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ink/ink1.xml" ContentType="application/inkml+xml"/>
  <Override PartName="/ppt/ink/ink10.xml" ContentType="application/inkml+xml"/>
  <Override PartName="/ppt/ink/ink100.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xml" ContentType="application/inkml+xml"/>
  <Override PartName="/ppt/ink/ink110.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xml" ContentType="application/inkml+xml"/>
  <Override PartName="/ppt/ink/ink120.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xml" ContentType="application/inkml+xml"/>
  <Override PartName="/ppt/ink/ink130.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xml" ContentType="application/inkml+xml"/>
  <Override PartName="/ppt/ink/ink140.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xml" ContentType="application/inkml+xml"/>
  <Override PartName="/ppt/ink/ink150.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xml" ContentType="application/inkml+xml"/>
  <Override PartName="/ppt/ink/ink160.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xml" ContentType="application/inkml+xml"/>
  <Override PartName="/ppt/ink/ink170.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xml" ContentType="application/inkml+xml"/>
  <Override PartName="/ppt/ink/ink180.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xml" ContentType="application/inkml+xml"/>
  <Override PartName="/ppt/ink/ink190.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xml" ContentType="application/inkml+xml"/>
  <Override PartName="/ppt/ink/ink20.xml" ContentType="application/inkml+xml"/>
  <Override PartName="/ppt/ink/ink200.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xml" ContentType="application/inkml+xml"/>
  <Override PartName="/ppt/ink/ink210.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xml" ContentType="application/inkml+xml"/>
  <Override PartName="/ppt/ink/ink220.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xml" ContentType="application/inkml+xml"/>
  <Override PartName="/ppt/ink/ink230.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xml" ContentType="application/inkml+xml"/>
  <Override PartName="/ppt/ink/ink240.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xml" ContentType="application/inkml+xml"/>
  <Override PartName="/ppt/ink/ink250.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xml" ContentType="application/inkml+xml"/>
  <Override PartName="/ppt/ink/ink260.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xml" ContentType="application/inkml+xml"/>
  <Override PartName="/ppt/ink/ink270.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xml" ContentType="application/inkml+xml"/>
  <Override PartName="/ppt/ink/ink280.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xml" ContentType="application/inkml+xml"/>
  <Override PartName="/ppt/ink/ink290.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xml" ContentType="application/inkml+xml"/>
  <Override PartName="/ppt/ink/ink30.xml" ContentType="application/inkml+xml"/>
  <Override PartName="/ppt/ink/ink300.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xml" ContentType="application/inkml+xml"/>
  <Override PartName="/ppt/ink/ink310.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xml" ContentType="application/inkml+xml"/>
  <Override PartName="/ppt/ink/ink320.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xml" ContentType="application/inkml+xml"/>
  <Override PartName="/ppt/ink/ink40.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xml" ContentType="application/inkml+xml"/>
  <Override PartName="/ppt/ink/ink50.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xml" ContentType="application/inkml+xml"/>
  <Override PartName="/ppt/ink/ink60.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xml" ContentType="application/inkml+xml"/>
  <Override PartName="/ppt/ink/ink70.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xml" ContentType="application/inkml+xml"/>
  <Override PartName="/ppt/ink/ink80.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xml" ContentType="application/inkml+xml"/>
  <Override PartName="/ppt/ink/ink90.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
  </p:notesMasterIdLst>
  <p:sldIdLst>
    <p:sldId id="302" r:id="rId3"/>
    <p:sldId id="259" r:id="rId4"/>
    <p:sldId id="346" r:id="rId6"/>
    <p:sldId id="260" r:id="rId7"/>
    <p:sldId id="261" r:id="rId8"/>
    <p:sldId id="347" r:id="rId9"/>
    <p:sldId id="262" r:id="rId10"/>
    <p:sldId id="348" r:id="rId11"/>
    <p:sldId id="263" r:id="rId12"/>
    <p:sldId id="350" r:id="rId13"/>
    <p:sldId id="265" r:id="rId14"/>
    <p:sldId id="353" r:id="rId15"/>
    <p:sldId id="266" r:id="rId16"/>
    <p:sldId id="267" r:id="rId17"/>
    <p:sldId id="268" r:id="rId18"/>
    <p:sldId id="354" r:id="rId19"/>
    <p:sldId id="355" r:id="rId20"/>
    <p:sldId id="270" r:id="rId21"/>
    <p:sldId id="272" r:id="rId22"/>
    <p:sldId id="273" r:id="rId23"/>
    <p:sldId id="274" r:id="rId24"/>
    <p:sldId id="275" r:id="rId25"/>
    <p:sldId id="351" r:id="rId26"/>
    <p:sldId id="277" r:id="rId27"/>
    <p:sldId id="278" r:id="rId28"/>
    <p:sldId id="352" r:id="rId29"/>
    <p:sldId id="279" r:id="rId30"/>
    <p:sldId id="280" r:id="rId31"/>
    <p:sldId id="282" r:id="rId32"/>
    <p:sldId id="283" r:id="rId33"/>
    <p:sldId id="285" r:id="rId34"/>
    <p:sldId id="356" r:id="rId35"/>
    <p:sldId id="287" r:id="rId36"/>
    <p:sldId id="289" r:id="rId37"/>
    <p:sldId id="357" r:id="rId38"/>
    <p:sldId id="291" r:id="rId39"/>
    <p:sldId id="358" r:id="rId40"/>
    <p:sldId id="292" r:id="rId41"/>
    <p:sldId id="293" r:id="rId42"/>
    <p:sldId id="295" r:id="rId43"/>
    <p:sldId id="296" r:id="rId44"/>
    <p:sldId id="359" r:id="rId45"/>
    <p:sldId id="298" r:id="rId46"/>
    <p:sldId id="301" r:id="rId47"/>
    <p:sldId id="299" r:id="rId48"/>
    <p:sldId id="300" r:id="rId49"/>
  </p:sldIdLst>
  <p:sldSz cx="12192000" cy="6858000" type="screen4x3"/>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showGuides="1">
      <p:cViewPr varScale="1">
        <p:scale>
          <a:sx n="58" d="100"/>
          <a:sy n="58" d="100"/>
        </p:scale>
        <p:origin x="60" y="459"/>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ink/ink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1:30"/>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65300.000 9750.000 999,'-90.000'-46.000'-6,"23.000"10.000"-12,22.000 10.000-12,22.000 9.000-12</inkml:trace>
</inkml:ink>
</file>

<file path=ppt/ink/ink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1:42"/>
    </inkml:context>
    <inkml:brush xml:id="br0">
      <inkml:brushProperty name="width" value="0.0354812666773796" units="cm"/>
      <inkml:brushProperty name="height" value="0.0354812666773796" units="cm"/>
      <inkml:brushProperty name="color" value="#000000"/>
      <inkml:brushProperty name="ignorePressure" value="0"/>
    </inkml:brush>
  </inkml:definitions>
  <inkml:trace contextRef="#ctx0" brushRef="#br0">40250.000 13450.000 620,'23.000'-133.000'-9,"-3.000"34.000"8,-3.000 35.000 7,-2.000 35.000 8,-1.000 18.000 5,3.000 3.000 2,3.000 3.000 1,4.000 4.000 3,1.000 7.000 0,0.000 13.000-2,0.000 12.000-2,0.000 13.000-2,-4.000 15.000 1,-5.000 19.000 2,-7.000 19.000 4,-5.000 19.000 4,-12.000 13.000-2,-16.000 10.000-4,-15.000 10.000-5,-15.000 9.000-5,-11.000 2.000-5,-2.000-2.000-7,-3.000-3.000-5,-3.000-3.000-5,-4.000-9.000-6,-3.000-11.000-4,-3.000-14.000-3,-2.000-11.000-4,3.000-18.000 1,14.000-22.000 2,11.000-22.000 5,14.000-21.000 3,7.000-12.000-5,3.000 1.000-14,3.000-1.000-14,4.000 1.000-14</inkml:trace>
</inkml:ink>
</file>

<file path=ppt/ink/ink1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8:30"/>
    </inkml:context>
    <inkml:brush xml:id="br0">
      <inkml:brushProperty name="width" value="0.0507516711950302" units="cm"/>
      <inkml:brushProperty name="height" value="0.0507516711950302" units="cm"/>
      <inkml:brushProperty name="color" value="#f2395b"/>
      <inkml:brushProperty name="ignorePressure" value="0"/>
    </inkml:brush>
  </inkml:definitions>
  <inkml:trace contextRef="#ctx0" brushRef="#br0">85700.000 4000.000 433,'-46.000'-69.000'0,"10.000"13.000"0,10.000 12.000 0,9.000 13.000 0,4.000 7.000 8,1.000 4.000 16,-1.000 3.000 17,1.000 3.000 15,1.000 9.000 8,3.000 16.000-3,3.000 15.000-3,4.000 17.000-3,1.000 16.000-5,0.000 19.000-9,0.000 19.000-8,0.000 19.000-8,0.000 19.000-7,0.000 23.000-3,0.000 22.000-5,0.000 22.000-3,-5.000 32.000-7,-9.000 44.000-7,-10.000 44.000-8,-8.000 44.000-9,-6.000 32.000-4,1.000 22.000-3,-1.000 22.000-1,1.000 23.000-3,2.000-6.000-1,7.000-31.000-2,6.000-31.000-3,7.000-31.000-1,2.000-48.000-2,1.000-61.000-2,-1.000-64.000-2,1.000-61.000-3</inkml:trace>
</inkml:ink>
</file>

<file path=ppt/ink/ink10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7:13"/>
    </inkml:context>
    <inkml:brush xml:id="br0">
      <inkml:brushProperty name="width" value="0.0403987690806389" units="cm"/>
      <inkml:brushProperty name="height" value="0.0403987690806389" units="cm"/>
      <inkml:brushProperty name="color" value="#f2395b"/>
      <inkml:brushProperty name="ignorePressure" value="0"/>
    </inkml:brush>
  </inkml:definitions>
  <inkml:trace contextRef="#ctx0" brushRef="#br0">50250.000 22750.000 544,'96.000'-68.000'45,"-5.000"17.000"1,-7.000 15.000 0,-5.000 16.000 2,-4.000 9.000-2,0.000 3.000-3,0.000 3.000-3,0.000 4.000-2,0.000 1.000-5,0.000 0.000-5,0.000 0.000-6,0.000 0.000-7,-4.000 1.000-9,-5.000 4.000-17,-7.000 3.000-15,-5.000 3.000-16</inkml:trace>
</inkml:ink>
</file>

<file path=ppt/ink/ink10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7:16"/>
    </inkml:context>
    <inkml:brush xml:id="br0">
      <inkml:brushProperty name="width" value="0.036430861800909" units="cm"/>
      <inkml:brushProperty name="height" value="0.036430861800909" units="cm"/>
      <inkml:brushProperty name="color" value="#f2395b"/>
      <inkml:brushProperty name="ignorePressure" value="0"/>
    </inkml:brush>
  </inkml:definitions>
  <inkml:trace contextRef="#ctx0" brushRef="#br0">19100.000 29650.000 603,'-69.000'29.000'41,"13.000"10.000"-4,12.000 10.000-2,13.000 9.000-4,7.000 4.000-3,4.000 1.000-2,3.000-1.000-4,3.000 1.000-3,1.000 1.000-1,1.000 3.000-1,-1.000 3.000-1,1.000 4.000 0,1.000 1.000 0,3.000 0.000-2,3.000 0.000 0,4.000 0.000-1,1.000-4.000-2,0.000-5.000-2,0.000-7.000-3,0.000-5.000-2,0.000-6.000-1,0.000-3.000-2,0.000-3.000-2,0.000-2.000-1,6.000-8.000-4,13.000-8.000-5,12.000-10.000-5,13.000-9.000-6,6.000-13.000-1,0.000-16.000 0,0.000-15.000 2,0.000-15.000 1,-2.000-14.000 2,-3.000-8.000 4,-3.000-10.000 2,-2.000-9.000 2,-6.000-5.000 3,-6.000 0.000-1,-6.000 0.000 0,-6.000 0.000-1,-4.000 4.000 3,1.000 10.000 2,-1.000 10.000 4,1.000 9.000 3,-4.000 7.000 3,-6.000 7.000 1,-6.000 6.000 3,-6.000 7.000 3,-6.000 5.000-1,-2.000 7.000-1,-3.000 6.000-3,-3.000 7.000-1,-2.000 2.000-2,0.000 1.000-3,0.000-1.000-1,0.000 1.000-3,-2.000 4.000-2,-3.000 9.000-5,-3.000 10.000-5,-2.000 10.000-4,-1.000 7.000-5,3.000 6.000-6,3.000 7.000-5,4.000 6.000-5,2.000-2.000-1,4.000-9.000 3,3.000-10.000 5,3.000-8.000 4</inkml:trace>
</inkml:ink>
</file>

<file path=ppt/ink/ink10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7:16"/>
    </inkml:context>
    <inkml:brush xml:id="br0">
      <inkml:brushProperty name="width" value="0.0356060341000557" units="cm"/>
      <inkml:brushProperty name="height" value="0.0356060341000557" units="cm"/>
      <inkml:brushProperty name="color" value="#f2395b"/>
      <inkml:brushProperty name="ignorePressure" value="0"/>
    </inkml:brush>
  </inkml:definitions>
  <inkml:trace contextRef="#ctx0" brushRef="#br0">19950.000 30450.000 617,'46.000'28.000'28,"-5.000"6.000"9,-7.000 7.000 9,-5.000 6.000 9,-4.000 1.000 0,0.000-3.000-8,0.000-3.000-6,0.000-2.000-9,1.000-3.000-8,4.000 1.000-10,3.000-1.000-10,3.000 1.000-11,-2.000-3.000-3,-6.000-2.000 3,-6.000-3.000 2,-6.000-3.000 3</inkml:trace>
</inkml:ink>
</file>

<file path=ppt/ink/ink10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7:17"/>
    </inkml:context>
    <inkml:brush xml:id="br0">
      <inkml:brushProperty name="width" value="0.0504632443189621" units="cm"/>
      <inkml:brushProperty name="height" value="0.0504632443189621" units="cm"/>
      <inkml:brushProperty name="color" value="#f2395b"/>
      <inkml:brushProperty name="ignorePressure" value="0"/>
    </inkml:brush>
  </inkml:definitions>
  <inkml:trace contextRef="#ctx0" brushRef="#br0">21550.000 29250.000 435,'-2.000'-63.000'40,"-3.000"26.000"5,-3.000 24.000 4,-2.000 26.000 5,-1.000 15.000-2,3.000 6.000-7,3.000 7.000-7,4.000 6.000-8,-1.000 6.000-5,-3.000 6.000-3,-3.000 7.000-1,-2.000 6.000-3,-1.000 4.000-1,3.000 4.000-1,3.000 3.000 0,4.000 3.000-1,1.000 3.000-1,0.000 3.000-1,0.000 3.000-3,0.000 4.000 0,3.000-1.000-3,6.000-3.000-2,7.000-3.000-3,6.000-2.000-1,4.000-6.000-3,4.000-6.000-2,3.000-6.000-1,3.000-6.000-1,1.000-6.000-3,1.000-2.000-1,-1.000-3.000-3,1.000-3.000-1,-13.000-1.000-2,-25.000 4.000 2,-25.000 3.000 0,-25.000 3.000 2,-16.000-1.000 0,-6.000-2.000-2,-6.000-3.000 0,-6.000-3.000-1,-2.000-6.000-3,3.000-5.000-4,3.000-7.000-3,4.000-5.000-6,2.000-8.000-1,4.000-5.000 0,3.000-7.000 0,3.000-5.000-1,7.000-8.000 0,14.000-5.000-3,11.000-7.000-2,14.000-5.000-2</inkml:trace>
</inkml:ink>
</file>

<file path=ppt/ink/ink10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7:17"/>
    </inkml:context>
    <inkml:brush xml:id="br0">
      <inkml:brushProperty name="width" value="0.0367520861327648" units="cm"/>
      <inkml:brushProperty name="height" value="0.0367520861327648" units="cm"/>
      <inkml:brushProperty name="color" value="#f2395b"/>
      <inkml:brushProperty name="ignorePressure" value="0"/>
    </inkml:brush>
  </inkml:definitions>
  <inkml:trace contextRef="#ctx0" brushRef="#br0">21600.000 29300.000 598,'25.000'-47.000'-34,"0.000"6.000"32,0.000 7.000 33,0.000 6.000 31,3.000 6.000 13,6.000 6.000-9,7.000 7.000-7,6.000 6.000-9,4.000 3.000-9,4.000 0.000-12,3.000 0.000-11,3.000 0.000-11,7.000-2.000-10,14.000-3.000-8,11.000-3.000-6,14.000-2.000-8</inkml:trace>
</inkml:ink>
</file>

<file path=ppt/ink/ink10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7:18"/>
    </inkml:context>
    <inkml:brush xml:id="br0">
      <inkml:brushProperty name="width" value="0.0454530790448189" units="cm"/>
      <inkml:brushProperty name="height" value="0.0454530790448189" units="cm"/>
      <inkml:brushProperty name="color" value="#f2395b"/>
      <inkml:brushProperty name="ignorePressure" value="0"/>
    </inkml:brush>
  </inkml:definitions>
  <inkml:trace contextRef="#ctx0" brushRef="#br0">35200.000 28950.000 484,'0.000'-36.000'51,"0.000"28.000"2,0.000 28.000 2,0.000 29.000 2,-4.000 15.000-3,-5.000 3.000-7,-7.000 3.000-8,-5.000 4.000-6,-4.000-1.000-6,0.000-3.000-5,0.000-3.000-3,0.000-2.000-5,3.000-3.000-2,6.000 1.000-2,7.000-1.000 0,6.000 1.000-2,9.000-6.000-4,13.000-8.000-6,12.000-10.000-7,13.000-9.000-7,9.000-18.000-5,6.000-24.000 0,7.000-26.000-1,6.000-24.000-1,3.000-17.000 0,0.000-5.000 1,0.000-7.000 1,0.000-5.000 1,-7.000-1.000 1,-11.000 6.000 4,-14.000 7.000 2,-11.000 6.000 3,-11.000 7.000 3,-5.000 10.000 3,-7.000 10.000 4,-5.000 9.000 3,-9.000 6.000 3,-9.000 3.000-1,-10.000 3.000 1,-8.000 4.000-1,-8.000 4.000 0,-2.000 6.000-4,-3.000 7.000-1,-3.000 6.000-4,-1.000 6.000-4,4.000 6.000-5,3.000 7.000-6,3.000 6.000-6,3.000 4.000-6,3.000 4.000-7,3.000 3.000-6,4.000 3.000-7</inkml:trace>
</inkml:ink>
</file>

<file path=ppt/ink/ink10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7:18"/>
    </inkml:context>
    <inkml:brush xml:id="br0">
      <inkml:brushProperty name="width" value="0.0347848460078239" units="cm"/>
      <inkml:brushProperty name="height" value="0.0347848460078239" units="cm"/>
      <inkml:brushProperty name="color" value="#f2395b"/>
      <inkml:brushProperty name="ignorePressure" value="0"/>
    </inkml:brush>
  </inkml:definitions>
  <inkml:trace contextRef="#ctx0" brushRef="#br0">36700.000 29150.000 632,'25.000'25.000'43,"0.000"0.000"1,0.000 0.000 1,0.000 0.000-1,1.000 1.000-2,4.000 4.000-4,3.000 3.000-5,3.000 3.000-5,1.000 1.000-5,1.000 1.000-7,-1.000-1.000-7,1.000 1.000-7,-4.000-3.000-5,-6.000-2.000-6,-6.000-3.000-5,-6.000-3.000-6</inkml:trace>
</inkml:ink>
</file>

<file path=ppt/ink/ink10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7:18"/>
    </inkml:context>
    <inkml:brush xml:id="br0">
      <inkml:brushProperty name="width" value="0.0493463054299355" units="cm"/>
      <inkml:brushProperty name="height" value="0.0493463054299355" units="cm"/>
      <inkml:brushProperty name="color" value="#f2395b"/>
      <inkml:brushProperty name="ignorePressure" value="0"/>
    </inkml:brush>
  </inkml:definitions>
  <inkml:trace contextRef="#ctx0" brushRef="#br0">38300.000 27900.000 445,'-44.000'31.000'102,"13.000"13.000"-18,12.000 12.000-16,13.000 13.000-18,6.000 7.000-11,0.000 4.000-6,0.000 3.000-7,0.000 3.000-5,1.000-1.000-3,4.000-2.000-3,3.000-3.000 0,3.000-3.000-3,1.000-2.000 0,1.000 0.000-1,-1.000 0.000 0,1.000 0.000-1,-3.000 1.000-2,-2.000 4.000-1,-3.000 3.000-1,-3.000 3.000-2,-1.000-1.000-2,4.000-2.000-1,3.000-3.000-2,3.000-3.000-1,-2.000-4.000-1,-6.000-3.000 1,-6.000-3.000 1,-6.000-2.000 0,-7.000-5.000 0,-6.000-2.000-5,-6.000-3.000-2,-6.000-3.000-4,-12.000-4.000-3,-15.000-3.000-3,-15.000-3.000-2,-16.000-2.000-3,-10.000-6.000-3,-3.000-6.000-4,-3.000-6.000-4,-2.000-6.000-4,3.000-9.000 0,14.000-8.000 3,11.000-10.000 2,14.000-9.000 3,10.000-7.000 0,9.000-3.000-5,10.000-3.000-4,10.000-2.000-5</inkml:trace>
</inkml:ink>
</file>

<file path=ppt/ink/ink10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7:18"/>
    </inkml:context>
    <inkml:brush xml:id="br0">
      <inkml:brushProperty name="width" value="0.0393450520932674" units="cm"/>
      <inkml:brushProperty name="height" value="0.0393450520932674" units="cm"/>
      <inkml:brushProperty name="color" value="#f2395b"/>
      <inkml:brushProperty name="ignorePressure" value="0"/>
    </inkml:brush>
  </inkml:definitions>
  <inkml:trace contextRef="#ctx0" brushRef="#br0">38100.000 28300.000 559,'25.000'-68.000'3,"0.000"17.000"8,0.000 15.000 7,0.000 16.000 6,4.000 9.000 8,10.000 3.000 7,10.000 3.000 6,9.000 4.000 7,9.000 1.000-1,9.000 0.000-8,10.000 0.000-8,10.000 0.000-8,-4.000 1.000-7,-16.000 4.000-3,-15.000 3.000-3,-15.000 3.000-5</inkml:trace>
</inkml:ink>
</file>

<file path=ppt/ink/ink10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7:19"/>
    </inkml:context>
    <inkml:brush xml:id="br0">
      <inkml:brushProperty name="width" value="0.0495763346552849" units="cm"/>
      <inkml:brushProperty name="height" value="0.0495763346552849" units="cm"/>
      <inkml:brushProperty name="color" value="#f2395b"/>
      <inkml:brushProperty name="ignorePressure" value="0"/>
    </inkml:brush>
  </inkml:definitions>
  <inkml:trace contextRef="#ctx0" brushRef="#br0">47100.000 27500.000 443,'-47.000'31.000'82,"6.000"13.000"-6,7.000 12.000-7,6.000 13.000-6,3.000 7.000-8,0.000 4.000-9,0.000 3.000-8,0.000 3.000-8,-2.000 1.000-8,-3.000 1.000-3,-3.000-1.000-5,-2.000 1.000-4,-5.000-1.000-3,-2.000 1.000 2,-3.000-1.000-1,-3.000 1.000 0,1.000-4.000-8,6.000-6.000-20,7.000-6.000-20,6.000-6.000-18</inkml:trace>
</inkml:ink>
</file>

<file path=ppt/ink/ink1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8:33"/>
    </inkml:context>
    <inkml:brush xml:id="br0">
      <inkml:brushProperty name="width" value="0.0498234517872334" units="cm"/>
      <inkml:brushProperty name="height" value="0.0498234517872334" units="cm"/>
      <inkml:brushProperty name="color" value="#f2395b"/>
      <inkml:brushProperty name="ignorePressure" value="0"/>
    </inkml:brush>
  </inkml:definitions>
  <inkml:trace contextRef="#ctx0" brushRef="#br0">88100.000 4250.000 441,'51.000'-5.000'2,"4.000"-9.000"3,3.000-10.000 4,3.000-8.000 4,-4.000-8.000 3,-8.000-2.000 1,-10.000-3.000 1,-9.000-3.000 3,-7.000-2.000-1,-3.000 0.000-3,-3.000 0.000-2,-2.000 0.000-3,-5.000 0.000-1,-2.000 0.000 0,-3.000 0.000-1,-3.000 0.000-1,-6.000 1.000-2,-5.000 4.000-1,-7.000 3.000-3,-5.000 3.000-2,-4.000 4.000 0,0.000 7.000-1,0.000 6.000 0,0.000 7.000 1,-7.000 8.000 1,-11.000 14.000 3,-14.000 11.000 2,-11.000 14.000 3,-4.000 11.000 2,6.000 14.000-1,7.000 11.000 0,6.000 14.000-1,4.000 3.000 1,4.000-2.000 0,3.000-3.000 0,3.000-3.000-1,4.000-4.000 1,7.000-3.000-1,6.000-3.000 0,7.000-2.000 0,2.000-6.000-1,1.000-6.000 0,-1.000-6.000 0,1.000-6.000-1,7.000-6.000-3,16.000-2.000-5,15.000-3.000-5,17.000-3.000-5,7.000-7.000-2,0.000-9.000-1,0.000-10.000 0,0.000-8.000 0,0.000-6.000-1,0.000 1.000-1,0.000-1.000-1,0.000 1.000 0,1.000-6.000-1,4.000-8.000 1,3.000-10.000 1,3.000-9.000 1,-5.000-4.000 2,-12.000 4.000 3,-13.000 3.000 5,-12.000 3.000 3,-10.000 14.000 11,-6.000 25.000 17,-6.000 25.000 16,-6.000 25.000 17,-4.000 15.000 2,1.000 7.000-10,-1.000 6.000-12,1.000 7.000-12,-3.000 11.000-9,-2.000 20.000-7,-3.000 18.000-8,-3.000 20.000-8,-4.000 14.000-7,-3.000 14.000-7,-3.000 11.000-6,-2.000 14.000-6,0.000 2.000-5,7.000-6.000-2,6.000-6.000-2,7.000-6.000-2,2.000-16.000 1,1.000-25.000 5,-1.000-25.000 5,1.000-25.000 4,1.000-21.000 0,3.000-15.000-8,3.000-15.000-5,4.000-16.000-8</inkml:trace>
</inkml:ink>
</file>

<file path=ppt/ink/ink10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7:19"/>
    </inkml:context>
    <inkml:brush xml:id="br0">
      <inkml:brushProperty name="width" value="0.0441156327724457" units="cm"/>
      <inkml:brushProperty name="height" value="0.0441156327724457" units="cm"/>
      <inkml:brushProperty name="color" value="#f2395b"/>
      <inkml:brushProperty name="ignorePressure" value="0"/>
    </inkml:brush>
  </inkml:definitions>
  <inkml:trace contextRef="#ctx0" brushRef="#br0">47300.000 28550.000 498,'23.000'-24.000'3,"-3.000"4.000"6,-3.000 3.000 6,-2.000 3.000 6,-1.000 3.000 5,3.000 3.000 5,3.000 3.000 4,4.000 4.000 6,2.000 4.000 1,4.000 6.000 1,3.000 7.000-1,3.000 6.000 1,1.000 6.000-4,1.000 6.000-4,-1.000 7.000-6,1.000 6.000-5,-1.000-1.000-7,1.000-5.000-10,-1.000-7.000-10,1.000-5.000-9,-1.000-4.000-18,1.000 0.000-23,-1.000 0.000-25,1.000 0.000-25</inkml:trace>
</inkml:ink>
</file>

<file path=ppt/ink/ink10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7:19"/>
    </inkml:context>
    <inkml:brush xml:id="br0">
      <inkml:brushProperty name="width" value="0.0571518167853355" units="cm"/>
      <inkml:brushProperty name="height" value="0.0571518167853355" units="cm"/>
      <inkml:brushProperty name="color" value="#f2395b"/>
      <inkml:brushProperty name="ignorePressure" value="0"/>
    </inkml:brush>
  </inkml:definitions>
  <inkml:trace contextRef="#ctx0" brushRef="#br0">49300.000 27050.000 384,'-22.000'-18.000'12,"6.000"17.000"23,7.000 15.000 23,6.000 16.000 24,3.000 13.000 3,0.000 14.000-16,0.000 11.000-16,0.000 14.000-15,-2.000 5.000-10,-3.000 1.000-3,-3.000-1.000-4,-2.000 1.000-2,-1.000 2.000-2,3.000 7.000-2,3.000 6.000-2,4.000 7.000-1,1.000-1.000-2,0.000-6.000-1,0.000-6.000-2,0.000-6.000-2,4.000-9.000-2,10.000-8.000-4,10.000-10.000-2,9.000-9.000-4,4.000-5.000-2,1.000 0.000-1,-1.000 0.000-1,1.000 0.000-2,-4.000 1.000-2,-6.000 4.000-2,-6.000 3.000-2,-6.000 3.000-2,-18.000-1.000 0,-28.000-2.000 4,-28.000-3.000 3,-27.000-3.000 3,-17.000-4.000-2,-3.000-3.000-7,-3.000-3.000-6,-2.000-2.000-8,0.000-6.000-2,7.000-6.000 2,6.000-6.000 1,7.000-6.000 2,10.000-7.000 3,16.000-6.000 5,15.000-6.000 5,17.000-6.000 5</inkml:trace>
</inkml:ink>
</file>

<file path=ppt/ink/ink10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7:20"/>
    </inkml:context>
    <inkml:brush xml:id="br0">
      <inkml:brushProperty name="width" value="0.0387829877436161" units="cm"/>
      <inkml:brushProperty name="height" value="0.0387829877436161" units="cm"/>
      <inkml:brushProperty name="color" value="#f2395b"/>
      <inkml:brushProperty name="ignorePressure" value="0"/>
    </inkml:brush>
  </inkml:definitions>
  <inkml:trace contextRef="#ctx0" brushRef="#br0">49300.000 27500.000 567,'73.000'-90.000'74,"-3.000"23.000"-7,-3.000 22.000-7,-2.000 22.000-8,0.000 10.000-5,7.000 1.000-6,6.000-1.000-6,7.000 1.000-5,2.000 1.000-10,1.000 3.000-13,-1.000 3.000-14,1.000 4.000-13,-7.000 1.000-7,-12.000 0.000-1,-13.000 0.000 1,-12.000 0.000-2,-9.000-2.000-5,-2.000-3.000-12,-3.000-3.000-11,-3.000-2.000-13</inkml:trace>
</inkml:ink>
</file>

<file path=ppt/ink/ink10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7:32"/>
    </inkml:context>
    <inkml:brush xml:id="br0">
      <inkml:brushProperty name="width" value="0.0366909168660641" units="cm"/>
      <inkml:brushProperty name="height" value="0.0366909168660641" units="cm"/>
      <inkml:brushProperty name="color" value="#f2395b"/>
      <inkml:brushProperty name="ignorePressure" value="0"/>
    </inkml:brush>
  </inkml:definitions>
  <inkml:trace contextRef="#ctx0" brushRef="#br0">40700.000 44300.000 599,'0.000'-38.000'5,"0.000"26.000"10,0.000 24.000 10,0.000 26.000 11,-2.000 18.000 4,-3.000 13.000-1,-3.000 12.000 0,-2.000 13.000-1,-5.000 4.000-2,-2.000-3.000-7,-3.000-3.000-5,-3.000-2.000-5,-2.000-3.000-5,0.000 1.000-3,0.000-1.000-3,0.000 1.000-2,0.000 2.000-2,0.000 7.000 0,0.000 6.000 0,0.000 7.000 0,1.000-1.000-7,4.000-6.000-18,3.000-6.000-16,3.000-6.000-17,3.000-10.000-7,3.000-12.000 4,3.000-13.000 4,4.000-12.000 3</inkml:trace>
</inkml:ink>
</file>

<file path=ppt/ink/ink10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7:32"/>
    </inkml:context>
    <inkml:brush xml:id="br0">
      <inkml:brushProperty name="width" value="0.0323805920779705" units="cm"/>
      <inkml:brushProperty name="height" value="0.0323805920779705" units="cm"/>
      <inkml:brushProperty name="color" value="#f2395b"/>
      <inkml:brushProperty name="ignorePressure" value="0"/>
    </inkml:brush>
  </inkml:definitions>
  <inkml:trace contextRef="#ctx0" brushRef="#br0">41000.000 45500.000 679,'25.000'23.000'5,"0.000"-3.000"11,0.000-3.000 11,0.000-2.000 10,1.000-1.000 4,4.000 3.000-2,3.000 3.000-2,3.000 4.000-3,1.000 1.000-4,1.000 0.000-7,-1.000 0.000-6,1.000 0.000-7,-3.000 0.000-6,-2.000 0.000-5,-3.000 0.000-6,-3.000 0.000-6,-2.000-2.000-12,0.000-3.000-17,0.000-3.000-18,0.000-2.000-18</inkml:trace>
</inkml:ink>
</file>

<file path=ppt/ink/ink10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7:32"/>
    </inkml:context>
    <inkml:brush xml:id="br0">
      <inkml:brushProperty name="width" value="0.0414557158946991" units="cm"/>
      <inkml:brushProperty name="height" value="0.0414557158946991" units="cm"/>
      <inkml:brushProperty name="color" value="#f2395b"/>
      <inkml:brushProperty name="ignorePressure" value="0"/>
    </inkml:brush>
  </inkml:definitions>
  <inkml:trace contextRef="#ctx0" brushRef="#br0">42200.000 44400.000 530,'-22.000'-72.000'0,"6.000"6.000"0,7.000 7.000 0,6.000 6.000 0,4.000 10.000 7,4.000 17.000 12,3.000 15.000 13,3.000 16.000 13,1.000 13.000 4,1.000 14.000-8,-1.000 11.000-6,1.000 14.000-7,-1.000 10.000-4,1.000 9.000-2,-1.000 10.000-2,1.000 10.000-1,-3.000 4.000-1,-2.000 0.000-2,-3.000 0.000 0,-3.000 0.000-1,-2.000-2.000-1,0.000-3.000-2,0.000-3.000-2,0.000-2.000-2,1.000-5.000-1,4.000-2.000-2,3.000-3.000-1,3.000-3.000-3,1.000-6.000 0,1.000-5.000-1,-1.000-7.000 1,1.000-5.000-1,1.000-6.000-1,3.000-3.000-3,3.000-3.000-4,4.000-2.000-3,-6.000 0.000-5,-11.000 7.000-8,-14.000 6.000-8,-11.000 7.000-7,-14.000 0.000-2,-11.000-2.000 4,-14.000-3.000 3,-11.000-3.000 4,-9.000-7.000 1,-3.000-9.000-2,-3.000-10.000-2,-2.000-8.000-2,3.000-8.000 3,14.000-2.000 5,11.000-3.000 5,14.000-3.000 7,7.000-4.000 2,3.000-3.000-1,3.000-3.000 1,4.000-2.000-1</inkml:trace>
</inkml:ink>
</file>

<file path=ppt/ink/ink10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7:33"/>
    </inkml:context>
    <inkml:brush xml:id="br0">
      <inkml:brushProperty name="width" value="0.0268895700573921" units="cm"/>
      <inkml:brushProperty name="height" value="0.0268895700573921" units="cm"/>
      <inkml:brushProperty name="color" value="#f2395b"/>
      <inkml:brushProperty name="ignorePressure" value="0"/>
    </inkml:brush>
  </inkml:definitions>
  <inkml:trace contextRef="#ctx0" brushRef="#br0">42550.000 44550.000 818,'23.000'-24.000'0,"-3.000"4.000"0,-3.000 3.000 0,-2.000 3.000 0,6.000 3.000 3,20.000 3.000 7,18.000 3.000 8,20.000 4.000 6,2.000 1.000 1,-12.000 0.000-5,-13.000 0.000-4,-12.000 0.000-6,2.000 1.000 0,20.000 4.000 0,18.000 3.000 2,20.000 3.000 1,6.000-1.000-3,-2.000-2.000-10,-3.000-3.000-7,-3.000-3.000-10,-9.000-2.000-6,-11.000 0.000-4,-14.000 0.000-4,-11.000 0.000-4,-14.000 3.000-1,-11.000 6.000 2,-14.000 7.000 3,-11.000 6.000 1</inkml:trace>
</inkml:ink>
</file>

<file path=ppt/ink/ink10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7:34"/>
    </inkml:context>
    <inkml:brush xml:id="br0">
      <inkml:brushProperty name="width" value="0.0410665236413479" units="cm"/>
      <inkml:brushProperty name="height" value="0.0410665236413479" units="cm"/>
      <inkml:brushProperty name="color" value="#f2395b"/>
      <inkml:brushProperty name="ignorePressure" value="0"/>
    </inkml:brush>
  </inkml:definitions>
  <inkml:trace contextRef="#ctx0" brushRef="#br0">36950.000 47300.000 535,'-100.000'0.000'2,"0.000"0.000"3,0.000 0.000 3,0.000 0.000 4,17.000 0.000 5,34.000 0.000 9,35.000 0.000 7,35.000 0.000 9,18.000 1.000 0,3.000 4.000-6,3.000 3.000-7,4.000 3.000-6,2.000 1.000-3,4.000 1.000-3,3.000-1.000-2,3.000 1.000-1,1.000-3.000-2,1.000-2.000 0,-1.000-3.000-2,1.000-3.000 0,1.000-2.000-2,3.000 0.000 0,3.000 0.000 0,4.000 0.000-2,1.000-2.000 1,0.000-3.000-1,0.000-3.000 0,0.000-2.000-1,3.000-3.000 1,6.000 1.000-2,7.000-1.000-1,6.000 1.000-1,4.000-3.000-1,4.000-2.000 0,3.000-3.000-1,3.000-3.000 0,6.000-6.000 0,9.000-5.000 1,10.000-7.000 1,10.000-5.000 0,4.000-1.000 0,0.000 6.000-1,0.000 7.000 0,0.000 6.000-2,-2.000 4.000 0,-3.000 4.000 0,-3.000 3.000 0,-2.000 3.000-1,-1.000 1.000 0,3.000 1.000 0,3.000-1.000 0,4.000 1.000-1,-1.000 1.000 1,-3.000 3.000 0,-3.000 3.000 0,-2.000 4.000 1,-5.000 1.000 0,-2.000 0.000 0,-3.000 0.000-1,-3.000 0.000 1,-2.000 0.000-1,0.000 0.000-1,0.000 0.000 1,0.000 0.000-1,1.000-5.000-1,4.000-9.000 1,3.000-10.000-1,3.000-8.000 0,-1.000-4.000 0,-2.000 3.000-2,-3.000 3.000 0,-3.000 4.000-1,-4.000 2.000 0,-3.000 4.000-1,-3.000 3.000 0,-2.000 3.000 1,-1.000-2.000-2,3.000-6.000 1,3.000-6.000-2,4.000-6.000 0,1.000-2.000-1,0.000 3.000 0,0.000 3.000 0,0.000 4.000-1,-4.000 1.000 1,-5.000 0.000-1,-7.000 0.000 0,-5.000 0.000 0,-6.000 3.000 0,-3.000 6.000 0,-3.000 7.000 1,-2.000 6.000 0,-5.000 3.000-1,-2.000 0.000-1,-3.000 0.000-3,-3.000 0.000-2,-7.000 0.000-2,-9.000 0.000 0,-10.000 0.000-1,-8.000 0.000-1,-12.000 1.000-1,-12.000 4.000 0,-13.000 3.000-2,-12.000 3.000 0</inkml:trace>
</inkml:ink>
</file>

<file path=ppt/ink/ink10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7:34"/>
    </inkml:context>
    <inkml:brush xml:id="br0">
      <inkml:brushProperty name="width" value="0.0258771907538176" units="cm"/>
      <inkml:brushProperty name="height" value="0.0258771907538176" units="cm"/>
      <inkml:brushProperty name="color" value="#f2395b"/>
      <inkml:brushProperty name="ignorePressure" value="0"/>
    </inkml:brush>
  </inkml:definitions>
  <inkml:trace contextRef="#ctx0" brushRef="#br0">39550.000 47600.000 850,'-43.000'-25.000'-3,"17.000"0.000"-5,15.000 0.000-5,16.000 0.000-5,10.000 3.000-2,7.000 6.000 0,6.000 7.000 0,7.000 6.000 0,11.000 4.000 8,20.000 4.000 13,18.000 3.000 15,20.000 3.000 15,6.000 3.000 3,-2.000 3.000-4,-3.000 3.000-6,-3.000 4.000-4,-9.000 1.000-5,-11.000 0.000-4,-14.000 0.000-4,-11.000 0.000-4,-12.000 4.000-2,-9.000 10.000-1,-10.000 10.000-2,-8.000 9.000-1,-18.000 7.000-2,-25.000 7.000 0,-25.000 6.000-2,-25.000 7.000-1,-13.000 2.000 0,1.000 1.000-1,-1.000-1.000-1,1.000 1.000 0,-1.000-4.000 2,1.000-6.000 3,-1.000-6.000 4,1.000-6.000 2,2.000-10.000 2,7.000-12.000-1,6.000-13.000-1,7.000-12.000-1,8.000-7.000 2,14.000 1.000 4,11.000-1.000 4,14.000 1.000 5,16.000-4.000 3,22.000-6.000 3,22.000-6.000 3,23.000-6.000 3,13.000-6.000-3,6.000-2.000-10,7.000-3.000-10,6.000-3.000-11,3.000-4.000-4,0.000-3.000-3,0.000-3.000-1,0.000-2.000-2,0.000-5.000-3,0.000-2.000-7,0.000-3.000-7,0.000-3.000-5,-2.000-2.000-1,-3.000 0.000 7,-3.000 0.000 6,-2.000 0.000 7,-9.000 3.000 4,-12.000 6.000 4,-13.000 7.000 3,-12.000 6.000 4</inkml:trace>
</inkml:ink>
</file>

<file path=ppt/ink/ink10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7:34"/>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41600.000 47900.000 999,'23.000'-40.000'-72,"-3.000"23.000"26,-3.000 22.000 26,-2.000 22.000 25,-1.000 15.000 9,3.000 9.000-6,3.000 10.000-8,4.000 10.000-6,-1.000 0.000-5,-3.000-5.000-2,-3.000-7.000-3,-2.000-5.000-3,-1.000-9.000 1,3.000-9.000 3,3.000-10.000 4,4.000-8.000 4</inkml:trace>
</inkml:ink>
</file>

<file path=ppt/ink/ink1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8:33"/>
    </inkml:context>
    <inkml:brush xml:id="br0">
      <inkml:brushProperty name="width" value="0.0365414321422577" units="cm"/>
      <inkml:brushProperty name="height" value="0.0365414321422577" units="cm"/>
      <inkml:brushProperty name="color" value="#f2395b"/>
      <inkml:brushProperty name="ignorePressure" value="0"/>
    </inkml:brush>
  </inkml:definitions>
  <inkml:trace contextRef="#ctx0" brushRef="#br0">90400.000 3650.000 602,'23.000'50.000'81,"-3.000"0.000"-17,-3.000 0.000-16,-2.000 0.000-18,-3.000 3.000-9,1.000 6.000-1,-1.000 7.000-2,1.000 6.000-2,-6.000 4.000 0,-8.000 4.000-2,-10.000 3.000-1,-9.000 3.000 0,-7.000 3.000-2,-3.000 3.000-3,-3.000 3.000-2,-2.000 4.000-3,-8.000-1.000-1,-8.000-3.000 2,-10.000-3.000 0,-9.000-2.000 2,-4.000-6.000-9,4.000-6.000-17,3.000-6.000-17,3.000-6.000-17,3.000-10.000-7,3.000-12.000 5,3.000-13.000 4,4.000-12.000 4,4.000-21.000 5,6.000-28.000 5,7.000-28.000 5,6.000-27.000 6,4.000-9.000 6,4.000 13.000 4,3.000 12.000 4,3.000 13.000 6</inkml:trace>
</inkml:ink>
</file>

<file path=ppt/ink/ink10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7:35"/>
    </inkml:context>
    <inkml:brush xml:id="br0">
      <inkml:brushProperty name="width" value="0.0360738076269627" units="cm"/>
      <inkml:brushProperty name="height" value="0.0360738076269627" units="cm"/>
      <inkml:brushProperty name="color" value="#f2395b"/>
      <inkml:brushProperty name="ignorePressure" value="0"/>
    </inkml:brush>
  </inkml:definitions>
  <inkml:trace contextRef="#ctx0" brushRef="#br0">42700.000 47550.000 609,'-68.000'-19.000'-23,"17.000"13.000"13,15.000 12.000 13,16.000 13.000 12,9.000 10.000 7,3.000 10.000 1,3.000 10.000-1,4.000 9.000 0,1.000 4.000 1,0.000 1.000-1,0.000-1.000 0,0.000 1.000 1,0.000 1.000-2,0.000 3.000 0,0.000 3.000-3,0.000 4.000-1,1.000 2.000 0,4.000 4.000 0,3.000 3.000 0,3.000 3.000 1,3.000-1.000 0,3.000-2.000-3,3.000-3.000-2,4.000-3.000-2,2.000-1.000-2,4.000 4.000-2,3.000 3.000-2,3.000 3.000-3,-2.000-2.000-1,-6.000-6.000-3,-6.000-6.000-1,-6.000-6.000-1,-6.000-7.000-2,-2.000-6.000 0,-3.000-6.000-1,-3.000-6.000-1,-4.000-2.000-1,-3.000 3.000-1,-3.000 3.000-3,-2.000 4.000-1,-14.000 2.000-2,-21.000 4.000-4,-22.000 3.000-2,-22.000 3.000-3,-13.000-1.000-1,-3.000-2.000-1,-3.000-3.000 0,-2.000-3.000 0,-1.000-7.000-2,3.000-9.000-4,3.000-10.000-4,4.000-8.000-4,8.000-8.000 3,17.000-2.000 9,15.000-3.000 8,16.000-3.000 8,9.000-4.000 5,3.000-3.000 2,3.000-3.000 2,4.000-2.000 2</inkml:trace>
</inkml:ink>
</file>

<file path=ppt/ink/ink10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7:35"/>
    </inkml:context>
    <inkml:brush xml:id="br0">
      <inkml:brushProperty name="width" value="0.0261757075786591" units="cm"/>
      <inkml:brushProperty name="height" value="0.0261757075786591" units="cm"/>
      <inkml:brushProperty name="color" value="#f2395b"/>
      <inkml:brushProperty name="ignorePressure" value="0"/>
    </inkml:brush>
  </inkml:definitions>
  <inkml:trace contextRef="#ctx0" brushRef="#br0">42250.000 48150.000 840,'45.000'-90.000'0,"-9.000"23.000"0,-10.000 22.000 0,-8.000 22.000 0,2.000 5.000 0,16.000-8.000 2,15.000-10.000 0,17.000-9.000 2,10.000-1.000 2,6.000 10.000 5,7.000 10.000 5,6.000 9.000 4,10.000 2.000 3,17.000-2.000-1,15.000-3.000-1,16.000-3.000 0,-5.000-1.000-9,-25.000 4.000-21,-25.000 3.000-19,-25.000 3.000-20,-15.000 1.000-6,-2.000 1.000 5,-3.000-1.000 7,-3.000 1.000 6</inkml:trace>
</inkml:ink>
</file>

<file path=ppt/ink/ink10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7:36"/>
    </inkml:context>
    <inkml:brush xml:id="br0">
      <inkml:brushProperty name="width" value="0.0391988009214401" units="cm"/>
      <inkml:brushProperty name="height" value="0.0391988009214401" units="cm"/>
      <inkml:brushProperty name="color" value="#f2395b"/>
      <inkml:brushProperty name="ignorePressure" value="0"/>
    </inkml:brush>
  </inkml:definitions>
  <inkml:trace contextRef="#ctx0" brushRef="#br0">47300.000 45150.000 561,'-24.000'-27.000'4,"4.000"-3.000"9,3.000-3.000 9,3.000-2.000 9,-2.000 5.000 6,-6.000 16.000 4,-6.000 15.000 5,-6.000 17.000 5,-2.000 13.000-3,3.000 13.000-8,3.000 12.000-10,4.000 13.000-8,-3.000 6.000-6,-5.000 0.000-2,-7.000 0.000-3,-5.000 0.000-3,-4.000 1.000-4,0.000 4.000-5,0.000 3.000-6,0.000 3.000-6,1.000 1.000-4,4.000 1.000-4,3.000-1.000-4,3.000 1.000-3,3.000-6.000-2,3.000-8.000-1,3.000-10.000 0,4.000-9.000-1</inkml:trace>
</inkml:ink>
</file>

<file path=ppt/ink/ink10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7:37"/>
    </inkml:context>
    <inkml:brush xml:id="br0">
      <inkml:brushProperty name="width" value="0.0455867052078247" units="cm"/>
      <inkml:brushProperty name="height" value="0.0455867052078247" units="cm"/>
      <inkml:brushProperty name="color" value="#f2395b"/>
      <inkml:brushProperty name="ignorePressure" value="0"/>
    </inkml:brush>
  </inkml:definitions>
  <inkml:trace contextRef="#ctx0" brushRef="#br0">46050.000 45150.000 482,'-22.000'-47.000'14,"6.000"6.000"2,7.000 7.000 3,6.000 6.000 1,7.000 7.000 3,10.000 10.000 4,10.000 10.000 4,9.000 9.000 3,4.000 6.000 2,1.000 3.000 0,-1.000 3.000-1,1.000 4.000 0,1.000 5.000-2,3.000 10.000-2,3.000 10.000-3,4.000 9.000-3,1.000 6.000-3,0.000 3.000-4,0.000 3.000-4,0.000 4.000-4,0.000-1.000-3,0.000-3.000-4,0.000-3.000-2,0.000-2.000-5,0.000 0.000-9,0.000 7.000-18,0.000 6.000-18,0.000 7.000-17,-4.000-6.000-7,-5.000-15.000 2,-7.000-15.000 2,-5.000-16.000 4</inkml:trace>
</inkml:ink>
</file>

<file path=ppt/ink/ink10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7:38"/>
    </inkml:context>
    <inkml:brush xml:id="br0">
      <inkml:brushProperty name="width" value="0.045929528772831" units="cm"/>
      <inkml:brushProperty name="height" value="0.045929528772831" units="cm"/>
      <inkml:brushProperty name="color" value="#f2395b"/>
      <inkml:brushProperty name="ignorePressure" value="0"/>
    </inkml:brush>
  </inkml:definitions>
  <inkml:trace contextRef="#ctx0" brushRef="#br0">48950.000 42400.000 478,'1.000'-46.000'0,"4.000"10.000"0,3.000 10.000 0,3.000 9.000 0,14.000 1.000 5,25.000-6.000 9,25.000-6.000 8,25.000-6.000 10,1.000 1.000 1,-21.000 9.000-7,-22.000 10.000-5,-22.000 10.000-7,1.000 8.000-3,26.000 10.000 1,24.000 10.000 0,26.000 9.000 1,8.000 9.000 0,-5.000 9.000-1,-7.000 10.000 0,-5.000 10.000 0,-14.000 5.000-2,-18.000 4.000-1,-19.000 3.000-2,-18.000 3.000-2,-18.000 7.000-1,-16.000 14.000 1,-15.000 11.000 0,-15.000 14.000 1,-17.000 5.000-2,-15.000 1.000-2,-15.000-1.000-3,-16.000 1.000-4,-5.000-6.000-1,6.000-8.000-3,7.000-10.000-2,6.000-9.000-2,7.000-13.000-2,10.000-16.000-2,10.000-15.000-1,9.000-15.000-1,6.000-17.000-1,3.000-15.000 1,3.000-15.000 2,4.000-16.000 0,2.000-16.000 0,4.000-16.000-1,3.000-15.000-2,3.000-15.000-2,1.000-9.000 0,1.000 1.000 3,-1.000-1.000 2,1.000 1.000 2,1.000 1.000 1,3.000 3.000 1,3.000 3.000 0,4.000 4.000 0,-1.000 4.000 5,-3.000 6.000 9,-3.000 7.000 8,-2.000 6.000 10,-1.000 6.000 4,3.000 6.000 2,3.000 7.000 1,4.000 6.000 0,-1.000 10.000 6,-3.000 17.000 10,-3.000 15.000 9,-2.000 16.000 10,-1.000 15.000 0,3.000 16.000-11,3.000 15.000-10,4.000 17.000-11,2.000 16.000-6,4.000 19.000-3,3.000 19.000-3,3.000 19.000-3,-1.000 16.000-3,-2.000 17.000-2,-3.000 15.000-3,-3.000 16.000-2,-7.000 21.000-5,-9.000 29.000-5,-10.000 28.000-5,-8.000 28.000-6,-4.000 18.000-7,3.000 10.000-8,3.000 10.000-9,4.000 9.000-7,5.000-15.000-6,10.000-36.000 1,10.000-39.000-2,9.000-36.000 1,4.000-45.000 2,1.000-49.000 8,-1.000-51.000 7,1.000-49.000 7</inkml:trace>
</inkml:ink>
</file>

<file path=ppt/ink/ink10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7:39"/>
    </inkml:context>
    <inkml:brush xml:id="br0">
      <inkml:brushProperty name="width" value="0.0414767600595951" units="cm"/>
      <inkml:brushProperty name="height" value="0.0414767600595951" units="cm"/>
      <inkml:brushProperty name="color" value="#f2395b"/>
      <inkml:brushProperty name="ignorePressure" value="0"/>
    </inkml:brush>
  </inkml:definitions>
  <inkml:trace contextRef="#ctx0" brushRef="#br0">50600.000 44600.000 530,'-46.000'-24.000'5,"10.000"4.000"11,10.000 3.000 9,9.000 3.000 11,10.000 9.000 4,14.000 16.000-4,11.000 15.000-4,14.000 17.000-3,3.000 8.000-4,-2.000 4.000-6,-3.000 3.000-6,-3.000 3.000-4,-4.000-1.000-6,-3.000-2.000-3,-3.000-3.000-3,-2.000-3.000-4,-3.000-6.000-2,1.000-5.000-2,-1.000-7.000-2,1.000-5.000-2,2.000-8.000-3,7.000-5.000-3,6.000-7.000-3,7.000-5.000-4,5.000-14.000 0,7.000-18.000 0,6.000-19.000 1,7.000-18.000 1,0.000-12.000 2,-2.000-3.000 1,-3.000-3.000 2,-3.000-2.000 2,-6.000 0.000 2,-5.000 7.000 3,-7.000 6.000 3,-5.000 7.000 2,-9.000 11.000 13,-9.000 20.000 20,-10.000 18.000 20,-8.000 20.000 22,-11.000 14.000 2,-8.000 14.000-15,-10.000 11.000-14,-9.000 14.000-16,-7.000 7.000-8,-3.000 3.000-4,-3.000 3.000-4,-2.000 4.000-3,-1.000-1.000-3,3.000-3.000-2,3.000-3.000-2,4.000-2.000-1,4.000-8.000-1,6.000-8.000 1,7.000-10.000-1,6.000-9.000 2,13.000-9.000-3,23.000-5.000-5,22.000-7.000-3,22.000-5.000-5,7.000-4.000-2,-6.000 0.000 4,-6.000 0.000 3,-6.000 0.000 2,-6.000 0.000 3,-2.000 0.000 2,-3.000 0.000 3,-3.000 0.000 3,-7.000 3.000 3,-9.000 6.000 3,-10.000 7.000 2,-8.000 6.000 3,-12.000 7.000 1,-12.000 10.000 0,-13.000 10.000 0,-12.000 9.000 0,-10.000 6.000-1,-6.000 3.000-1,-6.000 3.000-1,-6.000 4.000-2,-2.000 1.000 0,3.000 0.000 1,3.000 0.000 2,4.000 0.000 0,-1.000 0.000-1,-3.000 0.000 0,-3.000 0.000-3,-2.000 0.000-1,3.000-4.000-2,14.000-5.000-3,11.000-7.000-3,14.000-5.000-2,18.000-12.000-6,25.000-16.000-7,25.000-15.000-8,25.000-15.000-7,17.000-17.000-4,9.000-15.000 2,10.000-15.000 1,10.000-16.000 0,-1.000-4.000 5,-9.000 10.000 7,-10.000 10.000 7,-8.000 9.000 7,-11.000 9.000 5,-8.000 9.000 2,-10.000 10.000 2,-9.000 10.000 2,-5.000 8.000 9,0.000 10.000 16,0.000 10.000 16,0.000 9.000 16,-2.000 4.000 3,-3.000 1.000-7,-3.000-1.000-9,-2.000 1.000-8,-1.000-3.000-6,3.000-2.000-3,3.000-3.000-4,4.000-3.000-4,2.000-2.000-1,4.000 0.000-1,3.000 0.000 1,3.000 0.000 0,-2.000-13.000-4,-6.000-24.000-11,-6.000-26.000-8,-6.000-24.000-10,-1.000-21.000-7,7.000-16.000-1,6.000-15.000-3,7.000-15.000-2,2.000 2.000 2,1.000 22.000 3,-1.000 22.000 6,1.000 23.000 4,-3.000 13.000 4,-2.000 6.000 4,-3.000 7.000 2,-3.000 6.000 4,1.000 6.000 3,6.000 6.000 2,7.000 7.000 2,6.000 6.000 2,1.000 7.000 0,-3.000 10.000 1,-3.000 10.000-1,-2.000 9.000-1,-5.000 6.000 1,-2.000 3.000-2,-3.000 3.000 1,-3.000 4.000-2,-6.000 4.000-2,-5.000 6.000-5,-7.000 7.000-4,-5.000 6.000-5,-9.000-2.000-12,-9.000-9.000-17,-10.000-10.000-17,-8.000-8.000-17,-4.000-11.000-3,3.000-8.000 16,3.000-10.000 14,4.000-9.000 15,1.000-9.000 7,0.000-5.000-1,0.000-7.000-1,0.000-5.000 0</inkml:trace>
</inkml:ink>
</file>

<file path=ppt/ink/ink10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7:39"/>
    </inkml:context>
    <inkml:brush xml:id="br0">
      <inkml:brushProperty name="width" value="0.0279920939356089" units="cm"/>
      <inkml:brushProperty name="height" value="0.0279920939356089" units="cm"/>
      <inkml:brushProperty name="color" value="#f2395b"/>
      <inkml:brushProperty name="ignorePressure" value="0"/>
    </inkml:brush>
  </inkml:definitions>
  <inkml:trace contextRef="#ctx0" brushRef="#br0">51250.000 45900.000 785,'-41.000'-43.000'6,"19.000"17.000"11,19.000 15.000 12,19.000 16.000 11,15.000 10.000 1,13.000 7.000-7,12.000 6.000-9,13.000 7.000-9,1.000-1.000-10,-9.000-6.000-12,-10.000-6.000-13,-8.000-6.000-12,-8.000-4.000-9,-2.000 1.000-4,-3.000-1.000-4,-3.000 1.000-5</inkml:trace>
</inkml:ink>
</file>

<file path=ppt/ink/ink10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7:40"/>
    </inkml:context>
    <inkml:brush xml:id="br0">
      <inkml:brushProperty name="width" value="0.0333871096372604" units="cm"/>
      <inkml:brushProperty name="height" value="0.0333871096372604" units="cm"/>
      <inkml:brushProperty name="color" value="#f2395b"/>
      <inkml:brushProperty name="ignorePressure" value="0"/>
    </inkml:brush>
  </inkml:definitions>
  <inkml:trace contextRef="#ctx0" brushRef="#br0">39200.000 53350.000 658,'-29.000'-25.000'3,"-5.000"0.000"5,-7.000 0.000 5,-5.000 0.000 5,2.000 0.000 2,13.000 0.000 1,12.000 0.000 0,13.000 0.000 0,12.000 3.000 1,13.000 6.000 0,12.000 7.000 0,13.000 6.000 0,12.000 1.000 0,13.000-3.000-1,12.000-3.000-1,13.000-2.000 0,7.000-1.000-3,4.000 3.000-4,3.000 3.000-3,3.000 4.000-5,-1.000 2.000-4,-2.000 4.000-7,-3.000 3.000-6,-3.000 3.000-6,-7.000-1.000-3,-9.000-2.000 2,-10.000-3.000 1,-8.000-3.000 1,-12.000 1.000-4,-12.000 6.000-10,-13.000 7.000-10,-12.000 6.000-10,-10.000 4.000-1,-6.000 4.000 7,-6.000 3.000 7,-6.000 3.000 8</inkml:trace>
</inkml:ink>
</file>

<file path=ppt/ink/ink10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7:40"/>
    </inkml:context>
    <inkml:brush xml:id="br0">
      <inkml:brushProperty name="width" value="0.0332308858633041" units="cm"/>
      <inkml:brushProperty name="height" value="0.0332308858633041" units="cm"/>
      <inkml:brushProperty name="color" value="#f2395b"/>
      <inkml:brushProperty name="ignorePressure" value="0"/>
    </inkml:brush>
  </inkml:definitions>
  <inkml:trace contextRef="#ctx0" brushRef="#br0">39250.000 54050.000 662,'-52.000'21.000'0,"-3.000"-5.000"0,-3.000-7.000 0,-2.000-5.000 0,2.000-6.000 5,9.000-3.000 10,10.000-3.000 11,10.000-2.000 11,11.000-1.000 3,17.000 3.000-3,15.000 3.000-4,16.000 4.000-2,18.000 1.000-3,22.000 0.000-3,22.000 0.000-2,23.000 0.000-3,13.000-2.000-6,6.000-3.000-10,7.000-3.000-12,6.000-2.000-11,-1.000-3.000-5,-5.000 1.000 0,-7.000-1.000 0,-5.000 1.000 1,-15.000 1.000-1,-22.000 3.000-1,-22.000 3.000-1,-21.000 4.000-1,-12.000-1.000-2,1.000-3.000-5,-1.000-3.000-3,1.000-2.000-5</inkml:trace>
</inkml:ink>
</file>

<file path=ppt/ink/ink10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7:41"/>
    </inkml:context>
    <inkml:brush xml:id="br0">
      <inkml:brushProperty name="width" value="0.0396855659782887" units="cm"/>
      <inkml:brushProperty name="height" value="0.0396855659782887" units="cm"/>
      <inkml:brushProperty name="color" value="#f2395b"/>
      <inkml:brushProperty name="ignorePressure" value="0"/>
    </inkml:brush>
  </inkml:definitions>
  <inkml:trace contextRef="#ctx0" brushRef="#br0">43750.000 51550.000 554,'-24.000'29.000'131,"4.000"10.000"-30,3.000 10.000-28,3.000 9.000-31,-1.000 10.000-15,-2.000 14.000-5,-3.000 11.000-3,-3.000 14.000-5,-2.000 8.000-3,0.000 7.000-6,0.000 6.000-4,0.000 7.000-6,3.000-3.000-1,6.000-8.000 0,7.000-10.000 3,6.000-9.000 0,4.000-13.000-7,4.000-16.000-16,3.000-15.000-17,3.000-15.000-16,3.000-12.000-7,3.000-6.000 3,3.000-6.000 2,4.000-6.000 3</inkml:trace>
</inkml:ink>
</file>

<file path=ppt/ink/ink1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8:34"/>
    </inkml:context>
    <inkml:brush xml:id="br0">
      <inkml:brushProperty name="width" value="0.0447657033801079" units="cm"/>
      <inkml:brushProperty name="height" value="0.0447657033801079" units="cm"/>
      <inkml:brushProperty name="color" value="#f2395b"/>
      <inkml:brushProperty name="ignorePressure" value="0"/>
    </inkml:brush>
  </inkml:definitions>
  <inkml:trace contextRef="#ctx0" brushRef="#br0">90300.000 3300.000 491,'73.000'-49.000'-3,"-3.000"4.000"-6,-3.000 3.000-6,-2.000 3.000-6,-6.000 4.000 0,-6.000 7.000 4,-6.000 6.000 5,-6.000 7.000 5,-2.000 4.000 4,3.000 3.000 4,3.000 3.000 3,4.000 4.000 3,-1.000 2.000 2,-3.000 4.000 1,-3.000 3.000 1,-2.000 3.000 0,-5.000 4.000 1,-2.000 7.000 2,-3.000 6.000 1,-3.000 7.000 2,-4.000 4.000 1,-3.000 3.000 1,-3.000 3.000 0,-2.000 4.000 2,-3.000 2.000 0,1.000 4.000 2,-1.000 3.000 1,1.000 3.000 1,-3.000 4.000 1,-2.000 7.000 1,-3.000 6.000 0,-3.000 7.000 1,-1.000 2.000-1,4.000 1.000-2,3.000-1.000-2,3.000 1.000-2,-1.000 1.000-2,-2.000 3.000-2,-3.000 3.000-1,-3.000 4.000-2,-2.000 2.000-1,0.000 4.000 0,0.000 3.000-2,0.000 3.000-1,0.000 3.000-1,0.000 3.000-3,0.000 3.000-3,0.000 4.000-2,0.000-4.000-3,0.000-9.000 2,0.000-10.000-1,0.000-8.000 0,-2.000-12.000-1,-3.000-12.000-4,-3.000-13.000-3,-2.000-12.000-4,-12.000-23.000-9,-19.000-30.000-14,-18.000-32.000-14,-19.000-30.000-15,-7.000-23.000-2,7.000-12.000 9,6.000-13.000 10,7.000-12.000 9,5.000-4.000 6,7.000 7.000 4,6.000 6.000 3,7.000 7.000 4,5.000 7.000 5,7.000 9.000 9,6.000 10.000 7,7.000 10.000 9,4.000 7.000 4,3.000 6.000-2,3.000 7.000 0,4.000 6.000-1,7.000 4.000 1,13.000 4.000 4,12.000 3.000 3,13.000 3.000 3,7.000 3.000 3,4.000 3.000 0,3.000 3.000 0,3.000 4.000 1,-4.000 4.000-2,-8.000 6.000-3,-10.000 7.000-4,-9.000 6.000-4,-5.000 6.000-2,0.000 6.000-3,0.000 7.000-3,0.000 6.000-3,-4.000 6.000 0,-5.000 6.000-1,-7.000 7.000 0,-5.000 6.000 1,-12.000 7.000-1,-16.000 10.000-2,-15.000 10.000-1,-15.000 9.000-2,-11.000 2.000 0,-2.000-2.000 0,-3.000-3.000 1,-3.000-3.000 1,1.000-9.000 1,6.000-11.000 1,7.000-14.000 2,6.000-11.000 2,6.000-9.000 1,6.000-3.000 0,7.000-3.000 0,6.000-2.000 1,24.000-12.000-4,45.000-19.000-7,43.000-18.000-6,45.000-19.000-8,8.000-5.000-1,-24.000 9.000 4,-26.000 10.000 6,-24.000 10.000 4,-15.000 4.000-2,-3.000 0.000-10,-3.000 0.000-10,-2.000 0.000-10</inkml:trace>
</inkml:ink>
</file>

<file path=ppt/ink/ink10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7:41"/>
    </inkml:context>
    <inkml:brush xml:id="br0">
      <inkml:brushProperty name="width" value="0.0330955758690834" units="cm"/>
      <inkml:brushProperty name="height" value="0.0330955758690834" units="cm"/>
      <inkml:brushProperty name="color" value="#f2395b"/>
      <inkml:brushProperty name="ignorePressure" value="0"/>
    </inkml:brush>
  </inkml:definitions>
  <inkml:trace contextRef="#ctx0" brushRef="#br0">44050.000 52650.000 664,'3.000'-38.000'108,"6.000"26.000"-23,7.000 24.000-25,6.000 26.000-22,4.000 10.000-16,4.000-3.000-7,3.000-3.000-8,3.000-2.000-6,-2.000-5.000-9,-6.000-2.000-8,-6.000-3.000-9,-6.000-3.000-8,-1.000-6.000-1,7.000-5.000 5,6.000-7.000 7,7.000-5.000 7,-1.000-8.000-4,-6.000-5.000-11,-6.000-7.000-10,-6.000-5.000-13</inkml:trace>
</inkml:ink>
</file>

<file path=ppt/ink/ink10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7:41"/>
    </inkml:context>
    <inkml:brush xml:id="br0">
      <inkml:brushProperty name="width" value="0.0453319102525711" units="cm"/>
      <inkml:brushProperty name="height" value="0.0453319102525711" units="cm"/>
      <inkml:brushProperty name="color" value="#f2395b"/>
      <inkml:brushProperty name="ignorePressure" value="0"/>
    </inkml:brush>
  </inkml:definitions>
  <inkml:trace contextRef="#ctx0" brushRef="#br0">45250.000 51250.000 485,'-66.000'-19.000'40,"19.000"13.000"0,19.000 12.000 1,19.000 13.000 1,12.000 9.000-2,6.000 6.000-4,7.000 7.000-3,6.000 6.000-5,3.000 12.000-3,0.000 19.000-2,0.000 19.000-2,0.000 19.000-2,-2.000 5.000-2,-3.000-5.000 0,-3.000-7.000-1,-2.000-5.000-2,-3.000-6.000 0,1.000-3.000-2,-1.000-3.000 0,1.000-2.000-3,-3.000-6.000-1,-2.000-6.000-3,-3.000-6.000-3,-3.000-6.000-2,-4.000-6.000-4,-3.000-2.000-3,-3.000-3.000-3,-2.000-3.000-4,-6.000-6.000-2,-6.000-5.000-3,-6.000-7.000-2,-6.000-5.000-2,-6.000-8.000-2,-2.000-5.000-1,-3.000-7.000 0,-3.000-5.000 0,-2.000-9.000-3,0.000-9.000-4,0.000-10.000-4,0.000-8.000-3,4.000-4.000-2,10.000 3.000 1,10.000 3.000 1,9.000 4.000 1</inkml:trace>
</inkml:ink>
</file>

<file path=ppt/ink/ink10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7:41"/>
    </inkml:context>
    <inkml:brush xml:id="br0">
      <inkml:brushProperty name="width" value="0.0284975487738848" units="cm"/>
      <inkml:brushProperty name="height" value="0.0284975487738848" units="cm"/>
      <inkml:brushProperty name="color" value="#f2395b"/>
      <inkml:brushProperty name="ignorePressure" value="0"/>
    </inkml:brush>
  </inkml:definitions>
  <inkml:trace contextRef="#ctx0" brushRef="#br0">45250.000 51700.000 771,'118.000'-110.000'42,"-11.000"32.000"-4,-14.000 31.000-5,-11.000 32.000-3,-6.000 16.000-4,4.000 4.000-5,3.000 3.000-3,3.000 3.000-5,-1.000 1.000-6,-2.000 1.000-7,-3.000-1.000-8,-3.000 1.000-9,-9.000 1.000-6,-11.000 3.000-6,-14.000 3.000-7,-11.000 4.000-7</inkml:trace>
</inkml:ink>
</file>

<file path=ppt/ink/ink10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7:42"/>
    </inkml:context>
    <inkml:brush xml:id="br0">
      <inkml:brushProperty name="width" value="0.039573784917593" units="cm"/>
      <inkml:brushProperty name="height" value="0.039573784917593" units="cm"/>
      <inkml:brushProperty name="color" value="#f2395b"/>
      <inkml:brushProperty name="ignorePressure" value="0"/>
    </inkml:brush>
  </inkml:definitions>
  <inkml:trace contextRef="#ctx0" brushRef="#br0">42500.000 54000.000 555,'-49.000'1.000'0,"4.000"4.000"0,3.000 3.000 0,3.000 3.000 0,4.000 1.000 4,7.000 1.000 7,6.000-1.000 8,7.000 1.000 7,11.000-1.000 3,20.000 1.000 0,18.000-1.000 0,20.000 1.000 0,17.000-6.000-1,20.000-8.000 0,18.000-10.000-1,20.000-9.000-1,14.000-5.000-1,14.000 0.000-1,11.000 0.000-2,14.000 0.000-1,13.000 0.000-3,16.000 0.000-2,15.000 0.000-2,17.000 0.000-4,3.000 1.000-3,-5.000 4.000-4,-7.000 3.000-6,-5.000 3.000-3,-11.000 4.000-3,-11.000 7.000-2,-14.000 6.000-2,-11.000 7.000-1,-14.000 2.000-5,-11.000 1.000-8,-14.000-1.000-8,-11.000 1.000-7,-15.000-3.000-5,-16.000-2.000 1,-15.000-3.000 1,-15.000-3.000 1</inkml:trace>
</inkml:ink>
</file>

<file path=ppt/ink/ink10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7:42"/>
    </inkml:context>
    <inkml:brush xml:id="br0">
      <inkml:brushProperty name="width" value="0.0347756333649158" units="cm"/>
      <inkml:brushProperty name="height" value="0.0347756333649158" units="cm"/>
      <inkml:brushProperty name="color" value="#f2395b"/>
      <inkml:brushProperty name="ignorePressure" value="0"/>
    </inkml:brush>
  </inkml:definitions>
  <inkml:trace contextRef="#ctx0" brushRef="#br0">43450.000 55350.000 632,'-83.000'-90.000'7,"34.000"23.000"12,35.000 22.000 14,35.000 22.000 12,24.000 10.000 4,16.000 1.000-7,15.000-1.000-7,17.000 1.000-6,2.000 4.000-5,-9.000 9.000-5,-10.000 10.000-4,-8.000 10.000-4,-14.000 10.000-3,-15.000 13.000-2,-15.000 12.000-2,-16.000 13.000-2,-15.000 7.000-1,-11.000 4.000-1,-14.000 3.000 0,-11.000 3.000-1,-9.000-1.000-1,-3.000-2.000 0,-3.000-3.000 0,-2.000-3.000 0,0.000-6.000 1,7.000-5.000 1,6.000-7.000 2,7.000-5.000 2,13.000-12.000 2,22.000-16.000-1,22.000-15.000 0,23.000-15.000 0,14.000-15.000-4,10.000-12.000-8,10.000-13.000-9,9.000-12.000-8,2.000-5.000-6,-2.000 3.000-2,-3.000 3.000-3,-3.000 4.000-2,-9.000 5.000-4,-11.000 10.000-3,-14.000 10.000-3,-11.000 9.000-4</inkml:trace>
</inkml:ink>
</file>

<file path=ppt/ink/ink10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7:42"/>
    </inkml:context>
    <inkml:brush xml:id="br0">
      <inkml:brushProperty name="width" value="0.0327228456735611" units="cm"/>
      <inkml:brushProperty name="height" value="0.0327228456735611" units="cm"/>
      <inkml:brushProperty name="color" value="#f2395b"/>
      <inkml:brushProperty name="ignorePressure" value="0"/>
    </inkml:brush>
  </inkml:definitions>
  <inkml:trace contextRef="#ctx0" brushRef="#br0">44750.000 55550.000 672,'-22.000'68.000'115,"6.000"-11.000"-27,7.000-14.000-27,6.000-11.000-27,7.000-7.000-17,10.000 0.000-7,10.000 0.000-8,9.000 0.000-6,6.000-5.000-10,3.000-9.000-15,3.000-10.000-14,4.000-8.000-14,-3.000-6.000-5,-5.000 1.000 6,-7.000-1.000 5,-5.000 1.000 6</inkml:trace>
</inkml:ink>
</file>

<file path=ppt/ink/ink10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7:42"/>
    </inkml:context>
    <inkml:brush xml:id="br0">
      <inkml:brushProperty name="width" value="0.0488983578979969" units="cm"/>
      <inkml:brushProperty name="height" value="0.0488983578979969" units="cm"/>
      <inkml:brushProperty name="color" value="#f2395b"/>
      <inkml:brushProperty name="ignorePressure" value="0"/>
    </inkml:brush>
  </inkml:definitions>
  <inkml:trace contextRef="#ctx0" brushRef="#br0">45700.000 54400.000 449,'-110.000'75.000'91,"32.000"0.000"-21,31.000 0.000-18,32.000 0.000-20,15.000 1.000-9,0.000 4.000-1,0.000 3.000-1,0.000 3.000-1,3.000 1.000 0,6.000 1.000 1,7.000-1.000 0,6.000 1.000 1,3.000 1.000-1,0.000 3.000-2,0.000 3.000-2,0.000 4.000-2,0.000-1.000-3,0.000-3.000-2,0.000-3.000-1,0.000-2.000-3,-2.000-5.000-1,-3.000-2.000 1,-3.000-3.000 1,-2.000-3.000 1,-12.000-4.000-7,-19.000-3.000-15,-18.000-3.000-13,-19.000-2.000-15,-13.000-8.000-5,-6.000-8.000 5,-6.000-10.000 6,-6.000-9.000 4,-4.000-10.000 2,1.000-9.000-2,-1.000-10.000-1,1.000-8.000-3,5.000-9.000 0,14.000-6.000-3,11.000-6.000-2,14.000-6.000-1</inkml:trace>
</inkml:ink>
</file>

<file path=ppt/ink/ink10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7:43"/>
    </inkml:context>
    <inkml:brush xml:id="br0">
      <inkml:brushProperty name="width" value="0.0249042436480522" units="cm"/>
      <inkml:brushProperty name="height" value="0.0249042436480522" units="cm"/>
      <inkml:brushProperty name="color" value="#f2395b"/>
      <inkml:brushProperty name="ignorePressure" value="0"/>
    </inkml:brush>
  </inkml:definitions>
  <inkml:trace contextRef="#ctx0" brushRef="#br0">45450.000 55400.000 883,'51.000'-25.000'-1,"4.000"0.000"-3,3.000 0.000-1,3.000 0.000-3,4.000 3.000 6,7.000 6.000 14,6.000 7.000 16,7.000 6.000 14,4.000 3.000-4,3.000 0.000-21,3.000 0.000-23,4.000 0.000-21,-9.000-4.000-13,-18.000-5.000 0,-19.000-7.000-2,-18.000-5.000-2</inkml:trace>
</inkml:ink>
</file>

<file path=ppt/ink/ink10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7:43"/>
    </inkml:context>
    <inkml:brush xml:id="br0">
      <inkml:brushProperty name="width" value="0.0429280214011669" units="cm"/>
      <inkml:brushProperty name="height" value="0.0429280214011669" units="cm"/>
      <inkml:brushProperty name="color" value="#f2395b"/>
      <inkml:brushProperty name="ignorePressure" value="0"/>
    </inkml:brush>
  </inkml:definitions>
  <inkml:trace contextRef="#ctx0" brushRef="#br0">48800.000 52850.000 512,'-49.000'3.000'8,"4.000"6.000"15,3.000 7.000 15,3.000 6.000 16,1.000 10.000 5,1.000 17.000-7,-1.000 15.000-5,1.000 16.000-6,-3.000 9.000-5,-2.000 3.000-5,-3.000 3.000-5,-3.000 4.000-5,-6.000 4.000-3,-5.000 6.000-5,-7.000 7.000-2,-5.000 6.000-4,-6.000 7.000-4,-3.000 10.000-8,-3.000 10.000-5,-2.000 9.000-7,5.000-7.000-6,16.000-21.000-8,15.000-22.000-7,17.000-22.000-8</inkml:trace>
</inkml:ink>
</file>

<file path=ppt/ink/ink10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7:43"/>
    </inkml:context>
    <inkml:brush xml:id="br0">
      <inkml:brushProperty name="width" value="0.0407604947686195" units="cm"/>
      <inkml:brushProperty name="height" value="0.0407604947686195" units="cm"/>
      <inkml:brushProperty name="color" value="#f2395b"/>
      <inkml:brushProperty name="ignorePressure" value="0"/>
    </inkml:brush>
  </inkml:definitions>
  <inkml:trace contextRef="#ctx0" brushRef="#br0">47600.000 53300.000 539,'-58.000'-40.000'11,"34.000"23.000"21,35.000 22.000 22,35.000 22.000 22,19.000 16.000 3,7.000 14.000-12,6.000 11.000-12,7.000 14.000-14,2.000 8.000-12,1.000 7.000-14,-1.000 6.000-13,1.000 7.000-14,-3.000 0.000-10,-2.000-2.000-7,-3.000-3.000-6,-3.000-3.000-8,-7.000-10.000 0,-9.000-16.000 7,-10.000-15.000 6,-8.000-15.000 7</inkml:trace>
</inkml:ink>
</file>

<file path=ppt/ink/ink1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8:37"/>
    </inkml:context>
    <inkml:brush xml:id="br0">
      <inkml:brushProperty name="width" value="0.0448702424764633" units="cm"/>
      <inkml:brushProperty name="height" value="0.0448702424764633" units="cm"/>
      <inkml:brushProperty name="color" value="#f2395b"/>
      <inkml:brushProperty name="ignorePressure" value="0"/>
    </inkml:brush>
  </inkml:definitions>
  <inkml:trace contextRef="#ctx0" brushRef="#br0">93100.000 3650.000 490,'54.000'-44.000'10,"10.000"13.000"20,10.000 12.000 19,9.000 13.000 21,-2.000 7.000 4,-12.000 4.000-13,-13.000 3.000-13,-12.000 3.000-11,-7.000 3.000-9,1.000 3.000-3,-1.000 3.000-2,1.000 4.000-4,-4.000 2.000-3,-6.000 4.000-5,-6.000 3.000-5,-6.000 3.000-4,-7.000 4.000-3,-6.000 7.000-2,-6.000 6.000-3,-6.000 7.000-2,-13.000 5.000-1,-19.000 7.000 0,-18.000 6.000 0,-19.000 7.000 0,-12.000-1.000-1,-2.000-6.000-2,-3.000-6.000-2,-3.000-6.000-3,1.000-6.000 1,6.000-2.000 4,7.000-3.000 5,6.000-3.000 3,4.000-4.000 4,4.000-3.000 2,3.000-3.000 4,3.000-2.000 2,20.000-6.000 2,38.000-6.000 1,37.000-6.000 2,38.000-6.000-1,24.000-6.000-4,14.000-2.000-12,11.000-3.000-12,14.000-3.000-11,3.000-6.000-7,-2.000-5.000-1,-3.000-7.000 0,-3.000-5.000-1,-12.000-3.000 3,-18.000 4.000 5,-19.000 3.000 7,-18.000 3.000 5,-12.000-1.000-1,-3.000-2.000-9,-3.000-3.000-9,-2.000-3.000-9</inkml:trace>
</inkml:ink>
</file>

<file path=ppt/ink/ink10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7:45"/>
    </inkml:context>
    <inkml:brush xml:id="br0">
      <inkml:brushProperty name="width" value="0.0465978793799877" units="cm"/>
      <inkml:brushProperty name="height" value="0.0465978793799877" units="cm"/>
      <inkml:brushProperty name="color" value="#f2395b"/>
      <inkml:brushProperty name="ignorePressure" value="0"/>
    </inkml:brush>
  </inkml:definitions>
  <inkml:trace contextRef="#ctx0" brushRef="#br0">50600.000 52600.000 472,'-4.000'-41.000'5,"-5.000"19.000"9,-7.000 19.000 11,-5.000 19.000 10,-3.000 10.000 4,4.000 4.000-3,3.000 3.000-1,3.000 3.000-2,1.000 4.000-2,1.000 7.000-5,-1.000 6.000-2,1.000 7.000-5,-4.000 7.000-1,-6.000 9.000 0,-6.000 10.000-1,-6.000 10.000-1,-2.000 0.000 0,3.000-5.000-1,3.000-7.000-1,4.000-5.000-2,4.000-9.000 0,6.000-9.000-2,7.000-10.000-1,6.000-8.000-2,7.000-9.000 0,10.000-6.000 1,10.000-6.000 1,9.000-6.000 1,10.000-13.000-2,14.000-19.000-9,11.000-18.000-7,14.000-19.000-8,5.000-16.000-4,1.000-12.000-1,-1.000-13.000-2,1.000-12.000 0,-7.000-5.000 0,-12.000 3.000 2,-13.000 3.000 3,-12.000 4.000 1,-12.000 5.000 3,-8.000 10.000 2,-10.000 10.000 3,-9.000 9.000 2,-12.000 6.000 2,-11.000 3.000 1,-14.000 3.000 2,-11.000 4.000 1,-9.000 5.000 1,-3.000 10.000 1,-3.000 10.000 1,-2.000 9.000 2,-5.000 9.000-1,-2.000 9.000 0,-3.000 10.000 0,-3.000 10.000-1,1.000 7.000-2,6.000 6.000-3,7.000 7.000-4,6.000 6.000-2,9.000 3.000-7,13.000 0.000-10,12.000 0.000-10,13.000 0.000-10,7.000-4.000-3,4.000-5.000 4,3.000-7.000 5,3.000-5.000 4</inkml:trace>
</inkml:ink>
</file>

<file path=ppt/ink/ink10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7:45"/>
    </inkml:context>
    <inkml:brush xml:id="br0">
      <inkml:brushProperty name="width" value="0.0311262849718332" units="cm"/>
      <inkml:brushProperty name="height" value="0.0311262849718332" units="cm"/>
      <inkml:brushProperty name="color" value="#f2395b"/>
      <inkml:brushProperty name="ignorePressure" value="0"/>
    </inkml:brush>
  </inkml:definitions>
  <inkml:trace contextRef="#ctx0" brushRef="#br0">51150.000 53100.000 706,'25.000'21.000'15,"0.000"-5.000"-4,0.000-7.000-4,0.000-5.000-4,3.000-3.000 3,6.000 4.000 7,7.000 3.000 8,6.000 3.000 7,4.000 6.000 5,4.000 9.000 1,3.000 10.000 2,3.000 10.000 1,-4.000 2.000-6,-8.000-3.000-14,-10.000-3.000-16,-9.000-2.000-13,-5.000-6.000-12,0.000-6.000-6,0.000-6.000-7,0.000-6.000-7,0.000-7.000-3,0.000-6.000 0,0.000-6.000 2,0.000-6.000 0</inkml:trace>
</inkml:ink>
</file>

<file path=ppt/ink/ink10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7:46"/>
    </inkml:context>
    <inkml:brush xml:id="br0">
      <inkml:brushProperty name="width" value="0.0471216142177582" units="cm"/>
      <inkml:brushProperty name="height" value="0.0471216142177582" units="cm"/>
      <inkml:brushProperty name="color" value="#f2395b"/>
      <inkml:brushProperty name="ignorePressure" value="0"/>
    </inkml:brush>
  </inkml:definitions>
  <inkml:trace contextRef="#ctx0" brushRef="#br0">52850.000 51500.000 466,'-24.000'-61.000'11,"4.000"28.000"23,3.000 28.000 21,3.000 29.000 22,3.000 19.000 5,3.000 14.000-15,3.000 11.000-13,4.000 14.000-15,-3.000 11.000-9,-5.000 14.000-5,-7.000 11.000-5,-5.000 14.000-4,-3.000 2.000-5,4.000-6.000-4,3.000-6.000-2,3.000-6.000-4,1.000-2.000-9,1.000 3.000-12,-1.000 3.000-13,1.000 4.000-13</inkml:trace>
</inkml:ink>
</file>

<file path=ppt/ink/ink10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7:46"/>
    </inkml:context>
    <inkml:brush xml:id="br0">
      <inkml:brushProperty name="width" value="0.0597100146114826" units="cm"/>
      <inkml:brushProperty name="height" value="0.0597100146114826" units="cm"/>
      <inkml:brushProperty name="color" value="#f2395b"/>
      <inkml:brushProperty name="ignorePressure" value="0"/>
    </inkml:brush>
  </inkml:definitions>
  <inkml:trace contextRef="#ctx0" brushRef="#br0">53700.000 50900.000 368,'-21.000'-68.000'0,"10.000"17.000"0,10.000 15.000 0,9.000 16.000 0,7.000 9.000 5,7.000 3.000 12,6.000 3.000 10,7.000 4.000 11,7.000 2.000 3,9.000 4.000-7,10.000 3.000-6,10.000 3.000-6,2.000 3.000-5,-3.000 3.000-7,-3.000 3.000-5,-2.000 4.000-7,-5.000 1.000-2,-2.000 0.000 0,-3.000 0.000-1,-3.000 0.000 0,-6.000 0.000 2,-5.000 0.000 1,-7.000 0.000 3,-5.000 0.000 2,-6.000 1.000 2,-3.000 4.000 2,-3.000 3.000 2,-2.000 3.000 1,-5.000 6.000 5,-2.000 9.000 6,-3.000 10.000 7,-3.000 10.000 7,-6.000 2.000 1,-5.000-3.000-3,-7.000-3.000-3,-5.000-2.000-4,-4.000 3.000-2,0.000 14.000-2,0.000 11.000 0,0.000 14.000-2,-2.000 14.000-2,-3.000 20.000-2,-3.000 18.000-4,-2.000 20.000-2,-6.000 24.000-3,-6.000 31.000-5,-6.000 32.000-3,-6.000 31.000-4,-10.000 45.000-6,-12.000 59.000-6,-13.000 60.000-8,-12.000 60.000-7,-2.000 22.000-5,9.000-11.000-3,10.000-14.000-3,10.000-11.000-2,8.000-50.000-6,10.000-83.000-7,10.000-85.000-5,9.000-84.000-8</inkml:trace>
</inkml:ink>
</file>

<file path=ppt/ink/ink10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8:02"/>
    </inkml:context>
    <inkml:brush xml:id="br0">
      <inkml:brushProperty name="width" value="0.0463197268545628" units="cm"/>
      <inkml:brushProperty name="height" value="0.0463197268545628" units="cm"/>
      <inkml:brushProperty name="color" value="#f2395b"/>
      <inkml:brushProperty name="ignorePressure" value="0"/>
    </inkml:brush>
  </inkml:definitions>
  <inkml:trace contextRef="#ctx0" brushRef="#br0">66500.000 33950.000 474,'-21.000'-46.000'8,"10.000"10.000"14,10.000 10.000 15,9.000 9.000 14,2.000 10.000 4,-2.000 14.000-7,-3.000 11.000-8,-3.000 14.000-6,-4.000 10.000-5,-3.000 9.000-2,-3.000 10.000-1,-2.000 10.000-1,-1.000 7.000-3,3.000 6.000-3,3.000 7.000-2,4.000 6.000-3,-1.000 1.000-2,-3.000-3.000-1,-3.000-3.000 0,-2.000-2.000-1,-3.000 10.000-3,1.000 25.000-7,-1.000 25.000-5,1.000 25.000-7,-1.000 14.000-3,1.000 3.000-2,-1.000 3.000 0,1.000 4.000 0,-3.000-4.000-2,-2.000-9.000 0,-3.000-10.000-2,-3.000-8.000 0,-2.000-6.000-1,0.000 1.000-2,0.000-1.000-1,0.000 1.000-2,1.000 1.000 1,4.000 3.000 2,3.000 3.000 1,3.000 4.000 3,1.000-6.000 0,1.000-11.000-5,-1.000-14.000-3,1.000-11.000-3,1.000-20.000-1,3.000-24.000 2,3.000-26.000 3,4.000-24.000 3</inkml:trace>
</inkml:ink>
</file>

<file path=ppt/ink/ink10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8:05"/>
    </inkml:context>
    <inkml:brush xml:id="br0">
      <inkml:brushProperty name="width" value="0.0440555661916733" units="cm"/>
      <inkml:brushProperty name="height" value="0.0440555661916733" units="cm"/>
      <inkml:brushProperty name="color" value="#f2395b"/>
      <inkml:brushProperty name="ignorePressure" value="0"/>
    </inkml:brush>
  </inkml:definitions>
  <inkml:trace contextRef="#ctx0" brushRef="#br0">68250.000 35400.000 499,'-49.000'-19.000'74,"4.000"13.000"-13,3.000 12.000-14,3.000 13.000-14,-4.000 10.000-9,-8.000 10.000-4,-10.000 10.000-5,-9.000 9.000-4,-9.000 7.000-3,-5.000 7.000-3,-7.000 6.000-2,-5.000 7.000-2,-3.000 2.000-2,4.000 1.000-1,3.000-1.000 1,3.000 1.000 0,1.000-3.000-1,1.000-2.000 2,-1.000-3.000 1,1.000-3.000 1,1.000-4.000 0,3.000-3.000 2,3.000-3.000 0,4.000-2.000 1,5.000-8.000 1,10.000-8.000 1,10.000-10.000 2,9.000-9.000 0,23.000-7.000 3,38.000-3.000 5,37.000-3.000 4,38.000-2.000 5,16.000-3.000 0,-2.000 1.000-7,-3.000-1.000-4,-3.000 1.000-6,-2.000 1.000-4,0.000 3.000-2,0.000 3.000-1,0.000 4.000-2,-2.000 1.000-1,-3.000 0.000 1,-3.000 0.000 1,-2.000 0.000 1,-6.000 0.000-7,-6.000 0.000-11,-6.000 0.000-13,-6.000 0.000-13,-6.000-2.000-9,-2.000-3.000-4,-3.000-3.000-5,-3.000-2.000-6</inkml:trace>
</inkml:ink>
</file>

<file path=ppt/ink/ink10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8:05"/>
    </inkml:context>
    <inkml:brush xml:id="br0">
      <inkml:brushProperty name="width" value="0.047846544533968" units="cm"/>
      <inkml:brushProperty name="height" value="0.047846544533968" units="cm"/>
      <inkml:brushProperty name="color" value="#f2395b"/>
      <inkml:brushProperty name="ignorePressure" value="0"/>
    </inkml:brush>
  </inkml:definitions>
  <inkml:trace contextRef="#ctx0" brushRef="#br0">68700.000 36650.000 459,'-4.000'-46.000'4,"-5.000"10.000"8,-7.000 10.000 8,-5.000 9.000 8,-1.000 9.000 4,6.000 9.000 3,7.000 10.000 1,6.000 10.000 2,3.000 5.000-1,0.000 4.000-5,0.000 3.000-4,0.000 3.000-5,0.000 3.000-2,0.000 3.000-3,0.000 3.000-1,0.000 4.000-2,0.000 4.000-1,0.000 6.000 2,0.000 7.000 3,0.000 6.000 0,-2.000 9.000 1,-3.000 13.000-4,-3.000 12.000-2,-2.000 13.000-3,-3.000 12.000-3,1.000 13.000-3,-1.000 12.000-3,1.000 13.000-2,1.000 12.000-6,3.000 13.000-5,3.000 12.000-8,4.000 13.000-5,1.000-2.000-5,0.000-16.000-4,0.000-15.000-2,0.000-15.000-4,1.000-17.000-4,4.000-15.000-5,3.000-15.000-5,3.000-16.000-6</inkml:trace>
</inkml:ink>
</file>

<file path=ppt/ink/ink10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8:05"/>
    </inkml:context>
    <inkml:brush xml:id="br0">
      <inkml:brushProperty name="width" value="0.0362625829875469" units="cm"/>
      <inkml:brushProperty name="height" value="0.0362625829875469" units="cm"/>
      <inkml:brushProperty name="color" value="#f2395b"/>
      <inkml:brushProperty name="ignorePressure" value="0"/>
    </inkml:brush>
  </inkml:definitions>
  <inkml:trace contextRef="#ctx0" brushRef="#br0">68500.000 36700.000 606,'1.000'-91.000'34,"4.000"19.000"-3,3.000 19.000-1,3.000 19.000-3,7.000 10.000-2,14.000 4.000-1,11.000 3.000-2,14.000 3.000-2,3.000 4.000-1,-2.000 7.000-2,-3.000 6.000-1,-3.000 7.000-1,-2.000 5.000-1,0.000 7.000-1,0.000 6.000 1,0.000 7.000 0,-4.000 2.000-2,-5.000 1.000-2,-7.000-1.000-2,-5.000 1.000-2,-8.000 7.000-2,-5.000 16.000 1,-7.000 15.000 0,-5.000 17.000 0,-12.000 3.000-2,-16.000-5.000-3,-15.000-7.000-5,-15.000-5.000-3,-11.000-3.000-6,-2.000 4.000-5,-3.000 3.000-6,-3.000 3.000-6,1.000-4.000-4,6.000-8.000-6,7.000-10.000-4,6.000-9.000-5,6.000-12.000 1,6.000-11.000 4,7.000-14.000 5,6.000-11.000 5</inkml:trace>
</inkml:ink>
</file>

<file path=ppt/ink/ink10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8:06"/>
    </inkml:context>
    <inkml:brush xml:id="br0">
      <inkml:brushProperty name="width" value="0.0388650819659233" units="cm"/>
      <inkml:brushProperty name="height" value="0.0388650819659233" units="cm"/>
      <inkml:brushProperty name="color" value="#f2395b"/>
      <inkml:brushProperty name="ignorePressure" value="0"/>
    </inkml:brush>
  </inkml:definitions>
  <inkml:trace contextRef="#ctx0" brushRef="#br0">70200.000 35350.000 566,'-46.000'-2.000'0,"10.000"-3.000"0,10.000-3.000 0,9.000-2.000 0,2.000-3.000 5,-2.000 1.000 11,-3.000-1.000 10,-3.000 1.000 11,4.000 1.000 5,13.000 3.000 0,12.000 3.000-1,13.000 4.000-1,12.000 1.000-2,13.000 0.000-4,12.000 0.000-4,13.000 0.000-4,7.000 0.000-5,4.000 0.000-4,3.000 0.000-6,3.000 0.000-4,3.000-2.000-6,3.000-3.000-7,3.000-3.000-6,4.000-2.000-6,-4.000-1.000-5,-9.000 3.000-6,-10.000 3.000-5,-8.000 4.000-5,-12.000 8.000-5,-12.000 17.000-6,-13.000 15.000-6,-12.000 16.000-4,-12.000 1.000 2,-8.000-12.000 13,-10.000-13.000 12,-9.000-12.000 12</inkml:trace>
</inkml:ink>
</file>

<file path=ppt/ink/ink10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8:06"/>
    </inkml:context>
    <inkml:brush xml:id="br0">
      <inkml:brushProperty name="width" value="0.0355768464505672" units="cm"/>
      <inkml:brushProperty name="height" value="0.0355768464505672" units="cm"/>
      <inkml:brushProperty name="color" value="#f2395b"/>
      <inkml:brushProperty name="ignorePressure" value="0"/>
    </inkml:brush>
  </inkml:definitions>
  <inkml:trace contextRef="#ctx0" brushRef="#br0">70150.000 36550.000 618,'-91.000'21.000'0,"19.000"-5.000"0,19.000-7.000 0,19.000-5.000 0,9.000-6.000 4,0.000-3.000 9,0.000-3.000 8,0.000-2.000 9,6.000-5.000 5,13.000-2.000 2,12.000-3.000 3,13.000-3.000 2,15.000 1.000-3,19.000 6.000-5,19.000 7.000-7,19.000 6.000-6,9.000 3.000-6,0.000 0.000-3,0.000 0.000-4,0.000 0.000-5,0.000 0.000-3,0.000 0.000-1,0.000 0.000-2,0.000 0.000-3,-2.000 0.000-7,-3.000 0.000-15,-3.000 0.000-13,-2.000 0.000-15,-11.000 1.000-3,-15.000 4.000 8,-15.000 3.000 8,-16.000 3.000 7,-7.000-1.000 5,4.000-2.000 2,3.000-3.000 0,3.000-3.000 2</inkml:trace>
</inkml:ink>
</file>

<file path=ppt/ink/ink1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8:37"/>
    </inkml:context>
    <inkml:brush xml:id="br0">
      <inkml:brushProperty name="width" value="0.0540889464318752" units="cm"/>
      <inkml:brushProperty name="height" value="0.0540889464318752" units="cm"/>
      <inkml:brushProperty name="color" value="#f2395b"/>
      <inkml:brushProperty name="ignorePressure" value="0"/>
    </inkml:brush>
  </inkml:definitions>
  <inkml:trace contextRef="#ctx0" brushRef="#br0">95050.000 3000.000 406,'23.000'-24.000'0,"-3.000"4.000"0,-3.000 3.000 0,-2.000 3.000 0,2.000 3.000 7,9.000 3.000 13,10.000 3.000 13,10.000 4.000 13,5.000 2.000 4,4.000 4.000-6,3.000 3.000-6,3.000 3.000-7,-2.000 4.000-5,-6.000 7.000-3,-6.000 6.000-5,-6.000 7.000-5,-9.000 4.000-1,-8.000 3.000-1,-10.000 3.000-1,-9.000 4.000 0,-9.000 2.000-2,-5.000 4.000-2,-7.000 3.000-3,-5.000 3.000-3,-9.000 1.000-2,-9.000 1.000-1,-10.000-1.000-1,-8.000 1.000-2,-4.000-3.000 0,3.000-2.000 1,3.000-3.000 0,4.000-3.000 1,4.000-4.000 1,6.000-3.000 1,7.000-3.000 2,6.000-2.000 0,12.000 0.000 1,19.000 7.000 1,19.000 6.000 1,19.000 7.000 0,12.000-3.000 1,6.000-8.000-1,7.000-10.000-1,6.000-9.000 1,1.000-5.000 0,-3.000 0.000 1,-3.000 0.000 2,-2.000 0.000 2,-6.000 1.000 0,-6.000 4.000-1,-6.000 3.000 0,-6.000 3.000 0,-9.000 3.000 0,-8.000 3.000 3,-10.000 3.000 2,-9.000 4.000 3,-10.000 4.000 1,-9.000 6.000-1,-10.000 7.000-1,-8.000 6.000 0,-11.000 4.000-1,-8.000 4.000-2,-10.000 3.000-1,-9.000 3.000-1,-9.000 1.000-3,-5.000 1.000-4,-7.000-1.000-5,-5.000 1.000-3,0.000-6.000-7,10.000-8.000-10,10.000-10.000-8,9.000-9.000-10,9.000-9.000-11,9.000-5.000-13,10.000-7.000-12,10.000-5.000-14</inkml:trace>
</inkml:ink>
</file>

<file path=ppt/ink/ink10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8:08"/>
    </inkml:context>
    <inkml:brush xml:id="br0">
      <inkml:brushProperty name="width" value="0.0413526073098183" units="cm"/>
      <inkml:brushProperty name="height" value="0.0413526073098183" units="cm"/>
      <inkml:brushProperty name="color" value="#f2395b"/>
      <inkml:brushProperty name="ignorePressure" value="0"/>
    </inkml:brush>
  </inkml:definitions>
  <inkml:trace contextRef="#ctx0" brushRef="#br0">73650.000 35650.000 532,'-36.000'-22.000'11,"28.000"6.000"22,28.000 7.000 22,29.000 6.000 23,11.000 1.000 3,-2.000-3.000-15,-3.000-3.000-15,-3.000-2.000-16,1.000 0.000-11,6.000 7.000-7,7.000 6.000-6,6.000 7.000-6,6.000 2.000-5,6.000 1.000 1,7.000-1.000-2,6.000 1.000 0,4.000-1.000-1,4.000 1.000-1,3.000-1.000-1,3.000 1.000 0,3.000-3.000-2,3.000-2.000 0,3.000-3.000 0,4.000-3.000-1,2.000-2.000-1,4.000 0.000-1,3.000 0.000-2,3.000 0.000 0,6.000-2.000-1,9.000-3.000 1,10.000-3.000 1,10.000-2.000 0,0.000-3.000 1,-5.000 1.000-2,-7.000-1.000-2,-5.000 1.000 0,-8.000 1.000-1,-5.000 3.000 4,-7.000 3.000 1,-5.000 4.000 3,-6.000 1.000 3,-3.000 0.000 0,-3.000 0.000 3,-2.000 0.000 0,-1.000 0.000 2,3.000 0.000-1,3.000 0.000 1,4.000 0.000-1,-1.000 0.000 0,-3.000 0.000 0,-3.000 0.000 0,-2.000 0.000-1,0.000 0.000 0,7.000 0.000 0,6.000 0.000 0,7.000 0.000-1,4.000 0.000 0,3.000 0.000-2,3.000 0.000 0,4.000 0.000-2,-3.000 0.000 1,-5.000 0.000 0,-7.000 0.000 0,-5.000 0.000 1,-4.000-2.000 0,0.000-3.000 0,0.000-3.000 1,0.000-2.000-1,-5.000-3.000-4,-9.000 1.000-10,-10.000-1.000-10,-8.000 1.000-9,-11.000-1.000-4,-8.000 1.000 2,-10.000-1.000 3,-9.000 1.000 2,-10.000-1.000 3,-9.000 1.000 6,-10.000-1.000 5,-8.000 1.000 5</inkml:trace>
</inkml:ink>
</file>

<file path=ppt/ink/ink10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8:09"/>
    </inkml:context>
    <inkml:brush xml:id="br0">
      <inkml:brushProperty name="width" value="0.0456578135490417" units="cm"/>
      <inkml:brushProperty name="height" value="0.0456578135490417" units="cm"/>
      <inkml:brushProperty name="color" value="#f2395b"/>
      <inkml:brushProperty name="ignorePressure" value="0"/>
    </inkml:brush>
  </inkml:definitions>
  <inkml:trace contextRef="#ctx0" brushRef="#br0">75250.000 32400.000 481,'-24.000'-27.000'2,"4.000"-3.000"3,3.000-3.000 4,3.000-2.000 3,3.000 6.000 9,3.000 20.000 14,3.000 18.000 14,4.000 20.000 13,1.000 11.000 3,0.000 7.000-11,0.000 6.000-10,0.000 7.000-11,0.000 7.000-7,0.000 9.000-2,0.000 10.000-3,0.000 10.000-3,0.000 13.000-3,0.000 19.000-4,0.000 19.000-3,0.000 19.000-3,-2.000 10.000-6,-3.000 4.000-4,-3.000 3.000-6,-2.000 3.000-5,-5.000 7.000-5,-2.000 14.000-6,-3.000 11.000-4,-3.000 14.000-5,-1.000 5.000-2,4.000 1.000 3,3.000-1.000 2,3.000 1.000 1,3.000-15.000 2,3.000-28.000 1,3.000-28.000 0,4.000-27.000 2,1.000-26.000-1,0.000-22.000-1,0.000-22.000 0,0.000-21.000 0,0.000-14.000 1,0.000-2.000 5,0.000-3.000 4,0.000-3.000 5</inkml:trace>
</inkml:ink>
</file>

<file path=ppt/ink/ink10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8:09"/>
    </inkml:context>
    <inkml:brush xml:id="br0">
      <inkml:brushProperty name="width" value="0.042044784873724" units="cm"/>
      <inkml:brushProperty name="height" value="0.042044784873724" units="cm"/>
      <inkml:brushProperty name="color" value="#f2395b"/>
      <inkml:brushProperty name="ignorePressure" value="0"/>
    </inkml:brush>
  </inkml:definitions>
  <inkml:trace contextRef="#ctx0" brushRef="#br0">75050.000 32500.000 523,'-22.000'-115.000'4,"6.000"23.000"9,7.000 22.000 8,6.000 22.000 9,9.000 12.000 4,13.000 3.000-2,12.000 3.000 0,13.000 4.000-3,7.000 4.000 0,4.000 6.000-3,3.000 7.000-2,3.000 6.000-2,3.000 4.000-2,3.000 4.000-1,3.000 3.000-3,4.000 3.000 0,1.000 6.000-3,0.000 9.000-2,0.000 10.000-2,0.000 10.000-2,-7.000 4.000-1,-11.000 0.000 1,-14.000 0.000 1,-11.000 0.000 1,-9.000 3.000 0,-3.000 6.000-2,-3.000 7.000-1,-2.000 6.000-2,-11.000 7.000-1,-15.000 10.000-1,-15.000 10.000 1,-16.000 9.000-1,-15.000 7.000 0,-11.000 7.000-1,-14.000 6.000-1,-11.000 7.000 0,-9.000 0.000-6,-3.000-2.000-11,-3.000-3.000-10,-2.000-3.000-11,3.000-7.000-7,14.000-9.000-4,11.000-10.000-3,14.000-8.000-3</inkml:trace>
</inkml:ink>
</file>

<file path=ppt/ink/ink10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8:10"/>
    </inkml:context>
    <inkml:brush xml:id="br0">
      <inkml:brushProperty name="width" value="0.0434588082134724" units="cm"/>
      <inkml:brushProperty name="height" value="0.0434588082134724" units="cm"/>
      <inkml:brushProperty name="color" value="#f2395b"/>
      <inkml:brushProperty name="ignorePressure" value="0"/>
    </inkml:brush>
  </inkml:definitions>
  <inkml:trace contextRef="#ctx0" brushRef="#br0">76500.000 34000.000 506,'-22.000'-36.000'46,"6.000"28.000"13,7.000 28.000 13,6.000 29.000 13,3.000 15.000-3,0.000 3.000-18,0.000 3.000-19,0.000 4.000-20,0.000-1.000-12,0.000-3.000-10,0.000-3.000-10,0.000-2.000-8,-2.000-5.000-8,-3.000-2.000-6,-3.000-3.000-7,-2.000-3.000-6</inkml:trace>
</inkml:ink>
</file>

<file path=ppt/ink/ink10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8:10"/>
    </inkml:context>
    <inkml:brush xml:id="br0">
      <inkml:brushProperty name="width" value="0.0350834727287292" units="cm"/>
      <inkml:brushProperty name="height" value="0.0350834727287292" units="cm"/>
      <inkml:brushProperty name="color" value="#f2395b"/>
      <inkml:brushProperty name="ignorePressure" value="0"/>
    </inkml:brush>
  </inkml:definitions>
  <inkml:trace contextRef="#ctx0" brushRef="#br0">76550.000 34250.000 627,'28.000'-47.000'37,"6.000"6.000"4,7.000 7.000 4,6.000 6.000 4,1.000 6.000-2,-3.000 6.000-8,-3.000 7.000-7,-2.000 6.000-8,-3.000 3.000-6,1.000 0.000-2,-1.000 0.000-2,1.000 0.000-3,-4.000 4.000-17,-6.000 10.000-29,-6.000 10.000-29,-6.000 9.000-30</inkml:trace>
</inkml:ink>
</file>

<file path=ppt/ink/ink10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8:10"/>
    </inkml:context>
    <inkml:brush xml:id="br0">
      <inkml:brushProperty name="width" value="0.0466824881732464" units="cm"/>
      <inkml:brushProperty name="height" value="0.0466824881732464" units="cm"/>
      <inkml:brushProperty name="color" value="#f2395b"/>
      <inkml:brushProperty name="ignorePressure" value="0"/>
    </inkml:brush>
  </inkml:definitions>
  <inkml:trace contextRef="#ctx0" brushRef="#br0">77350.000 33350.000 471,'-24.000'-47.000'2,"4.000"6.000"4,3.000 7.000 3,3.000 6.000 5,-1.000 6.000 4,-2.000 6.000 5,-3.000 7.000 5,-3.000 6.000 5,1.000 7.000 2,6.000 10.000-2,7.000 10.000-2,6.000 9.000-1,3.000 7.000-3,0.000 7.000-1,0.000 6.000-3,0.000 7.000-2,0.000 2.000-1,0.000 1.000 0,0.000-1.000-1,0.000 1.000-1,0.000 1.000-1,0.000 3.000-2,0.000 3.000-3,0.000 4.000-3,0.000 2.000 0,0.000 4.000 0,0.000 3.000-1,0.000 3.000 1,0.000-1.000-5,0.000-2.000-10,0.000-3.000-10,0.000-3.000-10,0.000-6.000-8,0.000-5.000-5,0.000-7.000-4,0.000-5.000-5</inkml:trace>
</inkml:ink>
</file>

<file path=ppt/ink/ink10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8:10"/>
    </inkml:context>
    <inkml:brush xml:id="br0">
      <inkml:brushProperty name="width" value="0.0399667359888554" units="cm"/>
      <inkml:brushProperty name="height" value="0.0399667359888554" units="cm"/>
      <inkml:brushProperty name="color" value="#f2395b"/>
      <inkml:brushProperty name="ignorePressure" value="0"/>
    </inkml:brush>
  </inkml:definitions>
  <inkml:trace contextRef="#ctx0" brushRef="#br0">77650.000 34300.000 550,'28.000'-47.000'7,"6.000"6.000"16,7.000 7.000 14,6.000 6.000 15,-1.000 7.000 4,-5.000 10.000-5,-7.000 10.000-7,-5.000 9.000-5,-8.000 10.000-6,-5.000 14.000-4,-7.000 11.000-4,-5.000 14.000-5,-6.000 5.000-4,-3.000 1.000-5,-3.000-1.000-5,-2.000 1.000-5,-3.000-3.000-4,1.000-2.000-3,-1.000-3.000-2,1.000-3.000-2,15.000-12.000-7,31.000-18.000-10,32.000-19.000-9,31.000-18.000-10,10.000-12.000-5,-8.000-3.000 1,-10.000-3.000 1,-9.000-2.000 1,-13.000 0.000 3,-16.000 7.000 5,-15.000 6.000 5,-15.000 7.000 5</inkml:trace>
</inkml:ink>
</file>

<file path=ppt/ink/ink10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8:11"/>
    </inkml:context>
    <inkml:brush xml:id="br0">
      <inkml:brushProperty name="width" value="0.0364589281380177" units="cm"/>
      <inkml:brushProperty name="height" value="0.0364589281380177" units="cm"/>
      <inkml:brushProperty name="color" value="#f2395b"/>
      <inkml:brushProperty name="ignorePressure" value="0"/>
    </inkml:brush>
  </inkml:definitions>
  <inkml:trace contextRef="#ctx0" brushRef="#br0">79450.000 33950.000 603,'-19.000'-43.000'8,"13.000"17.000"25,12.000 15.000 25,13.000 16.000 26,7.000 9.000 1,4.000 3.000-21,3.000 3.000-22,3.000 4.000-22,1.000-1.000-17,1.000-3.000-14,-1.000-3.000-12,1.000-2.000-13</inkml:trace>
</inkml:ink>
</file>

<file path=ppt/ink/ink10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8:21"/>
    </inkml:context>
    <inkml:brush xml:id="br0">
      <inkml:brushProperty name="width" value="0.0412288494408131" units="cm"/>
      <inkml:brushProperty name="height" value="0.0412288494408131" units="cm"/>
      <inkml:brushProperty name="color" value="#f2395b"/>
      <inkml:brushProperty name="ignorePressure" value="0"/>
    </inkml:brush>
  </inkml:definitions>
  <inkml:trace contextRef="#ctx0" brushRef="#br0">81400.000 31950.000 533,'-49.000'-44.000'7,"4.000"13.000"13,3.000 12.000 13,3.000 13.000 13,6.000 10.000 3,9.000 10.000-9,10.000 10.000-8,10.000 9.000-8,4.000 10.000-4,0.000 14.000 1,0.000 11.000 0,0.000 14.000 1,0.000 10.000-1,0.000 9.000-1,0.000 10.000-1,0.000 10.000-2,0.000 11.000-2,0.000 17.000-2,0.000 15.000-3,0.000 16.000-2,0.000 7.000-3,0.000 1.000-2,0.000-1.000-2,0.000 1.000-3,-4.000 1.000-5,-5.000 3.000-6,-7.000 3.000-8,-5.000 4.000-7,-4.000 2.000-4,0.000 4.000-1,0.000 3.000 0,0.000 3.000-1,1.000-11.000 0,4.000-25.000 0,3.000-25.000 1,3.000-25.000 1,3.000-21.000 1,3.000-15.000 3,3.000-15.000 3,4.000-16.000 3</inkml:trace>
</inkml:ink>
</file>

<file path=ppt/ink/ink10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8:21"/>
    </inkml:context>
    <inkml:brush xml:id="br0">
      <inkml:brushProperty name="width" value="0.0378012917935848" units="cm"/>
      <inkml:brushProperty name="height" value="0.0378012917935848" units="cm"/>
      <inkml:brushProperty name="color" value="#f2395b"/>
      <inkml:brushProperty name="ignorePressure" value="0"/>
    </inkml:brush>
  </inkml:definitions>
  <inkml:trace contextRef="#ctx0" brushRef="#br0">81150.000 32200.000 581,'0.000'-157.000'24,"0.000"39.000"-3,0.000 36.000-3,0.000 39.000-2,4.000 18.000 2,10.000 0.000 3,10.000 0.000 6,9.000 0.000 4,9.000 3.000 1,9.000 6.000-1,10.000 7.000-2,10.000 6.000-2,4.000 7.000-2,0.000 10.000-4,0.000 10.000-3,0.000 9.000-3,-2.000 6.000-3,-3.000 3.000-3,-3.000 3.000-3,-2.000 4.000-2,-5.000 2.000-2,-2.000 4.000 0,-3.000 3.000 1,-3.000 3.000-1,-7.000-1.000 0,-9.000-2.000 0,-10.000-3.000-2,-8.000-3.000 0,-9.000 1.000 0,-6.000 6.000-1,-6.000 7.000 0,-6.000 6.000-1,-13.000 6.000-1,-19.000 6.000 0,-18.000 7.000 0,-19.000 6.000-1,-12.000 3.000-2,-2.000 0.000-2,-3.000 0.000-3,-3.000 0.000-2,1.000-2.000-2,6.000-3.000 0,7.000-3.000-2,6.000-2.000-1,9.000-9.000-2,13.000-12.000-4,12.000-13.000-4,13.000-12.000-4</inkml:trace>
</inkml:ink>
</file>

<file path=ppt/ink/ink1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8:37"/>
    </inkml:context>
    <inkml:brush xml:id="br0">
      <inkml:brushProperty name="width" value="0.0571085959672928" units="cm"/>
      <inkml:brushProperty name="height" value="0.0571085959672928" units="cm"/>
      <inkml:brushProperty name="color" value="#f2395b"/>
      <inkml:brushProperty name="ignorePressure" value="0"/>
    </inkml:brush>
  </inkml:definitions>
  <inkml:trace contextRef="#ctx0" brushRef="#br0">97450.000 3650.000 385,'0.000'-41.000'12,"0.000"19.000"25,0.000 19.000 25,0.000 19.000 25,-2.000 15.000 5,-3.000 13.000-15,-3.000 12.000-14,-2.000 13.000-16,-3.000 7.000-9,1.000 4.000-7,-1.000 3.000-6,1.000 3.000-6,1.000 3.000-5,3.000 3.000-6,3.000 3.000-5,4.000 4.000-6,-1.000-3.000-8,-3.000-5.000-8,-3.000-7.000-10,-2.000-5.000-9,-3.000-9.000-6,1.000-9.000 0,-1.000-10.000-1,1.000-8.000-1</inkml:trace>
</inkml:ink>
</file>

<file path=ppt/ink/ink10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8:22"/>
    </inkml:context>
    <inkml:brush xml:id="br0">
      <inkml:brushProperty name="width" value="0.0437510088086128" units="cm"/>
      <inkml:brushProperty name="height" value="0.0437510088086128" units="cm"/>
      <inkml:brushProperty name="color" value="#f2395b"/>
      <inkml:brushProperty name="ignorePressure" value="0"/>
    </inkml:brush>
  </inkml:definitions>
  <inkml:trace contextRef="#ctx0" brushRef="#br0">82850.000 33950.000 502,'1.000'-69.000'30,"4.000"13.000"4,3.000 12.000 5,3.000 13.000 4,-8.000 9.000 1,-19.000 6.000-5,-18.000 7.000-3,-19.000 6.000-3,-12.000 7.000-5,-2.000 10.000-4,-3.000 10.000-3,-3.000 9.000-5,1.000 4.000-2,6.000 1.000 0,7.000-1.000-2,6.000 1.000-1,4.000 1.000-1,4.000 3.000-1,3.000 3.000-2,3.000 4.000-1,4.000 1.000-1,7.000 0.000 0,6.000 0.000 0,7.000 0.000 0,4.000-2.000-1,3.000-3.000-1,3.000-3.000-3,4.000-2.000-1,10.000-6.000-3,19.000-6.000-4,19.000-6.000-4,19.000-6.000-4,15.000-7.000-4,13.000-6.000-5,12.000-6.000-2,13.000-6.000-5,2.000-4.000 0,-5.000 1.000 2,-7.000-1.000 3,-5.000 1.000 3,-8.000-1.000-1,-5.000 1.000-5,-7.000-1.000-5,-5.000 1.000-4</inkml:trace>
</inkml:ink>
</file>

<file path=ppt/ink/ink10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8:22"/>
    </inkml:context>
    <inkml:brush xml:id="br0">
      <inkml:brushProperty name="width" value="0.0307833030819893" units="cm"/>
      <inkml:brushProperty name="height" value="0.0307833030819893" units="cm"/>
      <inkml:brushProperty name="color" value="#f2395b"/>
      <inkml:brushProperty name="ignorePressure" value="0"/>
    </inkml:brush>
  </inkml:definitions>
  <inkml:trace contextRef="#ctx0" brushRef="#br0">81650.000 35750.000 714,'-21.000'-46.000'-57,"10.000"10.000"14,10.000 10.000 14,9.000 9.000 16,4.000 2.000 15,1.000-2.000 19,-1.000-3.000 18,1.000-3.000 18,1.000-1.000 4,3.000 4.000-9,3.000 3.000-11,4.000 3.000-10,4.000 1.000-5,6.000 1.000-3,7.000-1.000-1,6.000 1.000-2,4.000-1.000-4,4.000 1.000-5,3.000-1.000-6,3.000 1.000-5,1.000 1.000-3,1.000 3.000 0,-1.000 3.000-1,1.000 4.000 0,2.000 1.000-1,7.000 0.000 1,6.000 0.000-2,7.000 0.000 1,2.000-2.000 0,1.000-3.000 1,-1.000-3.000 3,1.000-2.000 1,-1.000-1.000 0,1.000 3.000 0,-1.000 3.000-1,1.000 4.000-1,4.000 1.000-2,9.000 0.000-3,10.000 0.000-2,10.000 0.000-4,2.000-2.000-1,-3.000-3.000-2,-3.000-3.000-1,-2.000-2.000-2,-5.000-1.000 0,-2.000 3.000-1,-3.000 3.000-1,-3.000 4.000-1,-6.000-3.000 1,-5.000-5.000 2,-7.000-7.000 0,-5.000-5.000 2,-8.000-3.000 0,-5.000 4.000-1,-7.000 3.000-3,-5.000 3.000-2,-9.000-1.000 2,-9.000-2.000 4,-10.000-3.000 5,-8.000-3.000 4</inkml:trace>
</inkml:ink>
</file>

<file path=ppt/ink/ink10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8:32"/>
    </inkml:context>
    <inkml:brush xml:id="br0">
      <inkml:brushProperty name="width" value="0.0454874560236931" units="cm"/>
      <inkml:brushProperty name="height" value="0.0454874560236931" units="cm"/>
      <inkml:brushProperty name="color" value="#f2395b"/>
      <inkml:brushProperty name="ignorePressure" value="0"/>
    </inkml:brush>
  </inkml:definitions>
  <inkml:trace contextRef="#ctx0" brushRef="#br0">69050.000 51150.000 483,'-29.000'-63.000'77,"-5.000"26.000"0,-7.000 24.000 0,-5.000 26.000 2,-8.000 21.000-9,-5.000 19.000-17,-7.000 19.000-16,-5.000 19.000-18,-9.000 15.000-9,-9.000 13.000-2,-10.000 12.000-2,-8.000 13.000-3,-6.000 7.000-2,1.000 4.000-4,-1.000 3.000-3,1.000 3.000-4,2.000-5.000-3,7.000-12.000-5,6.000-13.000-4,7.000-12.000-4,8.000-15.000-4,14.000-15.000 1,11.000-15.000-2,14.000-16.000 0,8.000-12.000-2,7.000-5.000-3,6.000-7.000-3,7.000-5.000-2</inkml:trace>
</inkml:ink>
</file>

<file path=ppt/ink/ink10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8:32"/>
    </inkml:context>
    <inkml:brush xml:id="br0">
      <inkml:brushProperty name="width" value="0.0464727468788624" units="cm"/>
      <inkml:brushProperty name="height" value="0.0464727468788624" units="cm"/>
      <inkml:brushProperty name="color" value="#f2395b"/>
      <inkml:brushProperty name="ignorePressure" value="0"/>
    </inkml:brush>
  </inkml:definitions>
  <inkml:trace contextRef="#ctx0" brushRef="#br0">67000.000 51750.000 473,'-46.000'-24.000'4,"10.000"4.000"8,10.000 3.000 8,9.000 3.000 8,12.000 7.000 9,16.000 14.000 10,15.000 11.000 10,17.000 14.000 11,10.000 8.000-1,6.000 7.000-12,7.000 6.000-11,6.000 7.000-12,6.000 7.000-8,6.000 9.000-7,7.000 10.000-7,6.000 10.000-5,1.000 5.000-6,-3.000 4.000-1,-3.000 3.000-3,-2.000 3.000-1,-3.000 1.000-11,1.000 1.000-19,-1.000-1.000-19,1.000 1.000-17,-9.000-12.000-7,-15.000-21.000 6,-15.000-22.000 7,-16.000-22.000 6</inkml:trace>
</inkml:ink>
</file>

<file path=ppt/ink/ink10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8:33"/>
    </inkml:context>
    <inkml:brush xml:id="br0">
      <inkml:brushProperty name="width" value="0.0501284599304199" units="cm"/>
      <inkml:brushProperty name="height" value="0.0501284599304199" units="cm"/>
      <inkml:brushProperty name="color" value="#f2395b"/>
      <inkml:brushProperty name="ignorePressure" value="0"/>
    </inkml:brush>
  </inkml:definitions>
  <inkml:trace contextRef="#ctx0" brushRef="#br0">80850.000 52350.000 438,'1.000'-52.000'7,"4.000"-3.000"15,3.000-3.000 13,3.000-2.000 14,-5.000 2.000 8,-12.000 9.000-2,-13.000 10.000 1,-12.000 10.000-2,-10.000 10.000-4,-6.000 13.000-9,-6.000 12.000-9,-6.000 13.000-10,-7.000 10.000-6,-6.000 10.000-3,-6.000 10.000-3,-6.000 9.000-4,-4.000 7.000-2,1.000 7.000 1,-1.000 6.000 0,1.000 7.000 0,2.000-1.000 1,7.000-6.000-2,6.000-6.000-2,7.000-6.000 0,7.000-2.000-1,9.000 3.000-1,10.000 3.000 1,10.000 4.000 0,7.000-1.000-1,6.000-3.000 0,7.000-3.000-1,6.000-2.000-1,13.000-6.000-1,23.000-6.000-2,22.000-6.000-3,22.000-6.000-2,19.000-7.000-3,20.000-6.000-6,18.000-6.000-5,20.000-6.000-6,13.000-9.000 0,9.000-8.000 2,10.000-10.000 3,10.000-9.000 3,-12.000-5.000-6,-31.000 0.000-16,-31.000 0.000-14,-31.000 0.000-16</inkml:trace>
</inkml:ink>
</file>

<file path=ppt/ink/ink10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8:39"/>
    </inkml:context>
    <inkml:brush xml:id="br0">
      <inkml:brushProperty name="width" value="0.0374015159904957" units="cm"/>
      <inkml:brushProperty name="height" value="0.0374015159904957" units="cm"/>
      <inkml:brushProperty name="color" value="#f2395b"/>
      <inkml:brushProperty name="ignorePressure" value="0"/>
    </inkml:brush>
  </inkml:definitions>
  <inkml:trace contextRef="#ctx0" brushRef="#br0">77050.000 36800.000 588,'25.000'-93.000'2,"0.000"17.000"4,0.000 15.000 4,0.000 16.000 3,0.000 20.000 7,0.000 25.000 5,0.000 25.000 8,0.000 25.000 5,-4.000 12.000 2,-5.000 1.000-6,-7.000-1.000-5,-5.000 1.000-5,-4.000 4.000-4,0.000 9.000-2,0.000 10.000-3,0.000 10.000-2,0.000 11.000-1,0.000 17.000 1,0.000 15.000 0,0.000 16.000 0,0.000 13.000-1,0.000 14.000-5,0.000 11.000-6,0.000 14.000-3,0.000 5.000-5,0.000 1.000-3,0.000-1.000-2,0.000 1.000-4,1.000-1.000-1,4.000 1.000-2,3.000-1.000-2,3.000 1.000-1,-1.000-1.000-2,-2.000 1.000-3,-3.000-1.000-2,-3.000 1.000-3,1.000-10.000 0,6.000-19.000-1,7.000-18.000 0,6.000-19.000 1,1.000-21.000 0,-3.000-21.000 3,-3.000-22.000 2,-2.000-22.000 1</inkml:trace>
</inkml:ink>
</file>

<file path=ppt/ink/ink10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8:40"/>
    </inkml:context>
    <inkml:brush xml:id="br0">
      <inkml:brushProperty name="width" value="0.0359995551407337" units="cm"/>
      <inkml:brushProperty name="height" value="0.0359995551407337" units="cm"/>
      <inkml:brushProperty name="color" value="#f2395b"/>
      <inkml:brushProperty name="ignorePressure" value="0"/>
    </inkml:brush>
  </inkml:definitions>
  <inkml:trace contextRef="#ctx0" brushRef="#br0">77450.000 37200.000 611,'-24.000'-33.000'0,"4.000"-16.000"0,3.000-15.000 1,3.000-15.000 1,3.000-3.000 1,3.000 14.000 2,3.000 11.000 3,4.000 14.000 3,5.000 5.000 3,10.000 1.000 2,10.000-1.000 3,9.000 1.000 3,6.000 4.000 1,3.000 9.000 0,3.000 10.000-2,4.000 10.000-1,4.000 4.000 1,6.000 0.000-1,7.000 0.000 1,6.000 0.000 0,1.000 4.000-1,-3.000 10.000-2,-3.000 10.000-2,-2.000 9.000-1,-3.000 4.000-3,1.000 1.000-1,-1.000-1.000-2,1.000 1.000-1,-4.000-1.000-3,-6.000 1.000-2,-6.000-1.000-3,-6.000 1.000-2,-9.000 1.000-2,-8.000 3.000 0,-10.000 3.000-1,-9.000 4.000-1,-10.000 2.000-1,-9.000 4.000 2,-10.000 3.000-1,-8.000 3.000 1,-17.000 6.000-1,-21.000 9.000-2,-22.000 10.000-2,-22.000 10.000-2,-10.000 5.000-1,4.000 4.000-1,3.000 3.000-1,3.000 3.000 0,3.000-2.000-1,3.000-6.000-3,3.000-6.000-3,4.000-6.000-1,8.000-9.000-4,17.000-8.000-3,15.000-10.000-4,16.000-9.000-4,10.000-9.000 1,7.000-5.000 4,6.000-7.000 4,7.000-5.000 5</inkml:trace>
</inkml:ink>
</file>

<file path=ppt/ink/ink10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8:41"/>
    </inkml:context>
    <inkml:brush xml:id="br0">
      <inkml:brushProperty name="width" value="0.0370936132967472" units="cm"/>
      <inkml:brushProperty name="height" value="0.0370936132967472" units="cm"/>
      <inkml:brushProperty name="color" value="#f2395b"/>
      <inkml:brushProperty name="ignorePressure" value="0"/>
    </inkml:brush>
  </inkml:definitions>
  <inkml:trace contextRef="#ctx0" brushRef="#br0">79000.000 37800.000 593,'26.000'26.000'91,"4.000"4.000"-19,3.000 3.000-18,3.000 3.000-19,-1.000 3.000-11,-2.000 3.000-1,-3.000 3.000-3,-3.000 4.000-1,-1.000 1.000-2,4.000 0.000-2,3.000 0.000-2,3.000 0.000-1,1.000 1.000-4,1.000 4.000-5,-1.000 3.000-4,1.000 3.000-6,-4.000-1.000-3,-6.000-2.000 0,-6.000-3.000-2,-6.000-3.000 0,-4.000-2.000-3,1.000 0.000-2,-1.000 0.000-3,1.000 0.000-3,-4.000-2.000-1,-6.000-3.000-1,-6.000-3.000-1,-6.000-2.000-1,-4.000-5.000 1,1.000-2.000 1,-1.000-3.000 1,1.000-3.000 1,-3.000-6.000 0,-2.000-5.000-4,-3.000-7.000-2,-3.000-5.000-3</inkml:trace>
</inkml:ink>
</file>

<file path=ppt/ink/ink10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8:41"/>
    </inkml:context>
    <inkml:brush xml:id="br0">
      <inkml:brushProperty name="width" value="0.0376250334084034" units="cm"/>
      <inkml:brushProperty name="height" value="0.0376250334084034" units="cm"/>
      <inkml:brushProperty name="color" value="#f2395b"/>
      <inkml:brushProperty name="ignorePressure" value="0"/>
    </inkml:brush>
  </inkml:definitions>
  <inkml:trace contextRef="#ctx0" brushRef="#br0">80100.000 37900.000 584,'-2.000'-90.000'7,"-3.000"23.000"17,-3.000 22.000 19,-2.000 22.000 18,-8.000 16.000 3,-8.000 14.000-11,-10.000 11.000-11,-9.000 14.000-10,-12.000 10.000-8,-11.000 9.000-4,-14.000 10.000-3,-11.000 10.000-3,-9.000 13.000-5,-3.000 19.000-4,-3.000 19.000-4,-2.000 19.000-5,-5.000 10.000-8,-2.000 4.000-11,-3.000 3.000-12,-3.000 3.000-13,7.000-11.000-1,19.000-25.000 6,19.000-25.000 7,19.000-25.000 8,12.000-16.000 0,6.000-6.000-4,7.000-6.000-6,6.000-6.000-6</inkml:trace>
</inkml:ink>
</file>

<file path=ppt/ink/ink10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8:42"/>
    </inkml:context>
    <inkml:brush xml:id="br0">
      <inkml:brushProperty name="width" value="0.0354753434658051" units="cm"/>
      <inkml:brushProperty name="height" value="0.0354753434658051" units="cm"/>
      <inkml:brushProperty name="color" value="#f2395b"/>
      <inkml:brushProperty name="ignorePressure" value="0"/>
    </inkml:brush>
  </inkml:definitions>
  <inkml:trace contextRef="#ctx0" brushRef="#br0">86000.000 34900.000 620,'-32.000'1.000'8,"39.000"4.000"19,36.000 3.000 17,39.000 3.000 17,19.000-1.000 4,4.000-2.000-12,3.000-3.000-11,3.000-3.000-11,3.000-4.000-9,3.000-3.000-6,3.000-3.000-8,4.000-2.000-5,-3.000-1.000-9,-5.000 3.000-10,-7.000 3.000-9,-5.000 4.000-9,-11.000 2.000-8,-11.000 4.000-3,-14.000 3.000-5,-11.000 3.000-3</inkml:trace>
</inkml:ink>
</file>

<file path=ppt/ink/ink1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8:38"/>
    </inkml:context>
    <inkml:brush xml:id="br0">
      <inkml:brushProperty name="width" value="0.0588205754756927" units="cm"/>
      <inkml:brushProperty name="height" value="0.0588205754756927" units="cm"/>
      <inkml:brushProperty name="color" value="#f2395b"/>
      <inkml:brushProperty name="ignorePressure" value="0"/>
    </inkml:brush>
  </inkml:definitions>
  <inkml:trace contextRef="#ctx0" brushRef="#br0">97800.000 3150.000 374,'25.000'-49.000'0,"0.000"4.000"0,0.000 3.000 0,0.000 3.000 0,3.000 3.000 0,6.000 3.000 1,7.000 3.000 2,6.000 4.000 0,1.000 2.000 3,-3.000 4.000 2,-3.000 3.000 5,-2.000 3.000 2,-3.000 3.000 1,1.000 3.000-1,-1.000 3.000-3,1.000 4.000-1,-4.000 5.000-1,-6.000 10.000 1,-6.000 10.000-1,-6.000 9.000 1,-6.000 4.000 1,-2.000 1.000 1,-3.000-1.000 3,-3.000 1.000 1,-2.000 2.000 1,0.000 7.000 3,0.000 6.000 1,0.000 7.000 2,0.000 4.000 1,0.000 3.000 1,0.000 3.000 0,0.000 4.000 1,1.000 2.000 0,4.000 4.000-5,3.000 3.000-2,3.000 3.000-4,-1.000 4.000 0,-2.000 7.000 0,-3.000 6.000 1,-3.000 7.000 1,-4.000 2.000-1,-3.000 1.000-1,-3.000-1.000-2,-2.000 1.000-2,-1.000-1.000-2,3.000 1.000-3,3.000-1.000-3,4.000 1.000-2,-1.000-6.000-3,-3.000-8.000-2,-3.000-10.000-1,-2.000-9.000-1,-12.000-27.000-9,-19.000-44.000-16,-18.000-43.000-15,-19.000-44.000-16,-10.000-26.000-5,1.000-5.000 5,-1.000-7.000 6,1.000-5.000 5,2.000 2.000 6,7.000 13.000 5,6.000 12.000 6,7.000 13.000 5,7.000 10.000 7,9.000 10.000 7,10.000 10.000 8,10.000 9.000 7,7.000 6.000 3,6.000 3.000-2,7.000 3.000-2,6.000 4.000-3,7.000 1.000 7,10.000 0.000 13,10.000 0.000 15,9.000 0.000 15,9.000 1.000 2,9.000 4.000-8,10.000 3.000-8,10.000 3.000-9,0.000 3.000-5,-5.000 3.000-4,-7.000 3.000-4,-5.000 4.000-3,-9.000 7.000-2,-9.000 13.000-1,-10.000 12.000-2,-8.000 13.000-1,-12.000 9.000-2,-12.000 6.000 0,-13.000 7.000-1,-12.000 6.000 0,-13.000 4.000-2,-12.000 4.000 1,-13.000 3.000 0,-12.000 3.000 0,-5.000-4.000 1,3.000-8.000-1,3.000-10.000 1,4.000-9.000-1,5.000-9.000 1,10.000-5.000 0,10.000-7.000 1,9.000-5.000 0,15.000-6.000-5,22.000-3.000-10,22.000-3.000-10,23.000-2.000-10,14.000-8.000-3,10.000-8.000 6,10.000-10.000 7,9.000-9.000 4,-1.000-5.000 1,-8.000 0.000-7,-10.000 0.000-5,-9.000 0.000-7</inkml:trace>
</inkml:ink>
</file>

<file path=ppt/ink/ink10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8:43"/>
    </inkml:context>
    <inkml:brush xml:id="br0">
      <inkml:brushProperty name="width" value="0.0325988382101059" units="cm"/>
      <inkml:brushProperty name="height" value="0.0325988382101059" units="cm"/>
      <inkml:brushProperty name="color" value="#f2395b"/>
      <inkml:brushProperty name="ignorePressure" value="0"/>
    </inkml:brush>
  </inkml:definitions>
  <inkml:trace contextRef="#ctx0" brushRef="#br0">86100.000 36450.000 674,'-91.000'-2.000'3,"19.000"-3.000"6,19.000-3.000 5,19.000-2.000 7,26.000-6.000 5,34.000-6.000 7,35.000-6.000 6,35.000-6.000 7,21.000-2.000-2,9.000 3.000-9,10.000 3.000-8,10.000 4.000-9,0.000 5.000-9,-5.000 10.000-7,-7.000 10.000-9,-5.000 9.000-8,-9.000 6.000-7,-9.000 3.000-5,-10.000 3.000-5,-8.000 4.000-6,-6.000 1.000-1,1.000 0.000 3,-1.000 0.000 2,1.000 0.000 2,-9.000-2.000 2,-15.000-3.000 0,-15.000-3.000 0,-16.000-2.000 1</inkml:trace>
</inkml:ink>
</file>

<file path=ppt/ink/ink10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8:43"/>
    </inkml:context>
    <inkml:brush xml:id="br0">
      <inkml:brushProperty name="width" value="0.0410281121730804" units="cm"/>
      <inkml:brushProperty name="height" value="0.0410281121730804" units="cm"/>
      <inkml:brushProperty name="color" value="#f2395b"/>
      <inkml:brushProperty name="ignorePressure" value="0"/>
    </inkml:brush>
  </inkml:definitions>
  <inkml:trace contextRef="#ctx0" brushRef="#br0">89100.000 35950.000 536,'-19.000'-22.000'5,"13.000"6.000"11,12.000 7.000 10,13.000 6.000 11,12.000 3.000 3,13.000 0.000-3,12.000 0.000-5,13.000 0.000-3,10.000-2.000-4,10.000-3.000-2,10.000-3.000-3,9.000-2.000-2,6.000-3.000-2,3.000 1.000 0,3.000-1.000-1,4.000 1.000-1,1.000-1.000 0,0.000 1.000-2,0.000-1.000 0,0.000 1.000-2,-2.000-1.000-2,-3.000 1.000-1,-3.000-1.000-1,-2.000 1.000-1,-3.000 1.000-2,1.000 3.000 0,-1.000 3.000 0,1.000 4.000-1,-1.000 1.000-1,1.000 0.000 1,-1.000 0.000 0,1.000 0.000 0,-1.000 1.000 0,1.000 4.000-2,-1.000 3.000 0,1.000 3.000 0,-1.000 1.000-2,1.000 1.000-1,-1.000-1.000 0,1.000 1.000-2,4.000-3.000 1,9.000-2.000 0,10.000-3.000 2,10.000-3.000 1,2.000-2.000 1,-3.000 0.000-2,-3.000 0.000 0,-2.000 0.000-1,-3.000 0.000 0,1.000 0.000 0,-1.000 0.000 1,1.000 0.000 1,-1.000 0.000 0,1.000 0.000 0,-1.000 0.000 1,1.000 0.000 0,1.000 1.000 0,3.000 4.000 1,3.000 3.000-1,4.000 3.000 1,-1.000-1.000-1,-3.000-2.000 0,-3.000-3.000 0,-2.000-3.000-1,-5.000-1.000 0,-2.000 4.000 0,-3.000 3.000 1,-3.000 3.000 0,-4.000 1.000 1,-3.000 1.000-2,-3.000-1.000 0,-2.000 1.000-1,-5.000-3.000 0,-2.000-2.000 0,-3.000-3.000 1,-3.000-3.000-1,-4.000 1.000-1,-3.000 6.000-4,-3.000 7.000-4,-2.000 6.000-4,-3.000-1.000-3,1.000-5.000-2,-1.000-7.000-1,1.000-5.000-3,-4.000-3.000-1,-6.000 4.000-1,-6.000 3.000-2,-6.000 3.000 0,-7.000 1.000 0,-6.000 1.000 1,-6.000-1.000 0,-6.000 1.000 1</inkml:trace>
</inkml:ink>
</file>

<file path=ppt/ink/ink10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8:45"/>
    </inkml:context>
    <inkml:brush xml:id="br0">
      <inkml:brushProperty name="width" value="0.0436107702553272" units="cm"/>
      <inkml:brushProperty name="height" value="0.0436107702553272" units="cm"/>
      <inkml:brushProperty name="color" value="#f2395b"/>
      <inkml:brushProperty name="ignorePressure" value="0"/>
    </inkml:brush>
  </inkml:definitions>
  <inkml:trace contextRef="#ctx0" brushRef="#br0">91750.000 32450.000 504,'0.000'-40.000'5,"0.000"23.000"18,0.000 22.000 18,0.000 22.000 18,0.000 12.000 3,0.000 3.000-10,0.000 3.000-10,0.000 4.000-9,-2.000 11.000-7,-3.000 23.000-2,-3.000 22.000-2,-2.000 22.000-2,-3.000 13.000-1,1.000 7.000-3,-1.000 6.000-2,1.000 7.000-2,-3.000-1.000-2,-2.000-6.000-2,-3.000-6.000-3,-3.000-6.000-2,-2.000 13.000-4,0.000 35.000-2,0.000 35.000-4,0.000 34.000-2,1.000 10.000-5,4.000-11.000-6,3.000-14.000-6,3.000-11.000-5,3.000-18.000-4,3.000-22.000-2,3.000-22.000-2,4.000-21.000-2,1.000-18.000-1,0.000-12.000 2,0.000-13.000 1,0.000-12.000 2,-2.000-15.000 2,-3.000-15.000 2,-3.000-15.000 4,-2.000-16.000 3</inkml:trace>
</inkml:ink>
</file>

<file path=ppt/ink/ink10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8:45"/>
    </inkml:context>
    <inkml:brush xml:id="br0">
      <inkml:brushProperty name="width" value="0.044970940798521" units="cm"/>
      <inkml:brushProperty name="height" value="0.044970940798521" units="cm"/>
      <inkml:brushProperty name="color" value="#f2395b"/>
      <inkml:brushProperty name="ignorePressure" value="0"/>
    </inkml:brush>
  </inkml:definitions>
  <inkml:trace contextRef="#ctx0" brushRef="#br0">91350.000 32900.000 489,'-18.000'-163.000'4,"17.000"26.000"9,15.000 24.000 9,16.000 26.000 9,10.000 18.000 4,7.000 13.000 0,6.000 12.000 0,7.000 13.000 0,5.000 9.000-1,7.000 6.000-3,6.000 7.000-1,7.000 6.000-3,2.000 10.000-2,1.000 17.000-3,-1.000 15.000-3,1.000 16.000-2,-6.000 9.000-2,-8.000 3.000-1,-10.000 3.000-1,-9.000 4.000 0,-10.000 5.000-2,-9.000 10.000-1,-10.000 10.000-2,-8.000 9.000-2,-12.000 2.000-2,-12.000-2.000-2,-13.000-3.000-4,-12.000-3.000-2,-18.000 2.000-3,-21.000 10.000-3,-22.000 10.000-3,-22.000 9.000-4,-8.000-4.000-1,6.000-15.000 0,7.000-15.000 1,6.000-16.000-1,10.000-15.000 0,17.000-11.000 1,15.000-14.000-1,16.000-11.000 1,2.000-1.000-3,-8.000 13.000-5,-10.000 12.000-6,-9.000 13.000-5,-1.000 2.000-3,10.000-5.000 1,10.000-7.000 0,9.000-5.000 0</inkml:trace>
</inkml:ink>
</file>

<file path=ppt/ink/ink10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8:45"/>
    </inkml:context>
    <inkml:brush xml:id="br0">
      <inkml:brushProperty name="width" value="0.0454372987151146" units="cm"/>
      <inkml:brushProperty name="height" value="0.0454372987151146" units="cm"/>
      <inkml:brushProperty name="color" value="#f2395b"/>
      <inkml:brushProperty name="ignorePressure" value="0"/>
    </inkml:brush>
  </inkml:definitions>
  <inkml:trace contextRef="#ctx0" brushRef="#br0">92700.000 34250.000 484,'1.000'-46.000'4,"4.000"10.000"9,3.000 10.000 9,3.000 9.000 9,1.000 9.000 7,1.000 9.000 3,-1.000 10.000 5,1.000 10.000 4,-1.000 8.000-1,1.000 10.000-6,-1.000 10.000-6,1.000 9.000-6,-3.000 6.000-5,-2.000 3.000-4,-3.000 3.000-5,-3.000 4.000-4,-6.000 4.000-4,-5.000 6.000 0,-7.000 7.000-2,-5.000 6.000-1,-4.000 1.000-5,0.000-3.000-5,0.000-3.000-8,0.000-2.000-6,1.000-8.000-9,4.000-8.000-15,3.000-10.000-12,3.000-9.000-14</inkml:trace>
</inkml:ink>
</file>

<file path=ppt/ink/ink10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8:45"/>
    </inkml:context>
    <inkml:brush xml:id="br0">
      <inkml:brushProperty name="width" value="0.0350613966584206" units="cm"/>
      <inkml:brushProperty name="height" value="0.0350613966584206" units="cm"/>
      <inkml:brushProperty name="color" value="#f2395b"/>
      <inkml:brushProperty name="ignorePressure" value="0"/>
    </inkml:brush>
  </inkml:definitions>
  <inkml:trace contextRef="#ctx0" brushRef="#br0">92750.000 34800.000 627,'26.000'-47.000'15,"4.000"6.000"8,3.000 7.000 6,3.000 6.000 8,3.000 3.000 3,3.000 0.000-1,3.000 0.000-1,4.000 0.000-2,2.000 3.000-3,4.000 6.000-5,3.000 7.000-7,3.000 6.000-5,1.000 1.000-5,1.000-3.000-5,-1.000-3.000-6,1.000-2.000-4</inkml:trace>
</inkml:ink>
</file>

<file path=ppt/ink/ink10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8:46"/>
    </inkml:context>
    <inkml:brush xml:id="br0">
      <inkml:brushProperty name="width" value="0.0466039702296257" units="cm"/>
      <inkml:brushProperty name="height" value="0.0466039702296257" units="cm"/>
      <inkml:brushProperty name="color" value="#f2395b"/>
      <inkml:brushProperty name="ignorePressure" value="0"/>
    </inkml:brush>
  </inkml:definitions>
  <inkml:trace contextRef="#ctx0" brushRef="#br0">93500.000 33800.000 472,'-22.000'-85.000'-3,"6.000"32.000"29,7.000 31.000 29,6.000 32.000 29,4.000 19.000 6,4.000 10.000-16,3.000 10.000-16,3.000 9.000-16,-1.000 6.000-11,-2.000 3.000-6,-3.000 3.000-5,-3.000 4.000-5,-2.000 1.000-7,0.000 0.000-5,0.000 0.000-7,0.000 0.000-6,-4.000 0.000-6,-5.000 0.000-6,-7.000 0.000-6,-5.000 0.000-6,-3.000-2.000-4,4.000-3.000 0,3.000-3.000-1,3.000-2.000-1</inkml:trace>
</inkml:ink>
</file>

<file path=ppt/ink/ink10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8:46"/>
    </inkml:context>
    <inkml:brush xml:id="br0">
      <inkml:brushProperty name="width" value="0.0407622903585434" units="cm"/>
      <inkml:brushProperty name="height" value="0.0407622903585434" units="cm"/>
      <inkml:brushProperty name="color" value="#f2395b"/>
      <inkml:brushProperty name="ignorePressure" value="0"/>
    </inkml:brush>
  </inkml:definitions>
  <inkml:trace contextRef="#ctx0" brushRef="#br0">93750.000 34700.000 539,'93.000'-46.000'1,"-11.000"10.000"-1,-14.000 10.000 1,-11.000 9.000-1,-9.000 4.000 6,-3.000 1.000 11,-3.000-1.000 11,-2.000 1.000 11,-6.000 4.000 3,-6.000 9.000-4,-6.000 10.000-6,-6.000 10.000-4,-6.000 8.000-2,-2.000 10.000 3,-3.000 10.000 1,-3.000 9.000 2,-6.000 1.000-2,-5.000-6.000-6,-7.000-6.000-5,-5.000-6.000-7,-1.000-4.000-3,6.000 1.000-2,7.000-1.000-1,6.000 1.000-2,12.000-7.000-5,19.000-12.000-12,19.000-13.000-9,19.000-12.000-11,12.000-12.000-4,6.000-8.000 5,7.000-10.000 4,6.000-9.000 4,-4.000-1.000 3,-11.000 10.000 4,-14.000 10.000 2,-11.000 9.000 4,-11.000 2.000-6,-5.000-2.000-13,-7.000-3.000-13,-5.000-3.000-14</inkml:trace>
</inkml:ink>
</file>

<file path=ppt/ink/ink10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8:47"/>
    </inkml:context>
    <inkml:brush xml:id="br0">
      <inkml:brushProperty name="width" value="0.0493894778192043" units="cm"/>
      <inkml:brushProperty name="height" value="0.0493894778192043" units="cm"/>
      <inkml:brushProperty name="color" value="#f2395b"/>
      <inkml:brushProperty name="ignorePressure" value="0"/>
    </inkml:brush>
  </inkml:definitions>
  <inkml:trace contextRef="#ctx0" brushRef="#br0">96650.000 33100.000 445,'-44.000'-8.000'13,"13.000"34.000"25,12.000 35.000 25,13.000 35.000 26,4.000 19.000 3,-3.000 7.000-19,-3.000 6.000-18,-2.000 7.000-19,-3.000 4.000-10,1.000 3.000-4,-1.000 3.000-3,1.000 4.000-3,-1.000 2.000-6,1.000 4.000-8,-1.000 3.000-8,1.000 3.000-9,-3.000 4.000-6,-2.000 7.000-6,-3.000 6.000-5,-3.000 7.000-6,-2.000-6.000-2,0.000-15.000 1,0.000-15.000 0,0.000-16.000 1,0.000-13.000 1,0.000-9.000 2,0.000-10.000 2,0.000-8.000 2,0.000-14.000 2,0.000-15.000 1,0.000-15.000 2,0.000-16.000 1,1.000-10.000 3,4.000-3.000 1,3.000-3.000 3,3.000-2.000 2</inkml:trace>
</inkml:ink>
</file>

<file path=ppt/ink/ink10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8:49"/>
    </inkml:context>
    <inkml:brush xml:id="br0">
      <inkml:brushProperty name="width" value="0.0489237979054451" units="cm"/>
      <inkml:brushProperty name="height" value="0.0489237979054451" units="cm"/>
      <inkml:brushProperty name="color" value="#f2395b"/>
      <inkml:brushProperty name="ignorePressure" value="0"/>
    </inkml:brush>
  </inkml:definitions>
  <inkml:trace contextRef="#ctx0" brushRef="#br0">96500.000 34800.000 449,'-22.000'-47.000'35,"6.000"6.000"-7,7.000 7.000-7,6.000 6.000-7,9.000-4.000-5,13.000-11.000-2,12.000-14.000-4,13.000-11.000-3,4.000-6.000 0,-3.000 4.000-1,-3.000 3.000 1,-2.000 3.000 0,-3.000 1.000 0,1.000 1.000 1,-1.000-1.000-1,1.000 1.000-1,2.000-4.000 1,7.000-6.000 1,6.000-6.000-1,7.000-6.000 1,0.000 1.000 1,-2.000 9.000 0,-3.000 10.000 1,-3.000 10.000 0,-4.000 8.000 1,-3.000 10.000 3,-3.000 10.000 1,-2.000 9.000 2,-3.000 4.000 1,1.000 1.000-1,-1.000-1.000 0,1.000 1.000-2,-1.000 7.000 3,1.000 16.000 2,-1.000 15.000 3,1.000 17.000 4,-6.000 8.000 0,-8.000 4.000 1,-10.000 3.000 0,-9.000 3.000-1,-5.000 1.000-1,0.000 1.000-1,0.000-1.000-3,0.000 1.000-1,-4.000 2.000-2,-5.000 7.000 1,-7.000 6.000 0,-5.000 7.000-1,-4.000 0.000 1,0.000-2.000 0,0.000-3.000-1,0.000-3.000 0,1.000-2.000-2,4.000 0.000-2,3.000 0.000-3,3.000 0.000-2,3.000-2.000-1,3.000-3.000 1,3.000-3.000 2,4.000-2.000 1,1.000-3.000-2,0.000 1.000-6,0.000-1.000-6,0.000 1.000-6,3.000-4.000-5,6.000-6.000-2,7.000-6.000-4,6.000-6.000-2,6.000-6.000-4,6.000-2.000-4,7.000-3.000-4,6.000-3.000-4,-1.000-4.000-1,-5.000-3.000 3,-7.000-3.000 3,-5.000-2.000 3,-4.000-3.000 1,0.000 1.000 0,0.000-1.000 0,0.000 1.000 0</inkml:trace>
</inkml:ink>
</file>

<file path=ppt/ink/ink1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0:22"/>
    </inkml:context>
    <inkml:brush xml:id="br0">
      <inkml:brushProperty name="width" value="0.0491937883198261" units="cm"/>
      <inkml:brushProperty name="height" value="0.0491937883198261" units="cm"/>
      <inkml:brushProperty name="color" value="#f2395b"/>
      <inkml:brushProperty name="ignorePressure" value="0"/>
    </inkml:brush>
  </inkml:definitions>
  <inkml:trace contextRef="#ctx0" brushRef="#br0">8250.000 32400.000 447,'71.000'-22.000'112,"-5.000"6.000"-23,-7.000 7.000-26,-5.000 6.000-24,-4.000 4.000-15,0.000 4.000-3,0.000 3.000-3,0.000 3.000-4,-2.000 3.000-2,-3.000 3.000-3,-3.000 3.000-3,-2.000 4.000-2,-6.000 4.000-1,-6.000 6.000-2,-6.000 7.000-1,-6.000 6.000-2,-4.000 4.000-1,1.000 4.000-4,-1.000 3.000-3,1.000 3.000-4,-6.000 3.000-1,-8.000 3.000 0,-10.000 3.000 1,-9.000 4.000 1,-10.000 2.000 1,-9.000 4.000 1,-10.000 3.000 2,-8.000 3.000 1,-8.000 1.000 1,-2.000 1.000 0,-3.000-1.000 0,-3.000 1.000 0,-4.000-4.000 1,-3.000-6.000 2,-3.000-6.000 1,-2.000-6.000 1,0.000-6.000 2,7.000-2.000 0,6.000-3.000 1,7.000-3.000 0,2.000-6.000 2,1.000-5.000 2,-1.000-7.000 1,1.000-5.000 3,16.000-9.000 6,35.000-9.000 12,35.000-10.000 11,34.000-8.000 11,24.000-8.000 2,17.000-2.000-10,15.000-3.000-9,16.000-3.000-9,2.000-1.000-11,-8.000 4.000-12,-10.000 3.000-10,-9.000 3.000-13,-2.000 3.000-4,6.000 3.000 4,7.000 3.000 3,6.000 4.000 4,3.000 2.000-6,0.000 4.000-13,0.000 3.000-13,0.000 3.000-14,-11.000-1.000-4,-22.000-2.000 5,-22.000-3.000 6,-21.000-3.000 5</inkml:trace>
</inkml:ink>
</file>

<file path=ppt/ink/ink10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8:49"/>
    </inkml:context>
    <inkml:brush xml:id="br0">
      <inkml:brushProperty name="width" value="0.0453609339892864" units="cm"/>
      <inkml:brushProperty name="height" value="0.0453609339892864" units="cm"/>
      <inkml:brushProperty name="color" value="#f2395b"/>
      <inkml:brushProperty name="ignorePressure" value="0"/>
    </inkml:brush>
  </inkml:definitions>
  <inkml:trace contextRef="#ctx0" brushRef="#br0">99450.000 34300.000 484,'-25.000'-44.000'64,"0.000"13.000"-4,0.000 12.000-3,0.000 13.000-5,-7.000 9.000-6,-11.000 6.000-9,-14.000 7.000-8,-11.000 6.000-10,-7.000 7.000-4,0.000 10.000 0,0.000 10.000 0,0.000 9.000-1,4.000 1.000 0,10.000-6.000-1,10.000-6.000 0,9.000-6.000-2,9.000-4.000 0,9.000 1.000-1,10.000-1.000-2,10.000 1.000 0,10.000-1.000-4,13.000 1.000-4,12.000-1.000-5,13.000 1.000-5,12.000-3.000-7,13.000-2.000-8,12.000-3.000-7,13.000-3.000-9,7.000-6.000-4,4.000-5.000-1,3.000-7.000-1,3.000-5.000-1,-8.000-4.000 3,-19.000 0.000 8,-18.000 0.000 6,-19.000 0.000 7,-12.000 0.000 3,-2.000 0.000-2,-3.000 0.000-2,-3.000 0.000-2</inkml:trace>
</inkml:ink>
</file>

<file path=ppt/ink/ink10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8:52"/>
    </inkml:context>
    <inkml:brush xml:id="br0">
      <inkml:brushProperty name="width" value="0.0508090406656265" units="cm"/>
      <inkml:brushProperty name="height" value="0.0508090406656265" units="cm"/>
      <inkml:brushProperty name="color" value="#f2395b"/>
      <inkml:brushProperty name="ignorePressure" value="0"/>
    </inkml:brush>
  </inkml:definitions>
  <inkml:trace contextRef="#ctx0" brushRef="#br0">94050.000 37250.000 432,'0.000'-63.000'10,"0.000"26.000"20,0.000 24.000 20,0.000 26.000 20,-2.000 15.000 3,-3.000 6.000-14,-3.000 7.000-14,-2.000 6.000-14,-6.000 10.000-8,-6.000 17.000-1,-6.000 15.000-2,-6.000 16.000-1,-1.000 10.000-3,7.000 7.000-5,6.000 6.000-5,7.000 7.000-4,2.000-3.000-2,1.000-8.000 1,-1.000-10.000 2,1.000-9.000 1,-1.000-5.000-3,1.000 0.000-8,-1.000 0.000-8,1.000 0.000-7,-1.000-5.000-4,1.000-9.000 3,-1.000-10.000 3,1.000-8.000 2,-1.000-6.000 2,1.000 1.000 3,-1.000-1.000 1,1.000 1.000 2,-1.000-3.000 1,1.000-2.000 3,-1.000-3.000 0,1.000-3.000 3,-3.000-6.000 0,-2.000-5.000-1,-3.000-7.000 0,-3.000-5.000-1,1.000-12.000-1,6.000-16.000-3,7.000-15.000-2,6.000-15.000-3,6.000-7.000 1,6.000 3.000 2,7.000 3.000 4,6.000 4.000 2,1.000-1.000 2,-3.000-3.000 2,-3.000-3.000-1,-2.000-2.000 2,3.000-12.000-3,14.000-19.000-3,11.000-18.000-5,14.000-19.000-3,5.000-19.000-3,1.000-19.000 0,-1.000-18.000 0,1.000-19.000 0,1.000-4.000 2,3.000 14.000 1,3.000 11.000 4,4.000 14.000 2,-3.000 11.000 2,-5.000 14.000-2,-7.000 11.000 1,-5.000 14.000-1,-4.000 10.000 3,0.000 9.000 6,0.000 10.000 7,0.000 10.000 6,-2.000 7.000 4,-3.000 6.000 1,-3.000 7.000 2,-2.000 6.000 0,-5.000 4.000 0,-2.000 4.000 0,-3.000 3.000 0,-3.000 3.000-1,-2.000 1.000-2,0.000 1.000 0,0.000-1.000-2,0.000 1.000-1,3.000 4.000-1,6.000 9.000 2,7.000 10.000 0,6.000 10.000 2,-2.000 7.000-2,-9.000 6.000-1,-10.000 7.000-2,-8.000 6.000-3,-8.000 7.000 0,-2.000 10.000 1,-3.000 10.000 0,-3.000 9.000 2,-6.000 4.000 2,-5.000 1.000 1,-7.000-1.000 2,-5.000 1.000 2,-3.000 1.000 0,4.000 3.000-4,3.000 3.000-3,3.000 4.000-3,3.000-1.000-2,3.000-3.000-3,3.000-3.000-3,4.000-2.000-2,1.000-5.000-1,0.000-2.000-2,0.000-3.000-2,0.000-3.000-1,0.000-6.000-2,0.000-5.000-3,0.000-7.000-2,0.000-5.000-4,0.000-6.000-3,0.000-3.000-5,0.000-3.000-4,0.000-2.000-5,1.000-3.000-4,4.000 1.000-5,3.000-1.000-6,3.000 1.000-4</inkml:trace>
</inkml:ink>
</file>

<file path=ppt/ink/ink10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8:52"/>
    </inkml:context>
    <inkml:brush xml:id="br0">
      <inkml:brushProperty name="width" value="0.0429927781224251" units="cm"/>
      <inkml:brushProperty name="height" value="0.0429927781224251" units="cm"/>
      <inkml:brushProperty name="color" value="#f2395b"/>
      <inkml:brushProperty name="ignorePressure" value="0"/>
    </inkml:brush>
  </inkml:definitions>
  <inkml:trace contextRef="#ctx0" brushRef="#br0">96350.000 38550.000 511,'73.000'95.000'134,"-3.000"-9.000"-29,-3.000-10.000-28,-2.000-8.000-29,-5.000-8.000-16,-2.000-2.000-5,-3.000-3.000-6,-3.000-3.000-4,-6.000-2.000-5,-5.000 0.000-3,-7.000 0.000-4,-5.000 0.000-3,-4.000-2.000-6,0.000-3.000-7,0.000-3.000-7,0.000-2.000-6,-4.000-1.000-9,-5.000 3.000-7,-7.000 3.000-8,-5.000 4.000-8,-6.000-3.000-2,-3.000-5.000 1,-3.000-7.000 2,-2.000-5.000 2</inkml:trace>
</inkml:ink>
</file>

<file path=ppt/ink/ink10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8:53"/>
    </inkml:context>
    <inkml:brush xml:id="br0">
      <inkml:brushProperty name="width" value="0.0471653491258621" units="cm"/>
      <inkml:brushProperty name="height" value="0.0471653491258621" units="cm"/>
      <inkml:brushProperty name="color" value="#f2395b"/>
      <inkml:brushProperty name="ignorePressure" value="0"/>
    </inkml:brush>
  </inkml:definitions>
  <inkml:trace contextRef="#ctx0" brushRef="#br0">97800.000 38500.000 466,'21.000'-47.000'13,"-5.000"6.000"27,-7.000 7.000 25,-5.000 6.000 28,-9.000 7.000 3,-9.000 10.000-18,-10.000 10.000-19,-8.000 9.000-18,-18.000 17.000-14,-25.000 25.000-11,-25.000 25.000-10,-25.000 25.000-11,-16.000 17.000-12,-6.000 9.000-12,-6.000 10.000-14,-6.000 10.000-13,9.000-6.000-3,25.000-18.000 9,25.000-19.000 8,25.000-18.000 9,15.000-15.000 1,7.000-9.000-6,6.000-10.000-4,7.000-8.000-6</inkml:trace>
</inkml:ink>
</file>

<file path=ppt/ink/ink10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8:56"/>
    </inkml:context>
    <inkml:brush xml:id="br0">
      <inkml:brushProperty name="width" value="0.0354085192084312" units="cm"/>
      <inkml:brushProperty name="height" value="0.0354085192084312" units="cm"/>
      <inkml:brushProperty name="color" value="#f2395b"/>
      <inkml:brushProperty name="ignorePressure" value="0"/>
    </inkml:brush>
  </inkml:definitions>
  <inkml:trace contextRef="#ctx0" brushRef="#br0">70650.000 43700.000 621,'-41.000'0.000'40,"19.000"0.000"1,19.000 0.000 3,19.000 0.000 2,16.000-4.000-3,17.000-5.000-6,15.000-7.000-5,16.000-5.000-7,10.000-3.000-4,7.000 4.000-4,6.000 3.000-3,7.000 3.000-2,0.000 3.000-6,-2.000 3.000-5,-3.000 3.000-8,-3.000 4.000-6,-4.000 2.000-7,-3.000 4.000-7,-3.000 3.000-7,-2.000 3.000-8,-8.000 3.000-3,-8.000 3.000 2,-10.000 3.000 2,-9.000 4.000 1,-10.000-1.000 5,-9.000-3.000 5,-10.000-3.000 7,-8.000-2.000 6</inkml:trace>
</inkml:ink>
</file>

<file path=ppt/ink/ink10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8:56"/>
    </inkml:context>
    <inkml:brush xml:id="br0">
      <inkml:brushProperty name="width" value="0.0343099012970924" units="cm"/>
      <inkml:brushProperty name="height" value="0.0343099012970924" units="cm"/>
      <inkml:brushProperty name="color" value="#f2395b"/>
      <inkml:brushProperty name="ignorePressure" value="0"/>
    </inkml:brush>
  </inkml:definitions>
  <inkml:trace contextRef="#ctx0" brushRef="#br0">70950.000 44950.000 641,'-46.000'-24.000'4,"10.000"4.000"9,10.000 3.000 8,9.000 3.000 10,10.000 1.000 4,14.000 1.000 1,11.000-1.000 1,14.000 1.000 1,8.000-1.000-3,7.000 1.000-4,6.000-1.000-5,7.000 1.000-6,8.000 1.000-5,14.000 3.000-4,11.000 3.000-6,14.000 4.000-5,8.000 1.000-5,7.000 0.000-9,6.000 0.000-7,7.000 0.000-8,-4.000 0.000-4,-12.000 0.000-2,-13.000 0.000-1,-12.000 0.000-1,-12.000 0.000-2,-8.000 0.000-2,-10.000 0.000-1,-9.000 0.000-3</inkml:trace>
</inkml:ink>
</file>

<file path=ppt/ink/ink10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8:58"/>
    </inkml:context>
    <inkml:brush xml:id="br0">
      <inkml:brushProperty name="width" value="0.0424688942730427" units="cm"/>
      <inkml:brushProperty name="height" value="0.0424688942730427" units="cm"/>
      <inkml:brushProperty name="color" value="#f2395b"/>
      <inkml:brushProperty name="ignorePressure" value="0"/>
    </inkml:brush>
  </inkml:definitions>
  <inkml:trace contextRef="#ctx0" brushRef="#br0">77100.000 42400.000 518,'-4.000'-47.000'6,"-5.000"6.000"12,-7.000 7.000 13,-5.000 6.000 11,-1.000 18.000 9,6.000 32.000 1,7.000 31.000 4,6.000 32.000 1,3.000 15.000-3,0.000 0.000-11,0.000 0.000-11,0.000 0.000-11,-2.000 17.000-8,-3.000 34.000-7,-3.000 35.000-8,-2.000 35.000-7,-5.000 16.000-6,-2.000 1.000-2,-3.000-1.000-4,-3.000 1.000-2,-1.000-21.000-1,4.000-41.000 3,3.000-40.000 4,3.000-40.000 2,-1.000-11.000 0,-2.000 23.000-3,-3.000 22.000-3,-3.000 22.000-4,-1.000 15.000-1,4.000 9.000 0,3.000 10.000 0,3.000 10.000 1,3.000-7.000 0,3.000-22.000 2,3.000-22.000 1,4.000-21.000 1,1.000-20.000 1,0.000-15.000-1,0.000-15.000-1,0.000-16.000 0,-2.000-13.000 2,-3.000-9.000 3,-3.000-10.000 3,-2.000-8.000 4</inkml:trace>
</inkml:ink>
</file>

<file path=ppt/ink/ink10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8:58"/>
    </inkml:context>
    <inkml:brush xml:id="br0">
      <inkml:brushProperty name="width" value="0.0372688509523869" units="cm"/>
      <inkml:brushProperty name="height" value="0.0372688509523869" units="cm"/>
      <inkml:brushProperty name="color" value="#f2395b"/>
      <inkml:brushProperty name="ignorePressure" value="0"/>
    </inkml:brush>
  </inkml:definitions>
  <inkml:trace contextRef="#ctx0" brushRef="#br0">76800.000 42450.000 590,'-21.000'-136.000'2,"10.000"28.000"3,10.000 28.000 4,9.000 29.000 4,7.000 18.000 6,7.000 9.000 8,6.000 10.000 7,7.000 10.000 8,10.000 4.000 2,16.000 0.000-5,15.000 0.000-5,17.000 0.000-6,5.000 1.000-4,-3.000 4.000-3,-3.000 3.000-5,-2.000 3.000-3,-8.000 6.000-4,-8.000 9.000 0,-10.000 10.000-1,-9.000 10.000-2,-9.000 5.000-1,-5.000 4.000-3,-7.000 3.000-2,-5.000 3.000-2,-9.000 3.000-1,-9.000 3.000-2,-10.000 3.000-1,-8.000 4.000-2,-12.000 4.000-1,-12.000 6.000-3,-13.000 7.000-4,-12.000 6.000-3,-13.000 4.000-3,-12.000 4.000-4,-13.000 3.000-3,-12.000 3.000-3,-2.000-2.000-3,9.000-6.000 1,10.000-6.000-2,10.000-6.000 1,8.000-10.000 1,10.000-12.000 5,10.000-13.000 3,9.000-12.000 5,7.000-10.000 3,7.000-6.000 0,6.000-6.000 2,7.000-6.000 0</inkml:trace>
</inkml:ink>
</file>

<file path=ppt/ink/ink10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8:58"/>
    </inkml:context>
    <inkml:brush xml:id="br0">
      <inkml:brushProperty name="width" value="0.046024352312088" units="cm"/>
      <inkml:brushProperty name="height" value="0.046024352312088" units="cm"/>
      <inkml:brushProperty name="color" value="#f2395b"/>
      <inkml:brushProperty name="ignorePressure" value="0"/>
    </inkml:brush>
  </inkml:definitions>
  <inkml:trace contextRef="#ctx0" brushRef="#br0">78850.000 43300.000 478,'-22.000'-35.000'98,"6.000"32.000"-10,7.000 31.000-12,6.000 32.000-11,1.000 19.000-11,-3.000 10.000-9,-3.000 10.000-9,-2.000 9.000-10,-3.000 2.000-8,1.000-2.000-7,-1.000-3.000-7,1.000-3.000-5,-1.000-6.000-10,1.000-5.000-12,-1.000-7.000-11,1.000-5.000-12,1.000-8.000-4,3.000-5.000 3,3.000-7.000 3,4.000-5.000 2,1.000-8.000 5,0.000-5.000 7,0.000-7.000 6,0.000-5.000 6</inkml:trace>
</inkml:ink>
</file>

<file path=ppt/ink/ink10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8:59"/>
    </inkml:context>
    <inkml:brush xml:id="br0">
      <inkml:brushProperty name="width" value="0.0350375697016716" units="cm"/>
      <inkml:brushProperty name="height" value="0.0350375697016716" units="cm"/>
      <inkml:brushProperty name="color" value="#f2395b"/>
      <inkml:brushProperty name="ignorePressure" value="0"/>
    </inkml:brush>
  </inkml:definitions>
  <inkml:trace contextRef="#ctx0" brushRef="#br0">78750.000 44250.000 627,'1.000'-71.000'6,"4.000"10.000"10,3.000 10.000 11,3.000 9.000 11,3.000 6.000 5,3.000 3.000-3,3.000 3.000-1,4.000 4.000-3,4.000 2.000-3,6.000 4.000-5,7.000 3.000-5,6.000 3.000-5,3.000 1.000-4,0.000 1.000-6,0.000-1.000-4,0.000 1.000-6,-2.000 1.000-7,-3.000 3.000-9,-3.000 3.000-8,-2.000 4.000-10,-6.000 4.000-6,-6.000 6.000-6,-6.000 7.000-5,-6.000 6.000-6</inkml:trace>
</inkml:ink>
</file>

<file path=ppt/ink/ink1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0:22"/>
    </inkml:context>
    <inkml:brush xml:id="br0">
      <inkml:brushProperty name="width" value="0.0370110012590885" units="cm"/>
      <inkml:brushProperty name="height" value="0.0370110012590885" units="cm"/>
      <inkml:brushProperty name="color" value="#f2395b"/>
      <inkml:brushProperty name="ignorePressure" value="0"/>
    </inkml:brush>
  </inkml:definitions>
  <inkml:trace contextRef="#ctx0" brushRef="#br0">10500.000 31550.000 594,'-19.000'-22.000'13,"13.000"6.000"14,12.000 7.000 15,13.000 6.000 14,9.000 3.000 2,6.000 0.000-9,7.000 0.000-9,6.000 0.000-10,4.000 0.000-5,4.000 0.000-4,3.000 0.000-3,3.000 0.000-3,-1.000 0.000-5,-2.000 0.000-9,-3.000 0.000-6,-3.000 0.000-9,-4.000 1.000-6,-3.000 4.000-8,-3.000 3.000-6,-2.000 3.000-7,-6.000 3.000-4,-6.000 3.000 0,-6.000 3.000 0,-6.000 4.000-1,-7.000 1.000 2,-6.000 0.000 5,-6.000 0.000 5,-6.000 0.000 5,-4.000-2.000 5,1.000-3.000 5,-1.000-3.000 6,1.000-2.000 5</inkml:trace>
</inkml:ink>
</file>

<file path=ppt/ink/ink10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8:59"/>
    </inkml:context>
    <inkml:brush xml:id="br0">
      <inkml:brushProperty name="width" value="0.0435523949563503" units="cm"/>
      <inkml:brushProperty name="height" value="0.0435523949563503" units="cm"/>
      <inkml:brushProperty name="color" value="#f2395b"/>
      <inkml:brushProperty name="ignorePressure" value="0"/>
    </inkml:brush>
  </inkml:definitions>
  <inkml:trace contextRef="#ctx0" brushRef="#br0">79550.000 43000.000 505,'0.000'-47.000'5,"0.000"6.000"9,0.000 7.000 11,0.000 6.000 10,0.000 13.000 7,0.000 23.000 5,0.000 22.000 6,0.000 22.000 6,-2.000 16.000-3,-3.000 14.000-10,-3.000 11.000-9,-2.000 14.000-9,-5.000 8.000-8,-2.000 7.000-6,-3.000 6.000-4,-3.000 7.000-6,-2.000-4.000-7,0.000-12.000-5,0.000-13.000-7,0.000-12.000-6,3.000-13.000-7,6.000-12.000-5,7.000-13.000-6,6.000-12.000-5,3.000-9.000-4,0.000-2.000-1,0.000-3.000 0,0.000-3.000-1</inkml:trace>
</inkml:ink>
</file>

<file path=ppt/ink/ink10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8:59"/>
    </inkml:context>
    <inkml:brush xml:id="br0">
      <inkml:brushProperty name="width" value="0.0378854051232338" units="cm"/>
      <inkml:brushProperty name="height" value="0.0378854051232338" units="cm"/>
      <inkml:brushProperty name="color" value="#f2395b"/>
      <inkml:brushProperty name="ignorePressure" value="0"/>
    </inkml:brush>
  </inkml:definitions>
  <inkml:trace contextRef="#ctx0" brushRef="#br0">79800.000 44100.000 580,'48.000'-27.000'0,"-3.000"-3.000"0,-3.000-3.000 0,-2.000-2.000 0,-5.000 2.000 6,-2.000 9.000 10,-3.000 10.000 11,-3.000 10.000 10,-4.000 7.000 5,-3.000 6.000-4,-3.000 7.000-2,-2.000 6.000-3,-5.000 9.000-4,-2.000 13.000-3,-3.000 12.000-3,-3.000 13.000-4,-4.000 6.000-3,-3.000 0.000-1,-3.000 0.000-2,-2.000 0.000-2,-3.000-5.000-1,1.000-9.000-1,-1.000-10.000-2,1.000-8.000-1,8.000-8.000-8,20.000-2.000-16,18.000-3.000-16,20.000-3.000-15,5.000-9.000-4,-6.000-11.000 10,-6.000-14.000 8,-6.000-11.000 10,-6.000-6.000 1,-2.000 4.000-9,-3.000 3.000-7,-3.000 3.000-8</inkml:trace>
</inkml:ink>
</file>

<file path=ppt/ink/ink10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9:01"/>
    </inkml:context>
    <inkml:brush xml:id="br0">
      <inkml:brushProperty name="width" value="0.0325489491224289" units="cm"/>
      <inkml:brushProperty name="height" value="0.0325489491224289" units="cm"/>
      <inkml:brushProperty name="color" value="#f2395b"/>
      <inkml:brushProperty name="ignorePressure" value="0"/>
    </inkml:brush>
  </inkml:definitions>
  <inkml:trace contextRef="#ctx0" brushRef="#br0">83450.000 42900.000 675,'-47.000'1.000'25,"6.000"4.000"4,7.000 3.000 6,6.000 3.000 4,-4.000 12.000 1,-11.000 22.000-6,-14.000 22.000-4,-11.000 23.000-5,-4.000 8.000-5,6.000-3.000-2,7.000-3.000-4,6.000-2.000-4,-2.000 2.000-4,-9.000 9.000-9,-10.000 10.000-6,-8.000 10.000-9,-3.000 0.000-5,7.000-5.000-6,6.000-7.000-5,7.000-5.000-5,7.000-12.000-3,9.000-16.000-1,10.000-15.000 0,10.000-15.000 0,5.000-12.000 3,4.000-6.000 7,3.000-6.000 7,3.000-6.000 8</inkml:trace>
</inkml:ink>
</file>

<file path=ppt/ink/ink10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9:01"/>
    </inkml:context>
    <inkml:brush xml:id="br0">
      <inkml:brushProperty name="width" value="0.0385981537401676" units="cm"/>
      <inkml:brushProperty name="height" value="0.0385981537401676" units="cm"/>
      <inkml:brushProperty name="color" value="#f2395b"/>
      <inkml:brushProperty name="ignorePressure" value="0"/>
    </inkml:brush>
  </inkml:definitions>
  <inkml:trace contextRef="#ctx0" brushRef="#br0">82200.000 43250.000 569,'-46.000'-2.000'7,"10.000"-3.000"13,10.000-3.000 13,9.000-2.000 13,12.000 6.000 6,16.000 20.000-1,15.000 18.000-3,17.000 20.000 0,11.000 14.000-6,10.000 14.000-8,10.000 11.000-9,9.000 14.000-8,4.000 8.000-9,1.000 7.000-11,-1.000 6.000-8,1.000 7.000-11,-6.000-7.000-7,-8.000-19.000-4,-10.000-18.000-6,-9.000-19.000-4,-7.000-13.000-5,-3.000-6.000-2,-3.000-6.000-5,-2.000-6.000-2</inkml:trace>
</inkml:ink>
</file>

<file path=ppt/ink/ink10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9:02"/>
    </inkml:context>
    <inkml:brush xml:id="br0">
      <inkml:brushProperty name="width" value="0.0399871468544006" units="cm"/>
      <inkml:brushProperty name="height" value="0.0399871468544006" units="cm"/>
      <inkml:brushProperty name="color" value="#f2395b"/>
      <inkml:brushProperty name="ignorePressure" value="0"/>
    </inkml:brush>
  </inkml:definitions>
  <inkml:trace contextRef="#ctx0" brushRef="#br0">84950.000 44200.000 550,'9.000'-47.000'91,"19.000"6.000"-16,19.000 7.000-15,19.000 6.000-16,13.000 3.000-9,10.000 0.000-4,10.000 0.000-4,9.000 0.000-3,-2.000 1.000-4,-12.000 4.000-4,-13.000 3.000-4,-12.000 3.000-4,-5.000 1.000-4,3.000 1.000-1,3.000-1.000-4,4.000 1.000-2,5.000-1.000-2,10.000 1.000-2,10.000-1.000-2,9.000 1.000-2,-2.000 1.000 0,-12.000 3.000 0,-13.000 3.000 2,-12.000 4.000 0,-7.000 1.000 1,1.000 0.000 2,-1.000 0.000 0,1.000 0.000 2,1.000 0.000 0,3.000 0.000 1,3.000 0.000 0,4.000 0.000 1,5.000 0.000 0,10.000 0.000 0,10.000 0.000 1,9.000 0.000 0,6.000-2.000 0,3.000-3.000-1,3.000-3.000 0,4.000-2.000 0,-1.000-3.000-1,-3.000 1.000-2,-3.000-1.000-2,-2.000 1.000-2,-6.000-1.000 0,-6.000 1.000 0,-6.000-1.000 0,-6.000 1.000 1,-4.000 1.000 0,1.000 3.000 1,-1.000 3.000 2,1.000 4.000 0,-1.000 1.000 2,1.000 0.000 0,-1.000 0.000 1,1.000 0.000 0,1.000 0.000 2,3.000 0.000-1,3.000 0.000 0,4.000 0.000 1,4.000-2.000 0,6.000-3.000-1,7.000-3.000 1,6.000-2.000-1,3.000-1.000 1,0.000 3.000-1,0.000 3.000 0,0.000 4.000 0,0.000-1.000-1,0.000-3.000 0,0.000-3.000 0,0.000-2.000-1,0.000-1.000 1,0.000 3.000-1,0.000 3.000 0,0.000 4.000-1,-2.000-1.000 1,-3.000-3.000 1,-3.000-3.000 0,-2.000-2.000 0,-3.000-3.000 0,1.000 1.000 0,-1.000-1.000 1,1.000 1.000 0,-3.000 1.000 0,-2.000 3.000 0,-3.000 3.000-1,-3.000 4.000 1,-4.000-1.000 0,-3.000-3.000-1,-3.000-3.000 0,-2.000-2.000 0,-3.000-1.000 0,1.000 3.000 0,-1.000 3.000 0,1.000 4.000 0,-3.000-1.000-1,-2.000-3.000-2,-3.000-3.000-2,-3.000-2.000-2,-4.000-3.000-1,-3.000 1.000 1,-3.000-1.000 1,-2.000 1.000 1,-6.000-1.000-3,-6.000 1.000-6,-6.000-1.000-6,-6.000 1.000-6,-7.000-1.000-1,-6.000 1.000 2,-6.000-1.000 2,-6.000 1.000 2</inkml:trace>
</inkml:ink>
</file>

<file path=ppt/ink/ink10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9:04"/>
    </inkml:context>
    <inkml:brush xml:id="br0">
      <inkml:brushProperty name="width" value="0.0357403121888638" units="cm"/>
      <inkml:brushProperty name="height" value="0.0357403121888638" units="cm"/>
      <inkml:brushProperty name="color" value="#f2395b"/>
      <inkml:brushProperty name="ignorePressure" value="0"/>
    </inkml:brush>
  </inkml:definitions>
  <inkml:trace contextRef="#ctx0" brushRef="#br0">87400.000 41600.000 615,'20.000'28.000'96,"-9.000"6.000"-22,-10.000 7.000-22,-8.000 6.000-23,-9.000 10.000-11,-6.000 17.000 1,-6.000 15.000 2,-6.000 16.000 0,-1.000-1.000-2,7.000-15.000-3,6.000-15.000-5,7.000-16.000-2,15.000-21.000-11,25.000-24.000-15,25.000-26.000-15,25.000-24.000-16,9.000-20.000-2,-6.000-11.000 11,-6.000-14.000 12,-6.000-11.000 10,-9.000-1.000 8,-8.000 13.000 2,-10.000 12.000 3,-9.000 13.000 3,-13.000 10.000 3,-16.000 10.000 3,-15.000 10.000 3,-15.000 9.000 4,-15.000 10.000-3,-12.000 14.000-11,-13.000 11.000-11,-12.000 14.000-10,-4.000 8.000-5,7.000 7.000-2,6.000 6.000 0,7.000 7.000-1,7.000-3.000 1,9.000-8.000 4,10.000-10.000 4,10.000-9.000 4,5.000-7.000 3,4.000-3.000 2,3.000-3.000 3,3.000-2.000 3</inkml:trace>
</inkml:ink>
</file>

<file path=ppt/ink/ink10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9:04"/>
    </inkml:context>
    <inkml:brush xml:id="br0">
      <inkml:brushProperty name="width" value="0.0291360430419445" units="cm"/>
      <inkml:brushProperty name="height" value="0.0291360430419445" units="cm"/>
      <inkml:brushProperty name="color" value="#f2395b"/>
      <inkml:brushProperty name="ignorePressure" value="0"/>
    </inkml:brush>
  </inkml:definitions>
  <inkml:trace contextRef="#ctx0" brushRef="#br0">88100.000 42150.000 755,'48.000'4.000'85,"-3.000"10.000"-23,-3.000 10.000-22,-2.000 9.000-22,-3.000 6.000-12,1.000 3.000 2,-1.000 3.000 1,1.000 4.000 1,-4.000-1.000-4,-6.000-3.000-7,-6.000-3.000-8,-6.000-2.000-9</inkml:trace>
</inkml:ink>
</file>

<file path=ppt/ink/ink10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9:05"/>
    </inkml:context>
    <inkml:brush xml:id="br0">
      <inkml:brushProperty name="width" value="0.0418365858495235" units="cm"/>
      <inkml:brushProperty name="height" value="0.0418365858495235" units="cm"/>
      <inkml:brushProperty name="color" value="#f2395b"/>
      <inkml:brushProperty name="ignorePressure" value="0"/>
    </inkml:brush>
  </inkml:definitions>
  <inkml:trace contextRef="#ctx0" brushRef="#br0">89300.000 41000.000 525,'0.000'-35.000'8,"0.000"32.000"16,0.000 31.000 15,0.000 32.000 16,0.000 19.000 5,0.000 10.000-7,0.000 10.000-7,0.000 9.000-6,0.000 1.000-6,0.000-6.000-3,0.000-6.000-4,0.000-6.000-3,1.000-7.000-5,4.000-6.000-8,3.000-6.000-7,3.000-6.000-8,3.000-4.000-3,3.000 1.000 4,3.000-1.000 2,4.000 1.000 2,1.000-4.000 0,0.000-6.000-6,0.000-6.000-6,0.000-6.000-4,-13.000-1.000-8,-24.000 7.000-6,-26.000 6.000-8,-24.000 7.000-6,-17.000-3.000-3,-5.000-8.000 5,-7.000-10.000 3,-5.000-9.000 4,2.000-10.000 3,13.000-9.000 2,12.000-10.000 3,13.000-8.000 3,10.000-9.000 1,10.000-6.000 0,10.000-6.000-1,9.000-6.000 0</inkml:trace>
</inkml:ink>
</file>

<file path=ppt/ink/ink10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9:05"/>
    </inkml:context>
    <inkml:brush xml:id="br0">
      <inkml:brushProperty name="width" value="0.0285280551761389" units="cm"/>
      <inkml:brushProperty name="height" value="0.0285280551761389" units="cm"/>
      <inkml:brushProperty name="color" value="#f2395b"/>
      <inkml:brushProperty name="ignorePressure" value="0"/>
    </inkml:brush>
  </inkml:definitions>
  <inkml:trace contextRef="#ctx0" brushRef="#br0">89550.000 41650.000 771,'25.000'-46.000'0,"0.000"10.000"0,0.000 10.000 0,0.000 9.000 0,7.000 6.000 8,17.000 3.000 16,15.000 3.000 15,16.000 4.000 17,4.000 2.000-2,-6.000 4.000-20,-6.000 3.000-20,-6.000 3.000-20,-9.000 1.000-18,-8.000 1.000-14,-10.000-1.000-15,-9.000 1.000-16</inkml:trace>
</inkml:ink>
</file>

<file path=ppt/ink/ink10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9:16"/>
    </inkml:context>
    <inkml:brush xml:id="br0">
      <inkml:brushProperty name="width" value="0.0356906242668629" units="cm"/>
      <inkml:brushProperty name="height" value="0.0356906242668629" units="cm"/>
      <inkml:brushProperty name="color" value="#f2395b"/>
      <inkml:brushProperty name="ignorePressure" value="0"/>
    </inkml:brush>
  </inkml:definitions>
  <inkml:trace contextRef="#ctx0" brushRef="#br0">91750.000 41550.000 616,'-49.000'28.000'154,"4.000"6.000"-42,3.000 7.000-42,3.000 6.000-41,3.000 1.000-22,3.000-3.000-2,3.000-3.000-1,4.000-2.000-1,-7.000 3.000-4,-16.000 14.000-3,-15.000 11.000-5,-15.000 14.000-3,-7.000 5.000-2,3.000 1.000-2,3.000-1.000-1,4.000 1.000-2,4.000-6.000-3,6.000-8.000-8,7.000-10.000-7,6.000-9.000-7,6.000-10.000-2,6.000-9.000 2,7.000-10.000 3,6.000-8.000 3</inkml:trace>
</inkml:ink>
</file>

<file path=ppt/ink/ink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1:42"/>
    </inkml:context>
    <inkml:brush xml:id="br0">
      <inkml:brushProperty name="width" value="0.0455498844385147" units="cm"/>
      <inkml:brushProperty name="height" value="0.0455498844385147" units="cm"/>
      <inkml:brushProperty name="color" value="#000000"/>
      <inkml:brushProperty name="ignorePressure" value="0"/>
    </inkml:brush>
  </inkml:definitions>
  <inkml:trace contextRef="#ctx0" brushRef="#br0">40600.000 14900.000 482,'37.000'31.000'4,"26.000"13.000"5,24.000 12.000 7,26.000 13.000 7,12.000 6.000 5,0.000 0.000 3,0.000 0.000 5,0.000 0.000 4,1.000 0.000 1,4.000 0.000 1,3.000 0.000 0,3.000 0.000 0,-8.000-7.000-2,-19.000-11.000-6,-18.000-14.000-5,-19.000-11.000-5,-12.000-9.000-5,-2.000-3.000-7,-3.000-3.000-7,-3.000-2.000-5,-13.000-11.000-18,-22.000-15.000-31,-22.000-15.000-31,-21.000-16.000-30</inkml:trace>
</inkml:ink>
</file>

<file path=ppt/ink/ink1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0:23"/>
    </inkml:context>
    <inkml:brush xml:id="br0">
      <inkml:brushProperty name="width" value="0.0469804219901562" units="cm"/>
      <inkml:brushProperty name="height" value="0.0469804219901562" units="cm"/>
      <inkml:brushProperty name="color" value="#f2395b"/>
      <inkml:brushProperty name="ignorePressure" value="0"/>
    </inkml:brush>
  </inkml:definitions>
  <inkml:trace contextRef="#ctx0" brushRef="#br0">10800.000 31850.000 468,'-115.000'21.000'1,"23.000"-5.000"5,22.000-7.000 2,22.000-5.000 4,12.000-3.000 6,3.000 4.000 8,3.000 3.000 9,4.000 3.000 8,4.000 4.000 2,6.000 7.000-6,7.000 6.000-4,6.000 7.000-6,1.000 8.000-2,-3.000 14.000-2,-3.000 11.000-2,-2.000 14.000 0,-3.000 8.000-2,1.000 7.000-2,-1.000 6.000-1,1.000 7.000-1,1.000 10.000-1,3.000 16.000-4,3.000 15.000-1,4.000 17.000-3,1.000 5.000-2,0.000-3.000-1,0.000-3.000-3,0.000-2.000-1,1.000-1.000-3,4.000 3.000-7,3.000 3.000-6,3.000 4.000-6,3.000-3.000-7,3.000-5.000-7,3.000-7.000-7,4.000-5.000-7,1.000-8.000-1,0.000-5.000 6,0.000-7.000 4,0.000-5.000 6,-2.000-9.000 3,-3.000-9.000 1,-3.000-10.000 1,-2.000-8.000 2,-3.000-14.000 2,1.000-15.000 0,-1.000-15.000 2,1.000-16.000 1</inkml:trace>
</inkml:ink>
</file>

<file path=ppt/ink/ink11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9:16"/>
    </inkml:context>
    <inkml:brush xml:id="br0">
      <inkml:brushProperty name="width" value="0.0334090478718281" units="cm"/>
      <inkml:brushProperty name="height" value="0.0334090478718281" units="cm"/>
      <inkml:brushProperty name="color" value="#f2395b"/>
      <inkml:brushProperty name="ignorePressure" value="0"/>
    </inkml:brush>
  </inkml:definitions>
  <inkml:trace contextRef="#ctx0" brushRef="#br0">90650.000 41800.000 658,'10.000'-35.000'48,"23.000"32.000"6,22.000 31.000 6,22.000 32.000 6,10.000 15.000-8,1.000 0.000-20,-1.000 0.000-21,1.000 0.000-20,-4.000 1.000-11,-6.000 4.000 1,-6.000 3.000-1,-6.000 3.000 0,-10.000-7.000-8,-12.000-15.000-18,-13.000-15.000-17,-12.000-16.000-17</inkml:trace>
</inkml:ink>
</file>

<file path=ppt/ink/ink11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9:17"/>
    </inkml:context>
    <inkml:brush xml:id="br0">
      <inkml:brushProperty name="width" value="0.0287650637328625" units="cm"/>
      <inkml:brushProperty name="height" value="0.0287650637328625" units="cm"/>
      <inkml:brushProperty name="color" value="#f2395b"/>
      <inkml:brushProperty name="ignorePressure" value="0"/>
    </inkml:brush>
  </inkml:definitions>
  <inkml:trace contextRef="#ctx0" brushRef="#br0">92600.000 42250.000 764,'-24.000'28.000'97,"4.000"6.000"-28,3.000 7.000-27,3.000 6.000-28,3.000-1.000-14,3.000-5.000-2,3.000-7.000-2,4.000-5.000-2,4.000-8.000-5,6.000-5.000-10,7.000-7.000-9,6.000-5.000-10,4.000-6.000 0,4.000-3.000 10,3.000-3.000 11,3.000-2.000 10,-1.000-8.000 5,-2.000-8.000 0,-3.000-10.000 1,-3.000-9.000 0,-2.000-4.000-1,0.000 4.000 1,0.000 3.000-1,0.000 3.000 0,-4.000 3.000 1,-5.000 3.000 1,-7.000 3.000 2,-5.000 4.000 1,-4.000 1.000 2,0.000 0.000 2,0.000 0.000 2,0.000 0.000 1,-2.000 0.000 6,-3.000 0.000 10,-3.000 0.000 9,-2.000 0.000 9,-5.000 3.000 1,-2.000 6.000-9,-3.000 7.000-10,-3.000 6.000-8,-7.000 4.000-10,-9.000 4.000-12,-10.000 3.000-10,-8.000 3.000-11</inkml:trace>
</inkml:ink>
</file>

<file path=ppt/ink/ink11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9:33"/>
    </inkml:context>
    <inkml:brush xml:id="br0">
      <inkml:brushProperty name="width" value="0.0385201312601566" units="cm"/>
      <inkml:brushProperty name="height" value="0.0385201312601566" units="cm"/>
      <inkml:brushProperty name="color" value="#f2395b"/>
      <inkml:brushProperty name="ignorePressure" value="0"/>
    </inkml:brush>
  </inkml:definitions>
  <inkml:trace contextRef="#ctx0" brushRef="#br0">89650.000 45350.000 571,'17.000'-82.000'42,"-16.000"39.000"4,-15.000 36.000 3,-15.000 39.000 4,-11.000 21.000-3,-2.000 6.000-7,-3.000 7.000-7,-3.000 6.000-8,1.000 6.000-5,6.000 6.000-5,7.000 7.000-4,6.000 6.000-3,3.000-1.000-4,0.000-5.000-2,0.000-7.000-2,0.000-5.000-2,3.000-8.000-3,6.000-5.000-1,7.000-7.000-3,6.000-5.000-2,10.000-11.000-2,17.000-11.000-3,15.000-14.000-2,16.000-11.000-3,12.000-18.000 0,9.000-22.000 4,10.000-22.000 2,10.000-21.000 3,0.000-12.000 1,-5.000 1.000 0,-7.000-1.000 1,-5.000 1.000-1,-6.000 2.000 0,-3.000 7.000 0,-3.000 6.000 1,-2.000 7.000 0,-9.000 4.000 1,-12.000 3.000 0,-13.000 3.000 0,-12.000 4.000 0,-12.000 1.000 1,-8.000 0.000 1,-10.000 0.000 0,-9.000 0.000 2,-9.000 3.000 0,-5.000 6.000 1,-7.000 7.000 0,-5.000 6.000 0,-3.000 6.000 1,4.000 6.000 0,3.000 7.000 0,3.000 6.000 1,3.000 3.000-2,3.000 0.000-2,3.000 0.000-2,4.000 0.000-4,2.000 3.000-2,4.000 6.000-4,3.000 7.000-4,3.000 6.000-4,6.000 6.000-3,9.000 6.000-3,10.000 7.000-3,10.000 6.000-3,4.000-2.000 2,0.000-9.000 6,0.000-10.000 6,0.000-8.000 7</inkml:trace>
</inkml:ink>
</file>

<file path=ppt/ink/ink11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9:33"/>
    </inkml:context>
    <inkml:brush xml:id="br0">
      <inkml:brushProperty name="width" value="0.0316992737352848" units="cm"/>
      <inkml:brushProperty name="height" value="0.0316992737352848" units="cm"/>
      <inkml:brushProperty name="color" value="#f2395b"/>
      <inkml:brushProperty name="ignorePressure" value="0"/>
    </inkml:brush>
  </inkml:definitions>
  <inkml:trace contextRef="#ctx0" brushRef="#br0">90700.000 45550.000 694,'46.000'0.000'-1,"-5.000"0.000"-2,-7.000 0.000-2,-5.000 0.000-1,-1.000 0.000 5,6.000 0.000 12,7.000 0.000 13,6.000 0.000 12,-1.000 4.000 6,-5.000 10.000-3,-7.000 10.000-2,-5.000 9.000-1,-4.000 4.000-5,0.000 1.000-7,0.000-1.000-5,0.000 1.000-6,-2.000-1.000-6,-3.000 1.000-5,-3.000-1.000-4,-2.000 1.000-5,-1.000-4.000-6,3.000-6.000-7,3.000-6.000-8,4.000-6.000-6,4.000-7.000-6,6.000-6.000-3,7.000-6.000-4,6.000-6.000-3,-2.000-6.000 2,-9.000-2.000 9,-10.000-3.000 9,-8.000-3.000 8</inkml:trace>
</inkml:ink>
</file>

<file path=ppt/ink/ink11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9:34"/>
    </inkml:context>
    <inkml:brush xml:id="br0">
      <inkml:brushProperty name="width" value="0.0433834791183472" units="cm"/>
      <inkml:brushProperty name="height" value="0.0433834791183472" units="cm"/>
      <inkml:brushProperty name="color" value="#f2395b"/>
      <inkml:brushProperty name="ignorePressure" value="0"/>
    </inkml:brush>
  </inkml:definitions>
  <inkml:trace contextRef="#ctx0" brushRef="#br0">92250.000 45000.000 507,'-4.000'-60.000'3,"-5.000"32.000"17,-7.000 31.000 15,-5.000 32.000 15,-3.000 18.000 5,4.000 6.000-8,3.000 7.000-7,3.000 6.000-8,1.000 3.000-5,1.000 0.000-1,-1.000 0.000-3,1.000 0.000-2,1.000 1.000-2,3.000 4.000-2,3.000 3.000-2,4.000 3.000-1,2.000-1.000-3,4.000-2.000 0,3.000-3.000-2,3.000-3.000-2,4.000-1.000-1,7.000 4.000-3,6.000 3.000-2,7.000 3.000-2,0.000-2.000-1,-2.000-6.000 1,-3.000-6.000 0,-3.000-6.000 0,-2.000-6.000-1,0.000-2.000-2,0.000-3.000-4,0.000-3.000-1,-2.000-4.000-3,-3.000-3.000 0,-3.000-3.000-2,-2.000-2.000-1,-11.000 2.000-1,-15.000 9.000-3,-15.000 10.000-2,-16.000 10.000-1,-15.000 2.000-2,-11.000-3.000 0,-14.000-3.000-1,-11.000-2.000 1,-11.000-5.000-1,-5.000-2.000-2,-7.000-3.000-1,-5.000-3.000-1,0.000-6.000-1,10.000-5.000 0,10.000-7.000 0,9.000-5.000 0,12.000-8.000 3,16.000-5.000 3,15.000-7.000 4,17.000-5.000 4</inkml:trace>
</inkml:ink>
</file>

<file path=ppt/ink/ink11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9:34"/>
    </inkml:context>
    <inkml:brush xml:id="br0">
      <inkml:brushProperty name="width" value="0.0278767477720976" units="cm"/>
      <inkml:brushProperty name="height" value="0.0278767477720976" units="cm"/>
      <inkml:brushProperty name="color" value="#f2395b"/>
      <inkml:brushProperty name="ignorePressure" value="0"/>
    </inkml:brush>
  </inkml:definitions>
  <inkml:trace contextRef="#ctx0" brushRef="#br0">92300.000 45500.000 789,'7.000'-47.000'0,"17.000"6.000"0,15.000 7.000 0,16.000 6.000 0,12.000 4.000 5,9.000 4.000 10,10.000 3.000 11,10.000 3.000 9,0.000 3.000 3,-5.000 3.000-5,-7.000 3.000-6,-5.000 4.000-6,-3.000 5.000-11,4.000 10.000-14,3.000 10.000-15,3.000 9.000-16,-7.000 1.000-8,-15.000-6.000-3,-15.000-6.000-2,-16.000-6.000-3</inkml:trace>
</inkml:ink>
</file>

<file path=ppt/ink/ink11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0:06"/>
    </inkml:context>
    <inkml:brush xml:id="br0">
      <inkml:brushProperty name="width" value="0.0401629470288754" units="cm"/>
      <inkml:brushProperty name="height" value="0.0401629470288754" units="cm"/>
      <inkml:brushProperty name="color" value="#00bff3"/>
      <inkml:brushProperty name="ignorePressure" value="0"/>
    </inkml:brush>
  </inkml:definitions>
  <inkml:trace contextRef="#ctx0" brushRef="#br0">93800.000 40800.000 547,'-4.000'-47.000'-12,"-5.000"6.000"16,-7.000 7.000 17,-5.000 6.000 17,-8.000 4.000 3,-5.000 4.000-8,-7.000 3.000-9,-5.000 3.000-9,-4.000 3.000-4,0.000 3.000-2,0.000 3.000-2,0.000 4.000-2,-2.000 2.000 1,-3.000 4.000-1,-3.000 3.000 2,-2.000 3.000-1,-1.000 3.000 2,3.000 3.000-1,3.000 3.000 1,4.000 4.000-1,1.000 2.000 1,0.000 4.000 0,0.000 3.000 0,0.000 3.000 1,3.000 3.000-2,6.000 3.000-1,7.000 3.000-1,6.000 4.000-2,6.000 1.000-1,6.000 0.000 2,7.000 0.000 0,6.000 0.000 0,3.000 0.000 1,0.000 0.000 0,0.000 0.000 1,0.000 0.000-1,3.000 0.000 1,6.000 0.000-1,7.000 0.000-2,6.000 0.000-1,4.000-2.000 0,4.000-3.000 0,3.000-3.000 0,3.000-2.000 0,3.000-6.000 0,3.000-6.000-1,3.000-6.000-1,4.000-6.000 0,-1.000-4.000 0,-3.000 1.000 1,-3.000-1.000 1,-2.000 1.000 0,-3.000 2.000 1,1.000 7.000 1,-1.000 6.000 0,1.000 7.000 1,-6.000 4.000 0,-8.000 3.000 0,-10.000 3.000 0,-9.000 4.000 0,-7.000-1.000-1,-3.000-3.000 0,-3.000-3.000 0,-2.000-2.000-1,-8.000-5.000 0,-8.000-2.000 1,-10.000-3.000-1,-9.000-3.000 1,-5.000-1.000 0,0.000 4.000-1,0.000 3.000 0,0.000 3.000-1,0.000-1.000 0,0.000-2.000-1,0.000-3.000 0,0.000-3.000 0,1.000-2.000-2,4.000 0.000-1,3.000 0.000-1,3.000 0.000-1,-2.000-2.000-2,-6.000-3.000 0,-6.000-3.000 0,-6.000-2.000-2,-2.000-3.000 1,3.000 1.000 0,3.000-1.000 0,4.000 1.000 0,2.000-3.000-1,4.000-2.000-2,3.000-3.000-1,3.000-3.000-2,3.000-4.000-2,3.000-3.000-1,3.000-3.000 0,4.000-2.000-1,7.000-5.000-5,13.000-2.000-8,12.000-3.000-8,13.000-3.000-9,7.000-2.000-1,4.000 0.000 3,3.000 0.000 4,3.000 0.000 3</inkml:trace>
</inkml:ink>
</file>

<file path=ppt/ink/ink11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0:07"/>
    </inkml:context>
    <inkml:brush xml:id="br0">
      <inkml:brushProperty name="width" value="0.0314324162900448" units="cm"/>
      <inkml:brushProperty name="height" value="0.0314324162900448" units="cm"/>
      <inkml:brushProperty name="color" value="#00bff3"/>
      <inkml:brushProperty name="ignorePressure" value="0"/>
    </inkml:brush>
  </inkml:definitions>
  <inkml:trace contextRef="#ctx0" brushRef="#br0">94100.000 41650.000 699,'0.000'48.000'108,"0.000"-3.000"-25,0.000-3.000-27,0.000-2.000-26,3.000-5.000-16,6.000-2.000-6,7.000-3.000-6,6.000-3.000-8,9.000-9.000-3,13.000-11.000-3,12.000-14.000-2,13.000-11.000-2,4.000-7.000-2,-3.000 0.000 1,-3.000 0.000 1,-2.000 0.000 0,-22.000 10.000 1,-36.000 23.000 0,-39.000 22.000 2,-36.000 22.000 1,-15.000 7.000 2,9.000-6.000 1,10.000-6.000 3,10.000-6.000 2,5.000-4.000 2,4.000 1.000 0,3.000-1.000 1,3.000 1.000 0,3.000-4.000 1,3.000-6.000 4,3.000-6.000 1,4.000-6.000 4,18.000-9.000 2,34.000-8.000 2,35.000-10.000 4,35.000-9.000 3,11.000-4.000-3,-8.000 4.000-10,-10.000 3.000-9,-9.000 3.000-9,-10.000 3.000-7,-9.000 3.000-6,-10.000 3.000-5,-8.000 4.000-5,-9.000-1.000-2,-6.000-3.000 0,-6.000-3.000 1,-6.000-2.000 1</inkml:trace>
</inkml:ink>
</file>

<file path=ppt/ink/ink11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0:07"/>
    </inkml:context>
    <inkml:brush xml:id="br0">
      <inkml:brushProperty name="width" value="0.0298140719532967" units="cm"/>
      <inkml:brushProperty name="height" value="0.0298140719532967" units="cm"/>
      <inkml:brushProperty name="color" value="#00bff3"/>
      <inkml:brushProperty name="ignorePressure" value="0"/>
    </inkml:brush>
  </inkml:definitions>
  <inkml:trace contextRef="#ctx0" brushRef="#br0">94750.000 41500.000 737,'-24.000'-19.000'30,"4.000"13.000"-1,3.000 12.000 1,3.000 13.000 1,-2.000 15.000-2,-6.000 19.000-3,-6.000 19.000-3,-6.000 19.000-3,-4.000 5.000-4,1.000-5.000-3,-1.000-7.000-4,1.000-5.000-4,1.000-8.000-3,3.000-5.000-4,3.000-7.000-2,4.000-5.000-3,11.000-9.000-6,23.000-9.000-7,22.000-10.000-9,22.000-8.000-8,12.000-8.000-1,3.000-2.000 6,3.000-3.000 5,4.000-3.000 5,-6.000-2.000 5,-11.000 0.000 4,-14.000 0.000 3,-11.000 0.000 4,-14.000 1.000 0,-11.000 4.000-6,-14.000 3.000-5,-11.000 3.000-5,-11.000 1.000-1,-5.000 1.000 3,-7.000-1.000 5,-5.000 1.000 2,-1.000-3.000 4,6.000-2.000 1,7.000-3.000 2,6.000-3.000 2</inkml:trace>
</inkml:ink>
</file>

<file path=ppt/ink/ink11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0:07"/>
    </inkml:context>
    <inkml:brush xml:id="br0">
      <inkml:brushProperty name="width" value="0.0326386690139771" units="cm"/>
      <inkml:brushProperty name="height" value="0.0326386690139771" units="cm"/>
      <inkml:brushProperty name="color" value="#00bff3"/>
      <inkml:brushProperty name="ignorePressure" value="0"/>
    </inkml:brush>
  </inkml:definitions>
  <inkml:trace contextRef="#ctx0" brushRef="#br0">93750.000 42150.000 674,'-22.000'-19.000'43,"6.000"13.000"-5,7.000 12.000-6,6.000 13.000-6,3.000 12.000-3,0.000 13.000 3,0.000 12.000 1,0.000 13.000 2,3.000 2.000-2,6.000-5.000-5,7.000-7.000-5,6.000-5.000-6,7.000-6.000-7,10.000-3.000-8,10.000-3.000-9,9.000-2.000-9,9.000-6.000-5,9.000-6.000-5,10.000-6.000-3,10.000-6.000-4,0.000-6.000 1,-5.000-2.000 6,-7.000-3.000 5,-5.000-3.000 5,-11.000-4.000 1,-11.000-3.000-3,-14.000-3.000-3,-11.000-2.000-3</inkml:trace>
</inkml:ink>
</file>

<file path=ppt/ink/ink1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0:23"/>
    </inkml:context>
    <inkml:brush xml:id="br0">
      <inkml:brushProperty name="width" value="0.0455446057021618" units="cm"/>
      <inkml:brushProperty name="height" value="0.0455446057021618" units="cm"/>
      <inkml:brushProperty name="color" value="#f2395b"/>
      <inkml:brushProperty name="ignorePressure" value="0"/>
    </inkml:brush>
  </inkml:definitions>
  <inkml:trace contextRef="#ctx0" brushRef="#br0">10450.000 33850.000 483,'1.000'-90.000'5,"4.000"23.000"12,3.000 22.000 10,3.000 22.000 12,7.000 8.000 3,14.000-2.000-3,11.000-3.000-5,14.000-3.000-3,8.000-1.000-5,7.000 4.000-5,6.000 3.000-5,7.000 3.000-5,0.000-1.000-3,-2.000-2.000-1,-3.000-3.000-2,-3.000-3.000-2,-4.000-2.000-2,-3.000 0.000-3,-3.000 0.000-3,-2.000 0.000-4,-5.000 0.000-2,-2.000 0.000-4,-3.000 0.000-2,-3.000 0.000-4,-4.000 0.000-2,-3.000 0.000-2,-3.000 0.000-1,-2.000 0.000-2,-8.000-2.000 1,-8.000-3.000 2,-10.000-3.000 2,-9.000-2.000 1,-9.000-5.000 4,-5.000-2.000 3,-7.000-3.000 2,-5.000-3.000 5,-6.000 1.000 2,-3.000 6.000 4,-3.000 7.000 4,-2.000 6.000 4,-5.000 4.000 1,-2.000 4.000 0,-3.000 3.000-1,-3.000 3.000 1,-1.000 4.000 3,4.000 7.000 7,3.000 6.000 6,3.000 7.000 7,3.000 5.000 3,3.000 7.000 1,3.000 6.000-1,4.000 7.000 1,-1.000 5.000-2,-3.000 7.000-2,-3.000 6.000-3,-2.000 7.000-2,-1.000 5.000-1,3.000 7.000-3,3.000 6.000-1,4.000 7.000-1,4.000 0.000-1,6.000-2.000-3,7.000-3.000 0,6.000-3.000-2,3.000-4.000-3,0.000-3.000-4,0.000-3.000-4,0.000-2.000-6,6.000-5.000-2,13.000-2.000-5,12.000-3.000-2,13.000-3.000-4,9.000-7.000-3,6.000-9.000-4,7.000-10.000-5,6.000-8.000-3,4.000-6.000-3,4.000 1.000-3,3.000-1.000-1,3.000 1.000-2,3.000-6.000 0,3.000-8.000 0,3.000-10.000 2,4.000-9.000 1,-9.000-5.000 2,-18.000 0.000 6,-19.000 0.000 4,-18.000 0.000 6</inkml:trace>
</inkml:ink>
</file>

<file path=ppt/ink/ink11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0:07"/>
    </inkml:context>
    <inkml:brush xml:id="br0">
      <inkml:brushProperty name="width" value="0.0254133064299822" units="cm"/>
      <inkml:brushProperty name="height" value="0.0254133064299822" units="cm"/>
      <inkml:brushProperty name="color" value="#00bff3"/>
      <inkml:brushProperty name="ignorePressure" value="0"/>
    </inkml:brush>
  </inkml:definitions>
  <inkml:trace contextRef="#ctx0" brushRef="#br0">95300.000 41900.000 865,'-18.000'-24.000'18,"17.000"4.000"-2,15.000 3.000-2,16.000 3.000-3,15.000 1.000 0,16.000 1.000-1,15.000-1.000 1,17.000 1.000-1,2.000-1.000 0,-9.000 1.000-1,-10.000-1.000-1,-8.000 1.000-2,-9.000 1.000-7,-6.000 3.000-13,-6.000 3.000-15,-6.000 4.000-14,-9.000-3.000-5,-8.000-5.000 5,-10.000-7.000 5,-9.000-5.000 4</inkml:trace>
</inkml:ink>
</file>

<file path=ppt/ink/ink11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0:08"/>
    </inkml:context>
    <inkml:brush xml:id="br0">
      <inkml:brushProperty name="width" value="0.0347694456577301" units="cm"/>
      <inkml:brushProperty name="height" value="0.0347694456577301" units="cm"/>
      <inkml:brushProperty name="color" value="#00bff3"/>
      <inkml:brushProperty name="ignorePressure" value="0"/>
    </inkml:brush>
  </inkml:definitions>
  <inkml:trace contextRef="#ctx0" brushRef="#br0">96050.000 41450.000 632,'-32.000'-25.000'1,"-11.000"0.000"2,-14.000 0.000 1,-11.000 0.000 2,-1.000 3.000 6,13.000 6.000 10,12.000 7.000 10,13.000 6.000 10,9.000 6.000 2,6.000 6.000-7,7.000 7.000-5,6.000 6.000-6,3.000 12.000-6,0.000 19.000-4,0.000 19.000-3,0.000 19.000-5,0.000 7.000-1,0.000-3.000 2,0.000-3.000 2,0.000-2.000 1,0.000-5.000-3,0.000-2.000-7,0.000-3.000-10,0.000-3.000-7,0.000-4.000-4,0.000-3.000-2,0.000-3.000 0,0.000-2.000 0,-2.000-5.000-4,-3.000-2.000-3,-3.000-3.000-6,-2.000-3.000-4,-6.000-9.000 0,-6.000-11.000 5,-6.000-14.000 3,-6.000-11.000 5,-6.000-7.000 4,-2.000 0.000 4,-3.000 0.000 4,-3.000 0.000 4,1.000-4.000 3,6.000-5.000 3,7.000-7.000 3,6.000-5.000 3,4.000-6.000 4,4.000-3.000 6,3.000-3.000 5,3.000-2.000 5,10.000-8.000 3,20.000-8.000-2,18.000-10.000-1,20.000-9.000-1,11.000-5.000-3,7.000 0.000-5,6.000 0.000-4,7.000 0.000-5,0.000 3.000-2,-2.000 6.000-1,-3.000 7.000-1,-3.000 6.000 0,-4.000 3.000-7,-3.000 0.000-13,-3.000 0.000-13,-2.000 0.000-12,-9.000 3.000-4,-12.000 6.000 9,-13.000 7.000 6,-12.000 6.000 8</inkml:trace>
</inkml:ink>
</file>

<file path=ppt/ink/ink11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0:08"/>
    </inkml:context>
    <inkml:brush xml:id="br0">
      <inkml:brushProperty name="width" value="0.0312106739729643" units="cm"/>
      <inkml:brushProperty name="height" value="0.0312106739729643" units="cm"/>
      <inkml:brushProperty name="color" value="#00bff3"/>
      <inkml:brushProperty name="ignorePressure" value="0"/>
    </inkml:brush>
  </inkml:definitions>
  <inkml:trace contextRef="#ctx0" brushRef="#br0">96350.000 41400.000 704,'4.000'-71.000'-33,"10.000"10.000"15,10.000 10.000 15,9.000 9.000 13,4.000 7.000 10,1.000 7.000 1,-1.000 6.000 3,1.000 7.000 1,-1.000 4.000 1,1.000 3.000-3,-1.000 3.000-1,1.000 4.000-1,-3.000 5.000-2,-2.000 10.000 0,-3.000 10.000-1,-3.000 9.000 0,-4.000 4.000-1,-3.000 1.000 0,-3.000-1.000-2,-2.000 1.000 0,-8.000 7.000-4,-8.000 16.000-4,-10.000 15.000-5,-9.000 17.000-6,-10.000 2.000-3,-9.000-9.000-4,-10.000-10.000-3,-8.000-8.000-4,-4.000-9.000-2,3.000-6.000 0,3.000-6.000 2,4.000-6.000-1,4.000-9.000 0,6.000-8.000-1,7.000-10.000-1,6.000-9.000-1,12.000-15.000 0,19.000-18.000-1,19.000-19.000 0,19.000-18.000 0,10.000-7.000 3,4.000 6.000 4,3.000 7.000 6,3.000 6.000 5,-4.000 7.000 6,-8.000 10.000 8,-10.000 10.000 7,-9.000 9.000 7,-16.000 18.000 4,-22.000 29.000 0,-22.000 28.000-1,-21.000 28.000 0,-9.000 6.000-5,7.000-16.000-8,6.000-15.000-8,7.000-15.000-10,16.000-12.000-3,29.000-6.000-2,28.000-6.000-1,28.000-6.000 0,7.000-6.000 0,-11.000-2.000 3,-14.000-3.000 3,-11.000-3.000 3,-18.000 4.000-1,-22.000 13.000-4,-22.000 12.000-3,-21.000 13.000-4,-15.000 6.000 0,-6.000 0.000 3,-6.000 0.000 4,-6.000 0.000 2,-2.000-4.000 3,3.000-5.000 3,3.000-7.000 2,4.000-5.000 1,7.000-6.000 4,13.000-3.000 4,12.000-3.000 3,13.000-2.000 5,12.000-5.000 0,13.000-2.000 1,12.000-3.000-1,13.000-3.000-1,18.000-7.000 0,26.000-9.000-1,24.000-10.000 0,26.000-8.000-1,5.000-4.000-6,-11.000 3.000-9,-14.000 3.000-9,-11.000 4.000-10,-14.000 2.000-5,-11.000 4.000-2,-14.000 3.000 0,-11.000 3.000-1,-7.000 1.000-2,0.000 1.000-6,0.000-1.000-4,0.000 1.000-4</inkml:trace>
</inkml:ink>
</file>

<file path=ppt/ink/ink11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0:08"/>
    </inkml:context>
    <inkml:brush xml:id="br0">
      <inkml:brushProperty name="width" value="0.0310390293598175" units="cm"/>
      <inkml:brushProperty name="height" value="0.0310390293598175" units="cm"/>
      <inkml:brushProperty name="color" value="#00bff3"/>
      <inkml:brushProperty name="ignorePressure" value="0"/>
    </inkml:brush>
  </inkml:definitions>
  <inkml:trace contextRef="#ctx0" brushRef="#br0">96650.000 42100.000 708,'-25.000'-22.000'7,"0.000"6.000"14,0.000 7.000 15,0.000 6.000 13,3.000 6.000 3,6.000 6.000-10,7.000 7.000-10,6.000 6.000-9,4.000 13.000-8,4.000 23.000-5,3.000 22.000-6,3.000 22.000-4,-1.000 10.000-5,-2.000 1.000-2,-3.000-1.000-3,-3.000 1.000-3,-2.000-10.000 0,0.000-19.000 4,0.000-18.000 3,0.000-19.000 3,0.000-12.000-8,0.000-2.000-20,0.000-3.000-18,0.000-3.000-20</inkml:trace>
</inkml:ink>
</file>

<file path=ppt/ink/ink11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0:09"/>
    </inkml:context>
    <inkml:brush xml:id="br0">
      <inkml:brushProperty name="width" value="0.027386961504817" units="cm"/>
      <inkml:brushProperty name="height" value="0.027386961504817" units="cm"/>
      <inkml:brushProperty name="color" value="#00bff3"/>
      <inkml:brushProperty name="ignorePressure" value="0"/>
    </inkml:brush>
  </inkml:definitions>
  <inkml:trace contextRef="#ctx0" brushRef="#br0">97300.000 41950.000 803,'0.000'-32.000'6,"0.000"39.000"11,0.000 36.000 13,0.000 39.000 11,0.000 14.000 1,0.000-5.000-11,0.000-7.000-11,0.000-5.000-11,0.000-11.000-10,0.000-11.000-10,0.000-14.000-11,0.000-11.000-10</inkml:trace>
</inkml:ink>
</file>

<file path=ppt/ink/ink11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0:09"/>
    </inkml:context>
    <inkml:brush xml:id="br0">
      <inkml:brushProperty name="width" value="0.0390350893139839" units="cm"/>
      <inkml:brushProperty name="height" value="0.0390350893139839" units="cm"/>
      <inkml:brushProperty name="color" value="#00bff3"/>
      <inkml:brushProperty name="ignorePressure" value="0"/>
    </inkml:brush>
  </inkml:definitions>
  <inkml:trace contextRef="#ctx0" brushRef="#br0">97650.000 40900.000 563,'0.000'-41.000'30,"0.000"19.000"1,0.000 19.000 2,0.000 19.000 0,3.000 23.000 3,6.000 28.000 1,7.000 28.000 2,6.000 29.000 3,1.000 18.000-3,-3.000 9.000-5,-3.000 10.000-6,-2.000 10.000-5,-5.000 2.000-7,-2.000-3.000-5,-3.000-3.000-6,-3.000-2.000-7,-2.000-8.000-6,0.000-8.000-8,0.000-10.000-8,0.000-9.000-9,-2.000-10.000-5,-3.000-9.000-7,-3.000-10.000-5,-2.000-8.000-5</inkml:trace>
</inkml:ink>
</file>

<file path=ppt/ink/ink11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0:09"/>
    </inkml:context>
    <inkml:brush xml:id="br0">
      <inkml:brushProperty name="width" value="0.0372587479650974" units="cm"/>
      <inkml:brushProperty name="height" value="0.0372587479650974" units="cm"/>
      <inkml:brushProperty name="color" value="#00bff3"/>
      <inkml:brushProperty name="ignorePressure" value="0"/>
    </inkml:brush>
  </inkml:definitions>
  <inkml:trace contextRef="#ctx0" brushRef="#br0">97300.000 42250.000 590,'1.000'-90.000'3,"4.000"23.000"7,3.000 22.000 6,3.000 22.000 6,9.000 8.000 2,16.000-2.000-3,15.000-3.000-4,17.000-3.000-2,7.000-1.000-5,0.000 4.000-3,0.000 3.000-5,0.000 3.000-3,-5.000 3.000-5,-9.000 3.000-5,-10.000 3.000-4,-8.000 4.000-6,-8.000 1.000-4,-2.000 0.000-3,-3.000 0.000-5,-3.000 0.000-3,-2.000-4.000 2,0.000-5.000 7,0.000-7.000 8,0.000-5.000 8,0.000-9.000 4,0.000-9.000 1,0.000-10.000 3,0.000-8.000 0,0.000-4.000 2,0.000 3.000 0,0.000 3.000 0,0.000 4.000 1,-4.000 10.000 12,-5.000 19.000 26,-7.000 19.000 25,-5.000 19.000 26,-6.000 16.000 3,-3.000 17.000-18,-3.000 15.000-18,-2.000 16.000-19,-1.000 2.000-14,3.000-8.000-10,3.000-10.000-10,4.000-9.000-10,4.000-10.000-14,6.000-9.000-16,7.000-10.000-16,6.000-8.000-17,7.000-8.000 0,10.000-2.000 14,10.000-3.000 16,9.000-3.000 13,1.000-2.000 11,-6.000 0.000 6,-6.000 0.000 5,-6.000 0.000 5,-7.000-2.000 7,-6.000-3.000 5,-6.000-3.000 7,-6.000-2.000 5,-18.000 11.000 4,-28.000 29.000 2,-28.000 28.000 1,-27.000 28.000 2,-11.000 7.000-2,10.000-11.000-6,10.000-14.000-6,9.000-11.000-5,6.000-7.000-4,3.000 0.000-2,3.000 0.000 0,4.000 0.000-3,4.000-4.000 1,6.000-5.000 3,7.000-7.000 1,6.000-5.000 2,13.000-6.000 2,23.000-3.000 1,22.000-3.000 1,22.000-2.000 1,23.000-8.000 0,25.000-8.000-2,25.000-10.000-1,25.000-9.000-2,3.000-4.000-9,-19.000 4.000-20,-18.000 3.000-19,-19.000 3.000-18,-18.000 4.000-10,-15.000 7.000 0,-15.000 6.000 0,-16.000 7.000 1</inkml:trace>
</inkml:ink>
</file>

<file path=ppt/ink/ink11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0:32"/>
    </inkml:context>
    <inkml:brush xml:id="br0">
      <inkml:brushProperty name="width" value="0.0350298434495926" units="cm"/>
      <inkml:brushProperty name="height" value="0.0350298434495926" units="cm"/>
      <inkml:brushProperty name="color" value="#00bff3"/>
      <inkml:brushProperty name="ignorePressure" value="0"/>
    </inkml:brush>
  </inkml:definitions>
  <inkml:trace contextRef="#ctx0" brushRef="#br0">87500.000 53600.000 628,'-85.000'0.000'7,"32.000"0.000"17,31.000 0.000 15,32.000 0.000 17,15.000 0.000 1,0.000 0.000-11,0.000 0.000-11,0.000 0.000-12,6.000 0.000-7,13.000 0.000-3,12.000 0.000-4,13.000 0.000-3,6.000 0.000-2,0.000 0.000 1,0.000 0.000 0,0.000 0.000 1,0.000 0.000-1,0.000 0.000 1,0.000 0.000-1,0.000 0.000-1,-4.000 0.000-4,-5.000 0.000-12,-7.000 0.000-11,-5.000 0.000-10,-8.000 0.000-5,-5.000 0.000 1,-7.000 0.000 1,-5.000 0.000 2,-8.000 4.000-1,-5.000 10.000-4,-7.000 10.000-5,-5.000 9.000-2</inkml:trace>
</inkml:ink>
</file>

<file path=ppt/ink/ink11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0:33"/>
    </inkml:context>
    <inkml:brush xml:id="br0">
      <inkml:brushProperty name="width" value="0.0322696231305599" units="cm"/>
      <inkml:brushProperty name="height" value="0.0322696231305599" units="cm"/>
      <inkml:brushProperty name="color" value="#00bff3"/>
      <inkml:brushProperty name="ignorePressure" value="0"/>
    </inkml:brush>
  </inkml:definitions>
  <inkml:trace contextRef="#ctx0" brushRef="#br0">87450.000 54600.000 681,'-47.000'0.000'0,"6.000"0.000"0,7.000 0.000 0,6.000 0.000 0,10.000 0.000 8,17.000 0.000 15,15.000 0.000 15,16.000 0.000 16,5.000 0.000 2,-2.000 0.000-12,-3.000 0.000-12,-3.000 0.000-12,13.000-4.000-7,32.000-5.000-2,31.000-7.000-2,32.000-5.000-2,8.000-3.000-4,-11.000 4.000-3,-14.000 3.000-4,-11.000 3.000-4,-7.000 3.000-7,0.000 3.000-10,0.000 3.000-10,0.000 4.000-10,-10.000 1.000-4,-18.000 0.000 4,-19.000 0.000 4,-18.000 0.000 4,-10.000 1.000 3,0.000 4.000 3,0.000 3.000 4,0.000 3.000 4</inkml:trace>
</inkml:ink>
</file>

<file path=ppt/ink/ink11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0:35"/>
    </inkml:context>
    <inkml:brush xml:id="br0">
      <inkml:brushProperty name="width" value="0.0499999970197678" units="cm"/>
      <inkml:brushProperty name="height" value="0.0499999970197678" units="cm"/>
      <inkml:brushProperty name="color" value="#00bff3"/>
      <inkml:brushProperty name="ignorePressure" value="0"/>
    </inkml:brush>
  </inkml:definitions>
  <inkml:trace contextRef="#ctx0" brushRef="#br0">90025.000 52575.000 333,'157.000'63.000'167,"51.000"46.000"-1,50.000 47.000 1,49.000 47.000 0</inkml:trace>
</inkml:ink>
</file>

<file path=ppt/ink/ink1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0:24"/>
    </inkml:context>
    <inkml:brush xml:id="br0">
      <inkml:brushProperty name="width" value="0.0311017166823149" units="cm"/>
      <inkml:brushProperty name="height" value="0.0311017166823149" units="cm"/>
      <inkml:brushProperty name="color" value="#f2395b"/>
      <inkml:brushProperty name="ignorePressure" value="0"/>
    </inkml:brush>
  </inkml:definitions>
  <inkml:trace contextRef="#ctx0" brushRef="#br0">12550.000 30900.000 707,'25.000'-111.000'6,"0.000"28.000"14,0.000 28.000 12,0.000 29.000 13,0.000 19.000 3,0.000 14.000-6,0.000 11.000-8,0.000 14.000-7,-4.000 11.000-7,-5.000 14.000-7,-7.000 11.000-8,-5.000 14.000-6,-8.000 8.000-6,-5.000 7.000-2,-7.000 6.000-2,-5.000 7.000-3,-3.000-6.000 0,4.000-15.000 0,3.000-15.000 1,3.000-16.000 1,1.000-10.000 2,1.000-3.000 1,-1.000-3.000 2,1.000-2.000 2,5.000-6.000 4,14.000-6.000 3,11.000-6.000 5,14.000-6.000 4,5.000-6.000 1,1.000-2.000 0,-1.000-3.000-2,1.000-3.000-1,-4.000 1.000 0,-6.000 6.000 0,-6.000 7.000 1,-6.000 6.000-1,-12.000 7.000-1,-15.000 10.000-3,-15.000 10.000-3,-16.000 9.000-3,-7.000 2.000-2,4.000-2.000-2,3.000-3.000-1,3.000-3.000-2,-1.000-4.000-7,-2.000-3.000-11,-3.000-3.000-13,-3.000-2.000-11,1.000-9.000-4,6.000-12.000 4,7.000-13.000 6,6.000-12.000 5</inkml:trace>
</inkml:ink>
</file>

<file path=ppt/ink/ink11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0:41"/>
    </inkml:context>
    <inkml:brush xml:id="br0">
      <inkml:brushProperty name="width" value="0.0418265052139759" units="cm"/>
      <inkml:brushProperty name="height" value="0.0418265052139759" units="cm"/>
      <inkml:brushProperty name="color" value="#00bff3"/>
      <inkml:brushProperty name="ignorePressure" value="0"/>
    </inkml:brush>
  </inkml:definitions>
  <inkml:trace contextRef="#ctx0" brushRef="#br0">90350.000 52600.000 525,'0.000'-47.000'1,"0.000"6.000"2,0.000 7.000 2,0.000 6.000 2,1.000 12.000 8,4.000 19.000 16,3.000 19.000 14,3.000 19.000 16,1.000 9.000 1,1.000 0.000-9,-1.000 0.000-10,1.000 0.000-11,-3.000 6.000-7,-2.000 13.000-3,-3.000 12.000-4,-3.000 13.000-5,-2.000 7.000-2,0.000 4.000-2,0.000 3.000-1,0.000 3.000-3,0.000 7.000-1,0.000 14.000-3,0.000 11.000-1,0.000 14.000-2,-2.000 13.000-3,-3.000 16.000-1,-3.000 15.000-2,-2.000 17.000-1,-3.000 3.000-4,1.000-5.000-2,-1.000-7.000-4,1.000-5.000-3,1.000-11.000-2,3.000-11.000 2,3.000-14.000 2,4.000-11.000 1,1.000-12.000-2,0.000-9.000-3,0.000-10.000-5,0.000-8.000-3,-2.000-11.000-2,-3.000-8.000 2,-3.000-10.000 1,-2.000-9.000 3,0.000-13.000 0,7.000-16.000 2,6.000-15.000 0,7.000-15.000 2</inkml:trace>
</inkml:ink>
</file>

<file path=ppt/ink/ink11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0:41"/>
    </inkml:context>
    <inkml:brush xml:id="br0">
      <inkml:brushProperty name="width" value="0.0389611795544624" units="cm"/>
      <inkml:brushProperty name="height" value="0.0389611795544624" units="cm"/>
      <inkml:brushProperty name="color" value="#00bff3"/>
      <inkml:brushProperty name="ignorePressure" value="0"/>
    </inkml:brush>
  </inkml:definitions>
  <inkml:trace contextRef="#ctx0" brushRef="#br0">90200.000 53300.000 564,'1.000'-143.000'0,"4.000"17.000"0,3.000 15.000 0,3.000 16.000 0,3.000 9.000 4,3.000 3.000 6,3.000 3.000 8,4.000 4.000 7,1.000 7.000 4,0.000 13.000-2,0.000 12.000 1,0.000 13.000-2,3.000 9.000 1,6.000 6.000-2,7.000 7.000-1,6.000 6.000-1,6.000 4.000-1,6.000 4.000-2,7.000 3.000-1,6.000 3.000-2,3.000 4.000-1,0.000 7.000-1,0.000 6.000-1,0.000 7.000-1,0.000 4.000-2,0.000 3.000-2,0.000 3.000-2,0.000 4.000-3,-5.000 2.000-2,-9.000 4.000-2,-10.000 3.000-2,-8.000 3.000-3,-9.000 3.000 0,-6.000 3.000 0,-6.000 3.000 0,-6.000 4.000 1,-12.000 4.000-2,-15.000 6.000-2,-15.000 7.000-3,-16.000 6.000-2,-15.000 3.000-3,-11.000 0.000-1,-14.000 0.000-2,-11.000 0.000 0,-6.000 0.000-4,4.000 0.000-2,3.000 0.000-3,3.000 0.000-4,3.000-7.000-1,3.000-11.000 1,3.000-14.000 1,4.000-11.000 1,7.000-12.000 0,13.000-9.000 0,12.000-10.000 1,13.000-8.000 1</inkml:trace>
</inkml:ink>
</file>

<file path=ppt/ink/ink11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0:42"/>
    </inkml:context>
    <inkml:brush xml:id="br0">
      <inkml:brushProperty name="width" value="0.0311794932931662" units="cm"/>
      <inkml:brushProperty name="height" value="0.0311794932931662" units="cm"/>
      <inkml:brushProperty name="color" value="#00bff3"/>
      <inkml:brushProperty name="ignorePressure" value="0"/>
    </inkml:brush>
  </inkml:definitions>
  <inkml:trace contextRef="#ctx0" brushRef="#br0">92200.000 53400.000 705,'-22.000'-16.000'6,"6.000"19.000"17,7.000 19.000 15,6.000 19.000 17,3.000 13.000 3,0.000 10.000-13,0.000 10.000-12,0.000 9.000-11,-2.000 4.000-11,-3.000 1.000-7,-3.000-1.000-10,-2.000 1.000-7,-1.000-1.000-9,3.000 1.000-10,3.000-1.000-10,4.000 1.000-9,1.000-9.000-3,0.000-15.000 5,0.000-15.000 4,0.000-16.000 6,1.000-13.000 5,4.000-9.000 8,3.000-10.000 7,3.000-8.000 8</inkml:trace>
</inkml:ink>
</file>

<file path=ppt/ink/ink11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0:42"/>
    </inkml:context>
    <inkml:brush xml:id="br0">
      <inkml:brushProperty name="width" value="0.0253182910382748" units="cm"/>
      <inkml:brushProperty name="height" value="0.0253182910382748" units="cm"/>
      <inkml:brushProperty name="color" value="#00bff3"/>
      <inkml:brushProperty name="ignorePressure" value="0"/>
    </inkml:brush>
  </inkml:definitions>
  <inkml:trace contextRef="#ctx0" brushRef="#br0">92150.000 53950.000 868,'4.000'-47.000'-48,"10.000"6.000"27,10.000 7.000 29,9.000 6.000 29,9.000 3.000 9,9.000 0.000-8,10.000 0.000-10,10.000 0.000-9,-1.000 3.000-6,-9.000 6.000-5,-10.000 7.000-4,-8.000 6.000-6,-6.000 3.000-6,1.000 0.000-12,-1.000 0.000-10,1.000 0.000-11,-4.000 1.000-3,-6.000 4.000 4,-6.000 3.000 4,-6.000 3.000 4</inkml:trace>
</inkml:ink>
</file>

<file path=ppt/ink/ink11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0:42"/>
    </inkml:context>
    <inkml:brush xml:id="br0">
      <inkml:brushProperty name="width" value="0.0269047114998102" units="cm"/>
      <inkml:brushProperty name="height" value="0.0269047114998102" units="cm"/>
      <inkml:brushProperty name="color" value="#00bff3"/>
      <inkml:brushProperty name="ignorePressure" value="0"/>
    </inkml:brush>
  </inkml:definitions>
  <inkml:trace contextRef="#ctx0" brushRef="#br0">92950.000 53150.000 817,'-2.000'-40.000'5,"-3.000"23.000"8,-3.000 22.000 9,-2.000 22.000 9,-3.000 18.000 2,1.000 16.000-5,-1.000 15.000-5,1.000 17.000-6,-1.000 7.000-7,1.000 0.000-10,-1.000 0.000-8,1.000 0.000-10,1.000-7.000-8,3.000-11.000-5,3.000-14.000-6,4.000-11.000-6,8.000-17.000 0,17.000-18.000 5,15.000-19.000 5,16.000-18.000 5,4.000-10.000 6,-6.000 0.000 4,-6.000 0.000 5,-6.000 0.000 6,-2.000 1.000 4,3.000 4.000 3,3.000 3.000 4,4.000 3.000 3,-3.000 6.000 5,-5.000 9.000 6,-7.000 10.000 7,-5.000 10.000 5,-8.000 7.000 3,-5.000 6.000-4,-7.000 7.000-3,-5.000 6.000-3,-4.000 3.000-3,0.000 0.000-2,0.000 0.000-2,0.000 0.000-3,0.000-2.000-4,0.000-3.000-6,0.000-3.000-5,0.000-2.000-6,3.000-6.000-4,6.000-6.000-2,7.000-6.000-2,6.000-6.000-2,6.000-6.000-2,6.000-2.000-4,7.000-3.000-3,6.000-3.000-4,-1.000-4.000 1,-5.000-3.000 5,-7.000-3.000 5,-5.000-2.000 6,-4.000-3.000 3,0.000 1.000 2,0.000-1.000 3,0.000 1.000 2</inkml:trace>
</inkml:ink>
</file>

<file path=ppt/ink/ink11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0:42"/>
    </inkml:context>
    <inkml:brush xml:id="br0">
      <inkml:brushProperty name="width" value="0.0313443876802921" units="cm"/>
      <inkml:brushProperty name="height" value="0.0313443876802921" units="cm"/>
      <inkml:brushProperty name="color" value="#00bff3"/>
      <inkml:brushProperty name="ignorePressure" value="0"/>
    </inkml:brush>
  </inkml:definitions>
  <inkml:trace contextRef="#ctx0" brushRef="#br0">95250.000 53150.000 701,'0.000'-47.000'5,"0.000"6.000"8,0.000 7.000 10,0.000 6.000 8,-4.000 12.000 4,-5.000 19.000 0,-7.000 19.000 0,-5.000 19.000-1,-9.000 16.000-4,-9.000 17.000-7,-10.000 15.000-8,-8.000 16.000-7,-6.000 5.000-4,1.000-2.000-1,-1.000-3.000-1,1.000-3.000 1,1.000-4.000-5,3.000-3.000-7,3.000-3.000-7,4.000-2.000-7,4.000-8.000-6,6.000-8.000-7,7.000-10.000-7,6.000-9.000-7</inkml:trace>
</inkml:ink>
</file>

<file path=ppt/ink/ink11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0:43"/>
    </inkml:context>
    <inkml:brush xml:id="br0">
      <inkml:brushProperty name="width" value="0.0344441868364811" units="cm"/>
      <inkml:brushProperty name="height" value="0.0344441868364811" units="cm"/>
      <inkml:brushProperty name="color" value="#00bff3"/>
      <inkml:brushProperty name="ignorePressure" value="0"/>
    </inkml:brush>
  </inkml:definitions>
  <inkml:trace contextRef="#ctx0" brushRef="#br0">94350.000 53350.000 638,'-24.000'-46.000'0,"4.000"10.000"0,3.000 10.000 1,3.000 9.000-1,9.000 12.000 10,16.000 16.000 21,15.000 15.000 19,17.000 17.000 21,8.000 13.000 1,4.000 13.000-16,3.000 12.000-16,3.000 13.000-16,1.000 12.000-18,1.000 13.000-17,-1.000 12.000-19,1.000 13.000-19,-4.000-4.000-4,-6.000-18.000 7,-6.000-19.000 9,-6.000-18.000 8,-7.000-14.000 1,-6.000-5.000-3,-6.000-7.000-5,-6.000-5.000-4</inkml:trace>
</inkml:ink>
</file>

<file path=ppt/ink/ink11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0:43"/>
    </inkml:context>
    <inkml:brush xml:id="br0">
      <inkml:brushProperty name="width" value="0.0398774109780788" units="cm"/>
      <inkml:brushProperty name="height" value="0.0398774109780788" units="cm"/>
      <inkml:brushProperty name="color" value="#00bff3"/>
      <inkml:brushProperty name="ignorePressure" value="0"/>
    </inkml:brush>
  </inkml:definitions>
  <inkml:trace contextRef="#ctx0" brushRef="#br0">96200.000 53800.000 551,'-68.000'-2.000'0,"17.000"-3.000"0,15.000-3.000 0,16.000-2.000 0,12.000-1.000 9,9.000 3.000 16,10.000 3.000 18,10.000 4.000 17,16.000-1.000 2,26.000-3.000-9,24.000-3.000-12,26.000-2.000-10,13.000-1.000-8,4.000 3.000-4,3.000 3.000-3,3.000 4.000-5,4.000 1.000-1,7.000 0.000-2,6.000 0.000 0,7.000 0.000 0,5.000 0.000-1,7.000 0.000-2,6.000 0.000 0,7.000 0.000-2,2.000 3.000-2,1.000 6.000-2,-1.000 7.000-2,1.000 6.000-3,-1.000 1.000-3,1.000-3.000-5,-1.000-3.000-3,1.000-2.000-5,-6.000-5.000-2,-8.000-2.000-1,-10.000-3.000 0,-9.000-3.000-1,-7.000-1.000-1,-3.000 4.000-3,-3.000 3.000-2,-2.000 3.000-2,-9.000-1.000 0,-12.000-2.000 3,-13.000-3.000 3,-12.000-3.000 2,-15.000-4.000 3,-15.000-3.000-1,-15.000-3.000 0,-16.000-2.000 0</inkml:trace>
</inkml:ink>
</file>

<file path=ppt/ink/ink11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0:44"/>
    </inkml:context>
    <inkml:brush xml:id="br0">
      <inkml:brushProperty name="width" value="0.0348221026360989" units="cm"/>
      <inkml:brushProperty name="height" value="0.0348221026360989" units="cm"/>
      <inkml:brushProperty name="color" value="#00bff3"/>
      <inkml:brushProperty name="ignorePressure" value="0"/>
    </inkml:brush>
  </inkml:definitions>
  <inkml:trace contextRef="#ctx0" brushRef="#br0">97100.000 52000.000 631,'-25.000'-25.000'2,"0.000"0.000"1,0.000 0.000 4,0.000 0.000 2,-4.000 12.000 7,-5.000 26.000 12,-7.000 24.000 13,-5.000 26.000 12,-1.000 13.000 0,6.000 4.000-9,7.000 3.000-10,6.000 3.000-11,4.000-4.000-6,4.000-8.000-2,3.000-10.000-4,3.000-9.000-2,7.000-9.000-5,14.000-5.000-9,11.000-7.000-7,14.000-5.000-7,8.000-14.000-4,7.000-18.000-1,6.000-19.000 2,7.000-18.000-1,2.000-15.000 2,1.000-9.000 1,-1.000-10.000 2,1.000-8.000 2,-6.000-8.000 0,-8.000-2.000-1,-10.000-3.000-1,-9.000-3.000 0,-9.000 4.000 0,-5.000 13.000 5,-7.000 12.000 3,-5.000 13.000 4,-9.000 10.000 5,-9.000 10.000 5,-10.000 10.000 6,-8.000 9.000 6,-4.000 6.000 2,3.000 3.000-3,3.000 3.000-2,4.000 4.000-2,1.000 4.000-5,0.000 6.000-7,0.000 7.000-6,0.000 6.000-8,3.000 3.000-3,6.000 0.000-2,7.000 0.000-2,6.000 0.000 0,3.000 0.000-2,0.000 0.000-1,0.000 0.000-2,0.000 0.000-1</inkml:trace>
</inkml:ink>
</file>

<file path=ppt/ink/ink11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0:44"/>
    </inkml:context>
    <inkml:brush xml:id="br0">
      <inkml:brushProperty name="width" value="0.0272868722677231" units="cm"/>
      <inkml:brushProperty name="height" value="0.0272868722677231" units="cm"/>
      <inkml:brushProperty name="color" value="#00bff3"/>
      <inkml:brushProperty name="ignorePressure" value="0"/>
    </inkml:brush>
  </inkml:definitions>
  <inkml:trace contextRef="#ctx0" brushRef="#br0">97600.000 52200.000 806,'46.000'25.000'102,"-5.000"0.000"-37,-7.000 0.000-38,-5.000 0.000-38,-4.000 1.000-19,0.000 4.000-1,0.000 3.000-1,0.000 3.000-2</inkml:trace>
</inkml:ink>
</file>

<file path=ppt/ink/ink1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0:24"/>
    </inkml:context>
    <inkml:brush xml:id="br0">
      <inkml:brushProperty name="width" value="0.0305230990052223" units="cm"/>
      <inkml:brushProperty name="height" value="0.0305230990052223" units="cm"/>
      <inkml:brushProperty name="color" value="#f2395b"/>
      <inkml:brushProperty name="ignorePressure" value="0"/>
    </inkml:brush>
  </inkml:definitions>
  <inkml:trace contextRef="#ctx0" brushRef="#br0">12850.000 31650.000 720,'73.000'-68.000'21,"-3.000"17.000"6,-3.000 15.000 7,-2.000 16.000 6,0.000 5.000 0,7.000-2.000-6,6.000-3.000-7,7.000-3.000-6,-1.000-1.000-5,-6.000 4.000-5,-6.000 3.000-4,-6.000 3.000-5,-4.000 3.000-12,1.000 3.000-17,-1.000 3.000-18,1.000 4.000-18</inkml:trace>
</inkml:ink>
</file>

<file path=ppt/ink/ink11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0:44"/>
    </inkml:context>
    <inkml:brush xml:id="br0">
      <inkml:brushProperty name="width" value="0.0451248958706856" units="cm"/>
      <inkml:brushProperty name="height" value="0.0451248958706856" units="cm"/>
      <inkml:brushProperty name="color" value="#00bff3"/>
      <inkml:brushProperty name="ignorePressure" value="0"/>
    </inkml:brush>
  </inkml:definitions>
  <inkml:trace contextRef="#ctx0" brushRef="#br0">98450.000 51050.000 487,'1.000'-35.000'45,"4.000"32.000"6,3.000 31.000 5,3.000 32.000 7,-1.000 18.000-2,-2.000 6.000-10,-3.000 7.000-10,-3.000 6.000-10,-2.000 6.000-6,0.000 6.000-2,0.000 7.000-4,0.000 6.000-2,3.000-1.000-4,6.000-5.000-3,7.000-7.000-5,6.000-5.000-4,3.000-8.000-3,0.000-5.000-3,0.000-7.000-4,0.000-5.000-3,-2.000-9.000-2,-3.000-9.000-3,-3.000-10.000-1,-2.000-8.000-1,-11.000-6.000-5,-15.000 1.000-4,-15.000-1.000-5,-16.000 1.000-5,-12.000-6.000 0,-5.000-8.000 4,-7.000-10.000 6,-5.000-9.000 4,-6.000-5.000 2,-3.000 0.000-1,-3.000 0.000 1,-2.000 0.000-1,2.000-4.000 2,9.000-5.000 1,10.000-7.000 2,10.000-5.000 2,7.000-4.000 0,6.000 0.000 0,7.000 0.000-1,6.000 0.000-1</inkml:trace>
</inkml:ink>
</file>

<file path=ppt/ink/ink11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0:44"/>
    </inkml:context>
    <inkml:brush xml:id="br0">
      <inkml:brushProperty name="width" value="0.0305822994560003" units="cm"/>
      <inkml:brushProperty name="height" value="0.0305822994560003" units="cm"/>
      <inkml:brushProperty name="color" value="#00bff3"/>
      <inkml:brushProperty name="ignorePressure" value="0"/>
    </inkml:brush>
  </inkml:definitions>
  <inkml:trace contextRef="#ctx0" brushRef="#br0">98450.000 51650.000 719,'71.000'-49.000'33,"-5.000"4.000"0,-7.000 3.000-1,-5.000 3.000-1,-4.000 4.000 1,0.000 7.000-2,0.000 6.000-1,0.000 7.000 0,3.000 7.000-7,6.000 9.000-13,7.000 10.000-11,6.000 10.000-14,-1.000 4.000-10,-5.000 0.000-9,-7.000 0.000-9,-5.000 0.000-9,-9.000-2.000-2,-9.000-3.000 7,-10.000-3.000 6,-8.000-2.000 6</inkml:trace>
</inkml:ink>
</file>

<file path=ppt/ink/ink11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0:45"/>
    </inkml:context>
    <inkml:brush xml:id="br0">
      <inkml:brushProperty name="width" value="0.0408319644629955" units="cm"/>
      <inkml:brushProperty name="height" value="0.0408319644629955" units="cm"/>
      <inkml:brushProperty name="color" value="#00bff3"/>
      <inkml:brushProperty name="ignorePressure" value="0"/>
    </inkml:brush>
  </inkml:definitions>
  <inkml:trace contextRef="#ctx0" brushRef="#br0">100550.000 51300.000 538,'-97.000'187.000'165,"6.000"-24.000"-38,7.000-26.000-40,6.000-24.000-40,3.000-12.000-24,0.000 4.000-11,0.000 3.000-12,0.000 3.000-10,3.000-4.000-7,6.000-8.000 0,7.000-10.000 0,6.000-9.000-2,7.000-10.000-5,10.000-9.000-9,10.000-10.000-9,9.000-8.000-11</inkml:trace>
</inkml:ink>
</file>

<file path=ppt/ink/ink11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0:45"/>
    </inkml:context>
    <inkml:brush xml:id="br0">
      <inkml:brushProperty name="width" value="0.0388639606535435" units="cm"/>
      <inkml:brushProperty name="height" value="0.0388639606535435" units="cm"/>
      <inkml:brushProperty name="color" value="#00bff3"/>
      <inkml:brushProperty name="ignorePressure" value="0"/>
    </inkml:brush>
  </inkml:definitions>
  <inkml:trace contextRef="#ctx0" brushRef="#br0">99550.000 51400.000 566,'-22.000'-47.000'1,"6.000"6.000"2,7.000 7.000 3,6.000 6.000 3,10.000 10.000 10,17.000 17.000 19,15.000 15.000 20,16.000 16.000 20,10.000 16.000 0,7.000 20.000-17,6.000 18.000-16,7.000 20.000-18,0.000 14.000-16,-2.000 14.000-15,-3.000 11.000-15,-3.000 14.000-14,-4.000-1.000-7,-3.000-12.000-2,-3.000-13.000-1,-2.000-12.000 0,-9.000-18.000-2,-12.000-21.000-2,-13.000-22.000-2,-12.000-22.000-2</inkml:trace>
</inkml:ink>
</file>

<file path=ppt/ink/ink11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0:45"/>
    </inkml:context>
    <inkml:brush xml:id="br0">
      <inkml:brushProperty name="width" value="0.0367024429142475" units="cm"/>
      <inkml:brushProperty name="height" value="0.0367024429142475" units="cm"/>
      <inkml:brushProperty name="color" value="#00bff3"/>
      <inkml:brushProperty name="ignorePressure" value="0"/>
    </inkml:brush>
  </inkml:definitions>
  <inkml:trace contextRef="#ctx0" brushRef="#br0">101500.000 51700.000 599,'-90.000'95.000'102,"23.000"-9.000"-21,22.000-10.000-23,22.000-8.000-21,10.000-4.000-12,1.000 3.000-4,-1.000 3.000-2,1.000 4.000-4,1.000-4.000-1,3.000-9.000-3,3.000-10.000-3,4.000-8.000-1,7.000-11.000-4,13.000-8.000-8,12.000-10.000-5,13.000-9.000-7,6.000-10.000-3,0.000-9.000 3,0.000-10.000 2,0.000-8.000 1,-2.000-11.000 1,-3.000-8.000-2,-3.000-10.000-1,-2.000-9.000-1,-5.000-9.000 0,-2.000-5.000 3,-3.000-7.000 1,-3.000-5.000 3,-7.000 0.000 2,-9.000 10.000-1,-10.000 10.000 0,-8.000 9.000 1,-9.000 9.000-1,-6.000 9.000 1,-6.000 10.000 0,-6.000 10.000 1,-6.000 7.000 0,-2.000 6.000 0,-3.000 7.000 0,-3.000 6.000 1,-1.000 7.000-2,4.000 10.000-2,3.000 10.000-1,3.000 9.000-3,4.000 4.000-3,7.000 1.000-2,6.000-1.000-3,7.000 1.000-2,4.000-3.000-1,3.000-2.000 4,3.000-3.000 4,4.000-3.000 2</inkml:trace>
</inkml:ink>
</file>

<file path=ppt/ink/ink11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0:46"/>
    </inkml:context>
    <inkml:brush xml:id="br0">
      <inkml:brushProperty name="width" value="0.0327336303889751" units="cm"/>
      <inkml:brushProperty name="height" value="0.0327336303889751" units="cm"/>
      <inkml:brushProperty name="color" value="#00bff3"/>
      <inkml:brushProperty name="ignorePressure" value="0"/>
    </inkml:brush>
  </inkml:definitions>
  <inkml:trace contextRef="#ctx0" brushRef="#br0">101850.000 52050.000 672,'26.000'28.000'31,"4.000"6.000"6,3.000 7.000 6,3.000 6.000 6,-2.000 3.000-2,-6.000 0.000-8,-6.000 0.000-7,-6.000 0.000-9,-4.000-4.000-7,1.000-5.000-7,-1.000-7.000-7,1.000-5.000-8,1.000-6.000-7,3.000-3.000-10,3.000-3.000-10,4.000-2.000-10</inkml:trace>
</inkml:ink>
</file>

<file path=ppt/ink/ink11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0:46"/>
    </inkml:context>
    <inkml:brush xml:id="br0">
      <inkml:brushProperty name="width" value="0.0500279627740383" units="cm"/>
      <inkml:brushProperty name="height" value="0.0500279627740383" units="cm"/>
      <inkml:brushProperty name="color" value="#00bff3"/>
      <inkml:brushProperty name="ignorePressure" value="0"/>
    </inkml:brush>
  </inkml:definitions>
  <inkml:trace contextRef="#ctx0" brushRef="#br0">102650.000 50950.000 439,'1.000'-69.000'3,"4.000"13.000"6,3.000 12.000 6,3.000 13.000 6,-1.000 15.000 6,-2.000 19.000 9,-3.000 19.000 7,-3.000 19.000 9,-2.000 12.000 0,0.000 6.000-6,0.000 7.000-5,0.000 6.000-7,0.000 6.000-5,0.000 6.000-3,0.000 7.000-4,0.000 6.000-5,0.000 4.000-2,0.000 4.000-2,0.000 3.000-3,0.000 3.000-1,3.000-1.000-2,6.000-2.000 2,7.000-3.000 0,6.000-3.000 1,1.000-6.000-5,-3.000-5.000-9,-3.000-7.000-11,-2.000-5.000-10,-3.000-9.000-5,1.000-9.000 2,-1.000-10.000 1,1.000-8.000 1,-7.000-8.000 0,-12.000-2.000 1,-13.000-3.000-1,-12.000-3.000 0,-9.000-6.000 1,-2.000-5.000 2,-3.000-7.000 3,-3.000-5.000 2,-1.000-4.000 1,4.000 0.000 0,3.000 0.000-1,3.000 0.000 0,1.000-2.000-2,1.000-3.000-2,-1.000-3.000-2,1.000-2.000-2,2.000-5.000-1,7.000-2.000 2,6.000-3.000 2,7.000-3.000 1</inkml:trace>
</inkml:ink>
</file>

<file path=ppt/ink/ink11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0:46"/>
    </inkml:context>
    <inkml:brush xml:id="br0">
      <inkml:brushProperty name="width" value="0.0286589153110981" units="cm"/>
      <inkml:brushProperty name="height" value="0.0286589153110981" units="cm"/>
      <inkml:brushProperty name="color" value="#00bff3"/>
      <inkml:brushProperty name="ignorePressure" value="0"/>
    </inkml:brush>
  </inkml:definitions>
  <inkml:trace contextRef="#ctx0" brushRef="#br0">102650.000 51650.000 767,'70.000'-66.000'24,"-9.000"19.000"2,-10.000 19.000 3,-8.000 19.000 3,-6.000 9.000 0,1.000 0.000-4,-1.000 0.000-4,1.000 0.000-5,-1.000 0.000-5,1.000 0.000-9,-1.000 0.000-9,1.000 0.000-8,-3.000 1.000-11,-2.000 4.000-15,-3.000 3.000-15,-3.000 3.000-14</inkml:trace>
</inkml:ink>
</file>

<file path=ppt/ink/ink11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0:46"/>
    </inkml:context>
    <inkml:brush xml:id="br0">
      <inkml:brushProperty name="width" value="0.0454857274889946" units="cm"/>
      <inkml:brushProperty name="height" value="0.0454857274889946" units="cm"/>
      <inkml:brushProperty name="color" value="#00bff3"/>
      <inkml:brushProperty name="ignorePressure" value="0"/>
    </inkml:brush>
  </inkml:definitions>
  <inkml:trace contextRef="#ctx0" brushRef="#br0">103400.000 50900.000 483,'-2.000'-43.000'0,"-3.000"17.000"20,-3.000 15.000 20,-2.000 16.000 20,-3.000 15.000 6,1.000 16.000-8,-1.000 15.000-9,1.000 17.000-7,-1.000 8.000-7,1.000 4.000-4,-1.000 3.000-5,1.000 3.000-3,1.000 4.000-4,3.000 7.000-3,3.000 6.000-3,4.000 7.000-4,2.000-3.000-3,4.000-8.000-2,3.000-10.000-5,3.000-9.000-2,9.000-10.000-5,16.000-9.000-7,15.000-10.000-5,17.000-8.000-7,11.000-12.000-3,10.000-12.000 0,10.000-13.000-1,9.000-12.000 0,6.000-12.000-3,3.000-8.000-7,3.000-10.000-5,4.000-9.000-7,-10.000-2.000 1,-22.000 6.000 8,-22.000 7.000 7,-21.000 6.000 8,-14.000 3.000 5,-2.000 0.000 5,-3.000 0.000 3,-3.000 0.000 4</inkml:trace>
</inkml:ink>
</file>

<file path=ppt/ink/ink11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0:47"/>
    </inkml:context>
    <inkml:brush xml:id="br0">
      <inkml:brushProperty name="width" value="0.0375456660985947" units="cm"/>
      <inkml:brushProperty name="height" value="0.0375456660985947" units="cm"/>
      <inkml:brushProperty name="color" value="#00bff3"/>
      <inkml:brushProperty name="ignorePressure" value="0"/>
    </inkml:brush>
  </inkml:definitions>
  <inkml:trace contextRef="#ctx0" brushRef="#br0">104200.000 51100.000 585,'-68.000'-24.000'1,"17.000"4.000"2,15.000 3.000 2,16.000 3.000 2,4.000 20.000 11,-6.000 38.000 21,-6.000 37.000 22,-6.000 38.000 21,-6.000 27.000 0,-2.000 20.000-22,-3.000 18.000-21,-3.000 20.000-22,1.000 3.000-17,6.000-8.000-16,7.000-10.000-15,6.000-9.000-16,4.000-21.000-8,4.000-31.000-6,3.000-31.000-3,3.000-31.000-5</inkml:trace>
</inkml:ink>
</file>

<file path=ppt/ink/ink1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0:24"/>
    </inkml:context>
    <inkml:brush xml:id="br0">
      <inkml:brushProperty name="width" value="0.0373278521001339" units="cm"/>
      <inkml:brushProperty name="height" value="0.0373278521001339" units="cm"/>
      <inkml:brushProperty name="color" value="#f2395b"/>
      <inkml:brushProperty name="ignorePressure" value="0"/>
    </inkml:brush>
  </inkml:definitions>
  <inkml:trace contextRef="#ctx0" brushRef="#br0">13750.000 30450.000 589,'-46.000'-19.000'11,"10.000"13.000"21,10.000 12.000 21,9.000 13.000 22,6.000 15.000 2,3.000 19.000-17,3.000 19.000-17,4.000 19.000-17,1.000 10.000-10,0.000 4.000-6,0.000 3.000-5,0.000 3.000-5,0.000-1.000-2,0.000-2.000 2,0.000-3.000 1,0.000-3.000 2,0.000-7.000-13,0.000-9.000-29,0.000-10.000-30,0.000-8.000-29</inkml:trace>
</inkml:ink>
</file>

<file path=ppt/ink/ink11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0:47"/>
    </inkml:context>
    <inkml:brush xml:id="br0">
      <inkml:brushProperty name="width" value="0.0419391319155693" units="cm"/>
      <inkml:brushProperty name="height" value="0.0419391319155693" units="cm"/>
      <inkml:brushProperty name="color" value="#00bff3"/>
      <inkml:brushProperty name="ignorePressure" value="0"/>
    </inkml:brush>
  </inkml:definitions>
  <inkml:trace contextRef="#ctx0" brushRef="#br0">98900.000 55500.000 524,'-4.000'-41.000'8,"-5.000"19.000"15,-7.000 19.000 16,-5.000 19.000 15,-6.000 13.000 4,-3.000 10.000-8,-3.000 10.000-8,-2.000 9.000-8,0.000 1.000-6,7.000-6.000-5,6.000-6.000-5,7.000-6.000-4,0.000 1.000-2,-2.000 9.000-2,-3.000 10.000 1,-3.000 10.000-2,-1.000-1.000 0,4.000-9.000-2,3.000-10.000-2,3.000-8.000-1,9.000-11.000-1,16.000-8.000 2,15.000-10.000-1,17.000-9.000 2,11.000-12.000-7,10.000-11.000-11,10.000-14.000-12,9.000-11.000-12,1.000-9.000-5,-6.000-3.000 4,-6.000-3.000 3,-6.000-2.000 4,-6.000-6.000 2,-2.000-6.000 4,-3.000-6.000 3,-3.000-6.000 4,-9.000-1.000 3,-11.000 7.000 3,-14.000 6.000 4,-11.000 7.000 4,-11.000 8.000 1,-5.000 14.000 0,-7.000 11.000-1,-5.000 14.000 0,-9.000 7.000 1,-9.000 3.000 1,-10.000 3.000 2,-8.000 4.000 2,-4.000 5.000-2,3.000 10.000-2,3.000 10.000-4,4.000 9.000-3,4.000 4.000-3,6.000 1.000-4,7.000-1.000-3,6.000 1.000-4,6.000-1.000-2,6.000 1.000 0,7.000-1.000-1,6.000 1.000 0</inkml:trace>
</inkml:ink>
</file>

<file path=ppt/ink/ink11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0:48"/>
    </inkml:context>
    <inkml:brush xml:id="br0">
      <inkml:brushProperty name="width" value="0.0319959037005901" units="cm"/>
      <inkml:brushProperty name="height" value="0.0319959037005901" units="cm"/>
      <inkml:brushProperty name="color" value="#00bff3"/>
      <inkml:brushProperty name="ignorePressure" value="0"/>
    </inkml:brush>
  </inkml:definitions>
  <inkml:trace contextRef="#ctx0" brushRef="#br0">99600.000 55800.000 687,'68.000'25.000'40,"-11.000"0.000"-1,-14.000 0.000-1,-11.000 0.000-2,-6.000 1.000-3,4.000 4.000-7,3.000 3.000-5,3.000 3.000-7,-1.000-1.000-2,-2.000-2.000 1,-3.000-3.000 1,-3.000-3.000 2,-2.000-4.000-6,0.000-3.000-11,0.000-3.000-13,0.000-2.000-13</inkml:trace>
</inkml:ink>
</file>

<file path=ppt/ink/ink11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0:48"/>
    </inkml:context>
    <inkml:brush xml:id="br0">
      <inkml:brushProperty name="width" value="0.0463592857122421" units="cm"/>
      <inkml:brushProperty name="height" value="0.0463592857122421" units="cm"/>
      <inkml:brushProperty name="color" value="#00bff3"/>
      <inkml:brushProperty name="ignorePressure" value="0"/>
    </inkml:brush>
  </inkml:definitions>
  <inkml:trace contextRef="#ctx0" brushRef="#br0">101050.000 54900.000 474,'21.000'-19.000'6,"-5.000"13.000"13,-7.000 12.000 13,-5.000 13.000 11,-6.000 15.000 7,-3.000 19.000-4,-3.000 19.000-1,-2.000 19.000-3,-1.000 5.000-4,3.000-5.000-4,3.000-7.000-5,4.000-5.000-5,2.000-3.000-4,4.000 4.000-1,3.000 3.000-2,3.000 3.000-2,3.000-4.000-2,3.000-8.000-1,3.000-10.000-2,4.000-9.000-2,2.000-1.000-5,4.000 10.000-5,3.000 10.000-7,3.000 9.000-6,-2.000-1.000-2,-6.000-8.000 0,-6.000-10.000 1,-6.000-9.000 1,-6.000-7.000 1,-2.000-3.000 0,-3.000-3.000 1,-3.000-2.000 0,-6.000-5.000 0,-5.000-2.000 0,-7.000-3.000 1,-5.000-3.000-1,-8.000-4.000 0,-5.000-3.000 0,-7.000-3.000-1,-5.000-2.000-1,-8.000-1.000-1,-5.000 3.000-1,-7.000 3.000-1,-5.000 4.000-3,-4.000-3.000 1,0.000-5.000 2,0.000-7.000 1,0.000-5.000 1,4.000-6.000-2,10.000-3.000-8,10.000-3.000-6,9.000-2.000-8</inkml:trace>
</inkml:ink>
</file>

<file path=ppt/ink/ink11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0:48"/>
    </inkml:context>
    <inkml:brush xml:id="br0">
      <inkml:brushProperty name="width" value="0.0282290689647198" units="cm"/>
      <inkml:brushProperty name="height" value="0.0282290689647198" units="cm"/>
      <inkml:brushProperty name="color" value="#00bff3"/>
      <inkml:brushProperty name="ignorePressure" value="0"/>
    </inkml:brush>
  </inkml:definitions>
  <inkml:trace contextRef="#ctx0" brushRef="#br0">101050.000 55700.000 779,'139.000'-44.000'3,"-22.000"13.000"7,-22.000 12.000 6,-21.000 13.000 6,-10.000 6.000 3,3.000 0.000 0,3.000 0.000-1,4.000 0.000 0,-4.000 0.000-2,-9.000 0.000-3,-10.000 0.000-2,-8.000 0.000-3,-8.000 0.000-15,-2.000 0.000-24,-3.000 0.000-24,-3.000 0.000-26</inkml:trace>
</inkml:ink>
</file>

<file path=ppt/ink/ink11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0:48"/>
    </inkml:context>
    <inkml:brush xml:id="br0">
      <inkml:brushProperty name="width" value="0.034996759146452" units="cm"/>
      <inkml:brushProperty name="height" value="0.034996759146452" units="cm"/>
      <inkml:brushProperty name="color" value="#00bff3"/>
      <inkml:brushProperty name="ignorePressure" value="0"/>
    </inkml:brush>
  </inkml:definitions>
  <inkml:trace contextRef="#ctx0" brushRef="#br0">101200.000 53950.000 628,'-65.000'-47.000'8,"23.000"6.000"14,22.000 7.000 16,22.000 6.000 15,16.000 6.000 4,14.000 6.000-10,11.000 7.000-9,14.000 6.000-9,13.000 3.000-6,16.000 0.000-5,15.000 0.000-3,17.000 0.000-5,11.000 3.000-3,10.000 6.000-2,10.000 7.000-4,9.000 6.000-1,7.000 3.000-4,7.000 0.000-3,6.000 0.000-2,7.000 0.000-3,-6.000 0.000 0,-15.000 0.000 1,-15.000 0.000 1,-16.000 0.000 2,-19.000-2.000-9,-22.000-3.000-21,-22.000-3.000-19,-21.000-2.000-20</inkml:trace>
</inkml:ink>
</file>

<file path=ppt/ink/ink11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0:50"/>
    </inkml:context>
    <inkml:brush xml:id="br0">
      <inkml:brushProperty name="width" value="0.0397843979299068" units="cm"/>
      <inkml:brushProperty name="height" value="0.0397843979299068" units="cm"/>
      <inkml:brushProperty name="color" value="#00bff3"/>
      <inkml:brushProperty name="ignorePressure" value="0"/>
    </inkml:brush>
  </inkml:definitions>
  <inkml:trace contextRef="#ctx0" brushRef="#br0">86500.000 58700.000 552,'-50.000'0.000'0,"0.000"0.000"0,0.000 0.000 0,0.000 0.000 0,1.000 0.000 5,4.000 0.000 7,3.000 0.000 9,3.000 0.000 7,9.000 0.000 6,16.000 0.000 3,15.000 0.000 2,17.000 0.000 3,13.000 3.000-1,13.000 6.000-3,12.000 7.000-3,13.000 6.000-3,9.000 1.000-4,6.000-3.000-5,7.000-3.000-7,6.000-2.000-5,1.000-3.000-6,-3.000 1.000-6,-3.000-1.000-7,-2.000 1.000-6,-6.000-1.000-7,-6.000 1.000-5,-6.000-1.000-5,-6.000 1.000-6,-4.000 1.000-4,1.000 3.000-3,-1.000 3.000-2,1.000 4.000-2,-6.000-1.000 1,-8.000-3.000 3,-10.000-3.000 5,-9.000-2.000 4</inkml:trace>
</inkml:ink>
</file>

<file path=ppt/ink/ink11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0:50"/>
    </inkml:context>
    <inkml:brush xml:id="br0">
      <inkml:brushProperty name="width" value="0.0360784381628036" units="cm"/>
      <inkml:brushProperty name="height" value="0.0360784381628036" units="cm"/>
      <inkml:brushProperty name="color" value="#00bff3"/>
      <inkml:brushProperty name="ignorePressure" value="0"/>
    </inkml:brush>
  </inkml:definitions>
  <inkml:trace contextRef="#ctx0" brushRef="#br0">86400.000 59450.000 609,'-69.000'0.000'0,"13.000"0.000"0,12.000 0.000 0,13.000 0.000 0,16.000 0.000 10,23.000 0.000 19,22.000 0.000 19,22.000 0.000 20,21.000 1.000 2,22.000 4.000-15,22.000 3.000-14,23.000 3.000-15,16.000 3.000-9,13.000 3.000-4,12.000 3.000-4,13.000 4.000-4,-4.000-1.000-8,-18.000-3.000-9,-19.000-3.000-9,-18.000-2.000-11,-20.000-5.000-9,-18.000-2.000-12,-19.000-3.000-10,-18.000-3.000-11</inkml:trace>
</inkml:ink>
</file>

<file path=ppt/ink/ink11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1:01"/>
    </inkml:context>
    <inkml:brush xml:id="br0">
      <inkml:brushProperty name="width" value="0.0434405766427517" units="cm"/>
      <inkml:brushProperty name="height" value="0.0434405766427517" units="cm"/>
      <inkml:brushProperty name="color" value="#00bff3"/>
      <inkml:brushProperty name="ignorePressure" value="0"/>
    </inkml:brush>
  </inkml:definitions>
  <inkml:trace contextRef="#ctx0" brushRef="#br0">15600.000 32700.000 506,'-46.000'1.000'4,"10.000"4.000"8,10.000 3.000 9,9.000 3.000 8,10.000-2.000 4,14.000-6.000 0,11.000-6.000 0,14.000-6.000 1,8.000-1.000-5,7.000 7.000-6,6.000 6.000-8,7.000 7.000-7,4.000 0.000-4,3.000-2.000-2,3.000-3.000-1,4.000-3.000-2,2.000-2.000 0,4.000 0.000 0,3.000 0.000 1,3.000 0.000 0,3.000 0.000 0,3.000 0.000 1,3.000 0.000 0,4.000 0.000 1,4.000 0.000 0,6.000 0.000-1,7.000 0.000 0,6.000 0.000 0,6.000 0.000 0,6.000 0.000-1,7.000 0.000 1,6.000 0.000-1,-1.000-2.000 0,-5.000-3.000-2,-7.000-3.000-1,-5.000-2.000-2,-4.000-3.000-1,0.000 1.000 1,0.000-1.000 0,0.000 1.000 1,0.000 1.000 0,0.000 3.000 1,0.000 3.000 1,0.000 4.000 1,0.000 1.000 0,0.000 0.000 1,0.000 0.000 1,0.000 0.000 0,-2.000 3.000 1,-3.000 6.000 1,-3.000 7.000-1,-2.000 6.000 1,-3.000-1.000-1,1.000-5.000 1,-1.000-7.000-2,1.000-5.000 1,-3.000-3.000-1,-2.000 4.000 0,-3.000 3.000 1,-3.000 3.000 0,-4.000-1.000-1,-3.000-2.000-1,-3.000-3.000-1,-2.000-3.000-2,-3.000-2.000 1,1.000 0.000 0,-1.000 0.000 0,1.000 0.000 0,-1.000 0.000 2,1.000 0.000-1,-1.000 0.000 2,1.000 0.000-1,1.000 0.000 2,3.000 0.000 0,3.000 0.000 0,4.000 0.000 1,4.000 0.000 0,6.000 0.000 1,7.000 0.000 0,6.000 0.000 2,4.000 0.000-1,4.000 0.000-1,3.000 0.000 0,3.000 0.000 0,-1.000-4.000-2,-2.000-5.000-1,-3.000-7.000-1,-3.000-5.000-2,-2.000-3.000 0,0.000 4.000 0,0.000 3.000 0,0.000 3.000 0,-2.000 3.000 0,-3.000 3.000 0,-3.000 3.000 0,-2.000 4.000 0,0.000-1.000 0,7.000-3.000 0,6.000-3.000 0,7.000-2.000 0,2.000-1.000 1,1.000 3.000 1,-1.000 3.000 1,1.000 4.000 0,-1.000 2.000 2,1.000 4.000-1,-1.000 3.000-1,1.000 3.000 1,1.000-1.000-1,3.000-2.000 0,3.000-3.000 1,4.000-3.000-1,-1.000-2.000 0,-3.000 0.000 0,-3.000 0.000 0,-2.000 0.000-1,-14.000 0.000 0,-21.000 0.000 0,-22.000 0.000-1,-22.000 0.000 1,6.000 0.000-1,34.000 0.000 1,35.000 0.000 0,35.000 0.000 0,18.000 0.000 0,3.000 0.000 0,3.000 0.000 1,4.000 0.000 1,2.000 0.000-1,4.000 0.000 1,3.000 0.000-1,3.000 0.000-1,3.000 1.000 1,3.000 4.000-1,3.000 3.000 1,4.000 3.000-1,4.000-2.000 0,6.000-6.000-1,7.000-6.000-2,6.000-6.000-1,4.000-4.000-1,4.000 1.000 1,3.000-1.000 1,3.000 1.000 0,-1.000-1.000 1,-2.000 1.000 0,-3.000-1.000 0,-3.000 1.000 0,-4.000-1.000 0,-3.000 1.000 1,-3.000-1.000 1,-2.000 1.000 1,-9.000 1.000 0,-12.000 3.000 0,-13.000 3.000-1,-12.000 4.000 1,-23.000 2.000 0,-30.000 4.000 0,-32.000 3.000 0,-30.000 3.000 1,8.000-1.000 0,51.000-2.000 0,49.000-3.000 0,51.000-3.000 0,26.000-2.000-1,3.000 0.000 0,3.000 0.000 1,4.000 0.000-1,2.000-2.000 0,4.000-3.000-1,3.000-3.000-2,3.000-2.000 0,-2.000-1.000-1,-6.000 3.000 0,-6.000 3.000 2,-6.000 4.000 0,-2.000 1.000 0,3.000 0.000 0,3.000 0.000 0,4.000 0.000 0,1.000-2.000 1,0.000-3.000 0,0.000-3.000 0,0.000-2.000 0,-2.000-3.000 1,-3.000 1.000 0,-3.000-1.000 0,-2.000 1.000 1,2.000-3.000 0,9.000-2.000-1,10.000-3.000-1,10.000-3.000-1,-1.000-2.000 0,-9.000 0.000 0,-10.000 0.000 1,-8.000 0.000-1,-9.000 1.000 0,-6.000 4.000 0,-6.000 3.000 0,-6.000 3.000 1,-7.000 3.000-1,-6.000 3.000 1,-6.000 3.000 0,-6.000 4.000-1,-7.000 1.000 1,-6.000 0.000 0,-6.000 0.000 0,-6.000 0.000 0,-9.000-2.000 0,-8.000-3.000 0,-10.000-3.000 0,-9.000-2.000 0,-7.000-1.000 0,-3.000 3.000 0,-3.000 3.000-1,-2.000 4.000 0,-6.000 1.000-1,-6.000 0.000 0,-6.000 0.000 0,-6.000 0.000 0,-9.000 0.000-1,-8.000 0.000 1,-10.000 0.000 1,-9.000 0.000 0,-5.000 0.000 0,0.000 0.000 1,0.000 0.000 1,0.000 0.000 0,-4.000-2.000 0,-5.000-3.000 0,-7.000-3.000 0,-5.000-2.000 0,-6.000-3.000 0,-3.000 1.000-1,-3.000-1.000 1,-2.000 1.000-1,-5.000-1.000 0,-2.000 1.000 0,-3.000-1.000 0,-3.000 1.000-1,-2.000-7.000 0,0.000-12.000 1,0.000-13.000 1,0.000-12.000 0,-4.000-5.000 0,-5.000 3.000-1,-7.000 3.000 1,-5.000 4.000 0,-3.000-4.000-1,4.000-9.000 0,3.000-10.000 0,3.000-8.000 0,1.000-12.000-2,1.000-12.000-2,-1.000-13.000-2,1.000-12.000-3,4.000-15.000-1,9.000-15.000-1,10.000-15.000 1,10.000-16.000-2,4.000-7.000 1,0.000 4.000 0,0.000 3.000 1,0.000 3.000 1,-2.000 3.000 1,-3.000 3.000 1,-3.000 3.000 3,-2.000 4.000 1,-3.000 8.000 2,1.000 17.000 2,-1.000 15.000 2,1.000 16.000 2,-4.000 7.000 1,-6.000 1.000-1,-6.000-1.000 0,-6.000 1.000 0,-6.000 2.000 0,-2.000 7.000-1,-3.000 6.000 1,-3.000 7.000-2,-2.000 2.000 1,0.000 1.000-1,0.000-1.000-1,0.000 1.000-1,-4.000 2.000 0,-5.000 7.000 1,-7.000 6.000 0,-5.000 7.000 1,-4.000 4.000 0,0.000 3.000 1,0.000 3.000 0,0.000 4.000 1,0.000 2.000-1,0.000 4.000 1,0.000 3.000 0,0.000 3.000-1,-5.000 4.000 0,-9.000 7.000-1,-10.000 6.000-1,-8.000 7.000-1,-9.000 2.000-1,-6.000 1.000 0,-6.000-1.000-2,-6.000 1.000 0,-9.000 2.000-1,-8.000 7.000 0,-10.000 6.000 0,-9.000 7.000-1,-9.000 2.000 1,-5.000 1.000 0,-7.000-1.000 0,-5.000 1.000 1,-9.000 1.000 0,-9.000 3.000 0,-10.000 3.000-1,-8.000 4.000 1,-8.000 2.000 0,-2.000 4.000 1,-3.000 3.000 2,-3.000 3.000 0,-9.000 3.000 0,-11.000 3.000 0,-14.000 3.000-1,-11.000 4.000 0,-7.000-1.000-2,0.000-3.000 0,0.000-3.000 0,0.000-2.000-2,3.000-6.000 1,6.000-6.000 1,7.000-6.000-1,6.000-6.000 2,3.000-7.000 0,0.000-6.000 1,0.000-6.000 0,0.000-6.000 0,0.000-4.000 1,0.000 1.000 1,0.000-1.000-1,0.000 1.000 1,1.000-1.000 1,4.000 1.000 0,3.000-1.000 1,3.000 1.000 0,-1.000 1.000 0,-2.000 3.000 0,-3.000 3.000 0,-3.000 4.000 0,-2.000 1.000-1,0.000 0.000-1,0.000 0.000-1,0.000 0.000-2,-2.000-2.000 0,-3.000-3.000 0,-3.000-3.000-1,-2.000-2.000 0,-5.000-1.000 0,-2.000 3.000 1,-3.000 3.000-1,-3.000 4.000 1,-4.000 1.000 0,-3.000 0.000 0,-3.000 0.000 0,-2.000 0.000 1,-5.000 0.000 0,-2.000 0.000 0,-3.000 0.000 2,-3.000 0.000 0,-6.000 0.000 0,-5.000 0.000 1,-7.000 0.000 0,-5.000 0.000 0,0.000 0.000 1,10.000 0.000 0,10.000 0.000 0,9.000 0.000 0,2.000 1.000 1,-2.000 4.000-1,-3.000 3.000-1,-3.000 3.000 0,-1.000 1.000-1,4.000 1.000-1,3.000-1.000 0,3.000 1.000-1,3.000-1.000-1,3.000 1.000-1,3.000-1.000 0,4.000 1.000 0,2.000-1.000-1,4.000 1.000 1,3.000-1.000 0,3.000 1.000 0,1.000-1.000 1,1.000 1.000 1,-1.000-1.000 0,1.000 1.000 1,-1.000 1.000 1,1.000 3.000-1,-1.000 3.000 0,1.000 4.000 0,-3.000 2.000 0,-2.000 4.000 1,-3.000 3.000-1,-3.000 3.000 1,1.000 1.000 0,6.000 1.000 1,7.000-1.000-1,6.000 1.000 0,4.000-1.000 0,4.000 1.000 0,3.000-1.000 0,3.000 1.000 0,-2.000-1.000-1,-6.000 1.000 0,-6.000-1.000 0,-6.000 1.000-1,-2.000-1.000 0,3.000 1.000 0,3.000-1.000 0,4.000 1.000-1,-1.000-1.000 0,-3.000 1.000 0,-3.000-1.000 0,-2.000 1.000 1,-1.000-1.000 0,3.000 1.000 1,3.000-1.000 2,4.000 1.000 0,1.000-1.000 1,0.000 1.000 0,0.000-1.000-1,0.000 1.000-1,0.000 1.000 0,0.000 3.000-2,0.000 3.000-2,0.000 4.000-1,-2.000-1.000 0,-3.000-3.000 0,-3.000-3.000 1,-2.000-2.000 0,2.000-5.000 0,9.000-2.000 1,10.000-3.000 0,10.000-3.000 1,7.000-4.000 0,6.000-3.000 0,7.000-3.000 0,6.000-2.000 1,4.000-5.000-1,4.000-2.000 1,3.000-3.000 0,3.000-3.000 0,3.000-4.000 1,3.000-3.000-1,3.000-3.000 2,4.000-2.000 0,5.000-3.000 0,10.000 1.000 1,10.000-1.000 0,9.000 1.000 1,7.000-3.000 0,7.000-2.000 0,6.000-3.000 1,7.000-3.000-1,5.000-1.000 1,7.000 4.000-2,6.000 3.000 0,7.000 3.000-1,2.000 1.000-1,1.000 1.000-1,-1.000-1.000 0,1.000 1.000-1,1.000 1.000 0,3.000 3.000 0,3.000 3.000 1,4.000 4.000 1,2.000 1.000 1,4.000 0.000-2,3.000 0.000 1,3.000 0.000-2,-1.000 3.000 2,-2.000 6.000 1,-3.000 7.000 2,-3.000 6.000 1,2.000 6.000 0,10.000 6.000 0,10.000 7.000-2,9.000 6.000-1,4.000 3.000-1,1.000 0.000-1,-1.000 0.000 1,1.000 0.000-1,1.000 3.000 0,3.000 6.000 2,3.000 7.000 1,4.000 6.000 0,1.000 3.000 2,0.000 0.000-1,0.000 0.000 1,0.000 0.000-1,0.000 3.000 1,0.000 6.000-2,0.000 7.000 0,0.000 6.000 0,0.000 3.000-2,0.000 0.000 1,0.000 0.000-1,0.000 0.000-1,1.000 0.000 0,4.000 0.000 0,3.000 0.000-1,3.000 0.000 0,1.000 1.000 0,1.000 4.000 2,-1.000 3.000 1,1.000 3.000 1,-3.000 3.000 0,-2.000 3.000-1,-3.000 3.000-1,-3.000 4.000-1,-2.000 1.000-1,0.000 0.000 1,0.000 0.000-1,0.000 0.000 0,1.000-5.000 0,4.000-9.000 1,3.000-10.000 0,3.000-8.000 1,3.000-9.000-6,3.000-6.000-10,3.000-6.000-12,4.000-6.000-10,-1.000-2.000-5,-3.000 3.000 1,-3.000 3.000 0,-2.000 4.000 2,-3.000-6.000 2,1.000-11.000 4,-1.000-14.000 3,1.000-11.000 3,1.000-7.000 0,3.000 0.000-5,3.000 0.000-4,4.000 0.000-4</inkml:trace>
</inkml:ink>
</file>

<file path=ppt/ink/ink11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1:06"/>
    </inkml:context>
    <inkml:brush xml:id="br0">
      <inkml:brushProperty name="width" value="0.0427298992872238" units="cm"/>
      <inkml:brushProperty name="height" value="0.0427298992872238" units="cm"/>
      <inkml:brushProperty name="color" value="#00bff3"/>
      <inkml:brushProperty name="ignorePressure" value="0"/>
    </inkml:brush>
  </inkml:definitions>
  <inkml:trace contextRef="#ctx0" brushRef="#br0">68750.000 51350.000 514,'42.000'-83.000'-4,"-16.000"34.000"27,-15.000 35.000 28,-15.000 35.000 26,-12.000 18.000 6,-6.000 3.000-17,-6.000 3.000-16,-6.000 4.000-15,-7.000 5.000-11,-6.000 10.000-3,-6.000 10.000-3,-6.000 9.000-3,-6.000 6.000-4,-2.000 3.000-2,-3.000 3.000-4,-3.000 4.000-4,-2.000 2.000-1,0.000 4.000-1,0.000 3.000-1,0.000 3.000-1,0.000-2.000 0,0.000-6.000 1,0.000-6.000-1,0.000-6.000 2,-2.000-6.000-1,-3.000-2.000-2,-3.000-3.000-2,-2.000-3.000-2,2.000-4.000 0,9.000-3.000 0,10.000-3.000 0,10.000-2.000 1,4.000-5.000 1,0.000-2.000 0,0.000-3.000 1,0.000-3.000 1,3.000-4.000-3,6.000-3.000-6,7.000-3.000-6,6.000-2.000-5,10.000-17.000-9,17.000-28.000-11,15.000-28.000-11,16.000-27.000-10,2.000-9.000 0,-8.000 13.000 13,-10.000 12.000 13,-9.000 13.000 13,-4.000 6.000 9,4.000 0.000 1,3.000 0.000 4,3.000 0.000 2</inkml:trace>
</inkml:ink>
</file>

<file path=ppt/ink/ink11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1:07"/>
    </inkml:context>
    <inkml:brush xml:id="br0">
      <inkml:brushProperty name="width" value="0.0502783693373203" units="cm"/>
      <inkml:brushProperty name="height" value="0.0502783693373203" units="cm"/>
      <inkml:brushProperty name="color" value="#00bff3"/>
      <inkml:brushProperty name="ignorePressure" value="0"/>
    </inkml:brush>
  </inkml:definitions>
  <inkml:trace contextRef="#ctx0" brushRef="#br0">67000.000 51700.000 437,'-46.000'-25.000'3,"10.000"0.000"5,10.000 0.000 6,9.000 0.000 5,12.000 9.000 6,16.000 19.000 8,15.000 19.000 5,17.000 19.000 8,7.000 10.000-1,0.000 4.000-6,0.000 3.000-8,0.000 3.000-7,1.000-1.000-3,4.000-2.000 0,3.000-3.000 1,3.000-3.000 1,3.000-2.000-1,3.000 0.000-2,3.000 0.000-1,4.000 0.000-2,1.000 1.000-2,0.000 4.000-1,0.000 3.000-3,0.000 3.000-1,-2.000 4.000-2,-3.000 7.000-2,-3.000 6.000-2,-2.000 7.000-1,-6.000-1.000-2,-6.000-6.000-1,-6.000-6.000 0,-6.000-6.000-2,-1.000 2.000-4,7.000 14.000-10,6.000 11.000-10,7.000 14.000-9,2.000 0.000-7,1.000-8.000-3,-1.000-10.000-5,1.000-9.000-4,-7.000-12.000-2,-12.000-11.000 0,-13.000-14.000 0,-12.000-11.000 0</inkml:trace>
</inkml:ink>
</file>

<file path=ppt/ink/ink1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0:24"/>
    </inkml:context>
    <inkml:brush xml:id="br0">
      <inkml:brushProperty name="width" value="0.0375772640109062" units="cm"/>
      <inkml:brushProperty name="height" value="0.0375772640109062" units="cm"/>
      <inkml:brushProperty name="color" value="#f2395b"/>
      <inkml:brushProperty name="ignorePressure" value="0"/>
    </inkml:brush>
  </inkml:definitions>
  <inkml:trace contextRef="#ctx0" brushRef="#br0">13700.000 33450.000 585,'-16.000'-25.000'82,"19.000"0.000"-12,19.000 0.000-12,19.000 0.000-12,12.000 0.000-8,6.000 0.000-5,7.000 0.000-6,6.000 0.000-5,4.000 0.000-5,4.000 0.000-5,3.000 0.000-5,3.000 0.000-5,-1.000 1.000-2,-2.000 4.000-1,-3.000 3.000-2,-3.000 3.000 0,-4.000 3.000-8,-3.000 3.000-17,-3.000 3.000-16,-2.000 4.000-16,-8.000 1.000-5,-8.000 0.000 5,-10.000 0.000 6,-9.000 0.000 6,-7.000 1.000 6,-3.000 4.000 7,-3.000 3.000 7,-2.000 3.000 7</inkml:trace>
</inkml:ink>
</file>

<file path=ppt/ink/ink11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1:08"/>
    </inkml:context>
    <inkml:brush xml:id="br0">
      <inkml:brushProperty name="width" value="0.051229901611805" units="cm"/>
      <inkml:brushProperty name="height" value="0.051229901611805" units="cm"/>
      <inkml:brushProperty name="color" value="#00bff3"/>
      <inkml:brushProperty name="ignorePressure" value="0"/>
    </inkml:brush>
  </inkml:definitions>
  <inkml:trace contextRef="#ctx0" brushRef="#br0">81350.000 51850.000 429,'1.000'-71.000'26,"4.000"10.000"4,3.000 10.000 4,3.000 9.000 5,-4.000 6.000 0,-8.000 3.000-3,-10.000 3.000-2,-9.000 4.000-3,-9.000 2.000-3,-5.000 4.000-6,-7.000 3.000-5,-5.000 3.000-6,-8.000 3.000-2,-5.000 3.000 0,-7.000 3.000-1,-5.000 4.000 0,-4.000 2.000-1,0.000 4.000 0,0.000 3.000-2,0.000 3.000-1,-2.000 4.000 1,-3.000 7.000 0,-3.000 6.000 0,-2.000 7.000 1,-3.000 5.000 1,1.000 7.000-2,-1.000 6.000 1,1.000 7.000-2,2.000 5.000 1,7.000 7.000-1,6.000 6.000 0,7.000 7.000 0,5.000 0.000 0,7.000-2.000 0,6.000-3.000 1,7.000-3.000 0,4.000-4.000 0,3.000-3.000 0,3.000-3.000-1,4.000-2.000-1,4.000-3.000 1,6.000 1.000-2,7.000-1.000 0,6.000 1.000 0,4.000-1.000 0,4.000 1.000 1,3.000-1.000 1,3.000 1.000 2,10.000-6.000 0,20.000-8.000-1,18.000-10.000 0,20.000-9.000 0,10.000-9.000 0,3.000-5.000 0,3.000-7.000 1,4.000-5.000 0,4.000-1.000-3,6.000 6.000-4,7.000 7.000-6,6.000 6.000-6,3.000 1.000-2,0.000-3.000-2,0.000-3.000 0,0.000-2.000-2,-2.000-5.000-3,-3.000-2.000-5,-3.000-3.000-6,-2.000-3.000-6,-1.000-2.000-2,3.000 0.000-1,3.000 0.000-1,4.000 0.000 1,-9.000 0.000-1,-18.000 0.000 1,-19.000 0.000-1,-18.000 0.000 1</inkml:trace>
</inkml:ink>
</file>

<file path=ppt/ink/ink11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1:35"/>
    </inkml:context>
    <inkml:brush xml:id="br0">
      <inkml:brushProperty name="width" value="0.0337213203310966" units="cm"/>
      <inkml:brushProperty name="height" value="0.0337213203310966" units="cm"/>
      <inkml:brushProperty name="color" value="#00bff3"/>
      <inkml:brushProperty name="ignorePressure" value="0"/>
    </inkml:brush>
  </inkml:definitions>
  <inkml:trace contextRef="#ctx0" brushRef="#br0">90750.000 58600.000 652,'-25.000'-19.000'61,"0.000"13.000"-11,0.000 12.000-10,0.000 13.000-10,-2.000 10.000-6,-3.000 10.000-3,-3.000 10.000-1,-2.000 9.000-1,-6.000 7.000-3,-6.000 7.000-2,-6.000 6.000-1,-6.000 7.000-3,2.000-4.000-1,14.000-12.000-1,11.000-13.000-2,14.000-12.000-1,11.000-9.000-4,14.000-2.000-3,11.000-3.000-5,14.000-3.000-5,11.000-12.000-1,14.000-18.000-1,11.000-19.000 0,14.000-18.000 0,3.000-14.000 1,-2.000-5.000 1,-3.000-7.000 2,-3.000-5.000 1,-7.000-3.000 2,-9.000 4.000-1,-10.000 3.000 0,-8.000 3.000 0,-11.000 3.000 1,-8.000 3.000 1,-10.000 3.000 1,-9.000 4.000 2,-9.000 4.000 0,-5.000 6.000 0,-7.000 7.000 0,-5.000 6.000-2,-6.000 4.000 2,-3.000 4.000 3,-3.000 3.000 3,-2.000 3.000 2,-3.000 4.000 1,1.000 7.000-1,-1.000 6.000-1,1.000 7.000-2,1.000 4.000-3,3.000 3.000-3,3.000 3.000-5,4.000 4.000-3,4.000 1.000-6,6.000 0.000-4,7.000 0.000-5,6.000 0.000-6,3.000 0.000 0,0.000 0.000 2,0.000 0.000 2,0.000 0.000 3</inkml:trace>
</inkml:ink>
</file>

<file path=ppt/ink/ink11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1:36"/>
    </inkml:context>
    <inkml:brush xml:id="br0">
      <inkml:brushProperty name="width" value="0.0291767846792936" units="cm"/>
      <inkml:brushProperty name="height" value="0.0291767846792936" units="cm"/>
      <inkml:brushProperty name="color" value="#00bff3"/>
      <inkml:brushProperty name="ignorePressure" value="0"/>
    </inkml:brush>
  </inkml:definitions>
  <inkml:trace contextRef="#ctx0" brushRef="#br0">91300.000 58850.000 754,'25.000'48.000'87,"0.000"-3.000"-19,0.000-3.000-21,0.000-2.000-21,1.000-5.000-13,4.000-2.000-9,3.000-3.000-7,3.000-3.000-8,-1.000-2.000-7,-2.000 0.000-5,-3.000 0.000-6,-3.000 0.000-5,-2.000-4.000 0,0.000-5.000 5,0.000-7.000 6,0.000-5.000 4</inkml:trace>
</inkml:ink>
</file>

<file path=ppt/ink/ink11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1:36"/>
    </inkml:context>
    <inkml:brush xml:id="br0">
      <inkml:brushProperty name="width" value="0.0366024412214756" units="cm"/>
      <inkml:brushProperty name="height" value="0.0366024412214756" units="cm"/>
      <inkml:brushProperty name="color" value="#00bff3"/>
      <inkml:brushProperty name="ignorePressure" value="0"/>
    </inkml:brush>
  </inkml:definitions>
  <inkml:trace contextRef="#ctx0" brushRef="#br0">92600.000 58050.000 601,'-2.000'-46.000'6,"-3.000"10.000"15,-3.000 10.000 13,-2.000 9.000 14,-3.000 15.000 3,1.000 22.000-6,-1.000 22.000-6,1.000 23.000-6,-1.000 11.000-6,1.000 4.000-2,-1.000 3.000-4,1.000 3.000-3,-3.000 1.000-4,-2.000 1.000-4,-3.000-1.000-5,-3.000 1.000-3,-2.000-1.000-5,0.000 1.000-3,0.000-1.000-4,0.000 1.000-3,3.000-6.000-7,6.000-8.000-8,7.000-10.000-9,6.000-9.000-8,6.000-12.000-6,6.000-11.000-1,7.000-14.000-3,6.000-11.000 0</inkml:trace>
</inkml:ink>
</file>

<file path=ppt/ink/ink11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1:36"/>
    </inkml:context>
    <inkml:brush xml:id="br0">
      <inkml:brushProperty name="width" value="0.0405513867735863" units="cm"/>
      <inkml:brushProperty name="height" value="0.0405513867735863" units="cm"/>
      <inkml:brushProperty name="color" value="#00bff3"/>
      <inkml:brushProperty name="ignorePressure" value="0"/>
    </inkml:brush>
  </inkml:definitions>
  <inkml:trace contextRef="#ctx0" brushRef="#br0">93350.000 57600.000 542,'0.000'-47.000'5,"0.000"6.000"11,0.000 7.000 11,0.000 6.000 10,4.000 7.000 3,10.000 10.000-5,10.000 10.000-6,9.000 9.000-5,10.000 7.000-5,14.000 7.000-1,11.000 6.000-3,14.000 7.000-2,0.000 2.000-1,-8.000 1.000 0,-10.000-1.000 1,-9.000 1.000 0,-9.000-3.000-3,-5.000-2.000-9,-7.000-3.000-8,-5.000-3.000-9,-6.000-2.000-1,-3.000 0.000 4,-3.000 0.000 4,-2.000 0.000 4,-8.000 3.000 5,-8.000 6.000 4,-10.000 7.000 5,-9.000 6.000 5,-7.000 9.000 3,-3.000 13.000 0,-3.000 12.000 1,-2.000 13.000 0,-6.000 9.000 0,-6.000 6.000-1,-6.000 7.000-1,-6.000 6.000-1,-7.000 13.000-3,-6.000 23.000-5,-6.000 22.000-3,-6.000 22.000-6,-2.000 13.000-4,3.000 7.000-6,3.000 6.000-6,4.000 7.000-5,7.000-9.000-2,13.000-21.000 1,12.000-22.000 2,13.000-22.000 1,9.000-22.000-2,6.000-22.000-7,7.000-22.000-6,6.000-21.000-8</inkml:trace>
</inkml:ink>
</file>

<file path=ppt/ink/ink11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1:36"/>
    </inkml:context>
    <inkml:brush xml:id="br0">
      <inkml:brushProperty name="width" value="0.0388239622116089" units="cm"/>
      <inkml:brushProperty name="height" value="0.0388239622116089" units="cm"/>
      <inkml:brushProperty name="color" value="#00bff3"/>
      <inkml:brushProperty name="ignorePressure" value="0"/>
    </inkml:brush>
  </inkml:definitions>
  <inkml:trace contextRef="#ctx0" brushRef="#br0">95400.000 58500.000 566,'-24.000'-68.000'6,"4.000"17.000"12,3.000 15.000 12,3.000 16.000 12,3.000 15.000 7,3.000 16.000 1,3.000 15.000 1,4.000 17.000 2,-9.000 16.000-6,-18.000 19.000-13,-19.000 19.000-12,-18.000 19.000-12,-12.000 7.000-6,-3.000-3.000 0,-3.000-3.000 1,-2.000-2.000 1,-1.000-6.000-3,3.000-6.000-10,3.000-6.000-8,4.000-6.000-9,5.000-10.000-4,10.000-12.000 2,10.000-13.000 1,9.000-12.000 2,6.000-15.000-6,3.000-15.000-14,3.000-15.000-12,4.000-16.000-14</inkml:trace>
</inkml:ink>
</file>

<file path=ppt/ink/ink11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1:37"/>
    </inkml:context>
    <inkml:brush xml:id="br0">
      <inkml:brushProperty name="width" value="0.0397614166140556" units="cm"/>
      <inkml:brushProperty name="height" value="0.0397614166140556" units="cm"/>
      <inkml:brushProperty name="color" value="#00bff3"/>
      <inkml:brushProperty name="ignorePressure" value="0"/>
    </inkml:brush>
  </inkml:definitions>
  <inkml:trace contextRef="#ctx0" brushRef="#br0">94150.000 58650.000 553,'73.000'7.000'129,"-3.000"17.000"-27,-3.000 15.000-28,-2.000 16.000-27,-1.000 9.000-16,3.000 3.000-7,3.000 3.000-6,4.000 4.000-6,2.000 4.000-5,4.000 6.000-5,3.000 7.000-3,3.000 6.000-6,-2.000 3.000-8,-6.000 0.000-12,-6.000 0.000-13,-6.000 0.000-12,-10.000-8.000-7,-12.000-16.000-1,-13.000-15.000-3,-12.000-15.000 0</inkml:trace>
</inkml:ink>
</file>

<file path=ppt/ink/ink11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1:37"/>
    </inkml:context>
    <inkml:brush xml:id="br0">
      <inkml:brushProperty name="width" value="0.0255344156175852" units="cm"/>
      <inkml:brushProperty name="height" value="0.0255344156175852" units="cm"/>
      <inkml:brushProperty name="color" value="#00bff3"/>
      <inkml:brushProperty name="ignorePressure" value="0"/>
    </inkml:brush>
  </inkml:definitions>
  <inkml:trace contextRef="#ctx0" brushRef="#br0">97000.000 59250.000 861,'-35.000'-2.000'6,"32.000"-3.000"11,31.000-3.000 12,32.000-2.000 11,19.000 2.000-6,10.000 9.000-21,10.000 10.000-24,9.000 10.000-22,-5.000 0.000-11,-19.000-5.000 1,-18.000-7.000-1,-19.000-5.000 1</inkml:trace>
</inkml:ink>
</file>

<file path=ppt/ink/ink11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1:37"/>
    </inkml:context>
    <inkml:brush xml:id="br0">
      <inkml:brushProperty name="width" value="0.0340762846171856" units="cm"/>
      <inkml:brushProperty name="height" value="0.0340762846171856" units="cm"/>
      <inkml:brushProperty name="color" value="#00bff3"/>
      <inkml:brushProperty name="ignorePressure" value="0"/>
    </inkml:brush>
  </inkml:definitions>
  <inkml:trace contextRef="#ctx0" brushRef="#br0">99200.000 59150.000 645,'6.000'-44.000'113,"13.000"13.000"-23,12.000 12.000-25,13.000 13.000-24,10.000 6.000-16,10.000 0.000-10,10.000 0.000-10,9.000 0.000-9,6.000 0.000-9,3.000 0.000-10,3.000 0.000-7,4.000 0.000-9,-6.000 1.000-5,-11.000 4.000-1,-14.000 3.000 0,-11.000 3.000-2,-11.000-1.000 3,-5.000-2.000 5,-7.000-3.000 6,-5.000-3.000 5</inkml:trace>
</inkml:ink>
</file>

<file path=ppt/ink/ink11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1:37"/>
    </inkml:context>
    <inkml:brush xml:id="br0">
      <inkml:brushProperty name="width" value="0.0303950514644384" units="cm"/>
      <inkml:brushProperty name="height" value="0.0303950514644384" units="cm"/>
      <inkml:brushProperty name="color" value="#00bff3"/>
      <inkml:brushProperty name="ignorePressure" value="0"/>
    </inkml:brush>
  </inkml:definitions>
  <inkml:trace contextRef="#ctx0" brushRef="#br0">101050.000 59000.000 723,'29.000'-24.000'10,"10.000"4.000"18,10.000 3.000 19,9.000 3.000 19,7.000 3.000-2,7.000 3.000-22,6.000 3.000-22,7.000 4.000-23,-6.000 1.000-12,-15.000 0.000-2,-15.000 0.000-2,-16.000 0.000-1,-7.000 1.000-8,4.000 4.000-11,3.000 3.000-11,3.000 3.000-11</inkml:trace>
</inkml:ink>
</file>

<file path=ppt/ink/ink1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0:24"/>
    </inkml:context>
    <inkml:brush xml:id="br0">
      <inkml:brushProperty name="width" value="0.0429935418069363" units="cm"/>
      <inkml:brushProperty name="height" value="0.0429935418069363" units="cm"/>
      <inkml:brushProperty name="color" value="#f2395b"/>
      <inkml:brushProperty name="ignorePressure" value="0"/>
    </inkml:brush>
  </inkml:definitions>
  <inkml:trace contextRef="#ctx0" brushRef="#br0">14600.000 32500.000 511,'-88.000'4.000'56,"26.000"10.000"5,24.000 10.000 4,26.000 9.000 5,12.000 10.000-3,0.000 14.000-13,0.000 11.000-12,0.000 14.000-12,0.000 10.000-10,0.000 9.000-6,0.000 10.000-7,0.000 10.000-7,1.000 7.000-2,4.000 6.000 2,3.000 7.000 1,3.000 6.000 2,1.000-4.000-8,1.000-11.000-20,-1.000-14.000-18,1.000-11.000-20,-1.000-17.000-8,1.000-18.000 1,-1.000-19.000 1,1.000-18.000 2</inkml:trace>
</inkml:ink>
</file>

<file path=ppt/ink/ink11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1:37"/>
    </inkml:context>
    <inkml:brush xml:id="br0">
      <inkml:brushProperty name="width" value="0.0298583321273327" units="cm"/>
      <inkml:brushProperty name="height" value="0.0298583321273327" units="cm"/>
      <inkml:brushProperty name="color" value="#00bff3"/>
      <inkml:brushProperty name="ignorePressure" value="0"/>
    </inkml:brush>
  </inkml:definitions>
  <inkml:trace contextRef="#ctx0" brushRef="#br0">102900.000 59000.000 736,'118.000'-43.000'135,"-11.000"17.000"-48,-14.000 15.000-45,-11.000 16.000-48,-12.000 7.000-29,-9.000 1.000-11,-10.000-1.000-12,-8.000 1.000-12</inkml:trace>
</inkml:ink>
</file>

<file path=ppt/ink/ink11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1:38"/>
    </inkml:context>
    <inkml:brush xml:id="br0">
      <inkml:brushProperty name="width" value="0.0499999970197678" units="cm"/>
      <inkml:brushProperty name="height" value="0.0499999970197678" units="cm"/>
      <inkml:brushProperty name="color" value="#00bff3"/>
      <inkml:brushProperty name="ignorePressure" value="0"/>
    </inkml:brush>
  </inkml:definitions>
  <inkml:trace contextRef="#ctx0" brushRef="#br0">104425.000 58925.000 333,'157.000'63.000'167,"51.000"46.000"-1,50.000 47.000 1,49.000 47.000 0</inkml:trace>
</inkml:ink>
</file>

<file path=ppt/ink/ink11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4:22"/>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54600.000 3500.000 999,'-25.000'-22.000'-86,"0.000"6.000"22,0.000 7.000 22,0.000 6.000 21</inkml:trace>
</inkml:ink>
</file>

<file path=ppt/ink/ink11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4:23"/>
    </inkml:context>
    <inkml:brush xml:id="br0">
      <inkml:brushProperty name="width" value="0.0355249270796776" units="cm"/>
      <inkml:brushProperty name="height" value="0.0355249270796776" units="cm"/>
      <inkml:brushProperty name="color" value="#00bff3"/>
      <inkml:brushProperty name="ignorePressure" value="0"/>
    </inkml:brush>
  </inkml:definitions>
  <inkml:trace contextRef="#ctx0" brushRef="#br0">54950.000 3850.000 619,'45.000'-24.000'-54,"-9.000"4.000"15,-10.000 3.000 12,-8.000 3.000 15,-6.000 1.000 7,1.000 1.000 3,-1.000-1.000 2,1.000 1.000 2,-1.000-1.000 3,1.000 1.000 0,-1.000-1.000 3,1.000 1.000 1,-1.000-1.000 2,1.000 1.000 3,-1.000-1.000 4,1.000 1.000 2,-3.000-3.000 2,-2.000-2.000-1,-3.000-3.000-2,-3.000-3.000-1,-2.000-4.000-2,0.000-3.000-2,0.000-3.000-3,0.000-2.000-1,-2.000-5.000-1,-3.000-2.000 0,-3.000-3.000 0,-2.000-3.000 1,-5.000-4.000-1,-2.000-3.000-2,-3.000-3.000-3,-3.000-2.000-2,-2.000-3.000-1,0.000 1.000 3,0.000-1.000 0,0.000 1.000 3,-2.000 2.000 0,-3.000 7.000 1,-3.000 6.000 1,-2.000 7.000 0,-3.000 4.000 1,1.000 3.000-1,-1.000 3.000 1,1.000 4.000-1,-1.000 4.000 1,1.000 6.000-1,-1.000 7.000 0,1.000 6.000 0,-4.000 3.000 0,-6.000 0.000-1,-6.000 0.000 0,-6.000 0.000-1,-2.000 6.000 0,3.000 13.000-1,3.000 12.000-2,4.000 13.000 0,-1.000 13.000-1,-3.000 17.000 0,-3.000 15.000 0,-2.000 16.000 0,-3.000 10.000 0,1.000 7.000 0,-1.000 6.000 1,1.000 7.000 1,1.000-1.000-1,3.000-6.000 1,3.000-6.000 0,4.000-6.000 0,2.000-2.000-1,4.000 3.000 0,3.000 3.000-1,3.000 4.000-1,3.000-4.000-1,3.000-9.000 0,3.000-10.000-2,4.000-8.000-1,2.000-4.000 0,4.000 3.000 1,3.000 3.000 1,3.000 4.000 0,3.000 1.000 1,3.000 0.000-1,3.000 0.000 0,4.000 0.000 1,2.000-2.000-1,4.000-3.000 0,3.000-3.000 0,3.000-2.000 0,10.000-9.000-1,20.000-12.000-3,18.000-13.000-1,20.000-12.000-3,13.000-10.000-1,9.000-6.000 2,10.000-6.000 0,10.000-6.000 1,7.000-10.000-2,6.000-12.000-3,7.000-13.000-3,6.000-12.000-5,1.000-12.000-2,-3.000-8.000-4,-3.000-10.000-2,-2.000-9.000-4,-6.000-5.000-2,-6.000 0.000 1,-6.000 0.000-1,-6.000 0.000 0,-10.000 1.000 1,-12.000 4.000 2,-13.000 3.000 2,-12.000 3.000 1,-12.000 6.000 4,-8.000 9.000 5,-10.000 10.000 6,-9.000 10.000 4</inkml:trace>
</inkml:ink>
</file>

<file path=ppt/ink/ink11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4:23"/>
    </inkml:context>
    <inkml:brush xml:id="br0">
      <inkml:brushProperty name="width" value="0.0334756262600422" units="cm"/>
      <inkml:brushProperty name="height" value="0.0334756262600422" units="cm"/>
      <inkml:brushProperty name="color" value="#00bff3"/>
      <inkml:brushProperty name="ignorePressure" value="0"/>
    </inkml:brush>
  </inkml:definitions>
  <inkml:trace contextRef="#ctx0" brushRef="#br0">56100.000 4500.000 657,'-44.000'29.000'95,"13.000"10.000"-20,12.000 10.000-21,13.000 9.000-21,2.000 6.000-11,-5.000 3.000-4,-7.000 3.000-3,-5.000 4.000-2,-3.000 1.000-4,4.000 0.000-3,3.000 0.000-3,3.000 0.000-5,3.000 3.000-3,3.000 6.000-6,3.000 7.000-6,4.000 6.000-4,1.000-2.000-5,0.000-9.000-3,0.000-10.000-2,0.000-8.000-4,3.000-20.000-2,6.000-28.000-5,7.000-28.000-3,6.000-27.000-4</inkml:trace>
</inkml:ink>
</file>

<file path=ppt/ink/ink11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4:24"/>
    </inkml:context>
    <inkml:brush xml:id="br0">
      <inkml:brushProperty name="width" value="0.0260523017495871" units="cm"/>
      <inkml:brushProperty name="height" value="0.0260523017495871" units="cm"/>
      <inkml:brushProperty name="color" value="#00bff3"/>
      <inkml:brushProperty name="ignorePressure" value="0"/>
    </inkml:brush>
  </inkml:definitions>
  <inkml:trace contextRef="#ctx0" brushRef="#br0">56000.000 5200.000 844,'6.000'-44.000'57,"13.000"13.000"-14,12.000 12.000-12,13.000 13.000-14,6.000 6.000-10,0.000 0.000-6,0.000 0.000-7,0.000 0.000-6,-4.000-2.000-4,-5.000-3.000-3,-7.000-3.000-3,-5.000-2.000-3,-4.000-3.000-2,0.000 1.000-1,0.000-1.000-2,0.000 1.000-1,-2.000-4.000 1,-3.000-6.000 4,-3.000-6.000 4,-2.000-6.000 4</inkml:trace>
</inkml:ink>
</file>

<file path=ppt/ink/ink11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4:24"/>
    </inkml:context>
    <inkml:brush xml:id="br0">
      <inkml:brushProperty name="width" value="0.0367928519845009" units="cm"/>
      <inkml:brushProperty name="height" value="0.0367928519845009" units="cm"/>
      <inkml:brushProperty name="color" value="#00bff3"/>
      <inkml:brushProperty name="ignorePressure" value="0"/>
    </inkml:brush>
  </inkml:definitions>
  <inkml:trace contextRef="#ctx0" brushRef="#br0">56750.000 4200.000 597,'-24.000'-46.000'5,"4.000"10.000"9,3.000 10.000 9,3.000 9.000 9,1.000 13.000 5,1.000 20.000 1,-1.000 18.000 1,1.000 20.000 1,1.000 8.000-3,3.000 1.000-7,3.000-1.000-5,4.000 1.000-8,-1.000 2.000-2,-3.000 7.000-2,-3.000 6.000-1,-2.000 7.000-2,-1.000 5.000-1,3.000 7.000-4,3.000 6.000-3,4.000 7.000-4,-1.000 7.000-4,-3.000 9.000-5,-3.000 10.000-6,-2.000 10.000-4,-1.000-6.000-6,3.000-18.000-5,3.000-19.000-5,4.000-18.000-6,2.000-28.000-3,4.000-33.000-2,3.000-35.000-1,3.000-34.000-3,1.000-21.000 6,1.000-6.000 10,-1.000-6.000 11,1.000-6.000 12,1.000-6.000 7,3.000-2.000 6,3.000-3.000 5,4.000-3.000 5,4.000 5.000 3,6.000 17.000 2,7.000 15.000 1,6.000 16.000 3,-1.000 10.000 0,-5.000 7.000 1,-7.000 6.000-1,-5.000 7.000 1,-3.000 4.000 2,4.000 3.000 4,3.000 3.000 4,3.000 4.000 4,-2.000 5.000 0,-6.000 10.000-7,-6.000 10.000-4,-6.000 9.000-6,-4.000 9.000-3,1.000 9.000 1,-1.000 10.000-1,1.000 10.000 1,-3.000 5.000-3,-2.000 4.000-9,-3.000 3.000-8,-3.000 3.000-7,-2.000-5.000-5,0.000-12.000 1,0.000-13.000-1,0.000-12.000 0,7.000-16.000-2,17.000-19.000-5,15.000-18.000-4,16.000-19.000-5,10.000-21.000-3,7.000-21.000 2,6.000-22.000-1,7.000-22.000 1,-6.000 1.000 3,-15.000 26.000 4,-15.000 24.000 6,-16.000 26.000 5,-7.000 10.000 3,4.000-3.000 2,3.000-3.000 3,3.000-2.000 3</inkml:trace>
</inkml:ink>
</file>

<file path=ppt/ink/ink11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4:24"/>
    </inkml:context>
    <inkml:brush xml:id="br0">
      <inkml:brushProperty name="width" value="0.0370309613645077" units="cm"/>
      <inkml:brushProperty name="height" value="0.0370309613645077" units="cm"/>
      <inkml:brushProperty name="color" value="#00bff3"/>
      <inkml:brushProperty name="ignorePressure" value="0"/>
    </inkml:brush>
  </inkml:definitions>
  <inkml:trace contextRef="#ctx0" brushRef="#br0">59200.000 2950.000 594,'-44.000'-91.000'24,"13.000"19.000"-1,12.000 19.000 0,13.000 19.000-2,10.000 23.000 3,10.000 28.000 6,10.000 28.000 5,9.000 29.000 6,1.000 18.000 0,-6.000 9.000-7,-6.000 10.000-7,-6.000 10.000-6,-2.000 16.000-5,3.000 26.000-2,3.000 24.000-3,4.000 26.000-2,-3.000 10.000-2,-5.000-3.000-3,-7.000-3.000-3,-5.000-2.000-4,-6.000 3.000-3,-3.000 14.000-4,-3.000 11.000-6,-2.000 14.000-3,-3.000-9.000-3,1.000-28.000 0,-1.000-28.000 1,1.000-27.000 0,-3.000-19.000-4,-2.000-5.000-6,-3.000-7.000-8,-3.000-5.000-6,-2.000-20.000-2,0.000-31.000 4,0.000-31.000 3,0.000-31.000 3</inkml:trace>
</inkml:ink>
</file>

<file path=ppt/ink/ink11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4:25"/>
    </inkml:context>
    <inkml:brush xml:id="br0">
      <inkml:brushProperty name="width" value="0.0329771339893341" units="cm"/>
      <inkml:brushProperty name="height" value="0.0329771339893341" units="cm"/>
      <inkml:brushProperty name="color" value="#00bff3"/>
      <inkml:brushProperty name="ignorePressure" value="0"/>
    </inkml:brush>
  </inkml:definitions>
  <inkml:trace contextRef="#ctx0" brushRef="#br0">59100.000 2700.000 667,'-2.000'-85.000'46,"-3.000"32.000"-1,-3.000 31.000-1,-2.000 32.000 0,-8.000 30.000-5,-8.000 32.000-4,-10.000 31.000-6,-9.000 32.000-5,-7.000 15.000-7,-3.000 0.000-8,-3.000 0.000-8,-2.000 0.000-10,-1.000-7.000-5,3.000-11.000-6,3.000-14.000-4,4.000-11.000-4,4.000-17.000-5,6.000-18.000-1,7.000-19.000-4,6.000-18.000-1</inkml:trace>
</inkml:ink>
</file>

<file path=ppt/ink/ink11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4:25"/>
    </inkml:context>
    <inkml:brush xml:id="br0">
      <inkml:brushProperty name="width" value="0.0319424010813236" units="cm"/>
      <inkml:brushProperty name="height" value="0.0319424010813236" units="cm"/>
      <inkml:brushProperty name="color" value="#00bff3"/>
      <inkml:brushProperty name="ignorePressure" value="0"/>
    </inkml:brush>
  </inkml:definitions>
  <inkml:trace contextRef="#ctx0" brushRef="#br0">59400.000 2450.000 688,'26.000'28.000'33,"4.000"6.000"4,3.000 7.000 4,3.000 6.000 5,-1.000 3.000-1,-2.000 0.000-8,-3.000 0.000-6,-3.000 0.000-7,4.000 9.000-9,13.000 19.000-13,12.000 19.000-11,13.000 19.000-13,-1.000-2.000-12,-11.000-22.000-13,-14.000-22.000-13,-11.000-21.000-11</inkml:trace>
</inkml:ink>
</file>

<file path=ppt/ink/ink1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0:25"/>
    </inkml:context>
    <inkml:brush xml:id="br0">
      <inkml:brushProperty name="width" value="0.0460112579166889" units="cm"/>
      <inkml:brushProperty name="height" value="0.0460112579166889" units="cm"/>
      <inkml:brushProperty name="color" value="#f2395b"/>
      <inkml:brushProperty name="ignorePressure" value="0"/>
    </inkml:brush>
  </inkml:definitions>
  <inkml:trace contextRef="#ctx0" brushRef="#br0">16500.000 31900.000 478,'26.000'-27.000'3,"4.000"-3.000"7,3.000-3.000 6,3.000-2.000 6,3.000 0.000 5,3.000 7.000-1,3.000 6.000 2,4.000 7.000 0,-1.000 4.000 0,-3.000 3.000-1,-3.000 3.000 0,-2.000 4.000-1,-5.000 5.000-3,-2.000 10.000-5,-3.000 10.000-6,-3.000 9.000-5,-7.000 12.000-5,-9.000 16.000-2,-10.000 15.000-3,-8.000 17.000-3,-11.000 10.000-3,-8.000 6.000-1,-10.000 7.000-3,-9.000 6.000-1,-4.000-2.000-1,4.000-9.000-1,3.000-10.000-1,3.000-8.000 1,6.000-11.000-1,9.000-8.000 1,10.000-10.000 2,10.000-9.000 0,8.000-10.000 5,10.000-9.000 8,10.000-10.000 10,9.000-8.000 9,7.000-11.000 4,7.000-8.000 1,6.000-10.000 1,7.000-9.000 1,0.000-4.000-1,-2.000 4.000-1,-3.000 3.000-1,-3.000 3.000-2,-6.000 15.000 0,-5.000 29.000 1,-7.000 28.000-1,-5.000 28.000 1,-11.000 14.000-1,-11.000 0.000-3,-14.000 0.000-3,-11.000 0.000-2,-9.000-2.000-3,-3.000-3.000-2,-3.000-3.000-3,-2.000-2.000-2,-3.000-5.000-2,1.000-2.000 1,-1.000-3.000 1,1.000-3.000-1,-1.000-6.000-4,1.000-5.000-13,-1.000-7.000-12,1.000-5.000-11</inkml:trace>
</inkml:ink>
</file>

<file path=ppt/ink/ink11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4:25"/>
    </inkml:context>
    <inkml:brush xml:id="br0">
      <inkml:brushProperty name="width" value="0.0387206114828587" units="cm"/>
      <inkml:brushProperty name="height" value="0.0387206114828587" units="cm"/>
      <inkml:brushProperty name="color" value="#00bff3"/>
      <inkml:brushProperty name="ignorePressure" value="0"/>
    </inkml:brush>
  </inkml:definitions>
  <inkml:trace contextRef="#ctx0" brushRef="#br0">64650.000 4400.000 568,'-47.000'0.000'57,"6.000"0.000"-4,7.000 0.000-7,6.000 0.000-5,-1.000 1.000-6,-5.000 4.000-3,-7.000 3.000-5,-5.000 3.000-3,-12.000 9.000-4,-16.000 16.000-2,-15.000 15.000-2,-15.000 17.000-1,-14.000 11.000-3,-8.000 10.000-1,-10.000 10.000-1,-9.000 9.000-2,-1.000 2.000-3,10.000-2.000-3,10.000-3.000-5,9.000-3.000-3,9.000-7.000-3,9.000-9.000-1,10.000-10.000-1,10.000-8.000-1,11.000-9.000 2,17.000-6.000 2,15.000-6.000 3,16.000-6.000 4,15.000-6.000 1,16.000-2.000 3,15.000-3.000 1,17.000-3.000 2,8.000-4.000 0,4.000-3.000 0,3.000-3.000-1,3.000-2.000-1,9.000-1.000 1,16.000 3.000-1,15.000 3.000 0,17.000 4.000 0,3.000 1.000-1,-5.000 0.000-3,-7.000 0.000-3,-5.000 0.000-3,-8.000-2.000-3,-5.000-3.000-7,-7.000-3.000-4,-5.000-2.000-6,-9.000-3.000-4,-9.000 1.000-2,-10.000-1.000-3,-8.000 1.000-3,-9.000 1.000-2,-6.000 3.000-4,-6.000 3.000-2,-6.000 4.000-4</inkml:trace>
</inkml:ink>
</file>

<file path=ppt/ink/ink11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4:26"/>
    </inkml:context>
    <inkml:brush xml:id="br0">
      <inkml:brushProperty name="width" value="0.0385460741817951" units="cm"/>
      <inkml:brushProperty name="height" value="0.0385460741817951" units="cm"/>
      <inkml:brushProperty name="color" value="#00bff3"/>
      <inkml:brushProperty name="ignorePressure" value="0"/>
    </inkml:brush>
  </inkml:definitions>
  <inkml:trace contextRef="#ctx0" brushRef="#br0">63600.000 5700.000 570,'-58.000'-68.000'26,"34.000"17.000"5,35.000 15.000 7,35.000 16.000 5,21.000 7.000 0,9.000 1.000-6,10.000-1.000-6,10.000 1.000-7,14.000 1.000-5,23.000 3.000-2,22.000 3.000-3,22.000 4.000-4,29.000-3.000 0,38.000-5.000 0,37.000-7.000 1,38.000-5.000 1,15.000-4.000 0,-6.000 0.000 0,-6.000 0.000 0,-6.000 0.000 0,-4.000-2.000-7,1.000-3.000-13,-1.000-3.000-15,1.000-2.000-14,1.000-5.000-8,3.000-2.000-2,3.000-3.000-3,4.000-3.000-3,-31.000 2.000 3,-61.000 10.000 6,-64.000 10.000 7,-61.000 9.000 7,-34.000 2.000 4,-3.000-2.000 3,-3.000-3.000 2,-2.000-3.000 2</inkml:trace>
</inkml:ink>
</file>

<file path=ppt/ink/ink11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4:29"/>
    </inkml:context>
    <inkml:brush xml:id="br0">
      <inkml:brushProperty name="width" value="0.0414520651102066" units="cm"/>
      <inkml:brushProperty name="height" value="0.0414520651102066" units="cm"/>
      <inkml:brushProperty name="color" value="#00bff3"/>
      <inkml:brushProperty name="ignorePressure" value="0"/>
    </inkml:brush>
  </inkml:definitions>
  <inkml:trace contextRef="#ctx0" brushRef="#br0">93550.000 9850.000 530,'-27.000'-22.000'26,"-3.000"6.000"-2,-3.000 7.000-3,-2.000 6.000-2,-1.000 4.000-3,3.000 4.000-3,3.000 3.000-2,4.000 3.000-4,-1.000 3.000-2,-3.000 3.000 1,-3.000 3.000 1,-2.000 4.000-1,-3.000-1.000 1,1.000-3.000-1,-1.000-3.000 0,1.000-2.000-1,-3.000-1.000-1,-2.000 3.000-1,-3.000 3.000 0,-3.000 4.000-2,-4.000 2.000 0,-3.000 4.000 0,-3.000 3.000-1,-2.000 3.000 0,-3.000 1.000-1,1.000 1.000 0,-1.000-1.000-1,1.000 1.000 0,-1.000-1.000 0,1.000 1.000 0,-1.000-1.000 1,1.000 1.000-1,-1.000-1.000 2,1.000 1.000-1,-1.000-1.000 1,1.000 1.000 0,1.000-1.000 0,3.000 1.000-1,3.000-1.000 0,4.000 1.000 0,4.000-3.000 0,6.000-2.000-1,7.000-3.000 2,6.000-3.000-1,3.000-4.000 1,0.000-3.000 0,0.000-3.000 1,0.000-2.000 0,3.000-1.000 0,6.000 3.000 0,7.000 3.000 0,6.000 4.000 0,7.000 1.000 1,10.000 0.000 0,10.000 0.000 0,9.000 0.000 1,6.000 0.000 0,3.000 0.000 0,3.000 0.000 0,4.000 0.000 0,2.000 0.000 0,4.000 0.000 0,3.000 0.000 0,3.000 0.000 1,4.000 0.000 0,7.000 0.000 1,6.000 0.000-1,7.000 0.000 1,2.000-4.000-1,1.000-5.000 0,-1.000-7.000-1,1.000-5.000 0,-1.000-3.000 0,1.000 4.000 0,-1.000 3.000 0,1.000 3.000 0,1.000 1.000 0,3.000 1.000-2,3.000-1.000-1,4.000 1.000-1,-1.000-3.000-1,-3.000-2.000 1,-3.000-3.000 0,-2.000-3.000 1,-3.000-4.000 0,1.000-3.000 0,-1.000-3.000 1,1.000-2.000 1,-4.000-3.000-1,-6.000 1.000 1,-6.000-1.000-1,-6.000 1.000 0,-7.000-1.000 0,-6.000 1.000 0,-6.000-1.000 0,-6.000 1.000 0,-12.000-3.000 4,-15.000-2.000 9,-15.000-3.000 9,-16.000-3.000 8,-8.000-2.000 2,0.000 0.000-7,0.000 0.000-7,0.000 0.000-6,-2.000-4.000-4,-3.000-5.000-2,-3.000-7.000-1,-2.000-5.000-1,-1.000-4.000-2,3.000 0.000-1,3.000 0.000-1,4.000 0.000-1,1.000-7.000-2,0.000-11.000-4,0.000-14.000-3,0.000-11.000-3,0.000-15.000-5,0.000-16.000-4,0.000-15.000-4,0.000-15.000-5,1.000-6.000-4,4.000 7.000 0,3.000 6.000-3,3.000 7.000 0,1.000 11.000-1,1.000 20.000 4,-1.000 18.000 1,1.000 20.000 3</inkml:trace>
</inkml:ink>
</file>

<file path=ppt/ink/ink11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4:31"/>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78050.000 4500.000 999,'67.000'-2.000'-75,"-16.000"-3.000"20,-15.000-3.000 19,-15.000-2.000 19,-7.000-3.000 10,3.000 1.000 2,3.000-1.000 1,4.000 1.000 2,1.000-1.000-1,0.000 1.000-1,0.000-1.000-1,0.000 1.000-2</inkml:trace>
</inkml:ink>
</file>

<file path=ppt/ink/ink11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4:37"/>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75900.000 1950.000 999,'43.000'-47.000'-73,"-11.000"6.000"17,-14.000 7.000 17,-11.000 6.000 18,-6.000 3.000 9,4.000 0.000 3,3.000 0.000 1,3.000 0.000 1</inkml:trace>
</inkml:ink>
</file>

<file path=ppt/ink/ink11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4:38"/>
    </inkml:context>
    <inkml:brush xml:id="br0">
      <inkml:brushProperty name="width" value="0.0359829664230347" units="cm"/>
      <inkml:brushProperty name="height" value="0.0359829664230347" units="cm"/>
      <inkml:brushProperty name="color" value="#00bff3"/>
      <inkml:brushProperty name="ignorePressure" value="0"/>
    </inkml:brush>
  </inkml:definitions>
  <inkml:trace contextRef="#ctx0" brushRef="#br0">76600.000 1100.000 611,'46.000'-46.000'0,"-5.000"10.000"-1,-7.000 10.000 0,-5.000 9.000-1,-4.000 6.000 3,0.000 3.000 2,0.000 3.000 5,0.000 4.000 4,0.000 2.000 1,0.000 4.000 1,0.000 3.000-1,0.000 3.000 1,0.000 4.000 0,0.000 7.000 1,0.000 6.000 2,0.000 7.000 2,-2.000 4.000 0,-3.000 3.000-1,-3.000 3.000-1,-2.000 4.000 0,-5.000 4.000-1,-2.000 6.000-2,-3.000 7.000-1,-3.000 6.000-2,-4.000 3.000-1,-3.000 0.000-1,-3.000 0.000-2,-2.000 0.000-1,-6.000 3.000 0,-6.000 6.000 1,-6.000 7.000 0,-6.000 6.000 1,-6.000 1.000 0,-2.000-3.000-3,-3.000-3.000-3,-3.000-2.000-1,-6.000-3.000-4,-5.000 1.000-3,-7.000-1.000-4,-5.000 1.000-3,-3.000-3.000 0,4.000-2.000 0,3.000-3.000 2,3.000-3.000 2,1.000-6.000 0,1.000-5.000 2,-1.000-7.000 0,1.000-5.000 2,-3.000-8.000-1,-2.000-5.000-1,-3.000-7.000-1,-3.000-5.000-1,-1.000-9.000-1,4.000-9.000 0,3.000-10.000-1,3.000-8.000 0,1.000-12.000 0,1.000-12.000-2,-1.000-13.000 0,1.000-12.000-1,2.000-12.000 0,7.000-8.000 1,6.000-10.000 1,7.000-9.000 0,5.000-4.000 0,7.000 4.000 1,6.000 3.000 0,7.000 3.000 0,4.000 6.000 2,3.000 9.000 6,3.000 10.000 6,4.000 10.000 5,2.000 7.000 3,4.000 6.000 1,3.000 7.000 1,3.000 6.000 0,4.000 3.000 0,7.000 0.000 1,6.000 0.000 0,7.000 0.000 0,2.000 1.000 0,1.000 4.000 0,-1.000 3.000 1,1.000 3.000-1,4.000 6.000 1,9.000 9.000 0,10.000 10.000 0,10.000 10.000 1,4.000 7.000-1,0.000 6.000 0,0.000 7.000 0,0.000 6.000 0,1.000 3.000-1,4.000 0.000 0,3.000 0.000 0,3.000 0.000-1,1.000 1.000-1,1.000 4.000-2,-1.000 3.000-2,1.000 3.000-2,1.000 1.000-5,3.000 1.000-5,3.000-1.000-7,4.000 1.000-5,1.000-1.000-6,0.000 1.000-5,0.000-1.000-5,0.000 1.000-4,-5.000-6.000-2,-9.000-8.000 4,-10.000-10.000 1,-8.000-9.000 4,-11.000-9.000-1,-8.000-5.000-3,-10.000-7.000-2,-9.000-5.000-3</inkml:trace>
</inkml:ink>
</file>

<file path=ppt/ink/ink11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4:40"/>
    </inkml:context>
    <inkml:brush xml:id="br0">
      <inkml:brushProperty name="width" value="0.0326251909136772" units="cm"/>
      <inkml:brushProperty name="height" value="0.0326251909136772" units="cm"/>
      <inkml:brushProperty name="color" value="#00bff3"/>
      <inkml:brushProperty name="ignorePressure" value="0"/>
    </inkml:brush>
  </inkml:definitions>
  <inkml:trace contextRef="#ctx0" brushRef="#br0">78500.000 1900.000 674,'-36.000'-24.000'-9,"28.000"4.000"17,28.000 3.000 16,29.000 3.000 17,11.000 3.000 4,-2.000 3.000-9,-3.000 3.000-9,-3.000 4.000-9,2.000-1.000-7,10.000-3.000-6,10.000-3.000-6,9.000-2.000-5,-2.000-1.000-3,-12.000 3.000 2,-13.000 3.000 0,-12.000 4.000 2,-9.000 1.000-3,-2.000 0.000-9,-3.000 0.000-7,-3.000 0.000-7,-9.000-5.000-5,-11.000-9.000 0,-14.000-10.000 0,-11.000-8.000 0,-7.000-6.000 2,0.000 1.000 9,0.000-1.000 6,0.000 1.000 8,0.000-1.000 5,0.000 1.000 1,0.000-1.000 1,0.000 1.000 2,1.000 2.000 4,4.000 7.000 9,3.000 6.000 7,3.000 7.000 8,1.000 2.000 7,1.000 1.000 6,-1.000-1.000 5,1.000 1.000 6,-3.000 7.000-1,-2.000 16.000-7,-3.000 15.000-7,-3.000 17.000-7,-4.000 10.000-4,-3.000 6.000-3,-3.000 7.000-2,-2.000 6.000-1,-1.000 4.000-5,3.000 4.000-4,3.000 3.000-5,4.000 3.000-6,1.000-1.000-3,0.000-2.000 1,0.000-3.000-1,0.000-3.000-1,3.000-6.000 2,6.000-5.000 0,7.000-7.000 2,6.000-5.000 1,9.000-6.000-2,13.000-3.000-8,12.000-3.000-6,13.000-2.000-8,7.000-11.000-1,4.000-15.000 2,3.000-15.000 4,3.000-16.000 2,1.000-12.000 1,1.000-5.000-3,-1.000-7.000-3,1.000-5.000-3,-6.000-3.000-1,-8.000 4.000 1,-10.000 3.000-1,-9.000 3.000 1,-9.000 3.000 3,-5.000 3.000 7,-7.000 3.000 5,-5.000 4.000 7,-6.000 1.000 4,-3.000 0.000 5,-3.000 0.000 5,-2.000 0.000 3,-5.000 3.000 2,-2.000 6.000 0,-3.000 7.000 0,-3.000 6.000-1,-2.000 6.000 3,0.000 6.000 9,0.000 7.000 7,0.000 6.000 9,3.000 7.000 1,6.000 10.000-6,7.000 10.000-6,6.000 9.000-6,3.000 6.000-6,0.000 3.000-4,0.000 3.000-4,0.000 4.000-5,0.000 1.000-5,0.000 0.000-3,0.000 0.000-3,0.000 0.000-5,0.000 1.000-2,0.000 4.000-3,0.000 3.000-3,0.000 3.000-3,-2.000-2.000-1,-3.000-6.000-1,-3.000-6.000-1,-2.000-6.000 0,-6.000-7.000 0,-6.000-6.000 2,-6.000-6.000 2,-6.000-6.000 1,-6.000-9.000 1,-2.000-8.000-1,-3.000-10.000 1,-3.000-9.000-1,-4.000-7.000 2,-3.000-3.000 5,-3.000-3.000 5,-2.000-2.000 5,0.000-8.000 3,7.000-8.000 2,6.000-10.000 2,7.000-9.000 1,7.000-10.000 3,9.000-9.000 4,10.000-10.000 2,10.000-8.000 3,13.000-6.000 2,19.000 1.000 0,19.000-1.000-1,19.000 1.000 0,12.000-1.000-2,6.000 1.000-4,7.000-1.000-2,6.000 1.000-3,3.000 2.000-2,0.000 7.000 0,0.000 6.000 2,0.000 7.000-1,-4.000 7.000 1,-5.000 9.000-2,-7.000 10.000-1,-5.000 10.000 0,-8.000 4.000-7,-5.000 0.000-11,-7.000 0.000-11,-5.000 0.000-12,-8.000 1.000-2,-5.000 4.000 7,-7.000 3.000 6,-5.000 3.000 6,-4.000 3.000 10,0.000 3.000 14,0.000 3.000 14,0.000 4.000 13,1.000 1.000 3,4.000 0.000-8,3.000 0.000-7,3.000 0.000-9,-1.000 0.000-4,-2.000 0.000 1,-3.000 0.000 0,-3.000 0.000 1,-7.000 7.000-6,-9.000 17.000-9,-10.000 15.000-10,-8.000 16.000-9,-15.000 9.000-3,-19.000 3.000 5,-18.000 3.000 5,-19.000 4.000 6,-8.000-1.000 3,3.000-3.000 2,3.000-3.000 3,4.000-2.000 2,4.000-8.000 3,6.000-8.000 4,7.000-10.000 3,6.000-9.000 3,20.000-12.000 2,34.000-11.000 2,35.000-14.000 1,35.000-11.000 0,18.000-14.000-2,3.000-11.000-9,3.000-14.000-8,4.000-11.000-8,-7.000-3.000-6,-16.000 10.000 0,-15.000 10.000-3,-15.000 9.000-1,-11.000 4.000-1,-2.000 1.000 2,-3.000-1.000 0,-3.000 1.000 1,-4.000-4.000 2,-3.000-6.000 3,-3.000-6.000 2,-2.000-6.000 3,-8.000-2.000 2,-8.000 3.000-1,-10.000 3.000 1,-9.000 4.000-1,-4.000 2.000 5,4.000 4.000 9,3.000 3.000 10,3.000 3.000 10,-1.000 6.000 4,-2.000 9.000 0,-3.000 10.000-2,-3.000 10.000 0,-2.000 7.000-2,0.000 6.000-2,0.000 7.000-1,0.000 6.000-3,-2.000 7.000-2,-3.000 10.000-2,-3.000 10.000-1,-2.000 9.000-1,-3.000 7.000-2,1.000 7.000-1,-1.000 6.000-1,1.000 7.000-2,4.000-1.000 0,9.000-6.000 0,10.000-6.000-1,10.000-6.000 1,4.000-6.000-1,0.000-2.000 0,0.000-3.000 1,0.000-3.000-1,4.000-2.000 0,10.000 0.000-2,10.000 0.000-3,9.000 0.000-1,4.000-2.000-3,1.000-3.000-1,-1.000-3.000-2,1.000-2.000-2,-3.000-5.000-2,-2.000-2.000-2,-3.000-3.000-2,-3.000-3.000-2,-6.000 1.000 0,-5.000 6.000 0,-7.000 7.000 0,-5.000 6.000 2,-11.000-1.000-1,-11.000-5.000 1,-14.000-7.000 0,-11.000-5.000 1,-7.000-4.000-1,0.000 0.000 1,0.000 0.000 0,0.000 0.000 1,-2.000-4.000 2,-3.000-5.000 4,-3.000-7.000 3,-2.000-5.000 5,2.000-6.000 2,9.000-3.000 2,10.000-3.000 1,10.000-2.000 1,13.000 3.000 5,19.000 14.000 8,19.000 11.000 7,19.000 14.000 8,9.000 5.000-1,0.000 1.000-8,0.000-1.000-9,0.000 1.000-8,1.000-3.000-5,4.000-2.000 0,3.000-3.000-2,3.000-3.000 0,-1.000-4.000-5,-2.000-3.000-8,-3.000-3.000-9,-3.000-2.000-7,-1.000-6.000-6,4.000-6.000 0,3.000-6.000-1,3.000-6.000-1,-1.000-10.000 0,-2.000-12.000 0,-3.000-13.000 0,-3.000-12.000 1,-6.000-4.000 2,-5.000 7.000 3,-7.000 6.000 3,-5.000 7.000 4</inkml:trace>
</inkml:ink>
</file>

<file path=ppt/ink/ink11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4:40"/>
    </inkml:context>
    <inkml:brush xml:id="br0">
      <inkml:brushProperty name="width" value="0.0380585715174675" units="cm"/>
      <inkml:brushProperty name="height" value="0.0380585715174675" units="cm"/>
      <inkml:brushProperty name="color" value="#00bff3"/>
      <inkml:brushProperty name="ignorePressure" value="0"/>
    </inkml:brush>
  </inkml:definitions>
  <inkml:trace contextRef="#ctx0" brushRef="#br0">81600.000 2050.000 578,'60.000'-82.000'7,"-27.000"39.000"15,-28.000 36.000 15,-28.000 39.000 15,-15.000 21.000 1,1.000 6.000-13,-1.000 7.000-13,1.000 6.000-13,-3.000 4.000-10,-2.000 4.000-6,-3.000 3.000-6,-3.000 3.000-7,-1.000-2.000-4,4.000-6.000-2,3.000-6.000-2,3.000-6.000-2,4.000-7.000-2,7.000-6.000 2,6.000-6.000 0,7.000-6.000 1,5.000-10.000 0,7.000-12.000 0,6.000-13.000 0,7.000-12.000-1,7.000-12.000 3,9.000-8.000 4,10.000-10.000 4,10.000-9.000 5,0.000-2.000 2,-5.000 6.000 2,-7.000 7.000 1,-5.000 6.000 2,-11.000 12.000 3,-11.000 19.000 7,-14.000 19.000 5,-11.000 19.000 7,-7.000 4.000 1,0.000-9.000-2,0.000-10.000-3,0.000-8.000-3,4.000-6.000-1,10.000 1.000-1,10.000-1.000-1,9.000 1.000-1,10.000-6.000 0,14.000-8.000 1,11.000-10.000-1,14.000-9.000 0,7.000-9.000 0,3.000-5.000-1,3.000-7.000-1,4.000-5.000-1,-1.000-1.000 0,-3.000 6.000 1,-3.000 7.000 1,-2.000 6.000 0,-6.000 4.000 0,-6.000 4.000-1,-6.000 3.000-1,-6.000 3.000-1,-2.000-1.000-2,3.000-2.000-3,3.000-3.000-3,4.000-3.000-4,-3.000-2.000-1,-5.000 0.000-3,-7.000 0.000-1,-5.000 0.000-3,-8.000-2.000 0,-5.000-3.000 0,-7.000-3.000 1,-5.000-2.000 0,-4.000-3.000 0,0.000 1.000 3,0.000-1.000 1,0.000 1.000 2,-4.000-1.000 1,-5.000 1.000 3,-7.000-1.000 2,-5.000 1.000 2,-4.000 2.000 4,0.000 7.000 4,0.000 6.000 4,0.000 7.000 4,0.000 5.000 7,0.000 7.000 7,0.000 6.000 9,0.000 7.000 7,-2.000 10.000 1,-3.000 16.000-6,-3.000 15.000-7,-2.000 17.000-7,-1.000 11.000-4,3.000 10.000-4,3.000 10.000-3,4.000 9.000-4,1.000 2.000-1,0.000-2.000-1,0.000-3.000-1,0.000-3.000-1,3.000-4.000-1,6.000-3.000-3,7.000-3.000-1,6.000-2.000-3,6.000-9.000-1,6.000-12.000-4,7.000-13.000-2,6.000-12.000-2,10.000-13.000-4,17.000-12.000-4,15.000-13.000-4,16.000-12.000-4,13.000-19.000-4,14.000-25.000 0,11.000-25.000-2,14.000-25.000-1,2.000-19.000-3,-6.000-12.000-2,-6.000-13.000-4,-6.000-12.000-2,-15.000 9.000 1,-21.000 31.000 7,-22.000 32.000 6,-22.000 31.000 6</inkml:trace>
</inkml:ink>
</file>

<file path=ppt/ink/ink11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4:41"/>
    </inkml:context>
    <inkml:brush xml:id="br0">
      <inkml:brushProperty name="width" value="0.035513624548912" units="cm"/>
      <inkml:brushProperty name="height" value="0.035513624548912" units="cm"/>
      <inkml:brushProperty name="color" value="#00bff3"/>
      <inkml:brushProperty name="ignorePressure" value="0"/>
    </inkml:brush>
  </inkml:definitions>
  <inkml:trace contextRef="#ctx0" brushRef="#br0">83850.000 1350.000 619,'3.000'-113.000'28,"6.000"26.000"4,7.000 24.000 5,6.000 26.000 5,6.000 13.000 0,6.000 4.000-5,7.000 3.000-6,6.000 3.000-5,3.000 3.000-4,0.000 3.000-6,0.000 3.000-3,0.000 4.000-5,-2.000 2.000-5,-3.000 4.000-3,-3.000 3.000-5,-2.000 3.000-4,-9.000 7.000-10,-12.000 14.000-16,-13.000 11.000-15,-12.000 14.000-16,-16.000 5.000-1,-19.000 1.000 15,-18.000-1.000 13,-19.000 1.000 15,-8.000-4.000 8,3.000-6.000 5,3.000-6.000 5,4.000-6.000 5,5.000-6.000 3,10.000-2.000 5,10.000-3.000 3,9.000-3.000 4,17.000-7.000 2,25.000-9.000 1,25.000-10.000 0,25.000-8.000 0,7.000-6.000-2,-8.000 1.000-5,-10.000-1.000-6,-9.000 1.000-6,-7.000 4.000-2,-3.000 9.000-1,-3.000 10.000-1,-2.000 10.000 0,-14.000 10.000-1,-21.000 13.000 1,-22.000 12.000-1,-22.000 13.000 0,-11.000 4.000 3,0.000-3.000 6,0.000-3.000 7,0.000-2.000 6,4.000-6.000 4,10.000-6.000 2,10.000-6.000 1,9.000-6.000 3,15.000-9.000 1,22.000-8.000 1,22.000-10.000 0,23.000-9.000 0,17.000-12.000-4,17.000-11.000-10,15.000-14.000-10,16.000-11.000-9,4.000-4.000-7,-6.000 6.000 0,-6.000 7.000-2,-6.000 6.000 0,-9.000 6.000-1,-8.000 6.000 3,-10.000 7.000 2,-9.000 6.000 2,-16.000 10.000 2,-22.000 17.000 3,-22.000 15.000 2,-21.000 16.000 2,-18.000 7.000 3,-12.000 1.000 1,-13.000-1.000 3,-12.000 1.000 2,-7.000-1.000 2,1.000 1.000-1,-1.000-1.000 1,1.000 1.000 1,-1.000-1.000 0,1.000 1.000-1,-1.000-1.000 1,1.000 1.000 1,5.000-6.000-1,14.000-8.000-1,11.000-10.000 0,14.000-9.000-2,24.000-9.000 0,38.000-5.000 0,37.000-7.000-1,38.000-5.000 0,15.000-9.000-3,-6.000-9.000-3,-6.000-10.000-3,-6.000-8.000-4,-1.000-4.000-2,7.000 3.000-3,6.000 3.000 0,7.000 4.000-3,-4.000 2.000-4,-12.000 4.000-7,-13.000 3.000-8,-12.000 3.000-7,-12.000 1.000-3,-8.000 1.000 0,-10.000-1.000 1,-9.000 1.000 1,-12.000-3.000 3,-11.000-2.000 5,-14.000-3.000 5,-11.000-3.000 6,-11.000-6.000 4,-5.000-5.000 4,-7.000-7.000 4,-5.000-5.000 3,-6.000-3.000 3,-3.000 4.000 2,-3.000 3.000 1,-2.000 3.000 1,0.000 3.000 5,7.000 3.000 7,6.000 3.000 7,7.000 4.000 8,4.000 4.000 5,3.000 6.000 5,3.000 7.000 3,4.000 6.000 5,4.000 12.000 1,6.000 19.000 0,7.000 19.000-2,6.000 19.000 0,3.000 16.000-5,0.000 17.000-9,0.000 15.000-9,0.000 16.000-7,0.000 20.000-10,0.000 25.000-7,0.000 25.000-8,0.000 25.000-9,-5.000 17.000-2,-9.000 9.000 0,-10.000 10.000 1,-8.000 10.000 2,-1.000-21.000 1,9.000-50.000 3,10.000-50.000 2,10.000-50.000 3,2.000-27.000-6,-3.000-3.000-16,-3.000-3.000-16,-2.000-2.000-16</inkml:trace>
</inkml:ink>
</file>

<file path=ppt/ink/ink11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4:42"/>
    </inkml:context>
    <inkml:brush xml:id="br0">
      <inkml:brushProperty name="width" value="0.0444638058543205" units="cm"/>
      <inkml:brushProperty name="height" value="0.0444638058543205" units="cm"/>
      <inkml:brushProperty name="color" value="#00bff3"/>
      <inkml:brushProperty name="ignorePressure" value="0"/>
    </inkml:brush>
  </inkml:definitions>
  <inkml:trace contextRef="#ctx0" brushRef="#br0">86700.000 650.000 494,'0.000'-49.000'3,"0.000"4.000"7,0.000 3.000 6,0.000 3.000 6,4.000 4.000 7,10.000 7.000 6,10.000 6.000 6,9.000 7.000 8,2.000 13.000-2,-2.000 22.000-7,-3.000 22.000-9,-3.000 23.000-7,-2.000 17.000-5,0.000 17.000 0,0.000 15.000 0,0.000 16.000 0,-2.000 10.000-1,-3.000 7.000-1,-3.000 6.000-1,-2.000 7.000-1,-5.000 5.000-4,-2.000 7.000-5,-3.000 6.000-7,-3.000 7.000-4,-4.000 0.000-3,-3.000-2.000 4,-3.000-3.000 2,-2.000-3.000 4,-6.000 1.000-8,-6.000 6.000-17,-6.000 7.000-17,-6.000 6.000-17,-1.000-12.000-6,7.000-27.000 4,6.000-28.000 5,7.000-28.000 5,0.000-23.000 5,-2.000-15.000 7,-3.000-15.000 6,-3.000-16.000 7,-1.000-10.000 4,4.000-3.000 1,3.000-3.000 2,3.000-2.000 0</inkml:trace>
</inkml:ink>
</file>

<file path=ppt/ink/ink1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0:25"/>
    </inkml:context>
    <inkml:brush xml:id="br0">
      <inkml:brushProperty name="width" value="0.0500508360564709" units="cm"/>
      <inkml:brushProperty name="height" value="0.0500508360564709" units="cm"/>
      <inkml:brushProperty name="color" value="#f2395b"/>
      <inkml:brushProperty name="ignorePressure" value="0"/>
    </inkml:brush>
  </inkml:definitions>
  <inkml:trace contextRef="#ctx0" brushRef="#br0">18750.000 31500.000 439,'71.000'0.000'121,"-5.000"0.000"-32,-7.000 0.000-30,-5.000 0.000-33,-6.000 1.000-15,-3.000 4.000-1,-3.000 3.000 0,-2.000 3.000-1,-6.000 6.000-3,-6.000 9.000-7,-6.000 10.000-8,-6.000 10.000-6,-7.000 2.000 0,-6.000-3.000 11,-6.000-3.000 8,-6.000-2.000 10,-4.000-3.000 5,1.000 1.000 0,-1.000-1.000 0,1.000 1.000 1,-1.000 1.000 0,1.000 3.000 2,-1.000 3.000 0,1.000 4.000 3,1.000 4.000-3,3.000 6.000-3,3.000 7.000-5,4.000 6.000-4,1.000 1.000-4,0.000-3.000-1,0.000-3.000-2,0.000-2.000-2,1.000-5.000-6,4.000-2.000-7,3.000-3.000-9,3.000-3.000-9,-1.000-2.000-5,-2.000 0.000-4,-3.000 0.000-5,-3.000 0.000-4,-4.000-2.000-1,-3.000-3.000 1,-3.000-3.000 0,-2.000-2.000 2,-8.000 2.000 3,-8.000 9.000 5,-10.000 10.000 6,-9.000 10.000 4,-5.000 2.000 5,0.000-3.000 4,0.000-3.000 3,0.000-2.000 4,1.000-6.000 3,4.000-6.000 2,3.000-6.000 3,3.000-6.000 3,3.000-7.000 4,3.000-6.000 4,3.000-6.000 5,4.000-6.000 5,8.000-7.000 11,17.000-6.000 16,15.000-6.000 17,16.000-6.000 17,18.000-6.000 1,22.000-2.000-15,22.000-3.000-15,23.000-3.000-14,8.000 1.000-10,-3.000 6.000-4,-3.000 7.000-6,-2.000 6.000-4,-1.000 4.000-11,3.000 4.000-18,3.000 3.000-17,4.000 3.000-17,-7.000-1.000-10,-16.000-2.000-1,-15.000-3.000-1,-15.000-3.000-2</inkml:trace>
</inkml:ink>
</file>

<file path=ppt/ink/ink11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4:42"/>
    </inkml:context>
    <inkml:brush xml:id="br0">
      <inkml:brushProperty name="width" value="0.046593751758337" units="cm"/>
      <inkml:brushProperty name="height" value="0.046593751758337" units="cm"/>
      <inkml:brushProperty name="color" value="#00bff3"/>
      <inkml:brushProperty name="ignorePressure" value="0"/>
    </inkml:brush>
  </inkml:definitions>
  <inkml:trace contextRef="#ctx0" brushRef="#br0">86050.000 2850.000 472,'-2.000'-47.000'4,"-3.000"6.000"11,-3.000 7.000 8,-2.000 6.000 10,2.000 7.000 4,9.000 10.000-3,10.000 10.000-3,10.000 9.000-2,7.000 13.000-3,6.000 20.000-1,7.000 18.000-3,6.000 20.000-1,-1.000 13.000-1,-5.000 9.000-1,-7.000 10.000 0,-5.000 10.000-2,-6.000 4.000 0,-3.000 0.000 0,-3.000 0.000-2,-2.000 0.000 0,-5.000-5.000-2,-2.000-9.000-1,-3.000-10.000-1,-3.000-8.000-2,-2.000-9.000-1,0.000-6.000 2,0.000-6.000 0,0.000-6.000 0,12.000-15.000-4,26.000-21.000-13,24.000-22.000-10,26.000-22.000-12,35.000-46.000-5,47.000-68.000-3,47.000-69.000-1,48.000-68.000-1,-1.000-12.000 3,-47.000 47.000 5,-47.000 47.000 8,-46.000 48.000 6,-26.000 22.000-3,-3.000 1.000-12,-3.000-1.000-11,-2.000 1.000-13</inkml:trace>
</inkml:ink>
</file>

<file path=ppt/ink/ink11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3:26"/>
    </inkml:context>
    <inkml:brush xml:id="br0">
      <inkml:brushProperty name="width" value="0.0221581533551216" units="cm"/>
      <inkml:brushProperty name="height" value="0.0221581533551216" units="cm"/>
      <inkml:brushProperty name="color" value="#fed406"/>
      <inkml:brushProperty name="ignorePressure" value="0"/>
    </inkml:brush>
  </inkml:definitions>
  <inkml:trace contextRef="#ctx0" brushRef="#br0">82150.000 4450.000 992,'-22.000'-246.000'8,"6.000"60.000"-19,7.000 60.000-17,6.000 59.000-18</inkml:trace>
</inkml:ink>
</file>

<file path=ppt/ink/ink11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3:28"/>
    </inkml:context>
    <inkml:brush xml:id="br0">
      <inkml:brushProperty name="width" value="0.0465318709611893" units="cm"/>
      <inkml:brushProperty name="height" value="0.0465318709611893" units="cm"/>
      <inkml:brushProperty name="color" value="#fed406"/>
      <inkml:brushProperty name="ignorePressure" value="0"/>
    </inkml:brush>
  </inkml:definitions>
  <inkml:trace contextRef="#ctx0" brushRef="#br0">67350.000 31300.000 472,'20.000'-21.000'10,"-9.000"10.000"19,-10.000 10.000 19,-8.000 9.000 19,-11.000 9.000 2,-8.000 9.000-15,-10.000 10.000-16,-9.000 10.000-16,-10.000 7.000-9,-9.000 6.000-5,-10.000 7.000-5,-8.000 6.000-3,-4.000 1.000-3,3.000-3.000-1,3.000-3.000 1,4.000-2.000 0,5.000-8.000-1,10.000-8.000-1,10.000-10.000 0,9.000-9.000-1,20.000-7.000 1,31.000-3.000 4,32.000-3.000 2,31.000-2.000 4,15.000-5.000 1,1.000-2.000-1,-1.000-3.000 0,1.000-3.000-1,-3.000-2.000-1,-2.000 0.000-1,-3.000 0.000 0,-3.000 0.000-1,-6.000-2.000 0,-5.000-3.000 0,-7.000-3.000 0,-5.000-2.000 1,-6.000-3.000 1,-3.000 1.000 0,-3.000-1.000 2,-2.000 1.000 0,-5.000-3.000 1,-2.000-2.000-1,-3.000-3.000-1,-3.000-3.000-1,-4.000-7.000 4,-3.000-9.000 5,-3.000-10.000 8,-2.000-8.000 5,-9.000-6.000 1,-12.000 1.000-6,-13.000-1.000-6,-12.000 1.000-6,-5.000 2.000-7,3.000 7.000-8,3.000 6.000-8,4.000 7.000-8,1.000 4.000-5,0.000 3.000-5,0.000 3.000-4,0.000 4.000-5,0.000 2.000-5,0.000 4.000-8,0.000 3.000-8,0.000 3.000-7</inkml:trace>
</inkml:ink>
</file>

<file path=ppt/ink/ink11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3:31"/>
    </inkml:context>
    <inkml:brush xml:id="br0">
      <inkml:brushProperty name="width" value="0.0517632998526096" units="cm"/>
      <inkml:brushProperty name="height" value="0.0517632998526096" units="cm"/>
      <inkml:brushProperty name="color" value="#f2395b"/>
      <inkml:brushProperty name="ignorePressure" value="0"/>
    </inkml:brush>
  </inkml:definitions>
  <inkml:trace contextRef="#ctx0" brushRef="#br0">67800.000 30800.000 425,'-5.000'-63.000'60,"-9.000"26.000"-5,-10.000 24.000-4,-8.000 26.000-4,-8.000 16.000-7,-2.000 10.000-6,-3.000 10.000-8,-3.000 9.000-7,-7.000 7.000-5,-9.000 7.000-4,-10.000 6.000-4,-8.000 7.000-3,-4.000-1.000-2,3.000-6.000-2,3.000-6.000-1,4.000-6.000-2,1.000-7.000 0,0.000-6.000 0,0.000-6.000 1,0.000-6.000-1,3.000-6.000 1,6.000-2.000 2,7.000-3.000 0,6.000-3.000 1,18.000-1.000 1,32.000 4.000 2,31.000 3.000 1,32.000 3.000 1,18.000-4.000 1,6.000-8.000-2,7.000-10.000 0,6.000-9.000-2,6.000-5.000 0,6.000 0.000-1,7.000 0.000 0,6.000 0.000 0,-4.000 0.000-1,-11.000 0.000 0,-14.000 0.000-1,-11.000 0.000 0,-14.000-4.000 5,-11.000-5.000 9,-14.000-7.000 11,-11.000-5.000 10,-12.000-8.000 2,-9.000-5.000-7,-10.000-7.000-6,-8.000-5.000-8,-6.000-8.000-4,1.000-5.000-3,-1.000-7.000-3,1.000-5.000-3,1.000-9.000-5,3.000-9.000-4,3.000-10.000-4,4.000-8.000-6,1.000-3.000-1,0.000 7.000 3,0.000 6.000 2,0.000 7.000 2,-2.000 8.000 1,-3.000 14.000-1,-3.000 11.000 0,-2.000 14.000 0</inkml:trace>
</inkml:ink>
</file>

<file path=ppt/ink/ink11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3:31"/>
    </inkml:context>
    <inkml:brush xml:id="br0">
      <inkml:brushProperty name="width" value="0.0420921519398689" units="cm"/>
      <inkml:brushProperty name="height" value="0.0420921519398689" units="cm"/>
      <inkml:brushProperty name="color" value="#f2395b"/>
      <inkml:brushProperty name="ignorePressure" value="0"/>
    </inkml:brush>
  </inkml:definitions>
  <inkml:trace contextRef="#ctx0" brushRef="#br0">70450.000 30800.000 522,'23.000'-135.000'28,"-3.000"32.000"-2,-3.000 31.000-3,-2.000 32.000-1,-5.000 11.000-1,-2.000-5.000 0,-3.000-7.000 0,-3.000-5.000-1,-6.000-1.000 0,-5.000 6.000-4,-7.000 7.000-3,-5.000 6.000-3,-8.000 6.000-1,-5.000 6.000 0,-7.000 7.000 1,-5.000 6.000 1,-6.000 9.000-1,-3.000 13.000 1,-3.000 12.000-1,-2.000 13.000 1,-6.000 10.000 0,-6.000 10.000 0,-6.000 10.000 0,-6.000 9.000 0,-2.000 7.000 1,3.000 7.000 0,3.000 6.000-1,4.000 7.000 1,2.000 0.000-2,4.000-2.000 0,3.000-3.000-1,3.000-3.000-1,6.000-4.000-2,9.000-3.000 0,10.000-3.000-2,10.000-2.000-1,5.000-5.000-1,4.000-2.000-1,3.000-3.000 0,3.000-3.000-2,4.000-4.000 1,7.000-3.000 1,6.000-3.000 1,7.000-2.000 0,8.000-8.000-2,14.000-8.000-5,11.000-10.000-8,14.000-9.000-5,10.000-12.000-3,9.000-11.000-1,10.000-14.000 1,10.000-11.000-1,4.000-9.000-2,0.000-3.000-3,0.000-3.000-3,0.000-2.000-2,-4.000-3.000-2,-5.000 1.000 1,-7.000-1.000 1,-5.000 1.000 2,-11.000 1.000 0,-11.000 3.000 2,-14.000 3.000 0,-11.000 4.000 2,-9.000 2.000 2,-3.000 4.000 2,-3.000 3.000 3,-2.000 3.000 2</inkml:trace>
</inkml:ink>
</file>

<file path=ppt/ink/ink11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3:31"/>
    </inkml:context>
    <inkml:brush xml:id="br0">
      <inkml:brushProperty name="width" value="0.0451597273349762" units="cm"/>
      <inkml:brushProperty name="height" value="0.0451597273349762" units="cm"/>
      <inkml:brushProperty name="color" value="#f2395b"/>
      <inkml:brushProperty name="ignorePressure" value="0"/>
    </inkml:brush>
  </inkml:definitions>
  <inkml:trace contextRef="#ctx0" brushRef="#br0">70100.000 31650.000 487,'-90.000'-2.000'3,"23.000"-3.000"5,22.000-3.000 7,22.000-2.000 6,16.000-3.000 5,14.000 1.000 6,11.000-1.000 6,14.000 1.000 5,10.000-3.000-1,9.000-2.000-9,10.000-3.000-7,10.000-3.000-9,4.000-2.000-6,0.000 0.000-3,0.000 0.000-4,0.000 0.000-3,-5.000 3.000-2,-9.000 6.000 0,-10.000 7.000-1,-8.000 6.000 0,-6.000 3.000-1,1.000 0.000-3,-1.000 0.000-1,1.000 0.000-2,-6.000 7.000 1,-8.000 17.000 6,-10.000 15.000 4,-9.000 16.000 5,-9.000 9.000 6,-5.000 3.000 6,-7.000 3.000 7,-5.000 4.000 7,-4.000 2.000 0,0.000 4.000-4,0.000 3.000-4,0.000 3.000-4,1.000 6.000-7,4.000 9.000-10,3.000 10.000-10,3.000 10.000-10,3.000 4.000-9,3.000 0.000-10,3.000 0.000-9,4.000 0.000-9,1.000-8.000-6,0.000-16.000-3,0.000-15.000-1,0.000-15.000-4</inkml:trace>
</inkml:ink>
</file>

<file path=ppt/ink/ink11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3:33"/>
    </inkml:context>
    <inkml:brush xml:id="br0">
      <inkml:brushProperty name="width" value="0.0377107113599777" units="cm"/>
      <inkml:brushProperty name="height" value="0.0377107113599777" units="cm"/>
      <inkml:brushProperty name="color" value="#f2395b"/>
      <inkml:brushProperty name="ignorePressure" value="0"/>
    </inkml:brush>
  </inkml:definitions>
  <inkml:trace contextRef="#ctx0" brushRef="#br0">72550.000 31350.000 583,'-18.000'-22.000'68,"17.000"6.000"-9,15.000 7.000-9,16.000 6.000-8,13.000 3.000-6,14.000 0.000-2,11.000 0.000-2,14.000 0.000-3,3.000 0.000-3,-2.000 0.000-7,-3.000 0.000-6,-3.000 0.000-6,-4.000 0.000-6,-3.000 0.000-5,-3.000 0.000-7,-2.000 0.000-6,-8.000 1.000-2,-8.000 4.000 1,-10.000 3.000 1,-9.000 3.000 1,-9.000 4.000-5,-5.000 7.000-13,-7.000 6.000-12,-5.000 7.000-12,-8.000 0.000-3,-5.000-2.000 9,-7.000-3.000 6,-5.000-3.000 9</inkml:trace>
</inkml:ink>
</file>

<file path=ppt/ink/ink11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3:33"/>
    </inkml:context>
    <inkml:brush xml:id="br0">
      <inkml:brushProperty name="width" value="0.0369984619319439" units="cm"/>
      <inkml:brushProperty name="height" value="0.0369984619319439" units="cm"/>
      <inkml:brushProperty name="color" value="#f2395b"/>
      <inkml:brushProperty name="ignorePressure" value="0"/>
    </inkml:brush>
  </inkml:definitions>
  <inkml:trace contextRef="#ctx0" brushRef="#br0">72550.000 32100.000 594,'-58.000'0.000'11,"34.000"0.000"21,35.000 0.000 22,35.000 0.000 21,21.000 0.000 3,9.000 0.000-17,10.000 0.000-16,10.000 0.000-18,4.000 0.000-11,0.000 0.000-9,0.000 0.000-9,0.000 0.000-9,0.000 1.000-5,0.000 4.000-6,0.000 3.000-4,0.000 3.000-5,-10.000-1.000-1,-18.000-2.000 3,-19.000-3.000 2,-18.000-3.000 3,-10.000-2.000-3,0.000 0.000-9,0.000 0.000-8,0.000 0.000-9</inkml:trace>
</inkml:ink>
</file>

<file path=ppt/ink/ink11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3:33"/>
    </inkml:context>
    <inkml:brush xml:id="br0">
      <inkml:brushProperty name="width" value="0.039809312671423" units="cm"/>
      <inkml:brushProperty name="height" value="0.039809312671423" units="cm"/>
      <inkml:brushProperty name="color" value="#f2395b"/>
      <inkml:brushProperty name="ignorePressure" value="0"/>
    </inkml:brush>
  </inkml:definitions>
  <inkml:trace contextRef="#ctx0" brushRef="#br0">76450.000 31150.000 552,'-25.000'-21.000'9,"0.000"10.000"17,0.000 10.000 17,0.000 9.000 17,-4.000 9.000 3,-5.000 9.000-13,-7.000 10.000-13,-5.000 10.000-12,-6.000 4.000-8,-3.000 0.000-4,-3.000 0.000-3,-2.000 0.000-5,0.000 0.000-1,7.000 0.000-1,6.000 0.000 1,7.000 0.000-1,4.000-2.000 0,3.000-3.000-1,3.000-3.000-1,4.000-2.000-2,8.000-3.000 0,17.000 1.000-2,15.000-1.000-1,16.000 1.000-1,15.000-4.000-2,16.000-6.000-1,15.000-6.000 0,17.000-6.000-1,7.000-6.000-1,0.000-2.000-1,0.000-3.000 0,0.000-3.000-1,-4.000-4.000 1,-5.000-3.000 1,-7.000-3.000 2,-5.000-2.000 2,-9.000-1.000 4,-9.000 3.000 9,-10.000 3.000 7,-8.000 4.000 9,-15.000-7.000 3,-19.000-16.000 1,-18.000-15.000 0,-19.000-15.000 1,-10.000-7.000-5,1.000 3.000-8,-1.000 3.000-9,1.000 4.000-8,-1.000-1.000-7,1.000-3.000-9,-1.000-3.000-6,1.000-2.000-8,4.000 0.000-6,9.000 7.000-4,10.000 6.000-5,10.000 7.000-5,7.000 2.000 0,6.000 1.000 3,7.000-1.000 2,6.000 1.000 4,3.000 2.000 5,0.000 7.000 9,0.000 6.000 8,0.000 7.000 8</inkml:trace>
</inkml:ink>
</file>

<file path=ppt/ink/ink11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3:34"/>
    </inkml:context>
    <inkml:brush xml:id="br0">
      <inkml:brushProperty name="width" value="0.0463279075920582" units="cm"/>
      <inkml:brushProperty name="height" value="0.0463279075920582" units="cm"/>
      <inkml:brushProperty name="color" value="#f2395b"/>
      <inkml:brushProperty name="ignorePressure" value="0"/>
    </inkml:brush>
  </inkml:definitions>
  <inkml:trace contextRef="#ctx0" brushRef="#br0">77650.000 30450.000 474,'23.000'-11.000'5,"-3.000"28.000"30,-3.000 28.000 30,-2.000 29.000 30,-6.000 15.000 5,-6.000 3.000-21,-6.000 3.000-19,-6.000 4.000-21,-4.000 2.000-15,1.000 4.000-8,-1.000 3.000-8,1.000 3.000-10,-3.000 1.000-5,-2.000 1.000-3,-3.000-1.000-3,-3.000 1.000-3,-1.000-6.000-5,4.000-8.000-9,3.000-10.000-9,3.000-9.000-8,3.000-10.000-2,3.000-9.000 4,3.000-10.000 5,4.000-8.000 4</inkml:trace>
</inkml:ink>
</file>

<file path=ppt/ink/ink1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0:26"/>
    </inkml:context>
    <inkml:brush xml:id="br0">
      <inkml:brushProperty name="width" value="0.0400380417704582" units="cm"/>
      <inkml:brushProperty name="height" value="0.0400380417704582" units="cm"/>
      <inkml:brushProperty name="color" value="#f2395b"/>
      <inkml:brushProperty name="ignorePressure" value="0"/>
    </inkml:brush>
  </inkml:definitions>
  <inkml:trace contextRef="#ctx0" brushRef="#br0">20150.000 31400.000 549,'-24.000'-25.000'4,"4.000"0.000"9,3.000 0.000 8,3.000 0.000 8,9.000 1.000 9,16.000 4.000 6,15.000 3.000 9,17.000 3.000 6,13.000 3.000 0,13.000 3.000-11,12.000 3.000-10,13.000 4.000-9,1.000 2.000-14,-9.000 4.000-14,-10.000 3.000-17,-8.000 3.000-14</inkml:trace>
</inkml:ink>
</file>

<file path=ppt/ink/ink11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3:34"/>
    </inkml:context>
    <inkml:brush xml:id="br0">
      <inkml:brushProperty name="width" value="0.0349804796278477" units="cm"/>
      <inkml:brushProperty name="height" value="0.0349804796278477" units="cm"/>
      <inkml:brushProperty name="color" value="#f2395b"/>
      <inkml:brushProperty name="ignorePressure" value="0"/>
    </inkml:brush>
  </inkml:definitions>
  <inkml:trace contextRef="#ctx0" brushRef="#br0">77550.000 31750.000 628,'23.000'-69.000'32,"-3.000"13.000"3,-3.000 12.000 2,-2.000 13.000 3,0.000 7.000 0,7.000 4.000-3,6.000 3.000-2,7.000 3.000-4,7.000 1.000-3,9.000 1.000-6,10.000-1.000-4,10.000 1.000-7,-1.000 1.000-5,-9.000 3.000-9,-10.000 3.000-7,-8.000 4.000-7,-6.000 1.000-10,1.000 0.000-10,-1.000 0.000-10,1.000 0.000-11</inkml:trace>
</inkml:ink>
</file>

<file path=ppt/ink/ink11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3:34"/>
    </inkml:context>
    <inkml:brush xml:id="br0">
      <inkml:brushProperty name="width" value="0.0532467551529408" units="cm"/>
      <inkml:brushProperty name="height" value="0.0532467551529408" units="cm"/>
      <inkml:brushProperty name="color" value="#f2395b"/>
      <inkml:brushProperty name="ignorePressure" value="0"/>
    </inkml:brush>
  </inkml:definitions>
  <inkml:trace contextRef="#ctx0" brushRef="#br0">78550.000 30400.000 413,'0.000'-49.000'1,"0.000"4.000"4,0.000 3.000 3,0.000 3.000 3,0.000 3.000 7,0.000 3.000 7,0.000 3.000 9,0.000 4.000 9,0.000 10.000 4,0.000 19.000 0,0.000 19.000 0,0.000 19.000 0,1.000 16.000-2,4.000 17.000-6,3.000 15.000-6,3.000 16.000-5,-1.000 10.000-5,-2.000 7.000-2,-3.000 6.000-2,-3.000 7.000-3,-2.000 2.000-2,0.000 1.000-5,0.000-1.000-4,0.000 1.000-3,-4.000 4.000-9,-5.000 9.000-12,-7.000 10.000-11,-5.000 10.000-13,-1.000 13.000-6,6.000 19.000-2,7.000 19.000-3,6.000 19.000-2,1.000-15.000 3,-3.000-46.000 8,-3.000-47.000 7,-2.000-47.000 7,-1.000-27.000 4,3.000-6.000-2,3.000-6.000-1,4.000-6.000-1</inkml:trace>
</inkml:ink>
</file>

<file path=ppt/ink/ink11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3:34"/>
    </inkml:context>
    <inkml:brush xml:id="br0">
      <inkml:brushProperty name="width" value="0.0320877507328987" units="cm"/>
      <inkml:brushProperty name="height" value="0.0320877507328987" units="cm"/>
      <inkml:brushProperty name="color" value="#f2395b"/>
      <inkml:brushProperty name="ignorePressure" value="0"/>
    </inkml:brush>
  </inkml:definitions>
  <inkml:trace contextRef="#ctx0" brushRef="#br0">79400.000 31600.000 685,'-38.000'-68.000'47,"26.000"17.000"2,24.000 15.000 2,26.000 16.000 2,19.000 7.000-5,17.000 1.000-13,15.000-1.000-13,16.000 1.000-13,7.000 4.000-11,1.000 9.000-12,-1.000 10.000-10,1.000 10.000-12,-9.000 0.000-2,-15.000-5.000 7,-15.000-7.000 6,-16.000-5.000 8,-10.000-3.000-2,-3.000 4.000-10,-3.000 3.000-9,-2.000 3.000-10</inkml:trace>
</inkml:ink>
</file>

<file path=ppt/ink/ink11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3:35"/>
    </inkml:context>
    <inkml:brush xml:id="br0">
      <inkml:brushProperty name="width" value="0.0327621661126614" units="cm"/>
      <inkml:brushProperty name="height" value="0.0327621661126614" units="cm"/>
      <inkml:brushProperty name="color" value="#f2395b"/>
      <inkml:brushProperty name="ignorePressure" value="0"/>
    </inkml:brush>
  </inkml:definitions>
  <inkml:trace contextRef="#ctx0" brushRef="#br0">81350.000 30450.000 671,'6.000'-111.000'63,"13.000"28.000"-10,12.000 28.000-11,13.000 29.000-11,13.000 10.000-6,17.000-6.000-3,15.000-6.000-3,16.000-6.000-2,10.000-1.000-2,7.000 7.000-2,6.000 6.000-1,7.000 7.000-1,-3.000 4.000-5,-8.000 3.000-10,-10.000 3.000-8,-9.000 4.000-9,-13.000 4.000-8,-16.000 6.000-5,-15.000 7.000-5,-15.000 6.000-6</inkml:trace>
</inkml:ink>
</file>

<file path=ppt/ink/ink11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3:35"/>
    </inkml:context>
    <inkml:brush xml:id="br0">
      <inkml:brushProperty name="width" value="0.0402812995016575" units="cm"/>
      <inkml:brushProperty name="height" value="0.0402812995016575" units="cm"/>
      <inkml:brushProperty name="color" value="#f2395b"/>
      <inkml:brushProperty name="ignorePressure" value="0"/>
    </inkml:brush>
  </inkml:definitions>
  <inkml:trace contextRef="#ctx0" brushRef="#br0">82100.000 30600.000 546,'-21.000'29.000'144,"10.000"10.000"-32,10.000 10.000-35,9.000 9.000-32,4.000 12.000-21,1.000 16.000-4,-1.000 15.000-5,1.000 17.000-5,-3.000 10.000-5,-2.000 6.000-4,-3.000 7.000-2,-3.000 6.000-5,-4.000 3.000-7,-3.000 0.000-11,-3.000 0.000-11,-2.000 0.000-12,-1.000-7.000-6,3.000-11.000-2,3.000-14.000-3,4.000-11.000-1,1.000-17.000 3,0.000-18.000 10,0.000-19.000 9,0.000-18.000 9</inkml:trace>
</inkml:ink>
</file>

<file path=ppt/ink/ink11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3:35"/>
    </inkml:context>
    <inkml:brush xml:id="br0">
      <inkml:brushProperty name="width" value="0.0419751815497875" units="cm"/>
      <inkml:brushProperty name="height" value="0.0419751815497875" units="cm"/>
      <inkml:brushProperty name="color" value="#f2395b"/>
      <inkml:brushProperty name="ignorePressure" value="0"/>
    </inkml:brush>
  </inkml:definitions>
  <inkml:trace contextRef="#ctx0" brushRef="#br0">83900.000 30900.000 524,'-13.000'-33.000'9,"-24.000"34.000"20,-26.000 35.000 20,-24.000 35.000 19,-12.000 14.000 1,4.000-2.000-15,3.000-3.000-18,3.000-3.000-15,6.000-7.000-10,9.000-9.000-3,10.000-10.000-3,10.000-8.000-3,7.000-8.000-2,6.000-2.000-2,7.000-3.000-2,6.000-3.000-2,13.000-1.000 2,23.000 4.000 3,22.000 3.000 3,22.000 3.000 3,15.000-4.000 0,9.000-8.000-4,10.000-10.000-3,10.000-9.000-5,-1.000-5.000-1,-9.000 0.000-1,-10.000 0.000 1,-8.000 0.000 0,-8.000 0.000 0,-2.000 0.000 2,-3.000 0.000 0,-3.000 0.000 2,-6.000-4.000 4,-5.000-5.000 8,-7.000-7.000 8,-5.000-5.000 7,-11.000-4.000 3,-11.000 0.000-4,-14.000 0.000-4,-11.000 0.000-3,-9.000-8.000-3,-3.000-16.000 0,-3.000-15.000-1,-2.000-15.000-1,2.000-3.000-2,9.000 14.000-4,10.000 11.000-6,10.000 14.000-3,5.000 2.000-8,4.000-6.000-8,3.000-6.000-10,3.000-6.000-8,4.000 1.000-7,7.000 9.000-1,6.000 10.000-3,7.000 10.000-3,2.000 5.000 2,1.000 4.000 3,-1.000 3.000 5,1.000 3.000 3</inkml:trace>
</inkml:ink>
</file>

<file path=ppt/ink/ink11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3:36"/>
    </inkml:context>
    <inkml:brush xml:id="br0">
      <inkml:brushProperty name="width" value="0.0486943274736404" units="cm"/>
      <inkml:brushProperty name="height" value="0.0486943274736404" units="cm"/>
      <inkml:brushProperty name="color" value="#f2395b"/>
      <inkml:brushProperty name="ignorePressure" value="0"/>
    </inkml:brush>
  </inkml:definitions>
  <inkml:trace contextRef="#ctx0" brushRef="#br0">85800.000 30050.000 451,'-25.000'-44.000'3,"0.000"13.000"6,0.000 12.000 6,0.000 13.000 6,-4.000 6.000 6,-5.000 0.000 6,-7.000 0.000 5,-5.000 0.000 7,-4.000 4.000 0,0.000 10.000-6,0.000 10.000-6,0.000 9.000-5,0.000 6.000-5,0.000 3.000-2,0.000 3.000-3,0.000 4.000-3,1.000 1.000-2,4.000 0.000 0,3.000 0.000-1,3.000 0.000 1,4.000 0.000-1,7.000 0.000 0,6.000 0.000-1,7.000 0.000 1,5.000 1.000-2,7.000 4.000-1,6.000 3.000-1,7.000 3.000-2,8.000-2.000-3,14.000-6.000-1,11.000-6.000-4,14.000-6.000-2,7.000-4.000-2,3.000 1.000 0,3.000-1.000-1,4.000 1.000-1,-3.000 1.000 0,-5.000 3.000 1,-7.000 3.000-1,-5.000 4.000 2,-8.000-1.000-2,-5.000-3.000 0,-7.000-3.000-1,-5.000-2.000-2,-8.000-3.000 2,-5.000 1.000 5,-7.000-1.000 2,-5.000 1.000 5,-11.000-1.000 2,-11.000 1.000-2,-14.000-1.000 0,-11.000 1.000 0,-12.000-1.000 0,-9.000 1.000 3,-10.000-1.000 4,-8.000 1.000 2,-9.000-1.000-3,-6.000 1.000-6,-6.000-1.000-9,-6.000 1.000-8,5.000-4.000-8,20.000-6.000-11,18.000-6.000-11,20.000-6.000-11</inkml:trace>
</inkml:ink>
</file>

<file path=ppt/ink/ink11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3:36"/>
    </inkml:context>
    <inkml:brush xml:id="br0">
      <inkml:brushProperty name="width" value="0.049905076622963" units="cm"/>
      <inkml:brushProperty name="height" value="0.049905076622963" units="cm"/>
      <inkml:brushProperty name="color" value="#f2395b"/>
      <inkml:brushProperty name="ignorePressure" value="0"/>
    </inkml:brush>
  </inkml:definitions>
  <inkml:trace contextRef="#ctx0" brushRef="#br0">88450.000 30350.000 440,'-47.000'-66.000'70,"6.000"19.000"-3,7.000 19.000-4,6.000 19.000-3,-4.000 15.000-6,-11.000 13.000-6,-14.000 12.000-6,-11.000 13.000-7,-11.000 10.000-5,-5.000 10.000-5,-7.000 10.000-3,-5.000 9.000-5,-3.000 2.000-4,4.000-2.000-4,3.000-3.000-5,3.000-3.000-3,3.000-6.000-4,3.000-5.000 1,3.000-7.000-2,4.000-5.000-1,4.000-6.000-1,6.000-3.000-4,7.000-3.000-2,6.000-2.000-4,20.000-5.000-1,34.000-2.000 4,35.000-3.000 1,35.000-3.000 4,19.000-4.000 1,7.000-3.000 0,6.000-3.000 1,7.000-2.000 1,4.000-1.000 1,3.000 3.000 0,3.000 3.000 1,4.000 4.000 0,-1.000 1.000-4,-3.000 0.000-10,-3.000 0.000-11,-2.000 0.000-11,-6.000-2.000-6,-6.000-3.000-4,-6.000-3.000-4,-6.000-2.000-4</inkml:trace>
</inkml:ink>
</file>

<file path=ppt/ink/ink11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3:36"/>
    </inkml:context>
    <inkml:brush xml:id="br0">
      <inkml:brushProperty name="width" value="0.054183341562748" units="cm"/>
      <inkml:brushProperty name="height" value="0.054183341562748" units="cm"/>
      <inkml:brushProperty name="color" value="#f2395b"/>
      <inkml:brushProperty name="ignorePressure" value="0"/>
    </inkml:brush>
  </inkml:definitions>
  <inkml:trace contextRef="#ctx0" brushRef="#br0">89650.000 30750.000 406,'-5.000'-35.000'9,"-9.000"32.000"19,-10.000 31.000 19,-8.000 32.000 18,-6.000 16.000 6,1.000 4.000-11,-1.000 3.000-10,1.000 3.000-9,2.000-1.000-7,7.000-2.000-3,6.000-3.000-3,7.000-3.000-3,4.000-4.000-3,3.000-3.000-2,3.000-3.000-2,4.000-2.000-1,8.000-9.000-4,17.000-12.000-4,15.000-13.000-4,16.000-12.000-4,12.000-10.000-4,9.000-6.000 1,10.000-6.000-1,10.000-6.000 1,4.000-10.000-6,0.000-12.000-7,0.000-13.000-8,0.000-12.000-8,-4.000-9.000-3,-5.000-2.000 1,-7.000-3.000 3,-5.000-3.000 2,-11.000-2.000 4,-11.000 0.000 6,-14.000 0.000 6,-11.000 0.000 7,-12.000 0.000 6,-9.000 0.000 3,-10.000 0.000 5,-8.000 0.000 4,-12.000 4.000 1,-12.000 10.000 0,-13.000 10.000 0,-12.000 9.000-1,-15.000 10.000-8,-15.000 14.000-14,-15.000 11.000-14,-16.000 14.000-15,-1.000 8.000-10,17.000 7.000-6,15.000 6.000-7,16.000 7.000-5</inkml:trace>
</inkml:ink>
</file>

<file path=ppt/ink/ink11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4:00"/>
    </inkml:context>
    <inkml:brush xml:id="br0">
      <inkml:brushProperty name="width" value="0.0639618337154388" units="cm"/>
      <inkml:brushProperty name="height" value="0.0639618337154388" units="cm"/>
      <inkml:brushProperty name="color" value="#f2395b"/>
      <inkml:brushProperty name="ignorePressure" value="0"/>
    </inkml:brush>
  </inkml:definitions>
  <inkml:trace contextRef="#ctx0" brushRef="#br0">12100.000 13200.000 343,'-35.000'20.000'7,"32.000"-9.000"14,31.000-10.000 13,32.000-8.000 14,10.000-6.000 3,-9.000 1.000-9,-10.000-1.000-10,-8.000 1.000-8,-3.000 2.000-4,7.000 7.000 2,6.000 6.000 2,7.000 7.000 2,2.000 4.000 0,1.000 3.000-3,-1.000 3.000-2,1.000 4.000-3,-3.000-3.000-1,-2.000-5.000-2,-3.000-7.000-3,-3.000-5.000-1,-1.000-4.000-2,4.000 0.000-1,3.000 0.000-3,3.000 0.000 0,3.000-4.000-2,3.000-5.000-1,3.000-7.000 0,4.000-5.000-1,2.000-3.000-1,4.000 4.000 0,3.000 3.000-2,3.000 3.000-2,-1.000 3.000 1,-2.000 3.000 1,-3.000 3.000 1,-3.000 4.000 1,-4.000 1.000 1,-3.000 0.000 2,-3.000 0.000 1,-2.000 0.000 2,-3.000 1.000 0,1.000 4.000 0,-1.000 3.000-1,1.000 3.000 0,-3.000 1.000-1,-2.000 1.000 1,-3.000-1.000 0,-3.000 1.000 0,-2.000-1.000 0,0.000 1.000-1,0.000-1.000 0,0.000 1.000 0,0.000-3.000-1,0.000-2.000 0,0.000-3.000-2,0.000-3.000-1,1.000-4.000-1,4.000-3.000 0,3.000-3.000 0,3.000-2.000-1,1.000-1.000 0,1.000 3.000 1,-1.000 3.000 0,1.000 4.000 1,-3.000 1.000 1,-2.000 0.000 1,-3.000 0.000 0,-3.000 0.000 1,-1.000 0.000 0,4.000 0.000 0,3.000 0.000-1,3.000 0.000 0,3.000 0.000-1,3.000 0.000 0,3.000 0.000-1,4.000 0.000 0,1.000-2.000 0,0.000-3.000 0,0.000-3.000 0,0.000-2.000 1,3.000-3.000 0,6.000 1.000-2,7.000-1.000 0,6.000 1.000-2,1.000 1.000 0,-3.000 3.000 1,-3.000 3.000 0,-2.000 4.000 1,-5.000 1.000 0,-2.000 0.000 1,-3.000 0.000 0,-3.000 0.000 1,1.000 0.000 0,6.000 0.000 0,7.000 0.000 0,6.000 0.000 0,3.000 0.000-1,0.000 0.000 1,0.000 0.000 0,0.000 0.000 0,1.000 0.000 0,4.000 0.000-1,3.000 0.000 0,3.000 0.000 1,3.000 0.000-1,3.000 0.000 1,3.000 0.000 0,4.000 0.000 1,2.000-2.000 0,4.000-3.000 1,3.000-3.000 0,3.000-2.000 1,1.000-3.000 0,1.000 1.000 1,-1.000-1.000-1,1.000 1.000 0,1.000 1.000 0,3.000 3.000 0,3.000 3.000-1,4.000 4.000 0,-3.000-1.000-1,-5.000-3.000-1,-7.000-3.000 0,-5.000-2.000-1,-3.000-3.000 0,4.000 1.000-1,3.000-1.000 0,3.000 1.000-2,-2.000-1.000 1,-6.000 1.000 0,-6.000-1.000 1,-6.000 1.000 0,-1.000 1.000 0,7.000 3.000-2,6.000 3.000-1,7.000 4.000-2,-4.000 1.000-1,-12.000 0.000 2,-13.000 0.000 0,-12.000 0.000 2,-7.000 1.000-1,1.000 4.000 1,-1.000 3.000 1,1.000 3.000-1,-3.000 1.000 0,-2.000 1.000 0,-3.000-1.000 0,-3.000 1.000 0,-1.000-1.000 0,4.000 1.000 1,3.000-1.000 0,3.000 1.000 2,-1.000-3.000-1,-2.000-2.000 0,-3.000-3.000 0,-3.000-3.000-1,-1.000-1.000 1,4.000 4.000 0,3.000 3.000 0,3.000 3.000 0,-1.000-1.000 1,-2.000-2.000 0,-3.000-3.000 0,-3.000-3.000 0,1.000-2.000 1,6.000 0.000-1,7.000 0.000 0,6.000 0.000 0,-2.000 0.000 0,-9.000 0.000 0,-10.000 0.000 0,-8.000 0.000 0,0.000 0.000 0,14.000 0.000-1,11.000 0.000-1,14.000 0.000-1,2.000 0.000 1,-6.000 0.000 0,-6.000 0.000 0,-6.000 0.000 0,-2.000 0.000 1,3.000 0.000 0,3.000 0.000 1,4.000 0.000-1,2.000 0.000 1,4.000 0.000 0,3.000 0.000 0,3.000 0.000 0,1.000 0.000 0,1.000 0.000 0,-1.000 0.000 1,1.000 0.000-1,-1.000 1.000 0,1.000 4.000 1,-1.000 3.000-1,1.000 3.000 0,-3.000-1.000 0,-2.000-2.000 0,-3.000-3.000-1,-3.000-3.000 0,-4.000-2.000-2,-3.000 0.000 0,-3.000 0.000-2,-2.000 0.000-1,-3.000 0.000-1,1.000 0.000 1,-1.000 0.000 0,1.000 0.000 0,1.000 1.000 1,3.000 4.000 0,3.000 3.000 0,4.000 3.000 1,2.000-1.000-1,4.000-2.000 0,3.000-3.000-1,3.000-3.000-1,1.000-2.000-1,1.000 0.000 0,-1.000 0.000 0,1.000 0.000-2,-3.000 0.000 1,-2.000 0.000 0,-3.000 0.000 0,-3.000 0.000 1,-1.000-2.000-2,4.000-3.000-2,3.000-3.000-2,3.000-2.000-3,1.000-3.000-1,1.000 1.000-1,-1.000-1.000 1,1.000 1.000 0,1.000-1.000-2,3.000 1.000-1,3.000-1.000-1,4.000 1.000-2,-10.000-1.000-4,-22.000 1.000-4,-22.000-1.000-5,-21.000 1.000-5</inkml:trace>
</inkml:ink>
</file>

<file path=ppt/ink/ink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1:43"/>
    </inkml:context>
    <inkml:brush xml:id="br0">
      <inkml:brushProperty name="width" value="0.0395954623818398" units="cm"/>
      <inkml:brushProperty name="height" value="0.0395954623818398" units="cm"/>
      <inkml:brushProperty name="color" value="#000000"/>
      <inkml:brushProperty name="ignorePressure" value="0"/>
    </inkml:brush>
  </inkml:definitions>
  <inkml:trace contextRef="#ctx0" brushRef="#br0">46150.000 10600.000 555,'59.000'-2.000'64,"19.000"-3.000"-9,19.000-3.000-10,19.000-2.000-9,16.000-3.000-7,17.000 1.000-2,15.000-1.000-4,16.000 1.000-3,-1.000-1.000-5,-15.000 1.000-5,-15.000-1.000-5,-16.000 1.000-7,-16.000 2.000-3,-16.000 7.000-3,-15.000 6.000-3,-15.000 7.000-4,-17.000 5.000-2,-15.000 7.000-3,-15.000 6.000-4,-16.000 7.000-3,-21.000 8.000-3,-24.000 14.000 0,-26.000 11.000-1,-24.000 14.000-2,-21.000 8.000 2,-16.000 7.000 2,-15.000 6.000 3,-15.000 7.000 3,-7.000 0.000 3,3.000-2.000 2,3.000-3.000 2,4.000-3.000 4,1.000-4.000 1,0.000-3.000 3,0.000-3.000 2,0.000-2.000 2,3.000-5.000 4,6.000-2.000 3,7.000-3.000 3,6.000-3.000 4,7.000-6.000 2,10.000-5.000 3,10.000-7.000 2,9.000-5.000 3,12.000-9.000 2,16.000-9.000 1,15.000-10.000 3,17.000-8.000 2,13.000-8.000 2,13.000-2.000 2,12.000-3.000 1,13.000-3.000 2,16.000-7.000-1,23.000-9.000-3,22.000-10.000-4,22.000-8.000-2,19.000-6.000-4,20.000 1.000-2,18.000-1.000-3,20.000 1.000-2,13.000-1.000-2,9.000 1.000 1,10.000-1.000 0,10.000 1.000 1,4.000-1.000-2,0.000 1.000-5,0.000-1.000-5,0.000 1.000-3,-5.000 1.000-5,-9.000 3.000-4,-10.000 3.000-4,-8.000 4.000-4,-18.000 4.000-4,-25.000 6.000-6,-25.000 7.000-5,-25.000 6.000-6,-21.000 4.000-3,-15.000 4.000 0,-15.000 3.000-1,-16.000 3.000-1,-15.000 4.000 3,-11.000 7.000 3,-14.000 6.000 5,-11.000 7.000 3,-7.000-1.000 5,0.000-6.000 5,0.000-6.000 5,0.000-6.000 5</inkml:trace>
</inkml:ink>
</file>

<file path=ppt/ink/ink1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0:26"/>
    </inkml:context>
    <inkml:brush xml:id="br0">
      <inkml:brushProperty name="width" value="0.0438178181648254" units="cm"/>
      <inkml:brushProperty name="height" value="0.0438178181648254" units="cm"/>
      <inkml:brushProperty name="color" value="#f2395b"/>
      <inkml:brushProperty name="ignorePressure" value="0"/>
    </inkml:brush>
  </inkml:definitions>
  <inkml:trace contextRef="#ctx0" brushRef="#br0">22050.000 32250.000 502,'-40.000'20.000'55,"23.000"-9.000"-1,22.000-10.000 1,22.000-8.000-1,19.000-6.000-3,20.000 1.000-7,18.000-1.000-6,20.000 1.000-6,13.000 1.000-5,9.000 3.000-4,10.000 3.000-4,10.000 4.000-4,2.000-1.000-3,-3.000-3.000-3,-3.000-3.000-3,-2.000-2.000-3,-6.000 0.000-10,-6.000 7.000-19,-6.000 6.000-18,-6.000 7.000-19,-12.000 0.000-5,-15.000-2.000 6,-15.000-3.000 8,-16.000-3.000 6</inkml:trace>
</inkml:ink>
</file>

<file path=ppt/ink/ink12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4:01"/>
    </inkml:context>
    <inkml:brush xml:id="br0">
      <inkml:brushProperty name="width" value="0.0476065576076508" units="cm"/>
      <inkml:brushProperty name="height" value="0.0476065576076508" units="cm"/>
      <inkml:brushProperty name="color" value="#f2395b"/>
      <inkml:brushProperty name="ignorePressure" value="0"/>
    </inkml:brush>
  </inkml:definitions>
  <inkml:trace contextRef="#ctx0" brushRef="#br0">12650.000 9050.000 462,'-113.000'-66.000'1,"26.000"19.000"2,24.000 19.000 3,26.000 19.000 2,8.000 9.000 7,-5.000 0.000 11,-7.000 0.000 11,-5.000 0.000 12,-1.000 3.000 1,6.000 6.000-8,7.000 7.000-8,6.000 6.000-8,-4.000 23.000-4,-11.000 41.000-2,-14.000 40.000-1,-11.000 42.000-2,-7.000 25.000 0,0.000 14.000-1,0.000 11.000 0,0.000 14.000 0,1.000 10.000-1,4.000 9.000-1,3.000 10.000-2,3.000 10.000-1,7.000-11.000-1,14.000-27.000-1,11.000-28.000-2,14.000-28.000 0,13.000-23.000-1,16.000-15.000-2,15.000-15.000-2,17.000-16.000-1,14.000-13.000-3,17.000-9.000-1,15.000-10.000-3,16.000-8.000-1,20.000-9.000-6,25.000-6.000-6,25.000-6.000-7,25.000-6.000-7,17.000-6.000-4,9.000-2.000-1,10.000-3.000-2,10.000-3.000-2,-15.000-4.000 0,-37.000-3.000 1,-38.000-3.000 1,-37.000-2.000 0,-21.000-3.000 2,-3.000 1.000 2,-3.000-1.000 4,-2.000 1.000 2</inkml:trace>
</inkml:ink>
</file>

<file path=ppt/ink/ink12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4:02"/>
    </inkml:context>
    <inkml:brush xml:id="br0">
      <inkml:brushProperty name="width" value="0.0450825691223145" units="cm"/>
      <inkml:brushProperty name="height" value="0.0450825691223145" units="cm"/>
      <inkml:brushProperty name="color" value="#f2395b"/>
      <inkml:brushProperty name="ignorePressure" value="0"/>
    </inkml:brush>
  </inkml:definitions>
  <inkml:trace contextRef="#ctx0" brushRef="#br0">31650.000 7850.000 487,'28.000'-91.000'7,"6.000"19.000"2,7.000 19.000 2,6.000 19.000 2,7.000 10.000 2,10.000 4.000-1,10.000 3.000 1,9.000 3.000-1,4.000 4.000 2,1.000 7.000 2,-1.000 6.000 2,1.000 7.000 2,-3.000 7.000 2,-2.000 9.000-1,-3.000 10.000 1,-3.000 10.000-1,-1.000 10.000 0,4.000 13.000-2,3.000 12.000-1,3.000 13.000-2,-2.000 7.000-1,-6.000 4.000-1,-6.000 3.000-1,-6.000 3.000-2,-6.000 1.000-1,-2.000 1.000 0,-3.000-1.000-1,-3.000 1.000 0,-6.000 10.000-1,-5.000 22.000 1,-7.000 22.000-1,-5.000 23.000 1,-15.000 13.000-3,-22.000 6.000-3,-22.000 7.000-4,-21.000 6.000-5,-24.000 15.000-3,-25.000 26.000-6,-25.000 24.000-4,-25.000 26.000-6,-19.000 5.000-2,-12.000-11.000-2,-13.000-14.000-1,-12.000-11.000-2,6.000-23.000 1,25.000-31.000 4,25.000-31.000 3,25.000-31.000 4,20.000-24.000-4,16.000-16.000-13,15.000-15.000-12,17.000-15.000-13</inkml:trace>
</inkml:ink>
</file>

<file path=ppt/ink/ink12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4:09"/>
    </inkml:context>
    <inkml:brush xml:id="br0">
      <inkml:brushProperty name="width" value="0.0398401021957397" units="cm"/>
      <inkml:brushProperty name="height" value="0.0398401021957397" units="cm"/>
      <inkml:brushProperty name="color" value="#f2395b"/>
      <inkml:brushProperty name="ignorePressure" value="0"/>
    </inkml:brush>
  </inkml:definitions>
  <inkml:trace contextRef="#ctx0" brushRef="#br0">11650.000 26300.000 552,'-80.000'3.000'37,"41.000"6.000"4,40.000 7.000 4,42.000 6.000 3,24.000 1.000-1,9.000-3.000-8,10.000-3.000-6,10.000-2.000-7,7.000-5.000-5,6.000-2.000-3,7.000-3.000-3,6.000-3.000-2,6.000-2.000-2,6.000 0.000 1,7.000 0.000 0,6.000 0.000 1,6.000-2.000-2,6.000-3.000-6,7.000-3.000-4,6.000-2.000-7,10.000-3.000-2,17.000 1.000 1,15.000-1.000-1,16.000 1.000 1,5.000-1.000-1,-2.000 1.000-2,-3.000-1.000 0,-3.000 1.000-1,-6.000 1.000 0,-5.000 3.000 3,-7.000 3.000 1,-5.000 4.000 2,-12.000-1.000 1,-16.000-3.000-2,-15.000-3.000-1,-15.000-2.000-2,-1.000-1.000-3,16.000 3.000-3,15.000 3.000-6,17.000 4.000-3,-3.000 1.000-3,-18.000 0.000 2,-19.000 0.000-1,-18.000 0.000 1,-14.000-2.000 1,-5.000-3.000 2,-7.000-3.000 0,-5.000-2.000 2,-14.000-5.000-1,-18.000-2.000-3,-19.000-3.000-1,-18.000-3.000-4</inkml:trace>
</inkml:ink>
</file>

<file path=ppt/ink/ink12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4:09"/>
    </inkml:context>
    <inkml:brush xml:id="br0">
      <inkml:brushProperty name="width" value="0.032679308205843" units="cm"/>
      <inkml:brushProperty name="height" value="0.032679308205843" units="cm"/>
      <inkml:brushProperty name="color" value="#f2395b"/>
      <inkml:brushProperty name="ignorePressure" value="0"/>
    </inkml:brush>
  </inkml:definitions>
  <inkml:trace contextRef="#ctx0" brushRef="#br0">12700.000 29750.000 673,'343.000'21.000'120,"-11.000"-5.000"-29,-14.000-7.000-29,-11.000-5.000-28,3.000-6.000-20,23.000-3.000-9,22.000-3.000-8,22.000-2.000-10,12.000-6.000-7,3.000-6.000-5,3.000-6.000-4,4.000-6.000-4,-37.000-1.000-6,-74.000 7.000-6,-76.000 6.000-5,-74.000 7.000-6</inkml:trace>
</inkml:ink>
</file>

<file path=ppt/ink/ink12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4:10"/>
    </inkml:context>
    <inkml:brush xml:id="br0">
      <inkml:brushProperty name="width" value="0.0385501310229301" units="cm"/>
      <inkml:brushProperty name="height" value="0.0385501310229301" units="cm"/>
      <inkml:brushProperty name="color" value="#f2395b"/>
      <inkml:brushProperty name="ignorePressure" value="0"/>
    </inkml:brush>
  </inkml:definitions>
  <inkml:trace contextRef="#ctx0" brushRef="#br0">19200.000 23900.000 570,'-35.000'21.000'59,"32.000"-5.000"6,31.000-7.000 5,32.000-5.000 6,19.000-6.000-7,10.000-3.000-20,10.000-3.000-20,9.000-2.000-19,4.000-1.000-9,1.000 3.000-1,-1.000 3.000 1,1.000 4.000 0,-7.000 4.000-10,-12.000 6.000-16,-13.000 7.000-18,-12.000 6.000-18,-10.000 3.000-7,-6.000 0.000 2,-6.000 0.000 4,-6.000 0.000 2</inkml:trace>
</inkml:ink>
</file>

<file path=ppt/ink/ink12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4:10"/>
    </inkml:context>
    <inkml:brush xml:id="br0">
      <inkml:brushProperty name="width" value="0.0400003679096699" units="cm"/>
      <inkml:brushProperty name="height" value="0.0400003679096699" units="cm"/>
      <inkml:brushProperty name="color" value="#f2395b"/>
      <inkml:brushProperty name="ignorePressure" value="0"/>
    </inkml:brush>
  </inkml:definitions>
  <inkml:trace contextRef="#ctx0" brushRef="#br0">20250.000 24400.000 549,'-90.000'68.000'11,"23.000"-11.000"21,22.000-14.000 20,22.000-11.000 22,12.000-3.000 3,3.000 10.000-15,3.000 10.000-14,4.000 9.000-15,1.000 9.000-9,0.000 9.000-6,0.000 10.000-6,0.000 10.000-5,3.000 8.000-8,6.000 10.000-14,7.000 10.000-11,6.000 9.000-13,1.000-5.000-4,-3.000-19.000 3,-3.000-18.000 3,-2.000-19.000 4,-3.000-13.000-2,1.000-6.000-6,-1.000-6.000-6,1.000-6.000-7</inkml:trace>
</inkml:ink>
</file>

<file path=ppt/ink/ink12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4:10"/>
    </inkml:context>
    <inkml:brush xml:id="br0">
      <inkml:brushProperty name="width" value="0.0415559336543083" units="cm"/>
      <inkml:brushProperty name="height" value="0.0415559336543083" units="cm"/>
      <inkml:brushProperty name="color" value="#f2395b"/>
      <inkml:brushProperty name="ignorePressure" value="0"/>
    </inkml:brush>
  </inkml:definitions>
  <inkml:trace contextRef="#ctx0" brushRef="#br0">21750.000 24800.000 529,'-44.000'26.000'104,"13.000"4.000"-12,12.000 3.000-11,13.000 3.000-12,7.000 12.000-13,4.000 22.000-17,3.000 22.000-16,3.000 23.000-16,3.000 19.000-12,3.000 19.000-4,3.000 19.000-6,4.000 19.000-6,-1.000-9.000-13,-3.000-33.000-18,-3.000-35.000-20,-2.000-34.000-18</inkml:trace>
</inkml:ink>
</file>

<file path=ppt/ink/ink12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4:10"/>
    </inkml:context>
    <inkml:brush xml:id="br0">
      <inkml:brushProperty name="width" value="0.0423380248248577" units="cm"/>
      <inkml:brushProperty name="height" value="0.0423380248248577" units="cm"/>
      <inkml:brushProperty name="color" value="#f2395b"/>
      <inkml:brushProperty name="ignorePressure" value="0"/>
    </inkml:brush>
  </inkml:definitions>
  <inkml:trace contextRef="#ctx0" brushRef="#br0">19300.000 28700.000 519,'-38.000'-25.000'111,"26.000"0.000"-19,24.000 0.000-19,26.000 0.000-18,21.000 0.000-15,19.000 0.000-8,19.000 0.000-11,19.000 0.000-8,21.000-4.000-5,26.000-5.000 1,24.000-7.000 2,26.000-5.000 0,-3.000 2.000-6,-27.000 13.000-16,-28.000 12.000-13,-28.000 13.000-15</inkml:trace>
</inkml:ink>
</file>

<file path=ppt/ink/ink12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4:11"/>
    </inkml:context>
    <inkml:brush xml:id="br0">
      <inkml:brushProperty name="width" value="0.0521705821156502" units="cm"/>
      <inkml:brushProperty name="height" value="0.0521705821156502" units="cm"/>
      <inkml:brushProperty name="color" value="#f2395b"/>
      <inkml:brushProperty name="ignorePressure" value="0"/>
    </inkml:brush>
  </inkml:definitions>
  <inkml:trace contextRef="#ctx0" brushRef="#br0">20550.000 28800.000 421,'-113.000'0.000'14,"26.000"0.000"26,24.000 0.000 28,26.000 0.000 27,15.000 4.000 4,6.000 10.000-19,7.000 10.000-20,6.000 9.000-19,3.000 12.000-13,0.000 16.000-5,0.000 15.000-7,0.000 17.000-6,0.000 16.000-5,0.000 19.000-6,0.000 19.000-4,0.000 19.000-6,3.000 23.000-8,6.000 28.000-13,7.000 28.000-13,6.000 29.000-12,4.000-3.000-5,4.000-30.000 3,3.000-32.000 4,3.000-30.000 2,-2.000-33.000 4,-6.000-30.000 3,-6.000-32.000 5,-6.000-30.000 3</inkml:trace>
</inkml:ink>
</file>

<file path=ppt/ink/ink12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4:11"/>
    </inkml:context>
    <inkml:brush xml:id="br0">
      <inkml:brushProperty name="width" value="0.0475250631570816" units="cm"/>
      <inkml:brushProperty name="height" value="0.0475250631570816" units="cm"/>
      <inkml:brushProperty name="color" value="#f2395b"/>
      <inkml:brushProperty name="ignorePressure" value="0"/>
    </inkml:brush>
  </inkml:definitions>
  <inkml:trace contextRef="#ctx0" brushRef="#br0">21100.000 29850.000 462,'182.000'-44.000'149,"-33.000"13.000"-36,-35.000 12.000-35,-34.000 13.000-37,-23.000 12.000-19,-8.000 13.000-4,-10.000 12.000-3,-9.000 13.000-4,-9.000 9.000-4,-5.000 6.000-4,-7.000 7.000-4,-5.000 6.000-4,-11.000 7.000-1,-11.000 10.000-1,-14.000 10.000 0,-11.000 9.000 1,-4.000-5.000 0,6.000-19.000 3,7.000-18.000 3,6.000-19.000 1,12.000-15.000 6,19.000-8.000 7,19.000-10.000 8,19.000-9.000 7,23.000-18.000-2,28.000-24.000-10,28.000-26.000-12,29.000-24.000-12,8.000-12.000-9,-8.000 4.000-10,-10.000 3.000-9,-9.000 3.000-9,-12.000 4.000-10,-11.000 7.000-8,-14.000 6.000-9,-11.000 7.000-9</inkml:trace>
</inkml:ink>
</file>

<file path=ppt/ink/ink1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0:26"/>
    </inkml:context>
    <inkml:brush xml:id="br0">
      <inkml:brushProperty name="width" value="0.0376457720994949" units="cm"/>
      <inkml:brushProperty name="height" value="0.0376457720994949" units="cm"/>
      <inkml:brushProperty name="color" value="#f2395b"/>
      <inkml:brushProperty name="ignorePressure" value="0"/>
    </inkml:brush>
  </inkml:definitions>
  <inkml:trace contextRef="#ctx0" brushRef="#br0">23750.000 31400.000 584,'-40.000'-22.000'46,"23.000"6.000"7,22.000 7.000 4,22.000 6.000 7,15.000 6.000-4,9.000 6.000-12,10.000 7.000-11,10.000 6.000-13,4.000 3.000-9,0.000 0.000-6,0.000 0.000-6,0.000 0.000-8,-2.000 0.000-1,-3.000 0.000 1,-3.000 0.000 1,-2.000 0.000 2,-6.000 3.000-9,-6.000 6.000-18,-6.000 7.000-18,-6.000 6.000-18</inkml:trace>
</inkml:ink>
</file>

<file path=ppt/ink/ink12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4:28"/>
    </inkml:context>
    <inkml:brush xml:id="br0">
      <inkml:brushProperty name="width" value="0.0388263463973999" units="cm"/>
      <inkml:brushProperty name="height" value="0.0388263463973999" units="cm"/>
      <inkml:brushProperty name="color" value="#f2395b"/>
      <inkml:brushProperty name="ignorePressure" value="0"/>
    </inkml:brush>
  </inkml:definitions>
  <inkml:trace contextRef="#ctx0" brushRef="#br0">40450.000 3700.000 566,'-32.000'25.000'-1,"-11.000"0.000"-3,-14.000 0.000-3,-11.000 0.000-2,-1.000-2.000-1,13.000-3.000 1,12.000-3.000 1,13.000-2.000 1,6.000-5.000 0,0.000-2.000 1,0.000-3.000 0,0.000-3.000 0,0.000-4.000 1,0.000-3.000 0,0.000-3.000 0,0.000-2.000 1,0.000-6.000-1,0.000-6.000 1,0.000-6.000-2,0.000-6.000 1,-2.000-2.000-1,-3.000 3.000 2,-3.000 3.000 1,-2.000 4.000 1,-3.000 2.000 2,1.000 4.000 0,-1.000 3.000 1,1.000 3.000 1,-1.000 3.000 0,1.000 3.000 2,-1.000 3.000 1,1.000 4.000 1,1.000 1.000 2,3.000 0.000 5,3.000 0.000 4,4.000 0.000 5,10.000 3.000 3,19.000 6.000 1,19.000 7.000 1,19.000 6.000 2,12.000-1.000-1,6.000-5.000-4,7.000-7.000-3,6.000-5.000-3,3.000-3.000-2,0.000 4.000-1,0.000 3.000-2,0.000 3.000-2,-4.000 3.000 0,-5.000 3.000-2,-7.000 3.000-1,-5.000 4.000-2,-8.000 2.000 0,-5.000 4.000-1,-7.000 3.000-1,-5.000 3.000 0,-6.000 3.000-2,-3.000 3.000 0,-3.000 3.000-1,-2.000 4.000-1,-5.000 4.000-1,-2.000 6.000 2,-3.000 7.000-1,-3.000 6.000 1,-6.000 3.000 0,-5.000 0.000 0,-7.000 0.000-1,-5.000 0.000-1,-8.000 0.000-1,-5.000 0.000-1,-7.000 0.000-1,-5.000 0.000-1,-3.000-4.000-2,4.000-5.000-3,3.000-7.000-1,3.000-5.000-3,1.000-11.000-1,1.000-11.000-1,-1.000-14.000-2,1.000-11.000-1,1.000-12.000 1,3.000-9.000 0,3.000-10.000 1,4.000-8.000 1,2.000-14.000 0,4.000-15.000 0,3.000-15.000 1,3.000-16.000-1,3.000-5.000 3,3.000 6.000 4,3.000 7.000 5,4.000 6.000 4,1.000 9.000 3,0.000 13.000 3,0.000 12.000 3,0.000 13.000 2,0.000 13.000 10,0.000 17.000 15,0.000 15.000 16,0.000 16.000 15,0.000 16.000 3,0.000 20.000-13,0.000 18.000-11,0.000 20.000-11,-4.000 19.000-11,-5.000 22.000-10,-7.000 22.000-8,-5.000 23.000-10,-3.000 11.000-6,4.000 4.000-1,3.000 3.000-1,3.000 3.000-2,3.000-8.000-6,3.000-19.000-9,3.000-18.000-9,4.000-19.000-10,4.000-15.000-3,6.000-8.000 2,7.000-10.000 2,6.000-9.000 2,3.000-16.000 4,0.000-22.000 6,0.000-22.000 6,0.000-21.000 4</inkml:trace>
</inkml:ink>
</file>

<file path=ppt/ink/ink12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4:29"/>
    </inkml:context>
    <inkml:brush xml:id="br0">
      <inkml:brushProperty name="width" value="0.0362129099667072" units="cm"/>
      <inkml:brushProperty name="height" value="0.0362129099667072" units="cm"/>
      <inkml:brushProperty name="color" value="#f2395b"/>
      <inkml:brushProperty name="ignorePressure" value="0"/>
    </inkml:brush>
  </inkml:definitions>
  <inkml:trace contextRef="#ctx0" brushRef="#br0">41350.000 3550.000 607,'-47.000'-46.000'8,"6.000"10.000"15,7.000 10.000 15,6.000 9.000 15,6.000 10.000 3,6.000 14.000-8,7.000 11.000-10,6.000 14.000-9,6.000 11.000-5,6.000 14.000-4,7.000 11.000-2,6.000 14.000-4,1.000 7.000-2,-3.000 3.000-5,-3.000 3.000-3,-2.000 4.000-3,-3.000 5.000-3,1.000 10.000 1,-1.000 10.000 0,1.000 9.000 0,-1.000 4.000 0,1.000 1.000-1,-1.000-1.000-1,1.000 1.000 0,-1.000-6.000-1,1.000-8.000 1,-1.000-10.000 0,1.000-9.000 0,-1.000-13.000 0,1.000-16.000 1,-1.000-15.000-1,1.000-15.000 1,5.000-23.000-1,14.000-28.000-2,11.000-28.000-2,14.000-27.000-1,8.000-33.000-1,7.000-33.000 3,6.000-35.000 2,7.000-34.000 3,2.000-18.000 0,1.000 1.000 1,-1.000-1.000-1,1.000 1.000 1,-7.000 10.000-1,-12.000 22.000 2,-13.000 22.000 0,-12.000 23.000 0,-10.000 14.000 0,-6.000 10.000-3,-6.000 10.000-2,-6.000 9.000-3</inkml:trace>
</inkml:ink>
</file>

<file path=ppt/ink/ink12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4:29"/>
    </inkml:context>
    <inkml:brush xml:id="br0">
      <inkml:brushProperty name="width" value="0.0288925506174564" units="cm"/>
      <inkml:brushProperty name="height" value="0.0288925506174564" units="cm"/>
      <inkml:brushProperty name="color" value="#f2395b"/>
      <inkml:brushProperty name="ignorePressure" value="0"/>
    </inkml:brush>
  </inkml:definitions>
  <inkml:trace contextRef="#ctx0" brushRef="#br0">42850.000 4450.000 761,'-8.000'-27.000'35,"34.000"-3.000"-1,35.000-3.000 0,35.000-2.000 0,16.000-1.000-3,1.000 3.000-6,-1.000 3.000-6,1.000 4.000-6,-6.000 4.000-4,-8.000 6.000-5,-10.000 7.000-3,-9.000 6.000-5,-9.000 3.000-7,-5.000 0.000-11,-7.000 0.000-11,-5.000 0.000-10,-9.000 3.000-5,-9.000 6.000 2,-10.000 7.000 1,-8.000 6.000 1</inkml:trace>
</inkml:ink>
</file>

<file path=ppt/ink/ink12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4:29"/>
    </inkml:context>
    <inkml:brush xml:id="br0">
      <inkml:brushProperty name="width" value="0.0298832859843969" units="cm"/>
      <inkml:brushProperty name="height" value="0.0298832859843969" units="cm"/>
      <inkml:brushProperty name="color" value="#f2395b"/>
      <inkml:brushProperty name="ignorePressure" value="0"/>
    </inkml:brush>
  </inkml:definitions>
  <inkml:trace contextRef="#ctx0" brushRef="#br0">43000.000 5250.000 736,'-25.000'23.000'0,"0.000"-3.000"0,0.000-3.000 0,0.000-2.000 0,7.000-5.000 7,17.000-2.000 16,15.000-3.000 16,16.000-3.000 15,21.000-7.000 1,29.000-9.000-14,28.000-10.000-14,28.000-8.000-14,7.000-3.000-8,-11.000 7.000-7,-14.000 6.000-5,-11.000 7.000-5,-12.000 4.000-9,-9.000 3.000-10,-10.000 3.000-11,-8.000 4.000-12,-11.000 1.000 0,-8.000 0.000 8,-10.000 0.000 9,-9.000 0.000 9</inkml:trace>
</inkml:ink>
</file>

<file path=ppt/ink/ink12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4:30"/>
    </inkml:context>
    <inkml:brush xml:id="br0">
      <inkml:brushProperty name="width" value="0.0466776005923748" units="cm"/>
      <inkml:brushProperty name="height" value="0.0466776005923748" units="cm"/>
      <inkml:brushProperty name="color" value="#f2395b"/>
      <inkml:brushProperty name="ignorePressure" value="0"/>
    </inkml:brush>
  </inkml:definitions>
  <inkml:trace contextRef="#ctx0" brushRef="#br0">45550.000 3800.000 471,'23.000'-25.000'4,"-3.000"0.000"10,-3.000 0.000 10,-2.000 0.000 8,-5.000 10.000 5,-2.000 23.000 0,-3.000 22.000-1,-3.000 22.000 0,-2.000 15.000-4,0.000 9.000-8,0.000 10.000-6,0.000 10.000-7,-5.000 7.000-5,-9.000 6.000-4,-10.000 7.000-2,-8.000 6.000-4,-4.000-2.000-1,3.000-9.000 0,3.000-10.000 0,4.000-8.000 0,2.000-9.000 1,4.000-6.000-2,3.000-6.000 1,3.000-6.000-2,14.000-32.000-3,25.000-56.000-6,25.000-56.000-5,25.000-56.000-7,12.000-24.000 0,1.000 9.000 7,-1.000 10.000 6,1.000 10.000 6,-6.000 10.000 5,-8.000 13.000 3,-10.000 12.000 3,-9.000 13.000 3,-9.000 12.000 3,-5.000 13.000 2,-7.000 12.000 3,-5.000 13.000 3,-4.000 20.000 4,0.000 28.000 3,0.000 28.000 6,0.000 29.000 4,-5.000 15.000 0,-9.000 3.000-6,-10.000 3.000-5,-8.000 4.000-6,-6.000-1.000-3,1.000-3.000-3,-1.000-3.000-2,1.000-2.000-2,1.000-3.000-2,3.000 1.000-1,3.000-1.000-1,4.000 1.000-2,2.000-6.000-1,4.000-8.000-1,3.000-10.000-1,3.000-9.000-1,12.000-15.000-5,22.000-18.000-9,22.000-19.000-10,23.000-18.000-9,11.000-25.000-1,4.000-27.000 4,3.000-28.000 5,3.000-28.000 5,-1.000-18.000 3,-2.000-6.000 0,-3.000-6.000 1,-3.000-6.000 1,-7.000 1.000 1,-9.000 9.000 3,-10.000 10.000 4,-8.000 10.000 2,-11.000 11.000 4,-8.000 17.000 3,-10.000 15.000 3,-9.000 16.000 4,-9.000 12.000 5,-5.000 9.000 8,-7.000 10.000 7,-5.000 10.000 8,-4.000 18.000 7,0.000 28.000 8,0.000 28.000 6,0.000 29.000 7,-2.000 19.000-2,-3.000 14.000-12,-3.000 11.000-13,-2.000 14.000-11,-5.000 7.000-10,-2.000 3.000-6,-3.000 3.000-5,-3.000 4.000-7,-4.000-3.000-4,-3.000-5.000-1,-3.000-7.000-3,-2.000-5.000-2,-1.000-8.000-2,3.000-5.000-3,3.000-7.000-2,4.000-5.000-2,10.000-45.000-7,19.000-81.000-11,19.000-81.000-11,19.000-81.000-12,13.000-37.000 0,10.000 10.000 13,10.000 10.000 11,9.000 9.000 12,6.000 4.000 8,3.000 1.000 4,3.000-1.000 5,4.000 1.000 5,-3.000 12.000 5,-5.000 25.000 7,-7.000 25.000 8,-5.000 25.000 7,-9.000 18.000 3,-9.000 14.000 1,-10.000 11.000 1,-8.000 14.000 0,-4.000 10.000 0,3.000 9.000 2,3.000 10.000 1,4.000 10.000 1,-3.000 8.000-1,-5.000 10.000-5,-7.000 10.000-3,-5.000 9.000-5,-6.000 13.000-3,-3.000 20.000 1,-3.000 18.000-1,-2.000 20.000 1,-6.000 10.000-2,-6.000 3.000 0,-6.000 3.000-3,-6.000 4.000 0,-10.000-3.000-4,-12.000-5.000-3,-13.000-7.000-5,-12.000-5.000-3,-9.000-9.000-4,-2.000-9.000-2,-3.000-10.000-1,-3.000-8.000-3,-2.000-11.000-1,0.000-8.000-4,0.000-10.000-2,0.000-9.000-4,0.000-10.000 1,0.000-9.000 3,0.000-10.000 3,0.000-8.000 4,4.000-9.000 2,10.000-6.000 0,10.000-6.000 2,9.000-6.000 0,7.000-2.000 4,7.000 3.000 7,6.000 3.000 7,7.000 4.000 7,7.000 5.000 6,9.000 10.000 7,10.000 10.000 7,10.000 9.000 7,8.000 9.000 1,10.000 9.000-5,10.000 10.000-4,9.000 10.000-6,7.000 4.000-2,7.000 0.000-4,6.000 0.000-2,7.000 0.000-3,4.000 1.000-4,3.000 4.000-5,3.000 3.000-4,4.000 3.000-6,1.000-1.000-6,0.000-2.000-10,0.000-3.000-10,0.000-3.000-9,1.000-9.000-2,4.000-11.000 3,3.000-14.000 4,3.000-11.000 4,-7.000-11.000 1,-15.000-5.000-5,-15.000-7.000-3,-16.000-5.000-4</inkml:trace>
</inkml:ink>
</file>

<file path=ppt/ink/ink12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4:30"/>
    </inkml:context>
    <inkml:brush xml:id="br0">
      <inkml:brushProperty name="width" value="0.0400604456663132" units="cm"/>
      <inkml:brushProperty name="height" value="0.0400604456663132" units="cm"/>
      <inkml:brushProperty name="color" value="#f2395b"/>
      <inkml:brushProperty name="ignorePressure" value="0"/>
    </inkml:brush>
  </inkml:definitions>
  <inkml:trace contextRef="#ctx0" brushRef="#br0">50300.000 2500.000 549,'-18.000'-24.000'98,"17.000"4.000"-17,15.000 3.000-17,16.000 3.000-17,16.000 1.000-11,20.000 1.000-5,18.000-1.000-5,20.000 1.000-4,13.000-1.000-5,9.000 1.000-4,10.000-1.000-3,10.000 1.000-5,-1.000 1.000-6,-9.000 3.000-10,-10.000 3.000-11,-8.000 4.000-10,-12.000 5.000-9,-12.000 10.000-7,-13.000 10.000-7,-12.000 9.000-7,-15.000 2.000-1,-15.000-2.000 8,-15.000-3.000 8,-16.000-3.000 8</inkml:trace>
</inkml:ink>
</file>

<file path=ppt/ink/ink12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4:31"/>
    </inkml:context>
    <inkml:brush xml:id="br0">
      <inkml:brushProperty name="width" value="0.0456679724156857" units="cm"/>
      <inkml:brushProperty name="height" value="0.0456679724156857" units="cm"/>
      <inkml:brushProperty name="color" value="#f2395b"/>
      <inkml:brushProperty name="ignorePressure" value="0"/>
    </inkml:brush>
  </inkml:definitions>
  <inkml:trace contextRef="#ctx0" brushRef="#br0">51350.000 3100.000 481,'-46.000'4.000'66,"10.000"10.000"4,10.000 10.000 4,9.000 9.000 3,6.000 21.000-5,3.000 35.000-16,3.000 35.000-15,4.000 34.000-15,1.000 31.000-9,0.000 28.000-6,0.000 28.000-4,0.000 29.000-5,-4.000 33.000-9,-5.000 42.000-11,-7.000 40.000-12,-5.000 41.000-12,-4.000 29.000-7,0.000 19.000-4,0.000 19.000-3,0.000 19.000-4,1.000-41.000 1,4.000-100.000 6,3.000-100.000 5,3.000-100.000 6</inkml:trace>
</inkml:ink>
</file>

<file path=ppt/ink/ink12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4:32"/>
    </inkml:context>
    <inkml:brush xml:id="br0">
      <inkml:brushProperty name="width" value="0.0371992588043213" units="cm"/>
      <inkml:brushProperty name="height" value="0.0371992588043213" units="cm"/>
      <inkml:brushProperty name="color" value="#f2395b"/>
      <inkml:brushProperty name="ignorePressure" value="0"/>
    </inkml:brush>
  </inkml:definitions>
  <inkml:trace contextRef="#ctx0" brushRef="#br0">61450.000 4150.000 591,'-16.000'-55.000'6,"19.000"41.000"13,19.000 40.000 12,19.000 42.000 13,9.000 25.000 3,0.000 14.000-7,0.000 11.000-6,0.000 14.000-6,-4.000 13.000-5,-5.000 16.000-2,-7.000 15.000-3,-5.000 17.000-3,-6.000 3.000-3,-3.000-5.000-3,-3.000-7.000-4,-2.000-5.000-4,-1.000-15.000-1,3.000-22.000-2,3.000-22.000-2,4.000-21.000 0,1.000-18.000 0,0.000-12.000 0,0.000-13.000 1,0.000-12.000 2,0.000-13.000-1,0.000-12.000 1,0.000-13.000 0,0.000-12.000 1,9.000-30.000 1,19.000-47.000 4,19.000-47.000 3,19.000-46.000 4,15.000-37.000 1,13.000-24.000-1,12.000-26.000-1,13.000-24.000-2,1.000 2.000-2,-9.000 32.000-3,-10.000 31.000-5,-8.000 32.000-3,-12.000 25.000-6,-12.000 23.000-6,-13.000 22.000-7,-12.000 22.000-8,-10.000 16.000 0,-6.000 14.000 4,-6.000 11.000 6,-6.000 14.000 3</inkml:trace>
</inkml:ink>
</file>

<file path=ppt/ink/ink12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4:32"/>
    </inkml:context>
    <inkml:brush xml:id="br0">
      <inkml:brushProperty name="width" value="0.0250260643661022" units="cm"/>
      <inkml:brushProperty name="height" value="0.0250260643661022" units="cm"/>
      <inkml:brushProperty name="color" value="#f2395b"/>
      <inkml:brushProperty name="ignorePressure" value="0"/>
    </inkml:brush>
  </inkml:definitions>
  <inkml:trace contextRef="#ctx0" brushRef="#br0">64700.000 4900.000 879,'59.000'-2.000'59,"19.000"-3.000"-19,19.000-3.000-20,19.000-2.000-18,13.000-5.000-14,10.000-2.000-7,10.000-3.000-7,9.000-3.000-7,-2.000-2.000-3,-12.000 0.000 2,-13.000 0.000 0,-12.000 0.000 2,-16.000 1.000 3,-19.000 4.000 6,-18.000 3.000 6,-19.000 3.000 5</inkml:trace>
</inkml:ink>
</file>

<file path=ppt/ink/ink12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4:32"/>
    </inkml:context>
    <inkml:brush xml:id="br0">
      <inkml:brushProperty name="width" value="0.0297173634171486" units="cm"/>
      <inkml:brushProperty name="height" value="0.0297173634171486" units="cm"/>
      <inkml:brushProperty name="color" value="#f2395b"/>
      <inkml:brushProperty name="ignorePressure" value="0"/>
    </inkml:brush>
  </inkml:definitions>
  <inkml:trace contextRef="#ctx0" brushRef="#br0">67500.000 2200.000 740,'118.000'51.000'121,"-11.000"4.000"-38,-14.000 3.000-37,-11.000 3.000-36,-11.000 1.000-22,-5.000 1.000-3,-7.000-1.000-3,-5.000 1.000-3,-9.000 2.000-2,-9.000 7.000 1,-10.000 6.000 1,-8.000 7.000 1,-9.000-6.000-3,-6.000-15.000-8,-6.000-15.000-8,-6.000-16.000-7</inkml:trace>
</inkml:ink>
</file>

<file path=ppt/ink/ink1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0:27"/>
    </inkml:context>
    <inkml:brush xml:id="br0">
      <inkml:brushProperty name="width" value="0.0413641259074211" units="cm"/>
      <inkml:brushProperty name="height" value="0.0413641259074211" units="cm"/>
      <inkml:brushProperty name="color" value="#f2395b"/>
      <inkml:brushProperty name="ignorePressure" value="0"/>
    </inkml:brush>
  </inkml:definitions>
  <inkml:trace contextRef="#ctx0" brushRef="#br0">21800.000 33050.000 531,'-36.000'-24.000'11,"28.000"4.000"21,28.000 3.000 21,29.000 3.000 22,24.000-1.000 3,22.000-2.000-12,22.000-3.000-14,23.000-3.000-14,11.000-1.000-10,4.000 4.000-8,3.000 3.000-8,3.000 3.000-9,1.000 3.000-7,1.000 3.000-10,-1.000 3.000-7,1.000 4.000-10,-12.000 2.000-7,-21.000 4.000-7,-22.000 3.000-7,-22.000 3.000-7,-18.000 1.000 0,-11.000 1.000 4,-14.000-1.000 6,-11.000 1.000 5</inkml:trace>
</inkml:ink>
</file>

<file path=ppt/ink/ink12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4:33"/>
    </inkml:context>
    <inkml:brush xml:id="br0">
      <inkml:brushProperty name="width" value="0.0414745472371578" units="cm"/>
      <inkml:brushProperty name="height" value="0.0414745472371578" units="cm"/>
      <inkml:brushProperty name="color" value="#f2395b"/>
      <inkml:brushProperty name="ignorePressure" value="0"/>
    </inkml:brush>
  </inkml:definitions>
  <inkml:trace contextRef="#ctx0" brushRef="#br0">67150.000 3600.000 530,'-22.000'-18.000'8,"6.000"17.000"15,7.000 15.000 16,6.000 16.000 15,3.000 18.000 2,0.000 22.000-10,0.000 22.000-10,0.000 23.000-12,0.000 8.000-9,0.000-3.000-12,0.000-3.000-10,0.000-2.000-10,-4.000-5.000-6,-5.000-2.000-1,-7.000-3.000 0,-5.000-3.000-1,-3.000-9.000-2,4.000-11.000 0,3.000-14.000-1,3.000-11.000-1,6.000-31.000 0,9.000-46.000-1,10.000-47.000 1,10.000-47.000 1,13.000-27.000 3,19.000-6.000 8,19.000-6.000 8,19.000-6.000 7,7.000 4.000 6,-3.000 16.000 3,-3.000 15.000 3,-2.000 17.000 4,-5.000 11.000 2,-2.000 10.000 5,-3.000 10.000 2,-3.000 9.000 5,-7.000 9.000 0,-9.000 9.000-1,-10.000 10.000-2,-8.000 10.000-1,-8.000 13.000-4,-2.000 19.000-6,-3.000 19.000-7,-3.000 19.000-6,-15.000 19.000-3,-24.000 23.000-3,-26.000 22.000-1,-24.000 22.000-2,-15.000 8.000-1,-3.000-2.000 0,-3.000-3.000-1,-2.000-3.000 0,0.000-7.000 1,7.000-9.000 0,6.000-10.000 2,7.000-8.000 1,7.000-15.000 1,9.000-19.000 1,10.000-18.000 1,10.000-19.000 0,19.000-18.000 0,32.000-15.000-2,31.000-15.000-3,32.000-16.000-2,13.000-10.000 0,-3.000-3.000 2,-3.000-3.000 2,-2.000-2.000 2,-9.000 2.000 2,-12.000 9.000 3,-13.000 10.000 2,-12.000 10.000 2,-9.000 10.000 5,-2.000 13.000 9,-3.000 12.000 8,-3.000 13.000 8,-6.000 10.000 3,-5.000 10.000-3,-7.000 10.000-2,-5.000 9.000-4,-6.000 6.000-2,-3.000 3.000-2,-3.000 3.000-3,-2.000 4.000-3,-1.000 2.000-3,3.000 4.000-5,3.000 3.000-4,4.000 3.000-4,1.000-1.000-3,0.000-2.000 2,0.000-3.000-1,0.000-3.000 1,3.000-7.000-3,6.000-9.000-5,7.000-10.000-7,6.000-8.000-5,6.000-11.000-6,6.000-8.000-4,7.000-10.000-6,6.000-9.000-4,7.000-16.000-1,10.000-22.000 6,10.000-22.000 4,9.000-21.000 6,2.000-12.000 4,-2.000 1.000 5,-3.000-1.000 5,-3.000 1.000 4,-9.000 4.000 4,-11.000 9.000 1,-14.000 10.000 3,-11.000 10.000 1,-14.000 8.000 1,-11.000 10.000-1,-14.000 10.000-1,-11.000 9.000 0,-12.000 4.000 7,-9.000 1.000 13,-10.000-1.000 15,-8.000 1.000 14,-12.000 4.000 2,-12.000 9.000-11,-13.000 10.000-11,-12.000 10.000-10,-10.000 8.000-8,-6.000 10.000-1,-6.000 10.000-2,-6.000 9.000-3,-4.000 6.000-1,1.000 3.000-1,-1.000 3.000 0,1.000 4.000-2,7.000-1.000 0,16.000-3.000 1,15.000-3.000 0,17.000-2.000 1,8.000-3.000 1,4.000 1.000-1,3.000-1.000 1,3.000 1.000-1,7.000-4.000-1,14.000-6.000-1,11.000-6.000-3,14.000-6.000-1,16.000 2.000-3,22.000 14.000-5,22.000 11.000-5,23.000 14.000-5,20.000 0.000 1,23.000-8.000 8,22.000-10.000 7,22.000-9.000 8,24.000-5.000 2,29.000 0.000 0,28.000 0.000-2,28.000 0.000-1,23.000-2.000-3,19.000-3.000-6,19.000-3.000-6,19.000-2.000-6,10.000-5.000-9,4.000-2.000-13,3.000-3.000-12,3.000-3.000-13,-32.000-6.000-4,-65.000-5.000 8,-65.000-7.000 6,-66.000-5.000 6</inkml:trace>
</inkml:ink>
</file>

<file path=ppt/ink/ink12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4:39"/>
    </inkml:context>
    <inkml:brush xml:id="br0">
      <inkml:brushProperty name="width" value="0.0250051468610764" units="cm"/>
      <inkml:brushProperty name="height" value="0.0250051468610764" units="cm"/>
      <inkml:brushProperty name="color" value="#f2395b"/>
      <inkml:brushProperty name="ignorePressure" value="0"/>
    </inkml:brush>
  </inkml:definitions>
  <inkml:trace contextRef="#ctx0" brushRef="#br0">58150.000 13100.000 879,'-157.000'-22.000'-10,"39.000"6.000"5,36.000 7.000 5,39.000 6.000 4,18.000 3.000 7,0.000 0.000 9,0.000 0.000 11,0.000 0.000 9,7.000 1.000-11,17.000 4.000-30,15.000 3.000-31,16.000 3.000-32</inkml:trace>
</inkml:ink>
</file>

<file path=ppt/ink/ink12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4:43"/>
    </inkml:context>
    <inkml:brush xml:id="br0">
      <inkml:brushProperty name="width" value="0.0593813173472881" units="cm"/>
      <inkml:brushProperty name="height" value="0.0593813173472881" units="cm"/>
      <inkml:brushProperty name="color" value="#f2395b"/>
      <inkml:brushProperty name="ignorePressure" value="0"/>
    </inkml:brush>
  </inkml:definitions>
  <inkml:trace contextRef="#ctx0" brushRef="#br0">57450.000 13600.000 370,'28.000'-22.000'100,"6.000"6.000"-23,7.000 7.000-25,6.000 6.000-22,9.000 3.000-14,13.000 0.000-1,12.000 0.000-2,13.000 0.000-2,6.000-2.000-1,0.000-3.000-1,0.000-3.000-1,0.000-2.000-1,7.000-5.000 0,17.000-2.000-1,15.000-3.000 0,16.000-3.000 1,9.000-1.000-1,3.000 4.000 2,3.000 3.000 1,4.000 3.000 1,1.000 1.000 2,0.000 1.000-1,0.000-1.000 2,0.000 1.000 0,-7.000 1.000 0,-11.000 3.000-1,-14.000 3.000-2,-11.000 4.000 0,-11.000 1.000-2,-5.000 0.000 0,-7.000 0.000 0,-5.000 0.000-1,-4.000 0.000-1,0.000 0.000 1,0.000 0.000-2,0.000 0.000 0,0.000-2.000-1,0.000-3.000 0,0.000-3.000-1,0.000-2.000-1,0.000-3.000 0,0.000 1.000 0,0.000-1.000 1,0.000 1.000-1,0.000-1.000 1,0.000 1.000 1,0.000-1.000 0,0.000 1.000 0,1.000 2.000 1,4.000 7.000-1,3.000 6.000 1,3.000 7.000-1,1.000 4.000 1,1.000 3.000-1,-1.000 3.000-1,1.000 4.000 1,-3.000-3.000-2,-2.000-5.000-1,-3.000-7.000-1,-3.000-5.000-1,-1.000-4.000-2,4.000 0.000 0,3.000 0.000-2,3.000 0.000 0,1.000-2.000-1,1.000-3.000 0,-1.000-3.000 0,1.000-2.000 0,-6.000-3.000 1,-8.000 1.000 0,-10.000-1.000 1,-9.000 1.000 1,-5.000 1.000 1,0.000 3.000 2,0.000 3.000 1,0.000 4.000 1,0.000 2.000 2,0.000 4.000-1,0.000 3.000 1,0.000 3.000-1,6.000-1.000 0,13.000-2.000 0,12.000-3.000 0,13.000-3.000 1,9.000-7.000-2,6.000-9.000 0,7.000-10.000-1,6.000-8.000-1,10.000-8.000-1,17.000-2.000-2,15.000-3.000-1,16.000-3.000-2,9.000 2.000 1,3.000 10.000 1,3.000 10.000 2,4.000 9.000 3,1.000 6.000-1,0.000 3.000 1,0.000 3.000-2,0.000 4.000 0,-5.000 1.000-1,-9.000 0.000-1,-10.000 0.000-3,-8.000 0.000-1,-3.000-2.000-4,7.000-3.000-8,6.000-3.000-8,7.000-2.000-8,-17.000-3.000-10,-36.000 1.000-15,-39.000-1.000-15,-36.000 1.000-14</inkml:trace>
</inkml:ink>
</file>

<file path=ppt/ink/ink12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4:48"/>
    </inkml:context>
    <inkml:brush xml:id="br0">
      <inkml:brushProperty name="width" value="0.0464390739798546" units="cm"/>
      <inkml:brushProperty name="height" value="0.0464390739798546" units="cm"/>
      <inkml:brushProperty name="color" value="#f2395b"/>
      <inkml:brushProperty name="ignorePressure" value="0"/>
    </inkml:brush>
  </inkml:definitions>
  <inkml:trace contextRef="#ctx0" brushRef="#br0">25650.000 42450.000 473,'21.000'-47.000'1,"-5.000"6.000"1,-7.000 7.000 0,-5.000 6.000 2,-8.000 7.000 6,-5.000 10.000 7,-7.000 10.000 10,-5.000 9.000 9,-9.000 12.000 1,-9.000 16.000-7,-10.000 15.000-5,-8.000 17.000-7,-8.000 8.000-3,-2.000 4.000-1,-3.000 3.000 0,-3.000 3.000-1,-4.000 4.000-1,-3.000 7.000-1,-3.000 6.000-1,-2.000 7.000-2,0.000 4.000 0,7.000 3.000-1,6.000 3.000 1,7.000 4.000 0,8.000-7.000-1,14.000-16.000 1,11.000-15.000-2,14.000-15.000 1,24.000-21.000-2,38.000-25.000-2,37.000-25.000-2,38.000-25.000-1,23.000-24.000-4,9.000-21.000-3,10.000-22.000-4,10.000-22.000-4,2.000-10.000-2,-3.000 4.000 1,-3.000 3.000-1,-2.000 3.000 1,-9.000 9.000 0,-12.000 16.000 3,-13.000 15.000 2,-12.000 17.000 1,-15.000 11.000 2,-15.000 10.000-1,-15.000 10.000 0,-16.000 9.000-1,-15.000 12.000 6,-11.000 16.000 10,-14.000 15.000 11,-11.000 17.000 10,-7.000 11.000 5,0.000 10.000-1,0.000 10.000 0,0.000 9.000-1,-2.000 2.000-3,-3.000-2.000-1,-3.000-3.000-4,-2.000-3.000-3,-1.000-2.000-2,3.000 0.000-3,3.000 0.000-1,4.000 0.000-2,4.000-5.000-2,6.000-9.000-3,7.000-10.000-1,6.000-8.000-3,6.000-9.000-1,6.000-6.000-3,7.000-6.000-1,6.000-6.000-2,6.000-13.000 0,6.000-19.000 1,7.000-18.000 0,6.000-19.000 1,6.000-15.000 0,6.000-8.000-3,7.000-10.000-3,6.000-9.000-1,1.000-5.000-1,-3.000 0.000 2,-3.000 0.000 2,-2.000 0.000 1,-9.000 3.000 2,-12.000 6.000 1,-13.000 7.000-1,-12.000 6.000 1,-12.000 7.000 0,-8.000 10.000 1,-10.000 10.000 0,-9.000 9.000 1,-13.000 4.000 2,-16.000 1.000-1,-15.000-1.000 1,-15.000 1.000 1,-12.000 2.000 0,-6.000 7.000 0,-6.000 6.000-2,-6.000 7.000 1,-7.000 4.000-5,-6.000 3.000-7,-6.000 3.000-8,-6.000 4.000-7,-1.000 5.000-5,7.000 10.000 0,6.000 10.000-1,7.000 9.000-2,8.000 6.000 0,14.000 3.000 1,11.000 3.000 0,14.000 4.000 0</inkml:trace>
</inkml:ink>
</file>

<file path=ppt/ink/ink12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4:48"/>
    </inkml:context>
    <inkml:brush xml:id="br0">
      <inkml:brushProperty name="width" value="0.0450549013912678" units="cm"/>
      <inkml:brushProperty name="height" value="0.0450549013912678" units="cm"/>
      <inkml:brushProperty name="color" value="#f2395b"/>
      <inkml:brushProperty name="ignorePressure" value="0"/>
    </inkml:brush>
  </inkml:definitions>
  <inkml:trace contextRef="#ctx0" brushRef="#br0">30500.000 42950.000 488,'-54.000'0.000'3,"-5.000"0.000"8,-7.000 0.000 7,-5.000 0.000 7,5.000-4.000 6,19.000-5.000 3,19.000-7.000 4,19.000-5.000 4,21.000-4.000-1,26.000 0.000-4,24.000 0.000-5,26.000 0.000-5,16.000 0.000-2,10.000 0.000-2,10.000 0.000-1,9.000 0.000 0,2.000 3.000-3,-2.000 6.000-4,-3.000 7.000-4,-3.000 6.000-4,-4.000 3.000-1,-3.000 0.000 0,-3.000 0.000 1,-2.000 0.000 1,-9.000 0.000-7,-12.000 0.000-12,-13.000 0.000-13,-12.000 0.000-12,-12.000 6.000-13,-8.000 13.000-12,-10.000 12.000-12,-9.000 13.000-12,-10.000 1.000 3,-9.000-9.000 17,-10.000-10.000 17,-8.000-8.000 18</inkml:trace>
</inkml:ink>
</file>

<file path=ppt/ink/ink12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4:49"/>
    </inkml:context>
    <inkml:brush xml:id="br0">
      <inkml:brushProperty name="width" value="0.0445136092603207" units="cm"/>
      <inkml:brushProperty name="height" value="0.0445136092603207" units="cm"/>
      <inkml:brushProperty name="color" value="#f2395b"/>
      <inkml:brushProperty name="ignorePressure" value="0"/>
    </inkml:brush>
  </inkml:definitions>
  <inkml:trace contextRef="#ctx0" brushRef="#br0">31700.000 41850.000 494,'-75.000'-54.000'4,"0.000"-5.000"8,0.000-7.000 8,0.000-5.000 8,7.000 19.000 9,17.000 47.000 10,15.000 47.000 10,16.000 48.000 11,12.000 24.000-1,9.000 3.000-14,10.000 3.000-12,10.000 4.000-13,2.000 2.000-9,-3.000 4.000-5,-3.000 3.000-6,-2.000 3.000-6,-5.000 24.000-6,-2.000 48.000-8,-3.000 47.000-8,-3.000 47.000-9,1.000 12.000-7,6.000-22.000-7,7.000-22.000-7,6.000-21.000-7,1.000-34.000-3,-3.000-43.000 3,-3.000-44.000 3,-2.000-43.000 2</inkml:trace>
</inkml:ink>
</file>

<file path=ppt/ink/ink12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4:49"/>
    </inkml:context>
    <inkml:brush xml:id="br0">
      <inkml:brushProperty name="width" value="0.0452139303088188" units="cm"/>
      <inkml:brushProperty name="height" value="0.0452139303088188" units="cm"/>
      <inkml:brushProperty name="color" value="#f2395b"/>
      <inkml:brushProperty name="ignorePressure" value="0"/>
    </inkml:brush>
  </inkml:definitions>
  <inkml:trace contextRef="#ctx0" brushRef="#br0">35300.000 41850.000 486,'0.000'-49.000'3,"0.000"4.000"4,0.000 3.000 6,0.000 3.000 5,0.000 9.000 6,0.000 16.000 8,0.000 15.000 8,0.000 17.000 8,3.000 14.000 0,6.000 17.000-6,7.000 15.000-7,6.000 16.000-7,-1.000 10.000-2,-5.000 7.000 1,-7.000 6.000 2,-5.000 7.000 0,-6.000 5.000-2,-3.000 7.000-7,-3.000 6.000-8,-2.000 7.000-7,-3.000 2.000-5,1.000 1.000 0,-1.000-1.000-2,1.000 1.000-2,-1.000-9.000-5,1.000-15.000-13,-1.000-15.000-12,1.000-16.000-12,2.000-26.000-9,7.000-33.000-8,6.000-35.000-8,7.000-34.000-7</inkml:trace>
</inkml:ink>
</file>

<file path=ppt/ink/ink12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4:49"/>
    </inkml:context>
    <inkml:brush xml:id="br0">
      <inkml:brushProperty name="width" value="0.0374457351863384" units="cm"/>
      <inkml:brushProperty name="height" value="0.0374457351863384" units="cm"/>
      <inkml:brushProperty name="color" value="#f2395b"/>
      <inkml:brushProperty name="ignorePressure" value="0"/>
    </inkml:brush>
  </inkml:definitions>
  <inkml:trace contextRef="#ctx0" brushRef="#br0">35300.000 42950.000 587,'1.000'-115.000'3,"4.000"23.000"7,3.000 22.000 6,3.000 22.000 7,3.000 13.000 5,3.000 7.000 6,3.000 6.000 5,4.000 7.000 6,5.000 2.000-1,10.000 1.000-5,10.000-1.000-6,9.000 1.000-5,4.000-1.000-6,1.000 1.000-3,-1.000-1.000-5,1.000 1.000-4,-3.000 1.000-5,-2.000 3.000-5,-3.000 3.000-6,-3.000 4.000-6,-6.000 4.000-12,-5.000 6.000-16,-7.000 7.000-17,-5.000 6.000-17,-11.000-2.000-3,-11.000-9.000 12,-14.000-10.000 12,-11.000-8.000 12</inkml:trace>
</inkml:ink>
</file>

<file path=ppt/ink/ink12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4:50"/>
    </inkml:context>
    <inkml:brush xml:id="br0">
      <inkml:brushProperty name="width" value="0.0585591979324818" units="cm"/>
      <inkml:brushProperty name="height" value="0.0585591979324818" units="cm"/>
      <inkml:brushProperty name="color" value="#f2395b"/>
      <inkml:brushProperty name="ignorePressure" value="0"/>
    </inkml:brush>
  </inkml:definitions>
  <inkml:trace contextRef="#ctx0" brushRef="#br0">36100.000 41650.000 375,'-2.000'-57.000'1,"-3.000"-11.000"1,-3.000-14.000 1,-2.000-11.000 1,-1.000 0.000 3,3.000 17.000 5,3.000 15.000 4,4.000 16.000 5,-1.000 9.000 3,-3.000 3.000 3,-3.000 3.000 3,-2.000 4.000 2,0.000 10.000 3,7.000 19.000 2,6.000 19.000 2,7.000 19.000 2,0.000 13.000-1,-2.000 10.000-4,-3.000 10.000-4,-3.000 9.000-5,-1.000 6.000-3,4.000 3.000-2,3.000 3.000-3,3.000 4.000-2,-1.000 4.000-3,-2.000 6.000-3,-3.000 7.000-2,-3.000 6.000-4,-2.000 1.000-3,0.000-3.000-3,0.000-3.000-3,0.000-2.000-3,0.000-1.000-3,0.000 3.000 0,0.000 3.000-2,0.000 4.000 0,0.000-7.000-2,0.000-16.000-2,0.000-15.000-1,0.000-15.000-3,0.000-9.000-3,0.000 1.000-8,0.000-1.000-6,0.000 1.000-7,10.000-26.000-1,23.000-49.000 3,22.000-51.000 5,22.000-49.000 3,13.000-24.000 5,7.000 3.000 4,6.000 3.000 4,7.000 4.000 6,-4.000 8.000 4,-12.000 17.000 6,-13.000 15.000 7,-12.000 16.000 5,-13.000 12.000 7,-12.000 9.000 6,-13.000 10.000 7,-12.000 10.000 7,-9.000 21.000 3,-2.000 34.000 1,-3.000 35.000 1,-3.000 35.000 1,-4.000 10.000-3,-3.000-12.000-8,-3.000-13.000-6,-2.000-12.000-8,0.000-7.000-7,7.000 1.000-8,6.000-1.000-8,7.000 1.000-7,11.000-13.000-6,20.000-25.000-2,18.000-25.000-3,20.000-25.000-1,13.000-22.000-2,9.000-19.000 0,10.000-18.000 0,10.000-19.000 1,-1.000-8.000 1,-9.000 3.000 3,-10.000 3.000 3,-8.000 4.000 4,-14.000 8.000 2,-15.000 17.000 4,-15.000 15.000 4,-16.000 16.000 2,-12.000 15.000 12,-5.000 16.000 19,-7.000 15.000 19,-5.000 17.000 20,-8.000 13.000 4,-5.000 13.000-10,-7.000 12.000-8,-5.000 13.000-10,-1.000 6.000-7,6.000 0.000-5,7.000 0.000-5,6.000 0.000-5,6.000-2.000-3,6.000-3.000-3,7.000-3.000-3,6.000-2.000-1,6.000-8.000-2,6.000-8.000 0,7.000-10.000 1,6.000-9.000 0,4.000-10.000-5,4.000-9.000-10,3.000-10.000-8,3.000-8.000-10,3.000-12.000-3,3.000-12.000 3,3.000-13.000 1,4.000-12.000 3,-1.000-13.000 1,-3.000-12.000-1,-3.000-13.000 0,-2.000-12.000-1,-9.000-4.000 3,-12.000 7.000 4,-13.000 6.000 6,-12.000 7.000 5,-12.000 7.000 3,-8.000 9.000 1,-10.000 10.000 2,-9.000 10.000 2,-12.000 8.000-2,-11.000 10.000-2,-14.000 10.000-3,-11.000 9.000-3,-11.000 13.000-2,-5.000 20.000-2,-7.000 18.000 0,-5.000 20.000 0,2.000 5.000-9,13.000-6.000-17,12.000-6.000-15,13.000-6.000-17</inkml:trace>
</inkml:ink>
</file>

<file path=ppt/ink/ink12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4:50"/>
    </inkml:context>
    <inkml:brush xml:id="br0">
      <inkml:brushProperty name="width" value="0.0449668951332569" units="cm"/>
      <inkml:brushProperty name="height" value="0.0449668951332569" units="cm"/>
      <inkml:brushProperty name="color" value="#f2395b"/>
      <inkml:brushProperty name="ignorePressure" value="0"/>
    </inkml:brush>
  </inkml:definitions>
  <inkml:trace contextRef="#ctx0" brushRef="#br0">41750.000 42000.000 489,'-68.000'-2.000'3,"17.000"-3.000"7,15.000-3.000 7,16.000-2.000 7,27.000-6.000 7,42.000-6.000 7,40.000-6.000 7,41.000-6.000 8,26.000-6.000 0,13.000-2.000-7,12.000-3.000-6,13.000-3.000-6,6.000 1.000-6,0.000 6.000-5,0.000 7.000-7,0.000 6.000-4,-8.000 4.000-4,-16.000 4.000 0,-15.000 3.000 1,-15.000 3.000 0,-14.000 4.000-6,-8.000 7.000-11,-10.000 6.000-11,-9.000 7.000-13,-13.000 0.000-7,-16.000-2.000-6,-15.000-3.000-6,-15.000-3.000-5</inkml:trace>
</inkml:ink>
</file>

<file path=ppt/ink/ink1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0:27"/>
    </inkml:context>
    <inkml:brush xml:id="br0">
      <inkml:brushProperty name="width" value="0.0342052094638348" units="cm"/>
      <inkml:brushProperty name="height" value="0.0342052094638348" units="cm"/>
      <inkml:brushProperty name="color" value="#f2395b"/>
      <inkml:brushProperty name="ignorePressure" value="0"/>
    </inkml:brush>
  </inkml:definitions>
  <inkml:trace contextRef="#ctx0" brushRef="#br0">22050.000 33350.000 643,'-80.000'1.000'56,"41.000"4.000"3,40.000 3.000 4,42.000 3.000 4,24.000 7.000-10,9.000 14.000-19,10.000 11.000-21,10.000 14.000-21,7.000 2.000-9,6.000-6.000 2,7.000-6.000 3,6.000-6.000 2,-10.000-6.000-10,-24.000-2.000-22,-26.000-3.000-21,-24.000-3.000-22</inkml:trace>
</inkml:ink>
</file>

<file path=ppt/ink/ink12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4:51"/>
    </inkml:context>
    <inkml:brush xml:id="br0">
      <inkml:brushProperty name="width" value="0.0394311957061291" units="cm"/>
      <inkml:brushProperty name="height" value="0.0394311957061291" units="cm"/>
      <inkml:brushProperty name="color" value="#f2395b"/>
      <inkml:brushProperty name="ignorePressure" value="0"/>
    </inkml:brush>
  </inkml:definitions>
  <inkml:trace contextRef="#ctx0" brushRef="#br0">44500.000 40650.000 557,'143.000'-19.000'155,"-11.000"13.000"-36,-14.000 12.000-36,-11.000 13.000-36,-9.000 6.000-24,-3.000 0.000-10,-3.000 0.000-11,-2.000 0.000-10,-8.000 1.000-8,-8.000 4.000-6,-10.000 3.000-6,-9.000 3.000-5,-12.000 3.000-7,-11.000 3.000-7,-14.000 3.000-8,-11.000 4.000-7,-11.000-3.000 1,-5.000-5.000 10,-7.000-7.000 10,-5.000-5.000 9</inkml:trace>
</inkml:ink>
</file>

<file path=ppt/ink/ink12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4:51"/>
    </inkml:context>
    <inkml:brush xml:id="br0">
      <inkml:brushProperty name="width" value="0.0372745357453823" units="cm"/>
      <inkml:brushProperty name="height" value="0.0372745357453823" units="cm"/>
      <inkml:brushProperty name="color" value="#f2395b"/>
      <inkml:brushProperty name="ignorePressure" value="0"/>
    </inkml:brush>
  </inkml:definitions>
  <inkml:trace contextRef="#ctx0" brushRef="#br0">42350.000 42850.000 590,'-85.000'-68.000'8,"32.000"17.000"16,31.000 15.000 17,32.000 16.000 16,33.000 2.000 5,39.000-8.000-8,36.000-10.000-7,39.000-9.000-8,24.000-2.000-7,13.000 6.000-8,12.000 7.000-9,13.000 6.000-8,1.000 6.000-11,-9.000 6.000-13,-10.000 7.000-12,-8.000 6.000-12,-22.000 4.000-5,-30.000 4.000 5,-32.000 3.000 6,-30.000 3.000 4,-22.000 1.000-1,-8.000 1.000-4,-10.000-1.000-7,-9.000 1.000-4</inkml:trace>
</inkml:ink>
</file>

<file path=ppt/ink/ink12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4:51"/>
    </inkml:context>
    <inkml:brush xml:id="br0">
      <inkml:brushProperty name="width" value="0.0409224666655064" units="cm"/>
      <inkml:brushProperty name="height" value="0.0409224666655064" units="cm"/>
      <inkml:brushProperty name="color" value="#f2395b"/>
      <inkml:brushProperty name="ignorePressure" value="0"/>
    </inkml:brush>
  </inkml:definitions>
  <inkml:trace contextRef="#ctx0" brushRef="#br0">42650.000 42950.000 537,'-50.000'-25.000'7,"0.000"0.000"14,0.000 0.000 13,0.000 0.000 15,9.000 3.000 4,19.000 6.000-4,19.000 7.000-4,19.000 6.000-4,23.000 6.000-4,28.000 6.000-3,28.000 7.000-3,29.000 6.000-3,22.000 3.000-6,20.000 0.000-11,18.000 0.000-10,20.000 0.000-12,0.000 0.000-2,-15.000 0.000 5,-15.000 0.000 5,-16.000 0.000 4,-21.000-2.000-12,-24.000-3.000-29,-26.000-3.000-29,-24.000-2.000-30</inkml:trace>
</inkml:ink>
</file>

<file path=ppt/ink/ink12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4:52"/>
    </inkml:context>
    <inkml:brush xml:id="br0">
      <inkml:brushProperty name="width" value="0.0602291040122509" units="cm"/>
      <inkml:brushProperty name="height" value="0.0602291040122509" units="cm"/>
      <inkml:brushProperty name="color" value="#f2395b"/>
      <inkml:brushProperty name="ignorePressure" value="0"/>
    </inkml:brush>
  </inkml:definitions>
  <inkml:trace contextRef="#ctx0" brushRef="#br0">49100.000 40800.000 365,'-25.000'-72.000'6,"0.000"6.000"13,0.000 7.000 13,0.000 6.000 12,-2.000 7.000 7,-3.000 10.000 1,-3.000 10.000 0,-2.000 9.000 0,-8.000 13.000-4,-8.000 20.000-10,-10.000 18.000-9,-9.000 20.000-10,-12.000 19.000-5,-11.000 22.000-5,-14.000 22.000-2,-11.000 23.000-3,-4.000 8.000-3,6.000-3.000 2,7.000-3.000-1,6.000-2.000 1,7.000-8.000 1,10.000-8.000-1,10.000-10.000 0,9.000-9.000 1,29.000-15.000-4,51.000-18.000-7,49.000-19.000-7,51.000-18.000-6,37.000-31.000-5,25.000-40.000-2,25.000-40.000-1,25.000-41.000-1,6.000-19.000-1,-12.000 3.000 3,-13.000 3.000 2,-12.000 4.000 2,-19.000 8.000 3,-25.000 17.000 4,-25.000 15.000 4,-25.000 16.000 5,-30.000 15.000 8,-34.000 16.000 16,-35.000 15.000 14,-33.000 17.000 14,-20.000 16.000 5,-3.000 19.000-5,-3.000 19.000-5,-2.000 19.000-6,-1.000 10.000-3,3.000 4.000-3,3.000 3.000-1,4.000 3.000-3,7.000 1.000-3,13.000 1.000-3,12.000-1.000-4,13.000 1.000-3,9.000-3.000-4,6.000-2.000-6,7.000-3.000-3,6.000-3.000-6,7.000-7.000-2,10.000-9.000-1,10.000-10.000-1,9.000-8.000-1,6.000-11.000-2,3.000-8.000-3,3.000-10.000-2,4.000-9.000-2,1.000-15.000-2,0.000-18.000 1,0.000-19.000 0,0.000-18.000 1,-4.000-18.000 2,-5.000-16.000 3,-7.000-15.000 4,-5.000-15.000 3,-11.000-9.000 3,-11.000 1.000 1,-14.000-1.000 2,-11.000 1.000 0,-12.000 7.000 3,-9.000 16.000 0,-10.000 15.000 2,-8.000 17.000 1,-11.000 14.000 1,-8.000 17.000 1,-10.000 15.000 0,-9.000 16.000 0,4.000 15.000-2,19.000 16.000-4,19.000 15.000-6,19.000 17.000-4,24.000 0.000-2,32.000-11.000 2,31.000-14.000 2,32.000-11.000 2,16.000-7.000 2,4.000 0.000 6,3.000 0.000 4,3.000 0.000 5,-4.000 1.000 5,-8.000 4.000 5,-10.000 3.000 6,-9.000 3.000 5,-12.000 7.000 2,-11.000 14.000-3,-14.000 11.000-3,-11.000 14.000-3,-15.000 14.000-3,-16.000 20.000-4,-15.000 18.000-5,-15.000 20.000-3,-15.000 6.000-3,-12.000-2.000 2,-13.000-3.000 0,-12.000-3.000 2,-5.000-10.000-3,3.000-16.000-5,3.000-15.000-4,4.000-15.000-4,11.000-11.000-5,23.000-2.000-2,22.000-3.000-4,22.000-3.000-2,21.000-10.000-2,22.000-16.000 0,22.000-15.000 0,23.000-15.000 0,10.000-11.000-1,0.000-2.000-3,0.000-3.000-2,0.000-3.000-2,-2.000 1.000-3,-3.000 6.000-1,-3.000 7.000-1,-2.000 6.000-2,-12.000 1.000 0,-19.000-3.000 0,-18.000-3.000 0,-19.000-2.000 0</inkml:trace>
</inkml:ink>
</file>

<file path=ppt/ink/ink12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4:52"/>
    </inkml:context>
    <inkml:brush xml:id="br0">
      <inkml:brushProperty name="width" value="0.0400125980377197" units="cm"/>
      <inkml:brushProperty name="height" value="0.0400125980377197" units="cm"/>
      <inkml:brushProperty name="color" value="#f2395b"/>
      <inkml:brushProperty name="ignorePressure" value="0"/>
    </inkml:brush>
  </inkml:definitions>
  <inkml:trace contextRef="#ctx0" brushRef="#br0">53400.000 41700.000 549,'-46.000'-74.000'4,"10.000"4.000"8,10.000 3.000 9,9.000 3.000 7,17.000 1.000 9,25.000 1.000 8,25.000-1.000 9,25.000 1.000 10,18.000 2.000-3,14.000 7.000-13,11.000 6.000-12,14.000 7.000-14,8.000 5.000-9,7.000 7.000-8,6.000 6.000-6,7.000 7.000-8,-6.000 4.000-2,-15.000 3.000 2,-15.000 3.000 4,-16.000 4.000 2</inkml:trace>
</inkml:ink>
</file>

<file path=ppt/ink/ink12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4:52"/>
    </inkml:context>
    <inkml:brush xml:id="br0">
      <inkml:brushProperty name="width" value="0.0505658723413944" units="cm"/>
      <inkml:brushProperty name="height" value="0.0505658723413944" units="cm"/>
      <inkml:brushProperty name="color" value="#f2395b"/>
      <inkml:brushProperty name="ignorePressure" value="0"/>
    </inkml:brush>
  </inkml:definitions>
  <inkml:trace contextRef="#ctx0" brushRef="#br0">54300.000 40250.000 435,'-85.000'-60.000'97,"32.000"32.000"-11,31.000 31.000-11,32.000 32.000-12,16.000 24.000-9,4.000 19.000-5,3.000 19.000-6,3.000 19.000-6,-4.000 23.000-7,-8.000 28.000-10,-10.000 28.000-10,-9.000 29.000-10,-9.000 8.000-5,-5.000-8.000-1,-7.000-10.000-1,-5.000-9.000-2,-3.000-23.000-15,4.000-33.000-28,3.000-35.000-30,3.000-34.000-28</inkml:trace>
</inkml:ink>
</file>

<file path=ppt/ink/ink12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4:53"/>
    </inkml:context>
    <inkml:brush xml:id="br0">
      <inkml:brushProperty name="width" value="0.0575101934373379" units="cm"/>
      <inkml:brushProperty name="height" value="0.0575101934373379" units="cm"/>
      <inkml:brushProperty name="color" value="#f2395b"/>
      <inkml:brushProperty name="ignorePressure" value="0"/>
    </inkml:brush>
  </inkml:definitions>
  <inkml:trace contextRef="#ctx0" brushRef="#br0">57800.000 39650.000 382,'-22.000'-69.000'4,"6.000"13.000"9,7.000 12.000 9,6.000 13.000 8,4.000 15.000 11,4.000 19.000 11,3.000 19.000 11,3.000 19.000 12,3.000 18.000-1,3.000 19.000-11,3.000 19.000-12,4.000 19.000-12,-3.000 10.000-9,-5.000 4.000-8,-7.000 3.000-7,-5.000 3.000-8,-8.000 3.000-3,-5.000 3.000 0,-7.000 3.000 0,-5.000 4.000 0,-4.000-7.000-7,0.000-16.000-15,0.000-15.000-15,0.000-15.000-16,1.000-15.000-9,4.000-12.000-3,3.000-13.000-2,3.000-12.000-3,1.000-15.000 1,1.000-15.000 6,-1.000-15.000 6,1.000-16.000 5</inkml:trace>
</inkml:ink>
</file>

<file path=ppt/ink/ink12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4:53"/>
    </inkml:context>
    <inkml:brush xml:id="br0">
      <inkml:brushProperty name="width" value="0.0415570102632046" units="cm"/>
      <inkml:brushProperty name="height" value="0.0415570102632046" units="cm"/>
      <inkml:brushProperty name="color" value="#f2395b"/>
      <inkml:brushProperty name="ignorePressure" value="0"/>
    </inkml:brush>
  </inkml:definitions>
  <inkml:trace contextRef="#ctx0" brushRef="#br0">57800.000 40750.000 529,'95.000'-179.000'60,"-9.000"45.000"-4,-10.000 43.000-4,-8.000 45.000-6,-4.000 22.000-3,3.000 4.000-5,3.000 3.000-3,4.000 3.000-3,-1.000 3.000-4,-3.000 3.000-3,-3.000 3.000-4,-2.000 4.000-2,-5.000 4.000-7,-2.000 6.000-8,-3.000 7.000-10,-3.000 6.000-8,-6.000 3.000-14,-5.000 0.000-20,-7.000 0.000-18,-5.000 0.000-20</inkml:trace>
</inkml:ink>
</file>

<file path=ppt/ink/ink12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4:53"/>
    </inkml:context>
    <inkml:brush xml:id="br0">
      <inkml:brushProperty name="width" value="0.0636962354183197" units="cm"/>
      <inkml:brushProperty name="height" value="0.0636962354183197" units="cm"/>
      <inkml:brushProperty name="color" value="#f2395b"/>
      <inkml:brushProperty name="ignorePressure" value="0"/>
    </inkml:brush>
  </inkml:definitions>
  <inkml:trace contextRef="#ctx0" brushRef="#br0">58950.000 39250.000 345,'21.000'-57.000'1,"-5.000"-11.000"1,-7.000-14.000 2,-5.000-11.000 1,-4.000-3.000 1,0.000 10.000-1,0.000 10.000 0,0.000 9.000-2,1.000 9.000 8,4.000 9.000 14,3.000 10.000 15,3.000 10.000 14,-1.000 16.000 6,-2.000 26.000-5,-3.000 24.000-3,-3.000 26.000-4,-2.000 19.000-5,0.000 17.000-2,0.000 15.000-5,0.000 16.000-2,-2.000 10.000-5,-3.000 7.000-4,-3.000 6.000-4,-2.000 7.000-5,-3.000-1.000-3,1.000-6.000-3,-1.000-6.000-4,1.000-6.000-2,-4.000 12.000-4,-6.000 31.000-2,-6.000 32.000-3,-6.000 31.000-4,-2.000 3.000-3,3.000-25.000-6,3.000-25.000-6,4.000-25.000-5,2.000-21.000-6,4.000-15.000-4,3.000-15.000-5,3.000-16.000-6,-1.000-18.000-4,-2.000-18.000-6,-3.000-19.000-5,-3.000-18.000-6</inkml:trace>
</inkml:ink>
</file>

<file path=ppt/ink/ink12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4:53"/>
    </inkml:context>
    <inkml:brush xml:id="br0">
      <inkml:brushProperty name="width" value="0.0480298735201359" units="cm"/>
      <inkml:brushProperty name="height" value="0.0480298735201359" units="cm"/>
      <inkml:brushProperty name="color" value="#f2395b"/>
      <inkml:brushProperty name="ignorePressure" value="0"/>
    </inkml:brush>
  </inkml:definitions>
  <inkml:trace contextRef="#ctx0" brushRef="#br0">59450.000 41200.000 458,'56.000'-77.000'0,"13.000"-3.000"0,12.000-3.000 0,13.000-2.000 0,4.000 3.000 6,-3.000 14.000 14,-3.000 11.000 14,-2.000 14.000 13,-8.000 11.000 7,-8.000 14.000-1,-10.000 11.000 0,-9.000 14.000 0,-10.000 16.000-4,-9.000 22.000-7,-10.000 22.000-5,-8.000 23.000-8,-15.000 17.000-5,-19.000 17.000-6,-18.000 15.000-5,-19.000 16.000-6,-10.000 2.000-4,1.000-8.000-4,-1.000-10.000-3,1.000-9.000-3,5.000-16.000-2,14.000-22.000-1,11.000-22.000-1,14.000-21.000 0,11.000-17.000-2,14.000-8.000 0,11.000-10.000-1,14.000-9.000-1,11.000-10.000 1,14.000-9.000 1,11.000-10.000 1,14.000-8.000 2,0.000-3.000 3,-8.000 7.000 3,-10.000 6.000 3,-9.000 7.000 5,9.000-3.000-1,28.000-8.000-3,28.000-10.000-4,29.000-9.000-2,4.000-1.000-6,-19.000 10.000-7,-18.000 10.000-8,-19.000 9.000-6,-16.000 6.000-8,-12.000 3.000-6,-13.000 3.000-6,-12.000 4.000-7</inkml:trace>
</inkml:ink>
</file>

<file path=ppt/ink/ink1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0:27"/>
    </inkml:context>
    <inkml:brush xml:id="br0">
      <inkml:brushProperty name="width" value="0.0416785702109337" units="cm"/>
      <inkml:brushProperty name="height" value="0.0416785702109337" units="cm"/>
      <inkml:brushProperty name="color" value="#f2395b"/>
      <inkml:brushProperty name="ignorePressure" value="0"/>
    </inkml:brush>
  </inkml:definitions>
  <inkml:trace contextRef="#ctx0" brushRef="#br0">26050.000 31650.000 527,'73.000'-46.000'58,"-3.000"10.000"-3,-3.000 10.000-5,-2.000 9.000-3,-3.000 7.000-4,1.000 7.000-6,-1.000 6.000-5,1.000 7.000-6,-6.000 5.000-5,-8.000 7.000-4,-10.000 6.000-6,-9.000 7.000-4,-9.000 7.000-4,-5.000 9.000-4,-7.000 10.000-2,-5.000 10.000-4,-14.000 5.000-2,-18.000 4.000-3,-19.000 3.000-3,-18.000 3.000-2,-12.000 1.000-1,-3.000 1.000 0,-3.000-1.000 1,-2.000 1.000 1,-1.000-3.000 0,3.000-2.000 2,3.000-3.000 1,4.000-3.000 2,4.000-7.000 3,6.000-9.000 5,7.000-10.000 6,6.000-8.000 5,13.000-9.000 9,23.000-6.000 11,22.000-6.000 12,22.000-6.000 12,19.000-6.000-1,20.000-2.000-15,18.000-3.000-14,20.000-3.000-15,11.000-4.000-14,7.000-3.000-10,6.000-3.000-11,7.000-2.000-11,-1.000-5.000-3,-6.000-2.000 2,-6.000-3.000 5,-6.000-3.000 3,-15.000-1.000 4,-21.000 4.000 4,-22.000 3.000 6,-22.000 3.000 4,-11.000 1.000-2,0.000 1.000-10,0.000-1.000-10,0.000 1.000-10</inkml:trace>
</inkml:ink>
</file>

<file path=ppt/ink/ink12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4:56"/>
    </inkml:context>
    <inkml:brush xml:id="br0">
      <inkml:brushProperty name="width" value="0.0348672419786453" units="cm"/>
      <inkml:brushProperty name="height" value="0.0348672419786453" units="cm"/>
      <inkml:brushProperty name="color" value="#f2395b"/>
      <inkml:brushProperty name="ignorePressure" value="0"/>
    </inkml:brush>
  </inkml:definitions>
  <inkml:trace contextRef="#ctx0" brushRef="#br0">26000.000 46200.000 630,'-111.000'-19.000'49,"28.000"13.000"-5,28.000 12.000-3,29.000 13.000-3,11.000 15.000-3,-2.000 19.000-3,-3.000 19.000-2,-3.000 19.000-2,-2.000 10.000-4,0.000 4.000-5,0.000 3.000-4,0.000 3.000-5,0.000-1.000-5,0.000-2.000-7,0.000-3.000-6,0.000-3.000-6,1.000-9.000-5,4.000-11.000-8,3.000-14.000-5,3.000-11.000-7,6.000-15.000-6,9.000-16.000-3,10.000-15.000-5,10.000-15.000-4</inkml:trace>
</inkml:ink>
</file>

<file path=ppt/ink/ink12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4:57"/>
    </inkml:context>
    <inkml:brush xml:id="br0">
      <inkml:brushProperty name="width" value="0.0314977802336216" units="cm"/>
      <inkml:brushProperty name="height" value="0.0314977802336216" units="cm"/>
      <inkml:brushProperty name="color" value="#f2395b"/>
      <inkml:brushProperty name="ignorePressure" value="0"/>
    </inkml:brush>
  </inkml:definitions>
  <inkml:trace contextRef="#ctx0" brushRef="#br0">25700.000 47250.000 698,'46.000'-22.000'6,"-5.000"6.000"10,-7.000 7.000 12,-5.000 6.000 12,-3.000 3.000 1,4.000 0.000-6,3.000 0.000-6,3.000 0.000-6,1.000 3.000-4,1.000 6.000 0,-1.000 7.000-1,1.000 6.000-1,1.000-1.000-7,3.000-5.000-14,3.000-7.000-15,4.000-5.000-15,-3.000-3.000-10,-5.000 4.000-7,-7.000 3.000-5,-5.000 3.000-8</inkml:trace>
</inkml:ink>
</file>

<file path=ppt/ink/ink12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4:57"/>
    </inkml:context>
    <inkml:brush xml:id="br0">
      <inkml:brushProperty name="width" value="0.03859893232584" units="cm"/>
      <inkml:brushProperty name="height" value="0.03859893232584" units="cm"/>
      <inkml:brushProperty name="color" value="#f2395b"/>
      <inkml:brushProperty name="ignorePressure" value="0"/>
    </inkml:brush>
  </inkml:definitions>
  <inkml:trace contextRef="#ctx0" brushRef="#br0">27550.000 46400.000 569,'-22.000'-19.000'57,"6.000"13.000"-6,7.000 12.000-7,6.000 13.000-5,1.000 12.000-6,-3.000 13.000-2,-3.000 12.000-4,-2.000 13.000-2,-1.000 7.000-3,3.000 4.000-1,3.000 3.000-2,4.000 3.000-2,2.000-2.000-2,4.000-6.000-3,3.000-6.000-3,3.000-6.000-3,4.000-9.000-3,7.000-8.000-4,6.000-10.000-2,7.000-9.000-3,7.000-12.000-3,9.000-11.000-4,10.000-14.000-3,10.000-11.000-4,5.000-17.000-2,4.000-18.000-1,3.000-19.000-2,3.000-18.000-1,-2.000-15.000 1,-6.000-9.000 3,-6.000-10.000 3,-6.000-8.000 2,-12.000 3.000 4,-15.000 20.000 2,-15.000 18.000 3,-16.000 20.000 3,-18.000 14.000 3,-18.000 14.000 1,-19.000 11.000 4,-18.000 14.000 1,-14.000 18.000 0,-5.000 25.000-6,-7.000 25.000-4,-5.000 25.000-6,6.000 4.000-2,23.000-15.000 0,22.000-15.000 0,22.000-16.000 0</inkml:trace>
</inkml:ink>
</file>

<file path=ppt/ink/ink12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4:58"/>
    </inkml:context>
    <inkml:brush xml:id="br0">
      <inkml:brushProperty name="width" value="0.041554618626833" units="cm"/>
      <inkml:brushProperty name="height" value="0.041554618626833" units="cm"/>
      <inkml:brushProperty name="color" value="#f2395b"/>
      <inkml:brushProperty name="ignorePressure" value="0"/>
    </inkml:brush>
  </inkml:definitions>
  <inkml:trace contextRef="#ctx0" brushRef="#br0">34500.000 46300.000 529,'-5.000'-33.000'10,"41.000"-16.000"22,40.000-15.000 21,42.000-15.000 20,14.000 0.000 5,-8.000 20.000-12,-10.000 18.000-13,-9.000 20.000-13,-13.000 19.000-10,-16.000 22.000-9,-15.000 22.000-9,-15.000 23.000-10,-23.000 17.000-8,-28.000 17.000-8,-28.000 15.000-10,-27.000 16.000-8,-19.000 5.000-3,-5.000-2.000 1,-7.000-3.000 1,-5.000-3.000 2,-1.000-7.000 2,6.000-9.000 3,7.000-10.000 1,6.000-8.000 3,6.000-12.000 1,6.000-12.000 2,7.000-13.000 1,6.000-12.000 2,18.000-16.000 12,32.000-19.000 21,31.000-18.000 22,32.000-19.000 21,16.000-10.000 4,4.000 1.000-12,3.000-1.000-13,3.000 1.000-13,-2.000 1.000-12,-6.000 3.000-10,-6.000 3.000-11,-6.000 4.000-11,-6.000 2.000-9,-2.000 4.000-9,-3.000 3.000-9,-3.000 3.000-9,-6.000 1.000 1,-5.000 1.000 8,-7.000-1.000 9,-5.000 1.000 9</inkml:trace>
</inkml:ink>
</file>

<file path=ppt/ink/ink12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4:58"/>
    </inkml:context>
    <inkml:brush xml:id="br0">
      <inkml:brushProperty name="width" value="0.0385706350207329" units="cm"/>
      <inkml:brushProperty name="height" value="0.0385706350207329" units="cm"/>
      <inkml:brushProperty name="color" value="#f2395b"/>
      <inkml:brushProperty name="ignorePressure" value="0"/>
    </inkml:brush>
  </inkml:definitions>
  <inkml:trace contextRef="#ctx0" brushRef="#br0">36000.000 46600.000 570,'93.000'51.000'173,"-11.000"4.000"-45,-14.000 3.000-46,-11.000 3.000-46,-11.000-2.000-26,-5.000-6.000-10,-7.000-6.000-8,-5.000-6.000-8,-6.000-4.000-12,-3.000 1.000-11,-3.000-1.000-13,-2.000 1.000-12,-1.000-4.000-3,3.000-6.000 7,3.000-6.000 6,4.000-6.000 7</inkml:trace>
</inkml:ink>
</file>

<file path=ppt/ink/ink12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4:59"/>
    </inkml:context>
    <inkml:brush xml:id="br0">
      <inkml:brushProperty name="width" value="0.0469870567321777" units="cm"/>
      <inkml:brushProperty name="height" value="0.0469870567321777" units="cm"/>
      <inkml:brushProperty name="color" value="#f2395b"/>
      <inkml:brushProperty name="ignorePressure" value="0"/>
    </inkml:brush>
  </inkml:definitions>
  <inkml:trace contextRef="#ctx0" brushRef="#br0">37850.000 45450.000 468,'-24.000'-47.000'8,"4.000"6.000"16,3.000 7.000 17,3.000 6.000 17,-1.000 10.000 4,-2.000 17.000-6,-3.000 15.000-6,-3.000 16.000-6,-4.000 13.000-7,-3.000 14.000-5,-3.000 11.000-7,-2.000 14.000-6,0.000 7.000-4,7.000 3.000-1,6.000 3.000-3,7.000 4.000-1,5.000-3.000-2,7.000-5.000-1,6.000-7.000-2,7.000-5.000-1,8.000-8.000-2,14.000-5.000-4,11.000-7.000-2,14.000-5.000-2,10.000-9.000-1,9.000-9.000 1,10.000-10.000 3,10.000-8.000 1,4.000-11.000-5,0.000-8.000-12,0.000-10.000-13,0.000-9.000-11,-5.000-9.000-8,-9.000-5.000-4,-10.000-7.000-3,-8.000-5.000-3</inkml:trace>
</inkml:ink>
</file>

<file path=ppt/ink/ink12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4:59"/>
    </inkml:context>
    <inkml:brush xml:id="br0">
      <inkml:brushProperty name="width" value="0.0472993366420269" units="cm"/>
      <inkml:brushProperty name="height" value="0.0472993366420269" units="cm"/>
      <inkml:brushProperty name="color" value="#f2395b"/>
      <inkml:brushProperty name="ignorePressure" value="0"/>
    </inkml:brush>
  </inkml:definitions>
  <inkml:trace contextRef="#ctx0" brushRef="#br0">38800.000 45250.000 465,'-25.000'-29.000'6,"0.000"-5.000"15,0.000-7.000 13,0.000-5.000 14,0.000 8.000 9,0.000 26.000 3,0.000 24.000 5,0.000 26.000 3,0.000 19.000-4,0.000 17.000-15,0.000 15.000-15,0.000 16.000-13,-5.000 30.000-14,-9.000 48.000-10,-10.000 47.000-13,-8.000 47.000-11,0.000 4.000-4,14.000-37.000 5,11.000-38.000 4,14.000-37.000 4,3.000-26.000-7,-2.000-11.000-20,-3.000-14.000-20,-3.000-11.000-20</inkml:trace>
</inkml:ink>
</file>

<file path=ppt/ink/ink12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5:07"/>
    </inkml:context>
    <inkml:brush xml:id="br0">
      <inkml:brushProperty name="width" value="0.0409645289182663" units="cm"/>
      <inkml:brushProperty name="height" value="0.0409645289182663" units="cm"/>
      <inkml:brushProperty name="color" value="#f2395b"/>
      <inkml:brushProperty name="ignorePressure" value="0"/>
    </inkml:brush>
  </inkml:definitions>
  <inkml:trace contextRef="#ctx0" brushRef="#br0">50850.000 45400.000 537,'-71.000'-43.000'7,"10.000"17.000"16,10.000 15.000 14,9.000 16.000 16,6.000 13.000 4,3.000 14.000-7,3.000 11.000-8,4.000 14.000-7,2.000 11.000-5,4.000 14.000-3,3.000 11.000-3,3.000 14.000-3,4.000 3.000-3,7.000-2.000-4,6.000-3.000-4,7.000-3.000-4,5.000-10.000-2,7.000-16.000-1,6.000-15.000-2,7.000-15.000-1,4.000-15.000 0,3.000-12.000-1,3.000-13.000 1,4.000-12.000-1,7.000-18.000-1,13.000-21.000-4,12.000-22.000-2,13.000-22.000-4,4.000-13.000-1,-3.000-3.000 2,-3.000-3.000 1,-2.000-2.000 2,-11.000 0.000 0,-15.000 7.000 3,-15.000 6.000 0,-16.000 7.000 2,-15.000 8.000 1,-11.000 14.000 1,-14.000 11.000 1,-11.000 14.000 1,-11.000 7.000-1,-5.000 3.000-1,-7.000 3.000-1,-5.000 4.000-3,-8.000 4.000-3,-5.000 6.000-8,-7.000 7.000-7,-5.000 6.000-7,0.000 7.000-5,10.000 10.000-2,10.000 10.000-2,9.000 9.000-2</inkml:trace>
</inkml:ink>
</file>

<file path=ppt/ink/ink12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5:07"/>
    </inkml:context>
    <inkml:brush xml:id="br0">
      <inkml:brushProperty name="width" value="0.0475510507822037" units="cm"/>
      <inkml:brushProperty name="height" value="0.0475510507822037" units="cm"/>
      <inkml:brushProperty name="color" value="#f2395b"/>
      <inkml:brushProperty name="ignorePressure" value="0"/>
    </inkml:brush>
  </inkml:definitions>
  <inkml:trace contextRef="#ctx0" brushRef="#br0">59450.000 44600.000 462,'-2.000'-46.000'3,"-3.000"10.000"7,-3.000 10.000 5,-2.000 9.000 7,-6.000 6.000 7,-6.000 3.000 7,-6.000 3.000 6,-6.000 4.000 8,-2.000 8.000 0,3.000 17.000-6,3.000 15.000-6,4.000 16.000-6,2.000 9.000-4,4.000 3.000-4,3.000 3.000-4,3.000 4.000-3,1.000 2.000-2,1.000 4.000-1,-1.000 3.000-2,1.000 3.000-1,1.000-2.000-1,3.000-6.000-3,3.000-6.000-2,4.000-6.000-2,5.000-7.000-2,10.000-6.000-4,10.000-6.000-1,9.000-6.000-3,9.000-7.000-1,9.000-6.000-3,10.000-6.000-2,10.000-6.000-1,7.000-12.000-2,6.000-15.000 0,7.000-15.000 0,6.000-16.000-1,1.000-12.000 0,-3.000-5.000 2,-3.000-7.000 1,-2.000-5.000 2,-9.000-3.000 2,-12.000 4.000 5,-13.000 3.000 4,-12.000 3.000 5,-12.000-1.000 2,-8.000-2.000 2,-10.000-3.000 2,-9.000-3.000 2,-12.000-2.000-2,-11.000 0.000-3,-14.000 0.000-5,-11.000 0.000-3,-11.000 4.000-3,-5.000 10.000-4,-7.000 10.000-4,-5.000 9.000-3,-12.000 9.000-6,-16.000 9.000-8,-15.000 10.000-9,-15.000 10.000-9,2.000 8.000 1,22.000 10.000 7,22.000 10.000 9,23.000 9.000 7,11.000 2.000 3,4.000-2.000-3,3.000-3.000-4,3.000-3.000-3</inkml:trace>
</inkml:ink>
</file>

<file path=ppt/ink/ink12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5:11"/>
    </inkml:context>
    <inkml:brush xml:id="br0">
      <inkml:brushProperty name="width" value="0.0417974628508091" units="cm"/>
      <inkml:brushProperty name="height" value="0.0417974628508091" units="cm"/>
      <inkml:brushProperty name="color" value="#00bff3"/>
      <inkml:brushProperty name="ignorePressure" value="0"/>
    </inkml:brush>
  </inkml:definitions>
  <inkml:trace contextRef="#ctx0" brushRef="#br0">49400.000 49450.000 526,'-50.000'-5.000'64,"50.000"-9.000"-5,50.000-10.000-4,50.000-8.000-5,23.000-4.000-5,-3.000 3.000-3,-3.000 3.000-4,-2.000 4.000-5,-1.000 4.000-4,3.000 6.000-6,3.000 7.000-5,4.000 6.000-6,-4.000 7.000-7,-9.000 10.000-5,-10.000 10.000-7,-8.000 9.000-6,-12.000 7.000-5,-12.000 7.000-3,-13.000 6.000-2,-12.000 7.000-3,-10.000 0.000-2,-6.000-2.000 2,-6.000-3.000-1,-6.000-3.000 2</inkml:trace>
</inkml:ink>
</file>

<file path=ppt/ink/ink1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0:28"/>
    </inkml:context>
    <inkml:brush xml:id="br0">
      <inkml:brushProperty name="width" value="0.0573639608919621" units="cm"/>
      <inkml:brushProperty name="height" value="0.0573639608919621" units="cm"/>
      <inkml:brushProperty name="color" value="#f2395b"/>
      <inkml:brushProperty name="ignorePressure" value="0"/>
    </inkml:brush>
  </inkml:definitions>
  <inkml:trace contextRef="#ctx0" brushRef="#br0">28100.000 30100.000 383,'29.000'-72.000'4,"10.000"6.000"7,10.000 7.000 8,9.000 6.000 7,9.000 7.000 4,9.000 10.000 0,10.000 10.000 1,10.000 9.000 0,-1.000 6.000-3,-9.000 3.000-6,-10.000 3.000-6,-8.000 4.000-5,-8.000 4.000-7,-2.000 6.000-4,-3.000 7.000-6,-3.000 6.000-6,-7.000 7.000 0,-9.000 10.000 4,-10.000 10.000 4,-8.000 9.000 4,-14.000 7.000-4,-15.000 7.000-13,-15.000 6.000-13,-16.000 7.000-13,-12.000-1.000-3,-5.000-6.000 7,-7.000-6.000 7,-5.000-6.000 6,-3.000-9.000 5,4.000-8.000 5,3.000-10.000 4,3.000-9.000 3,1.000-7.000 4,1.000-3.000 2,-1.000-3.000 2,1.000-2.000 2,2.000-3.000 4,7.000 1.000 6,6.000-1.000 6,7.000 1.000 6,4.000-1.000 6,3.000 1.000 3,3.000-1.000 4,4.000 1.000 5,4.000 4.000-1,6.000 9.000-4,7.000 10.000-5,6.000 10.000-4,3.000 5.000-1,0.000 4.000 3,0.000 3.000 4,0.000 3.000 3,0.000 6.000 1,0.000 9.000-3,0.000 10.000-1,0.000 10.000-3,0.000 10.000-2,0.000 13.000-5,0.000 12.000-3,0.000 13.000-3,-2.000 12.000-5,-3.000 13.000-4,-3.000 12.000-4,-2.000 13.000-4,-1.000-1.000-5,3.000-11.000-9,3.000-14.000-8,4.000-11.000-7,1.000-15.000-5,0.000-16.000-3,0.000-15.000-2,0.000-15.000-3</inkml:trace>
</inkml:ink>
</file>

<file path=ppt/ink/ink12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5:12"/>
    </inkml:context>
    <inkml:brush xml:id="br0">
      <inkml:brushProperty name="width" value="0.0377630703151226" units="cm"/>
      <inkml:brushProperty name="height" value="0.0377630703151226" units="cm"/>
      <inkml:brushProperty name="color" value="#00bff3"/>
      <inkml:brushProperty name="ignorePressure" value="0"/>
    </inkml:brush>
  </inkml:definitions>
  <inkml:trace contextRef="#ctx0" brushRef="#br0">52300.000 49250.000 582,'-47.000'-44.000'4,"6.000"13.000"7,7.000 12.000 8,6.000 13.000 7,4.000 15.000 6,4.000 19.000 4,3.000 19.000 5,3.000 19.000 5,1.000 12.000-2,1.000 6.000-7,-1.000 7.000-7,1.000 6.000-9,1.000 1.000-4,3.000-3.000-4,3.000-3.000-2,4.000-2.000-4,1.000-9.000-2,0.000-12.000 0,0.000-13.000 0,0.000-12.000-1,6.000-9.000-1,13.000-2.000-3,12.000-3.000-2,13.000-3.000-2,9.000-9.000-3,6.000-11.000-4,7.000-14.000-2,6.000-11.000-4,-1.000-11.000 0,-5.000-5.000 2,-7.000-7.000 1,-5.000-5.000 2,-8.000-8.000 1,-5.000-5.000 0,-7.000-7.000 1,-5.000-5.000 0,-8.000-3.000 1,-5.000 4.000 0,-7.000 3.000 2,-5.000 3.000 1,-11.000 1.000 2,-11.000 1.000 1,-14.000-1.000 2,-11.000 1.000 1,-9.000 7.000 1,-3.000 16.000-2,-3.000 15.000-1,-2.000 17.000-3,-1.000 10.000-3,3.000 6.000-7,3.000 7.000-7,4.000 6.000-7,7.000 3.000-1,13.000 0.000 6,12.000 0.000 5,13.000 0.000 5</inkml:trace>
</inkml:ink>
</file>

<file path=ppt/ink/ink12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5:12"/>
    </inkml:context>
    <inkml:brush xml:id="br0">
      <inkml:brushProperty name="width" value="0.0287276357412338" units="cm"/>
      <inkml:brushProperty name="height" value="0.0287276357412338" units="cm"/>
      <inkml:brushProperty name="color" value="#00bff3"/>
      <inkml:brushProperty name="ignorePressure" value="0"/>
    </inkml:brush>
  </inkml:definitions>
  <inkml:trace contextRef="#ctx0" brushRef="#br0">53350.000 49900.000 765,'90.000'70.000'119,"-18.000"-9.000"-40,-19.000-10.000-42,-18.000-8.000-42,-12.000-8.000-19,-3.000-2.000 0,-3.000-3.000 1,-2.000-3.000 1</inkml:trace>
</inkml:ink>
</file>

<file path=ppt/ink/ink12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5:12"/>
    </inkml:context>
    <inkml:brush xml:id="br0">
      <inkml:brushProperty name="width" value="0.048529826104641" units="cm"/>
      <inkml:brushProperty name="height" value="0.048529826104641" units="cm"/>
      <inkml:brushProperty name="color" value="#00bff3"/>
      <inkml:brushProperty name="ignorePressure" value="0"/>
    </inkml:brush>
  </inkml:definitions>
  <inkml:trace contextRef="#ctx0" brushRef="#br0">54950.000 48050.000 453,'-4.000'-55.000'44,"-5.000"41.000"5,-7.000 40.000 6,-5.000 42.000 4,-8.000 22.000-1,-5.000 7.000-7,-7.000 6.000-6,-5.000 7.000-8,-1.000 8.000-5,6.000 14.000-5,7.000 11.000-4,6.000 14.000-5,3.000 5.000-4,0.000 1.000-2,0.000-1.000-2,0.000 1.000-3,3.000-9.000-3,6.000-15.000-3,7.000-15.000-2,6.000-16.000-4,7.000-15.000-4,10.000-11.000-4,10.000-14.000-5,9.000-11.000-5,6.000-15.000-1,3.000-16.000 1,3.000-15.000 0,4.000-15.000 2,2.000-20.000-1,4.000-21.000-1,3.000-22.000-1,3.000-22.000-2,-2.000-15.000 3,-6.000-5.000 3,-6.000-7.000 5,-6.000-5.000 5,-10.000 2.000 2,-12.000 13.000 4,-13.000 12.000 1,-12.000 13.000 3,-12.000 13.000 1,-8.000 17.000 2,-10.000 15.000 0,-9.000 16.000 2,-10.000 16.000-3,-9.000 20.000-7,-10.000 18.000-5,-8.000 20.000-8,0.000 6.000-2,14.000-2.000 1,11.000-3.000 0,14.000-3.000 1,8.000-4.000-2,7.000-3.000-5,6.000-3.000-6,7.000-2.000-4</inkml:trace>
</inkml:ink>
</file>

<file path=ppt/ink/ink12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5:13"/>
    </inkml:context>
    <inkml:brush xml:id="br0">
      <inkml:brushProperty name="width" value="0.0438014306128025" units="cm"/>
      <inkml:brushProperty name="height" value="0.0438014306128025" units="cm"/>
      <inkml:brushProperty name="color" value="#00bff3"/>
      <inkml:brushProperty name="ignorePressure" value="0"/>
    </inkml:brush>
  </inkml:definitions>
  <inkml:trace contextRef="#ctx0" brushRef="#br0">51000.000 48250.000 502,'-68.000'-46.000'0,"17.000"10.000"0,15.000 10.000 0,16.000 9.000 0,4.000 4.000 3,-6.000 1.000 7,-6.000-1.000 7,-6.000 1.000 7,1.000 10.000 6,9.000 22.000 4,10.000 22.000 6,10.000 23.000 5,2.000 14.000 1,-3.000 10.000-5,-3.000 10.000-5,-2.000 9.000-4,-5.000 6.000-5,-2.000 3.000-4,-3.000 3.000-5,-3.000 4.000-3,-4.000 7.000-3,-3.000 13.000 0,-3.000 12.000 1,-2.000 13.000-1,-1.000 6.000-5,3.000 0.000-10,3.000 0.000-12,4.000 0.000-10,5.000-10.000-10,10.000-18.000-6,10.000-19.000-8,9.000-18.000-6,6.000-21.000-4,3.000-22.000 2,3.000-22.000 0,4.000-21.000 1</inkml:trace>
</inkml:ink>
</file>

<file path=ppt/ink/ink12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5:14"/>
    </inkml:context>
    <inkml:brush xml:id="br0">
      <inkml:brushProperty name="width" value="0.0391699634492397" units="cm"/>
      <inkml:brushProperty name="height" value="0.0391699634492397" units="cm"/>
      <inkml:brushProperty name="color" value="#00bff3"/>
      <inkml:brushProperty name="ignorePressure" value="0"/>
    </inkml:brush>
  </inkml:definitions>
  <inkml:trace contextRef="#ctx0" brushRef="#br0">58150.000 48950.000 561,'-15.000'-68.000'103,"23.000"17.000"-24,22.000 15.000-24,22.000 16.000-22,16.000 5.000-13,14.000-2.000 0,11.000-3.000-1,14.000-3.000 0,10.000-2.000-1,9.000 0.000 1,10.000 0.000 1,10.000 0.000 0,-6.000 1.000-7,-18.000 4.000-13,-19.000 3.000-14,-18.000 3.000-13,-17.000 6.000-7,-11.000 9.000 4,-14.000 10.000 3,-11.000 10.000 3</inkml:trace>
</inkml:ink>
</file>

<file path=ppt/ink/ink12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5:14"/>
    </inkml:context>
    <inkml:brush xml:id="br0">
      <inkml:brushProperty name="width" value="0.0385908558964729" units="cm"/>
      <inkml:brushProperty name="height" value="0.0385908558964729" units="cm"/>
      <inkml:brushProperty name="color" value="#00bff3"/>
      <inkml:brushProperty name="ignorePressure" value="0"/>
    </inkml:brush>
  </inkml:definitions>
  <inkml:trace contextRef="#ctx0" brushRef="#br0">59400.000 48100.000 570,'-90.000'-85.000'80,"23.000"32.000"-9,22.000 31.000-9,22.000 32.000-8,13.000 22.000-9,7.000 17.000-8,6.000 15.000-7,7.000 16.000-9,-1.000 20.000-5,-6.000 25.000-7,-6.000 25.000-5,-6.000 25.000-5,-4.000 9.000-8,1.000-6.000-11,-1.000-6.000-10,1.000-6.000-12,4.000-16.000-6,9.000-25.000-2,10.000-25.000-4,10.000-25.000-2,2.000-19.000 2,-3.000-12.000 7,-3.000-13.000 8,-2.000-12.000 7</inkml:trace>
</inkml:ink>
</file>

<file path=ppt/ink/ink12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5:14"/>
    </inkml:context>
    <inkml:brush xml:id="br0">
      <inkml:brushProperty name="width" value="0.0404374189674854" units="cm"/>
      <inkml:brushProperty name="height" value="0.0404374189674854" units="cm"/>
      <inkml:brushProperty name="color" value="#00bff3"/>
      <inkml:brushProperty name="ignorePressure" value="0"/>
    </inkml:brush>
  </inkml:definitions>
  <inkml:trace contextRef="#ctx0" brushRef="#br0">60300.000 48500.000 544,'-44.000'32.000'110,"13.000"17.000"-20,12.000 15.000-18,13.000 16.000-20,6.000 5.000-14,0.000-2.000-7,0.000-3.000-9,0.000-3.000-9,1.000-6.000-4,4.000-5.000-1,3.000-7.000-3,3.000-5.000 0,9.000-17.000-5,16.000-24.000-4,15.000-26.000-7,17.000-24.000-5,3.000-21.000-2,-5.000-16.000 1,-7.000-15.000 1,-5.000-15.000 1,-9.000-7.000 1,-9.000 3.000 4,-10.000 3.000 2,-8.000 4.000 3,-9.000 8.000 2,-6.000 17.000 0,-6.000 15.000 2,-6.000 16.000-1,-10.000 12.000 1,-12.000 9.000 0,-13.000 10.000-1,-12.000 10.000-1,-7.000 16.000-4,1.000 26.000-8,-1.000 24.000-9,1.000 26.000-7,7.000 2.000-2,16.000-18.000 4,15.000-19.000 5,17.000-18.000 5,5.000-10.000-1,-3.000 0.000-8,-3.000 0.000-6,-2.000 0.000-7</inkml:trace>
</inkml:ink>
</file>

<file path=ppt/ink/ink12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5:14"/>
    </inkml:context>
    <inkml:brush xml:id="br0">
      <inkml:brushProperty name="width" value="0.0313988924026489" units="cm"/>
      <inkml:brushProperty name="height" value="0.0313988924026489" units="cm"/>
      <inkml:brushProperty name="color" value="#00bff3"/>
      <inkml:brushProperty name="ignorePressure" value="0"/>
    </inkml:brush>
  </inkml:definitions>
  <inkml:trace contextRef="#ctx0" brushRef="#br0">61200.000 48850.000 700,'26.000'-22.000'22,"4.000"6.000"11,3.000 7.000 11,3.000 6.000 12,1.000 9.000-1,1.000 13.000-13,-1.000 12.000-13,1.000 13.000-13,-4.000 6.000-14,-6.000 0.000-14,-6.000 0.000-16,-6.000 0.000-15,-4.000-4.000-9,1.000-5.000-1,-1.000-7.000-1,1.000-5.000-2</inkml:trace>
</inkml:ink>
</file>

<file path=ppt/ink/ink12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5:15"/>
    </inkml:context>
    <inkml:brush xml:id="br0">
      <inkml:brushProperty name="width" value="0.0512701533734798" units="cm"/>
      <inkml:brushProperty name="height" value="0.0512701533734798" units="cm"/>
      <inkml:brushProperty name="color" value="#00bff3"/>
      <inkml:brushProperty name="ignorePressure" value="0"/>
    </inkml:brush>
  </inkml:definitions>
  <inkml:trace contextRef="#ctx0" brushRef="#br0">63100.000 47150.000 429,'21.000'-55.000'6,"-5.000"-9.000"12,-7.000-10.000 12,-5.000-8.000 13,-8.000 22.000 7,-5.000 57.000 3,-7.000 56.000 1,-5.000 57.000 4,-6.000 25.000-5,-3.000-2.000-10,-3.000-3.000-10,-2.000-3.000-12,-3.000-2.000-5,1.000 0.000-2,-1.000 0.000-1,1.000 0.000-2,-1.000 1.000 0,1.000 4.000-1,-1.000 3.000 0,1.000 3.000 1,4.000-4.000-3,9.000-8.000-4,10.000-10.000-4,10.000-9.000-4,8.000-13.000-5,10.000-16.000-3,10.000-15.000-4,9.000-15.000-4,7.000-17.000-2,7.000-15.000 0,6.000-15.000 0,7.000-16.000 0,2.000-13.000 0,1.000-9.000-2,-1.000-10.000-2,1.000-8.000 0,-6.000-9.000 0,-8.000-6.000 3,-10.000-6.000 4,-9.000-6.000 3,-7.000-2.000 5,-3.000 3.000 7,-3.000 3.000 6,-2.000 4.000 7,-12.000 5.000 4,-19.000 10.000 1,-18.000 10.000 1,-19.000 9.000 0,-13.000 10.000-2,-6.000 14.000-7,-6.000 11.000-7,-6.000 14.000-7,-2.000 10.000-6,3.000 9.000-5,3.000 10.000-7,4.000 10.000-5,5.000 2.000-5,10.000-3.000-4,10.000-3.000-4,9.000-2.000-4</inkml:trace>
</inkml:ink>
</file>

<file path=ppt/ink/ink12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5:16"/>
    </inkml:context>
    <inkml:brush xml:id="br0">
      <inkml:brushProperty name="width" value="0.0348525568842888" units="cm"/>
      <inkml:brushProperty name="height" value="0.0348525568842888" units="cm"/>
      <inkml:brushProperty name="color" value="#00bff3"/>
      <inkml:brushProperty name="ignorePressure" value="0"/>
    </inkml:brush>
  </inkml:definitions>
  <inkml:trace contextRef="#ctx0" brushRef="#br0">33550.000 50700.000 631,'-55.000'-2.000'9,"41.000"-3.000"17,40.000-3.000 19,42.000-2.000 18,30.000-5.000 3,22.000-2.000-12,22.000-3.000-10,23.000-3.000-12,5.000-1.000-12,-9.000 4.000-10,-10.000 3.000-13,-8.000 3.000-12,-12.000 3.000-9,-12.000 3.000-9,-13.000 3.000-8,-12.000 4.000-8,-15.000 1.000-4,-15.000 0.000 0,-15.000 0.000 2,-16.000 0.000 1</inkml:trace>
</inkml:ink>
</file>

<file path=ppt/ink/ink1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0:28"/>
    </inkml:context>
    <inkml:brush xml:id="br0">
      <inkml:brushProperty name="width" value="0.0559560209512711" units="cm"/>
      <inkml:brushProperty name="height" value="0.0559560209512711" units="cm"/>
      <inkml:brushProperty name="color" value="#f2395b"/>
      <inkml:brushProperty name="ignorePressure" value="0"/>
    </inkml:brush>
  </inkml:definitions>
  <inkml:trace contextRef="#ctx0" brushRef="#br0">28050.000 32150.000 393,'26.000'-47.000'19,"4.000"6.000"5,3.000 7.000 4,3.000 6.000 5,7.000 3.000 0,14.000 0.000-1,11.000 0.000-2,14.000 0.000-2,8.000 0.000-2,7.000 0.000-3,6.000 0.000-3,7.000 0.000-2,0.000 1.000-3,-2.000 4.000-3,-3.000 3.000-3,-3.000 3.000-2,-6.000 1.000-3,-5.000 1.000-3,-7.000-1.000-3,-5.000 1.000-2,-9.000-3.000-6,-9.000-2.000-8,-10.000-3.000-8,-8.000-3.000-8,-15.000-6.000-3,-19.000-5.000 4,-18.000-7.000 3,-19.000-5.000 3,-12.000-1.000 5,-2.000 6.000 6,-3.000 7.000 5,-3.000 6.000 6,-2.000 4.000 3,0.000 4.000 2,0.000 3.000 1,0.000 3.000 1,0.000 1.000 5,0.000 1.000 10,0.000-1.000 8,0.000 1.000 9,3.000 4.000 5,6.000 9.000 1,7.000 10.000-1,6.000 10.000 0,4.000 10.000-1,4.000 13.000-3,3.000 12.000-3,3.000 13.000-4,1.000 7.000-2,1.000 4.000-4,-1.000 3.000-2,1.000 3.000-2,2.000-1.000-3,7.000-2.000-2,6.000-3.000-1,7.000-3.000-2,7.000-4.000-4,9.000-3.000-3,10.000-3.000-3,10.000-2.000-5,8.000-8.000-7,10.000-8.000-12,10.000-10.000-12,9.000-9.000-12,9.000-10.000-6,9.000-9.000 0,10.000-10.000 0,10.000-8.000-1,-4.000-9.000 3,-16.000-6.000 7,-15.000-6.000 8,-15.000-6.000 5,-14.000-2.000 5,-8.000 3.000-1,-10.000 3.000 0,-9.000 4.000 1</inkml:trace>
</inkml:ink>
</file>

<file path=ppt/ink/ink12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5:16"/>
    </inkml:context>
    <inkml:brush xml:id="br0">
      <inkml:brushProperty name="width" value="0.0355361253023148" units="cm"/>
      <inkml:brushProperty name="height" value="0.0355361253023148" units="cm"/>
      <inkml:brushProperty name="color" value="#00bff3"/>
      <inkml:brushProperty name="ignorePressure" value="0"/>
    </inkml:brush>
  </inkml:definitions>
  <inkml:trace contextRef="#ctx0" brushRef="#br0">36450.000 50050.000 619,'-72.000'-22.000'4,"6.000"6.000"11,7.000 7.000 9,6.000 6.000 9,6.000 9.000 5,6.000 13.000-4,7.000 12.000-2,6.000 13.000-2,3.000 10.000-3,0.000 10.000-3,0.000 10.000-4,0.000 9.000-2,3.000 1.000-3,6.000-6.000-1,7.000-6.000-1,6.000-6.000-2,4.000-7.000-1,4.000-6.000-3,3.000-6.000-1,3.000-6.000-2,6.000-7.000-3,9.000-6.000-1,10.000-6.000-2,10.000-6.000-2,8.000-12.000-2,10.000-15.000 0,10.000-15.000-1,9.000-16.000-1,2.000-13.000 0,-2.000-9.000 1,-3.000-10.000 1,-3.000-8.000 0,-7.000-8.000-2,-9.000-2.000-4,-10.000-3.000-4,-8.000-3.000-5,-11.000 2.000 0,-8.000 10.000 5,-10.000 10.000 5,-9.000 9.000 5,-13.000 10.000 2,-16.000 14.000-1,-15.000 11.000 0,-15.000 14.000 0,-9.000 8.000 1,1.000 7.000 2,-1.000 6.000 3,1.000 7.000 3,4.000 8.000-4,9.000 14.000-9,10.000 11.000-10,10.000 14.000-8,5.000 0.000-6,4.000-8.000-4,3.000-10.000-3,3.000-9.000-2</inkml:trace>
</inkml:ink>
</file>

<file path=ppt/ink/ink12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5:16"/>
    </inkml:context>
    <inkml:brush xml:id="br0">
      <inkml:brushProperty name="width" value="0.0243051964789629" units="cm"/>
      <inkml:brushProperty name="height" value="0.0243051964789629" units="cm"/>
      <inkml:brushProperty name="color" value="#00bff3"/>
      <inkml:brushProperty name="ignorePressure" value="0"/>
    </inkml:brush>
  </inkml:definitions>
  <inkml:trace contextRef="#ctx0" brushRef="#br0">37350.000 50400.000 905,'48.000'1.000'40,"-3.000"4.000"-11,-3.000 3.000-11,-2.000 3.000-11,-1.000 3.000-7,3.000 3.000-2,3.000 3.000-4,4.000 4.000-2,-4.000 1.000-2,-9.000 0.000 0,-10.000 0.000-1,-8.000 0.000 0</inkml:trace>
</inkml:ink>
</file>

<file path=ppt/ink/ink12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5:17"/>
    </inkml:context>
    <inkml:brush xml:id="br0">
      <inkml:brushProperty name="width" value="0.0460604205727577" units="cm"/>
      <inkml:brushProperty name="height" value="0.0460604205727577" units="cm"/>
      <inkml:brushProperty name="color" value="#00bff3"/>
      <inkml:brushProperty name="ignorePressure" value="0"/>
    </inkml:brush>
  </inkml:definitions>
  <inkml:trace contextRef="#ctx0" brushRef="#br0">40300.000 48050.000 477,'-72.000'-44.000'7,"6.000"13.000"12,7.000 12.000 13,6.000 13.000 12,3.000 18.000 7,0.000 26.000-3,0.000 24.000-2,0.000 26.000-2,-2.000 22.000-4,-3.000 23.000-6,-3.000 22.000-5,-2.000 22.000-5,-1.000 13.000-5,3.000 7.000-1,3.000 6.000-1,4.000 7.000-2,5.000-3.000-3,10.000-8.000-2,10.000-10.000-3,9.000-9.000-2,6.000-15.000-4,3.000-18.000-1,3.000-19.000-3,4.000-18.000-3,5.000-18.000-1,10.000-16.000-3,10.000-15.000-2,9.000-15.000-3,6.000-14.000-1,3.000-8.000-1,3.000-10.000-2,4.000-9.000 0,4.000-18.000-2,6.000-24.000-2,7.000-26.000 0,6.000-24.000-2,-2.000-17.000 1,-9.000-5.000 4,-10.000-7.000 3,-8.000-5.000 4,-11.000 2.000 2,-8.000 13.000 1,-10.000 12.000 0,-9.000 13.000 0,-13.000 13.000 3,-16.000 17.000 4,-15.000 15.000 5,-15.000 16.000 4,-21.000 21.000 3,-25.000 29.000 0,-25.000 28.000 0,-25.000 28.000 0,0.000 9.000-9,25.000-9.000-21,25.000-10.000-21,25.000-8.000-20</inkml:trace>
</inkml:ink>
</file>

<file path=ppt/ink/ink12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5:17"/>
    </inkml:context>
    <inkml:brush xml:id="br0">
      <inkml:brushProperty name="width" value="0.034700982272625" units="cm"/>
      <inkml:brushProperty name="height" value="0.034700982272625" units="cm"/>
      <inkml:brushProperty name="color" value="#00bff3"/>
      <inkml:brushProperty name="ignorePressure" value="0"/>
    </inkml:brush>
  </inkml:definitions>
  <inkml:trace contextRef="#ctx0" brushRef="#br0">24250.000 51850.000 633,'-40.000'-22.000'9,"23.000"6.000"17,22.000 7.000 18,22.000 6.000 17,19.000 3.000 4,20.000 0.000-12,18.000 0.000-11,20.000 0.000-11,6.000 0.000-10,-2.000 0.000-9,-3.000 0.000-10,-3.000 0.000-8,-6.000 0.000-7,-5.000 0.000-6,-7.000 0.000-4,-5.000 0.000-5,-9.000 0.000-4,-9.000 0.000-4,-10.000 0.000-5,-8.000 0.000-3</inkml:trace>
</inkml:ink>
</file>

<file path=ppt/ink/ink12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5:18"/>
    </inkml:context>
    <inkml:brush xml:id="br0">
      <inkml:brushProperty name="width" value="0.0403689704835415" units="cm"/>
      <inkml:brushProperty name="height" value="0.0403689704835415" units="cm"/>
      <inkml:brushProperty name="color" value="#00bff3"/>
      <inkml:brushProperty name="ignorePressure" value="0"/>
    </inkml:brush>
  </inkml:definitions>
  <inkml:trace contextRef="#ctx0" brushRef="#br0">26550.000 51100.000 544,'-25.000'-18.000'47,"0.000"17.000"3,0.000 15.000 3,0.000 16.000 3,1.000 15.000-2,4.000 16.000-9,3.000 15.000-9,3.000 17.000-9,1.000 2.000-6,1.000-9.000-3,-1.000-10.000-3,1.000-8.000-3,-1.000-6.000-4,1.000 1.000-1,-1.000-1.000-3,1.000 1.000-1,10.000-9.000-5,22.000-15.000-4,22.000-15.000-4,23.000-16.000-6,8.000-16.000-2,-3.000-16.000-3,-3.000-15.000-3,-2.000-15.000-2,-5.000-11.000-1,-2.000-2.000 1,-3.000-3.000 0,-3.000-3.000 0,-7.000-2.000 3,-9.000 0.000 6,-10.000 0.000 4,-8.000 0.000 6,-9.000 1.000 4,-6.000 4.000 1,-6.000 3.000 3,-6.000 3.000 2,-9.000 6.000 0,-8.000 9.000-1,-10.000 10.000 0,-9.000 10.000-1,-4.000 7.000-1,4.000 6.000-3,3.000 7.000-1,3.000 6.000-3,-2.000 9.000-4,-6.000 13.000-9,-6.000 12.000-7,-6.000 13.000-9,2.000 1.000-1,14.000-9.000 3,11.000-10.000 4,14.000-8.000 4</inkml:trace>
</inkml:ink>
</file>

<file path=ppt/ink/ink12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5:18"/>
    </inkml:context>
    <inkml:brush xml:id="br0">
      <inkml:brushProperty name="width" value="0.0272631794214249" units="cm"/>
      <inkml:brushProperty name="height" value="0.0272631794214249" units="cm"/>
      <inkml:brushProperty name="color" value="#00bff3"/>
      <inkml:brushProperty name="ignorePressure" value="0"/>
    </inkml:brush>
  </inkml:definitions>
  <inkml:trace contextRef="#ctx0" brushRef="#br0">27650.000 51200.000 806,'26.000'71.000'96,"4.000"-5.000"-32,3.000-7.000-32,3.000-5.000-30,-2.000-8.000-24,-6.000-5.000-14,-6.000-7.000-15,-6.000-5.000-13</inkml:trace>
</inkml:ink>
</file>

<file path=ppt/ink/ink12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5:18"/>
    </inkml:context>
    <inkml:brush xml:id="br0">
      <inkml:brushProperty name="width" value="0.0496282912790775" units="cm"/>
      <inkml:brushProperty name="height" value="0.0496282912790775" units="cm"/>
      <inkml:brushProperty name="color" value="#00bff3"/>
      <inkml:brushProperty name="ignorePressure" value="0"/>
    </inkml:brush>
  </inkml:definitions>
  <inkml:trace contextRef="#ctx0" brushRef="#br0">29750.000 49400.000 443,'-47.000'-24.000'3,"6.000"4.000"8,7.000 3.000 8,6.000 3.000 6,3.000 3.000 6,0.000 3.000 2,0.000 3.000 3,0.000 4.000 3,0.000 5.000-1,0.000 10.000-2,0.000 10.000-2,0.000 9.000-3,0.000 15.000-2,0.000 22.000-4,0.000 22.000-3,0.000 23.000-4,-4.000 13.000-1,-5.000 6.000 0,-7.000 7.000-2,-5.000 6.000 0,-1.000 4.000-1,6.000 4.000-2,7.000 3.000-3,6.000 3.000-2,3.000 3.000-1,0.000 3.000-1,0.000 3.000-1,0.000 4.000 0,3.000-6.000-3,6.000-11.000-2,7.000-14.000-4,6.000-11.000-3,6.000-17.000-2,6.000-18.000 2,7.000-19.000 0,6.000-18.000 1,7.000-18.000-3,10.000-16.000-7,10.000-15.000-6,9.000-15.000-8,6.000-21.000-2,3.000-25.000 1,3.000-25.000 2,4.000-25.000 1,-6.000-13.000 2,-11.000 1.000 6,-14.000-1.000 3,-11.000 1.000 6,-14.000 5.000 4,-11.000 14.000 4,-14.000 11.000 5,-11.000 14.000 4,-17.000 11.000 3,-18.000 14.000 1,-19.000 11.000 0,-18.000 14.000 1,-18.000 21.000-4,-16.000 31.000-9,-15.000 32.000-10,-15.000 31.000-9,5.000 9.000-2,29.000-12.000 3,28.000-13.000 3,28.000-12.000 4,15.000-7.000-3,4.000 1.000-8,3.000-1.000-8,3.000 1.000-9</inkml:trace>
</inkml:ink>
</file>

<file path=ppt/ink/ink12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5:29"/>
    </inkml:context>
    <inkml:brush xml:id="br0">
      <inkml:brushProperty name="width" value="0.0362692400813103" units="cm"/>
      <inkml:brushProperty name="height" value="0.0362692400813103" units="cm"/>
      <inkml:brushProperty name="color" value="#00bff3"/>
      <inkml:brushProperty name="ignorePressure" value="0"/>
    </inkml:brush>
  </inkml:definitions>
  <inkml:trace contextRef="#ctx0" brushRef="#br0">26300.000 55750.000 606,'-90.000'-24.000'0,"23.000"4.000"0,22.000 3.000 0,22.000 3.000 0,7.000 4.000 8,-6.000 7.000 17,-6.000 6.000 16,-6.000 7.000 17,-1.000 4.000 1,7.000 3.000-13,6.000 3.000-14,7.000 4.000-12,4.000 8.000-7,3.000 17.000-2,3.000 15.000 0,4.000 16.000-2,1.000 4.000 0,0.000-6.000 1,0.000-6.000 0,0.000-6.000 1,3.000-7.000-2,6.000-6.000-2,7.000-6.000-4,6.000-6.000-2,6.000-9.000-1,6.000-8.000 0,7.000-10.000 0,6.000-9.000 0,4.000-10.000 0,4.000-9.000-4,3.000-10.000-3,3.000-8.000-3,1.000-12.000-2,1.000-12.000-1,-1.000-13.000-1,1.000-12.000-1,-6.000-7.000 2,-8.000 1.000 2,-10.000-1.000 2,-9.000 1.000 4,-10.000-1.000 1,-9.000 1.000 2,-10.000-1.000 1,-8.000 1.000 2,-11.000 4.000 1,-8.000 9.000-1,-10.000 10.000 1,-9.000 10.000-1,-2.000 8.000 0,6.000 10.000-2,7.000 10.000-2,6.000 9.000-2,3.000 9.000-9,0.000 9.000-15,0.000 10.000-17,0.000 10.000-17,6.000 5.000-2,13.000 4.000 12,12.000 3.000 11,13.000 3.000 11,4.000-2.000 8,-3.000-6.000 5,-3.000-6.000 6,-2.000-6.000 4</inkml:trace>
</inkml:ink>
</file>

<file path=ppt/ink/ink12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5:29"/>
    </inkml:context>
    <inkml:brush xml:id="br0">
      <inkml:brushProperty name="width" value="0.0315899737179279" units="cm"/>
      <inkml:brushProperty name="height" value="0.0315899737179279" units="cm"/>
      <inkml:brushProperty name="color" value="#00bff3"/>
      <inkml:brushProperty name="ignorePressure" value="0"/>
    </inkml:brush>
  </inkml:definitions>
  <inkml:trace contextRef="#ctx0" brushRef="#br0">26850.000 55500.000 696,'46.000'3.000'29,"-5.000"6.000"9,-7.000 7.000 10,-5.000 6.000 10,-3.000 9.000-4,4.000 13.000-14,3.000 12.000-14,3.000 13.000-15,-1.000 2.000-15,-2.000-5.000-13,-3.000-7.000-14,-3.000-5.000-13</inkml:trace>
</inkml:ink>
</file>

<file path=ppt/ink/ink12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5:29"/>
    </inkml:context>
    <inkml:brush xml:id="br0">
      <inkml:brushProperty name="width" value="0.0419038012623787" units="cm"/>
      <inkml:brushProperty name="height" value="0.0419038012623787" units="cm"/>
      <inkml:brushProperty name="color" value="#00bff3"/>
      <inkml:brushProperty name="ignorePressure" value="0"/>
    </inkml:brush>
  </inkml:definitions>
  <inkml:trace contextRef="#ctx0" brushRef="#br0">28950.000 54600.000 525,'-69.000'0.000'69,"13.000"0.000"-10,12.000 0.000-11,13.000 0.000-11,7.000 4.000-7,4.000 10.000 0,3.000 10.000-3,3.000 9.000 0,1.000 15.000-4,1.000 22.000-3,-1.000 22.000-4,1.000 23.000-3,1.000 5.000-3,3.000-9.000 0,3.000-10.000-2,4.000-8.000 0,2.000-11.000 0,4.000-8.000 0,3.000-10.000 1,3.000-9.000 0,6.000-7.000-4,9.000-3.000-7,10.000-3.000-7,10.000-2.000-9,8.000-6.000-7,10.000-6.000-6,10.000-6.000-6,9.000-6.000-7,4.000-7.000-2,1.000-6.000 0,-1.000-6.000 2,1.000-6.000 1,-9.000-4.000 1,-15.000 1.000 2,-15.000-1.000 3,-16.000 1.000 2</inkml:trace>
</inkml:ink>
</file>

<file path=ppt/ink/ink1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0:29"/>
    </inkml:context>
    <inkml:brush xml:id="br0">
      <inkml:brushProperty name="width" value="0.0364791378378868" units="cm"/>
      <inkml:brushProperty name="height" value="0.0364791378378868" units="cm"/>
      <inkml:brushProperty name="color" value="#f2395b"/>
      <inkml:brushProperty name="ignorePressure" value="0"/>
    </inkml:brush>
  </inkml:definitions>
  <inkml:trace contextRef="#ctx0" brushRef="#br0">30300.000 29550.000 603,'92.000'-110.000'3,"-16.000"32.000"9,-15.000 31.000 7,-15.000 32.000 8,-6.000 15.000 7,7.000 0.000 4,6.000 0.000 6,7.000 0.000 4,-3.000 6.000-1,-8.000 13.000-9,-10.000 12.000-9,-9.000 13.000-9,-12.000 12.000-6,-11.000 13.000-3,-14.000 12.000-4,-11.000 13.000-2,-12.000 7.000-5,-9.000 4.000-3,-10.000 3.000-6,-8.000 3.000-3,-6.000-4.000-5,1.000-8.000-3,-1.000-10.000-4,1.000-9.000-2,2.000-12.000 0,7.000-11.000 3,6.000-14.000 5,7.000-11.000 3,10.000-11.000 8,16.000-5.000 11,15.000-7.000 10,17.000-5.000 11,14.000-8.000 3,17.000-5.000-4,15.000-7.000-5,16.000-5.000-5,9.000-4.000-5,3.000 0.000-9,3.000 0.000-7,4.000 0.000-8,-3.000 1.000-5,-5.000 4.000-2,-7.000 3.000-4,-5.000 3.000-2,-9.000 3.000 0,-9.000 3.000 4,-10.000 3.000 3,-8.000 4.000 4</inkml:trace>
</inkml:ink>
</file>

<file path=ppt/ink/ink12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5:29"/>
    </inkml:context>
    <inkml:brush xml:id="br0">
      <inkml:brushProperty name="width" value="0.0399737618863583" units="cm"/>
      <inkml:brushProperty name="height" value="0.0399737618863583" units="cm"/>
      <inkml:brushProperty name="color" value="#00bff3"/>
      <inkml:brushProperty name="ignorePressure" value="0"/>
    </inkml:brush>
  </inkml:definitions>
  <inkml:trace contextRef="#ctx0" brushRef="#br0">30050.000 54650.000 550,'-50.000'-24.000'3,"0.000"4.000"8,0.000 3.000 6,0.000 3.000 7,3.000 4.000 8,6.000 7.000 10,7.000 6.000 9,6.000 7.000 10,1.000 16.000-1,-3.000 29.000-9,-3.000 28.000-11,-2.000 28.000-10,-6.000 26.000-11,-6.000 26.000-10,-6.000 24.000-12,-6.000 26.000-10,-2.000 2.000-4,3.000-18.000 3,3.000-19.000 3,4.000-18.000 3,4.000-17.000-11,6.000-11.000-23,7.000-14.000-23,6.000-11.000-24</inkml:trace>
</inkml:ink>
</file>

<file path=ppt/ink/ink12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5:31"/>
    </inkml:context>
    <inkml:brush xml:id="br0">
      <inkml:brushProperty name="width" value="0.0433314703404903" units="cm"/>
      <inkml:brushProperty name="height" value="0.0433314703404903" units="cm"/>
      <inkml:brushProperty name="color" value="#00bff3"/>
      <inkml:brushProperty name="ignorePressure" value="0"/>
    </inkml:brush>
  </inkml:definitions>
  <inkml:trace contextRef="#ctx0" brushRef="#br0">36750.000 55000.000 507,'-27.000'-11.000'49,"-3.000"28.000"3,-3.000 28.000 2,-2.000 29.000 3,-3.000 15.000-4,1.000 3.000-8,-1.000 3.000-8,1.000 4.000-10,1.000-4.000-4,3.000-9.000-3,3.000-10.000-2,4.000-8.000-2,4.000-9.000-2,6.000-6.000-3,7.000-6.000-2,6.000-6.000-3,7.000-9.000-5,10.000-8.000-5,10.000-10.000-8,9.000-9.000-5,6.000-10.000-5,3.000-9.000 0,3.000-10.000-2,4.000-8.000-1,4.000-9.000 0,6.000-6.000 0,7.000-6.000 2,6.000-6.000 0,-4.000 1.000 2,-11.000 9.000 4,-14.000 10.000 4,-11.000 10.000 4,-7.000 2.000 1,0.000-3.000 1,0.000-3.000 0,0.000-2.000-1,-4.000-5.000 3,-5.000-2.000 4,-7.000-3.000 4,-5.000-3.000 4,-3.000-1.000 2,4.000 4.000-3,3.000 3.000-2,3.000 3.000-3,-1.000 3.000 0,-2.000 3.000-2,-3.000 3.000-1,-3.000 4.000 0,-2.000 1.000-1,0.000 0.000 1,0.000 0.000 1,0.000 0.000 0,-2.000 0.000 1,-3.000 0.000 0,-3.000 0.000 0,-2.000 0.000 0,-1.000 0.000 0,3.000 0.000 0,3.000 0.000 0,4.000 0.000-1,-1.000 0.000 1,-3.000 0.000-3,-3.000 0.000 0,-2.000 0.000-2,-5.000-2.000 0,-2.000-3.000 0,-3.000-3.000 2,-3.000-2.000 0,-4.000 2.000-3,-3.000 9.000-4,-3.000 10.000-7,-2.000 10.000-4</inkml:trace>
</inkml:ink>
</file>

<file path=ppt/ink/ink12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5:32"/>
    </inkml:context>
    <inkml:brush xml:id="br0">
      <inkml:brushProperty name="width" value="0.0520317777991295" units="cm"/>
      <inkml:brushProperty name="height" value="0.0520317777991295" units="cm"/>
      <inkml:brushProperty name="color" value="#00bff3"/>
      <inkml:brushProperty name="ignorePressure" value="0"/>
    </inkml:brush>
  </inkml:definitions>
  <inkml:trace contextRef="#ctx0" brushRef="#br0">37000.000 54000.000 422,'-25.000'-63.000'49,"0.000"26.000"8,0.000 24.000 9,0.000 26.000 7,-4.000 19.000-1,-5.000 17.000-13,-7.000 15.000-11,-5.000 16.000-13,-4.000 10.000-7,0.000 7.000-5,0.000 6.000-3,0.000 7.000-4,-5.000 13.000-3,-9.000 22.000-4,-10.000 22.000-3,-8.000 23.000-3,-6.000 10.000-3,1.000 0.000-5,-1.000 0.000-3,1.000 0.000-5,5.000-2.000-5,14.000-3.000-6,11.000-3.000-7,14.000-2.000-6,10.000-15.000-4,9.000-25.000-2,10.000-25.000-1,10.000-25.000-3,5.000-18.000 4,4.000-8.000 6,3.000-10.000 8,3.000-9.000 7</inkml:trace>
</inkml:ink>
</file>

<file path=ppt/ink/ink12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5:32"/>
    </inkml:context>
    <inkml:brush xml:id="br0">
      <inkml:brushProperty name="width" value="0.0506838746368885" units="cm"/>
      <inkml:brushProperty name="height" value="0.0506838746368885" units="cm"/>
      <inkml:brushProperty name="color" value="#00bff3"/>
      <inkml:brushProperty name="ignorePressure" value="0"/>
    </inkml:brush>
  </inkml:definitions>
  <inkml:trace contextRef="#ctx0" brushRef="#br0">37000.000 55600.000 434,'-63.000'-85.000'57,"26.000"32.000"5,24.000 31.000 5,26.000 32.000 3,13.000 16.000-2,4.000 4.000-12,3.000 3.000-11,3.000 3.000-10,3.000 4.000-9,3.000 7.000-5,3.000 6.000-5,4.000 7.000-5,-1.000 0.000-3,-3.000-2.000 0,-3.000-3.000 0,-2.000-3.000-1,-3.000-2.000-8,1.000 0.000-19,-1.000 0.000-18,1.000 0.000-19</inkml:trace>
</inkml:ink>
</file>

<file path=ppt/ink/ink12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5:33"/>
    </inkml:context>
    <inkml:brush xml:id="br0">
      <inkml:brushProperty name="width" value="0.051840003579855" units="cm"/>
      <inkml:brushProperty name="height" value="0.051840003579855" units="cm"/>
      <inkml:brushProperty name="color" value="#00bff3"/>
      <inkml:brushProperty name="ignorePressure" value="0"/>
    </inkml:brush>
  </inkml:definitions>
  <inkml:trace contextRef="#ctx0" brushRef="#br0">39400.000 54850.000 424,'-24.000'-49.000'3,"4.000"4.000"8,3.000 3.000 7,3.000 3.000 7,3.000-2.000 3,3.000-6.000-2,3.000-6.000-2,4.000-6.000-1,1.000-4.000-3,0.000 1.000-2,0.000-1.000-3,0.000 1.000-2,-5.000 1.000-2,-9.000 3.000-2,-10.000 3.000-1,-8.000 4.000-1,-8.000 2.000 0,-2.000 4.000 1,-3.000 3.000 0,-3.000 3.000 1,-1.000 6.000 2,4.000 9.000 2,3.000 10.000 2,3.000 10.000 3,1.000 5.000 1,1.000 4.000 0,-1.000 3.000 0,1.000 3.000 0,2.000 7.000-1,7.000 14.000-1,6.000 11.000-1,7.000 14.000 0,4.000 13.000-2,3.000 16.000-1,3.000 15.000-1,4.000 17.000-2,4.000 5.000-1,6.000-3.000-1,7.000-3.000-1,6.000-2.000-1,4.000-5.000-2,4.000-2.000-2,3.000-3.000-3,3.000-3.000-3,1.000-4.000-1,1.000-3.000-2,-1.000-3.000-2,1.000-2.000-1,-6.000-6.000-1,-8.000-6.000 0,-10.000-6.000-1,-9.000-6.000 0,-10.000-4.000 1,-9.000 1.000 0,-10.000-1.000 1,-8.000 1.000 1,-12.000-3.000 0,-12.000-2.000-1,-13.000-3.000 1,-12.000-3.000 0,-7.000-6.000 0,1.000-5.000 0,-1.000-7.000 1,1.000-5.000 1,4.000-9.000 2,9.000-9.000 3,10.000-10.000 3,10.000-8.000 3,11.000-12.000 3,17.000-12.000-2,15.000-13.000 1,16.000-12.000-1,26.000-18.000-2,38.000-21.000-2,37.000-22.000-4,38.000-22.000-3,27.000-16.000-4,20.000-9.000-9,18.000-10.000-6,20.000-8.000-8,-14.000 13.000-2,-43.000 38.000 4,-44.000 37.000 4,-43.000 38.000 3,-25.000 18.000-1,-2.000 1.000-8,-3.000-1.000-7,-3.000 1.000-7</inkml:trace>
</inkml:ink>
</file>

<file path=ppt/ink/ink12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5:34"/>
    </inkml:context>
    <inkml:brush xml:id="br0">
      <inkml:brushProperty name="width" value="0.0437954626977444" units="cm"/>
      <inkml:brushProperty name="height" value="0.0437954626977444" units="cm"/>
      <inkml:brushProperty name="color" value="#00bff3"/>
      <inkml:brushProperty name="ignorePressure" value="0"/>
    </inkml:brush>
  </inkml:definitions>
  <inkml:trace contextRef="#ctx0" brushRef="#br0">52450.000 54250.000 502,'-2.000'-46.000'7,"-3.000"10.000"16,-3.000 10.000 14,-2.000 9.000 16,-5.000 9.000 3,-2.000 9.000-9,-3.000 10.000-8,-3.000 10.000-9,-4.000 11.000-4,-3.000 17.000-1,-3.000 15.000-2,-2.000 16.000-1,-5.000 12.000-2,-2.000 9.000-1,-3.000 10.000-2,-3.000 10.000-1,4.000-4.000-3,13.000-16.000-2,12.000-15.000-3,13.000-15.000-3,15.000-15.000-4,19.000-12.000-7,19.000-13.000-7,19.000-12.000-6,16.000-26.000-3,17.000-36.000-2,15.000-39.000 0,16.000-36.000-1,-1.000-20.000-1,-15.000 1.000 2,-15.000-1.000 0,-16.000 1.000 2,-16.000 5.000 1,-16.000 14.000 4,-15.000 11.000 2,-15.000 14.000 3,-17.000 13.000 2,-15.000 16.000 4,-15.000 15.000 2,-16.000 17.000 2,-13.000 8.000 3,-9.000 4.000 1,-10.000 3.000 2,-8.000 3.000 1,-1.000 4.000 1,9.000 7.000-1,10.000 6.000-2,10.000 7.000 0,8.000 5.000-7,10.000 7.000-12,10.000 6.000-12,9.000 7.000-12</inkml:trace>
</inkml:ink>
</file>

<file path=ppt/ink/ink12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5:34"/>
    </inkml:context>
    <inkml:brush xml:id="br0">
      <inkml:brushProperty name="width" value="0.0353856645524502" units="cm"/>
      <inkml:brushProperty name="height" value="0.0353856645524502" units="cm"/>
      <inkml:brushProperty name="color" value="#00bff3"/>
      <inkml:brushProperty name="ignorePressure" value="0"/>
    </inkml:brush>
  </inkml:definitions>
  <inkml:trace contextRef="#ctx0" brushRef="#br0">53400.000 54500.000 621,'71.000'29.000'169,"-5.000"10.000"-50,-7.000 10.000-49,-5.000 9.000-49,-8.000 2.000-31,-5.000-2.000-7,-7.000-3.000-10,-5.000-3.000-9,-4.000-6.000-4,0.000-5.000 0,0.000-7.000 0,0.000-5.000 1</inkml:trace>
</inkml:ink>
</file>

<file path=ppt/ink/ink12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5:35"/>
    </inkml:context>
    <inkml:brush xml:id="br0">
      <inkml:brushProperty name="width" value="0.054825346916914" units="cm"/>
      <inkml:brushProperty name="height" value="0.054825346916914" units="cm"/>
      <inkml:brushProperty name="color" value="#00bff3"/>
      <inkml:brushProperty name="ignorePressure" value="0"/>
    </inkml:brush>
  </inkml:definitions>
  <inkml:trace contextRef="#ctx0" brushRef="#br0">56000.000 52950.000 401,'0.000'-49.000'3,"0.000"4.000"5,0.000 3.000 5,0.000 3.000 7,0.000 3.000 4,0.000 3.000 5,0.000 3.000 6,0.000 4.000 4,-8.000 16.000 3,-16.000 32.000 2,-15.000 31.000 0,-15.000 32.000 1,-15.000 21.000-3,-12.000 13.000-5,-13.000 12.000-5,-12.000 13.000-6,-5.000 10.000-4,3.000 10.000-2,3.000 10.000-2,4.000 9.000-3,5.000 4.000-2,10.000 1.000-3,10.000-1.000-2,9.000 1.000-2,12.000-12.000-3,16.000-21.000-2,15.000-22.000-4,17.000-22.000-2,14.000-21.000-4,17.000-18.000-6,15.000-19.000-5,16.000-18.000-5,12.000-18.000-4,9.000-16.000 1,10.000-15.000-1,10.000-15.000 0,5.000-20.000-1,4.000-21.000 0,3.000-22.000 0,3.000-22.000-1,-8.000-10.000 2,-19.000 4.000 4,-18.000 3.000 4,-19.000 3.000 3,-16.000 7.000 4,-12.000 14.000 0,-13.000 11.000 2,-12.000 14.000 0,-16.000 13.000 3,-19.000 16.000 2,-18.000 15.000 4,-19.000 17.000 2,-13.000 17.000 2,-6.000 23.000-1,-6.000 22.000 1,-6.000 22.000-1,5.000 5.000-6,20.000-8.000-10,18.000-10.000-12,20.000-9.000-11</inkml:trace>
</inkml:ink>
</file>

<file path=ppt/ink/ink12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5:35"/>
    </inkml:context>
    <inkml:brush xml:id="br0">
      <inkml:brushProperty name="width" value="0.0452305562794209" units="cm"/>
      <inkml:brushProperty name="height" value="0.0452305562794209" units="cm"/>
      <inkml:brushProperty name="color" value="#00bff3"/>
      <inkml:brushProperty name="ignorePressure" value="0"/>
    </inkml:brush>
  </inkml:definitions>
  <inkml:trace contextRef="#ctx0" brushRef="#br0">64000.000 53700.000 486,'-24.000'-16.000'11,"4.000"19.000"21,3.000 19.000 22,3.000 19.000 21,-2.000 16.000 5,-6.000 17.000-13,-6.000 15.000-12,-6.000 16.000-13,-1.000 4.000-9,7.000-6.000-7,6.000-6.000-8,7.000-6.000-6,4.000-9.000-6,3.000-8.000-3,3.000-10.000-5,4.000-9.000-5,5.000-12.000-2,10.000-11.000-5,10.000-14.000-3,9.000-11.000-3,9.000-14.000-2,9.000-11.000 0,10.000-14.000 1,10.000-11.000 0,4.000-15.000 1,0.000-16.000-1,0.000-15.000 0,0.000-15.000-1,-7.000-6.000 1,-11.000 7.000 2,-14.000 6.000 0,-11.000 7.000 3,-12.000 7.000 0,-9.000 9.000 1,-10.000 10.000 1,-8.000 10.000 0,-11.000 8.000 3,-8.000 10.000 3,-10.000 10.000 4,-9.000 9.000 4,-5.000 6.000 2,0.000 3.000 0,0.000 3.000 2,0.000 4.000 0,1.000 4.000-5,4.000 6.000-9,3.000 7.000-9,3.000 6.000-9</inkml:trace>
</inkml:ink>
</file>

<file path=ppt/ink/ink12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5:35"/>
    </inkml:context>
    <inkml:brush xml:id="br0">
      <inkml:brushProperty name="width" value="0.0329348929226398" units="cm"/>
      <inkml:brushProperty name="height" value="0.0329348929226398" units="cm"/>
      <inkml:brushProperty name="color" value="#00bff3"/>
      <inkml:brushProperty name="ignorePressure" value="0"/>
    </inkml:brush>
  </inkml:definitions>
  <inkml:trace contextRef="#ctx0" brushRef="#br0">64950.000 54250.000 667,'48.000'1.000'5,"-3.000"4.000"8,-3.000 3.000 9,-2.000 3.000 9,-3.000 6.000 6,1.000 9.000 5,-1.000 10.000 4,1.000 10.000 5,-3.000 4.000-6,-2.000 0.000-16,-3.000 0.000-17,-3.000 0.000-17,-4.000-4.000-12,-3.000-5.000-8,-3.000-7.000-9,-2.000-5.000-7</inkml:trace>
</inkml:ink>
</file>

<file path=ppt/ink/ink1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0:29"/>
    </inkml:context>
    <inkml:brush xml:id="br0">
      <inkml:brushProperty name="width" value="0.0331938900053501" units="cm"/>
      <inkml:brushProperty name="height" value="0.0331938900053501" units="cm"/>
      <inkml:brushProperty name="color" value="#f2395b"/>
      <inkml:brushProperty name="ignorePressure" value="0"/>
    </inkml:brush>
  </inkml:definitions>
  <inkml:trace contextRef="#ctx0" brushRef="#br0">31350.000 29700.000 662,'51.000'-47.000'75,"4.000"6.000"-11,3.000 7.000-12,3.000 6.000-12,4.000 6.000-9,7.000 6.000-8,6.000 7.000-9,7.000 6.000-7,-1.000 3.000-3,-6.000 0.000 2,-6.000 0.000 2,-6.000 0.000 3,-9.000 1.000-8,-8.000 4.000-18,-10.000 3.000-18,-9.000 3.000-17</inkml:trace>
</inkml:ink>
</file>

<file path=ppt/ink/ink12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5:36"/>
    </inkml:context>
    <inkml:brush xml:id="br0">
      <inkml:brushProperty name="width" value="0.0557356327772141" units="cm"/>
      <inkml:brushProperty name="height" value="0.0557356327772141" units="cm"/>
      <inkml:brushProperty name="color" value="#00bff3"/>
      <inkml:brushProperty name="ignorePressure" value="0"/>
    </inkml:brush>
  </inkml:definitions>
  <inkml:trace contextRef="#ctx0" brushRef="#br0">68050.000 52650.000 394,'-8.000'-124.000'36,"-16.000"54.000"13,-15.000 53.000 13,-15.000 53.000 14,-12.000 34.000 1,-6.000 16.000-13,-6.000 15.000-14,-6.000 17.000-11,-6.000 8.000-10,-2.000 4.000-3,-3.000 3.000-4,-3.000 3.000-4,-1.000 4.000-3,4.000 7.000-3,3.000 6.000-2,3.000 7.000-2,7.000 0.000-3,14.000-2.000 0,11.000-3.000-3,14.000-3.000-1,10.000-6.000-4,9.000-5.000-3,10.000-7.000-4,10.000-5.000-4,11.000-14.000-3,17.000-18.000-4,15.000-19.000-2,16.000-18.000-3,10.000-17.000-1,7.000-11.000-2,6.000-14.000 0,7.000-11.000-1,4.000-18.000 1,3.000-22.000 4,3.000-22.000 4,4.000-21.000 3,-6.000-17.000 2,-11.000-8.000 4,-14.000-10.000 1,-11.000-9.000 3,-12.000 1.000 3,-9.000 13.000 4,-10.000 12.000 3,-8.000 13.000 4,-15.000 12.000 2,-19.000 13.000 1,-18.000 12.000 1,-19.000 13.000 2,-19.000 13.000 0,-19.000 17.000 0,-18.000 15.000-1,-19.000 16.000 0,-12.000 13.000-6,-2.000 14.000-10,-3.000 11.000-11,-3.000 14.000-10,10.000-1.000-10,26.000-12.000-7,24.000-13.000-7,26.000-12.000-8</inkml:trace>
</inkml:ink>
</file>

<file path=ppt/ink/ink12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5:50"/>
    </inkml:context>
    <inkml:brush xml:id="br0">
      <inkml:brushProperty name="width" value="0.068882018327713" units="cm"/>
      <inkml:brushProperty name="height" value="0.068882018327713" units="cm"/>
      <inkml:brushProperty name="color" value="#00bff3"/>
      <inkml:brushProperty name="ignorePressure" value="0"/>
    </inkml:brush>
  </inkml:definitions>
  <inkml:trace contextRef="#ctx0" brushRef="#br0">86450.000 36600.000 319,'-90.000'6.000'0,"-77.000"13.000"0,-78.000 12.000 0,-78.000 13.000 0,4.000-4.000 6,88.000-18.000 12,87.000-19.000 12,88.000-18.000 13,51.000-10.000 2,16.000 0.000-4,15.000 0.000-6,17.000 0.000-6,13.000-5.000-3,13.000-9.000-2,12.000-10.000-2,13.000-8.000-2,13.000-8.000 0,17.000-2.000 1,15.000-3.000 2,16.000-3.000 1,-1.000 4.000 0,-15.000 13.000-3,-15.000 12.000-4,-16.000 13.000-2,-1.000 9.000-2,17.000 6.000 1,15.000 7.000 1,16.000 6.000-1,7.000 4.000 1,1.000 4.000-1,-1.000 3.000-1,1.000 3.000 0,2.000 3.000-2,7.000 3.000-1,6.000 3.000-1,7.000 4.000-2,8.000-3.000-1,14.000-5.000-1,11.000-7.000 0,14.000-5.000 0,5.000-6.000-2,1.000-3.000 0,-1.000-3.000-2,1.000-2.000-1,2.000-6.000 0,7.000-6.000 0,6.000-6.000 0,7.000-6.000 0,0.000-4.000-1,-2.000 1.000-2,-3.000-1.000-1,-3.000 1.000-2,-6.000 2.000 0,-5.000 7.000 0,-7.000 6.000 0,-5.000 7.000 1,-4.000 4.000 0,0.000 3.000 0,0.000 3.000 2,0.000 4.000 0,-2.000 4.000 0,-3.000 6.000 1,-3.000 7.000 0,-2.000 6.000 0,-6.000 1.000 0,-6.000-3.000-1,-6.000-3.000-1,-6.000-2.000 0,-6.000-3.000-2,-2.000 1.000 0,-3.000-1.000 0,-3.000 1.000-1,-2.000-1.000 0,0.000 1.000-1,0.000-1.000 0,0.000 1.000-1,1.000-1.000 1,4.000 1.000-1,3.000-1.000 0,3.000 1.000 0,7.000-3.000 0,14.000-2.000 0,11.000-3.000 1,14.000-3.000 0,5.000-6.000 1,1.000-5.000 0,-1.000-7.000 1,1.000-5.000 0,-6.000-4.000 1,-8.000 0.000-2,-10.000 0.000 1,-9.000 0.000-2,-9.000 1.000 0,-5.000 4.000 1,-7.000 3.000-1,-5.000 3.000 0,-9.000 1.000-2,-9.000 1.000-3,-10.000-1.000-5,-8.000 1.000-3,-17.000 1.000-3,-21.000 3.000-3,-22.000 3.000-2,-22.000 4.000-3,-21.000-1.000-3,-18.000-3.000-3,-19.000-3.000-3,-18.000-2.000-4</inkml:trace>
</inkml:ink>
</file>

<file path=ppt/ink/ink12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5:53"/>
    </inkml:context>
    <inkml:brush xml:id="br0">
      <inkml:brushProperty name="width" value="0.0619878247380257" units="cm"/>
      <inkml:brushProperty name="height" value="0.0619878247380257" units="cm"/>
      <inkml:brushProperty name="color" value="#fed406"/>
      <inkml:brushProperty name="ignorePressure" value="0"/>
    </inkml:brush>
  </inkml:definitions>
  <inkml:trace contextRef="#ctx0" brushRef="#br0">87500.000 33300.000 354,'26.000'-38.000'6,"4.000"-24.000"9,3.000-26.000 11,3.000-24.000 11,-5.000-3.000 3,-12.000 23.000-2,-13.000 22.000-4,-12.000 22.000-2,-9.000 12.000-4,-2.000 3.000-4,-3.000 3.000-3,-3.000 4.000-4,-12.000-4.000-2,-18.000-9.000 0,-19.000-10.000 0,-18.000-8.000 1,-4.000 0.000-1,13.000 14.000-2,12.000 11.000-2,13.000 14.000-1,-2.000 5.000 0,-16.000 1.000-1,-15.000-1.000 0,-15.000 1.000 0,-11.000 1.000 0,-2.000 3.000 0,-3.000 3.000 0,-3.000 4.000-1,-1.000 4.000 0,4.000 6.000-1,3.000 7.000-1,3.000 6.000 0,1.000 4.000-2,1.000 4.000 0,-1.000 3.000-1,1.000 3.000 0,1.000 6.000 0,3.000 9.000 0,3.000 10.000 0,4.000 10.000 1,1.000 8.000-1,0.000 10.000 0,0.000 10.000-2,0.000 9.000 0,1.000 4.000-1,4.000 1.000 0,3.000-1.000 0,3.000 1.000-1,4.000-6.000 0,7.000-8.000 0,6.000-10.000 1,7.000-9.000 1,4.000-5.000 0,3.000 0.000 0,3.000 0.000 1,4.000 0.000 0,2.000 0.000 1,4.000 0.000-1,3.000 0.000 0,3.000 0.000 1,3.000 0.000 0,3.000 0.000 0,3.000 0.000 0,4.000 0.000 1,4.000 0.000-1,6.000 0.000 1,7.000 0.000-1,6.000 0.000 0,4.000-2.000 0,4.000-3.000 0,3.000-3.000-1,3.000-2.000 0,4.000-5.000-1,7.000-2.000 1,6.000-3.000-2,7.000-3.000 1,7.000-2.000 0,9.000 0.000-1,10.000 0.000 1,10.000 0.000 0,5.000-2.000 0,4.000-3.000-1,3.000-3.000 0,3.000-2.000 0,4.000-5.000 0,7.000-2.000 0,6.000-3.000 0,7.000-3.000 0,5.000-4.000 0,7.000-3.000 0,6.000-3.000 1,7.000-2.000 0,4.000-3.000 0,3.000 1.000 0,3.000-1.000 0,4.000 1.000 1,-3.000 1.000-1,-5.000 3.000 1,-7.000 3.000-1,-5.000 4.000 0,0.000-1.000 0,10.000-3.000 0,10.000-3.000 1,9.000-2.000-1,6.000-5.000 1,3.000-2.000-1,3.000-3.000 1,4.000-3.000-1,5.000-6.000 1,10.000-5.000-2,10.000-7.000 0,9.000-5.000 0,6.000-6.000-1,3.000-3.000 1,3.000-3.000-1,4.000-2.000 0,-4.000-3.000 0,-9.000 1.000 1,-10.000-1.000-1,-8.000 1.000 1,-4.000 2.000 0,3.000 7.000-1,3.000 6.000 0,4.000 7.000 0,1.000 2.000 0,0.000 1.000 0,0.000-1.000 0,0.000 1.000 0,3.000-1.000 1,6.000 1.000-1,7.000-1.000 1,6.000 1.000-1,7.000-4.000 0,10.000-6.000 0,10.000-6.000-2,9.000-6.000 0,2.000-4.000-1,-2.000 1.000 0,-3.000-1.000 0,-3.000 1.000 0,-12.000 1.000-1,-18.000 3.000-1,-19.000 3.000 0,-18.000 4.000-2,-18.000 1.000 0,-16.000 0.000 1,-15.000 0.000 0,-15.000 0.000 0,-11.000 0.000 1,-2.000 0.000 0,-3.000 0.000 0,-3.000 0.000 0,-4.000-4.000 1,-3.000-5.000 1,-3.000-7.000 0,-2.000-5.000 2,-3.000-6.000-1,1.000-3.000 1,-1.000-3.000-1,1.000-2.000 0,-3.000-5.000 0,-2.000-2.000 0,-3.000-3.000-1,-3.000-3.000 1,-7.000-2.000 0,-9.000 0.000 0,-10.000 0.000 2,-8.000 0.000 0,-8.000 0.000 0,-2.000 0.000 0,-3.000 0.000 1,-3.000 0.000 0,-4.000-4.000 0,-3.000-5.000 0,-3.000-7.000-1,-2.000-5.000 0,-6.000-4.000-1,-6.000 0.000 1,-6.000 0.000 0,-6.000 0.000 0,-9.000 0.000 0,-8.000 0.000 0,-10.000 0.000-1,-9.000 0.000 1,-12.000 1.000 0,-11.000 4.000 0,-14.000 3.000 1,-11.000 3.000-1,-11.000 3.000 1,-5.000 3.000-1,-7.000 3.000 1,-5.000 4.000-1,-9.000 1.000 1,-9.000 0.000 0,-10.000 0.000 0,-8.000 0.000 1,-6.000 3.000 1,1.000 6.000-1,-1.000 7.000 1,1.000 6.000-1,-4.000 4.000 1,-6.000 4.000 1,-6.000 3.000 0,-6.000 3.000 0,-7.000 1.000 0,-6.000 1.000-1,-6.000-1.000-1,-6.000 1.000-2,-7.000 1.000 1,-6.000 3.000-1,-6.000 3.000 2,-6.000 4.000-1,-2.000 2.000 1,3.000 4.000-1,3.000 3.000-1,4.000 3.000 0,2.000 3.000 0,4.000 3.000-1,3.000 3.000 0,3.000 4.000 0,3.000 2.000 0,3.000 4.000 2,3.000 3.000 1,4.000 3.000 3,2.000 3.000 0,4.000 3.000 0,3.000 3.000-2,3.000 4.000 0,-2.000 1.000-1,-6.000 0.000 0,-6.000 0.000 0,-6.000 0.000 0,-6.000 3.000-1,-2.000 6.000 2,-3.000 7.000 0,-3.000 6.000 0,1.000 6.000 0,6.000 6.000 1,7.000 7.000 0,6.000 6.000 0,3.000 4.000 0,0.000 4.000 0,0.000 3.000-1,0.000 3.000 0,6.000-1.000 0,13.000-2.000 0,12.000-3.000-1,13.000-3.000 1,10.000-1.000-1,10.000 4.000 0,10.000 3.000 0,9.000 3.000 0,10.000 6.000 0,14.000 9.000 0,11.000 10.000 0,14.000 10.000 0,3.000 8.000-3,-2.000 10.000-6,-3.000 10.000-8,-3.000 9.000-6,1.000 2.000-3,6.000-2.000-1,7.000-3.000 0,6.000-3.000-1,7.000-4.000-3,10.000-3.000-3,10.000-3.000-4,9.000-2.000-4,7.000-17.000-3,7.000-28.000-1,6.000-28.000-2,7.000-27.000-2</inkml:trace>
</inkml:ink>
</file>

<file path=ppt/ink/ink12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6:23"/>
    </inkml:context>
    <inkml:brush xml:id="br0">
      <inkml:brushProperty name="width" value="0.0554498620331287" units="cm"/>
      <inkml:brushProperty name="height" value="0.0554498620331287" units="cm"/>
      <inkml:brushProperty name="color" value="#fed406"/>
      <inkml:brushProperty name="ignorePressure" value="0"/>
    </inkml:brush>
  </inkml:definitions>
  <inkml:trace contextRef="#ctx0" brushRef="#br0">39300.000 26200.000 396,'-22.000'-25.000'4,"6.000"0.000"8,7.000 0.000 7,6.000 0.000 8,-1.000 3.000 5,-5.000 6.000 1,-7.000 7.000 3,-5.000 6.000 2,-11.000 10.000-1,-11.000 17.000-4,-14.000 15.000-3,-11.000 16.000-4,-15.000 10.000-4,-16.000 7.000-2,-15.000 6.000-4,-15.000 7.000-4,-14.000 10.000-1,-8.000 16.000-2,-10.000 15.000-1,-9.000 17.000-2,-10.000 8.000-1,-9.000 4.000-1,-10.000 3.000-1,-8.000 3.000-2,-11.000-1.000-1,-8.000-2.000-3,-10.000-3.000-1,-9.000-3.000-3,-2.000-7.000 0,6.000-9.000 1,7.000-10.000 0,6.000-8.000 2,6.000-9.000-1,6.000-6.000 0,7.000-6.000-1,6.000-6.000 0,10.000-9.000 1,17.000-8.000 1,15.000-10.000 1,16.000-9.000 3,15.000-7.000 2,16.000-3.000 2,15.000-3.000 3,17.000-2.000 3,24.000 2.000 1,34.000 9.000 2,35.000 10.000 2,35.000 10.000 0,29.000 2.000 0,25.000-3.000-3,25.000-3.000-4,25.000-2.000-3,18.000-8.000-2,14.000-8.000 0,11.000-10.000 0,14.000-9.000-1,10.000-9.000 0,9.000-5.000 1,10.000-7.000-1,10.000-5.000 0,11.000-8.000 0,17.000-5.000 1,15.000-7.000-1,16.000-5.000 1,4.000-3.000 0,-6.000 4.000-3,-6.000 3.000-2,-6.000 3.000-2,-6.000 3.000-1,-2.000 3.000-1,-3.000 3.000-1,-3.000 4.000-1,-7.000 1.000 0,-9.000 0.000 0,-10.000 0.000 0,-8.000 0.000 1,-12.000 0.000 0,-12.000 0.000 0,-13.000 0.000 1,-12.000 0.000 0,-18.000 0.000 1,-21.000 0.000 1,-22.000 0.000 2,-22.000 0.000 1,-19.000 0.000 1,-16.000 0.000 2,-15.000 0.000 2,-15.000 0.000 1,-21.000-8.000 4,-25.000-16.000 6,-25.000-15.000 7,-25.000-15.000 6,-15.000-14.000 1,-2.000-8.000-5,-3.000-10.000-6,-3.000-9.000-6,-2.000-9.000-4,0.000-5.000-4,0.000-7.000-2,0.000-5.000-5,-2.000-12.000 0,-3.000-16.000 1,-3.000-15.000 2,-2.000-15.000 1,0.000-14.000-1,7.000-8.000-5,6.000-10.000-4,7.000-9.000-4,2.000-1.000-3,1.000 10.000-2,-1.000 10.000-1,1.000 9.000-2,-1.000 12.000-1,1.000 16.000-1,-1.000 15.000 1,1.000 17.000-1,-1.000 13.000-1,1.000 13.000-3,-1.000 12.000-3,1.000 13.000-3,1.000 15.000-5,3.000 19.000-7,3.000 19.000-8,4.000 19.000-7</inkml:trace>
</inkml:ink>
</file>

<file path=ppt/ink/ink12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6:24"/>
    </inkml:context>
    <inkml:brush xml:id="br0">
      <inkml:brushProperty name="width" value="0.0481166057288647" units="cm"/>
      <inkml:brushProperty name="height" value="0.0481166057288647" units="cm"/>
      <inkml:brushProperty name="color" value="#fed406"/>
      <inkml:brushProperty name="ignorePressure" value="0"/>
    </inkml:brush>
  </inkml:definitions>
  <inkml:trace contextRef="#ctx0" brushRef="#br0">90050.000 26650.000 457,'-4.000'-91.000'4,"-5.000"19.000"10,-7.000 19.000 9,-5.000 19.000 9,-8.000 12.000 5,-5.000 6.000-1,-7.000 7.000-1,-5.000 6.000 1,-9.000 6.000-3,-9.000 6.000-4,-10.000 7.000-4,-8.000 6.000-4,-14.000 7.000-2,-15.000 10.000-2,-15.000 10.000-1,-16.000 9.000 0,-21.000 10.000-3,-24.000 14.000-2,-26.000 11.000-2,-24.000 14.000-2,-17.000 14.000-2,-5.000 20.000-1,-7.000 18.000-1,-5.000 20.000-1,-6.000 11.000-2,-3.000 7.000-1,-3.000 6.000-2,-2.000 7.000-2,0.000-3.000-1,7.000-8.000 2,6.000-10.000 0,7.000-9.000 0,19.000-12.000 2,35.000-11.000-1,35.000-14.000 0,34.000-11.000-1,20.000-9.000 2,6.000-3.000-1,7.000-3.000 2,6.000-2.000 0,15.000-12.000-1,26.000-19.000 1,24.000-18.000-1,26.000-19.000-1,24.000-12.000 0,26.000-2.000 1,24.000-3.000 0,26.000-3.000 1,30.000-6.000-1,39.000-5.000 2,36.000-7.000-1,39.000-5.000 1,24.000-4.000 0,13.000 0.000 0,12.000 0.000 2,13.000 0.000-1,1.000 1.000 1,-9.000 4.000 0,-10.000 3.000-1,-8.000 3.000 1,-9.000 4.000 0,-6.000 7.000 2,-6.000 6.000 1,-6.000 7.000 3,-12.000 4.000-1,-15.000 3.000 0,-15.000 3.000-2,-16.000 4.000-2,-19.000-3.000 0,-22.000-5.000-2,-22.000-7.000-2,-21.000-5.000-1,-15.000-6.000 0,-6.000-3.000 0,-6.000-3.000 1,-6.000-2.000 1,-7.000-5.000-1,-6.000-2.000 1,-6.000-3.000 0,-6.000-3.000-1,-6.000-6.000 2,-2.000-5.000 1,-3.000-7.000 2,-3.000-5.000 1,-1.000-14.000 2,4.000-18.000 0,3.000-19.000 2,3.000-18.000 0,3.000-17.000 0,3.000-11.000-1,3.000-14.000-1,4.000-11.000-1,1.000-4.000 0,0.000 6.000 0,0.000 7.000 0,0.000 6.000 0,-5.000 6.000-1,-9.000 6.000-2,-10.000 7.000-1,-8.000 6.000-1,-8.000 4.000-1,-2.000 4.000 0,-3.000 3.000 1,-3.000 3.000 0,-7.000-5.000 0,-9.000-12.000 0,-10.000-13.000 0,-8.000-12.000 1,-11.000-16.000-3,-8.000-19.000-1,-10.000-18.000-2,-9.000-19.000-3,-5.000-12.000-3,0.000-2.000-5,0.000-3.000-4,0.000-3.000-5,-2.000 2.000-2,-3.000 10.000 2,-3.000 10.000 1,-2.000 9.000 1,3.000 20.000 0,14.000 31.000-3,11.000 32.000-3,14.000 31.000-3,7.000 17.000-5,3.000 3.000-8,3.000 3.000-6,4.000 4.000-8</inkml:trace>
</inkml:ink>
</file>

<file path=ppt/ink/ink12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6:27"/>
    </inkml:context>
    <inkml:brush xml:id="br0">
      <inkml:brushProperty name="width" value="0.0374369770288467" units="cm"/>
      <inkml:brushProperty name="height" value="0.0374369770288467" units="cm"/>
      <inkml:brushProperty name="color" value="#fed406"/>
      <inkml:brushProperty name="ignorePressure" value="0"/>
    </inkml:brush>
  </inkml:definitions>
  <inkml:trace contextRef="#ctx0" brushRef="#br0">91350.000 40300.000 587,'-24.000'140.000'122,"4.000"-18.000"-29,3.000-19.000-29,3.000-18.000-27,1.000-12.000-16,1.000-3.000-3,-1.000-3.000-1,1.000-2.000-4,1.000-6.000-2,3.000-6.000-2,3.000-6.000-4,4.000-6.000-3,5.000-10.000-1,10.000-12.000-2,10.000-13.000 0,9.000-12.000-1,10.000-15.000-1,14.000-15.000-1,11.000-15.000-1,14.000-16.000-1,3.000-8.000-1,-2.000 0.000 1,-3.000 0.000-1,-3.000 0.000 0,-10.000 3.000 0,-16.000 6.000 1,-15.000 7.000 0,-15.000 6.000 0,-11.000 3.000 1,-2.000 0.000 1,-3.000 0.000-1,-3.000 0.000 1,-6.000 1.000 0,-5.000 4.000 0,-7.000 3.000 0,-5.000 3.000-1,-6.000 4.000 0,-3.000 7.000 0,-3.000 6.000 0,-2.000 7.000-1,-5.000 2.000-1,-2.000 1.000-4,-3.000-1.000-4,-3.000 1.000-4,1.000 1.000-3,6.000 3.000 0,7.000 3.000-1,6.000 4.000-2,4.000 5.000-2,4.000 10.000-3,3.000 10.000-4,3.000 9.000-4</inkml:trace>
</inkml:ink>
</file>

<file path=ppt/ink/ink12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6:27"/>
    </inkml:context>
    <inkml:brush xml:id="br0">
      <inkml:brushProperty name="width" value="0.0320659726858139" units="cm"/>
      <inkml:brushProperty name="height" value="0.0320659726858139" units="cm"/>
      <inkml:brushProperty name="color" value="#fed406"/>
      <inkml:brushProperty name="ignorePressure" value="0"/>
    </inkml:brush>
  </inkml:definitions>
  <inkml:trace contextRef="#ctx0" brushRef="#br0">92500.000 40400.000 686,'25.000'23.000'6,"0.000"-3.000"12,0.000-3.000 12,0.000-2.000 12,0.000-1.000 4,0.000 3.000-4,0.000 3.000-6,0.000 4.000-4,-2.000 1.000-7,-3.000 0.000-6,-3.000 0.000-7,-2.000 0.000-7,-3.000 0.000-7,1.000 0.000-8,-1.000 0.000-7,1.000 0.000-9,1.000-2.000 0,3.000-3.000 4,3.000-3.000 6,4.000-2.000 5,1.000-6.000-5,0.000-6.000-14,0.000-6.000-15,0.000-6.000-14</inkml:trace>
</inkml:ink>
</file>

<file path=ppt/ink/ink12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6:28"/>
    </inkml:context>
    <inkml:brush xml:id="br0">
      <inkml:brushProperty name="width" value="0.0458365343511105" units="cm"/>
      <inkml:brushProperty name="height" value="0.0458365343511105" units="cm"/>
      <inkml:brushProperty name="color" value="#fed406"/>
      <inkml:brushProperty name="ignorePressure" value="0"/>
    </inkml:brush>
  </inkml:definitions>
  <inkml:trace contextRef="#ctx0" brushRef="#br0">93900.000 39850.000 479,'21.000'-61.000'31,"-5.000"28.000"7,-7.000 28.000 7,-5.000 29.000 8,-8.000 16.000 0,-5.000 7.000-6,-7.000 6.000-8,-5.000 7.000-5,-3.000 4.000-6,4.000 3.000-2,3.000 3.000-3,3.000 4.000-3,3.000-1.000-2,3.000-3.000-3,3.000-3.000-1,4.000-2.000-3,1.000-6.000-1,0.000-6.000-3,0.000-6.000-2,0.000-6.000-2,4.000-7.000-2,10.000-6.000-5,10.000-6.000-3,9.000-6.000-3,7.000-10.000-4,7.000-12.000-3,6.000-13.000-2,7.000-12.000-3,4.000-15.000 0,3.000-15.000 2,3.000-15.000 2,4.000-16.000 1,-4.000-7.000 3,-9.000 4.000 2,-10.000 3.000 2,-8.000 3.000 1,-12.000 4.000 4,-12.000 7.000 5,-13.000 6.000 3,-12.000 7.000 5,-12.000 8.000 3,-8.000 14.000 0,-10.000 11.000 1,-9.000 14.000 1,-9.000 7.000-1,-5.000 3.000-3,-7.000 3.000-3,-5.000 4.000-3,-1.000 5.000-3,6.000 10.000-2,7.000 10.000-4,6.000 9.000-3,12.000 4.000-9,19.000 1.000-18,19.000-1.000-15,19.000 1.000-18,10.000-6.000-2,4.000-8.000 11,3.000-10.000 11,3.000-9.000 11</inkml:trace>
</inkml:ink>
</file>

<file path=ppt/ink/ink12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6:28"/>
    </inkml:context>
    <inkml:brush xml:id="br0">
      <inkml:brushProperty name="width" value="0.0512315928936005" units="cm"/>
      <inkml:brushProperty name="height" value="0.0512315928936005" units="cm"/>
      <inkml:brushProperty name="color" value="#fed406"/>
      <inkml:brushProperty name="ignorePressure" value="0"/>
    </inkml:brush>
  </inkml:definitions>
  <inkml:trace contextRef="#ctx0" brushRef="#br0">95650.000 38950.000 429,'23.000'-72.000'18,"-3.000"6.000"2,-3.000 7.000 3,-2.000 6.000 3,-5.000 13.000 4,-2.000 23.000 8,-3.000 22.000 6,-3.000 22.000 8,-6.000 18.000-1,-5.000 16.000-7,-7.000 15.000-8,-5.000 17.000-8,-3.000 7.000-4,4.000 0.000-1,3.000 0.000 0,3.000 0.000-1,1.000-4.000-3,1.000-5.000-3,-1.000-7.000-3,1.000-5.000-4,7.000-8.000-3,16.000-5.000-2,15.000-7.000-2,17.000-5.000-3,14.000-8.000-1,17.000-5.000 2,15.000-7.000-1,16.000-5.000 1,10.000-8.000-5,7.000-5.000-12,6.000-7.000-12,7.000-5.000-12,-3.000-8.000-5,-8.000-5.000-1,-10.000-7.000 0,-9.000-5.000 0,-12.000-4.000 1,-11.000 0.000 1,-14.000 0.000 3,-11.000 0.000 2,-11.000-2.000 2,-5.000-3.000 3,-7.000-3.000 2,-5.000-2.000 4</inkml:trace>
</inkml:ink>
</file>

<file path=ppt/ink/ink12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6:28"/>
    </inkml:context>
    <inkml:brush xml:id="br0">
      <inkml:brushProperty name="width" value="0.052669033408165" units="cm"/>
      <inkml:brushProperty name="height" value="0.052669033408165" units="cm"/>
      <inkml:brushProperty name="color" value="#fed406"/>
      <inkml:brushProperty name="ignorePressure" value="0"/>
    </inkml:brush>
  </inkml:definitions>
  <inkml:trace contextRef="#ctx0" brushRef="#br0">97400.000 39200.000 417,'-47.000'-138.000'15,"6.000"26.000"2,7.000 24.000 1,6.000 26.000 1,3.000 15.000 1,0.000 6.000-1,0.000 7.000-2,0.000 6.000 0,0.000 6.000 2,0.000 6.000 5,0.000 7.000 5,0.000 6.000 5,-4.000 12.000 3,-5.000 19.000-2,-7.000 19.000 0,-5.000 19.000-2,-4.000 16.000-2,0.000 17.000-1,0.000 15.000-3,0.000 16.000-2,1.000 13.000-3,4.000 14.000-3,3.000 11.000-4,3.000 14.000-4,-4.000 14.000-3,-8.000 20.000-3,-10.000 18.000-4,-9.000 20.000-2,2.000-14.000-3,17.000-43.000 0,15.000-44.000-1,16.000-43.000 0,5.000-26.000-16,-2.000-6.000-31,-3.000-6.000-32,-3.000-6.000-31</inkml:trace>
</inkml:ink>
</file>

<file path=ppt/ink/ink1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0:29"/>
    </inkml:context>
    <inkml:brush xml:id="br0">
      <inkml:brushProperty name="width" value="0.0403197109699249" units="cm"/>
      <inkml:brushProperty name="height" value="0.0403197109699249" units="cm"/>
      <inkml:brushProperty name="color" value="#f2395b"/>
      <inkml:brushProperty name="ignorePressure" value="0"/>
    </inkml:brush>
  </inkml:definitions>
  <inkml:trace contextRef="#ctx0" brushRef="#br0">32000.000 28750.000 545,'-68.000'-35.000'41,"17.000"32.000"15,15.000 31.000 13,16.000 32.000 14,10.000 22.000-3,7.000 17.000-19,6.000 15.000-21,7.000 16.000-19,0.000 9.000-17,-2.000 3.000-16,-3.000 3.000-15,-3.000 4.000-15,-4.000-12.000-11,-3.000-24.000-8,-3.000-26.000-9,-2.000-24.000-7</inkml:trace>
</inkml:ink>
</file>

<file path=ppt/ink/ink12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6:29"/>
    </inkml:context>
    <inkml:brush xml:id="br0">
      <inkml:brushProperty name="width" value="0.0502787828445435" units="cm"/>
      <inkml:brushProperty name="height" value="0.0502787828445435" units="cm"/>
      <inkml:brushProperty name="color" value="#fed406"/>
      <inkml:brushProperty name="ignorePressure" value="0"/>
    </inkml:brush>
  </inkml:definitions>
  <inkml:trace contextRef="#ctx0" brushRef="#br0">86700.000 42900.000 437,'-157.000'21.000'0,"39.000"-5.000"0,36.000-7.000 0,39.000-5.000 0,10.000-3.000 4,-16.000 4.000 8,-15.000 3.000 8,-15.000 3.000 7,5.000-1.000 4,29.000-2.000 0,28.000-3.000-2,28.000-3.000 0,23.000-2.000-2,19.000 0.000-2,19.000 0.000-2,19.000 0.000-2,13.000-2.000-1,10.000-3.000-1,10.000-3.000 1,9.000-2.000-1,10.000-5.000-1,14.000-2.000-2,11.000-3.000-1,14.000-3.000-2,7.000-1.000 0,3.000 4.000 1,3.000 3.000 1,4.000 3.000 1,4.000-1.000-1,6.000-2.000 0,7.000-3.000-2,6.000-3.000-2,9.000-1.000-1,13.000 4.000-2,12.000 3.000-2,13.000 3.000-2,12.000 1.000-1,13.000 1.000-2,12.000-1.000-2,13.000 1.000-2,7.000-3.000 0,4.000-2.000-1,3.000-3.000-1,3.000-3.000 0,3.000-1.000 0,3.000 4.000-1,3.000 3.000 0,4.000 3.000-1,-6.000 3.000 1,-11.000 3.000 1,-14.000 3.000-1,-11.000 4.000 2,-15.000-1.000 0,-16.000-3.000 0,-15.000-3.000 0,-15.000-2.000 1,-12.000-1.000-2,-6.000 3.000-1,-6.000 3.000-3,-6.000 4.000-3,-6.000 1.000-1,-2.000 0.000-2,-3.000 0.000-1,-3.000 0.000-2,-4.000-2.000-1,-3.000-3.000 2,-3.000-3.000 0,-2.000-2.000 1,-6.000-3.000 1,-6.000 1.000 0,-6.000-1.000 2,-6.000 1.000 0,-9.000-1.000 1,-8.000 1.000-2,-10.000-1.000 0,-9.000 1.000-1,-12.000 1.000-2,-11.000 3.000-3,-14.000 3.000-4,-11.000 4.000-3,-14.000 1.000-2,-11.000 0.000-2,-14.000 0.000-1,-11.000 0.000-1</inkml:trace>
</inkml:ink>
</file>

<file path=ppt/ink/ink12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6:29"/>
    </inkml:context>
    <inkml:brush xml:id="br0">
      <inkml:brushProperty name="width" value="0.0465190187096596" units="cm"/>
      <inkml:brushProperty name="height" value="0.0465190187096596" units="cm"/>
      <inkml:brushProperty name="color" value="#fed406"/>
      <inkml:brushProperty name="ignorePressure" value="0"/>
    </inkml:brush>
  </inkml:definitions>
  <inkml:trace contextRef="#ctx0" brushRef="#br0">88500.000 44400.000 472,'-66.000'-19.000'27,"19.000"13.000"14,19.000 12.000 12,19.000 13.000 14,7.000 18.000 2,-3.000 26.000-10,-3.000 24.000-10,-2.000 26.000-9,-5.000 7.000-8,-2.000-9.000-5,-3.000-10.000-6,-3.000-8.000-6,-1.000-11.000-4,4.000-8.000-3,3.000-10.000-2,3.000-9.000-4,10.000-13.000-2,20.000-16.000-5,18.000-15.000-4,20.000-15.000-5,10.000-18.000-3,3.000-19.000-4,3.000-18.000-3,4.000-19.000-3,-1.000-13.000 1,-3.000-6.000 3,-3.000-6.000 4,-2.000-6.000 5,-9.000 2.000 4,-12.000 14.000 2,-13.000 11.000 4,-12.000 14.000 4,-10.000 8.000 1,-6.000 7.000 1,-6.000 6.000 0,-6.000 7.000 0,-9.000 7.000-1,-8.000 9.000-1,-10.000 10.000-2,-9.000 10.000-3,-7.000 7.000-2,-3.000 6.000-3,-3.000 7.000-5,-2.000 6.000-3,2.000 6.000-4,9.000 6.000-6,10.000 7.000-4,10.000 6.000-6,7.000-1.000 0,6.000-5.000 5,7.000-7.000 5,6.000-5.000 4</inkml:trace>
</inkml:ink>
</file>

<file path=ppt/ink/ink12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6:30"/>
    </inkml:context>
    <inkml:brush xml:id="br0">
      <inkml:brushProperty name="width" value="0.0351330265402794" units="cm"/>
      <inkml:brushProperty name="height" value="0.0351330265402794" units="cm"/>
      <inkml:brushProperty name="color" value="#fed406"/>
      <inkml:brushProperty name="ignorePressure" value="0"/>
    </inkml:brush>
  </inkml:definitions>
  <inkml:trace contextRef="#ctx0" brushRef="#br0">89500.000 44850.000 626,'26.000'-21.000'93,"4.000"10.000"-15,3.000 10.000-17,3.000 9.000-16,3.000 9.000-11,3.000 9.000-8,3.000 10.000-6,4.000 10.000-7,-1.000 2.000-10,-3.000-3.000-10,-3.000-3.000-12,-2.000-2.000-12,-5.000-5.000-5,-2.000-2.000-1,-3.000-3.000-1,-3.000-3.000 0</inkml:trace>
</inkml:ink>
</file>

<file path=ppt/ink/ink12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6:30"/>
    </inkml:context>
    <inkml:brush xml:id="br0">
      <inkml:brushProperty name="width" value="0.0601726323366165" units="cm"/>
      <inkml:brushProperty name="height" value="0.0601726323366165" units="cm"/>
      <inkml:brushProperty name="color" value="#fed406"/>
      <inkml:brushProperty name="ignorePressure" value="0"/>
    </inkml:brush>
  </inkml:definitions>
  <inkml:trace contextRef="#ctx0" brushRef="#br0">91600.000 44250.000 365,'-2.000'-99.000'2,"-3.000"4.000"4,-3.000 3.000 5,-2.000 3.000 3,-3.000 4.000 6,1.000 7.000 5,-1.000 6.000 6,1.000 7.000 7,-3.000 7.000-1,-2.000 9.000-4,-3.000 10.000-5,-3.000 10.000-5,-7.000 11.000-3,-9.000 17.000 0,-10.000 15.000-1,-8.000 16.000 0,-1.000 10.000-1,9.000 7.000-1,10.000 6.000-3,10.000 7.000-2,5.000 4.000-2,4.000 3.000-1,3.000 3.000-1,3.000 4.000-2,4.000-1.000-1,7.000-3.000 1,6.000-3.000-2,7.000-2.000 1,7.000-3.000-1,9.000 1.000 0,10.000-1.000-1,10.000 1.000-1,5.000 1.000 0,4.000 3.000-2,3.000 3.000-2,3.000 4.000-2,-2.000-1.000-1,-6.000-3.000-1,-6.000-3.000 0,-6.000-2.000-1,-9.000-1.000 0,-8.000 3.000 1,-10.000 3.000 1,-9.000 4.000 1,-7.000-1.000-1,-3.000-3.000-1,-3.000-3.000-4,-2.000-2.000-2,-9.000-6.000 1,-12.000-6.000 1,-13.000-6.000 3,-12.000-6.000 2,-9.000-9.000 2,-2.000-8.000-1,-3.000-10.000 1,-3.000-9.000 0,1.000-9.000 1,6.000-5.000 1,7.000-7.000 0,6.000-5.000 2,7.000-9.000 0,10.000-9.000 1,10.000-10.000 0,9.000-8.000 1,13.000-9.000-1,20.000-6.000-1,18.000-6.000-4,20.000-6.000-1,16.000-7.000-3,16.000-6.000-3,15.000-6.000-3,17.000-6.000-4,3.000-2.000-1,-5.000 3.000 0,-7.000 3.000 0,-5.000 4.000 0,-9.000 5.000 0,-9.000 10.000-1,-10.000 10.000-1,-8.000 9.000 0,-9.000 7.000-1,-6.000 7.000-1,-6.000 6.000-1,-6.000 7.000-1,-4.000 2.000 0,1.000 1.000 1,-1.000-1.000 2,1.000 1.000 1,-3.000-1.000 2,-2.000 1.000 4,-3.000-1.000 4,-3.000 1.000 4,-1.000 1.000 3,4.000 3.000 0,3.000 3.000 1,3.000 4.000 1,-1.000-1.000 2,-2.000-3.000 5,-3.000-3.000 5,-3.000-2.000 4,-4.000-1.000 6,-3.000 3.000 4,-3.000 3.000 6,-2.000 4.000 6,-6.000 7.000 2,-6.000 13.000 2,-6.000 12.000 1,-6.000 13.000 1,-10.000 16.000 1,-12.000 23.000-2,-13.000 22.000-1,-12.000 22.000-2,-2.000 12.000-2,9.000 3.000-5,10.000 3.000-5,10.000 4.000-4,5.000-4.000-3,4.000-9.000 0,3.000-10.000-1,3.000-8.000 0,6.000-11.000-3,9.000-8.000-3,10.000-10.000-3,10.000-9.000-5,8.000-9.000-4,10.000-5.000-5,10.000-7.000-5,9.000-5.000-6,10.000-8.000-5,14.000-5.000-5,11.000-7.000-4,14.000-5.000-5,7.000-8.000-1,3.000-5.000 1,3.000-7.000 2,4.000-5.000 2,-3.000-4.000-1,-5.000 0.000-1,-7.000 0.000-3,-5.000 0.000-1,-14.000 1.000 1,-18.000 4.000 6,-19.000 3.000 5,-18.000 3.000 5</inkml:trace>
</inkml:ink>
</file>

<file path=ppt/ink/ink12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6:31"/>
    </inkml:context>
    <inkml:brush xml:id="br0">
      <inkml:brushProperty name="width" value="0.0544720441102982" units="cm"/>
      <inkml:brushProperty name="height" value="0.0544720441102982" units="cm"/>
      <inkml:brushProperty name="color" value="#fed406"/>
      <inkml:brushProperty name="ignorePressure" value="0"/>
    </inkml:brush>
  </inkml:definitions>
  <inkml:trace contextRef="#ctx0" brushRef="#br0">94000.000 43800.000 403,'-91.000'-69.000'3,"19.000"13.000"6,19.000 12.000 6,19.000 13.000 5,9.000 10.000 9,0.000 10.000 13,0.000 10.000 10,0.000 9.000 13,-2.000 18.000 0,-3.000 29.000-11,-3.000 28.000-12,-2.000 28.000-11,-3.000 17.000-5,1.000 6.000 2,-1.000 7.000 0,1.000 6.000 2,-1.000 7.000-3,1.000 10.000-9,-1.000 10.000-8,1.000 9.000-8,-4.000 10.000-9,-6.000 14.000-13,-6.000 11.000-12,-6.000 14.000-12,2.000-17.000-5,14.000-43.000 0,11.000-44.000 1,14.000-43.000 0,3.000-25.000 0,-2.000-2.000-4,-3.000-3.000-4,-3.000-3.000-3</inkml:trace>
</inkml:ink>
</file>

<file path=ppt/ink/ink12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6:31"/>
    </inkml:context>
    <inkml:brush xml:id="br0">
      <inkml:brushProperty name="width" value="0.0411729477345943" units="cm"/>
      <inkml:brushProperty name="height" value="0.0411729477345943" units="cm"/>
      <inkml:brushProperty name="color" value="#fed406"/>
      <inkml:brushProperty name="ignorePressure" value="0"/>
    </inkml:brush>
  </inkml:definitions>
  <inkml:trace contextRef="#ctx0" brushRef="#br0">94650.000 44850.000 534,'-18.000'-46.000'9,"17.000"10.000"18,15.000 10.000 19,16.000 9.000 18,9.000 4.000 2,3.000 1.000-13,3.000-1.000-13,4.000 1.000-14,15.000 1.000-5,28.000 3.000 2,28.000 3.000 1,29.000 4.000 3,5.000 1.000-5,-15.000 0.000-8,-15.000 0.000-11,-16.000 0.000-8,-12.000 0.000-5,-5.000 0.000 3,-7.000 0.000 1,-5.000 0.000 2,-9.000 0.000-7,-9.000 0.000-13,-10.000 0.000-15,-8.000 0.000-13</inkml:trace>
</inkml:ink>
</file>

<file path=ppt/ink/ink12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6:31"/>
    </inkml:context>
    <inkml:brush xml:id="br0">
      <inkml:brushProperty name="width" value="0.049430925399065" units="cm"/>
      <inkml:brushProperty name="height" value="0.049430925399065" units="cm"/>
      <inkml:brushProperty name="color" value="#fed406"/>
      <inkml:brushProperty name="ignorePressure" value="0"/>
    </inkml:brush>
  </inkml:definitions>
  <inkml:trace contextRef="#ctx0" brushRef="#br0">95800.000 43850.000 445,'-25.000'-68.000'64,"0.000"17.000"-10,0.000 15.000-10,0.000 16.000-9,3.000 18.000-3,6.000 22.000 5,7.000 22.000 5,6.000 23.000 5,-1.000 19.000 0,-5.000 19.000-7,-7.000 19.000-6,-5.000 19.000-7,-4.000 4.000-6,0.000-9.000-5,0.000-10.000-6,0.000-8.000-6,0.000-1.000-4,0.000 9.000-6,0.000 10.000-5,0.000 10.000-5,3.000-3.000-7,6.000-11.000-10,7.000-14.000-11,6.000-11.000-9,4.000-15.000-8,4.000-16.000-2,3.000-15.000-4,3.000-15.000-3</inkml:trace>
</inkml:ink>
</file>

<file path=ppt/ink/ink12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6:32"/>
    </inkml:context>
    <inkml:brush xml:id="br0">
      <inkml:brushProperty name="width" value="0.044940572232008" units="cm"/>
      <inkml:brushProperty name="height" value="0.044940572232008" units="cm"/>
      <inkml:brushProperty name="color" value="#fed406"/>
      <inkml:brushProperty name="ignorePressure" value="0"/>
    </inkml:brush>
  </inkml:definitions>
  <inkml:trace contextRef="#ctx0" brushRef="#br0">97250.000 44650.000 489,'-27.000'-25.000'0,"-3.000"0.000"0,-3.000 0.000 0,-2.000 0.000 0,-5.000 3.000 8,-2.000 6.000 16,-3.000 7.000 16,-3.000 6.000 16,1.000 10.000 4,6.000 17.000-6,7.000 15.000-6,6.000 16.000-7,3.000 13.000-6,0.000 14.000-3,0.000 11.000-5,0.000 14.000-4,3.000 0.000-3,6.000-8.000-5,7.000-10.000-3,6.000-9.000-5,6.000-10.000-2,6.000-9.000-2,7.000-10.000-3,6.000-8.000-1,4.000-11.000-3,4.000-8.000-4,3.000-10.000-4,3.000-9.000-4,4.000-15.000-3,7.000-18.000-2,6.000-19.000-1,7.000-18.000-2,4.000-15.000-1,3.000-9.000 3,3.000-10.000 2,4.000-8.000 1,-7.000-3.000 3,-16.000 7.000 1,-15.000 6.000 3,-15.000 7.000 1,-14.000 5.000 3,-8.000 7.000 3,-10.000 6.000 4,-9.000 7.000 3,-10.000 7.000 2,-9.000 9.000-1,-10.000 10.000 1,-8.000 10.000 0,-4.000 10.000-2,3.000 13.000-1,3.000 12.000-2,4.000 13.000-2,2.000 10.000-5,4.000 10.000-8,3.000 10.000-8,3.000 9.000-7,6.000-1.000-5,9.000-8.000-2,10.000-10.000-2,10.000-9.000-2</inkml:trace>
</inkml:ink>
</file>

<file path=ppt/ink/ink12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6:32"/>
    </inkml:context>
    <inkml:brush xml:id="br0">
      <inkml:brushProperty name="width" value="0.0398034043610096" units="cm"/>
      <inkml:brushProperty name="height" value="0.0398034043610096" units="cm"/>
      <inkml:brushProperty name="color" value="#fed406"/>
      <inkml:brushProperty name="ignorePressure" value="0"/>
    </inkml:brush>
  </inkml:definitions>
  <inkml:trace contextRef="#ctx0" brushRef="#br0">97950.000 45000.000 552,'29.000'26.000'154,"10.000"4.000"-33,10.000 3.000-35,9.000 3.000-34,1.000-1.000-25,-6.000-2.000-20,-6.000-3.000-17,-6.000-3.000-19</inkml:trace>
</inkml:ink>
</file>

<file path=ppt/ink/ink12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6:32"/>
    </inkml:context>
    <inkml:brush xml:id="br0">
      <inkml:brushProperty name="width" value="0.0476898737251759" units="cm"/>
      <inkml:brushProperty name="height" value="0.0476898737251759" units="cm"/>
      <inkml:brushProperty name="color" value="#fed406"/>
      <inkml:brushProperty name="ignorePressure" value="0"/>
    </inkml:brush>
  </inkml:definitions>
  <inkml:trace contextRef="#ctx0" brushRef="#br0">99450.000 44150.000 461,'-69.000'-24.000'0,"13.000"4.000"0,12.000 3.000 0,13.000 3.000 0,2.000 7.000 6,-5.000 14.000 14,-7.000 11.000 12,-5.000 14.000 14,2.000 7.000 2,13.000 3.000-8,12.000 3.000-8,13.000 4.000-8,6.000 7.000-1,0.000 13.000 8,0.000 12.000 7,0.000 13.000 7,1.000 2.000-1,4.000-5.000-8,3.000-7.000-8,3.000-5.000-8,3.000-9.000-7,3.000-9.000-4,3.000-10.000-6,4.000-8.000-3,10.000-18.000-7,19.000-25.000-6,19.000-25.000-7,19.000-25.000-6,1.000-18.000-4,-16.000-8.000 1,-15.000-10.000 1,-15.000-9.000 1,-12.000-4.000 1,-6.000 4.000 5,-6.000 3.000 3,-6.000 3.000 5,-10.000 6.000 4,-12.000 9.000 3,-13.000 10.000 3,-12.000 10.000 5,-12.000 10.000 1,-8.000 13.000 0,-10.000 12.000 0,-9.000 13.000-1,-2.000 7.000-1,6.000 4.000-4,7.000 3.000-3,6.000 3.000-3,9.000 4.000-5,13.000 7.000-8,12.000 6.000-9,13.000 7.000-7,10.000-1.000-3,10.000-6.000 1,10.000-6.000 2,9.000-6.000 1</inkml:trace>
</inkml:ink>
</file>

<file path=ppt/ink/ink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1:43"/>
    </inkml:context>
    <inkml:brush xml:id="br0">
      <inkml:brushProperty name="width" value="0.0560838505625725" units="cm"/>
      <inkml:brushProperty name="height" value="0.0560838505625725" units="cm"/>
      <inkml:brushProperty name="color" value="#000000"/>
      <inkml:brushProperty name="ignorePressure" value="0"/>
    </inkml:brush>
  </inkml:definitions>
  <inkml:trace contextRef="#ctx0" brushRef="#br0">47900.000 8950.000 392,'-44.000'-38.000'26,"13.000"26.000"5,12.000 24.000 3,13.000 26.000 6,7.000 21.000-1,4.000 19.000-6,3.000 19.000-5,3.000 19.000-5,-2.000 13.000-4,-6.000 10.000-3,-6.000 10.000-3,-6.000 9.000-3,-10.000 9.000-2,-12.000 9.000-2,-13.000 10.000-1,-12.000 10.000-2,-10.000 8.000 1,-6.000 10.000 0,-6.000 10.000 2,-6.000 9.000 2,-2.000-2.000-3,3.000-12.000-5,3.000-13.000-5,4.000-12.000-6,5.000-16.000-3,10.000-19.000 0,10.000-18.000-1,9.000-19.000-1,6.000-16.000 2,3.000-12.000 2,3.000-13.000 2,4.000-12.000 3,13.000-13.000 2,26.000-12.000 0,24.000-13.000 0,26.000-12.000 1,21.000-10.000 1,19.000-6.000 0,19.000-6.000 1,19.000-6.000 1,4.000-4.000 0,-9.000 1.000 0,-10.000-1.000 2,-8.000 1.000-1,-11.000 5.000 2,-8.000 14.000 0,-10.000 11.000 0,-9.000 14.000 0,-9.000 8.000 2,-5.000 7.000 1,-7.000 6.000 2,-5.000 7.000 1,-9.000 2.000 2,-9.000 1.000-1,-10.000-1.000 1,-8.000 1.000 0,-9.000 2.000-1,-6.000 7.000-2,-6.000 6.000-2,-6.000 7.000-3,-15.000 2.000-2,-21.000 1.000-1,-22.000-1.000-2,-22.000 1.000-2,-15.000-4.000-2,-5.000-6.000-4,-7.000-6.000-4,-5.000-6.000-4,-4.000-10.000-1,0.000-12.000 0,0.000-13.000 0,0.000-12.000 0,4.000-9.000 2,10.000-2.000 2,10.000-3.000 3,9.000-3.000 3,10.000-2.000 2,14.000 0.000 2,11.000 0.000 2,14.000 0.000 1,14.000 1.000 7,20.000 4.000 15,18.000 3.000 13,20.000 3.000 15,16.000 3.000 2,16.000 3.000-6,15.000 3.000-7,17.000 4.000-7,11.000 2.000-4,10.000 4.000-1,10.000 3.000-3,9.000 3.000-1,7.000 3.000-1,7.000 3.000-1,6.000 3.000-2,7.000 4.000 0,-3.000 1.000-1,-8.000 0.000-1,-10.000 0.000 0,-9.000 0.000 0,-9.000 0.000-1,-5.000 0.000-2,-7.000 0.000-2,-5.000 0.000-1,-11.000-2.000-6,-11.000-3.000-7,-14.000-3.000-8,-11.000-2.000-9,-22.000-12.000-7,-27.000-19.000-8,-28.000-18.000-8,-28.000-19.000-7,-12.000-10.000-6,7.000 1.000-7,6.000-1.000-4,7.000 1.000-6</inkml:trace>
</inkml:ink>
</file>

<file path=ppt/ink/ink1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0:29"/>
    </inkml:context>
    <inkml:brush xml:id="br0">
      <inkml:brushProperty name="width" value="0.0417725518345833" units="cm"/>
      <inkml:brushProperty name="height" value="0.0417725518345833" units="cm"/>
      <inkml:brushProperty name="color" value="#f2395b"/>
      <inkml:brushProperty name="ignorePressure" value="0"/>
    </inkml:brush>
  </inkml:definitions>
  <inkml:trace contextRef="#ctx0" brushRef="#br0">32000.000 31650.000 526,'-33.000'-5.000'13,"34.000"-9.000"24,35.000-10.000 24,35.000-8.000 26,24.000-4.000 2,16.000 3.000-17,15.000 3.000-19,17.000 4.000-17,7.000 4.000-17,0.000 6.000-13,0.000 7.000-13,0.000 6.000-14,-8.000 4.000-11,-16.000 4.000-7,-15.000 3.000-9,-15.000 3.000-7,-18.000 3.000-4,-19.000 3.000 1,-18.000 3.000 1,-19.000 4.000 1</inkml:trace>
</inkml:ink>
</file>

<file path=ppt/ink/ink13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6:33"/>
    </inkml:context>
    <inkml:brush xml:id="br0">
      <inkml:brushProperty name="width" value="0.0538666658103466" units="cm"/>
      <inkml:brushProperty name="height" value="0.0538666658103466" units="cm"/>
      <inkml:brushProperty name="color" value="#fed406"/>
      <inkml:brushProperty name="ignorePressure" value="0"/>
    </inkml:brush>
  </inkml:definitions>
  <inkml:trace contextRef="#ctx0" brushRef="#br0">100950.000 43400.000 408,'-30.000'-21.000'7,"-9.000"10.000"14,-10.000 10.000 14,-8.000 9.000 14,-3.000 7.000 4,7.000 7.000-4,6.000 6.000-6,7.000 7.000-5,0.000 11.000-3,-2.000 20.000 0,-3.000 18.000-1,-3.000 20.000 0,2.000 8.000-2,10.000 1.000-3,10.000-1.000-3,9.000 1.000-3,7.000-6.000-4,7.000-8.000-5,6.000-10.000-4,7.000-9.000-5,8.000-10.000-4,14.000-9.000-5,11.000-10.000-4,14.000-8.000-4,8.000-11.000-2,7.000-8.000 2,6.000-10.000 2,7.000-9.000 1,5.000-9.000-5,7.000-5.000-15,6.000-7.000-13,7.000-5.000-14,-3.000-4.000-6,-8.000 0.000 3,-10.000 0.000 1,-9.000 0.000 2,-13.000 0.000 5,-16.000 0.000 7,-15.000 0.000 9,-15.000 0.000 8,-9.000 1.000 6,1.000 4.000 3,-1.000 3.000 4,1.000 3.000 4</inkml:trace>
</inkml:ink>
</file>

<file path=ppt/ink/ink13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6:33"/>
    </inkml:context>
    <inkml:brush xml:id="br0">
      <inkml:brushProperty name="width" value="0.053333904594183" units="cm"/>
      <inkml:brushProperty name="height" value="0.053333904594183" units="cm"/>
      <inkml:brushProperty name="color" value="#fed406"/>
      <inkml:brushProperty name="ignorePressure" value="0"/>
    </inkml:brush>
  </inkml:definitions>
  <inkml:trace contextRef="#ctx0" brushRef="#br0">101600.000 43700.000 412,'-71.000'-46.000'-16,"10.000"10.000"16,10.000 10.000 15,9.000 9.000 15,6.000 6.000 9,3.000 3.000-1,3.000 3.000 0,4.000 4.000 0,-1.000 11.000 2,-3.000 23.000 5,-3.000 22.000 5,-2.000 22.000 6,-1.000 19.000-2,3.000 20.000-8,3.000 18.000-6,4.000 20.000-9,1.000 10.000-7,0.000 3.000-10,0.000 3.000-9,0.000 4.000-9,1.000 1.000-8,4.000 0.000-7,3.000 0.000-6,3.000 0.000-8,-1.000-7.000-7,-2.000-11.000-8,-3.000-14.000-7,-3.000-11.000-9,-1.000-18.000-1,4.000-22.000 4,3.000-22.000 4,3.000-21.000 4</inkml:trace>
</inkml:ink>
</file>

<file path=ppt/ink/ink13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6:34"/>
    </inkml:context>
    <inkml:brush xml:id="br0">
      <inkml:brushProperty name="width" value="0.0341016054153442" units="cm"/>
      <inkml:brushProperty name="height" value="0.0341016054153442" units="cm"/>
      <inkml:brushProperty name="color" value="#fed406"/>
      <inkml:brushProperty name="ignorePressure" value="0"/>
    </inkml:brush>
  </inkml:definitions>
  <inkml:trace contextRef="#ctx0" brushRef="#br0">98350.000 42550.000 645,'112.000'-66.000'3,"-24.000"19.000"9,-26.000 19.000 6,-24.000 19.000 8,2.000 7.000 6,32.000-3.000 1,31.000-3.000 3,32.000-2.000 2,16.000-3.000-2,4.000 1.000-6,3.000-1.000-7,3.000 1.000-6,-2.000 1.000-5,-6.000 3.000-1,-6.000 3.000-3,-6.000 4.000-2,-6.000 1.000-2,-2.000 0.000 0,-3.000 0.000-1,-3.000 0.000 0,-4.000 0.000-6,-3.000 0.000-9,-3.000 0.000-9,-2.000 0.000-9,-6.000 0.000-6,-6.000 0.000-4,-6.000 0.000-3,-6.000 0.000-3,-10.000 0.000 1,-12.000 0.000 5,-13.000 0.000 7,-12.000 0.000 5</inkml:trace>
</inkml:ink>
</file>

<file path=ppt/ink/ink13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6:35"/>
    </inkml:context>
    <inkml:brush xml:id="br0">
      <inkml:brushProperty name="width" value="0.044925682246685" units="cm"/>
      <inkml:brushProperty name="height" value="0.044925682246685" units="cm"/>
      <inkml:brushProperty name="color" value="#fed406"/>
      <inkml:brushProperty name="ignorePressure" value="0"/>
    </inkml:brush>
  </inkml:definitions>
  <inkml:trace contextRef="#ctx0" brushRef="#br0">103900.000 40900.000 489,'-8.000'-35.000'10,"-16.000"32.000"20,-15.000 31.000 20,-15.000 32.000 20,-11.000 22.000 5,-2.000 17.000-13,-3.000 15.000-12,-3.000 16.000-12,-6.000 5.000-8,-5.000-2.000-4,-7.000-3.000-4,-5.000-3.000-4,-9.000-2.000-5,-9.000 0.000-3,-10.000 0.000-5,-8.000 0.000-3,-1.000-4.000-6,9.000-5.000-6,10.000-7.000-5,10.000-5.000-6,11.000-12.000-6,17.000-16.000-8,15.000-15.000-8,16.000-15.000-8,13.000-18.000-5,14.000-19.000-1,11.000-18.000-3,14.000-19.000-2</inkml:trace>
</inkml:ink>
</file>

<file path=ppt/ink/ink13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6:35"/>
    </inkml:context>
    <inkml:brush xml:id="br0">
      <inkml:brushProperty name="width" value="0.0462474375963211" units="cm"/>
      <inkml:brushProperty name="height" value="0.0462474375963211" units="cm"/>
      <inkml:brushProperty name="color" value="#fed406"/>
      <inkml:brushProperty name="ignorePressure" value="0"/>
    </inkml:brush>
  </inkml:definitions>
  <inkml:trace contextRef="#ctx0" brushRef="#br0">102250.000 41350.000 475,'-27.000'-25.000'5,"-3.000"0.000"8,-3.000 0.000 9,-2.000 0.000 10,8.000 4.000 5,22.000 10.000 2,22.000 10.000 4,23.000 9.000 1,13.000 15.000 1,6.000 22.000-5,7.000 22.000-3,6.000 23.000-3,-1.000 13.000-4,-5.000 6.000-5,-7.000 7.000-5,-5.000 6.000-4,-4.000 4.000-4,0.000 4.000-4,0.000 3.000-2,0.000 3.000-4,-2.000-5.000-1,-3.000-12.000 2,-3.000-13.000 1,-2.000-12.000 2,-5.000-12.000-9,-2.000-8.000-21,-3.000-10.000-20,-3.000-9.000-21</inkml:trace>
</inkml:ink>
</file>

<file path=ppt/ink/ink13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6:35"/>
    </inkml:context>
    <inkml:brush xml:id="br0">
      <inkml:brushProperty name="width" value="0.0389099046587944" units="cm"/>
      <inkml:brushProperty name="height" value="0.0389099046587944" units="cm"/>
      <inkml:brushProperty name="color" value="#fed406"/>
      <inkml:brushProperty name="ignorePressure" value="0"/>
    </inkml:brush>
  </inkml:definitions>
  <inkml:trace contextRef="#ctx0" brushRef="#br0">104000.000 41650.000 565,'-27.000'126.000'135,"-3.000"4.000"-30,-3.000 3.000-28,-2.000 3.000-30,-1.000-4.000-18,3.000-8.000-8,3.000-10.000-7,4.000-9.000-7,4.000-12.000-10,6.000-11.000-10,7.000-14.000-9,6.000-11.000-12,7.000-17.000-10,10.000-18.000-11,10.000-19.000-13,9.000-18.000-11</inkml:trace>
</inkml:ink>
</file>

<file path=ppt/ink/ink13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6:36"/>
    </inkml:context>
    <inkml:brush xml:id="br0">
      <inkml:brushProperty name="width" value="0.0601607225835323" units="cm"/>
      <inkml:brushProperty name="height" value="0.0601607225835323" units="cm"/>
      <inkml:brushProperty name="color" value="#fed406"/>
      <inkml:brushProperty name="ignorePressure" value="0"/>
    </inkml:brush>
  </inkml:definitions>
  <inkml:trace contextRef="#ctx0" brushRef="#br0">104700.000 42150.000 365,'-47.000'50.000'22,"6.000"0.000"8,7.000 0.000 7,6.000 0.000 9,4.000 1.000 2,4.000 4.000-5,3.000 3.000-4,3.000 3.000-5,3.000-2.000-4,3.000-6.000-7,3.000-6.000-5,4.000-6.000-6,10.000-7.000-8,19.000-6.000-11,19.000-6.000-10,19.000-6.000-9,7.000-15.000-8,-3.000-21.000-1,-3.000-22.000-3,-2.000-22.000-2,-8.000-11.000 1,-8.000 0.000 5,-10.000 0.000 5,-9.000 0.000 5,-10.000 3.000 5,-9.000 6.000 3,-10.000 7.000 5,-8.000 6.000 4,-9.000 6.000 3,-6.000 6.000 5,-6.000 7.000 3,-6.000 6.000 4,-2.000 6.000 4,3.000 6.000 5,3.000 7.000 3,4.000 6.000 6,2.000 6.000 0,4.000 6.000-1,3.000 7.000-2,3.000 6.000-2,12.000 3.000-2,22.000 0.000-4,22.000 0.000-3,23.000 0.000-4,13.000-5.000-4,6.000-9.000-7,7.000-10.000-6,6.000-8.000-7,-2.000-4.000-3,-9.000 3.000-1,-10.000 3.000 0,-8.000 4.000 0,-14.000 7.000 1,-15.000 13.000 6,-15.000 12.000 5,-16.000 13.000 5,-15.000 9.000 5,-11.000 6.000 5,-14.000 7.000 5,-11.000 6.000 6,-7.000 1.000 5,0.000-3.000 3,0.000-3.000 4,0.000-2.000 3,6.000-6.000 1,13.000-6.000-3,12.000-6.000-3,13.000-6.000-3,15.000-9.000-7,19.000-8.000-11,19.000-10.000-12,19.000-9.000-10,9.000-9.000-6,0.000-5.000 0,0.000-7.000 0,0.000-5.000 1,-10.000 5.000 6,-18.000 19.000 14,-19.000 19.000 13,-18.000 19.000 13,0.000-13.000-2,23.000-44.000-18,22.000-43.000-19,22.000-44.000-18,4.000-22.000-7,-12.000 0.000 1,-13.000 0.000 3,-12.000 0.000 2,-10.000-4.000 3,-6.000-5.000 2,-6.000-7.000 4,-6.000-5.000 3,-9.000 3.000 4,-8.000 17.000 3,-10.000 15.000 5,-9.000 16.000 3,-7.000 15.000 6,-3.000 16.000 5,-3.000 15.000 5,-2.000 17.000 6,-1.000 8.000 4,3.000 4.000-1,3.000 3.000 2,4.000 3.000 0,10.000 1.000 1,19.000 1.000 0,19.000-1.000-1,19.000 1.000 1,12.000-1.000-8,6.000 1.000-12,7.000-1.000-14,6.000 1.000-14,6.000-3.000-7,6.000-2.000-3,7.000-3.000-3,6.000-3.000-3,-5.000-1.000 2,-16.000 4.000 8,-15.000 3.000 6,-15.000 3.000 8,-12.000 1.000 6,-6.000 1.000 5,-6.000-1.000 5,-6.000 1.000 5,-4.000 4.000 12,1.000 9.000 17,-1.000 10.000 17,1.000 10.000 17,-1.000 7.000 3,1.000 6.000-14,-1.000 7.000-12,1.000 6.000-13,-6.000 7.000-8,-8.000 10.000 0,-10.000 10.000 0,-9.000 9.000-2,-13.000 10.000-1,-16.000 14.000-1,-15.000 11.000-3,-15.000 14.000-1,-12.000 11.000 0,-6.000 14.000 2,-6.000 11.000 1,-6.000 14.000 2,-4.000 7.000 1,1.000 3.000-2,-1.000 3.000-1,1.000 4.000-2,2.000 4.000-2,7.000 6.000-6,6.000 7.000-5,7.000 6.000-4,2.000 3.000-6,1.000 0.000-5,-1.000 0.000-5,1.000 0.000-5,1.000-7.000-6,3.000-11.000-3,3.000-14.000-4,4.000-11.000-4,7.000-14.000-3,13.000-11.000-1,12.000-14.000 0,13.000-11.000-1,10.000-26.000-2,10.000-37.000-2,10.000-38.000-2,9.000-37.000-3</inkml:trace>
</inkml:ink>
</file>

<file path=ppt/ink/ink13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6:36"/>
    </inkml:context>
    <inkml:brush xml:id="br0">
      <inkml:brushProperty name="width" value="0.0417586676776409" units="cm"/>
      <inkml:brushProperty name="height" value="0.0417586676776409" units="cm"/>
      <inkml:brushProperty name="color" value="#fed406"/>
      <inkml:brushProperty name="ignorePressure" value="0"/>
    </inkml:brush>
  </inkml:definitions>
  <inkml:trace contextRef="#ctx0" brushRef="#br0">106300.000 45050.000 526,'0.000'73.000'82,"0.000"-3.000"-11,0.000-3.000-12,0.000-2.000-9,4.000-8.000-9,10.000-8.000-5,10.000-10.000-4,9.000-9.000-5,6.000-10.000-5,3.000-9.000-3,3.000-10.000-5,4.000-8.000-4,2.000-12.000-3,4.000-12.000-4,3.000-13.000-3,3.000-12.000-2,-2.000-7.000-4,-6.000 1.000-1,-6.000-1.000-3,-6.000 1.000-2,-10.000-1.000-1,-12.000 1.000 1,-13.000-1.000-1,-12.000 1.000 1,-13.000 2.000 0,-12.000 7.000-2,-13.000 6.000-2,-12.000 7.000-1,-13.000 5.000-4,-12.000 7.000-8,-13.000 6.000-7,-12.000 7.000-8,-2.000 8.000 0,9.000 14.000 5,10.000 11.000 7,10.000 14.000 6,5.000 3.000 2,4.000-2.000-1,3.000-3.000 0,3.000-3.000-2</inkml:trace>
</inkml:ink>
</file>

<file path=ppt/ink/ink13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6:37"/>
    </inkml:context>
    <inkml:brush xml:id="br0">
      <inkml:brushProperty name="width" value="0.0397777631878853" units="cm"/>
      <inkml:brushProperty name="height" value="0.0397777631878853" units="cm"/>
      <inkml:brushProperty name="color" value="#fed406"/>
      <inkml:brushProperty name="ignorePressure" value="0"/>
    </inkml:brush>
  </inkml:definitions>
  <inkml:trace contextRef="#ctx0" brushRef="#br0">85550.000 51050.000 553,'-30.000'0.000'11,"41.000"0.000"23,40.000 0.000 22,42.000 0.000 23,22.000 0.000 3,7.000 0.000-17,6.000 0.000-16,7.000 0.000-16,0.000-2.000-12,-2.000-3.000-9,-3.000-3.000-7,-3.000-2.000-9,-9.000-1.000-5,-11.000 3.000-1,-14.000 3.000 0,-11.000 4.000-2,-12.000 2.000-6,-9.000 4.000-13,-10.000 3.000-11,-8.000 3.000-12,-12.000 3.000-5,-12.000 3.000 2,-13.000 3.000 0,-12.000 4.000 2</inkml:trace>
</inkml:ink>
</file>

<file path=ppt/ink/ink13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6:38"/>
    </inkml:context>
    <inkml:brush xml:id="br0">
      <inkml:brushProperty name="width" value="0.0360511690378189" units="cm"/>
      <inkml:brushProperty name="height" value="0.0360511690378189" units="cm"/>
      <inkml:brushProperty name="color" value="#fed406"/>
      <inkml:brushProperty name="ignorePressure" value="0"/>
    </inkml:brush>
  </inkml:definitions>
  <inkml:trace contextRef="#ctx0" brushRef="#br0">85500.000 52000.000 610,'-135.000'-22.000'4,"32.000"6.000"9,31.000 7.000 9,32.000 6.000 9,43.000 6.000 6,56.000 6.000 4,57.000 7.000 4,56.000 6.000 4,29.000-1.000-2,4.000-5.000-8,3.000-7.000-8,3.000-5.000-9,-5.000-8.000-13,-12.000-5.000-23,-13.000-7.000-20,-12.000-5.000-22,-18.000-6.000-8,-21.000-3.000 3,-22.000-3.000 5,-22.000-2.000 3,-16.000 0.000 6,-9.000 7.000 8,-10.000 6.000 8,-8.000 7.000 7</inkml:trace>
</inkml:ink>
</file>

<file path=ppt/ink/ink1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0:30"/>
    </inkml:context>
    <inkml:brush xml:id="br0">
      <inkml:brushProperty name="width" value="0.0567823201417923" units="cm"/>
      <inkml:brushProperty name="height" value="0.0567823201417923" units="cm"/>
      <inkml:brushProperty name="color" value="#f2395b"/>
      <inkml:brushProperty name="ignorePressure" value="0"/>
    </inkml:brush>
  </inkml:definitions>
  <inkml:trace contextRef="#ctx0" brushRef="#br0">33050.000 30700.000 387,'-68.000'-69.000'41,"17.000"13.000"13,15.000 12.000 12,16.000 13.000 11,9.000 20.000 1,3.000 28.000-14,3.000 28.000-11,4.000 29.000-13,1.000 19.000-9,0.000 14.000-4,0.000 11.000-4,0.000 14.000-4,0.000 10.000-4,0.000 9.000-4,0.000 10.000-3,0.000 10.000-2,0.000 8.000-10,0.000 10.000-12,0.000 10.000-14,0.000 9.000-13,1.000-8.000-2,4.000-25.000 7,3.000-25.000 9,3.000-25.000 8,1.000-19.000-5,1.000-12.000-19,-1.000-13.000-17,1.000-12.000-18</inkml:trace>
</inkml:ink>
</file>

<file path=ppt/ink/ink13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6:41"/>
    </inkml:context>
    <inkml:brush xml:id="br0">
      <inkml:brushProperty name="width" value="0.0417657680809498" units="cm"/>
      <inkml:brushProperty name="height" value="0.0417657680809498" units="cm"/>
      <inkml:brushProperty name="color" value="#fed406"/>
      <inkml:brushProperty name="ignorePressure" value="0"/>
    </inkml:brush>
  </inkml:definitions>
  <inkml:trace contextRef="#ctx0" brushRef="#br0">90800.000 50150.000 526,'1.000'-47.000'0,"4.000"6.000"0,3.000 7.000 0,3.000 6.000 0,-1.000 3.000 7,-2.000 0.000 12,-3.000 0.000 14,-3.000 0.000 12,-4.000 0.000 2,-3.000 0.000-10,-3.000 0.000-10,-2.000 0.000-10,-3.000 6.000-1,1.000 13.000 8,-1.000 12.000 6,1.000 13.000 7,-7.000 18.000 1,-12.000 26.000-8,-13.000 24.000-8,-12.000 26.000-7,-7.000 8.000-5,1.000-5.000-2,-1.000-7.000-3,1.000-5.000-2,1.000-6.000-3,3.000-3.000 0,3.000-3.000-2,4.000-2.000-1,4.000-8.000 0,6.000-8.000 0,7.000-10.000 0,6.000-9.000 0,13.000-9.000 2,23.000-5.000 2,22.000-7.000 3,22.000-5.000 2,16.000-8.000 0,14.000-5.000-2,11.000-7.000-3,14.000-5.000-4,5.000-8.000 0,1.000-5.000-1,-1.000-7.000-1,1.000-5.000 0,-3.000-4.000-3,-2.000 0.000-8,-3.000 0.000-8,-3.000 0.000-7,-9.000 3.000-6,-11.000 6.000-6,-14.000 7.000-5,-11.000 6.000-5</inkml:trace>
</inkml:ink>
</file>

<file path=ppt/ink/ink13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6:42"/>
    </inkml:context>
    <inkml:brush xml:id="br0">
      <inkml:brushProperty name="width" value="0.0421215258538723" units="cm"/>
      <inkml:brushProperty name="height" value="0.0421215258538723" units="cm"/>
      <inkml:brushProperty name="color" value="#fed406"/>
      <inkml:brushProperty name="ignorePressure" value="0"/>
    </inkml:brush>
  </inkml:definitions>
  <inkml:trace contextRef="#ctx0" brushRef="#br0">91500.000 50450.000 522,'-71.000'-46.000'0,"10.000"10.000"0,10.000 10.000 0,9.000 9.000 0,6.000 6.000 3,3.000 3.000 8,3.000 3.000 7,4.000 4.000 8,1.000 1.000 4,0.000 0.000 3,0.000 0.000 2,0.000 0.000 3,0.000 7.000-1,0.000 17.000-3,0.000 15.000-3,0.000 16.000-3,0.000 12.000-2,0.000 9.000-2,0.000 10.000-1,0.000 10.000-2,-4.000 5.000-2,-5.000 4.000-3,-7.000 3.000-4,-5.000 3.000-3,-4.000 7.000-6,0.000 14.000-7,0.000 11.000-7,0.000 14.000-8,-2.000 5.000-7,-3.000 1.000-6,-3.000-1.000-8,-2.000 1.000-6,5.000-12.000-4,16.000-21.000-1,15.000-22.000-2,17.000-22.000-2</inkml:trace>
</inkml:ink>
</file>

<file path=ppt/ink/ink13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6:42"/>
    </inkml:context>
    <inkml:brush xml:id="br0">
      <inkml:brushProperty name="width" value="0.0373924635350704" units="cm"/>
      <inkml:brushProperty name="height" value="0.0373924635350704" units="cm"/>
      <inkml:brushProperty name="color" value="#fed406"/>
      <inkml:brushProperty name="ignorePressure" value="0"/>
    </inkml:brush>
  </inkml:definitions>
  <inkml:trace contextRef="#ctx0" brushRef="#br0">91550.000 52150.000 588,'3.000'-41.000'9,"6.000"19.000"20,7.000 19.000 19,6.000 19.000 19,6.000 15.000 3,6.000 13.000-14,7.000 12.000-15,6.000 13.000-14,1.000 4.000-9,-3.000-3.000-1,-3.000-3.000-1,-2.000-2.000-3,-1.000-9.000-14,3.000-12.000-29,3.000-13.000-29,4.000-12.000-29</inkml:trace>
</inkml:ink>
</file>

<file path=ppt/ink/ink13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6:42"/>
    </inkml:context>
    <inkml:brush xml:id="br0">
      <inkml:brushProperty name="width" value="0.0515946894884109" units="cm"/>
      <inkml:brushProperty name="height" value="0.0515946894884109" units="cm"/>
      <inkml:brushProperty name="color" value="#fed406"/>
      <inkml:brushProperty name="ignorePressure" value="0"/>
    </inkml:brush>
  </inkml:definitions>
  <inkml:trace contextRef="#ctx0" brushRef="#br0">93900.000 50250.000 426,'-2.000'-46.000'0,"-3.000"10.000"0,-3.000 10.000 0,-2.000 9.000 0,-3.000 2.000 5,1.000-2.000 9,-1.000-3.000 10,1.000-3.000 10,1.000 5.000 8,3.000 17.000 6,3.000 15.000 5,4.000 16.000 7,-3.000 15.000-3,-5.000 16.000-9,-7.000 15.000-10,-5.000 17.000-9,-1.000 8.000-7,6.000 4.000-4,7.000 3.000-3,6.000 3.000-3,3.000-1.000-2,0.000-2.000 0,0.000-3.000-1,0.000-3.000-1,0.000-1.000 0,0.000 4.000-3,0.000 3.000-2,0.000 3.000-2,1.000-4.000-1,4.000-8.000-2,3.000-10.000-2,3.000-9.000-2,-1.000-9.000 0,-2.000-5.000-1,-3.000-7.000 0,-3.000-5.000 0,-1.000-4.000-1,4.000 0.000-3,3.000 0.000-2,3.000 0.000-2,-11.000-4.000-3,-25.000-5.000-2,-25.000-7.000-2,-25.000-5.000-2,-13.000-4.000-2,1.000 0.000-2,-1.000 0.000-1,1.000 0.000-3,-1.000-4.000 0,1.000-5.000-1,-1.000-7.000 1,1.000-5.000-1,5.000-6.000 0,14.000-3.000-3,11.000-3.000 0,14.000-2.000-3</inkml:trace>
</inkml:ink>
</file>

<file path=ppt/ink/ink13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6:42"/>
    </inkml:context>
    <inkml:brush xml:id="br0">
      <inkml:brushProperty name="width" value="0.0324838571250439" units="cm"/>
      <inkml:brushProperty name="height" value="0.0324838571250439" units="cm"/>
      <inkml:brushProperty name="color" value="#fed406"/>
      <inkml:brushProperty name="ignorePressure" value="0"/>
    </inkml:brush>
  </inkml:definitions>
  <inkml:trace contextRef="#ctx0" brushRef="#br0">94050.000 50350.000 677,'28.000'-52.000'0,"6.000"-3.000"0,7.000-3.000 0,6.000-2.000 0,4.000 2.000 5,4.000 9.000 12,3.000 10.000 10,3.000 10.000 11,3.000 7.000 7,3.000 6.000-1,3.000 7.000 2,4.000 6.000 0,-3.000 7.000-10,-5.000 10.000-17,-7.000 10.000-20,-5.000 9.000-19,-6.000 4.000-7,-3.000 1.000 2,-3.000-1.000 2,-2.000 1.000 3</inkml:trace>
</inkml:ink>
</file>

<file path=ppt/ink/ink13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6:43"/>
    </inkml:context>
    <inkml:brush xml:id="br0">
      <inkml:brushProperty name="width" value="0.0521064624190331" units="cm"/>
      <inkml:brushProperty name="height" value="0.0521064624190331" units="cm"/>
      <inkml:brushProperty name="color" value="#fed406"/>
      <inkml:brushProperty name="ignorePressure" value="0"/>
    </inkml:brush>
  </inkml:definitions>
  <inkml:trace contextRef="#ctx0" brushRef="#br0">95950.000 49200.000 422,'0.000'-50.000'4,"0.000"0.000"9,0.000 0.000 9,0.000 0.000 9,-2.000 9.000 7,-3.000 19.000 4,-3.000 19.000 5,-2.000 19.000 6,-5.000 16.000-3,-2.000 17.000-9,-3.000 15.000-10,-3.000 16.000-8,1.000 4.000-8,6.000-6.000-4,7.000-6.000-5,6.000-6.000-5,6.000-9.000-2,6.000-8.000-3,7.000-10.000-1,6.000-9.000-2,6.000-12.000-3,6.000-11.000-5,7.000-14.000-6,6.000-11.000-5,6.000-15.000-3,6.000-16.000-2,7.000-15.000-1,6.000-15.000-1,-2.000-11.000 1,-9.000-2.000 5,-10.000-3.000 5,-8.000-3.000 6,-9.000 5.000 4,-6.000 17.000 8,-6.000 15.000 5,-6.000 16.000 6,-7.000 9.000 6,-6.000 3.000 3,-6.000 3.000 5,-6.000 4.000 3,-7.000 4.000 3,-6.000 6.000 1,-6.000 7.000 0,-6.000 6.000 1,-1.000 9.000-2,7.000 13.000-2,6.000 12.000-3,7.000 13.000-2,4.000 4.000-5,3.000-3.000-6,3.000-3.000-6,4.000-2.000-5,10.000-6.000-6,19.000-6.000-5,19.000-6.000-4,19.000-6.000-5,9.000-6.000-4,0.000-2.000 0,0.000-3.000-2,0.000-3.000-2,-5.000-1.000 5,-9.000 4.000 8,-10.000 3.000 8,-8.000 3.000 10,-15.000 6.000 8,-19.000 9.000 7,-18.000 10.000 9,-19.000 10.000 7,-15.000 10.000 4,-8.000 13.000-3,-10.000 12.000 0,-9.000 13.000-3,-10.000 10.000-1,-9.000 10.000-4,-10.000 10.000-3,-8.000 9.000-3,-14.000 12.000-2,-15.000 16.000-2,-15.000 15.000-2,-16.000 17.000-2,-18.000 30.000-2,-18.000 47.000-3,-19.000 47.000-3,-18.000 48.000-2,-9.000 20.000-6,4.000-2.000-5,3.000-3.000-7,3.000-3.000-6,10.000-6.000-7,20.000-5.000-9,18.000-7.000-9,20.000-5.000-9,24.000-20.000-3,31.000-31.000 4,32.000-31.000 4,31.000-31.000 3,20.000-41.000 5,9.000-50.000 5,10.000-50.000 4,10.000-50.000 4</inkml:trace>
</inkml:ink>
</file>

<file path=ppt/ink/ink13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6:43"/>
    </inkml:context>
    <inkml:brush xml:id="br0">
      <inkml:brushProperty name="width" value="0.0429924838244915" units="cm"/>
      <inkml:brushProperty name="height" value="0.0429924838244915" units="cm"/>
      <inkml:brushProperty name="color" value="#fed406"/>
      <inkml:brushProperty name="ignorePressure" value="0"/>
    </inkml:brush>
  </inkml:definitions>
  <inkml:trace contextRef="#ctx0" brushRef="#br0">95450.000 53500.000 511,'-68.000'4.000'116,"17.000"10.000"-22,15.000 10.000-24,16.000 9.000-23,9.000 7.000-13,3.000 7.000-5,3.000 6.000-5,4.000 7.000-4,8.000-3.000-6,17.000-8.000-4,15.000-10.000-6,16.000-9.000-4,10.000-10.000-4,7.000-9.000-3,6.000-10.000-2,7.000-8.000-3,2.000-14.000-2,1.000-15.000-1,-1.000-15.000-1,1.000-16.000 0,-7.000-10.000-1,-12.000-3.000 0,-13.000-3.000 0,-12.000-2.000 1,-12.000 2.000 6,-8.000 9.000 13,-10.000 10.000 11,-9.000 10.000 13,-10.000 7.000 6,-9.000 6.000 0,-10.000 7.000 0,-8.000 6.000-1,-15.000 9.000-10,-19.000 13.000-24,-18.000 12.000-21,-19.000 13.000-23,-2.000 6.000-14,16.000 0.000-8,15.000 0.000-7,17.000 0.000-7</inkml:trace>
</inkml:ink>
</file>

<file path=ppt/ink/ink13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7:57"/>
    </inkml:context>
    <inkml:brush xml:id="br0">
      <inkml:brushProperty name="width" value="0.0219999980181456" units="cm"/>
      <inkml:brushProperty name="height" value="0.0219999980181456" units="cm"/>
      <inkml:brushProperty name="color" value="#fed406"/>
      <inkml:brushProperty name="ignorePressure" value="0"/>
    </inkml:brush>
  </inkml:definitions>
  <inkml:trace contextRef="#ctx0" brushRef="#br0">31250.000 21150.000 999,'-47.000'21.000'-4,"6.000"-5.000"-10,7.000-7.000-8,6.000-5.000-10,4.000-8.000-2,4.000-5.000 4,3.000-7.000 4,3.000-5.000 5</inkml:trace>
</inkml:ink>
</file>

<file path=ppt/ink/ink13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8:00"/>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63525.000 22400.000 333,'157.000'63.000'167,"51.000"46.000"-1,50.000 47.000 1,49.000 47.000 0</inkml:trace>
</inkml:ink>
</file>

<file path=ppt/ink/ink13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8:09"/>
    </inkml:context>
    <inkml:brush xml:id="br0">
      <inkml:brushProperty name="width" value="0.0443002991378307" units="cm"/>
      <inkml:brushProperty name="height" value="0.0443002991378307" units="cm"/>
      <inkml:brushProperty name="color" value="#f2395b"/>
      <inkml:brushProperty name="ignorePressure" value="0"/>
    </inkml:brush>
  </inkml:definitions>
  <inkml:trace contextRef="#ctx0" brushRef="#br0">33050.000 34550.000 496,'-24.000'-25.000'75,"4.000"0.000"-15,3.000 0.000-17,3.000 0.000-15,3.000-2.000-10,3.000-3.000-3,3.000-3.000-4,4.000-2.000-3,-1.000-3.000-3,-3.000 1.000-1,-3.000-1.000 0,-2.000 1.000-1,-5.000 1.000 0,-2.000 3.000 1,-3.000 3.000 0,-3.000 4.000 2,-6.000 4.000-1,-5.000 6.000 0,-7.000 7.000 0,-5.000 6.000-1,-3.000 6.000 1,4.000 6.000 1,3.000 7.000 2,3.000 6.000 1,-1.000 9.000 0,-2.000 13.000 0,-3.000 12.000-2,-3.000 13.000-1,-2.000 6.000-2,0.000 0.000 0,0.000 0.000-1,0.000 0.000-1,4.000 0.000-1,10.000 0.000 1,10.000 0.000 1,9.000 0.000 0,6.000-5.000 0,3.000-9.000-1,3.000-10.000 0,4.000-8.000-2,10.000-11.000-2,19.000-8.000-7,19.000-10.000-4,19.000-9.000-6,12.000-13.000-3,6.000-16.000 0,7.000-15.000 0,6.000-15.000 0,-1.000-9.000 0,-5.000 1.000 1,-7.000-1.000 1,-5.000 1.000 1,-11.000-1.000 1,-11.000 1.000 1,-14.000-1.000 1,-11.000 1.000 2,-11.000 4.000 3,-5.000 9.000 5,-7.000 10.000 5,-5.000 10.000 5,-4.000 10.000 10,0.000 13.000 16,0.000 12.000 16,0.000 13.000 15,1.000 12.000 2,4.000 13.000-13,3.000 12.000-12,3.000 13.000-13,4.000 2.000-7,7.000-5.000-1,6.000-7.000-3,7.000-5.000-1,2.000-4.000-5,1.000 0.000-7,-1.000 0.000-8,1.000 0.000-7,1.000-4.000-3,3.000-5.000 1,3.000-7.000 0,4.000-5.000 1,-1.000-9.000-10,-3.000-9.000-22,-3.000-10.000-23,-2.000-8.000-21</inkml:trace>
</inkml:ink>
</file>

<file path=ppt/ink/ink1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0:30"/>
    </inkml:context>
    <inkml:brush xml:id="br0">
      <inkml:brushProperty name="width" value="0.0517097860574722" units="cm"/>
      <inkml:brushProperty name="height" value="0.0517097860574722" units="cm"/>
      <inkml:brushProperty name="color" value="#f2395b"/>
      <inkml:brushProperty name="ignorePressure" value="0"/>
    </inkml:brush>
  </inkml:definitions>
  <inkml:trace contextRef="#ctx0" brushRef="#br0">35100.000 30050.000 425,'73.000'21.000'139,"-3.000"-5.000"-34,-3.000-7.000-36,-2.000-5.000-36,-3.000-1.000-19,1.000 6.000-6,-1.000 7.000-6,1.000 6.000-5,-7.000 6.000-3,-12.000 6.000 1,-13.000 7.000 1,-12.000 6.000 0,-9.000 3.000 3,-2.000 0.000 1,-3.000 0.000 2,-3.000 0.000 3,-6.000 3.000 3,-5.000 6.000 4,-7.000 7.000 5,-5.000 6.000 4,-3.000 4.000 1,4.000 4.000 0,3.000 3.000-1,3.000 3.000 0,1.000-1.000-3,1.000-2.000-3,-1.000-3.000-3,1.000-3.000-2,1.000-2.000-3,3.000 0.000-1,3.000 0.000-1,4.000 0.000-2,1.000 0.000-3,0.000 0.000-7,0.000 0.000-7,0.000 0.000-6,0.000-2.000-12,0.000-3.000-15,0.000-3.000-15,0.000-2.000-15,0.000-8.000-4,0.000-8.000 10,0.000-10.000 8,0.000-9.000 9</inkml:trace>
</inkml:ink>
</file>

<file path=ppt/ink/ink13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8:10"/>
    </inkml:context>
    <inkml:brush xml:id="br0">
      <inkml:brushProperty name="width" value="0.0430728942155838" units="cm"/>
      <inkml:brushProperty name="height" value="0.0430728942155838" units="cm"/>
      <inkml:brushProperty name="color" value="#f2395b"/>
      <inkml:brushProperty name="ignorePressure" value="0"/>
    </inkml:brush>
  </inkml:definitions>
  <inkml:trace contextRef="#ctx0" brushRef="#br0">32450.000 31550.000 510,'1.000'-35.000'30,"4.000"32.000"10,3.000 31.000 12,3.000 32.000 12,-1.000 15.000-1,-2.000 0.000-9,-3.000 0.000-11,-3.000 0.000-10,-2.000 17.000-7,0.000 34.000-5,0.000 35.000-6,0.000 35.000-4,0.000 10.000-2,0.000-12.000-1,0.000-13.000 1,0.000-12.000 0,0.000-13.000-6,0.000-12.000-14,0.000-13.000-12,0.000-12.000-13,1.000-15.000-9,4.000-15.000-5,3.000-15.000-5,3.000-16.000-4</inkml:trace>
</inkml:ink>
</file>

<file path=ppt/ink/ink13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8:10"/>
    </inkml:context>
    <inkml:brush xml:id="br0">
      <inkml:brushProperty name="width" value="0.0336245894432068" units="cm"/>
      <inkml:brushProperty name="height" value="0.0336245894432068" units="cm"/>
      <inkml:brushProperty name="color" value="#f2395b"/>
      <inkml:brushProperty name="ignorePressure" value="0"/>
    </inkml:brush>
  </inkml:definitions>
  <inkml:trace contextRef="#ctx0" brushRef="#br0">32400.000 31350.000 654,'-25.000'-66.000'50,"0.000"19.000"1,0.000 19.000 1,0.000 19.000 1,-2.000 18.000-6,-3.000 19.000-9,-3.000 19.000-11,-2.000 19.000-10,-6.000 13.000-8,-6.000 10.000-7,-6.000 10.000-8,-6.000 9.000-7,-2.000 1.000-6,3.000-6.000-3,3.000-6.000-5,4.000-6.000-3,5.000-9.000-5,10.000-8.000-2,10.000-10.000-4,9.000-9.000-3</inkml:trace>
</inkml:ink>
</file>

<file path=ppt/ink/ink13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8:10"/>
    </inkml:context>
    <inkml:brush xml:id="br0">
      <inkml:brushProperty name="width" value="0.0335525907576084" units="cm"/>
      <inkml:brushProperty name="height" value="0.0335525907576084" units="cm"/>
      <inkml:brushProperty name="color" value="#f2395b"/>
      <inkml:brushProperty name="ignorePressure" value="0"/>
    </inkml:brush>
  </inkml:definitions>
  <inkml:trace contextRef="#ctx0" brushRef="#br0">32550.000 31350.000 655,'73.000'50.000'119,"-3.000"0.000"-27,-3.000 0.000-27,-2.000 0.000-27,-5.000 0.000-18,-2.000 0.000-10,-3.000 0.000-10,-3.000 0.000-8,-1.000-2.000-11,4.000-3.000-8,3.000-3.000-10,3.000-2.000-9</inkml:trace>
</inkml:ink>
</file>

<file path=ppt/ink/ink13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8:11"/>
    </inkml:context>
    <inkml:brush xml:id="br0">
      <inkml:brushProperty name="width" value="0.0435355752706528" units="cm"/>
      <inkml:brushProperty name="height" value="0.0435355752706528" units="cm"/>
      <inkml:brushProperty name="color" value="#f2395b"/>
      <inkml:brushProperty name="ignorePressure" value="0"/>
    </inkml:brush>
  </inkml:definitions>
  <inkml:trace contextRef="#ctx0" brushRef="#br0">32500.000 29000.000 505,'-22.000'-91.000'13,"6.000"19.000"11,7.000 19.000 11,6.000 19.000 11,3.000 24.000 6,0.000 32.000 1,0.000 31.000 1,0.000 32.000 0,-2.000 15.000-4,-3.000 0.000-10,-3.000 0.000-10,-2.000 0.000-10,-3.000 0.000-7,1.000 0.000-5,-1.000 0.000-6,1.000 0.000-4,1.000-2.000-4,3.000-3.000 0,3.000-3.000-2,4.000-2.000-1,1.000-9.000-2,0.000-12.000-3,0.000-13.000-5,0.000-12.000-3,1.000-18.000-3,4.000-21.000-4,3.000-22.000-5,3.000-22.000-2,4.000-16.000 0,7.000-9.000 7,6.000-10.000 5,7.000-8.000 7,8.000-11.000 5,14.000-8.000 3,11.000-10.000 2,14.000-9.000 4,0.000 5.000 4,-8.000 23.000 6,-10.000 22.000 4,-9.000 22.000 6,-7.000 15.000 4,-3.000 9.000 0,-3.000 10.000 2,-2.000 10.000 1,-1.000 11.000 2,3.000 17.000 2,3.000 15.000 1,4.000 16.000 2,-4.000 5.000-2,-9.000-2.000-6,-10.000-3.000-6,-8.000-3.000-5,-12.000 4.000-4,-12.000 13.000-2,-13.000 12.000-2,-12.000 13.000-1,-12.000 2.000-1,-8.000-5.000-2,-10.000-7.000-2,-9.000-5.000 0,-7.000-8.000-4,-3.000-5.000-4,-3.000-7.000-6,-2.000-5.000-5,0.000-9.000-4,7.000-9.000-4,6.000-10.000-4,7.000-8.000-3,4.000-11.000-3,3.000-8.000-1,3.000-10.000-1,4.000-9.000 0,5.000-5.000-1,10.000 0.000 3,10.000 0.000 1,9.000 0.000 2</inkml:trace>
</inkml:ink>
</file>

<file path=ppt/ink/ink13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8:15"/>
    </inkml:context>
    <inkml:brush xml:id="br0">
      <inkml:brushProperty name="width" value="0.0385466367006302" units="cm"/>
      <inkml:brushProperty name="height" value="0.0385466367006302" units="cm"/>
      <inkml:brushProperty name="color" value="#f2395b"/>
      <inkml:brushProperty name="ignorePressure" value="0"/>
    </inkml:brush>
  </inkml:definitions>
  <inkml:trace contextRef="#ctx0" brushRef="#br0">32850.000 25150.000 570,'-24.000'148.000'124,"4.000"-3.000"-29,3.000-3.000-30,3.000-2.000-29,1.000-1.000-16,1.000 3.000-3,-1.000 3.000-2,1.000 4.000-3,-1.000-3.000-1,1.000-5.000 0,-1.000-7.000-1,1.000-5.000 0,1.000-6.000-6,3.000-3.000-15,3.000-3.000-12,4.000-2.000-14,1.000-11.000-8,0.000-15.000-3,0.000-15.000-3,0.000-16.000-3</inkml:trace>
</inkml:ink>
</file>

<file path=ppt/ink/ink13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8:15"/>
    </inkml:context>
    <inkml:brush xml:id="br0">
      <inkml:brushProperty name="width" value="0.0322683453559875" units="cm"/>
      <inkml:brushProperty name="height" value="0.0322683453559875" units="cm"/>
      <inkml:brushProperty name="color" value="#f2395b"/>
      <inkml:brushProperty name="ignorePressure" value="0"/>
    </inkml:brush>
  </inkml:definitions>
  <inkml:trace contextRef="#ctx0" brushRef="#br0">32600.000 25150.000 681,'-8.000'-74.000'36,"-16.000"54.000"5,-15.000 53.000 4,-15.000 53.000 4,-9.000 26.000-1,1.000 1.000-10,-1.000-1.000-8,1.000 1.000-9,2.000-6.000-11,7.000-8.000-11,6.000-10.000-13,7.000-9.000-13,5.000-10.000-8,7.000-9.000-5,6.000-10.000-6,7.000-8.000-4</inkml:trace>
</inkml:ink>
</file>

<file path=ppt/ink/ink13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8:15"/>
    </inkml:context>
    <inkml:brush xml:id="br0">
      <inkml:brushProperty name="width" value="0.0312214903533459" units="cm"/>
      <inkml:brushProperty name="height" value="0.0312214903533459" units="cm"/>
      <inkml:brushProperty name="color" value="#f2395b"/>
      <inkml:brushProperty name="ignorePressure" value="0"/>
    </inkml:brush>
  </inkml:definitions>
  <inkml:trace contextRef="#ctx0" brushRef="#br0">32700.000 25450.000 704,'70.000'6.000'17,"-9.000"13.000"6,-10.000 12.000 8,-8.000 13.000 7,-6.000 6.000 1,1.000 0.000-3,-1.000 0.000-2,1.000 0.000-4,1.000 0.000-5,3.000 0.000-10,3.000 0.000-8,4.000 0.000-8,1.000 0.000-10,0.000 0.000-10,0.000 0.000-9,0.000 0.000-11</inkml:trace>
</inkml:ink>
</file>

<file path=ppt/ink/ink13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8:15"/>
    </inkml:context>
    <inkml:brush xml:id="br0">
      <inkml:brushProperty name="width" value="0.0434524044394493" units="cm"/>
      <inkml:brushProperty name="height" value="0.0434524044394493" units="cm"/>
      <inkml:brushProperty name="color" value="#f2395b"/>
      <inkml:brushProperty name="ignorePressure" value="0"/>
    </inkml:brush>
  </inkml:definitions>
  <inkml:trace contextRef="#ctx0" brushRef="#br0">33150.000 23550.000 506,'-2.000'-113.000'30,"-3.000"26.000"2,-3.000 24.000 3,-2.000 26.000 2,-5.000 13.000 0,-2.000 4.000-3,-3.000 3.000-4,-3.000 3.000-3,-4.000 3.000-3,-3.000 3.000-2,-3.000 3.000-3,-2.000 4.000-2,-3.000 4.000-2,1.000 6.000-2,-1.000 7.000-2,1.000 6.000-1,-4.000 10.000-1,-6.000 17.000 0,-6.000 15.000 0,-6.000 16.000 0,-1.000 4.000 1,7.000-6.000-1,6.000-6.000 0,7.000-6.000 0,7.000-4.000 0,9.000 1.000-3,10.000-1.000 0,10.000 1.000-3,7.000 1.000 0,6.000 3.000-2,7.000 3.000-2,6.000 4.000-1,9.000-4.000-2,13.000-9.000-2,12.000-10.000-2,13.000-8.000-2,10.000-11.000-2,10.000-8.000 2,10.000-10.000 0,9.000-9.000 1,9.000-12.000-4,9.000-11.000-10,10.000-14.000-10,10.000-11.000-9,-6.000-4.000-5,-18.000 6.000 1,-19.000 7.000 1,-18.000 6.000 0,-14.000 3.000 2,-5.000 0.000 3,-7.000 0.000 3,-5.000 0.000 3</inkml:trace>
</inkml:ink>
</file>

<file path=ppt/ink/ink13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8:16"/>
    </inkml:context>
    <inkml:brush xml:id="br0">
      <inkml:brushProperty name="width" value="0.0368346646428108" units="cm"/>
      <inkml:brushProperty name="height" value="0.0368346646428108" units="cm"/>
      <inkml:brushProperty name="color" value="#f2395b"/>
      <inkml:brushProperty name="ignorePressure" value="0"/>
    </inkml:brush>
  </inkml:definitions>
  <inkml:trace contextRef="#ctx0" brushRef="#br0">35700.000 26300.000 597,'26.000'-91.000'26,"4.000"19.000"-4,3.000 19.000-5,3.000 19.000-4,7.000 7.000 0,14.000-3.000 5,11.000-3.000 5,14.000-2.000 6,3.000 0.000 0,-2.000 7.000-2,-3.000 6.000-4,-3.000 7.000-3,-7.000 8.000-4,-9.000 14.000-3,-10.000 11.000-2,-8.000 14.000-5,-11.000 10.000-1,-8.000 9.000-2,-10.000 10.000-2,-9.000 10.000-1,-12.000 5.000-1,-11.000 4.000-1,-14.000 3.000 0,-11.000 3.000-1,-4.000-4.000 0,6.000-8.000 1,7.000-10.000 1,6.000-9.000 0,7.000-9.000-2,10.000-5.000-4,10.000-7.000-4,9.000-5.000-5,9.000-8.000 1,9.000-5.000 2,10.000-7.000 5,10.000-5.000 2,0.000-3.000 3,-5.000 4.000 0,-7.000 3.000 1,-5.000 3.000 0,-12.000 3.000 2,-16.000 3.000 1,-15.000 3.000 1,-15.000 4.000 2,-11.000-1.000 0,-2.000-3.000-1,-3.000-3.000 0,-3.000-2.000-1,-2.000-5.000-1,0.000-2.000-2,0.000-3.000-1,0.000-3.000-3,3.000-12.000-2,6.000-18.000-4,7.000-19.000-4,6.000-18.000-4,4.000-10.000-3,4.000 0.000-2,3.000 0.000-3,3.000 0.000-1,3.000 4.000 2,3.000 10.000 7,3.000 10.000 5,4.000 9.000 7,-1.000 17.000 13,-3.000 25.000 18,-3.000 25.000 19,-2.000 25.000 18,-3.000 15.000 4,1.000 7.000-12,-1.000 6.000-11,1.000 7.000-12,1.000 7.000-8,3.000 9.000-3,3.000 10.000-4,4.000 10.000-4,1.000 4.000-4,0.000 0.000-6,0.000 0.000-7,0.000 0.000-5,0.000-10.000-7,0.000-18.000-7,0.000-19.000-8,0.000-18.000-7,4.000-21.000-5,10.000-22.000-2,10.000-22.000-1,9.000-21.000-2,2.000-14.000 2,-2.000-2.000 7,-3.000-3.000 6,-3.000-3.000 7</inkml:trace>
</inkml:ink>
</file>

<file path=ppt/ink/ink13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8:17"/>
    </inkml:context>
    <inkml:brush xml:id="br0">
      <inkml:brushProperty name="width" value="0.0347671955823898" units="cm"/>
      <inkml:brushProperty name="height" value="0.0347671955823898" units="cm"/>
      <inkml:brushProperty name="color" value="#f2395b"/>
      <inkml:brushProperty name="ignorePressure" value="0"/>
    </inkml:brush>
  </inkml:definitions>
  <inkml:trace contextRef="#ctx0" brushRef="#br0">37550.000 25200.000 632,'25.000'-49.000'1,"0.000"4.000"0,0.000 3.000 1,0.000 3.000 1,-5.000 21.000 9,-9.000 42.000 17,-10.000 40.000 17,-8.000 41.000 18,-8.000 15.000 1,-2.000-9.000-13,-3.000-10.000-12,-3.000-8.000-13,1.000-12.000-11,6.000-12.000-7,7.000-13.000-8,6.000-12.000-8,13.000-12.000-10,23.000-8.000-10,22.000-10.000-11,22.000-9.000-12,2.000-7.000 0,-15.000-3.000 10,-15.000-3.000 8,-16.000-2.000 10,-16.000 6.000 7,-16.000 20.000 1,-15.000 18.000 4,-15.000 20.000 2,-12.000 8.000 4,-6.000 1.000 5,-6.000-1.000 4,-6.000 1.000 5,-4.000-4.000 2,1.000-6.000-1,-1.000-6.000-2,1.000-6.000-1,15.000-12.000-3,31.000-15.000-7,32.000-15.000-5,31.000-16.000-7,13.000-10.000-2,-2.000-3.000 4,-3.000-3.000 3,-3.000-2.000 4,-6.000 2.000 3,-5.000 9.000 4,-7.000 10.000 5,-5.000 10.000 4,-9.000 7.000 2,-9.000 6.000-1,-10.000 7.000-1,-8.000 6.000-1,-14.000 7.000 0,-15.000 10.000-1,-15.000 10.000-1,-16.000 9.000-1,-8.000 4.000 0,0.000 1.000-3,0.000-1.000-2,0.000 1.000-2,6.000-4.000-2,13.000-6.000 1,12.000-6.000-1,13.000-6.000 0,21.000-13.000 0,32.000-19.000 0,31.000-18.000 0,32.000-19.000 0,13.000-10.000 1,-3.000 1.000 3,-3.000-1.000 3,-2.000 1.000 2,-9.000 1.000 2,-12.000 3.000 1,-13.000 3.000 1,-12.000 4.000 0,-16.000 10.000 0,-19.000 19.000-3,-18.000 19.000-4,-19.000 19.000-2,-16.000 15.000-2,-12.000 13.000 0,-13.000 12.000 1,-12.000 13.000 0,-9.000 6.000 0,-2.000 0.000-2,-3.000 0.000-2,-3.000 0.000-1,4.000-5.000 0,13.000-9.000 0,12.000-10.000 1,13.000-8.000 1,10.000-11.000 2,10.000-8.000 3,10.000-10.000 4,9.000-9.000 3,9.000-9.000 2,9.000-5.000-2,10.000-7.000-2,10.000-5.000-1,10.000-8.000-2,13.000-5.000-2,12.000-7.000-1,13.000-5.000-1,10.000-9.000-3,10.000-9.000-4,10.000-10.000-4,9.000-8.000-4,2.000-4.000-2,-2.000 3.000 2,-3.000 3.000 1,-3.000 4.000 2,-9.000 5.000-3,-11.000 10.000-4,-14.000 10.000-6,-11.000 9.000-4,-11.000 2.000-3,-5.000-2.000-1,-7.000-3.000-2,-5.000-3.000-1</inkml:trace>
</inkml:ink>
</file>

<file path=ppt/ink/ink1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0:31"/>
    </inkml:context>
    <inkml:brush xml:id="br0">
      <inkml:brushProperty name="width" value="0.0457764230668545" units="cm"/>
      <inkml:brushProperty name="height" value="0.0457764230668545" units="cm"/>
      <inkml:brushProperty name="color" value="#f2395b"/>
      <inkml:brushProperty name="ignorePressure" value="0"/>
    </inkml:brush>
  </inkml:definitions>
  <inkml:trace contextRef="#ctx0" brushRef="#br0">35050.000 32600.000 480,'-58.000'-2.000'34,"34.000"-3.000"18,35.000-3.000 17,35.000-2.000 19,21.000-1.000 0,9.000 3.000-18,10.000 3.000-17,10.000 4.000-18,4.000 1.000-14,0.000 0.000-11,0.000 0.000-13,0.000 0.000-10,0.000 3.000-13,0.000 6.000-14,0.000 7.000-12,0.000 6.000-14,-10.000-1.000-5,-18.000-5.000 4,-19.000-7.000 3,-18.000-5.000 4</inkml:trace>
</inkml:ink>
</file>

<file path=ppt/ink/ink13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8:17"/>
    </inkml:context>
    <inkml:brush xml:id="br0">
      <inkml:brushProperty name="width" value="0.0379320420324802" units="cm"/>
      <inkml:brushProperty name="height" value="0.0379320420324802" units="cm"/>
      <inkml:brushProperty name="color" value="#f2395b"/>
      <inkml:brushProperty name="ignorePressure" value="0"/>
    </inkml:brush>
  </inkml:definitions>
  <inkml:trace contextRef="#ctx0" brushRef="#br0">38150.000 26750.000 579,'-27.000'-24.000'0,"-3.000"4.000"0,-3.000 3.000 0,-2.000 3.000 0,0.000 1.000 2,7.000 1.000 2,6.000-1.000 4,7.000 1.000 2,4.000 8.000 8,3.000 20.000 14,3.000 18.000 14,4.000 20.000 13,1.000 19.000 1,0.000 22.000-12,0.000 22.000-12,0.000 23.000-11,1.000 24.000-7,4.000 28.000-1,3.000 28.000-1,3.000 29.000 0,1.000 19.000-10,1.000 14.000-22,-1.000 11.000-20,1.000 14.000-21,-3.000-22.000-6,-2.000-52.000 8,-3.000-53.000 9,-3.000-53.000 8,-1.000-29.000 4,4.000-3.000-1,3.000-3.000-1,3.000-2.000 0</inkml:trace>
</inkml:ink>
</file>

<file path=ppt/ink/ink13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8:18"/>
    </inkml:context>
    <inkml:brush xml:id="br0">
      <inkml:brushProperty name="width" value="0.0310574267059565" units="cm"/>
      <inkml:brushProperty name="height" value="0.0310574267059565" units="cm"/>
      <inkml:brushProperty name="color" value="#f2395b"/>
      <inkml:brushProperty name="ignorePressure" value="0"/>
    </inkml:brush>
  </inkml:definitions>
  <inkml:trace contextRef="#ctx0" brushRef="#br0">39300.000 26400.000 708,'0.000'-105.000'58,"0.000"41.000"-13,0.000 40.000-12,0.000 42.000-12,-7.000 28.000-9,-11.000 20.000-8,-14.000 18.000-6,-11.000 20.000-8,-6.000 3.000-4,4.000-8.000-4,3.000-10.000-3,3.000-9.000-4,10.000-16.000-3,20.000-22.000-4,18.000-22.000-3,20.000-21.000-4,10.000-12.000 5,3.000 1.000 11,3.000-1.000 12,4.000 1.000 11,-1.000 2.000 8,-3.000 7.000 4,-3.000 6.000 3,-2.000 7.000 4,-8.000 8.000 3,-8.000 14.000 1,-10.000 11.000 2,-9.000 14.000 1,-9.000 5.000 2,-5.000 1.000-1,-7.000-1.000 1,-5.000 1.000-1,-4.000-1.000 0,0.000 1.000 0,0.000-1.000-2,0.000 1.000-1,12.000-23.000-7,26.000-43.000-14,24.000-44.000-13,26.000-43.000-14,15.000-28.000-11,6.000-8.000-6,7.000-10.000-7,6.000-9.000-8,-4.000 7.000 3,-11.000 26.000 11,-14.000 24.000 11,-11.000 26.000 11,-12.000 16.000 11,-9.000 10.000 8,-10.000 10.000 9,-8.000 9.000 10,-9.000 10.000 11,-6.000 14.000 14,-6.000 11.000 15,-6.000 14.000 15,-2.000 3.000-3,3.000-2.000-19,3.000-3.000-18,4.000-3.000-19,8.000-6.000-13,17.000-5.000-8,15.000-7.000-8,16.000-5.000-7,2.000 0.000-2,-8.000 10.000 2,-10.000 10.000 3,-9.000 9.000 2,-12.000 4.000 3,-11.000 1.000 2,-14.000-1.000 2,-11.000 1.000 2,-7.000-3.000 3,0.000-2.000 6,0.000-3.000 6,0.000-3.000 5,6.000-6.000 1,13.000-5.000-3,12.000-7.000-3,13.000-5.000-3,7.000-4.000-1,4.000 0.000-2,3.000 0.000 0,3.000 0.000-1,-2.000 3.000-3,-6.000 6.000-4,-6.000 7.000-4,-6.000 6.000-4,-12.000 6.000-2,-15.000 6.000 1,-15.000 7.000 1,-16.000 6.000 0,-12.000 4.000 2,-5.000 4.000 1,-7.000 3.000 1,-5.000 3.000 2,-4.000-1.000-1,0.000-2.000 1,0.000-3.000-1,0.000-3.000 0,0.000-4.000 1,0.000-3.000 1,0.000-3.000 3,0.000-2.000 1,6.000-5.000 6,13.000-2.000 6,12.000-3.000 8,13.000-3.000 7,12.000-6.000 2,13.000-5.000-2,12.000-7.000-2,13.000-5.000-3,18.000-6.000 2,26.000-3.000 5,24.000-3.000 5,26.000-2.000 4,15.000-3.000-2,6.000 1.000-8,7.000-1.000-8,6.000 1.000-9,1.000 1.000-10,-3.000 3.000-10,-3.000 3.000-9,-2.000 4.000-11,-15.000 1.000-2,-25.000 0.000 6,-25.000 0.000 6,-25.000 0.000 6,-13.000 1.000-1,1.000 4.000-10,-1.000 3.000-10,1.000 3.000-9</inkml:trace>
</inkml:ink>
</file>

<file path=ppt/ink/ink13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8:22"/>
    </inkml:context>
    <inkml:brush xml:id="br0">
      <inkml:brushProperty name="width" value="0.0383366718888283" units="cm"/>
      <inkml:brushProperty name="height" value="0.0383366718888283" units="cm"/>
      <inkml:brushProperty name="color" value="#f2395b"/>
      <inkml:brushProperty name="ignorePressure" value="0"/>
    </inkml:brush>
  </inkml:definitions>
  <inkml:trace contextRef="#ctx0" brushRef="#br0">32900.000 19450.000 573,'0.000'-63.000'32,"0.000"26.000"4,0.000 24.000 4,0.000 26.000 5,1.000 16.000-2,4.000 10.000-5,3.000 10.000-6,3.000 9.000-6,-1.000 13.000-3,-2.000 20.000-1,-3.000 18.000 0,-3.000 20.000 0,-2.000 8.000-3,0.000 1.000-6,0.000-1.000-4,0.000 1.000-5,0.000-3.000-4,0.000-2.000-1,0.000-3.000-3,0.000-3.000-1,-2.000-4.000-5,-3.000-3.000-7,-3.000-3.000-7,-2.000-2.000-7,-1.000-9.000-5,3.000-12.000-2,3.000-13.000-2,4.000-12.000-3,2.000-19.000-1,4.000-25.000-1,3.000-25.000 0,3.000-25.000 0</inkml:trace>
</inkml:ink>
</file>

<file path=ppt/ink/ink13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8:22"/>
    </inkml:context>
    <inkml:brush xml:id="br0">
      <inkml:brushProperty name="width" value="0.0348016582429409" units="cm"/>
      <inkml:brushProperty name="height" value="0.0348016582429409" units="cm"/>
      <inkml:brushProperty name="color" value="#f2395b"/>
      <inkml:brushProperty name="ignorePressure" value="0"/>
    </inkml:brush>
  </inkml:definitions>
  <inkml:trace contextRef="#ctx0" brushRef="#br0">32950.000 19000.000 632,'-4.000'-85.000'33,"-5.000"32.000"3,-7.000 31.000 4,-5.000 32.000 4,-8.000 22.000-1,-5.000 17.000-7,-7.000 15.000-7,-5.000 16.000-6,-3.000 12.000-4,4.000 9.000 0,3.000 10.000-1,3.000 10.000-1,1.000 0.000-6,1.000-5.000-15,-1.000-7.000-13,1.000-5.000-13,2.000-11.000-8,7.000-11.000-4,6.000-14.000-2,7.000-11.000-4</inkml:trace>
</inkml:ink>
</file>

<file path=ppt/ink/ink13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8:22"/>
    </inkml:context>
    <inkml:brush xml:id="br0">
      <inkml:brushProperty name="width" value="0.0357133634388447" units="cm"/>
      <inkml:brushProperty name="height" value="0.0357133634388447" units="cm"/>
      <inkml:brushProperty name="color" value="#f2395b"/>
      <inkml:brushProperty name="ignorePressure" value="0"/>
    </inkml:brush>
  </inkml:definitions>
  <inkml:trace contextRef="#ctx0" brushRef="#br0">32950.000 19150.000 616,'68.000'29.000'6,"-11.000"10.000"13,-14.000 10.000 13,-11.000 9.000 12,-4.000 4.000 4,6.000 1.000-5,7.000-1.000-5,6.000 1.000-5,4.000-3.000-4,4.000-2.000-3,3.000-3.000-4,3.000-3.000-3,-1.000-4.000-5,-2.000-3.000-5,-3.000-3.000-8,-3.000-2.000-5,-6.000-6.000-10,-5.000-6.000-16,-7.000-6.000-13,-5.000-6.000-16</inkml:trace>
</inkml:ink>
</file>

<file path=ppt/ink/ink13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8:23"/>
    </inkml:context>
    <inkml:brush xml:id="br0">
      <inkml:brushProperty name="width" value="0.0466540530323982" units="cm"/>
      <inkml:brushProperty name="height" value="0.0466540530323982" units="cm"/>
      <inkml:brushProperty name="color" value="#f2395b"/>
      <inkml:brushProperty name="ignorePressure" value="0"/>
    </inkml:brush>
  </inkml:definitions>
  <inkml:trace contextRef="#ctx0" brushRef="#br0">32950.000 17200.000 471,'21.000'-113.000'10,"-5.000"26.000"-1,-7.000 24.000 1,-5.000 26.000 1,-6.000 10.000-1,-3.000-3.000 1,-3.000-3.000 1,-2.000-2.000 1,-3.000-3.000 0,1.000 1.000-1,-1.000-1.000 0,1.000 1.000 0,-1.000 1.000-2,1.000 3.000-1,-1.000 3.000-2,1.000 4.000-1,-4.000 4.000-2,-6.000 6.000 2,-6.000 7.000 0,-6.000 6.000 0,-4.000 9.000 0,1.000 13.000 1,-1.000 12.000-1,1.000 13.000 1,-4.000 13.000 0,-6.000 17.000 0,-6.000 15.000 0,-6.000 16.000 0,1.000 7.000 1,9.000 1.000 3,10.000-1.000 2,10.000 1.000 2,5.000-6.000 0,4.000-8.000-1,3.000-10.000-1,3.000-9.000-2,3.000-9.000-1,3.000-5.000 0,3.000-7.000-1,4.000-5.000 0,10.000-11.000-4,19.000-11.000-6,19.000-14.000-7,19.000-11.000-5,9.000-17.000-5,0.000-18.000-1,0.000-19.000-2,0.000-18.000-1,1.000-21.000-2,4.000-22.000-2,3.000-22.000-1,3.000-21.000-2,-4.000-20.000 1,-8.000-15.000 0,-10.000-15.000 3,-9.000-16.000 0,-12.000 10.000 3,-11.000 39.000 3,-14.000 36.000 3,-11.000 39.000 3,-7.000 16.000 5,0.000-3.000 7,0.000-3.000 7,0.000-2.000 7,0.000 0.000 3,0.000 7.000 0,0.000 6.000-1,0.000 7.000 0,0.000 7.000 2,0.000 9.000 2,0.000 10.000 3,0.000 10.000 2,3.000 18.000 5,6.000 28.000 6,7.000 28.000 5,6.000 29.000 7,-1.000 18.000-2,-5.000 9.000-7,-7.000 10.000-9,-5.000 10.000-7,-1.000 5.000-5,6.000 4.000-1,7.000 3.000-1,6.000 3.000-1,4.000 4.000-2,4.000 7.000-4,3.000 6.000-4,3.000 7.000-2,4.000 0.000-9,7.000-2.000-12,6.000-3.000-13,7.000-3.000-11,-4.000-17.000-6,-12.000-27.000 2,-13.000-28.000 1,-12.000-28.000 2,-5.000-17.000-1,3.000-2.000-2,3.000-3.000-3,4.000-3.000-3</inkml:trace>
</inkml:ink>
</file>

<file path=ppt/ink/ink13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8:26"/>
    </inkml:context>
    <inkml:brush xml:id="br0">
      <inkml:brushProperty name="width" value="0.0499999970197678" units="cm"/>
      <inkml:brushProperty name="height" value="0.0499999970197678" units="cm"/>
      <inkml:brushProperty name="color" value="#00bff3"/>
      <inkml:brushProperty name="ignorePressure" value="0"/>
    </inkml:brush>
  </inkml:definitions>
  <inkml:trace contextRef="#ctx0" brushRef="#br0">60850.000 10275.000 333,'157.000'63.000'167,"51.000"46.000"-1,50.000 47.000 1,49.000 47.000 0</inkml:trace>
</inkml:ink>
</file>

<file path=ppt/ink/ink13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8:27"/>
    </inkml:context>
    <inkml:brush xml:id="br0">
      <inkml:brushProperty name="width" value="0.0458621084690094" units="cm"/>
      <inkml:brushProperty name="height" value="0.0458621084690094" units="cm"/>
      <inkml:brushProperty name="color" value="#00bff3"/>
      <inkml:brushProperty name="ignorePressure" value="0"/>
    </inkml:brush>
  </inkml:definitions>
  <inkml:trace contextRef="#ctx0" brushRef="#br0">35300.000 18850.000 479,'-35.000'-152.000'27,"32.000"47.000"15,31.000 47.000 15,32.000 48.000 15,18.000 27.000 1,6.000 9.000-14,7.000 10.000-14,6.000 10.000-13,4.000 7.000-9,4.000 6.000-4,3.000 7.000-5,3.000 6.000-3,1.000 3.000-3,1.000 0.000-3,-1.000 0.000-1,1.000 0.000-1,-3.000 0.000-2,-2.000 0.000 0,-3.000 0.000 1,-3.000 0.000-1,-4.000 0.000 0,-3.000 0.000-1,-3.000 0.000-1,-2.000 0.000-2,-6.000-2.000 0,-6.000-3.000 0,-6.000-3.000-1,-6.000-2.000 1,-6.000-6.000-1,-2.000-6.000 0,-3.000-6.000 0,-3.000-6.000 0,-6.000-6.000 0,-5.000-2.000 1,-7.000-3.000 0,-5.000-3.000 0,-4.000-2.000 2,0.000 0.000 3,0.000 0.000 3,0.000 0.000 3,-7.000 0.000 1,-11.000 0.000-1,-14.000 0.000-1,-11.000 0.000-1,-14.000 3.000-1,-11.000 6.000 0,-14.000 7.000-2,-11.000 6.000 0,-9.000 4.000 0,-3.000 4.000-2,-3.000 3.000 0,-2.000 3.000 0,-9.000 7.000 0,-12.000 14.000-2,-13.000 11.000 1,-12.000 14.000-1,-9.000 8.000-1,-2.000 7.000 1,-3.000 6.000 0,-3.000 7.000 1,1.000 2.000-2,6.000 1.000-3,7.000-1.000-2,6.000 1.000-3,7.000-4.000-4,10.000-6.000-5,10.000-6.000-4,9.000-6.000-6,9.000-9.000-3,9.000-8.000-4,10.000-10.000-3,10.000-9.000-2,7.000-12.000-5,6.000-11.000-2,7.000-14.000-4,6.000-11.000-4</inkml:trace>
</inkml:ink>
</file>

<file path=ppt/ink/ink13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8:30"/>
    </inkml:context>
    <inkml:brush xml:id="br0">
      <inkml:brushProperty name="width" value="0.0443490669131279" units="cm"/>
      <inkml:brushProperty name="height" value="0.0443490669131279" units="cm"/>
      <inkml:brushProperty name="color" value="#00bff3"/>
      <inkml:brushProperty name="ignorePressure" value="0"/>
    </inkml:brush>
  </inkml:definitions>
  <inkml:trace contextRef="#ctx0" brushRef="#br0">35100.000 28900.000 496,'-49.000'0.000'2,"4.000"0.000"5,3.000 0.000 4,3.000 0.000 5,9.000 1.000 7,16.000 4.000 13,15.000 3.000 11,17.000 3.000 11,10.000-1.000 1,6.000-2.000-10,7.000-3.000-11,6.000-3.000-10,4.000-1.000-6,4.000 4.000-4,3.000 3.000-3,3.000 3.000-3,3.000-1.000-3,3.000-2.000-1,3.000-3.000-3,4.000-3.000-2,4.000-4.000 0,6.000-3.000 1,7.000-3.000 1,6.000-2.000 1,3.000-1.000 0,0.000 3.000-1,0.000 3.000-1,0.000 4.000-1,0.000 1.000-2,0.000 0.000-2,0.000 0.000-3,0.000 0.000-3,-4.000 0.000 1,-5.000 0.000 1,-7.000 0.000 3,-5.000 0.000 1,-3.000 0.000 2,4.000 0.000 0,3.000 0.000-1,3.000 0.000 1,-1.000 0.000-1,-2.000 0.000 0,-3.000 0.000 1,-3.000 0.000 0,-1.000-2.000 0,4.000-3.000-1,3.000-3.000 0,3.000-2.000 0,1.000-1.000 0,1.000 3.000-1,-1.000 3.000 1,1.000 4.000-1,1.000 1.000 0,3.000 0.000 0,3.000 0.000-1,4.000 0.000 0,1.000 0.000 0,0.000 0.000 0,0.000 0.000 1,0.000 0.000 0,1.000-2.000 0,4.000-3.000 0,3.000-3.000 0,3.000-2.000 0,1.000-3.000 0,1.000 1.000 0,-1.000-1.000 0,1.000 1.000 0,-3.000-1.000 0,-2.000 1.000 0,-3.000-1.000 0,-3.000 1.000 0,-4.000 1.000 0,-3.000 3.000 2,-3.000 3.000 0,-2.000 4.000 1,-5.000 1.000 1,-2.000 0.000-1,-3.000 0.000 0,-3.000 0.000-1,-1.000 0.000 1,4.000 0.000-1,3.000 0.000-1,3.000 0.000 1,3.000 0.000-1,3.000 0.000 0,3.000 0.000 1,4.000 0.000-1,1.000-2.000 0,0.000-3.000 0,0.000-3.000 0,0.000-2.000 1,1.000-3.000-2,4.000 1.000 0,3.000-1.000-3,3.000 1.000 0,-1.000 1.000-1,-2.000 3.000 1,-3.000 3.000 1,-3.000 4.000 1,-2.000-1.000 1,0.000-3.000-1,0.000-3.000 1,0.000-2.000-1,0.000-1.000 1,0.000 3.000-1,0.000 3.000 1,0.000 4.000 0,0.000-1.000-1,0.000-3.000-1,0.000-3.000-1,0.000-2.000-1,0.000-1.000-1,0.000 3.000 1,0.000 3.000 0,0.000 4.000 0,-2.000-1.000 0,-3.000-3.000-2,-3.000-3.000-2,-2.000-2.000-1,-8.000-1.000-1,-8.000 3.000-1,-10.000 3.000 0,-9.000 4.000-1,-7.000-1.000-4,-3.000-3.000-5,-3.000-3.000-5,-2.000-2.000-7</inkml:trace>
</inkml:ink>
</file>

<file path=ppt/ink/ink13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8:32"/>
    </inkml:context>
    <inkml:brush xml:id="br0">
      <inkml:brushProperty name="width" value="0.0365096367895603" units="cm"/>
      <inkml:brushProperty name="height" value="0.0365096367895603" units="cm"/>
      <inkml:brushProperty name="color" value="#00bff3"/>
      <inkml:brushProperty name="ignorePressure" value="0"/>
    </inkml:brush>
  </inkml:definitions>
  <inkml:trace contextRef="#ctx0" brushRef="#br0">44900.000 25600.000 602,'54.000'0.000'6,"10.000"0.000"14,10.000 0.000 12,9.000 0.000 13,4.000 0.000 4,1.000 0.000-4,-1.000 0.000-3,1.000 0.000-4,-6.000-2.000-5,-8.000-3.000-3,-10.000-3.000-5,-9.000-2.000-4,-20.000 8.000-9,-27.000 22.000-15,-28.000 22.000-13,-28.000 23.000-14,-18.000 14.000-3,-6.000 10.000 9,-6.000 10.000 10,-6.000 9.000 9,-4.000 4.000 7,1.000 1.000 2,-1.000-1.000 3,1.000 1.000 4,-1.000 4.000-1,1.000 9.000-3,-1.000 10.000-4,1.000 10.000-3,2.000-4.000-3,7.000-16.000-5,6.000-15.000-3,7.000-15.000-5,10.000-17.000-2,16.000-15.000 1,15.000-15.000-1,17.000-16.000 1,10.000-16.000-1,6.000-16.000-2,7.000-15.000-1,6.000-15.000-3,10.000-21.000-1,17.000-25.000-1,15.000-25.000-1,16.000-25.000-1,4.000-5.000 1,-6.000 16.000 4,-6.000 15.000 2,-6.000 17.000 4,-7.000 13.000 5,-6.000 13.000 7,-6.000 12.000 6,-6.000 13.000 8,-6.000 10.000 6,-2.000 10.000 2,-3.000 10.000 5,-3.000 9.000 4,-2.000 7.000 2,0.000 7.000 2,0.000 6.000 1,0.000 7.000 3,-2.000 7.000-1,-3.000 9.000-1,-3.000 10.000-2,-2.000 10.000-1,-3.000 8.000-3,1.000 10.000-4,-1.000 10.000-3,1.000 9.000-3,-3.000 4.000-5,-2.000 1.000-2,-3.000-1.000-4,-3.000 1.000-3,-4.000-7.000-5,-3.000-12.000-6,-3.000-13.000-5,-2.000-12.000-7,-3.000-12.000-4,1.000-8.000-1,-1.000-10.000-4,1.000-9.000-1,1.000-18.000-3,3.000-24.000-4,3.000-26.000-3,4.000-24.000-4,4.000-29.000 2,6.000-31.000 6,7.000-31.000 7,6.000-31.000 7,7.000-7.000 6,10.000 19.000 3,10.000 19.000 5,9.000 19.000 3,1.000 19.000 2,-6.000 23.000 1,-6.000 22.000 2,-6.000 22.000-1,-4.000 16.000 5,1.000 14.000 8,-1.000 11.000 8,1.000 14.000 7,-1.000 10.000 5,1.000 9.000 3,-1.000 10.000 2,1.000 10.000 3,-3.000 4.000 0,-2.000 0.000-5,-3.000 0.000-4,-3.000 0.000-3,-1.000-2.000-7,4.000-3.000-6,3.000-3.000-8,3.000-2.000-7,1.000-8.000-7,1.000-8.000-4,-1.000-10.000-5,1.000-9.000-5,-3.000-10.000-2,-2.000-9.000 0,-3.000-10.000 1,-3.000-8.000 0,-4.000-4.000-2,-3.000 3.000-2,-3.000 3.000-3,-2.000 4.000-2</inkml:trace>
</inkml:ink>
</file>

<file path=ppt/ink/ink1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0:33"/>
    </inkml:context>
    <inkml:brush xml:id="br0">
      <inkml:brushProperty name="width" value="0.0550547279417515" units="cm"/>
      <inkml:brushProperty name="height" value="0.0550547279417515" units="cm"/>
      <inkml:brushProperty name="color" value="#f2395b"/>
      <inkml:brushProperty name="ignorePressure" value="0"/>
    </inkml:brush>
  </inkml:definitions>
  <inkml:trace contextRef="#ctx0" brushRef="#br0">36650.000 31450.000 399,'45.000'-19.000'95,"-9.000"13.000"-21,-10.000 12.000-21,-8.000 13.000-22,-6.000 9.000-12,1.000 6.000-5,-1.000 7.000-4,1.000 6.000-3,-9.000 4.000-4,-15.000 4.000-3,-15.000 3.000-2,-16.000 3.000-2,-8.000 1.000-2,0.000 1.000 1,0.000-1.000 1,0.000 1.000-1,3.000-6.000 2,6.000-8.000 1,7.000-10.000 2,6.000-9.000 2,6.000-4.000 3,6.000 4.000 3,7.000 3.000 4,6.000 3.000 2,6.000-1.000 3,6.000-2.000-1,7.000-3.000 0,6.000-3.000 0,7.000-2.000-1,10.000 0.000 0,10.000 0.000 0,9.000 0.000-1,1.000 1.000-2,-6.000 4.000 0,-6.000 3.000-3,-6.000 3.000-1,-4.000 6.000 0,1.000 9.000 3,-1.000 10.000 2,1.000 10.000 3,-6.000 5.000 0,-8.000 4.000-1,-10.000 3.000-2,-9.000 3.000-2,-10.000 3.000-2,-9.000 3.000-3,-10.000 3.000-4,-8.000 4.000-4,-12.000 1.000-1,-12.000 0.000 1,-13.000 0.000 0,-12.000 0.000 1,-10.000-2.000-6,-6.000-3.000-16,-6.000-3.000-13,-6.000-2.000-15,5.000-12.000-7,20.000-19.000 0,18.000-18.000 1,20.000-19.000 0,10.000-10.000 1,3.000 1.000 4,3.000-1.000 2,4.000 1.000 3</inkml:trace>
</inkml:ink>
</file>

<file path=ppt/ink/ink13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8:32"/>
    </inkml:context>
    <inkml:brush xml:id="br0">
      <inkml:brushProperty name="width" value="0.0339623875916004" units="cm"/>
      <inkml:brushProperty name="height" value="0.0339623875916004" units="cm"/>
      <inkml:brushProperty name="color" value="#00bff3"/>
      <inkml:brushProperty name="ignorePressure" value="0"/>
    </inkml:brush>
  </inkml:definitions>
  <inkml:trace contextRef="#ctx0" brushRef="#br0">47200.000 24750.000 647,'50.000'-69.000'6,"0.000"13.000"11,0.000 12.000 12,0.000 13.000 11,4.000 6.000 5,10.000 0.000-1,10.000 0.000-2,9.000 0.000 0,-1.000 3.000-5,-8.000 6.000-11,-10.000 7.000-9,-9.000 6.000-9,-7.000 4.000-12,-3.000 4.000-10,-3.000 3.000-10,-2.000 3.000-12,-8.000 4.000-5,-8.000 7.000 2,-10.000 6.000 0,-9.000 7.000 1,-13.000 7.000 1,-16.000 9.000 1,-15.000 10.000 2,-15.000 10.000 0,-4.000-1.000 4,9.000-9.000 4,10.000-10.000 5,10.000-8.000 5</inkml:trace>
</inkml:ink>
</file>

<file path=ppt/ink/ink13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8:32"/>
    </inkml:context>
    <inkml:brush xml:id="br0">
      <inkml:brushProperty name="width" value="0.044855110347271" units="cm"/>
      <inkml:brushProperty name="height" value="0.044855110347271" units="cm"/>
      <inkml:brushProperty name="color" value="#00bff3"/>
      <inkml:brushProperty name="ignorePressure" value="0"/>
    </inkml:brush>
  </inkml:definitions>
  <inkml:trace contextRef="#ctx0" brushRef="#br0">47300.000 25400.000 490,'-49.000'21.000'0,"4.000"-5.000"0,3.000-7.000 0,3.000-5.000 0,6.000-1.000 7,9.000 6.000 13,10.000 7.000 15,10.000 6.000 13,4.000 7.000 3,0.000 10.000-5,0.000 10.000-6,0.000 9.000-6,1.000 6.000-5,4.000 3.000-2,3.000 3.000-2,3.000 4.000-3,-1.000 7.000-2,-2.000 13.000-3,-3.000 12.000-3,-3.000 13.000-3,-7.000 15.000 0,-9.000 19.000-1,-10.000 19.000 2,-8.000 19.000 0,-4.000 10.000-2,3.000 4.000-4,3.000 3.000-4,4.000 3.000-3,2.000-10.000-7,4.000-21.000-11,3.000-22.000-9,3.000-22.000-11,3.000-21.000-5,3.000-18.000-2,3.000-19.000-1,4.000-18.000-2,1.000-20.000 0,0.000-18.000 2,0.000-19.000 1,0.000-18.000 2,0.000-10.000 4,0.000 0.000 7,0.000 0.000 8,0.000 0.000 7</inkml:trace>
</inkml:ink>
</file>

<file path=ppt/ink/ink13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8:33"/>
    </inkml:context>
    <inkml:brush xml:id="br0">
      <inkml:brushProperty name="width" value="0.0390791408717632" units="cm"/>
      <inkml:brushProperty name="height" value="0.0390791408717632" units="cm"/>
      <inkml:brushProperty name="color" value="#00bff3"/>
      <inkml:brushProperty name="ignorePressure" value="0"/>
    </inkml:brush>
  </inkml:definitions>
  <inkml:trace contextRef="#ctx0" brushRef="#br0">47150.000 26750.000 562,'179.000'-202.000'19,"-40.000"47.000"0,-40.000 47.000 2,-41.000 48.000 1,-16.000 22.000 3,9.000 1.000 3,10.000-1.000 3,10.000 1.000 4,0.000 4.000 1,-5.000 9.000-4,-7.000 10.000-2,-5.000 10.000-4,-11.000 19.000-2,-11.000 32.000-1,-14.000 31.000-3,-11.000 32.000-2,-20.000 16.000-3,-24.000 4.000-5,-26.000 3.000-6,-24.000 3.000-6,-10.000-7.000-4,6.000-15.000-5,7.000-15.000-3,6.000-16.000-5,3.000-13.000-7,0.000-9.000-13,0.000-10.000-11,0.000-8.000-13,6.000-20.000 0,13.000-28.000 9,12.000-28.000 9,13.000-27.000 9,9.000-20.000 7,6.000-9.000 5,7.000-10.000 4,6.000-8.000 4,7.000 2.000 4,10.000 16.000 2,10.000 15.000 1,9.000 17.000 2,7.000 11.000 8,7.000 10.000 13,6.000 10.000 15,7.000 9.000 14,0.000 7.000 6,-2.000 7.000-4,-3.000 6.000-2,-3.000 7.000-5,-1.000 5.000 0,4.000 7.000 1,3.000 6.000 0,3.000 7.000 2,-1.000 2.000-4,-2.000 1.000-6,-3.000-1.000-7,-3.000 1.000-7,-2.000-1.000-9,0.000 1.000-13,0.000-1.000-13,0.000 1.000-13,-2.000-4.000-10,-3.000-6.000-4,-3.000-6.000-6,-2.000-6.000-5</inkml:trace>
</inkml:ink>
</file>

<file path=ppt/ink/ink13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8:33"/>
    </inkml:context>
    <inkml:brush xml:id="br0">
      <inkml:brushProperty name="width" value="0.0450235642492771" units="cm"/>
      <inkml:brushProperty name="height" value="0.0450235642492771" units="cm"/>
      <inkml:brushProperty name="color" value="#00bff3"/>
      <inkml:brushProperty name="ignorePressure" value="0"/>
    </inkml:brush>
  </inkml:definitions>
  <inkml:trace contextRef="#ctx0" brushRef="#br0">49300.000 24000.000 488,'50.000'-74.000'4,"0.000"4.000"9,0.000 3.000 8,0.000 3.000 8,-2.000 7.000 3,-3.000 14.000-4,-3.000 11.000-4,-2.000 14.000-3,-8.000 18.000-5,-8.000 25.000-5,-10.000 25.000-7,-9.000 25.000-5,-13.000 25.000-7,-16.000 25.000-5,-15.000 25.000-6,-15.000 25.000-6,-12.000 14.000-3,-6.000 3.000 0,-6.000 3.000 1,-6.000 4.000 0,1.000-17.000 1,9.000-33.000 2,10.000-35.000 2,10.000-34.000 3,7.000-23.000 4,6.000-8.000 7,7.000-10.000 6,6.000-9.000 7,18.000-20.000 9,32.000-27.000 9,31.000-28.000 11,32.000-28.000 9,19.000-17.000 3,10.000-2.000-9,10.000-3.000-7,9.000-3.000-8,-5.000 4.000-5,-19.000 13.000-1,-18.000 12.000-2,-19.000 13.000-2,-13.000 10.000-3,-6.000 10.000-6,-6.000 10.000-4,-6.000 9.000-7,-21.000 20.000 5,-34.000 31.000 12,-35.000 32.000 13,-33.000 31.000 13,-18.000 18.000 3,0.000 7.000-5,0.000 6.000-5,0.000 7.000-5,1.000 7.000-2,4.000 9.000-3,3.000 10.000 0,3.000 10.000-2,-5.000 14.000-3,-12.000 23.000-4,-13.000 22.000-4,-12.000 22.000-6,-5.000 15.000-2,3.000 9.000-1,3.000 10.000-2,4.000 10.000-1,7.000-12.000-5,13.000-31.000-8,12.000-31.000-7,13.000-31.000-9,9.000-21.000-5,6.000-9.000-3,7.000-10.000-2,6.000-8.000-3</inkml:trace>
</inkml:ink>
</file>

<file path=ppt/ink/ink13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8:34"/>
    </inkml:context>
    <inkml:brush xml:id="br0">
      <inkml:brushProperty name="width" value="0.0481566414237022" units="cm"/>
      <inkml:brushProperty name="height" value="0.0481566414237022" units="cm"/>
      <inkml:brushProperty name="color" value="#00bff3"/>
      <inkml:brushProperty name="ignorePressure" value="0"/>
    </inkml:brush>
  </inkml:definitions>
  <inkml:trace contextRef="#ctx0" brushRef="#br0">48750.000 26400.000 456,'4.000'-43.000'10,"10.000"17.000"20,10.000 15.000 19,9.000 16.000 20,6.000 10.000-1,3.000 7.000-20,3.000 6.000-22,4.000 7.000-20,-1.000 2.000-12,-3.000 1.000-2,-3.000-1.000-1,-2.000 1.000-1,-1.000-4.000-5,3.000-6.000-7,3.000-6.000-7,4.000-6.000-7,2.000-7.000-3,4.000-6.000 2,3.000-6.000 1,3.000-6.000 1,-1.000-6.000 4,-2.000-2.000 5,-3.000-3.000 5,-3.000-3.000 5,-7.000-1.000 5,-9.000 4.000 5,-10.000 3.000 5,-8.000 3.000 4,-9.000 10.000 9,-6.000 20.000 12,-6.000 18.000 12,-6.000 20.000 11,-2.000 5.000 5,3.000-6.000-5,3.000-6.000-4,4.000-6.000-5,13.000-13.000-7,26.000-19.000-11,24.000-18.000-12,26.000-19.000-12,10.000-16.000-9,-3.000-12.000-9,-3.000-13.000-8,-2.000-12.000-10,-6.000-2.000 0,-6.000 9.000 5,-6.000 10.000 6,-6.000 10.000 7,-9.000 8.000 5,-8.000 10.000 7,-10.000 10.000 7,-9.000 9.000 7,-10.000 9.000 10,-9.000 9.000 12,-10.000 10.000 14,-8.000 10.000 12,-11.000 7.000 3,-8.000 6.000-8,-10.000 7.000-8,-9.000 6.000-8,-9.000 6.000-5,-5.000 6.000-3,-7.000 7.000-3,-5.000 6.000-2,-8.000 4.000-4,-5.000 4.000-2,-7.000 3.000-5,-5.000 3.000-3,-6.000 4.000-3,-3.000 7.000-2,-3.000 6.000-3,-2.000 7.000-3,2.000-1.000-1,9.000-6.000 0,10.000-6.000 0,10.000-6.000-1,7.000-12.000 1,6.000-15.000 3,7.000-15.000 1,6.000-16.000 4,18.000-10.000 3,32.000-3.000 6,31.000-3.000 5,32.000-2.000 6,22.000-5.000 2,17.000-2.000-3,15.000-3.000-3,16.000-3.000-2,10.000-2.000-2,7.000 0.000-1,6.000 0.000 0,7.000 0.000 0,10.000 1.000-8,16.000 4.000-15,15.000 3.000-15,17.000 3.000-15,-12.000-1.000-3,-37.000-2.000 7,-38.000-3.000 6,-37.000-3.000 8,-19.000-4.000-4,0.000-3.000-15,0.000-3.000-14,0.000-2.000-14</inkml:trace>
</inkml:ink>
</file>

<file path=ppt/ink/ink13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8:42"/>
    </inkml:context>
    <inkml:brush xml:id="br0">
      <inkml:brushProperty name="width" value="0.0372437052428722" units="cm"/>
      <inkml:brushProperty name="height" value="0.0372437052428722" units="cm"/>
      <inkml:brushProperty name="color" value="#00bff3"/>
      <inkml:brushProperty name="ignorePressure" value="0"/>
    </inkml:brush>
  </inkml:definitions>
  <inkml:trace contextRef="#ctx0" brushRef="#br0">9800.000 47250.000 590,'-96.000'-2.000'2,"10.000"-3.000"3,10.000-3.000 3,9.000-2.000 4,17.000 2.000 2,25.000 9.000-1,25.000 10.000-1,25.000 10.000 0,15.000 4.000 0,7.000 0.000 1,6.000 0.000 1,7.000 0.000 1,5.000 0.000-1,7.000 0.000 1,6.000 0.000-2,7.000 0.000 0,-1.000-2.000-1,-6.000-3.000 0,-6.000-3.000-2,-6.000-2.000 0,-1.000-3.000-1,7.000 1.000-1,6.000-1.000-1,7.000 1.000-1,5.000 2.000-1,7.000 7.000 1,6.000 6.000 0,7.000 7.000 1,5.000 0.000-2,7.000-2.000-1,6.000-3.000-1,7.000-3.000-2,7.000-6.000 0,9.000-5.000 1,10.000-7.000 1,10.000-5.000 1,4.000-8.000 0,0.000-5.000-4,0.000-7.000-4,0.000-5.000-3,0.000-8.000-1,0.000-5.000 1,0.000-7.000 3,0.000-5.000 1,-2.000-1.000 2,-3.000 6.000 2,-3.000 7.000 3,-2.000 6.000 3,-1.000 6.000 1,3.000 6.000 0,3.000 7.000 1,4.000 6.000 0,-4.000 6.000 0,-9.000 6.000-1,-10.000 7.000-1,-8.000 6.000 0,-8.000 3.000-2,-2.000 0.000-1,-3.000 0.000-1,-3.000 0.000-1,-1.000 0.000-1,4.000 0.000 0,3.000 0.000-2,3.000 0.000 1,7.000-4.000-2,14.000-5.000 1,11.000-7.000 0,14.000-5.000 0,7.000-9.000-1,3.000-9.000 1,3.000-10.000 0,4.000-8.000 1,5.000-3.000 0,10.000 7.000 3,10.000 6.000 1,9.000 7.000 2,6.000 4.000 0,3.000 3.000 0,3.000 3.000-1,4.000 4.000-1,1.000-3.000 0,0.000-5.000-1,0.000-7.000 0,0.000-5.000-1,1.000-3.000 0,4.000 4.000-1,3.000 3.000-2,3.000 3.000 0,4.000-2.000-1,7.000-6.000 0,6.000-6.000 0,7.000-6.000 0,-3.000-1.000 0,-8.000 7.000 0,-10.000 6.000 1,-9.000 7.000 1,-7.000 2.000 0,-3.000 1.000 1,-3.000-1.000 0,-2.000 1.000 1,-3.000 2.000 0,1.000 7.000 0,-1.000 6.000-2,1.000 7.000 0,2.000 2.000 0,7.000 1.000 1,6.000-1.000 0,7.000 1.000 0,7.000-7.000 0,9.000-12.000-1,10.000-13.000-1,10.000-12.000-2,4.000-9.000-1,0.000-2.000 0,0.000-3.000-1,0.000-3.000 0,-2.000 1.000 0,-3.000 6.000 1,-3.000 7.000 2,-2.000 6.000 0,-1.000 4.000 1,3.000 4.000 1,3.000 3.000 0,4.000 3.000 0,-3.000 1.000 0,-5.000 1.000-1,-7.000-1.000 1,-5.000 1.000-2,-6.000-1.000 1,-3.000 1.000-1,-3.000-1.000 0,-2.000 1.000-1,-3.000 1.000 1,1.000 3.000 0,-1.000 3.000 2,1.000 4.000 1,-4.000 1.000 0,-6.000 0.000-1,-6.000 0.000 0,-6.000 0.000 0,-6.000 1.000 0,-2.000 4.000 0,-3.000 3.000 1,-3.000 3.000 0,-4.000 3.000 1,-3.000 3.000-1,-3.000 3.000 1,-2.000 4.000 0,-3.000 1.000-2,1.000 0.000-2,-1.000 0.000-4,1.000 0.000-3,2.000-4.000 0,7.000-5.000 0,6.000-7.000 0,7.000-5.000 2,2.000-8.000 0,1.000-5.000 1,-1.000-7.000 0,1.000-5.000 0,-4.000-1.000 1,-6.000 6.000 1,-6.000 7.000 0,-6.000 6.000 0,1.000 3.000 1,9.000 0.000 2,10.000 0.000 1,10.000 0.000 2,2.000 0.000 0,-3.000 0.000-2,-3.000 0.000 0,-2.000 0.000-2,-1.000 0.000 0,3.000 0.000-2,3.000 0.000 0,4.000 0.000-2,1.000-2.000 0,0.000-3.000 0,0.000-3.000 0,0.000-2.000-1,1.000-5.000 1,4.000-2.000 0,3.000-3.000 1,3.000-3.000 0,1.000 1.000 0,1.000 6.000 1,-1.000 7.000 0,1.000 6.000 1,-3.000 3.000 0,-2.000 0.000 1,-3.000 0.000 0,-3.000 0.000 0,-4.000 3.000 1,-3.000 6.000-1,-3.000 7.000 0,-2.000 6.000-2,-3.000 1.000 1,1.000-3.000-1,-1.000-3.000-1,1.000-2.000 0,1.000-3.000 0,3.000 1.000 0,3.000-1.000-1,4.000 1.000 1,4.000-4.000-1,6.000-6.000 1,7.000-6.000-1,6.000-6.000 2,3.000-6.000 0,0.000-2.000 0,0.000-3.000 2,0.000-3.000 1,-2.000-1.000 0,-3.000 4.000 0,-3.000 3.000-1,-2.000 3.000 0,-5.000 3.000 1,-2.000 3.000 3,-3.000 3.000 3,-3.000 4.000 4,-4.000 4.000 1,-3.000 6.000 0,-3.000 7.000-1,-2.000 6.000 0,-3.000 1.000 0,1.000-3.000-2,-1.000-3.000-2,1.000-2.000-1,2.000-3.000-1,7.000 1.000-1,6.000-1.000 0,7.000 1.000-2,2.000-3.000 0,1.000-2.000 0,-1.000-3.000 0,1.000-3.000-1,2.000-4.000 2,7.000-3.000-1,6.000-3.000 2,7.000-2.000 0,0.000-1.000 2,-2.000 3.000 0,-3.000 3.000 1,-3.000 4.000 1,-1.000 1.000 1,4.000 0.000-2,3.000 0.000-1,3.000 0.000-1,7.000 0.000-1,14.000 0.000 0,11.000 0.000 1,14.000 0.000-1,3.000 0.000-1,-2.000 0.000 0,-3.000 0.000-1,-3.000 0.000-1,4.000-4.000-1,13.000-5.000 1,12.000-7.000-1,13.000-5.000 0,9.000-6.000 0,6.000-3.000 0,7.000-3.000-1,6.000-2.000 1,1.000-5.000 0,-3.000-2.000 0,-3.000-3.000 1,-2.000-3.000 0,0.000-1.000 0,7.000 4.000 1,6.000 3.000-1,7.000 3.000 2,-3.000 3.000-1,-8.000 3.000 1,-10.000 3.000 1,-9.000 4.000 0,-5.000 2.000 0,0.000 4.000-1,0.000 3.000 0,0.000 3.000 0,-7.000 3.000 0,-11.000 3.000-1,-14.000 3.000-1,-11.000 4.000-1,-4.000 1.000 0,6.000 0.000 1,7.000 0.000-1,6.000 0.000 1,-2.000 0.000 0,-9.000 0.000 0,-10.000 0.000 0,-8.000 0.000 0,-4.000-2.000 0,3.000-3.000 0,3.000-3.000 0,4.000-2.000-1,-6.000-3.000 1,-11.000 1.000-1,-14.000-1.000 1,-11.000 1.000 0,-7.000-1.000 1,0.000 1.000 1,0.000-1.000 2,0.000 1.000 1,0.000-1.000 0,0.000 1.000 1,0.000-1.000 0,0.000 1.000 0,0.000 1.000-1,0.000 3.000 0,0.000 3.000-2,0.000 4.000-2,3.000-1.000 0,6.000-3.000-2,7.000-3.000-1,6.000-2.000-1,1.000-3.000-1,-3.000 1.000-1,-3.000-1.000 0,-2.000 1.000-1,-3.000-1.000 1,1.000 1.000 1,-1.000-1.000 2,1.000 1.000 1,-7.000 1.000 0,-12.000 3.000 0,-13.000 3.000-1,-12.000 4.000-1,-7.000 1.000 1,1.000 0.000 3,-1.000 0.000 1,1.000 0.000 2,-1.000 0.000 2,1.000 0.000-1,-1.000 0.000-1,1.000 0.000 0,-7.000 1.000-2,-12.000 4.000-2,-13.000 3.000-2,-12.000 3.000-2,7.000 1.000-2,29.000 1.000-1,28.000-1.000-3,28.000 1.000 0,6.000-1.000-2,-16.000 1.000 0,-15.000-1.000 0,-15.000 1.000 0,-15.000-3.000 0,-12.000-2.000-1,-13.000-3.000-1,-12.000-3.000-1,-9.000-1.000-1,-2.000 4.000-2,-3.000 3.000 0,-3.000 3.000-3,-20.000-1.000 1,-33.000-2.000 3,-35.000-3.000 2,-34.000-3.000 3</inkml:trace>
</inkml:ink>
</file>

<file path=ppt/ink/ink13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8:45"/>
    </inkml:context>
    <inkml:brush xml:id="br0">
      <inkml:brushProperty name="width" value="0.0420897975564003" units="cm"/>
      <inkml:brushProperty name="height" value="0.0420897975564003" units="cm"/>
      <inkml:brushProperty name="color" value="#00bff3"/>
      <inkml:brushProperty name="ignorePressure" value="0"/>
    </inkml:brush>
  </inkml:definitions>
  <inkml:trace contextRef="#ctx0" brushRef="#br0">62200.000 49450.000 522,'-43.000'-27.000'2,"17.000"-3.000"2,15.000-3.000 4,16.000-2.000 2,13.000-1.000 1,14.000 3.000-2,11.000 3.000-3,14.000 4.000-3,18.000-1.000 5,25.000-3.000 10,25.000-3.000 10,25.000-2.000 10,12.000-1.000 1,1.000 3.000-10,-1.000 3.000-10,1.000 4.000-10,-10.000 2.000-8,-19.000 4.000-4,-18.000 3.000-6,-19.000 3.000-6,-16.000 3.000-3,-12.000 3.000-3,-13.000 3.000-2,-12.000 4.000-2,-19.000-7.000-3,-25.000-16.000-1,-25.000-15.000-2,-25.000-15.000-1,-13.000-11.000 2,1.000-2.000 7,-1.000-3.000 6,1.000-3.000 6,2.000-1.000 5,7.000 4.000 3,6.000 3.000 3,7.000 3.000 4,4.000 7.000 2,3.000 14.000 1,3.000 11.000 1,4.000 14.000 1,1.000 11.000 4,0.000 14.000 4,0.000 11.000 5,0.000 14.000 4,-5.000 13.000 4,-9.000 16.000-1,-10.000 15.000 1,-8.000 17.000 1,-8.000 19.000-2,-2.000 26.000-3,-3.000 24.000-3,-3.000 26.000-2,-6.000 12.000-4,-5.000 0.000-3,-7.000 0.000-4,-5.000 0.000-3,0.000-8.000-1,10.000-16.000 2,10.000-15.000 1,9.000-15.000 1,12.000-20.000-1,16.000-21.000-7,15.000-22.000-5,17.000-22.000-6,10.000-16.000-3,6.000-9.000-1,7.000-10.000 0,6.000-8.000-1,12.000-12.000 1,19.000-12.000 2,19.000-13.000 1,19.000-12.000 3,13.000-13.000 0,10.000-12.000-2,10.000-13.000-3,9.000-12.000-2,-2.000-5.000-1,-12.000 3.000 0,-13.000 3.000 1,-12.000 4.000-1,-15.000 2.000 0,-15.000 4.000-1,-15.000 3.000-1,-16.000 3.000 0,-12.000 3.000 1,-5.000 3.000 4,-7.000 3.000 4,-5.000 4.000 3,-8.000 2.000 4,-5.000 4.000 2,-7.000 3.000 4,-5.000 3.000 2,-3.000 9.000 4,4.000 16.000 4,3.000 15.000 5,3.000 17.000 4,3.000 14.000 1,3.000 17.000-1,3.000 15.000-2,4.000 16.000 0,1.000 10.000-1,0.000 7.000 0,0.000 6.000 0,0.000 7.000 1,-2.000 2.000-2,-3.000 1.000-2,-3.000-1.000-3,-2.000 1.000-1,-3.000 1.000-3,1.000 3.000-3,-1.000 3.000-1,1.000 4.000-3,-3.000-3.000-4,-2.000-5.000-6,-3.000-7.000-5,-3.000-5.000-5,-1.000-11.000-4,4.000-11.000-2,3.000-14.000-2,3.000-11.000-1,-1.000-14.000-1,-2.000-11.000 2,-3.000-14.000 1,-3.000-11.000 1,-6.000-9.000 2,-5.000-3.000-1,-7.000-3.000 1,-5.000-2.000-1,-4.000-6.000 3,0.000-6.000 4,0.000-6.000 4,0.000-6.000 4,1.000-7.000 2,4.000-6.000-2,3.000-6.000-1,3.000-6.000-2,4.000-2.000 5,7.000 3.000 10,6.000 3.000 12,7.000 4.000 11,8.000-1.000 4,14.000-3.000-4,11.000-3.000-4,14.000-2.000-4,14.000-8.000-1,20.000-8.000-2,18.000-10.000 1,20.000-9.000-2,14.000-7.000-3,14.000-3.000-9,11.000-3.000-6,14.000-2.000-9,5.000-5.000-3,1.000-2.000 0,-1.000-3.000 1,1.000-3.000 0,-6.000-1.000 0,-8.000 4.000-2,-10.000 3.000-2,-9.000 3.000-2,-9.000 9.000 2,-5.000 16.000 3,-7.000 15.000 5,-5.000 17.000 3,-12.000 11.000 3,-16.000 10.000 2,-15.000 10.000 2,-15.000 9.000 1,-14.000 12.000 2,-8.000 16.000 0,-10.000 15.000 2,-9.000 17.000 0,-13.000 14.000-1,-16.000 17.000-1,-15.000 15.000-1,-15.000 16.000-3,-14.000 7.000 1,-8.000 1.000 0,-10.000-1.000 1,-9.000 1.000 0,-2.000-6.000 1,6.000-8.000 2,7.000-10.000 0,6.000-9.000 1,7.000-10.000 1,10.000-9.000-2,10.000-10.000 0,9.000-8.000-1,20.000-12.000-1,31.000-12.000 0,32.000-13.000 0,31.000-12.000-1,18.000-12.000-2,7.000-8.000-2,6.000-10.000-3,7.000-9.000-2,-1.000-7.000-1,-6.000-3.000 1,-6.000-3.000 2,-6.000-2.000 1,-7.000-5.000-2,-6.000-2.000-3,-6.000-3.000-5,-6.000-3.000-3,-10.000-4.000-3,-12.000-3.000-2,-13.000-3.000-1,-12.000-2.000-3,-13.000-6.000 2,-12.000-6.000 4,-13.000-6.000 3,-12.000-6.000 3,-7.000 1.000 5,1.000 9.000 2,-1.000 10.000 4,1.000 10.000 3,1.000 8.000 3,3.000 10.000 4,3.000 10.000 3,4.000 9.000 4,1.000 13.000 5,0.000 20.000 7,0.000 18.000 6,0.000 20.000 6,0.000 17.000 1,0.000 20.000-6,0.000 18.000-6,0.000 20.000-6,1.000 13.000-4,4.000 9.000-2,3.000 10.000-3,3.000 10.000-1,4.000-1.000-3,7.000-9.000-2,6.000-10.000-2,7.000-8.000-3,5.000-11.000-2,7.000-8.000-2,6.000-10.000-3,7.000-9.000-3,0.000-10.000-1,-2.000-9.000-2,-3.000-10.000 0,-3.000-8.000 0,-9.000-8.000-4,-11.000-2.000-5,-14.000-3.000-6,-11.000-3.000-5,-12.000-2.000 0,-9.000 0.000 5,-10.000 0.000 5,-8.000 0.000 6,-8.000-4.000 4,-2.000-5.000 1,-3.000-7.000 2,-3.000-5.000 2,1.000-3.000 2,6.000 4.000 3,7.000 3.000 3,6.000 3.000 3,7.000 3.000 4,10.000 3.000 2,10.000 3.000 4,9.000 4.000 3,6.000 4.000 2,3.000 6.000 0,3.000 7.000 0,4.000 6.000 1,8.000 3.000-2,17.000 0.000-2,15.000 0.000-2,16.000 0.000-2,9.000-4.000-3,3.000-5.000-2,3.000-7.000-3,4.000-5.000-2,1.000-8.000-4,0.000-5.000-5,0.000-7.000-6,0.000-5.000-4,0.000-11.000-5,0.000-11.000 0,0.000-14.000-2,0.000-11.000-2,1.000-11.000 0,4.000-5.000-1,3.000-7.000 1,3.000-5.000 0,3.000-12.000-1,3.000-16.000 1,3.000-15.000 0,4.000-15.000-1,1.000-14.000 3,0.000-8.000 5,0.000-10.000 5,0.000-9.000 5,-5.000-1.000 3,-9.000 10.000 2,-10.000 10.000 3,-8.000 9.000 2,-11.000 13.000 2,-8.000 20.000 2,-10.000 18.000 3,-9.000 20.000 2,-13.000 25.000 11,-16.000 35.000 19,-15.000 35.000 18,-15.000 34.000 20,-14.000 24.000 0,-8.000 17.000-17,-10.000 15.000-17,-9.000 16.000-18,-4.000 5.000-10,4.000-2.000-1,3.000-3.000-3,3.000-3.000-1,7.000-12.000-8,14.000-18.000-11,11.000-19.000-13,14.000-18.000-11,14.000-23.000-8,20.000-24.000-3,18.000-26.000-3,20.000-24.000-3,6.000-15.000 2,-2.000-3.000 9,-3.000-3.000 9,-3.000-2.000 7,-6.000 2.000 10,-5.000 9.000 6,-7.000 10.000 9,-5.000 10.000 7,-8.000 11.000 4,-5.000 17.000-1,-7.000 15.000-1,-5.000 16.000-1,-8.000 12.000-1,-5.000 9.000 0,-7.000 10.000 1,-5.000 10.000-1,-6.000 2.000 0,-3.000-3.000-3,-3.000-3.000-2,-2.000-2.000-3,0.000-6.000-1,7.000-6.000-3,6.000-6.000-2,7.000-6.000-2,8.000-12.000-2,14.000-15.000-2,11.000-15.000-2,14.000-16.000-2,10.000-13.000 1,9.000-9.000 2,10.000-10.000 2,10.000-8.000 2,7.000-4.000 2,6.000 3.000 1,7.000 3.000 2,6.000 4.000 0,3.000 1.000 3,0.000 0.000 1,0.000 0.000 3,0.000 0.000 2,-5.000 1.000-1,-9.000 4.000-3,-10.000 3.000-3,-8.000 3.000-4,-12.000 1.000-2,-12.000 1.000-3,-13.000-1.000-3,-12.000 1.000-2,-10.000-1.000-1,-6.000 1.000 1,-6.000-1.000 1,-6.000 1.000 1,-6.000-4.000 3,-2.000-6.000 1,-3.000-6.000 1,-3.000-6.000 3,-1.000-1.000 2,4.000 7.000 2,3.000 6.000 3,3.000 7.000 1,1.000 5.000 4,1.000 7.000 4,-1.000 6.000 4,1.000 7.000 5,-1.000 7.000 3,1.000 9.000 2,-1.000 10.000 1,1.000 10.000 3,-4.000 14.000-1,-6.000 23.000-1,-6.000 22.000-1,-6.000 22.000-1,-2.000 13.000-2,3.000 7.000-1,3.000 6.000-2,4.000 7.000-2,2.000-1.000-1,4.000-6.000-3,3.000-6.000-2,3.000-6.000-2,3.000-7.000-2,3.000-6.000 0,3.000-6.000 0,4.000-6.000 0,5.000-10.000-3,10.000-12.000-2,10.000-13.000-5,9.000-12.000-2,7.000-13.000-6,7.000-12.000-9,6.000-13.000-8,7.000-12.000-9,10.000-16.000-5,16.000-19.000-2,15.000-18.000-3,17.000-19.000-1,5.000-16.000-1,-3.000-12.000 2,-3.000-13.000 2,-2.000-12.000 2,-12.000 4.000 4,-19.000 22.000 4,-18.000 22.000 5,-19.000 23.000 5</inkml:trace>
</inkml:ink>
</file>

<file path=ppt/ink/ink13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8:46"/>
    </inkml:context>
    <inkml:brush xml:id="br0">
      <inkml:brushProperty name="width" value="0.0384340882301331" units="cm"/>
      <inkml:brushProperty name="height" value="0.0384340882301331" units="cm"/>
      <inkml:brushProperty name="color" value="#00bff3"/>
      <inkml:brushProperty name="ignorePressure" value="0"/>
    </inkml:brush>
  </inkml:definitions>
  <inkml:trace contextRef="#ctx0" brushRef="#br0">69900.000 47950.000 572,'4.000'-113.000'28,"10.000"26.000"0,10.000 24.000 0,9.000 26.000 0,10.000 13.000-1,14.000 4.000 0,11.000 3.000-1,14.000 3.000-1,-1.000 7.000-3,-12.000 14.000-4,-13.000 11.000-6,-12.000 14.000-4,-13.000 8.000-2,-12.000 7.000 0,-13.000 6.000 2,-12.000 7.000 0,-15.000 7.000-4,-15.000 9.000-9,-15.000 10.000-8,-16.000 10.000-9,-10.000 2.000-5,-3.000-3.000-1,-3.000-3.000-2,-2.000-2.000-1,-1.000-8.000 0,3.000-8.000 3,3.000-10.000 4,4.000-9.000 3,15.000-12.000 6,28.000-11.000 7,28.000-14.000 9,29.000-11.000 9,13.000-7.000 3,1.000 0.000-1,-1.000 0.000-1,1.000 0.000 0,-1.000 0.000-1,1.000 0.000 2,-1.000 0.000-1,1.000 0.000 2,-7.000 4.000-1,-12.000 10.000-1,-13.000 10.000-2,-12.000 9.000-3,-15.000 9.000 1,-15.000 9.000 1,-15.000 10.000 2,-16.000 10.000 2,-8.000 4.000-1,0.000 0.000 0,0.000 0.000-1,0.000 0.000-1,4.000-5.000-2,10.000-9.000-2,10.000-10.000-3,9.000-8.000-3,13.000-11.000-2,20.000-8.000-2,18.000-10.000-4,20.000-9.000-2,13.000-9.000 0,9.000-5.000 2,10.000-7.000 3,10.000-5.000 3,0.000-4.000 2,-5.000 0.000 0,-7.000 0.000 1,-5.000 0.000 1,-14.000 7.000 3,-18.000 17.000 3,-19.000 15.000 5,-18.000 16.000 4,-12.000 7.000 0,-3.000 1.000-4,-3.000-1.000-2,-2.000 1.000-4,0.000-3.000-1,7.000-2.000-1,6.000-3.000-1,7.000-3.000 1,8.000-6.000-3,14.000-5.000-2,11.000-7.000-4,14.000-5.000-3,10.000-4.000-2,9.000 0.000 2,10.000 0.000 2,10.000 0.000 0,0.000 0.000 1,-5.000 0.000 1,-7.000 0.000 0,-5.000 0.000 1,-8.000 0.000 0,-5.000 0.000-1,-7.000 0.000 0,-5.000 0.000 0,-20.000 7.000-1,-31.000 17.000 0,-31.000 15.000 0,-31.000 16.000-1,-16.000 9.000 0,0.000 3.000 1,0.000 3.000 1,0.000 4.000 0,-4.000 1.000 0,-5.000 0.000 1,-7.000 0.000 0,-5.000 0.000-1,-1.000-4.000 1,6.000-5.000 0,7.000-7.000 0,6.000-5.000 0,10.000-6.000 4,17.000-3.000 5,15.000-3.000 6,16.000-2.000 6,29.000-6.000 5,44.000-6.000 7,44.000-6.000 6,44.000-6.000 6,26.000-12.000-3,9.000-15.000-9,10.000-15.000-11,10.000-16.000-9,4.000-8.000-9,0.000 0.000-3,0.000 0.000-6,0.000 0.000-4,-7.000 3.000-3,-11.000 6.000 2,-14.000 7.000 0,-11.000 6.000 1,-17.000 6.000-4,-18.000 6.000-8,-19.000 7.000-7,-18.000 6.000-8,-21.000 3.000-5,-22.000 0.000-5,-22.000 0.000-4,-21.000 0.000-4</inkml:trace>
</inkml:ink>
</file>

<file path=ppt/ink/ink13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8:46"/>
    </inkml:context>
    <inkml:brush xml:id="br0">
      <inkml:brushProperty name="width" value="0.0428495928645134" units="cm"/>
      <inkml:brushProperty name="height" value="0.0428495928645134" units="cm"/>
      <inkml:brushProperty name="color" value="#00bff3"/>
      <inkml:brushProperty name="ignorePressure" value="0"/>
    </inkml:brush>
  </inkml:definitions>
  <inkml:trace contextRef="#ctx0" brushRef="#br0">70400.000 50300.000 513,'-27.000'-24.000'3,"-3.000"4.000"6,-3.000 3.000 5,-2.000 3.000 7,-1.000 3.000 3,3.000 3.000 2,3.000 3.000 0,4.000 4.000 3,2.000 7.000-2,4.000 13.000-2,3.000 12.000-2,3.000 13.000-3,4.000 15.000 1,7.000 19.000 3,6.000 19.000 3,7.000 19.000 4,4.000 23.000-2,3.000 28.000-5,3.000 28.000-5,4.000 29.000-5,-1.000 22.000-3,-3.000 20.000 0,-3.000 18.000 1,-2.000 20.000 1,-8.000 14.000-9,-8.000 14.000-19,-10.000 11.000-18,-9.000 14.000-18,-4.000-26.000-4,4.000-62.000 10,3.000-63.000 10,3.000-62.000 11,3.000-37.000-1,3.000-8.000-11,3.000-10.000-11,4.000-9.000-10</inkml:trace>
</inkml:ink>
</file>

<file path=ppt/ink/ink13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8:47"/>
    </inkml:context>
    <inkml:brush xml:id="br0">
      <inkml:brushProperty name="width" value="0.0421914979815483" units="cm"/>
      <inkml:brushProperty name="height" value="0.0421914979815483" units="cm"/>
      <inkml:brushProperty name="color" value="#00bff3"/>
      <inkml:brushProperty name="ignorePressure" value="0"/>
    </inkml:brush>
  </inkml:definitions>
  <inkml:trace contextRef="#ctx0" brushRef="#br0">72350.000 48800.000 521,'37.000'-100.000'4,"26.000"0.000"9,24.000 0.000 9,26.000 0.000 9,1.000 10.000 2,-22.000 23.000-1,-22.000 22.000-3,-21.000 22.000-2,-18.000 19.000-3,-12.000 20.000-5,-13.000 18.000-3,-12.000 20.000-4,-10.000 8.000-3,-6.000 1.000-1,-6.000-1.000-2,-6.000 1.000-1,1.000-4.000 0,9.000-6.000-1,10.000-6.000 0,10.000-6.000 0,7.000-4.000 0,6.000 1.000-2,7.000-1.000 0,6.000 1.000-1,7.000-1.000-2,10.000 1.000-2,10.000-1.000-4,9.000 1.000-2,1.000 1.000-2,-6.000 3.000 0,-6.000 3.000-1,-6.000 4.000 0,-7.000 1.000 0,-6.000 0.000 2,-6.000 0.000 0,-6.000 0.000 2,-10.000 1.000 2,-12.000 4.000 4,-13.000 3.000 6,-12.000 3.000 3,-9.000-2.000 4,-2.000-6.000 1,-3.000-6.000 0,-3.000-6.000 2,-1.000-6.000 0,4.000-2.000 0,3.000-3.000-2,3.000-3.000-1,1.000-6.000-1,1.000-5.000-4,-1.000-7.000-3,1.000-5.000-4,2.000-17.000-2,7.000-24.000-5,6.000-26.000-3,7.000-24.000-3,4.000-20.000-4,3.000-11.000-5,3.000-14.000-3,4.000-11.000-5,2.000-3.000-1,4.000 10.000 3,3.000 10.000 3,3.000 9.000 2,-1.000 12.000 5,-2.000 16.000 11,-3.000 15.000 8,-3.000 17.000 10,-4.000 24.000 13,-3.000 34.000 15,-3.000 35.000 17,-2.000 35.000 16,-1.000 27.000 0,3.000 22.000-14,3.000 22.000-15,4.000 23.000-14,1.000 13.000-11,0.000 6.000-10,0.000 7.000-7,0.000 6.000-9,-2.000-4.000-6,-3.000-11.000-4,-3.000-14.000-3,-2.000-11.000-5,-1.000-18.000-2,3.000-22.000 0,3.000-22.000-1,4.000-21.000-1,2.000-23.000-5,4.000-21.000-8,3.000-22.000-9,3.000-22.000-9</inkml:trace>
</inkml:ink>
</file>

<file path=ppt/ink/ink1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0:33"/>
    </inkml:context>
    <inkml:brush xml:id="br0">
      <inkml:brushProperty name="width" value="0.0488457940518856" units="cm"/>
      <inkml:brushProperty name="height" value="0.0488457940518856" units="cm"/>
      <inkml:brushProperty name="color" value="#f2395b"/>
      <inkml:brushProperty name="ignorePressure" value="0"/>
    </inkml:brush>
  </inkml:definitions>
  <inkml:trace contextRef="#ctx0" brushRef="#br0">37100.000 29800.000 450,'7.000'-66.000'85,"17.000"19.000"-11,15.000 19.000-11,16.000 19.000-10,9.000 9.000-8,3.000 0.000-3,3.000 0.000-3,4.000 0.000-3,-1.000 0.000-4,-3.000 0.000-5,-3.000 0.000-5,-2.000 0.000-5,0.000 0.000-5,7.000 0.000-10,6.000 0.000-7,7.000 0.000-8,-4.000 1.000-9,-12.000 4.000-9,-13.000 3.000-10,-12.000 3.000-9</inkml:trace>
</inkml:ink>
</file>

<file path=ppt/ink/ink13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8:48"/>
    </inkml:context>
    <inkml:brush xml:id="br0">
      <inkml:brushProperty name="width" value="0.0437021218240261" units="cm"/>
      <inkml:brushProperty name="height" value="0.0437021218240261" units="cm"/>
      <inkml:brushProperty name="color" value="#00bff3"/>
      <inkml:brushProperty name="ignorePressure" value="0"/>
    </inkml:brush>
  </inkml:definitions>
  <inkml:trace contextRef="#ctx0" brushRef="#br0">74450.000 47700.000 503,'45.000'-116.000'5,"-9.000"19.000"12,-10.000 19.000 11,-8.000 19.000 10,-8.000 21.000 5,-2.000 26.000-1,-3.000 24.000-3,-3.000 26.000-2,-4.000 15.000-5,-3.000 6.000-9,-3.000 7.000-9,-2.000 6.000-8,-3.000-2.000-7,1.000-9.000-4,-1.000-10.000-3,1.000-8.000-4,7.000-9.000-4,16.000-6.000-5,15.000-6.000-6,17.000-6.000-4,11.000-7.000-1,10.000-6.000 2,10.000-6.000 4,9.000-6.000 3,-1.000-4.000 3,-8.000 1.000 1,-10.000-1.000 2,-9.000 1.000 1,-16.000 7.000 8,-22.000 16.000 14,-22.000 15.000 14,-21.000 17.000 14,-20.000 10.000 5,-15.000 6.000-2,-15.000 7.000-3,-16.000 6.000-3,-8.000 1.000-2,0.000-3.000-4,0.000-3.000-2,0.000-2.000-3,7.000-5.000-5,17.000-2.000-7,15.000-3.000-7,16.000-3.000-7,24.000-7.000-6,35.000-9.000-3,35.000-10.000-3,34.000-8.000-4,12.000-9.000 1,-9.000-6.000 6,-10.000-6.000 4,-8.000-6.000 7,-9.000-2.000 3,-6.000 3.000 3,-6.000 3.000 3,-6.000 4.000 3,-18.000 7.000 2,-28.000 13.000 1,-28.000 12.000 3,-27.000 13.000 0,-19.000 10.000 0,-5.000 10.000-3,-7.000 10.000-3,-5.000 9.000-4,0.000 1.000-2,10.000-6.000-3,10.000-6.000-3,9.000-6.000-2,10.000-7.000-1,14.000-6.000 2,11.000-6.000 2,14.000-6.000 1,22.000-9.000 2,35.000-8.000 1,35.000-10.000 1,34.000-9.000 0,13.000-12.000 0,-5.000-11.000 0,-7.000-14.000-2,-5.000-11.000 0,-9.000-4.000 0,-9.000 6.000 1,-10.000 7.000 0,-8.000 6.000 2,-20.000 9.000-1,-28.000 13.000 0,-28.000 12.000-2,-27.000 13.000-1,-25.000 13.000-1,-18.000 17.000-3,-19.000 15.000-1,-18.000 16.000-2,-10.000 7.000-2,0.000 1.000 0,0.000-1.000-2,0.000 1.000 0,4.000-4.000 2,10.000-6.000 2,10.000-6.000 4,9.000-6.000 4,9.000-7.000 4,9.000-6.000 5,10.000-6.000 6,10.000-6.000 6,16.000-7.000 4,26.000-6.000 4,24.000-6.000 3,26.000-6.000 3,19.000-7.000-2,17.000-6.000-5,15.000-6.000-7,16.000-6.000-5,10.000-7.000-6,7.000-6.000-5,6.000-6.000-6,7.000-6.000-5,-1.000-1.000-5,-6.000 7.000-6,-6.000 6.000-6,-6.000 7.000-5,-12.000 2.000-4,-15.000 1.000-3,-15.000-1.000-2,-16.000 1.000-2,-18.000 1.000-3,-18.000 3.000-5,-19.000 3.000-3,-18.000 4.000-4,-12.000-6.000 3,-3.000-11.000 10,-3.000-14.000 9,-2.000-11.000 10,-1.000-9.000 7,3.000-3.000 4,3.000-3.000 4,4.000-2.000 4,-1.000-6.000 3,-3.000-6.000 2,-3.000-6.000 2,-2.000-6.000 3,0.000 1.000 5,7.000 9.000 9,6.000 10.000 10,7.000 10.000 10,4.000 13.000 7,3.000 19.000 5,3.000 19.000 6,4.000 19.000 5,2.000 23.000-2,4.000 28.000-10,3.000 28.000-9,3.000 29.000-11,-1.000 22.000-9,-2.000 20.000-8,-3.000 18.000-10,-3.000 20.000-9,-2.000 19.000-9,0.000 22.000-9,0.000 22.000-9,0.000 23.000-9,0.000-11.000-3,0.000-40.000 2,0.000-40.000 1,0.000-41.000 2,0.000-29.000-1,0.000-15.000-2,0.000-15.000-3,0.000-16.000-4</inkml:trace>
</inkml:ink>
</file>

<file path=ppt/ink/ink13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8:48"/>
    </inkml:context>
    <inkml:brush xml:id="br0">
      <inkml:brushProperty name="width" value="0.0443761013448238" units="cm"/>
      <inkml:brushProperty name="height" value="0.0443761013448238" units="cm"/>
      <inkml:brushProperty name="color" value="#00bff3"/>
      <inkml:brushProperty name="ignorePressure" value="0"/>
    </inkml:brush>
  </inkml:definitions>
  <inkml:trace contextRef="#ctx0" brushRef="#br0">76800.000 47850.000 495,'23.000'-93.000'4,"-3.000"17.000"6,-3.000 15.000 8,-2.000 16.000 6,-12.000 26.000 5,-19.000 38.000 4,-18.000 37.000 4,-19.000 38.000 2,-13.000 18.000-2,-6.000 1.000-12,-6.000-1.000-9,-6.000 1.000-11,2.000-6.000-7,14.000-8.000-4,11.000-10.000-3,14.000-9.000-4,14.000-12.000-4,20.000-11.000-3,18.000-14.000-4,20.000-11.000-4,10.000-4.000 4,3.000 6.000 12,3.000 7.000 12,4.000 6.000 13,-4.000 7.000 6,-9.000 10.000 4,-10.000 10.000 3,-8.000 9.000 2,-9.000 9.000 2,-6.000 9.000 0,-6.000 10.000 0,-6.000 10.000 1,-7.000 2.000-2,-6.000-3.000-3,-6.000-3.000-4,-6.000-2.000-3,-4.000-9.000-3,1.000-12.000-2,-1.000-13.000-2,1.000-12.000-2,1.000-10.000-5,3.000-6.000-10,3.000-6.000-9,4.000-6.000-10,5.000-18.000-9,10.000-28.000-13,10.000-28.000-11,9.000-27.000-12,6.000-14.000-3,3.000 4.000 9,3.000 3.000 6,4.000 3.000 8</inkml:trace>
</inkml:ink>
</file>

<file path=ppt/ink/ink13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8:49"/>
    </inkml:context>
    <inkml:brush xml:id="br0">
      <inkml:brushProperty name="width" value="0.0434775911271572" units="cm"/>
      <inkml:brushProperty name="height" value="0.0434775911271572" units="cm"/>
      <inkml:brushProperty name="color" value="#00bff3"/>
      <inkml:brushProperty name="ignorePressure" value="0"/>
    </inkml:brush>
  </inkml:definitions>
  <inkml:trace contextRef="#ctx0" brushRef="#br0">76900.000 48450.000 506,'28.000'-29.000'1,"6.000"-5.000"4,7.000-7.000 4,6.000-5.000 2,7.000-4.000 4,10.000 0.000 1,10.000 0.000 2,9.000 0.000 2,4.000 1.000 3,1.000 4.000 2,-1.000 3.000 3,1.000 3.000 4,-4.000 6.000-2,-6.000 9.000-5,-6.000 10.000-6,-6.000 10.000-5,-12.000 11.000-10,-15.000 17.000-15,-15.000 15.000-15,-16.000 16.000-15,-18.000 7.000-7,-18.000 1.000 2,-19.000-1.000 2,-18.000 1.000 1,-10.000-4.000 4,0.000-6.000 8,0.000-6.000 6,0.000-6.000 6,3.000-9.000 6,6.000-8.000 2,7.000-10.000 3,6.000-9.000 4,6.000-4.000 2,6.000 4.000 4,7.000 3.000 3,6.000 3.000 3,4.000 4.000 6,4.000 7.000 10,3.000 6.000 10,3.000 7.000 10,3.000 5.000 3,3.000 7.000 0,3.000 6.000-2,4.000 7.000 0,1.000 5.000-4,0.000 7.000-5,0.000 6.000-6,0.000 7.000-4,-4.000 5.000-4,-5.000 7.000-5,-7.000 6.000-3,-5.000 7.000-4,-8.000-1.000-4,-5.000-6.000-5,-7.000-6.000-6,-5.000-6.000-5,-3.000-9.000-4,4.000-8.000-6,3.000-10.000-4,3.000-9.000-6,7.000-18.000-4,14.000-24.000-4,11.000-26.000-5,14.000-24.000-3,11.000-18.000 1,14.000-9.000 6,11.000-10.000 6,14.000-8.000 7,8.000-3.000 7,7.000 7.000 8,6.000 6.000 8,7.000 7.000 8,2.000 4.000 5,1.000 3.000 4,-1.000 3.000 3,1.000 4.000 4,-1.000-1.000 1,1.000-3.000-1,-1.000-3.000 0,1.000-2.000-2,-4.000 0.000-3,-6.000 7.000-5,-6.000 6.000-4,-6.000 7.000-6,-9.000 2.000-6,-8.000 1.000-9,-10.000-1.000-8,-9.000 1.000-8,-9.000-1.000-4,-5.000 1.000 3,-7.000-1.000 2,-5.000 1.000 2,-8.000 1.000 3,-5.000 3.000 6,-7.000 3.000 5,-5.000 4.000 5,-4.000 2.000 4,0.000 4.000 0,0.000 3.000 2,0.000 3.000 0,0.000 3.000 9,0.000 3.000 16,0.000 3.000 17,0.000 4.000 16,3.000 5.000 4,6.000 10.000-7,7.000 10.000-7,6.000 9.000-7,4.000 10.000-3,4.000 14.000-2,3.000 11.000 0,3.000 14.000 0,6.000 11.000-3,9.000 14.000-4,10.000 11.000-4,10.000 14.000-5,5.000 5.000-2,4.000 1.000-3,3.000-1.000-2,3.000 1.000-3,1.000-1.000-3,1.000 1.000-7,-1.000-1.000-6,1.000 1.000-6,-1.000-4.000-6,1.000-6.000-6,-1.000-6.000-7,1.000-6.000-6,-3.000-9.000-2,-2.000-8.000 3,-3.000-10.000 2,-3.000-9.000 2,-7.000-12.000 0,-9.000-11.000-6,-10.000-14.000-5,-8.000-11.000-5</inkml:trace>
</inkml:ink>
</file>

<file path=ppt/ink/ink13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8:49"/>
    </inkml:context>
    <inkml:brush xml:id="br0">
      <inkml:brushProperty name="width" value="0.0355727933347225" units="cm"/>
      <inkml:brushProperty name="height" value="0.0355727933347225" units="cm"/>
      <inkml:brushProperty name="color" value="#00bff3"/>
      <inkml:brushProperty name="ignorePressure" value="0"/>
    </inkml:brush>
  </inkml:definitions>
  <inkml:trace contextRef="#ctx0" brushRef="#br0">77750.000 50400.000 618,'-24.000'-24.000'0,"4.000"4.000"0,3.000 3.000 0,3.000 3.000 0,3.000-1.000 4,3.000-2.000 7,3.000-3.000 7,4.000-3.000 7,4.000 2.000 7,6.000 10.000 3,7.000 10.000 5,6.000 9.000 4,9.000 10.000 0,13.000 14.000-5,12.000 11.000-5,13.000 14.000-4,6.000 7.000-10,0.000 3.000-15,0.000 3.000-13,0.000 4.000-15,-8.000-6.000-15,-16.000-11.000-14,-15.000-14.000-14,-15.000-11.000-15</inkml:trace>
</inkml:ink>
</file>

<file path=ppt/ink/ink13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8:52"/>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22450.000 50450.000 999,'-24.000'-21.000'-2,"4.000"10.000"-4,3.000 10.000-5,3.000 9.000-4</inkml:trace>
</inkml:ink>
</file>

<file path=ppt/ink/ink13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8:55"/>
    </inkml:context>
    <inkml:brush xml:id="br0">
      <inkml:brushProperty name="width" value="0.0409841798245907" units="cm"/>
      <inkml:brushProperty name="height" value="0.0409841798245907" units="cm"/>
      <inkml:brushProperty name="color" value="#00bff3"/>
      <inkml:brushProperty name="ignorePressure" value="0"/>
    </inkml:brush>
  </inkml:definitions>
  <inkml:trace contextRef="#ctx0" brushRef="#br0">23700.000 48650.000 536,'-19.000'-41.000'7,"13.000"19.000"11,12.000 19.000 11,13.000 19.000 13,2.000 15.000 2,-5.000 13.000-8,-7.000 12.000-6,-5.000 13.000-9,-4.000 7.000-3,0.000 4.000-3,0.000 3.000-1,0.000 3.000-3,0.000 1.000-1,0.000 1.000 0,0.000-1.000-1,0.000 1.000-1,0.000-1.000-1,0.000 1.000-2,0.000-1.000-3,0.000 1.000-2,-2.000-3.000-2,-3.000-2.000 0,-3.000-3.000-1,-2.000-3.000-1,-6.000-2.000 1,-6.000 0.000 0,-6.000 0.000 2,-6.000 0.000 0,-4.000-4.000 1,1.000-5.000 0,-1.000-7.000 0,1.000-5.000 1,-4.000-4.000-2,-6.000 0.000-3,-6.000 0.000-3,-6.000 0.000-2,-6.000 0.000-2,-2.000 0.000 2,-3.000 0.000 2,-3.000 0.000 0,-2.000-5.000 2,0.000-9.000 1,0.000-10.000 1,0.000-8.000 2,1.000-6.000-1,4.000 1.000 0,3.000-1.000-1,3.000 1.000-1,3.000-6.000-1,3.000-8.000 0,3.000-10.000-2,4.000-9.000 0,2.000-10.000-1,4.000-9.000 0,3.000-10.000-2,3.000-8.000 1,3.000-11.000-2,3.000-8.000 1,3.000-10.000-1,4.000-9.000 1,4.000-2.000-1,6.000 6.000 0,7.000 7.000 1,6.000 6.000 0,3.000 4.000 3,0.000 4.000 3,0.000 3.000 3,0.000 3.000 5,0.000 4.000 3,0.000 7.000 2,0.000 6.000 3,0.000 7.000 2,0.000 4.000 2,0.000 3.000 0,0.000 3.000 1,0.000 4.000 1,6.000 4.000 0,13.000 6.000 3,12.000 7.000 2,13.000 6.000 1,7.000 9.000 0,4.000 13.000-3,3.000 12.000-2,3.000 13.000-2,3.000 6.000-2,3.000 0.000-3,3.000 0.000-1,4.000 0.000-3,2.000 0.000 0,4.000 0.000 0,3.000 0.000 0,3.000 0.000 2,3.000 0.000-2,3.000 0.000-2,3.000 0.000-2,4.000 0.000-3,-1.000 0.000 0,-3.000 0.000-2,-3.000 0.000 1,-2.000 0.000-2,-5.000-2.000 0,-2.000-3.000 0,-3.000-3.000-2,-3.000-2.000-1,-4.000-3.000 0,-3.000 1.000-1,-3.000-1.000-1,-2.000 1.000 0,-6.000-3.000 0,-6.000-2.000 1,-6.000-3.000 1,-6.000-3.000 1,-6.000-2.000 0,-2.000 0.000-1,-3.000 0.000 0,-3.000 0.000-1,-9.000-7.000-10,-11.000-11.000-18,-14.000-14.000-19,-11.000-11.000-19</inkml:trace>
</inkml:ink>
</file>

<file path=ppt/ink/ink13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8:56"/>
    </inkml:context>
    <inkml:brush xml:id="br0">
      <inkml:brushProperty name="width" value="0.0400649793446064" units="cm"/>
      <inkml:brushProperty name="height" value="0.0400649793446064" units="cm"/>
      <inkml:brushProperty name="color" value="#00bff3"/>
      <inkml:brushProperty name="ignorePressure" value="0"/>
    </inkml:brush>
  </inkml:definitions>
  <inkml:trace contextRef="#ctx0" brushRef="#br0">26200.000 49450.000 549,'-29.000'-35.000'9,"-5.000"32.000"18,-7.000 31.000 20,-5.000 32.000 17,-6.000 16.000 3,-3.000 4.000-13,-3.000 3.000-14,-2.000 3.000-13,-3.000 4.000-8,1.000 7.000-4,-1.000 6.000-2,1.000 7.000-3,1.000 0.000-3,3.000-2.000-2,3.000-3.000-3,4.000-3.000-1,4.000-9.000-2,6.000-11.000 0,7.000-14.000-1,6.000-11.000 0,23.000-17.000-3,41.000-18.000-7,40.000-19.000-7,42.000-18.000-6,21.000-21.000-3,3.000-22.000 1,3.000-22.000 1,4.000-21.000 0,-4.000-9.000 2,-9.000 7.000 3,-10.000 6.000 3,-8.000 7.000 2,-15.000 8.000 4,-19.000 14.000 0,-18.000 11.000 2,-19.000 14.000 2,-16.000 13.000 8,-12.000 16.000 17,-13.000 15.000 17,-12.000 17.000 16,-10.000 11.000 5,-6.000 10.000-7,-6.000 10.000-9,-6.000 9.000-6,-1.000 1.000-8,7.000-6.000-7,6.000-6.000-6,7.000-6.000-7,2.000-2.000-3,1.000 3.000-1,-1.000 3.000-2,1.000 4.000 1,1.000-1.000-1,3.000-3.000 0,3.000-3.000 1,4.000-2.000 0,7.000-3.000-1,13.000 1.000-4,12.000-1.000-5,13.000 1.000-3,6.000-6.000-2,0.000-8.000 2,0.000-10.000 1,0.000-9.000 1,1.000-9.000 1,4.000-5.000 2,3.000-7.000 0,3.000-5.000 2,-1.000-9.000 1,-2.000-9.000 1,-3.000-10.000 0,-3.000-8.000 1,-6.000-6.000 2,-5.000 1.000 1,-7.000-1.000 3,-5.000 1.000 1,-8.000-1.000 1,-5.000 1.000 3,-7.000-1.000 0,-5.000 1.000 3,-8.000 2.000-1,-5.000 7.000-2,-7.000 6.000-2,-5.000 7.000-1,-8.000 4.000-2,-5.000 3.000-2,-7.000 3.000-2,-5.000 4.000 0,-6.000 4.000-4,-3.000 6.000-3,-3.000 7.000-5,-2.000 6.000-3,-5.000 4.000-5,-2.000 4.000-4,-3.000 3.000-4,-3.000 3.000-5,2.000 4.000-4,10.000 7.000-1,10.000 6.000-3,9.000 7.000-1,7.000 0.000 1,7.000-2.000 5,6.000-3.000 5,7.000-3.000 6</inkml:trace>
</inkml:ink>
</file>

<file path=ppt/ink/ink13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8:57"/>
    </inkml:context>
    <inkml:brush xml:id="br0">
      <inkml:brushProperty name="width" value="0.0438924171030521" units="cm"/>
      <inkml:brushProperty name="height" value="0.0438924171030521" units="cm"/>
      <inkml:brushProperty name="color" value="#00bff3"/>
      <inkml:brushProperty name="ignorePressure" value="0"/>
    </inkml:brush>
  </inkml:definitions>
  <inkml:trace contextRef="#ctx0" brushRef="#br0">28600.000 47650.000 501,'3.000'-91.000'4,"6.000"19.000"10,7.000 19.000 9,6.000 19.000 9,4.000 19.000 3,4.000 23.000-3,3.000 22.000-2,3.000 22.000-3,1.000 15.000-1,1.000 9.000-1,-1.000 10.000 1,1.000 10.000-1,-1.000 10.000 0,1.000 13.000-2,-1.000 12.000-2,1.000 13.000-2,-4.000 13.000-1,-6.000 17.000-1,-6.000 15.000-2,-6.000 16.000-1,-6.000 5.000-1,-2.000-2.000-2,-3.000-3.000-1,-3.000-3.000-1,-2.000-12.000-4,0.000-18.000-7,0.000-19.000-6,0.000-18.000-7,0.000-15.000-4,0.000-9.000-2,0.000-10.000-3,0.000-8.000-2,0.000-9.000-2,0.000-6.000 0,0.000-6.000-1,0.000-6.000 1,-2.000-7.000-1,-3.000-6.000 2,-3.000-6.000 1,-2.000-6.000 0,-6.000-10.000 1,-6.000-12.000-1,-6.000-13.000-1,-6.000-12.000-1,-2.000-10.000 1,3.000-6.000 0,3.000-6.000 1,4.000-6.000 1</inkml:trace>
</inkml:ink>
</file>

<file path=ppt/ink/ink13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8:57"/>
    </inkml:context>
    <inkml:brush xml:id="br0">
      <inkml:brushProperty name="width" value="0.0462193414568901" units="cm"/>
      <inkml:brushProperty name="height" value="0.0462193414568901" units="cm"/>
      <inkml:brushProperty name="color" value="#00bff3"/>
      <inkml:brushProperty name="ignorePressure" value="0"/>
    </inkml:brush>
  </inkml:definitions>
  <inkml:trace contextRef="#ctx0" brushRef="#br0">28350.000 50150.000 475,'-24.000'-47.000'3,"4.000"6.000"5,3.000 7.000 6,3.000 6.000 5,6.000 10.000 8,9.000 17.000 10,10.000 15.000 9,10.000 16.000 11,7.000 13.000 0,6.000 14.000-7,7.000 11.000-9,6.000 14.000-8,-2.000 10.000-6,-9.000 9.000-5,-10.000 10.000-4,-8.000 10.000-4,-6.000 2.000-4,1.000-3.000-3,-1.000-3.000-5,1.000-2.000-4,-3.000-8.000-1,-2.000-8.000 1,-3.000-10.000 0,-3.000-9.000 1,-2.000-10.000-1,0.000-9.000-2,0.000-10.000-4,0.000-8.000-2,17.000-25.000 2,34.000-36.000 5,35.000-39.000 6,35.000-36.000 6,21.000-29.000 3,9.000-19.000 1,10.000-18.000 0,10.000-19.000 1,4.000-12.000-4,0.000-2.000-6,0.000-3.000-9,0.000-3.000-7,-11.000 8.000-4,-22.000 23.000-3,-22.000 22.000-1,-21.000 22.000-3,-15.000 13.000-10,-6.000 7.000-19,-6.000 6.000-20,-6.000 7.000-18</inkml:trace>
</inkml:ink>
</file>

<file path=ppt/ink/ink13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9:04"/>
    </inkml:context>
    <inkml:brush xml:id="br0">
      <inkml:brushProperty name="width" value="0.0379385948181152" units="cm"/>
      <inkml:brushProperty name="height" value="0.0379385948181152" units="cm"/>
      <inkml:brushProperty name="color" value="#00bff3"/>
      <inkml:brushProperty name="ignorePressure" value="0"/>
    </inkml:brush>
  </inkml:definitions>
  <inkml:trace contextRef="#ctx0" brushRef="#br0">89750.000 47850.000 579,'-93.000'-2.000'6,"17.000"-3.000"9,15.000-3.000 12,16.000-2.000 10,24.000-6.000 5,35.000-6.000 0,35.000-6.000-1,34.000-6.000 0,34.000-7.000-4,34.000-6.000-5,35.000-6.000-7,35.000-6.000-5,10.000-1.000-5,-12.000 7.000-4,-13.000 6.000-2,-12.000 7.000-4,-16.000 7.000-4,-19.000 9.000-8,-18.000 10.000-7,-19.000 10.000-6,-19.000 5.000-4,-19.000 4.000-1,-18.000 3.000 1,-19.000 3.000 0,-19.000 1.000-5,-19.000 1.000-9,-18.000-1.000-10,-19.000 1.000-10,-16.000-6.000 1,-12.000-8.000 10,-13.000-10.000 9,-12.000-9.000 11,-4.000-10.000 7,7.000-9.000 5,6.000-10.000 4,7.000-8.000 4,5.000-11.000 4,7.000-8.000 3,6.000-10.000 2,7.000-9.000 3,7.000 1.000 3,9.000 13.000 4,10.000 12.000 5,10.000 13.000 3,-4.000 26.000 9,-16.000 41.000 12,-15.000 40.000 11,-15.000 42.000 13,-12.000 25.000 0,-6.000 14.000-11,-6.000 11.000-11,-6.000 14.000-11,-6.000 5.000-8,-2.000 1.000-4,-3.000-1.000-5,-3.000 1.000-3,2.000-7.000-4,10.000-12.000 0,10.000-13.000 0,9.000-12.000-2,10.000-13.000-1,14.000-12.000-6,11.000-13.000-3,14.000-12.000-4,13.000-12.000-4,16.000-8.000-3,15.000-10.000-2,17.000-9.000-2,13.000-12.000 0,13.000-11.000 3,12.000-14.000 3,13.000-11.000 4,7.000-11.000 1,4.000-5.000 0,3.000-7.000 0,3.000-5.000 0,-4.000-1.000-1,-8.000 6.000-1,-10.000 7.000-3,-9.000 6.000-1,-12.000 4.000-2,-11.000 4.000-3,-14.000 3.000-2,-11.000 3.000-4,-7.000 1.000-2,0.000 1.000-6,0.000-1.000-4,0.000 1.000-4</inkml:trace>
</inkml:ink>
</file>

<file path=ppt/ink/ink1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0:51"/>
    </inkml:context>
    <inkml:brush xml:id="br0">
      <inkml:brushProperty name="width" value="0.0443505682051182" units="cm"/>
      <inkml:brushProperty name="height" value="0.0443505682051182" units="cm"/>
      <inkml:brushProperty name="color" value="#f2395b"/>
      <inkml:brushProperty name="ignorePressure" value="0"/>
    </inkml:brush>
  </inkml:definitions>
  <inkml:trace contextRef="#ctx0" brushRef="#br0">82100.000 45700.000 496,'-2.000'-46.000'3,"-3.000"10.000"7,-3.000 10.000 7,-2.000 9.000 7,-1.000 1.000 3,3.000-6.000-1,3.000-6.000 1,4.000-6.000-1,-1.000-4.000-1,-3.000 1.000-2,-3.000-1.000-1,-2.000 1.000-3,-8.000 1.000-1,-8.000 3.000-1,-10.000 3.000-2,-9.000 4.000-1,-7.000 2.000-2,-3.000 4.000-2,-3.000 3.000-2,-2.000 3.000-1,0.000 3.000-2,7.000 3.000 0,6.000 3.000-1,7.000 4.000 0,2.000 4.000 0,1.000 6.000 0,-1.000 7.000 0,1.000 6.000 1,-3.000 4.000-1,-2.000 4.000 0,-3.000 3.000 0,-3.000 3.000 1,-1.000 1.000-1,4.000 1.000 0,3.000-1.000 1,3.000 1.000-1,1.000-1.000 0,1.000 1.000 0,-1.000-1.000 0,1.000 1.000 1,1.000-1.000 0,3.000 1.000-1,3.000-1.000 1,4.000 1.000-1,2.000-1.000 1,4.000 1.000-2,3.000-1.000 1,3.000 1.000-1,1.000-1.000 0,1.000 1.000-1,-1.000-1.000 0,1.000 1.000 0,1.000 1.000 0,3.000 3.000 0,3.000 3.000 0,4.000 4.000 0,1.000-1.000 0,0.000-3.000 0,0.000-3.000 0,0.000-2.000 0,0.000-3.000 0,0.000 1.000-1,0.000-1.000 0,0.000 1.000 0,0.000-1.000-1,0.000 1.000 0,0.000-1.000 0,0.000 1.000 1,9.000-1.000-1,19.000 1.000 1,19.000-1.000-1,19.000 1.000 1,7.000-4.000-1,-3.000-6.000 0,-3.000-6.000 1,-2.000-6.000-1,-3.000-4.000 1,1.000 1.000-2,-1.000-1.000 1,1.000 1.000-2,-3.000-1.000 0,-2.000 1.000 0,-3.000-1.000 0,-3.000 1.000-1,1.000-4.000 0,6.000-6.000 0,7.000-6.000-1,6.000-6.000 0,1.000-6.000 0,-3.000-2.000 0,-3.000-3.000 1,-2.000-3.000-1,-1.000-6.000 1,3.000-5.000 0,3.000-7.000-1,4.000-5.000 1,-1.000-8.000 0,-3.000-5.000 0,-3.000-7.000 0,-2.000-5.000 1,-6.000-4.000 0,-6.000 0.000-1,-6.000 0.000 1,-6.000 0.000 0,-7.000-2.000-1,-6.000-3.000 0,-6.000-3.000-1,-6.000-2.000 0,-6.000-3.000 0,-2.000 1.000 0,-3.000-1.000 1,-3.000 1.000-1,-7.000 1.000 1,-9.000 3.000-1,-10.000 3.000 1,-8.000 4.000-1,-9.000 2.000 0,-6.000 4.000 0,-6.000 3.000 1,-6.000 3.000-1,-6.000 6.000 1,-2.000 9.000-2,-3.000 10.000 0,-3.000 10.000 0,-10.000 13.000-3,-16.000 19.000-4,-15.000 19.000-3,-15.000 19.000-5,-6.000 16.000 0,7.000 17.000 2,6.000 15.000 3,7.000 16.000 3,11.000-2.000-6,20.000-19.000-14,18.000-18.000-14,20.000-19.000-14</inkml:trace>
</inkml:ink>
</file>

<file path=ppt/ink/ink13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9:06"/>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60600.000 21750.000 999,'-85.000'-24.000'-36,"32.000"4.000"0,31.000 3.000 1,32.000 3.000 1</inkml:trace>
</inkml:ink>
</file>

<file path=ppt/ink/ink13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9:08"/>
    </inkml:context>
    <inkml:brush xml:id="br0">
      <inkml:brushProperty name="width" value="0.0374579802155495" units="cm"/>
      <inkml:brushProperty name="height" value="0.0374579802155495" units="cm"/>
      <inkml:brushProperty name="color" value="#f2395b"/>
      <inkml:brushProperty name="ignorePressure" value="0"/>
    </inkml:brush>
  </inkml:definitions>
  <inkml:trace contextRef="#ctx0" brushRef="#br0">64450.000 43300.000 587,'-49.000'-2.000'2,"4.000"-3.000"3,3.000-3.000 5,3.000-2.000 3,10.000-3.000 6,20.000 1.000 9,18.000-1.000 7,20.000 1.000 9,16.000-1.000 1,16.000 1.000-5,15.000-1.000-6,17.000 1.000-6,8.000 1.000-4,4.000 3.000-3,3.000 3.000-3,3.000 4.000-3,-2.000-1.000-2,-6.000-3.000-5,-6.000-3.000-4,-6.000-2.000-5,-7.000-5.000-5,-6.000-2.000-8,-6.000-3.000-8,-6.000-3.000-7,-21.000-4.000-11,-34.000-3.000-11,-35.000-3.000-13,-33.000-2.000-10,-15.000-5.000 1,6.000-2.000 17,7.000-3.000 16,6.000-3.000 16,6.000-1.000 13,6.000 4.000 6,7.000 3.000 8,6.000 3.000 7,4.000 4.000 3,4.000 7.000-1,3.000 6.000 0,3.000 7.000-2,-1.000 8.000 6,-2.000 14.000 10,-3.000 11.000 10,-3.000 14.000 11,-7.000 14.000 3,-9.000 20.000-4,-10.000 18.000-4,-8.000 20.000-4,-8.000 17.000-5,-2.000 20.000-7,-3.000 18.000-5,-3.000 20.000-6,-1.000 3.000-4,4.000-8.000 1,3.000-10.000 0,3.000-9.000-1,3.000-13.000-1,3.000-16.000-6,3.000-15.000-4,4.000-15.000-4,10.000-17.000-7,19.000-15.000-8,19.000-15.000-7,19.000-16.000-9,18.000-18.000-2,19.000-18.000 6,19.000-19.000 4,19.000-18.000 6,12.000-14.000 3,6.000-5.000 1,7.000-7.000 1,6.000-5.000 2,-4.000-1.000 2,-11.000 6.000 2,-14.000 7.000 2,-11.000 6.000 3,-14.000 7.000 1,-11.000 10.000-1,-14.000 10.000-1,-11.000 9.000-1,-14.000 2.000 0,-11.000-2.000 1,-14.000-3.000 1,-11.000-3.000 1,-11.000-2.000 2,-5.000 0.000 3,-7.000 0.000 1,-5.000 0.000 3,-4.000 1.000 4,0.000 4.000 2,0.000 3.000 5,0.000 3.000 3,3.000 7.000 2,6.000 14.000 0,7.000 11.000 1,6.000 14.000 1,6.000 10.000-1,6.000 9.000-1,7.000 10.000-1,6.000 10.000-2,3.000 4.000-2,0.000 0.000-3,0.000 0.000-4,0.000 0.000-2,1.000 0.000-2,4.000 0.000 1,3.000 0.000 2,3.000 0.000 2,-1.000 0.000-5,-2.000 0.000-8,-3.000 0.000-8,-3.000 0.000-10,-4.000 0.000-3,-3.000 0.000 0,-3.000 0.000 1,-2.000 0.000 1,-6.000-4.000-1,-6.000-5.000-1,-6.000-7.000-1,-6.000-5.000-1,-7.000-8.000-1,-6.000-5.000 3,-6.000-7.000 2,-6.000-5.000 2,-2.000-6.000 3,3.000-3.000 5,3.000-3.000 5,4.000-2.000 4,5.000-9.000 7,10.000-12.000 8,10.000-13.000 8,9.000-12.000 9,18.000-18.000 0,29.000-21.000-7,28.000-22.000-8,28.000-22.000-8,18.000-18.000-4,10.000-11.000 0,10.000-14.000-1,9.000-11.000-1,1.000-6.000-2,-6.000 4.000-7,-6.000 3.000-6,-6.000 3.000-6,-6.000 6.000-1,-2.000 9.000 3,-3.000 10.000 3,-3.000 10.000 4,-7.000 14.000 3,-9.000 23.000 3,-10.000 22.000 4,-8.000 22.000 4,-9.000 13.000 2,-6.000 7.000 1,-6.000 6.000 1,-6.000 7.000 1,-6.000 5.000 1,-2.000 7.000 1,-3.000 6.000 1,-3.000 7.000 1,-6.000 5.000 1,-5.000 7.000 0,-7.000 6.000 2,-5.000 7.000 1,-9.000 8.000 0,-9.000 14.000-4,-10.000 11.000-2,-8.000 14.000-2,-12.000 11.000-1,-12.000 14.000 0,-13.000 11.000 0,-12.000 14.000 1,-5.000-1.000-1,3.000-12.000-1,3.000-13.000-3,4.000-12.000 0,7.000-12.000-3,13.000-8.000-1,12.000-10.000-3,13.000-9.000-1,12.000-10.000-1,13.000-9.000 3,12.000-10.000 2,13.000-8.000 3,15.000-15.000 0,19.000-19.000-1,19.000-18.000-1,19.000-19.000 0,7.000-13.000-2,-3.000-6.000-3,-3.000-6.000-3,-2.000-6.000-2,-8.000-1.000-3,-8.000 7.000-4,-10.000 6.000-2,-9.000 7.000-4,-9.000 0.000 0,-5.000-2.000 1,-7.000-3.000 2,-5.000-3.000 2,-8.000-7.000 1,-5.000-9.000 1,-7.000-10.000 2,-5.000-8.000 0,-8.000 0.000 2,-5.000 14.000 1,-7.000 11.000 1,-5.000 14.000 2,-6.000 10.000 4,-3.000 9.000 9,-3.000 10.000 7,-2.000 10.000 7,-5.000 7.000 3,-2.000 6.000-4,-3.000 7.000-3,-3.000 6.000-4,-2.000 10.000 3,0.000 17.000 11,0.000 15.000 10,0.000 16.000 11,3.000 10.000 2,6.000 7.000-5,7.000 6.000-7,6.000 7.000-5,4.000 5.000-5,4.000 7.000-4,3.000 6.000-5,3.000 7.000-4,4.000 0.000-4,7.000-2.000-2,6.000-3.000-2,7.000-3.000-2,8.000-7.000-3,14.000-9.000-2,11.000-10.000-3,14.000-8.000-3,3.000-8.000-2,-2.000-2.000-3,-3.000-3.000-2,-3.000-3.000-2,-7.000-4.000-1,-9.000-3.000 1,-10.000-3.000 2,-8.000-2.000 1,-12.000 0.000 0,-12.000 7.000-3,-13.000 6.000-2,-12.000 7.000-3,-16.000 0.000 0,-19.000-2.000 2,-18.000-3.000 3,-19.000-3.000 2,-7.000-6.000 3,7.000-5.000 4,6.000-7.000 4,7.000-5.000 4,8.000-6.000 4,14.000-3.000 6,11.000-3.000 5,14.000-2.000 5,18.000 0.000 4,25.000 7.000 3,25.000 6.000 2,25.000 7.000 1,17.000-1.000-1,9.000-6.000-8,10.000-6.000-6,10.000-6.000-8,0.000-6.000-6,-5.000-2.000-5,-7.000-3.000-4,-5.000-3.000-4,-8.000-4.000-3,-5.000-3.000 0,-7.000-3.000 1,-5.000-2.000 0,-6.000-8.000-3,-3.000-8.000-4,-3.000-10.000-6,-2.000-9.000-5,-5.000-10.000-1,-2.000-9.000 4,-3.000-10.000 3,-3.000-8.000 3,-2.000 2.000 4,0.000 16.000 5,0.000 15.000 4,0.000 17.000 5</inkml:trace>
</inkml:ink>
</file>

<file path=ppt/ink/ink13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9:09"/>
    </inkml:context>
    <inkml:brush xml:id="br0">
      <inkml:brushProperty name="width" value="0.0402255989611149" units="cm"/>
      <inkml:brushProperty name="height" value="0.0402255989611149" units="cm"/>
      <inkml:brushProperty name="color" value="#f2395b"/>
      <inkml:brushProperty name="ignorePressure" value="0"/>
    </inkml:brush>
  </inkml:definitions>
  <inkml:trace contextRef="#ctx0" brushRef="#br0">67500.000 43600.000 546,'106.000'-165.000'21,"-37.000"73.000"13,-38.000 72.000 12,-37.000 72.000 14,-26.000 43.000 0,-11.000 16.000-11,-14.000 15.000-11,-11.000 17.000-11,-3.000 3.000-9,10.000-5.000-6,10.000-7.000-7,9.000-5.000-6,4.000-12.000-7,1.000-16.000-6,-1.000-15.000-6,1.000-15.000-6,7.000-23.000-8,16.000-28.000-7,15.000-28.000-8,17.000-27.000-7,10.000-22.000 1,6.000-11.000 12,7.000-14.000 11,6.000-11.000 11,-1.000 2.000 10,-5.000 19.000 7,-7.000 19.000 8,-5.000 19.000 8,-8.000 15.000 4,-5.000 13.000 0,-7.000 12.000 0,-5.000 13.000 0,-3.000 12.000 0,4.000 13.000 3,3.000 12.000 0,3.000 13.000 3,-2.000 7.000-2,-6.000 4.000-2,-6.000 3.000-2,-6.000 3.000-3,-2.000-5.000-3,3.000-12.000-2,3.000-13.000-3,4.000-12.000-4,5.000-13.000-2,10.000-12.000-5,10.000-13.000-4,9.000-12.000-4,12.000-15.000 0,16.000-15.000 2,15.000-15.000 3,17.000-16.000 2,7.000-8.000 2,0.000 0.000 1,0.000 0.000-1,0.000 0.000 1,-4.000 3.000 1,-5.000 6.000 3,-7.000 7.000 4,-5.000 6.000 3,-9.000 4.000 0,-9.000 4.000-3,-10.000 3.000-3,-8.000 3.000-3,-11.000-1.000-2,-8.000-2.000-2,-10.000-3.000-1,-9.000-3.000-2,-12.000-2.000-1,-11.000 0.000 1,-14.000 0.000 1,-11.000 0.000 0,-7.000 3.000 2,0.000 6.000 1,0.000 7.000 2,0.000 6.000 2,3.000 4.000 3,6.000 4.000 4,7.000 3.000 6,6.000 3.000 5,3.000 14.000 6,0.000 25.000 6,0.000 25.000 9,0.000 25.000 6,1.000 20.000 1,4.000 16.000-7,3.000 15.000-6,3.000 17.000-7,-1.000 5.000-4,-2.000-3.000-4,-3.000-3.000-2,-3.000-2.000-2,1.000-9.000-4,6.000-12.000-1,7.000-13.000-4,6.000-12.000-1,7.000-10.000-5,10.000-6.000-4,10.000-6.000-5,9.000-6.000-4,6.000-12.000-4,3.000-15.000-3,3.000-15.000-2,4.000-16.000-2,7.000-19.000-3,13.000-22.000-5,12.000-22.000-5,13.000-21.000-5,2.000-17.000 0,-5.000-8.000 3,-7.000-10.000 2,-5.000-9.000 4,-11.000 4.000 3,-11.000 19.000 4,-14.000 19.000 4,-11.000 19.000 4</inkml:trace>
</inkml:ink>
</file>

<file path=ppt/ink/ink13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9:09"/>
    </inkml:context>
    <inkml:brush xml:id="br0">
      <inkml:brushProperty name="width" value="0.0359657667577267" units="cm"/>
      <inkml:brushProperty name="height" value="0.0359657667577267" units="cm"/>
      <inkml:brushProperty name="color" value="#f2395b"/>
      <inkml:brushProperty name="ignorePressure" value="0"/>
    </inkml:brush>
  </inkml:definitions>
  <inkml:trace contextRef="#ctx0" brushRef="#br0">69800.000 42900.000 611,'1.000'-52.000'4,"4.000"-3.000"8,3.000-3.000 7,3.000-2.000 8,4.000 0.000 3,7.000 7.000-1,6.000 6.000-2,7.000 7.000-2,7.000 5.000-1,9.000 7.000 1,10.000 6.000-1,10.000 7.000 0,2.000 4.000-1,-3.000 3.000-6,-3.000 3.000-4,-2.000 4.000-5,-8.000 7.000-4,-8.000 13.000-4,-10.000 12.000-4,-9.000 13.000-3,-13.000 10.000-3,-16.000 10.000-5,-15.000 10.000-3,-15.000 9.000-4,-15.000 4.000-2,-12.000 1.000 0,-13.000-1.000 0,-12.000 1.000 0,-4.000-7.000 0,7.000-12.000-1,6.000-13.000 0,7.000-12.000-1,5.000-10.000 2,7.000-6.000 7,6.000-6.000 5,7.000-6.000 6,15.000-9.000 6,25.000-8.000 7,25.000-10.000 5,25.000-9.000 6,14.000-7.000 4,3.000-3.000-2,3.000-3.000 0,4.000-2.000-2,-3.000 2.000 0,-5.000 9.000-1,-7.000 10.000-2,-5.000 10.000-1,-17.000 13.000-2,-24.000 19.000 0,-26.000 19.000-1,-24.000 19.000-2,-20.000 10.000-1,-11.000 4.000-3,-14.000 3.000-4,-11.000 3.000-4,-3.000-4.000-2,10.000-8.000-3,10.000-10.000-3,9.000-9.000-2,9.000-10.000-1,9.000-9.000 3,10.000-10.000 4,10.000-8.000 2,10.000-9.000 3,13.000-6.000 0,12.000-6.000 2,13.000-6.000 0,16.000-10.000 2,23.000-12.000 0,22.000-13.000 1,22.000-12.000 2,7.000-4.000-1,-6.000 7.000 2,-6.000 6.000 0,-6.000 7.000 1,-9.000 5.000-1,-8.000 7.000 0,-10.000 6.000 0,-9.000 7.000-1,-15.000 10.000-1,-18.000 16.000 0,-19.000 15.000-2,-18.000 17.000 0,-21.000 14.000 0,-22.000 17.000 1,-22.000 15.000 1,-21.000 16.000 1,-12.000 4.000 0,1.000-6.000 0,-1.000-6.000-2,1.000-6.000-1,5.000-10.000 0,14.000-12.000 0,11.000-13.000 0,14.000-12.000 1,28.000-18.000 0,48.000-21.000-1,47.000-22.000 1,47.000-22.000-2,24.000-13.000 1,4.000-3.000-3,3.000-3.000-1,3.000-2.000-1,-7.000 2.000-2,-15.000 9.000-1,-15.000 10.000-1,-16.000 10.000-2,-15.000 5.000-1,-11.000 4.000-2,-14.000 3.000 0,-11.000 3.000-2,-12.000 9.000-1,-9.000 16.000 2,-10.000 15.000 0,-8.000 17.000 0,-15.000 10.000 2,-19.000 6.000-1,-18.000 7.000 0,-19.000 6.000 0,-8.000 3.000 3,3.000 0.000 3,3.000 0.000 5,4.000 0.000 4,1.000-5.000 2,0.000-9.000 1,0.000-10.000 1,0.000-8.000 1,4.000-8.000 1,10.000-2.000 3,10.000-3.000 2,9.000-3.000 4,18.000-10.000 3,29.000-16.000 7,28.000-15.000 6,28.000-15.000 7,17.000-9.000-2,6.000 1.000-10,7.000-1.000-9,6.000 1.000-10,4.000 1.000-9,4.000 3.000-6,3.000 3.000-9,3.000 4.000-7,-5.000 2.000-2,-12.000 4.000 2,-13.000 3.000 2,-12.000 3.000 4,-10.000 3.000-5,-6.000 3.000-9,-6.000 3.000-10,-6.000 4.000-10</inkml:trace>
</inkml:ink>
</file>

<file path=ppt/ink/ink13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9:10"/>
    </inkml:context>
    <inkml:brush xml:id="br0">
      <inkml:brushProperty name="width" value="0.0350058004260063" units="cm"/>
      <inkml:brushProperty name="height" value="0.0350058004260063" units="cm"/>
      <inkml:brushProperty name="color" value="#f2395b"/>
      <inkml:brushProperty name="ignorePressure" value="0"/>
    </inkml:brush>
  </inkml:definitions>
  <inkml:trace contextRef="#ctx0" brushRef="#br0">70800.000 44300.000 628,'-72.000'-50.000'1,"6.000"0.000"4,7.000 0.000 3,6.000 0.000 2,7.000 3.000 4,10.000 6.000 4,10.000 7.000 3,9.000 6.000 4,7.000 9.000 3,7.000 13.000 2,6.000 12.000 2,7.000 13.000 3,4.000 16.000-2,3.000 23.000-5,3.000 22.000-5,4.000 22.000-5,-1.000 18.000-3,-3.000 16.000-3,-3.000 15.000-3,-2.000 17.000-3,-5.000 16.000-5,-2.000 19.000-9,-3.000 19.000-8,-3.000 19.000-8,-2.000-1.000-3,0.000-18.000 6,0.000-19.000 4,0.000-18.000 5,-2.000-23.000-6,-3.000-24.000-17,-3.000-26.000-16,-2.000-24.000-17</inkml:trace>
</inkml:ink>
</file>

<file path=ppt/ink/ink13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9:12"/>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72400.000 43225.000 333,'157.000'63.000'167,"51.000"46.000"-1,50.000 47.000 1,49.000 47.000 0</inkml:trace>
</inkml:ink>
</file>

<file path=ppt/ink/ink13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9:12"/>
    </inkml:context>
    <inkml:brush xml:id="br0">
      <inkml:brushProperty name="width" value="0.0314530991017818" units="cm"/>
      <inkml:brushProperty name="height" value="0.0314530991017818" units="cm"/>
      <inkml:brushProperty name="color" value="#f2395b"/>
      <inkml:brushProperty name="ignorePressure" value="0"/>
    </inkml:brush>
  </inkml:definitions>
  <inkml:trace contextRef="#ctx0" brushRef="#br0">71800.000 43000.000 699,'-58.000'3.000'9,"34.000"6.000"10,35.000 7.000 12,35.000 6.000 10,27.000-4.000 1,22.000-11.000-9,22.000-14.000-9,23.000-11.000-8,6.000-12.000-8,-5.000-9.000-3,-7.000-10.000-6,-5.000-8.000-3,-14.000-1.000-4,-18.000 9.000 0,-19.000 10.000-2,-18.000 10.000-2,-25.000 13.000 2,-27.000 19.000 2,-28.000 19.000 3,-28.000 19.000 3,-17.000 12.000 2,-2.000 6.000 1,-3.000 7.000 0,-3.000 6.000 2,-2.000 3.000 1,0.000 0.000 1,0.000 0.000 3,0.000 0.000 1,0.000 1.000 1,0.000 4.000-2,0.000 3.000-1,0.000 3.000-2,1.000 3.000-2,4.000 3.000-2,3.000 3.000-3,3.000 4.000-3,6.000-4.000-2,9.000-9.000-3,10.000-10.000-3,10.000-8.000-4,14.000-18.000-5,23.000-25.000-8,22.000-25.000-9,22.000-25.000-8,10.000-19.000 0,1.000-12.000 7,-1.000-13.000 9,1.000-12.000 7,-6.000-2.000 6,-8.000 9.000 3,-10.000 10.000 5,-9.000 10.000 4,-7.000 13.000 11,-3.000 19.000 18,-3.000 19.000 18,-2.000 19.000 17,-1.000 13.000 6,3.000 10.000-7,3.000 10.000-7,4.000 9.000-7,-1.000 6.000-7,-3.000 3.000-7,-3.000 3.000-7,-2.000 4.000-7,-5.000 1.000-5,-2.000 0.000-5,-3.000 0.000-5,-3.000 0.000-4,-4.000 1.000-2,-3.000 4.000 0,-3.000 3.000 2,-2.000 3.000 1,-6.000-4.000-5,-6.000-8.000-10,-6.000-10.000-11,-6.000-9.000-10,-1.000-16.000-7,7.000-22.000-2,6.000-22.000-1,7.000-21.000-3,4.000-12.000 5,3.000 1.000 10,3.000-1.000 11,4.000 1.000 10</inkml:trace>
</inkml:ink>
</file>

<file path=ppt/ink/ink13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9:12"/>
    </inkml:context>
    <inkml:brush xml:id="br0">
      <inkml:brushProperty name="width" value="0.029301330447197" units="cm"/>
      <inkml:brushProperty name="height" value="0.029301330447197" units="cm"/>
      <inkml:brushProperty name="color" value="#f2395b"/>
      <inkml:brushProperty name="ignorePressure" value="0"/>
    </inkml:brush>
  </inkml:definitions>
  <inkml:trace contextRef="#ctx0" brushRef="#br0">72550.000 44050.000 750,'71.000'-65.000'2,"-5.000"23.000"2,-7.000 22.000 3,-5.000 22.000 3,-3.000 16.000 4,4.000 14.000 5,3.000 11.000 6,3.000 14.000 5,-1.000 5.000 0,-2.000 1.000-3,-3.000-1.000-5,-3.000 1.000-5,-4.000-3.000-3,-3.000-2.000-4,-3.000-3.000-4,-2.000-3.000-4,-6.000-6.000-1,-6.000-5.000 1,-6.000-7.000 1,-6.000-5.000 1</inkml:trace>
</inkml:ink>
</file>

<file path=ppt/ink/ink13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9:13"/>
    </inkml:context>
    <inkml:brush xml:id="br0">
      <inkml:brushProperty name="width" value="0.0399567745625973" units="cm"/>
      <inkml:brushProperty name="height" value="0.0399567745625973" units="cm"/>
      <inkml:brushProperty name="color" value="#f2395b"/>
      <inkml:brushProperty name="ignorePressure" value="0"/>
    </inkml:brush>
  </inkml:definitions>
  <inkml:trace contextRef="#ctx0" brushRef="#br0">74050.000 42300.000 550,'45.000'-46.000'0,"-9.000"10.000"0,-10.000 10.000 0,-8.000 9.000 0,-3.000 4.000 2,7.000 1.000 3,6.000-1.000 4,7.000 1.000 3,2.000 5.000 4,1.000 14.000 3,-1.000 11.000 4,1.000 14.000 4,-4.000 8.000-4,-6.000 7.000-11,-6.000 6.000-10,-6.000 7.000-10,-12.000 4.000-8,-15.000 3.000-1,-15.000 3.000-4,-16.000 4.000-1,-12.000-1.000-3,-5.000-3.000-1,-7.000-3.000-1,-5.000-2.000-1,-4.000-9.000 2,0.000-12.000 5,0.000-13.000 6,0.000-12.000 5,4.000-9.000 5,10.000-2.000 4,10.000-3.000 4,9.000-3.000 4,17.000-9.000 6,25.000-11.000 6,25.000-14.000 8,25.000-11.000 6,20.000-6.000 2,16.000 4.000-4,15.000 3.000-3,17.000 3.000-3,0.000 6.000-5,-11.000 9.000-6,-14.000 10.000-5,-11.000 10.000-6,-14.000 4.000-3,-11.000 0.000-3,-14.000 0.000-2,-11.000 0.000-2,-20.000 7.000 0,-24.000 17.000-1,-26.000 15.000-1,-24.000 16.000 1,-15.000 5.000 0,-3.000-2.000 2,-3.000-3.000 1,-2.000-3.000 1,5.000-7.000 1,16.000-9.000 1,15.000-10.000 1,17.000-8.000 0,22.000-11.000 1,32.000-8.000-1,31.000-10.000 0,32.000-9.000 0,13.000-4.000 0,-3.000 4.000 0,-3.000 3.000 0,-2.000 3.000 1,-9.000 4.000-1,-12.000 7.000 2,-13.000 6.000 0,-12.000 7.000 1,-15.000 8.000 0,-15.000 14.000-2,-15.000 11.000 0,-16.000 14.000-2,-21.000 11.000 0,-24.000 14.000 0,-26.000 11.000 1,-24.000 14.000 0,-12.000 0.000 0,4.000-8.000-2,3.000-10.000 0,3.000-9.000-2,7.000-13.000 1,14.000-16.000 0,11.000-15.000 2,14.000-15.000 1,11.000-15.000 0,14.000-12.000 2,11.000-13.000 1,14.000-12.000 1,21.000-13.000 1,31.000-12.000-2,32.000-13.000 1,31.000-12.000-1,18.000-4.000 0,7.000 7.000 2,6.000 6.000 2,7.000 7.000 1,-6.000 10.000 1,-15.000 16.000-1,-15.000 15.000-1,-16.000 17.000 0,-16.000 11.000-2,-16.000 10.000-3,-15.000 10.000-3,-15.000 9.000-3,-17.000 12.000-1,-15.000 16.000 1,-15.000 15.000 1,-16.000 17.000 0,-15.000 5.000 1,-11.000-3.000-2,-14.000-3.000-1,-11.000-2.000-2,-6.000-6.000-1,4.000-6.000 1,3.000-6.000 0,3.000-6.000 0,4.000-7.000 2,7.000-6.000 2,6.000-6.000 5,7.000-6.000 2,24.000-16.000 5,44.000-25.000 7,44.000-25.000 7,44.000-25.000 6,23.000-13.000 1,3.000 1.000-5,3.000-1.000-4,4.000 1.000-5,1.000 2.000-5,0.000 7.000-3,0.000 6.000-5,0.000 7.000-4,-11.000 7.000-1,-22.000 9.000 0,-22.000 10.000 2,-21.000 10.000 1,-24.000 14.000 4,-25.000 23.000 9,-25.000 22.000 8,-25.000 22.000 9,-18.000 12.000 1,-8.000 3.000-7,-10.000 3.000-5,-9.000 4.000-6,-9.000-1.000-7,-5.000-3.000-8,-7.000-3.000-7,-5.000-2.000-8,-6.000-6.000-5,-3.000-6.000-2,-3.000-6.000-2,-2.000-6.000-2,3.000-10.000-1,14.000-12.000 0,11.000-13.000-1,14.000-12.000-1,10.000-15.000 1,9.000-15.000 2,10.000-15.000 3,10.000-16.000 2,8.000-13.000 2,10.000-9.000 2,10.000-10.000 3,9.000-8.000 2,6.000-1.000 4,3.000 9.000 4,3.000 10.000 4,4.000 10.000 5,1.000 7.000 7,0.000 6.000 10,0.000 7.000 10,0.000 6.000 9,6.000 6.000 6,13.000 6.000 2,12.000 7.000 1,13.000 6.000 3,13.000 10.000-2,17.000 17.000-4,15.000 15.000-3,16.000 16.000-5,16.000 13.000-6,20.000 14.000-8,18.000 11.000-10,20.000 14.000-8,22.000 7.000-10,29.000 3.000-11,28.000 3.000-13,28.000 4.000-12,-16.000-12.000-2,-59.000-24.000 7,-60.000-26.000 7,-58.000-24.000 7,-29.000-13.000-2,3.000 0.000-12,3.000 0.000-12,4.000 0.000-11</inkml:trace>
</inkml:ink>
</file>

<file path=ppt/ink/ink13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9:15"/>
    </inkml:context>
    <inkml:brush xml:id="br0">
      <inkml:brushProperty name="width" value="0.0335869677364826" units="cm"/>
      <inkml:brushProperty name="height" value="0.0335869677364826" units="cm"/>
      <inkml:brushProperty name="color" value="#f2395b"/>
      <inkml:brushProperty name="ignorePressure" value="0"/>
    </inkml:brush>
  </inkml:definitions>
  <inkml:trace contextRef="#ctx0" brushRef="#br0">89700.000 47500.000 655,'-27.000'1.000'9,"47.000"4.000"18,47.000 3.000 19,48.000 3.000 18,19.000-2.000 3,-6.000-6.000-15,-6.000-6.000-13,-6.000-6.000-15,-2.000-4.000-11,3.000 1.000-9,3.000-1.000-11,4.000 1.000-9,-10.000 1.000-9,-22.000 3.000-9,-22.000 3.000-7,-21.000 4.000-9,-20.000 1.000 0,-15.000 0.000 8,-15.000 0.000 8,-16.000 0.000 8,-18.000 3.000 5,-18.000 6.000 2,-19.000 7.000 1,-18.000 6.000 2,-12.000 4.000 3,-3.000 4.000 3,-3.000 3.000 3,-2.000 3.000 4,2.000 1.000 4,9.000 1.000 5,10.000-1.000 4,10.000 1.000 5,8.000-3.000 3,10.000-2.000 3,10.000-3.000 2,9.000-3.000 3,7.000-1.000 3,7.000 4.000 3,6.000 3.000 3,7.000 3.000 4,5.000 3.000-2,7.000 3.000-7,6.000 3.000-6,7.000 4.000-8,2.000 4.000-5,1.000 6.000-2,-1.000 7.000-3,1.000 6.000-2,-3.000 1.000-2,-2.000-3.000-2,-3.000-3.000-1,-3.000-2.000-2,-6.000-5.000-2,-5.000-2.000-2,-7.000-3.000-3,-5.000-3.000-2,-4.000-6.000-2,0.000-5.000 1,0.000-7.000 1,0.000-5.000 0,3.000-11.000-6,6.000-11.000-12,7.000-14.000-14,6.000-11.000-13,3.000-7.000-1,0.000 0.000 10,0.000 0.000 12,0.000 0.000 10</inkml:trace>
</inkml:ink>
</file>

<file path=ppt/ink/ink1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0:53"/>
    </inkml:context>
    <inkml:brush xml:id="br0">
      <inkml:brushProperty name="width" value="0.0560813173651695" units="cm"/>
      <inkml:brushProperty name="height" value="0.0560813173651695" units="cm"/>
      <inkml:brushProperty name="color" value="#f2395b"/>
      <inkml:brushProperty name="ignorePressure" value="0"/>
    </inkml:brush>
  </inkml:definitions>
  <inkml:trace contextRef="#ctx0" brushRef="#br0">77450.000 51400.000 392,'-63.000'-25.000'5,"26.000"0.000"18,24.000 0.000 17,26.000 0.000 16,13.000 1.000 5,4.000 4.000-6,3.000 3.000-9,3.000 3.000-6,1.000 3.000-6,1.000 3.000-2,-1.000 3.000-4,1.000 4.000-3,1.000-1.000-4,3.000-3.000-3,3.000-3.000-3,4.000-2.000-3,1.000-1.000-3,0.000 3.000-1,0.000 3.000-2,0.000 4.000-1,0.000 1.000 0,0.000 0.000-1,0.000 0.000-1,0.000 0.000 1,3.000 0.000-1,6.000 0.000-1,7.000 0.000 0,6.000 0.000 0,1.000 0.000-1,-3.000 0.000-1,-3.000 0.000 1,-2.000 0.000-1,-3.000 0.000-1,1.000 0.000 1,-1.000 0.000 0,1.000 0.000 0,2.000 0.000 0,7.000 0.000 0,6.000 0.000 0,7.000 0.000 0,-3.000 0.000 0,-8.000 0.000 0,-10.000 0.000 1,-9.000 0.000-1,-5.000 0.000 1,0.000 0.000-1,0.000 0.000 1,0.000 0.000-1,1.000 0.000 1,4.000 0.000-1,3.000 0.000 0,3.000 0.000 1,-1.000 0.000-1,-2.000 0.000 0,-3.000 0.000 0,-3.000 0.000 0,-1.000 0.000-1,4.000 0.000 0,3.000 0.000 1,3.000 0.000-1,-1.000-2.000 0,-2.000-3.000 0,-3.000-3.000 1,-3.000-2.000 0,-2.000-1.000 0,0.000 3.000 0,0.000 3.000 1,0.000 4.000-1,4.000-1.000 0,10.000-3.000 0,10.000-3.000 0,9.000-2.000 0,-1.000-1.000 1,-8.000 3.000-1,-10.000 3.000 0,-9.000 4.000 0,-2.000 1.000 0,6.000 0.000 2,7.000 0.000 0,6.000 0.000 1,4.000 0.000 1,4.000 0.000-1,3.000 0.000 0,3.000 0.000 1,-2.000 0.000-2,-6.000 0.000 0,-6.000 0.000-2,-6.000 0.000-1,-6.000 0.000 0,-2.000 0.000-1,-3.000 0.000 1,-3.000 0.000 1,-1.000 0.000-1,4.000 0.000 1,3.000 0.000 0,3.000 0.000 1,4.000 0.000 1,7.000 0.000-1,6.000 0.000 0,7.000 0.000 0,0.000 1.000 0,-2.000 4.000 0,-3.000 3.000 1,-3.000 3.000 0,-6.000-1.000 0,-5.000-2.000 0,-7.000-3.000 0,-5.000-3.000-1,0.000-1.000 0,10.000 4.000 0,10.000 3.000-1,9.000 3.000 0,-1.000-1.000 0,-8.000-2.000 0,-10.000-3.000-1,-9.000-3.000 0,-5.000-2.000 0,0.000 0.000 0,0.000 0.000 1,0.000 0.000 0,0.000-2.000 0,0.000-3.000 0,0.000-3.000 0,0.000-2.000 1,0.000-3.000-1,0.000 1.000 0,0.000-1.000-1,0.000 1.000 0,-15.000 2.000-17,-27.000 7.000-35,-28.000 6.000-34,-28.000 7.000-35</inkml:trace>
</inkml:ink>
</file>

<file path=ppt/ink/ink13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9:15"/>
    </inkml:context>
    <inkml:brush xml:id="br0">
      <inkml:brushProperty name="width" value="0.040958683937788" units="cm"/>
      <inkml:brushProperty name="height" value="0.040958683937788" units="cm"/>
      <inkml:brushProperty name="color" value="#f2395b"/>
      <inkml:brushProperty name="ignorePressure" value="0"/>
    </inkml:brush>
  </inkml:definitions>
  <inkml:trace contextRef="#ctx0" brushRef="#br0">89050.000 48100.000 537,'-25.000'-27.000'-1,"0.000"-3.000"1,0.000-3.000-1,0.000-2.000 0,-2.000-1.000 2,-3.000 3.000 6,-3.000 3.000 6,-2.000 4.000 5,11.000 2.000 8,29.000 4.000 8,28.000 3.000 8,28.000 3.000 8,24.000-2.000 0,23.000-6.000-9,22.000-6.000-9,22.000-6.000-9,10.000-4.000-7,1.000 1.000-3,-1.000-1.000-4,1.000 1.000-4,-6.000 2.000-3,-8.000 7.000-1,-10.000 6.000-3,-9.000 7.000-2,-15.000 4.000-2,-18.000 3.000-4,-19.000 3.000-2,-18.000 4.000-4,-21.000 2.000 1,-22.000 4.000 8,-22.000 3.000 5,-21.000 3.000 8,-17.000 4.000 2,-8.000 7.000 0,-10.000 6.000 0,-9.000 7.000-1,-7.000 5.000 1,-3.000 7.000 3,-3.000 6.000 4,-2.000 7.000 2,-3.000 5.000 0,1.000 7.000-3,-1.000 6.000-3,1.000 7.000-2,-3.000 4.000-3,-2.000 3.000-1,-3.000 3.000-1,-3.000 4.000-2,2.000 2.000-1,10.000 4.000-5,10.000 3.000-3,9.000 3.000-4,6.000-2.000-4,3.000-6.000-3,3.000-6.000-5,4.000-6.000-4,5.000-10.000-1,10.000-12.000-1,10.000-13.000 0,9.000-12.000 0,9.000-15.000-2,9.000-15.000-1,10.000-15.000-2,10.000-16.000-2,8.000-19.000 0,10.000-22.000 2,10.000-22.000 1,9.000-21.000 3,6.000-10.000 3,3.000 3.000 5,3.000 3.000 5,4.000 4.000 5,-4.000 7.000 5,-9.000 13.000 5,-10.000 12.000 6,-8.000 13.000 6,-9.000 10.000 3,-6.000 10.000 2,-6.000 10.000 2,-6.000 9.000 2,1.000 13.000 8,9.000 20.000 13,10.000 18.000 14,10.000 20.000 13,2.000 11.000 0,-3.000 7.000-11,-3.000 6.000-12,-2.000 7.000-12,-3.000 10.000-9,1.000 16.000-4,-1.000 15.000-6,1.000 17.000-4,-6.000 5.000-5,-8.000-3.000-6,-10.000-3.000-6,-9.000-2.000-4,-9.000-9.000-3,-5.000-12.000 1,-7.000-13.000 0,-5.000-12.000 2,-3.000-30.000-9,4.000-47.000-18,3.000-47.000-17,3.000-46.000-18,4.000-39.000-1,7.000-27.000 14,6.000-28.000 15,7.000-28.000 14,2.000-2.000 10,1.000 25.000 5,-1.000 25.000 5,1.000 25.000 5,1.000 23.000 4,3.000 22.000 5,3.000 22.000 3,4.000 23.000 5,5.000 13.000 3,10.000 6.000 4,10.000 7.000 3,9.000 6.000 3,7.000 7.000 3,7.000 10.000 3,6.000 10.000 3,7.000 9.000 2,2.000 7.000-2,1.000 7.000-6,-1.000 6.000-6,1.000 7.000-7,-6.000 2.000-2,-8.000 1.000-1,-10.000-1.000 0,-9.000 1.000 0,-9.000-6.000-3,-5.000-8.000-7,-7.000-10.000-6,-5.000-9.000-7,-4.000-10.000-9,0.000-9.000-11,0.000-10.000-12,0.000-8.000-11</inkml:trace>
</inkml:ink>
</file>

<file path=ppt/ink/ink13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9:16"/>
    </inkml:context>
    <inkml:brush xml:id="br0">
      <inkml:brushProperty name="width" value="0.0442249290645123" units="cm"/>
      <inkml:brushProperty name="height" value="0.0442249290645123" units="cm"/>
      <inkml:brushProperty name="color" value="#f2395b"/>
      <inkml:brushProperty name="ignorePressure" value="0"/>
    </inkml:brush>
  </inkml:definitions>
  <inkml:trace contextRef="#ctx0" brushRef="#br0">92450.000 47350.000 497,'23.000'-69.000'2,"-3.000"13.000"3,-3.000 12.000 4,-2.000 13.000 3,5.000 7.000 4,16.000 4.000 2,15.000 3.000 4,17.000 3.000 3,10.000 3.000 0,6.000 3.000-2,7.000 3.000-4,6.000 4.000-2,3.000 2.000-4,0.000 4.000-4,0.000 3.000-5,0.000 3.000-5,-8.000 3.000-5,-16.000 3.000-5,-15.000 3.000-5,-15.000 4.000-5,-18.000 2.000-3,-19.000 4.000-1,-18.000 3.000 0,-19.000 3.000 0,-21.000 1.000-1,-21.000 1.000 0,-22.000-1.000-1,-22.000 1.000 1,-11.000-4.000 2,0.000-6.000 7,0.000-6.000 6,0.000-6.000 6,7.000-6.000 4,17.000-2.000 3,15.000-3.000 1,16.000-3.000 3,10.000-4.000 5,7.000-3.000 6,6.000-3.000 7,7.000-2.000 7,5.000 2.000 7,7.000 9.000 5,6.000 10.000 6,7.000 10.000 6,5.000 10.000 0,7.000 13.000-8,6.000 12.000-7,7.000 13.000-7,2.000 9.000-6,1.000 6.000-2,-1.000 7.000-3,1.000 6.000-3,-6.000 7.000-3,-8.000 10.000-3,-10.000 10.000-3,-9.000 9.000-2,-5.000 1.000-3,0.000-6.000-3,0.000-6.000-5,0.000-6.000-2,3.000-4.000-5,6.000 1.000-5,7.000-1.000-6,6.000 1.000-4,9.000-17.000-10,13.000-30.000-17,12.000-32.000-15,13.000-30.000-16,-1.000-19.000 1,-11.000-2.000 17,-14.000-3.000 16,-11.000-3.000 18,-6.000-4.000 10,4.000-3.000 4,3.000-3.000 4,3.000-2.000 4</inkml:trace>
</inkml:ink>
</file>

<file path=ppt/ink/ink13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9:16"/>
    </inkml:context>
    <inkml:brush xml:id="br0">
      <inkml:brushProperty name="width" value="0.0377688594162464" units="cm"/>
      <inkml:brushProperty name="height" value="0.0377688594162464" units="cm"/>
      <inkml:brushProperty name="color" value="#f2395b"/>
      <inkml:brushProperty name="ignorePressure" value="0"/>
    </inkml:brush>
  </inkml:definitions>
  <inkml:trace contextRef="#ctx0" brushRef="#br0">92350.000 48950.000 582,'3.000'-57.000'-1,"6.000"-11.000"-4,7.000-14.000-2,6.000-11.000-4,10.000-4.000 5,17.000 6.000 10,15.000 7.000 11,16.000 6.000 10,9.000 6.000 6,3.000 6.000-2,3.000 7.000-1,4.000 6.000-1,-1.000 9.000-1,-3.000 13.000 0,-3.000 12.000-1,-2.000 13.000 1,-9.000 9.000-2,-12.000 6.000-2,-13.000 7.000-1,-12.000 6.000-2,-12.000 7.000-2,-8.000 10.000 0,-10.000 10.000-2,-9.000 9.000-2,-15.000 9.000-1,-18.000 9.000-2,-19.000 10.000-2,-18.000 10.000-3,-17.000 4.000-3,-11.000 0.000-1,-14.000 0.000-4,-11.000 0.000-1,-1.000-8.000-7,13.000-16.000-7,12.000-15.000-9,13.000-15.000-7,10.000-15.000-6,10.000-12.000-2,10.000-13.000-1,9.000-12.000-2,7.000-15.000 1,7.000-15.000 4,6.000-15.000 3,7.000-16.000 4,4.000-7.000 4,3.000 4.000 3,3.000 3.000 5,4.000 3.000 4,4.000 7.000 5,6.000 14.000 5,7.000 11.000 5,6.000 14.000 7,7.000 10.000 8,10.000 9.000 15,10.000 10.000 13,9.000 10.000 14,6.000 5.000 2,3.000 4.000-6,3.000 3.000-9,4.000 3.000-7,2.000 1.000-7,4.000 1.000-5,3.000-1.000-5,3.000 1.000-6,-1.000-6.000-6,-2.000-8.000-6,-3.000-10.000-8,-3.000-9.000-7,-4.000-7.000-8,-3.000-3.000-7,-3.000-3.000-8,-2.000-2.000-8,-9.000-6.000-2,-12.000-6.000 3,-13.000-6.000 4,-12.000-6.000 4</inkml:trace>
</inkml:ink>
</file>

<file path=ppt/ink/ink13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9:17"/>
    </inkml:context>
    <inkml:brush xml:id="br0">
      <inkml:brushProperty name="width" value="0.0432584099471569" units="cm"/>
      <inkml:brushProperty name="height" value="0.0432584099471569" units="cm"/>
      <inkml:brushProperty name="color" value="#f2395b"/>
      <inkml:brushProperty name="ignorePressure" value="0"/>
    </inkml:brush>
  </inkml:definitions>
  <inkml:trace contextRef="#ctx0" brushRef="#br0">95000.000 46050.000 508,'23.000'-25.000'0,"-3.000"0.000"0,-3.000 0.000 0,-2.000 0.000 0,-1.000 0.000 3,3.000 0.000 7,3.000 0.000 6,4.000 0.000 6,-4.000 17.000 3,-9.000 34.000 0,-10.000 35.000-1,-8.000 35.000 0,-15.000 21.000-7,-19.000 9.000-14,-18.000 10.000-13,-19.000 10.000-14,-12.000-3.000-7,-2.000-11.000 0,-3.000-14.000 0,-3.000-11.000 0,5.000-15.000 4,17.000-16.000 7,15.000-15.000 6,16.000-15.000 8,15.000-14.000 8,16.000-8.000 9,15.000-10.000 10,17.000-9.000 10,19.000-10.000 1,26.000-9.000-4,24.000-10.000-4,26.000-8.000-6,12.000-8.000-5,0.000-2.000-4,0.000-3.000-5,0.000-3.000-5,-8.000-1.000-4,-16.000 4.000 0,-15.000 3.000-1,-15.000 3.000-2,-14.000 4.000 1,-8.000 7.000-1,-10.000 6.000 2,-9.000 7.000-1,-15.000 8.000 11,-18.000 14.000 20,-19.000 11.000 21,-18.000 14.000 19,-14.000 13.000 4,-5.000 16.000-11,-7.000 15.000-14,-5.000 17.000-11,-9.000 14.000-9,-9.000 17.000-4,-10.000 15.000-5,-8.000 16.000-4,-15.000 27.000-6,-19.000 42.000-5,-18.000 40.000-6,-19.000 41.000-5,-15.000 21.000-6,-8.000 4.000-4,-10.000 3.000-5,-9.000 3.000-3,5.000-18.000-4,23.000-36.000 1,22.000-39.000-1,22.000-36.000 0,23.000-37.000 0,25.000-34.000 0,25.000-35.000 0,25.000-33.000-1,18.000-29.000 2,14.000-22.000-1,11.000-22.000 2,14.000-21.000 0</inkml:trace>
</inkml:ink>
</file>

<file path=ppt/ink/ink13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9:17"/>
    </inkml:context>
    <inkml:brush xml:id="br0">
      <inkml:brushProperty name="width" value="0.0453941486775875" units="cm"/>
      <inkml:brushProperty name="height" value="0.0453941486775875" units="cm"/>
      <inkml:brushProperty name="color" value="#f2395b"/>
      <inkml:brushProperty name="ignorePressure" value="0"/>
    </inkml:brush>
  </inkml:definitions>
  <inkml:trace contextRef="#ctx0" brushRef="#br0">93850.000 48500.000 484,'48.000'-122.000'4,"-3.000"6.000"8,-3.000 7.000 9,-2.000 6.000 7,2.000 10.000 5,9.000 17.000 0,10.000 15.000 1,10.000 16.000 0,-1.000 13.000-2,-9.000 14.000-3,-10.000 11.000-4,-8.000 14.000-3,-8.000 8.000-3,-2.000 7.000-2,-3.000 6.000-1,-3.000 7.000-1,-2.000 2.000-3,0.000 1.000-6,0.000-1.000-6,0.000 1.000-5,3.000-4.000-4,6.000-6.000-3,7.000-6.000-2,6.000-6.000-3,4.000-7.000-3,4.000-6.000-5,3.000-6.000-5,3.000-6.000-5,-2.000-4.000 0,-6.000 1.000 2,-6.000-1.000 3,-6.000 1.000 3,-10.000 4.000 11,-12.000 9.000 21,-13.000 10.000 21,-12.000 10.000 21,-9.000 5.000 6,-2.000 4.000-5,-3.000 3.000-6,-3.000 3.000-5,12.000-1.000-13,28.000-2.000-19,28.000-3.000-17,29.000-3.000-19,16.000-9.000-7,7.000-11.000 1,6.000-14.000 3,7.000-11.000 2,-6.000-6.000 5,-15.000 4.000 5,-15.000 3.000 5,-16.000 3.000 7,-10.000 1.000 5,-3.000 1.000 6,-3.000-1.000 6,-2.000 1.000 6,-15.000 4.000 6,-25.000 9.000 7,-25.000 10.000 6,-25.000 10.000 8,-19.000 5.000-1,-12.000 4.000-5,-13.000 3.000-7,-12.000 3.000-7,-10.000 6.000-4,-6.000 9.000-4,-6.000 10.000-4,-6.000 10.000-4,-6.000 2.000-2,-2.000-3.000-3,-3.000-3.000-1,-3.000-2.000-2,4.000-1.000 1,13.000 3.000 2,12.000 3.000 4,13.000 4.000 3,13.000-6.000 1,17.000-11.000 2,15.000-14.000 2,16.000-11.000 0,29.000-7.000 1,44.000 0.000 0,44.000 0.000 0,44.000 0.000-1,30.000-8.000-1,20.000-16.000-2,18.000-15.000-3,20.000-15.000-1,11.000-6.000-5,7.000 7.000-2,6.000 6.000-5,7.000 7.000-3,-6.000 4.000-5,-15.000 3.000-6,-15.000 3.000-7,-16.000 4.000-5,-10.000 4.000-2,-3.000 6.000 5,-3.000 7.000 4,-2.000 6.000 4,-19.000 1.000-4,-30.000-3.000-13,-32.000-3.000-11,-30.000-2.000-13</inkml:trace>
</inkml:ink>
</file>

<file path=ppt/ink/ink13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29:17"/>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99700.000 48000.000 999,'1.000'-46.000'-6,"4.000"10.000"-12,3.000 10.000-12,3.000 9.000-12</inkml:trace>
</inkml:ink>
</file>

<file path=ppt/ink/ink13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09:49"/>
    </inkml:context>
    <inkml:brush xml:id="br0">
      <inkml:brushProperty name="width" value="0.051597286015749" units="cm"/>
      <inkml:brushProperty name="height" value="0.051597286015749" units="cm"/>
      <inkml:brushProperty name="color" value="#f2395b"/>
      <inkml:brushProperty name="ignorePressure" value="0"/>
    </inkml:brush>
  </inkml:definitions>
  <inkml:trace contextRef="#ctx0" brushRef="#br0">11250.000 42700.000 426,'-47.000'-24.000'3,"6.000"4.000"6,7.000 3.000 5,6.000 3.000 7,3.000 1.000 4,0.000 1.000 1,0.000-1.000 3,0.000 1.000 2,-2.000-1.000 0,-3.000 1.000-2,-3.000-1.000-2,-2.000 1.000-1,-3.000 1.000-3,1.000 3.000-3,-1.000 3.000-2,1.000 4.000-2,-3.000 2.000-3,-2.000 4.000-1,-3.000 3.000-2,-3.000 3.000-1,-2.000 4.000-1,0.000 7.000-2,0.000 6.000 1,0.000 7.000-2,0.000 4.000 0,0.000 3.000-1,0.000 3.000 0,0.000 4.000-2,1.000 5.000 1,4.000 10.000 0,3.000 10.000 0,3.000 9.000 0,1.000 6.000 0,1.000 3.000 0,-1.000 3.000 0,1.000 4.000-1,1.000 1.000 1,3.000 0.000 1,3.000 0.000 0,4.000 0.000 0,2.000-2.000 0,4.000-3.000 1,3.000-3.000 0,3.000-2.000-1,3.000-3.000 1,3.000 1.000-1,3.000-1.000-1,4.000 1.000 0,1.000-3.000 0,0.000-2.000-2,0.000-3.000 0,0.000-3.000-2,1.000-2.000 0,4.000 0.000 1,3.000 0.000 0,3.000 0.000 2,3.000-2.000-1,3.000-3.000 1,3.000-3.000 1,4.000-2.000-1,-1.000 0.000 0,-3.000 7.000 1,-3.000 6.000-1,-2.000 7.000 0,-1.000 2.000 0,3.000 1.000 1,3.000-1.000 0,4.000 1.000 0,2.000-3.000 0,4.000-2.000 0,3.000-3.000 0,3.000-3.000 0,-1.000-6.000-1,-2.000-5.000 1,-3.000-7.000-1,-3.000-5.000 1,-1.000-8.000 0,4.000-5.000-2,3.000-7.000 1,3.000-5.000-1,6.000-3.000-1,9.000 4.000 0,10.000 3.000 0,10.000 3.000-1,0.000-1.000 0,-5.000-2.000 1,-7.000-3.000 0,-5.000-3.000 0,-4.000-2.000 0,0.000 0.000 0,0.000 0.000 0,0.000 0.000 0,-2.000 0.000 0,-3.000 0.000 1,-3.000 0.000-1,-2.000 0.000 1,2.000 0.000 0,9.000 0.000 0,10.000 0.000 0,10.000 0.000 0,2.000 0.000 0,-3.000 0.000 0,-3.000 0.000-1,-2.000 0.000 1,-1.000-2.000-1,3.000-3.000 1,3.000-3.000-2,4.000-2.000 1,1.000-1.000 0,0.000 3.000 0,0.000 3.000 0,0.000 4.000 0,0.000-1.000 0,0.000-3.000 0,0.000-3.000-1,0.000-2.000-1,-2.000-5.000 1,-3.000-2.000-1,-3.000-3.000 0,-2.000-3.000 0,-1.000-2.000 0,3.000 0.000 1,3.000 0.000 0,4.000 0.000 1,-1.000 0.000 0,-3.000 0.000 0,-3.000 0.000 0,-2.000 0.000 0,-1.000 0.000 0,3.000 0.000 0,3.000 0.000 0,4.000 0.000 0,1.000 0.000 1,0.000 0.000-1,0.000 0.000 0,0.000 0.000 0,0.000 0.000 0,0.000 0.000 0,0.000 0.000 0,0.000 0.000 1,0.000 0.000-1,0.000 0.000 0,0.000 0.000-1,0.000 0.000 1,1.000-2.000 0,4.000-3.000 0,3.000-3.000 0,3.000-2.000 0,1.000-1.000 0,1.000 3.000-1,-1.000 3.000 1,1.000 4.000-1,-3.000 1.000 1,-2.000 0.000 0,-3.000 0.000-1,-3.000 0.000 1,-1.000 0.000 0,4.000 0.000 0,3.000 0.000 1,3.000 0.000-1,-1.000 0.000 1,-2.000 0.000-1,-3.000 0.000 1,-3.000 0.000-1,1.000-2.000 0,6.000-3.000-2,7.000-3.000-1,6.000-2.000-1,1.000-5.000 0,-3.000-2.000 0,-3.000-3.000 1,-2.000-3.000 1,-3.000-2.000 1,1.000 0.000 0,-1.000 0.000 0,1.000 0.000 1,-3.000 0.000-1,-2.000 0.000 1,-3.000 0.000 0,-3.000 0.000 0,-1.000 1.000 0,4.000 4.000 0,3.000 3.000 0,3.000 3.000 1,-1.000-1.000-1,-2.000-2.000 0,-3.000-3.000 1,-3.000-3.000 0,-1.000-6.000-1,4.000-5.000-1,3.000-7.000-1,3.000-5.000-2,-2.000-9.000-1,-6.000-9.000-1,-6.000-10.000-1,-6.000-8.000-1,-4.000-4.000-1,1.000 3.000 2,-1.000 3.000 1,1.000 4.000 1,-1.000 2.000 1,1.000 4.000 0,-1.000 3.000 1,1.000 3.000 0,-3.000 4.000 1,-2.000 7.000 0,-3.000 6.000 0,-3.000 7.000 2,-2.000 2.000-1,0.000 1.000 0,0.000-1.000 0,0.000 1.000 0,-2.000-3.000 0,-3.000-2.000 0,-3.000-3.000 2,-2.000-3.000 1,-3.000-4.000-1,1.000-3.000 1,-1.000-3.000-2,1.000-2.000 1,-1.000-3.000-1,1.000 1.000-1,-1.000-1.000 0,1.000 1.000 0,-4.000-4.000 0,-6.000-6.000-1,-6.000-6.000 0,-6.000-6.000 0,-6.000-7.000 0,-2.000-6.000-1,-3.000-6.000-1,-3.000-6.000 0,-7.000-2.000-1,-9.000 3.000 2,-10.000 3.000-1,-8.000 4.000 1,-9.000 2.000 1,-6.000 4.000 0,-6.000 3.000 1,-6.000 3.000 1,-6.000 3.000 1,-2.000 3.000-1,-3.000 3.000 1,-3.000 4.000 0,-4.000 1.000 0,-3.000 0.000-1,-3.000 0.000 1,-2.000 0.000-1,-5.000 0.000 0,-2.000 0.000 0,-3.000 0.000 1,-3.000 0.000-1,-2.000 1.000 1,0.000 4.000-1,0.000 3.000 0,0.000 3.000 0,-4.000 1.000 0,-5.000 1.000 0,-7.000-1.000 1,-5.000 1.000 1,-6.000 1.000-1,-3.000 3.000 1,-3.000 3.000-1,-2.000 4.000 0,-1.000 4.000 0,3.000 6.000 2,3.000 7.000 0,4.000 6.000 1,1.000 3.000 1,0.000 0.000-1,0.000 0.000 0,0.000 0.000 0,1.000 1.000-1,4.000 4.000 1,3.000 3.000 1,3.000 3.000 0,-1.000 1.000 0,-2.000 1.000-1,-3.000-1.000-1,-3.000 1.000 0,-7.000 1.000-2,-9.000 3.000-1,-10.000 3.000 0,-8.000 4.000-1,-6.000 1.000-1,1.000 0.000 1,-1.000 0.000 0,1.000 0.000 1,2.000 0.000-1,7.000 0.000 0,6.000 0.000 1,7.000 0.000-1,2.000 6.000-1,1.000 13.000 1,-1.000 12.000 0,1.000 13.000 1,-1.000 7.000-1,1.000 4.000-1,-1.000 3.000-1,1.000 3.000-1,-3.000 1.000 0,-2.000 1.000-1,-3.000-1.000 0,-3.000 1.000 0,-1.000 1.000 0,4.000 3.000-1,3.000 3.000 0,3.000 4.000-1,-1.000 4.000-1,-2.000 6.000-2,-3.000 7.000-2,-3.000 6.000-2,-26.000 38.000-4,-46.000 73.000-7,-47.000 72.000-6,-47.000 72.000-6,12.000-4.000 0,72.000-78.000 5,72.000-78.000 6,73.000-77.000 6,39.000-42.000 3,10.000-3.000 2,10.000-3.000 2,9.000-2.000 2,4.000-8.000-3,1.000-8.000-6,-1.000-10.000-6,1.000-9.000-8</inkml:trace>
</inkml:ink>
</file>

<file path=ppt/ink/ink13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13:07"/>
    </inkml:context>
    <inkml:brush xml:id="br0">
      <inkml:brushProperty name="width" value="0.0454455874860287" units="cm"/>
      <inkml:brushProperty name="height" value="0.0454455874860287" units="cm"/>
      <inkml:brushProperty name="color" value="#f2395b"/>
      <inkml:brushProperty name="ignorePressure" value="0"/>
    </inkml:brush>
  </inkml:definitions>
  <inkml:trace contextRef="#ctx0" brushRef="#br0">78800.000 21600.000 484,'-47.000'43.000'2,"6.000"-11.000"6,7.000-14.000 4,6.000-11.000 6,6.000-11.000 7,6.000-5.000 8,7.000-7.000 10,6.000-5.000 9,7.000-3.000 1,10.000 4.000-4,10.000 3.000-6,9.000 3.000-6,6.000 1.000-4,3.000 1.000-7,3.000-1.000-6,4.000 1.000-5,-1.000-1.000-5,-3.000 1.000-4,-3.000-1.000-4,-2.000 1.000-3,-1.000-3.000-2,3.000-2.000 1,3.000-3.000 0,4.000-3.000 2,1.000-1.000 1,0.000 4.000 2,0.000 3.000 2,0.000 3.000 3,1.000-2.000 0,4.000-6.000-2,3.000-6.000-3,3.000-6.000-1,-2.000-1.000-2,-6.000 7.000 0,-6.000 6.000-2,-6.000 7.000 0,-4.000 2.000-1,1.000 1.000 0,-1.000-1.000 1,1.000 1.000-1,1.000 1.000 1,3.000 3.000 1,3.000 3.000 1,4.000 4.000 0,-1.000-1.000 0,-3.000-3.000 0,-3.000-3.000-1,-2.000-2.000-1,-3.000-3.000 1,1.000 1.000-1,-1.000-1.000 1,1.000 1.000 0,-1.000-3.000 0,1.000-2.000 0,-1.000-3.000 0,1.000-3.000 1,-1.000-1.000-1,1.000 4.000 1,-1.000 3.000-1,1.000 3.000 0,-1.000 1.000 1,1.000 1.000 0,-1.000-1.000 1,1.000 1.000 1,-1.000-1.000 0,1.000 1.000 0,-1.000-1.000 2,1.000 1.000-1,1.000-3.000 1,3.000-2.000-1,3.000-3.000-2,4.000-3.000 0,1.000-4.000-2,0.000-3.000-1,0.000-3.000-2,0.000-2.000-2,-2.000-1.000 0,-3.000 3.000 1,-3.000 3.000 2,-2.000 4.000 1,-3.000 2.000 2,1.000 4.000 0,-1.000 3.000 1,1.000 3.000 0,-1.000 3.000 0,1.000 3.000-2,-1.000 3.000-3,1.000 4.000-2</inkml:trace>
</inkml:ink>
</file>

<file path=ppt/ink/ink13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13:07"/>
    </inkml:context>
    <inkml:brush xml:id="br0">
      <inkml:brushProperty name="width" value="0.048373032361269" units="cm"/>
      <inkml:brushProperty name="height" value="0.048373032361269" units="cm"/>
      <inkml:brushProperty name="color" value="#f2395b"/>
      <inkml:brushProperty name="ignorePressure" value="0"/>
    </inkml:brush>
  </inkml:definitions>
  <inkml:trace contextRef="#ctx0" brushRef="#br0">78800.000 20400.000 454,'40.000'-40.000'11,"-18.000"23.000"19,-19.000 22.000 21,-18.000 22.000 21,-12.000 13.000 2,-3.000 7.000-15,-3.000 6.000-15,-2.000 7.000-15,-3.000 2.000-10,1.000 1.000-3,-1.000-1.000-4,1.000 1.000-4,-1.000-1.000-3,1.000 1.000-3,-1.000-1.000-4,1.000 1.000-4,-1.000-4.000-1,1.000-6.000-1,-1.000-6.000-1,1.000-6.000 0,2.000-4.000-1,7.000 1.000 2,6.000-1.000 0,7.000 1.000 1,13.000-4.000 5,22.000-6.000 8,22.000-6.000 7,23.000-6.000 8,11.000-4.000 3,4.000 1.000-2,3.000-1.000-3,3.000 1.000-2,-4.000-1.000-2,-8.000 1.000-2,-10.000-1.000 0,-9.000 1.000-2,-5.000 1.000-3,0.000 3.000-2,0.000 3.000-4,0.000 4.000-4,-2.000-1.000-2,-3.000-3.000-3,-3.000-3.000-3,-2.000-2.000-3,-1.000-3.000-2,3.000 1.000-4,3.000-1.000-4,4.000 1.000-3,1.000-3.000-10,0.000-2.000-18,0.000-3.000-16,0.000-3.000-18</inkml:trace>
</inkml:ink>
</file>

<file path=ppt/ink/ink13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2:31"/>
    </inkml:context>
    <inkml:brush xml:id="br0">
      <inkml:brushProperty name="width" value="0.050252377986908" units="cm"/>
      <inkml:brushProperty name="height" value="0.050252377986908" units="cm"/>
      <inkml:brushProperty name="color" value="#00bff3"/>
      <inkml:brushProperty name="ignorePressure" value="0"/>
    </inkml:brush>
  </inkml:definitions>
  <inkml:trace contextRef="#ctx0" brushRef="#br0">11000.000 3150.000 437,'0.000'-61.000'2,"0.000"28.000"3,0.000 28.000 4,0.000 29.000 4,0.000 11.000 3,0.000-2.000 6,0.000-3.000 4,0.000-3.000 5,-4.000 7.000 4,-5.000 19.000 1,-7.000 19.000 2,-5.000 19.000 1,-14.000 18.000 1,-18.000 19.000-5,-19.000 19.000-2,-18.000 19.000-3,-20.000 24.000-4,-18.000 32.000-3,-19.000 31.000-4,-18.000 32.000-4,-14.000 22.000-1,-5.000 17.000-3,-7.000 15.000-1,-5.000 16.000-1,-8.000 18.000-2,-5.000 22.000-1,-7.000 22.000 0,-5.000 23.000-1,-4.000 11.000-4,0.000 4.000-4,0.000 3.000-5,0.000 3.000-4,12.000-18.000-4,26.000-36.000-1,24.000-39.000 0,26.000-36.000-2,18.000-34.000 1,13.000-28.000-1,12.000-28.000 1,13.000-27.000 0,10.000-34.000-1,10.000-37.000-2,10.000-38.000-2,9.000-37.000-1,9.000-46.000-3,9.000-53.000-3,10.000-53.000-2,10.000-52.000-4,5.000-51.000-1,4.000-47.000 0,3.000-47.000 0,3.000-46.000-1,-1.000 7.000 4,-2.000 63.000 5,-3.000 62.000 7,-3.000 63.000 5</inkml:trace>
</inkml:ink>
</file>

<file path=ppt/ink/ink1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08:28"/>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72250.000 14550.000 999,'21.000'-47.000'-67,"-5.000"6.000"14,-7.000 7.000 13,-5.000 6.000 15,-3.000 1.000 8,4.000-3.000 3,3.000-3.000 5,3.000-2.000 3,1.000-1.000 3,1.000 3.000 0,-1.000 3.000 1,1.000 4.000 1</inkml:trace>
</inkml:ink>
</file>

<file path=ppt/ink/ink13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2:31"/>
    </inkml:context>
    <inkml:brush xml:id="br0">
      <inkml:brushProperty name="width" value="0.0524322986602783" units="cm"/>
      <inkml:brushProperty name="height" value="0.0524322986602783" units="cm"/>
      <inkml:brushProperty name="color" value="#00bff3"/>
      <inkml:brushProperty name="ignorePressure" value="0"/>
    </inkml:brush>
  </inkml:definitions>
  <inkml:trace contextRef="#ctx0" brushRef="#br0">6400.000 4650.000 419,'-180.000'-90.000'5,"41.000"23.000"-3,40.000 22.000-2,42.000 22.000-2,22.000 10.000-1,7.000 1.000-1,6.000-1.000-1,7.000 1.000 1,15.000 10.000 13,25.000 22.000 27,25.000 22.000 27,25.000 23.000 28,21.000 16.000 4,20.000 13.000-19,18.000 12.000-19,20.000 13.000-18,11.000 10.000-13,7.000 10.000-4,6.000 10.000-5,7.000 9.000-5,4.000 15.000-3,3.000 22.000-1,3.000 22.000-2,4.000 23.000-1,5.000 11.000 0,10.000 4.000 0,10.000 3.000-1,9.000 3.000 1,6.000 10.000-3,3.000 20.000-6,3.000 18.000-4,4.000 20.000-6,-9.000-3.000-3,-18.000-21.000-2,-19.000-22.000-2,-18.000-22.000-2,8.000 12.000-5,39.000 47.000-6,36.000 47.000-6,39.000 48.000-7,3.000-8.000-2,-27.000-58.000 2,-28.000-60.000 4,-28.000-59.000 1,-35.000-51.000 3,-41.000-40.000 2,-40.000-40.000 1,-40.000-41.000 2</inkml:trace>
</inkml:ink>
</file>

<file path=ppt/ink/ink13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2:32"/>
    </inkml:context>
    <inkml:brush xml:id="br0">
      <inkml:brushProperty name="width" value="0.042120948433876" units="cm"/>
      <inkml:brushProperty name="height" value="0.042120948433876" units="cm"/>
      <inkml:brushProperty name="color" value="#00bff3"/>
      <inkml:brushProperty name="ignorePressure" value="0"/>
    </inkml:brush>
  </inkml:definitions>
  <inkml:trace contextRef="#ctx0" brushRef="#br0">13850.000 3450.000 522,'-47.000'0.000'3,"6.000"0.000"6,7.000 0.000 6,6.000 0.000 7,-7.000 17.000 6,-18.000 34.000 5,-19.000 35.000 7,-18.000 35.000 6,-4.000 11.000-1,13.000-8.000-9,12.000-10.000-9,13.000-9.000-8,-7.000 13.000-3,-24.000 39.000 2,-26.000 36.000 1,-24.000 39.000 3,-23.000 38.000-2,-18.000 41.000-3,-19.000 40.000-3,-18.000 42.000-4,-15.000 36.000-3,-9.000 35.000-2,-10.000 35.000-1,-8.000 34.000-1,-9.000 15.000-4,-6.000-3.000-2,-6.000-3.000-4,-6.000-2.000-4,-1.000-3.000-3,7.000 1.000-4,6.000-1.000-5,7.000 1.000-4,19.000-28.000-3,35.000-52.000-2,35.000-53.000-3,34.000-53.000-1,29.000-59.000-1,26.000-61.000 1,24.000-64.000 1,26.000-61.000 1</inkml:trace>
</inkml:ink>
</file>

<file path=ppt/ink/ink13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2:32"/>
    </inkml:context>
    <inkml:brush xml:id="br0">
      <inkml:brushProperty name="width" value="0.0383753590285778" units="cm"/>
      <inkml:brushProperty name="height" value="0.0383753590285778" units="cm"/>
      <inkml:brushProperty name="color" value="#00bff3"/>
      <inkml:brushProperty name="ignorePressure" value="0"/>
    </inkml:brush>
  </inkml:definitions>
  <inkml:trace contextRef="#ctx0" brushRef="#br0">16450.000 2250.000 573,'1.000'53.000'64,"4.000"6.000"-9,3.000 7.000-11,3.000 6.000-9,-1.000 12.000-7,-2.000 19.000-3,-3.000 19.000-3,-3.000 19.000-3,-7.000 23.000-1,-9.000 28.000 2,-10.000 28.000 0,-8.000 29.000 1,-8.000 13.000-1,-2.000 1.000-4,-3.000-1.000-5,-3.000 1.000-4,-1.000-10.000-5,4.000-19.000-7,3.000-18.000-7,3.000-19.000-5,3.000-22.000-4,3.000-25.000 3,3.000-25.000 1,4.000-25.000 1,-1.000-49.000-7,-3.000-71.000-18,-3.000-72.000-16,-2.000-72.000-17,-1.000-21.000 0,3.000 32.000 15,3.000 31.000 15,4.000 32.000 16</inkml:trace>
</inkml:ink>
</file>

<file path=ppt/ink/ink13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2:33"/>
    </inkml:context>
    <inkml:brush xml:id="br0">
      <inkml:brushProperty name="width" value="0.0411492586135864" units="cm"/>
      <inkml:brushProperty name="height" value="0.0411492586135864" units="cm"/>
      <inkml:brushProperty name="color" value="#00bff3"/>
      <inkml:brushProperty name="ignorePressure" value="0"/>
    </inkml:brush>
  </inkml:definitions>
  <inkml:trace contextRef="#ctx0" brushRef="#br0">15900.000 2600.000 534,'70.000'-182.000'2,"-9.000"39.000"2,-10.000 36.000 3,-8.000 39.000 3,-6.000 19.000 3,1.000 4.000 0,-1.000 3.000 2,1.000 3.000 1,-1.000 4.000 0,1.000 7.000 1,-1.000 6.000 0,1.000 7.000 0,2.000 5.000 1,7.000 7.000 0,6.000 6.000-1,7.000 7.000 1,0.000 8.000-1,-2.000 14.000-1,-3.000 11.000-3,-3.000 14.000-1,-1.000 10.000 0,4.000 9.000-2,3.000 10.000 1,3.000 10.000-1,-2.000 10.000 1,-6.000 13.000-1,-6.000 12.000 1,-6.000 13.000 0,-9.000 12.000-1,-8.000 13.000-1,-10.000 12.000 0,-9.000 13.000-1,-9.000 9.000 0,-5.000 6.000 0,-7.000 7.000 1,-5.000 6.000 0,-6.000-4.000 0,-3.000-11.000-1,-3.000-14.000-1,-2.000-11.000-2,0.000-14.000-2,7.000-11.000-1,6.000-14.000-4,7.000-11.000-2,2.000-15.000 0,1.000-16.000 0,-1.000-15.000 1,1.000-15.000 0,-4.000-20.000-6,-6.000-21.000-13,-6.000-22.000-13,-6.000-22.000-13,-2.000-33.000-5,3.000-44.000 1,3.000-43.000 2,4.000-44.000 2,4.000-16.000 5,6.000 13.000 6,7.000 12.000 7,6.000 13.000 7,1.000 15.000 4,-3.000 19.000 0,-3.000 19.000 1,-2.000 19.000 0</inkml:trace>
</inkml:ink>
</file>

<file path=ppt/ink/ink13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2:34"/>
    </inkml:context>
    <inkml:brush xml:id="br0">
      <inkml:brushProperty name="width" value="0.0588604845106602" units="cm"/>
      <inkml:brushProperty name="height" value="0.0588604845106602" units="cm"/>
      <inkml:brushProperty name="color" value="#00bff3"/>
      <inkml:brushProperty name="ignorePressure" value="0"/>
    </inkml:brush>
  </inkml:definitions>
  <inkml:trace contextRef="#ctx0" brushRef="#br0">17350.000 2500.000 373,'26.000'-50.000'0,"4.000"0.000"0,3.000 0.000 0,3.000 0.000 0,-1.000 3.000 2,-2.000 6.000 3,-3.000 7.000 3,-3.000 6.000 3,-2.000 7.000 2,0.000 10.000 0,0.000 10.000 1,0.000 9.000 0,1.000 12.000 1,4.000 16.000 1,3.000 15.000 1,3.000 17.000 2,-2.000 17.000 1,-6.000 23.000 1,-6.000 22.000 1,-6.000 22.000 0,-7.000 21.000 0,-6.000 22.000-4,-6.000 22.000-1,-6.000 23.000-4,-6.000 0.000-1,-2.000-18.000-1,-3.000-19.000 0,-3.000-18.000-1,1.000-20.000 0,6.000-18.000-2,7.000-19.000 0,6.000-18.000-2,3.000-50.000-9,0.000-77.000-17,0.000-78.000-18,0.000-78.000-18,1.000-43.000-4,4.000-6.000 11,3.000-6.000 10,3.000-6.000 11,9.000-12.000 6,16.000-15.000 4,15.000-15.000 4,17.000-16.000 4,3.000 17.000 3,-5.000 50.000 4,-7.000 50.000 3,-5.000 50.000 4,-6.000 31.000 4,-3.000 13.000 2,-3.000 12.000 3,-2.000 13.000 2,-5.000 12.000 3,-2.000 13.000 3,-3.000 12.000 1,-3.000 13.000 3,-1.000 16.000 0,4.000 23.000-2,3.000 22.000-2,3.000 22.000-2,-1.000 18.000 0,-2.000 16.000 1,-3.000 15.000 2,-3.000 17.000 1,-4.000 19.000 0,-3.000 26.000-1,-3.000 24.000-2,-2.000 26.000-1,-5.000 10.000-2,-2.000-3.000-3,-3.000-3.000-2,-3.000-2.000-2,-1.000-11.000-3,4.000-15.000-3,3.000-15.000-3,3.000-16.000-3,-1.000-13.000-1,-2.000-9.000 0,-3.000-10.000 0,-3.000-8.000 0,-2.000-14.000-2,0.000-15.000-4,0.000-15.000-5,0.000-16.000-5,-5.000-16.000-3,-9.000-16.000-1,-10.000-15.000-1,-8.000-15.000-3,-15.000-15.000 1,-19.000-12.000-1,-18.000-13.000 0,-19.000-12.000 1,-24.000-18.000-1,-28.000-21.000 1,-28.000-22.000 1,-27.000-22.000-1,-17.000-7.000 2,-3.000 10.000 3,-3.000 10.000 2,-2.000 9.000 3,0.000 12.000 3,7.000 16.000 2,6.000 15.000 1,7.000 17.000 3,7.000 10.000 5,9.000 6.000 6,10.000 7.000 7,10.000 6.000 6,11.000 4.000 5,17.000 4.000 1,15.000 3.000 1,16.000 3.000 1,16.000-1.000 1,20.000-2.000 0,18.000-3.000 0,20.000-3.000-1,21.000-4.000 0,25.000-3.000-4,25.000-3.000-2,25.000-2.000-3,28.000-9.000-2,31.000-12.000-1,32.000-13.000-3,31.000-12.000-1,26.000-10.000-2,22.000-6.000-1,22.000-6.000-2,23.000-6.000-2,11.000-1.000 0,4.000 7.000 1,3.000 6.000 2,3.000 7.000 2,-4.000 4.000-2,-8.000 3.000-4,-10.000 3.000-4,-9.000 4.000-4,-12.000 2.000-4,-11.000 4.000-4,-14.000 3.000-3,-11.000 3.000-4,-15.000-4.000-2,-16.000-8.000 1,-15.000-10.000 0,-15.000-9.000 0,-17.000-5.000-1,-15.000 0.000-2,-15.000 0.000-3,-16.000 0.000-2,-16.000 1.000 2,-16.000 4.000 6,-15.000 3.000 6,-15.000 3.000 5,-11.000 6.000 7,-2.000 9.000 6,-3.000 10.000 6,-3.000 10.000 5,-6.000 7.000 8,-5.000 6.000 8,-7.000 7.000 7,-5.000 6.000 9,-1.000 12.000 2,6.000 19.000-4,7.000 19.000-5,6.000 19.000-4,4.000 15.000-4,4.000 13.000-3,3.000 12.000-4,3.000 13.000-3,1.000 7.000-4,1.000 4.000-4,-1.000 3.000-3,1.000 3.000-4,-1.000-5.000-4,1.000-12.000-2,-1.000-13.000-4,1.000-12.000-2,4.000-15.000-9,9.000-15.000-12,10.000-15.000-15,10.000-16.000-12,2.000-27.000-4,-3.000-37.000 6,-3.000-38.000 6,-2.000-37.000 6,-5.000-37.000 5,-2.000-33.000 5,-3.000-35.000 6,-3.000-34.000 4,-2.000-16.000 5,0.000 3.000 4,0.000 3.000 3,0.000 4.000 4,1.000 13.000 3,4.000 26.000 2,3.000 24.000 2,3.000 26.000 1,-2.000 16.000 4,-6.000 10.000 3,-6.000 10.000 4,-6.000 9.000 4,-6.000 13.000 5,-2.000 20.000 5,-3.000 18.000 4,-3.000 20.000 6,1.000 21.000 7,6.000 25.000 10,7.000 25.000 11,6.000 25.000 10,1.000 23.000-1,-3.000 22.000-14,-3.000 22.000-12,-2.000 23.000-14,0.000 47.000-9,7.000 76.000-3,6.000 74.000-4,7.000 76.000-4,2.000 47.000-5,1.000 23.000-7,-1.000 22.000-5,1.000 22.000-6,-1.000 30.000-8,1.000 42.000-10,-1.000 40.000-9,1.000 41.000-11,2.000 21.000-5,7.000 4.000-1,6.000 3.000-3,7.000 3.000-2,-3.000-52.000 3,-8.000-106.000 8,-10.000-106.000 6,-9.000-106.000 9,-5.000-76.000 3,0.000-43.000 2,0.000-44.000 0,0.000-43.000 2</inkml:trace>
</inkml:ink>
</file>

<file path=ppt/ink/ink13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9T18:28:00"/>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63525.000 22400.000 333,'157.000'63.000'167,"51.000"46.000"-1,50.000 47.000 1,49.000 47.000 0</inkml:trace>
</inkml:ink>
</file>

<file path=ppt/ink/ink13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9T18:28:26"/>
    </inkml:context>
    <inkml:brush xml:id="br0">
      <inkml:brushProperty name="width" value="0.0499999970197678" units="cm"/>
      <inkml:brushProperty name="height" value="0.0499999970197678" units="cm"/>
      <inkml:brushProperty name="color" value="#00bff3"/>
      <inkml:brushProperty name="ignorePressure" value="0"/>
    </inkml:brush>
  </inkml:definitions>
  <inkml:trace contextRef="#ctx0" brushRef="#br0">60850.000 10275.000 333,'157.000'63.000'167,"51.000"46.000"-1,50.000 47.000 1,49.000 47.000 0</inkml:trace>
</inkml:ink>
</file>

<file path=ppt/ink/ink13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9T18:28:52"/>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22450.000 50450.000 999,'-24.000'-21.000'-2,"4.000"10.000"-4,3.000 10.000-5,3.000 9.000-4</inkml:trace>
</inkml:ink>
</file>

<file path=ppt/ink/ink13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9T18:29:06"/>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60600.000 21750.000 999,'-85.000'-24.000'-36,"32.000"4.000"0,31.000 3.000 1,32.000 3.000 1</inkml:trace>
</inkml:ink>
</file>

<file path=ppt/ink/ink13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9T18:29:17"/>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99700.000 48000.000 999,'1.000'-46.000'-6,"4.000"10.000"-12,3.000 10.000-12,3.000 9.000-12</inkml:trace>
</inkml:ink>
</file>

<file path=ppt/ink/ink1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08:33"/>
    </inkml:context>
    <inkml:brush xml:id="br0">
      <inkml:brushProperty name="width" value="0.0453385971486568" units="cm"/>
      <inkml:brushProperty name="height" value="0.0453385971486568" units="cm"/>
      <inkml:brushProperty name="color" value="#f2395b"/>
      <inkml:brushProperty name="ignorePressure" value="0"/>
    </inkml:brush>
  </inkml:definitions>
  <inkml:trace contextRef="#ctx0" brushRef="#br0">5650.000 14700.000 485,'-55.000'-44.000'11,"41.000"13.000"22,40.000 12.000 22,42.000 13.000 21,19.000 7.000 4,1.000 4.000-17,-1.000 3.000-16,1.000 3.000-16,10.000 1.000-9,22.000 1.000-2,22.000-1.000-2,23.000 1.000-1,5.000-3.000-2,-9.000-2.000-4,-10.000-3.000-4,-8.000-3.000-2,-3.000-2.000-3,7.000 0.000-1,6.000 0.000-1,7.000 0.000 0,0.000 1.000 0,-2.000 4.000-1,-3.000 3.000 0,-3.000 3.000 0,-4.000 1.000 0,-3.000 1.000 0,-3.000-1.000 1,-2.000 1.000-1,-8.000-1.000 1,-8.000 1.000 0,-10.000-1.000-1,-9.000 1.000 2,-7.000-3.000-2,-3.000-2.000-1,-3.000-3.000-1,-2.000-3.000-2,-5.000-2.000 0,-2.000 0.000 1,-3.000 0.000 1,-3.000 0.000 1,-17.000 3.000-14,-27.000 6.000-30,-28.000 7.000-30,-28.000 6.000-28</inkml:trace>
</inkml:ink>
</file>

<file path=ppt/ink/ink13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18:36"/>
    </inkml:context>
    <inkml:brush xml:id="br0">
      <inkml:brushProperty name="width" value="0.037980318069458" units="cm"/>
      <inkml:brushProperty name="height" value="0.037980318069458" units="cm"/>
      <inkml:brushProperty name="color" value="#f2395b"/>
      <inkml:brushProperty name="ignorePressure" value="0"/>
    </inkml:brush>
  </inkml:definitions>
  <inkml:trace contextRef="#ctx0" brushRef="#br0">7550.000 42750.000 579,'117.000'31.000'0,"34.000"13.000"0,35.000 12.000 0,35.000 13.000 0,8.000 1.000 7,-15.000-9.000 14,-15.000-10.000 15,-16.000-8.000 14,-13.000-9.000 1,-9.000-6.000-12,-10.000-6.000-11,-8.000-6.000-12,-9.000-6.000-7,-6.000-2.000 0,-6.000-3.000-1,-6.000-3.000-2,-4.000-7.000 0,1.000-9.000 0,-1.000-10.000-2,1.000-8.000 0,-3.000-6.000 0,-2.000 1.000 2,-3.000-1.000 0,-3.000 1.000 1,-2.000 1.000 1,0.000 3.000-2,0.000 3.000-2,0.000 4.000 0,3.000 4.000-2,6.000 6.000 1,7.000 7.000-1,6.000 6.000 0,1.000 4.000 0,-3.000 4.000 0,-3.000 3.000 0,-2.000 3.000 0,-5.000 6.000 1,-2.000 9.000 1,-3.000 10.000 1,-3.000 10.000 2,-2.000 2.000-1,0.000-3.000-1,0.000-3.000 0,0.000-2.000-1,0.000-5.000-1,0.000-2.000 0,0.000-3.000 0,0.000-3.000-1,0.000-4.000 0,0.000-3.000 0,0.000-3.000 0,0.000-2.000 0,1.000-5.000-1,4.000-2.000-2,3.000-3.000 0,3.000-3.000-2,1.000-2.000-1,1.000 0.000-1,-1.000 0.000-1,1.000 0.000-1,2.000-2.000-1,7.000-3.000 2,6.000-3.000 1,7.000-2.000 1,4.000-8.000 1,3.000-8.000 0,3.000-10.000 0,4.000-9.000 0,2.000-9.000 0,4.000-5.000 1,3.000-7.000 0,3.000-5.000 0,3.000-3.000-1,3.000 4.000-2,3.000 3.000-2,4.000 3.000-1,5.000 4.000-1,10.000 7.000 3,10.000 6.000 1,9.000 7.000 3,-1.000 8.000 1,-8.000 14.000 1,-10.000 11.000-1,-9.000 14.000 1,-7.000 7.000 1,-3.000 3.000 1,-3.000 3.000 1,-2.000 4.000 1,-1.000 2.000 1,3.000 4.000 1,3.000 3.000 0,4.000 3.000 0,-1.000-4.000 0,-3.000-8.000-1,-3.000-10.000-1,-2.000-9.000-1,-5.000-9.000-1,-2.000-5.000 0,-3.000-7.000-1,-3.000-5.000 0,-2.000-3.000-1,0.000 4.000 0,0.000 3.000 0,0.000 3.000 0,6.000 4.000 0,13.000 7.000 0,12.000 6.000 1,13.000 7.000-1,6.000 7.000 1,0.000 9.000-1,0.000 10.000 1,0.000 10.000-1,-4.000-1.000 0,-5.000-9.000-1,-7.000-10.000-1,-5.000-8.000-1,-9.000-9.000 0,-9.000-6.000-1,-10.000-6.000 0,-8.000-6.000 0,-4.000-9.000 0,3.000-8.000 1,3.000-10.000 0,4.000-9.000 0,1.000-5.000 2,0.000 0.000 0,0.000 0.000 0,0.000 0.000 1,-2.000 3.000 1,-3.000 6.000 1,-3.000 7.000 2,-2.000 6.000 1,0.000 6.000 0,7.000 6.000-2,6.000 7.000-1,7.000 6.000-1,4.000 3.000-1,3.000 0.000-1,3.000 0.000-1,4.000 0.000-1,-4.000-2.000-1,-9.000-3.000 2,-10.000-3.000-1,-8.000-2.000 2,-11.000-5.000-2,-8.000-2.000-1,-10.000-3.000-3,-9.000-3.000-1,-5.000-2.000-2,0.000 0.000 2,0.000 0.000 1,0.000 0.000 1,-4.000 1.000-1,-5.000 4.000 0,-7.000 3.000-2,-5.000 3.000-1,-3.000 1.000-1,4.000 1.000-5,3.000-1.000-2,3.000 1.000-3,1.000-1.000-3,1.000 1.000-2,-1.000-1.000-2,1.000 1.000-1,-9.000 1.000-2,-15.000 3.000 0,-15.000 3.000 1,-16.000 4.000-1</inkml:trace>
</inkml:ink>
</file>

<file path=ppt/ink/ink13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18:36"/>
    </inkml:context>
    <inkml:brush xml:id="br0">
      <inkml:brushProperty name="width" value="0.0339230969548225" units="cm"/>
      <inkml:brushProperty name="height" value="0.0339230969548225" units="cm"/>
      <inkml:brushProperty name="color" value="#f2395b"/>
      <inkml:brushProperty name="ignorePressure" value="0"/>
    </inkml:brush>
  </inkml:definitions>
  <inkml:trace contextRef="#ctx0" brushRef="#br0">31450.000 39800.000 648,'-121.000'-29.000'6,"60.000"-5.000"10,60.000-7.000 12,59.000-5.000 11,29.000-6.000 2,1.000-3.000-7,-1.000-3.000-9,1.000-2.000-7,7.000-8.000-5,16.000-8.000-2,15.000-10.000-1,17.000-9.000-2,2.000 5.000 0,-9.000 23.000-1,-10.000 22.000 1,-8.000 22.000 0,-9.000 21.000 0,-6.000 22.000 2,-6.000 22.000-1,-6.000 23.000 2,-7.000 13.000-1,-6.000 6.000-2,-6.000 7.000-2,-6.000 6.000-2,-7.000 4.000-1,-6.000 4.000-1,-6.000 3.000-1,-6.000 3.000-2,-9.000 3.000-1,-8.000 3.000-3,-10.000 3.000-4,-9.000 4.000-3,-9.000 8.000-4,-5.000 17.000-7,-7.000 15.000-5,-5.000 16.000-6,-6.000 1.000-4,-3.000-12.000 0,-3.000-13.000-1,-2.000-12.000 0,-3.000-5.000 1,1.000 3.000 2,-1.000 3.000 3,1.000 4.000 2,2.000-15.000 5,7.000-31.000 6,6.000-31.000 5,7.000-31.000 6</inkml:trace>
</inkml:ink>
</file>

<file path=ppt/ink/ink13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18:36"/>
    </inkml:context>
    <inkml:brush xml:id="br0">
      <inkml:brushProperty name="width" value="0.0312269516289234" units="cm"/>
      <inkml:brushProperty name="height" value="0.0312269516289234" units="cm"/>
      <inkml:brushProperty name="color" value="#f2395b"/>
      <inkml:brushProperty name="ignorePressure" value="0"/>
    </inkml:brush>
  </inkml:definitions>
  <inkml:trace contextRef="#ctx0" brushRef="#br0">33500.000 43350.000 704,'0.000'117.000'3,"0.000"-16.000"5,0.000-15.000 6,0.000-15.000 6,0.000-6.000 4,0.000 7.000 1,0.000 6.000 3,0.000 7.000 1,7.000 0.000 0,17.000-2.000-4,15.000-3.000-3,16.000-3.000-4,10.000-9.000-2,7.000-11.000-2,6.000-14.000-3,7.000-11.000-2,2.000-11.000-8,1.000-5.000-14,-1.000-7.000-14,1.000-5.000-14,-7.000-3.000-6,-12.000 4.000 3,-13.000 3.000 1,-12.000 3.000 3,-9.000-1.000 2,-2.000-2.000 3,-3.000-3.000 4,-3.000-3.000 3</inkml:trace>
</inkml:ink>
</file>

<file path=ppt/ink/ink13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3:19"/>
    </inkml:context>
    <inkml:brush xml:id="br0">
      <inkml:brushProperty name="width" value="0.0336793288588524" units="cm"/>
      <inkml:brushProperty name="height" value="0.0336793288588524" units="cm"/>
      <inkml:brushProperty name="color" value="#00bff3"/>
      <inkml:brushProperty name="ignorePressure" value="0"/>
    </inkml:brush>
  </inkml:definitions>
  <inkml:trace contextRef="#ctx0" brushRef="#br0">18750.000 21950.000 653,'0.000'46.000'74,"0.000"-5.000"-17,0.000-7.000-17,0.000-5.000-18,-2.000-1.000-8,-3.000 6.000 0,-3.000 7.000-1,-2.000 6.000 0,-1.000 1.000-2,3.000-3.000 0,3.000-3.000-1,4.000-2.000-1,1.000-1.000-1,0.000 3.000 0,0.000 3.000 1,0.000 4.000-1,0.000 2.000 0,0.000 4.000-2,0.000 3.000-2,0.000 3.000 0,1.000 1.000-3,4.000 1.000 0,3.000-1.000-2,3.000 1.000-2,1.000 1.000 1,1.000 3.000 0,-1.000 3.000 1,1.000 4.000 1,1.000 1.000 1,3.000 0.000 0,3.000 0.000 0,4.000 0.000 1,-1.000 1.000-1,-3.000 4.000 1,-3.000 3.000-1,-2.000 3.000-1,-3.000 3.000 1,1.000 3.000-1,-1.000 3.000 0,1.000 4.000 1,-1.000 1.000-2,1.000 0.000 1,-1.000 0.000 0,1.000 0.000 0,-3.000-2.000-1,-2.000-3.000 1,-3.000-3.000-1,-3.000-2.000 1,-2.000-6.000 0,0.000-6.000-1,0.000-6.000 1,0.000-6.000-1,0.000-6.000-1,0.000-2.000 1,0.000-3.000 0,0.000-3.000 0,0.000-1.000 0,0.000 4.000 0,0.000 3.000 0,0.000 3.000 1,0.000-2.000-1,0.000-6.000 0,0.000-6.000 0,0.000-6.000 0,0.000-4.000 0,0.000 1.000 0,0.000-1.000 0,0.000 1.000 1,0.000-1.000-1,0.000 1.000-1,0.000-1.000-1,0.000 1.000-1,0.000-10.000-8,0.000-19.000-14,0.000-18.000-14,0.000-19.000-15,0.000-22.000-3,0.000-25.000 5,0.000-25.000 7,0.000-25.000 5,1.000-4.000 6,4.000 20.000 6,3.000 18.000 6,3.000 20.000 7</inkml:trace>
</inkml:ink>
</file>

<file path=ppt/ink/ink13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3:20"/>
    </inkml:context>
    <inkml:brush xml:id="br0">
      <inkml:brushProperty name="width" value="0.0426978766918182" units="cm"/>
      <inkml:brushProperty name="height" value="0.0426978766918182" units="cm"/>
      <inkml:brushProperty name="color" value="#00bff3"/>
      <inkml:brushProperty name="ignorePressure" value="0"/>
    </inkml:brush>
  </inkml:definitions>
  <inkml:trace contextRef="#ctx0" brushRef="#br0">19050.000 22300.000 515,'-46.000'-2.000'-5,"10.000"-3.000"0,10.000-3.000 0,9.000-2.000 0,10.000 2.000 5,14.000 9.000 8,11.000 10.000 8,14.000 10.000 9,3.000 2.000 3,-2.000-3.000-5,-3.000-3.000-3,-3.000-2.000-5,-1.000-5.000-2,4.000-2.000-1,3.000-3.000-1,3.000-3.000-2,1.000-2.000 0,1.000 0.000-2,-1.000 0.000 0,1.000 0.000-1,1.000 0.000 0,3.000 0.000 0,3.000 0.000-1,4.000 0.000 1,2.000 0.000 0,4.000 0.000-1,3.000 0.000-1,3.000 0.000-1,4.000 0.000 0,7.000 0.000 0,6.000 0.000 0,7.000 0.000 1,0.000 0.000-1,-2.000 0.000 2,-3.000 0.000-1,-3.000 0.000 1,-2.000 0.000 0,0.000 0.000 0,0.000 0.000 0,0.000 0.000 1,1.000 0.000-2,4.000 0.000 0,3.000 0.000-3,3.000 0.000-1,-1.000 0.000-1,-2.000 0.000 0,-3.000 0.000-1,-3.000 0.000 1,-1.000 0.000 0,4.000 0.000 0,3.000 0.000 1,3.000 0.000 0,-1.000 0.000 0,-2.000 0.000 0,-3.000 0.000 0,-3.000 0.000 1,1.000 0.000 0,6.000 0.000-1,7.000 0.000 2,6.000 0.000-1,4.000-2.000 1,4.000-3.000 2,3.000-3.000 0,3.000-2.000 2,-1.000-1.000 0,-2.000 3.000-1,-3.000 3.000-1,-3.000 4.000-2,-2.000-1.000 0,0.000-3.000 1,0.000-3.000-1,0.000-2.000 1,0.000-3.000-1,0.000 1.000 0,0.000-1.000-1,0.000 1.000 0,-2.000 1.000 0,-3.000 3.000-1,-3.000 3.000 0,-2.000 4.000 0,-5.000 1.000 0,-2.000 0.000 1,-3.000 0.000-1,-3.000 0.000 1,-1.000 0.000 0,4.000 0.000 0,3.000 0.000 0,3.000 0.000 0,-1.000 1.000 1,-2.000 4.000-1,-3.000 3.000-1,-3.000 3.000 1,-2.000-1.000 0,0.000-2.000-1,0.000-3.000 1,0.000-3.000 0,0.000-1.000-1,0.000 4.000 1,0.000 3.000-1,0.000 3.000 1,-2.000-1.000 0,-3.000-2.000-1,-3.000-3.000 0,-2.000-3.000 1,-3.000-1.000-1,1.000 4.000 0,-1.000 3.000 0,1.000 3.000 0,1.000 1.000 0,3.000 1.000 1,3.000-1.000 0,4.000 1.000 1,1.000-1.000 0,0.000 1.000 0,0.000-1.000-1,0.000 1.000 1,-2.000-3.000-2,-3.000-2.000 1,-3.000-3.000-1,-2.000-3.000 1,-3.000-1.000-2,1.000 4.000 1,-1.000 3.000-1,1.000 3.000 0,-3.000-1.000 0,-2.000-2.000-1,-3.000-3.000 0,-3.000-3.000-1,-2.000-2.000 0,0.000 0.000-1,0.000 0.000 1,0.000 0.000-1,-2.000 0.000 1,-3.000 0.000 0,-3.000 0.000 1,-2.000 0.000 1,-8.000 6.000 2,-8.000 13.000 5,-10.000 12.000 4,-9.000 13.000 5,-5.000 9.000 1,0.000 6.000-1,0.000 7.000-2,0.000 6.000-2,0.000 3.000-2,0.000 0.000-2,0.000 0.000-1,0.000 0.000-3,0.000-2.000 0,0.000-3.000 0,0.000-3.000 0,0.000-2.000 0,1.000 0.000 1,4.000 7.000-2,3.000 6.000 0,3.000 7.000 0,1.000 0.000-1,1.000-2.000 0,-1.000-3.000 0,1.000-3.000 1,-1.000 5.000-1,1.000 17.000 0,-1.000 15.000 0,1.000 16.000 0,-1.000 10.000 0,1.000 7.000 0,-1.000 6.000 0,1.000 7.000 0,-3.000 0.000 0,-2.000-2.000 0,-3.000-3.000 0,-3.000-3.000-1,-2.000-4.000 0,0.000-3.000 0,0.000-3.000-1,0.000-2.000 0,0.000-6.000-1,0.000-6.000 0,0.000-6.000-1,0.000-6.000 1,0.000-7.000-2,0.000-6.000-1,0.000-6.000-1,0.000-6.000-1,0.000-10.000-2,0.000-12.000-2,0.000-13.000-4,0.000-12.000-2,-2.000-21.000-9,-3.000-28.000-16,-3.000-28.000-16,-2.000-27.000-15,-5.000-11.000-2,-2.000 10.000 12,-3.000 10.000 12,-3.000 9.000 12</inkml:trace>
</inkml:ink>
</file>

<file path=ppt/ink/ink13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3:20"/>
    </inkml:context>
    <inkml:brush xml:id="br0">
      <inkml:brushProperty name="width" value="0.0412436537444592" units="cm"/>
      <inkml:brushProperty name="height" value="0.0412436537444592" units="cm"/>
      <inkml:brushProperty name="color" value="#00bff3"/>
      <inkml:brushProperty name="ignorePressure" value="0"/>
    </inkml:brush>
  </inkml:definitions>
  <inkml:trace contextRef="#ctx0" brushRef="#br0">19100.000 27150.000 533,'-91.000'0.000'0,"19.000"0.000"1,19.000 0.000-1,19.000 0.000 2,9.000-2.000 1,0.000-3.000 5,0.000-3.000 5,0.000-2.000 5,10.000-1.000 5,23.000 3.000 4,22.000 3.000 6,22.000 4.000 4,13.000-1.000 0,7.000-3.000-6,6.000-3.000-6,7.000-2.000-7,5.000-3.000-2,7.000 1.000-2,6.000-1.000 0,7.000 1.000-1,10.000-1.000-1,16.000 1.000 0,15.000-1.000 0,17.000 1.000-1,0.000-1.000-1,-11.000 1.000-1,-14.000-1.000-1,-11.000 1.000-1,-17.000-1.000-1,-18.000 1.000-3,-19.000-1.000-1,-18.000 1.000-1,7.000 1.000-2,34.000 3.000-1,35.000 3.000 1,35.000 4.000-1,19.000-1.000 1,7.000-3.000 0,6.000-3.000 1,7.000-2.000 1,4.000 0.000 1,3.000 7.000 2,3.000 6.000 1,4.000 7.000 2,-4.000 2.000 0,-9.000 1.000-1,-10.000-1.000 0,-8.000 1.000-1,-9.000-1.000-1,-6.000 1.000-2,-6.000-1.000-3,-6.000 1.000-1,-4.000-1.000-2,1.000 1.000-1,-1.000-1.000 0,1.000 1.000-1,-4.000-3.000 1,-6.000-2.000 0,-6.000-3.000 1,-6.000-3.000 1,-6.000-2.000 1,-2.000 0.000 0,-3.000 0.000 1,-3.000 0.000 0,-7.000 0.000 1,-9.000 0.000-1,-10.000 0.000 0,-8.000 0.000 0,-3.000 0.000 1,7.000 0.000 0,6.000 0.000 0,7.000 0.000 1,-1.000 0.000 0,-6.000 0.000 0,-6.000 0.000-2,-6.000 0.000-1,-7.000 0.000 0,-6.000 0.000 0,-6.000 0.000-1,-6.000 0.000 0,-7.000-2.000 1,-6.000-3.000-1,-6.000-3.000 1,-6.000-2.000 0,-9.000-8.000-13,-8.000-8.000-26,-10.000-10.000-25,-9.000-9.000-26</inkml:trace>
</inkml:ink>
</file>

<file path=ppt/ink/ink13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3:27"/>
    </inkml:context>
    <inkml:brush xml:id="br0">
      <inkml:brushProperty name="width" value="0.0502488352358341" units="cm"/>
      <inkml:brushProperty name="height" value="0.0502488352358341" units="cm"/>
      <inkml:brushProperty name="color" value="#00bff3"/>
      <inkml:brushProperty name="ignorePressure" value="0"/>
    </inkml:brush>
  </inkml:definitions>
  <inkml:trace contextRef="#ctx0" brushRef="#br0">22950.000 17100.000 437,'21.000'-182.000'-13,"-5.000"39.000"9,-7.000 36.000 10,-5.000 39.000 9,-8.000 21.000 9,-5.000 6.000 5,-7.000 7.000 8,-5.000 6.000 6,-6.000 6.000 0,-3.000 6.000-4,-3.000 7.000-5,-2.000 6.000-5,-6.000 9.000-4,-6.000 13.000-3,-6.000 12.000-4,-6.000 13.000-3,-7.000 10.000-4,-6.000 10.000 0,-6.000 10.000-3,-6.000 9.000-1,-4.000 4.000-1,1.000 1.000-1,-1.000-1.000 1,1.000 1.000 0,-13.000 10.000-1,-25.000 22.000-3,-25.000 22.000-1,-25.000 23.000-2,-13.000 6.000 0,1.000-5.000 0,-1.000-7.000 2,1.000-5.000 0,7.000-9.000 0,16.000-9.000 0,15.000-10.000-1,17.000-8.000-1,5.000-1.000 0,-3.000 9.000 1,-3.000 10.000 0,-2.000 10.000 2,3.000-4.000-1,14.000-16.000 1,11.000-15.000 0,14.000-15.000 0,10.000-12.000-1,9.000-6.000 1,10.000-6.000-1,10.000-6.000 0,8.000-7.000 0,10.000-6.000-2,10.000-6.000 0,9.000-6.000-2,4.000-2.000 0,1.000 3.000 0,-1.000 3.000 0,1.000 4.000 0,2.000 1.000-1,7.000 0.000 0,6.000 0.000 0,7.000 0.000 0,5.000-5.000 0,7.000-9.000 1,6.000-10.000 0,7.000-8.000 1,10.000-8.000 0,16.000-2.000 0,15.000-3.000-1,17.000-3.000 0,13.000-2.000 0,13.000 0.000 1,12.000 0.000 0,13.000 0.000 1,13.000-2.000 1,17.000-3.000 1,15.000-3.000 1,16.000-2.000 1,5.000-3.000 0,-2.000 1.000 0,-3.000-1.000 0,-3.000 1.000-1,4.000-3.000 1,13.000-2.000 0,12.000-3.000 1,13.000-3.000 0,6.000-4.000 0,0.000-3.000-1,0.000-3.000 0,0.000-2.000-1,-7.000 0.000 0,-11.000 7.000-2,-14.000 6.000 0,-11.000 7.000-1,-12.000 5.000-1,-9.000 7.000-1,-10.000 6.000 1,-8.000 7.000-1,-12.000 2.000 1,-12.000 1.000-1,-13.000-1.000 1,-12.000 1.000 1,-12.000-1.000 0,-8.000 1.000 0,-10.000-1.000 0,-9.000 1.000 0,-21.000-10.000 3,-31.000-19.000 9,-31.000-18.000 7,-31.000-19.000 7,-18.000-12.000 1,-3.000-2.000-5,-3.000-3.000-5,-2.000-3.000-6,-1.000-1.000-3,3.000 4.000 0,3.000 3.000-1,4.000 3.000 0,-1.000-2.000-2,-3.000-6.000-4,-3.000-6.000-2,-2.000-6.000-4,-3.000-4.000-1,1.000 1.000 1,-1.000-1.000 1,1.000 1.000 1,-6.000-4.000 0,-8.000-6.000 1,-10.000-6.000 1,-9.000-6.000 0,-7.000-6.000 0,-3.000-2.000 0,-3.000-3.000 1,-2.000-3.000-1,-3.000-2.000 1,1.000 0.000 1,-1.000 0.000 2,1.000 0.000 0,1.000 0.000 1,3.000 0.000-2,3.000 0.000-1,4.000 0.000-1,2.000 4.000-1,4.000 10.000-2,3.000 10.000 0,3.000 9.000-1,3.000 4.000-1,3.000 1.000 1,3.000-1.000 0,4.000 1.000 1,1.000 2.000-5,0.000 7.000-7,0.000 6.000-8,0.000 7.000-8</inkml:trace>
</inkml:ink>
</file>

<file path=ppt/ink/ink13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4:28"/>
    </inkml:context>
    <inkml:brush xml:id="br0">
      <inkml:brushProperty name="width" value="0.0288884751498699" units="cm"/>
      <inkml:brushProperty name="height" value="0.0288884751498699" units="cm"/>
      <inkml:brushProperty name="color" value="#00bff3"/>
      <inkml:brushProperty name="ignorePressure" value="0"/>
    </inkml:brush>
  </inkml:definitions>
  <inkml:trace contextRef="#ctx0" brushRef="#br0">33050.000 18900.000 761,'0.000'-47.000'-63,"0.000"6.000"17,0.000 7.000 15,0.000 6.000 17,0.000 3.000 9,0.000 0.000 1,0.000 0.000 0,0.000 0.000 2,1.000 0.000 1,4.000 0.000-1,3.000 0.000 1,3.000 0.000 0,1.000 1.000 0,1.000 4.000 0,-1.000 3.000 0,1.000 3.000 0,-4.000 1.000 4,-6.000 1.000 10,-6.000-1.000 9,-6.000 1.000 9,-7.000 4.000 3,-6.000 9.000-6,-6.000 10.000-6,-6.000 10.000-6,-2.000 5.000-4,3.000 4.000-1,3.000 3.000-2,4.000 3.000-2,-1.000 4.000-2,-3.000 7.000 1,-3.000 6.000-1,-2.000 7.000 0,-3.000 4.000 0,1.000 3.000 1,-1.000 3.000-1,1.000 4.000 1,1.000 4.000-1,3.000 6.000-1,3.000 7.000-1,4.000 6.000-1,2.000 1.000-2,4.000-3.000 2,3.000-3.000-1,3.000-2.000 0,1.000-6.000 1,1.000-6.000-1,-1.000-6.000 0,1.000-6.000-1,1.000-9.000 1,3.000-8.000-1,3.000-10.000 1,4.000-9.000 1,4.000-7.000-2,6.000-3.000 0,7.000-3.000-1,6.000-2.000-1,4.000-8.000 0,4.000-8.000 0,3.000-10.000 0,3.000-9.000 1,6.000-13.000 0,9.000-16.000 0,10.000-15.000 1,10.000-15.000 0,5.000-14.000-1,4.000-8.000 0,3.000-10.000-1,3.000-9.000 0,1.000-1.000-1,1.000 10.000-2,-1.000 10.000-1,1.000 9.000-2,-3.000 9.000 1,-2.000 9.000 1,-3.000 10.000 1,-3.000 10.000 1,-7.000 7.000 1,-9.000 6.000 1,-10.000 7.000 0,-8.000 6.000 1,-8.000 4.000 1,-2.000 4.000 1,-3.000 3.000 2,-3.000 3.000 1,-7.000 6.000 2,-9.000 9.000 5,-10.000 10.000 4,-8.000 10.000 3,-6.000 10.000 1,1.000 13.000-1,-1.000 12.000-2,1.000 13.000-2,-3.000 4.000-1,-2.000-3.000-3,-3.000-3.000-1,-3.000-2.000-3,-1.000-3.000 0,4.000 1.000-1,3.000-1.000 0,3.000 1.000-1,1.000-1.000 0,1.000 1.000 1,-1.000-1.000 0,1.000 1.000 0,1.000-3.000 0,3.000-2.000-3,3.000-3.000-1,4.000-3.000-4,1.000-4.000 0,0.000-3.000 0,0.000-3.000 1,0.000-2.000 0,3.000-6.000 0,6.000-6.000 0,7.000-6.000-1,6.000-6.000 1,4.000-7.000-1,4.000-6.000 2,3.000-6.000-1,3.000-6.000 1,3.000-9.000 0,3.000-8.000 0,3.000-10.000-1,4.000-9.000 0,1.000-5.000-1,0.000 0.000 0,0.000 0.000 0,0.000 0.000 0,1.000-2.000 0,4.000-3.000 0,3.000-3.000 0,3.000-2.000 1,-2.000-3.000-1,-6.000 1.000 0,-6.000-1.000-1,-6.000 1.000 1,-6.000-3.000-1,-2.000-2.000 0,-3.000-3.000-1,-3.000-3.000 1,-4.000 1.000 0,-3.000 6.000 0,-3.000 7.000 2,-2.000 6.000 0,-6.000 6.000 1,-6.000 6.000 0,-6.000 7.000 1,-6.000 6.000 0,-6.000 4.000 0,-2.000 4.000-1,-3.000 3.000 1,-3.000 3.000-2,-6.000 1.000 2,-5.000 1.000 0,-7.000-1.000 2,-5.000 1.000 1,-4.000 1.000 0,0.000 3.000-2,0.000 3.000-1,0.000 4.000-1,0.000 2.000-2,0.000 4.000-2,0.000 3.000-1,0.000 3.000-3,0.000 3.000-2,0.000 3.000-5,0.000 3.000-3,0.000 4.000-4,4.000-1.000-3,10.000-3.000 0,10.000-3.000-1,9.000-2.000-1</inkml:trace>
</inkml:ink>
</file>

<file path=ppt/ink/ink13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4:29"/>
    </inkml:context>
    <inkml:brush xml:id="br0">
      <inkml:brushProperty name="width" value="0.026152104139328" units="cm"/>
      <inkml:brushProperty name="height" value="0.026152104139328" units="cm"/>
      <inkml:brushProperty name="color" value="#00bff3"/>
      <inkml:brushProperty name="ignorePressure" value="0"/>
    </inkml:brush>
  </inkml:definitions>
  <inkml:trace contextRef="#ctx0" brushRef="#br0">36450.000 17600.000 841,'-49.000'73.000'38,"4.000"-3.000"-6,3.000-3.000-7,3.000-2.000-7,1.000-3.000-5,1.000 1.000-2,-1.000-1.000-3,1.000 1.000-2,-1.000-3.000-2,1.000-2.000-2,-1.000-3.000-1,1.000-3.000-1,-1.000 1.000 0,1.000 6.000-1,-1.000 7.000 2,1.000 6.000 0,1.000-2.000-2,3.000-9.000-1,3.000-10.000-2,4.000-8.000-2,7.000-20.000-8,13.000-28.000-16,12.000-28.000-14,13.000-27.000-16,4.000-9.000-1,-3.000 13.000 14,-3.000 12.000 13,-2.000 13.000 14</inkml:trace>
</inkml:ink>
</file>

<file path=ppt/ink/ink13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4:29"/>
    </inkml:context>
    <inkml:brush xml:id="br0">
      <inkml:brushProperty name="width" value="0.0255506578832865" units="cm"/>
      <inkml:brushProperty name="height" value="0.0255506578832865" units="cm"/>
      <inkml:brushProperty name="color" value="#00bff3"/>
      <inkml:brushProperty name="ignorePressure" value="0"/>
    </inkml:brush>
  </inkml:definitions>
  <inkml:trace contextRef="#ctx0" brushRef="#br0">35800.000 17650.000 861,'-43.000'3.000'-5,"17.000"6.000"11,15.000 7.000 8,16.000 6.000 10,10.000 4.000 2,7.000 4.000-4,6.000 3.000-4,7.000 3.000-4,2.000 1.000-5,1.000 1.000-2,-1.000-1.000-4,1.000 1.000-3,1.000-3.000-1,3.000-2.000 0,3.000-3.000 2,4.000-3.000 0,-3.000-2.000 0,-5.000 0.000-3,-7.000 0.000-2,-5.000 0.000-3,-6.000 0.000-2,-3.000 0.000-5,-3.000 0.000-4,-2.000 0.000-4,-3.000 0.000-3,1.000 0.000-1,-1.000 0.000-1,1.000 0.000-2,-4.000 0.000 1,-6.000 0.000 2,-6.000 0.000 2,-6.000 0.000 1</inkml:trace>
</inkml:ink>
</file>

<file path=ppt/ink/ink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1:44"/>
    </inkml:context>
    <inkml:brush xml:id="br0">
      <inkml:brushProperty name="width" value="0.0469858199357986" units="cm"/>
      <inkml:brushProperty name="height" value="0.0469858199357986" units="cm"/>
      <inkml:brushProperty name="color" value="#000000"/>
      <inkml:brushProperty name="ignorePressure" value="0"/>
    </inkml:brush>
  </inkml:definitions>
  <inkml:trace contextRef="#ctx0" brushRef="#br0">53350.000 8900.000 468,'26.000'-21.000'3,"4.000"10.000"8,3.000 10.000 6,3.000 9.000 7,-4.000 15.000 3,-8.000 22.000-4,-10.000 22.000-2,-9.000 23.000-2,-18.000 19.000-5,-24.000 19.000-5,-26.000 19.000-6,-24.000 19.000-5,-15.000 10.000-4,-3.000 4.000-3,-3.000 3.000-4,-2.000 3.000-2,3.000-5.000-1,14.000-12.000 2,11.000-13.000 2,14.000-12.000 2,13.000-15.000 2,16.000-15.000 0,15.000-15.000 2,17.000-16.000 1,11.000-13.000 2,10.000-9.000 2,10.000-10.000 4,9.000-8.000 2,9.000-6.000 3,9.000 1.000 2,10.000-1.000 2,10.000 1.000 2,5.000 1.000 1,4.000 3.000 2,3.000 3.000 1,3.000 4.000 1,-5.000 4.000 0,-12.000 6.000 0,-13.000 7.000-1,-12.000 6.000-1,-12.000 9.000 0,-8.000 13.000 0,-10.000 12.000 2,-9.000 13.000 0,-10.000 13.000 0,-9.000 17.000 0,-10.000 15.000-1,-8.000 16.000 0,-8.000 7.000 0,-2.000 1.000-1,-3.000-1.000-1,-3.000 1.000 0,1.000-7.000-1,6.000-12.000-1,7.000-13.000-1,6.000-12.000-2,4.000-13.000-2,4.000-12.000-1,3.000-13.000-1,3.000-12.000-3,3.000-24.000-5,3.000-34.000-12,3.000-35.000-12,4.000-33.000-11,7.000-45.000-8,13.000-53.000-3,12.000-53.000-4,13.000-52.000-5,1.000-8.000 0,-9.000 42.000 1,-10.000 40.000 1,-8.000 41.000 2</inkml:trace>
</inkml:ink>
</file>

<file path=ppt/ink/ink1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08:35"/>
    </inkml:context>
    <inkml:brush xml:id="br0">
      <inkml:brushProperty name="width" value="0.0375932566821575" units="cm"/>
      <inkml:brushProperty name="height" value="0.0375932566821575" units="cm"/>
      <inkml:brushProperty name="color" value="#f2395b"/>
      <inkml:brushProperty name="ignorePressure" value="0"/>
    </inkml:brush>
  </inkml:definitions>
  <inkml:trace contextRef="#ctx0" brushRef="#br0">24450.000 19450.000 585,'48.000'0.000'58,"-3.000"0.000"-8,-3.000 0.000-9,-2.000 0.000-8,-1.000 0.000-6,3.000 0.000-3,3.000 0.000-2,4.000 0.000-2,5.000 0.000-3,10.000 0.000 0,10.000 0.000-1,9.000 0.000-1,4.000 1.000-1,1.000 4.000-1,-1.000 3.000-1,1.000 3.000-2,-6.000 1.000 0,-8.000 1.000-4,-10.000-1.000-1,-9.000 1.000-2,-2.000 1.000-2,6.000 3.000-1,7.000 3.000 1,6.000 4.000-2,-2.000-1.000-1,-9.000-3.000-1,-10.000-3.000-2,-8.000-2.000-1,-6.000-1.000-3,1.000 3.000-4,-1.000 3.000-4,1.000 4.000-3</inkml:trace>
</inkml:ink>
</file>

<file path=ppt/ink/ink14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4:29"/>
    </inkml:context>
    <inkml:brush xml:id="br0">
      <inkml:brushProperty name="width" value="0.0258056968450546" units="cm"/>
      <inkml:brushProperty name="height" value="0.0258056968450546" units="cm"/>
      <inkml:brushProperty name="color" value="#00bff3"/>
      <inkml:brushProperty name="ignorePressure" value="0"/>
    </inkml:brush>
  </inkml:definitions>
  <inkml:trace contextRef="#ctx0" brushRef="#br0">35550.000 18150.000 852,'-86.000'-24.000'0,"28.000"4.000"6,28.000 3.000 6,29.000 3.000 7,18.000 3.000 2,9.000 3.000-3,10.000 3.000-3,10.000 4.000-1,7.000 1.000-3,6.000 0.000-1,7.000 0.000 0,6.000 0.000-2,9.000 0.000-5,13.000 0.000-8,12.000 0.000-10,13.000 0.000-9,2.000 0.000-5,-5.000 0.000-1,-7.000 0.000-2,-5.000 0.000-1,-11.000 0.000 1,-11.000 0.000 4,-14.000 0.000 5,-11.000 0.000 3,-11.000-2.000 4,-5.000-3.000 1,-7.000-3.000 3,-5.000-2.000 1</inkml:trace>
</inkml:ink>
</file>

<file path=ppt/ink/ink14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4:30"/>
    </inkml:context>
    <inkml:brush xml:id="br0">
      <inkml:brushProperty name="width" value="0.0279570203274488" units="cm"/>
      <inkml:brushProperty name="height" value="0.0279570203274488" units="cm"/>
      <inkml:brushProperty name="color" value="#00bff3"/>
      <inkml:brushProperty name="ignorePressure" value="0"/>
    </inkml:brush>
  </inkml:definitions>
  <inkml:trace contextRef="#ctx0" brushRef="#br0">37550.000 19150.000 786,'-69.000'0.000'1,"13.000"0.000"1,12.000 0.000 1,13.000 0.000 1,12.000-4.000 5,13.000-5.000 6,12.000-7.000 7,13.000-5.000 7,12.000-4.000 1,13.000 0.000-6,12.000 0.000-5,13.000 0.000-5,4.000 1.000-4,-3.000 4.000-2,-3.000 3.000-2,-2.000 3.000-1,-1.000 1.000-2,3.000 1.000 0,3.000-1.000 0,4.000 1.000-1,-1.000 1.000-1,-3.000 3.000-2,-3.000 3.000-3,-2.000 4.000-2,-5.000 1.000-3,-2.000 0.000-3,-3.000 0.000-3,-3.000 0.000-4,-2.000 0.000-1,0.000 0.000-1,0.000 0.000-1,0.000 0.000-1,-4.000 1.000-3,-5.000 4.000-4,-7.000 3.000-4,-5.000 3.000-5</inkml:trace>
</inkml:ink>
</file>

<file path=ppt/ink/ink14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4:30"/>
    </inkml:context>
    <inkml:brush xml:id="br0">
      <inkml:brushProperty name="width" value="0.0281227119266987" units="cm"/>
      <inkml:brushProperty name="height" value="0.0281227119266987" units="cm"/>
      <inkml:brushProperty name="color" value="#00bff3"/>
      <inkml:brushProperty name="ignorePressure" value="0"/>
    </inkml:brush>
  </inkml:definitions>
  <inkml:trace contextRef="#ctx0" brushRef="#br0">38250.000 18450.000 782,'-68.000'-63.000'17,"17.000"26.000"6,15.000 24.000 5,16.000 26.000 7,9.000 21.000-1,3.000 19.000-8,3.000 19.000-8,4.000 19.000-8,1.000 21.000-3,0.000 26.000-1,0.000 24.000 0,0.000 26.000-1,0.000 13.000-3,0.000 4.000-4,0.000 3.000-6,0.000 3.000-5,1.000-8.000-5,4.000-19.000-5,3.000-18.000-4,3.000-19.000-6,3.000-21.000-2,3.000-21.000-1,3.000-22.000 0,4.000-22.000-1</inkml:trace>
</inkml:ink>
</file>

<file path=ppt/ink/ink14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4:31"/>
    </inkml:context>
    <inkml:brush xml:id="br0">
      <inkml:brushProperty name="width" value="0.0318599008023739" units="cm"/>
      <inkml:brushProperty name="height" value="0.0318599008023739" units="cm"/>
      <inkml:brushProperty name="color" value="#00bff3"/>
      <inkml:brushProperty name="ignorePressure" value="0"/>
    </inkml:brush>
  </inkml:definitions>
  <inkml:trace contextRef="#ctx0" brushRef="#br0">41400.000 18550.000 690,'-25.000'-44.000'25,"0.000"13.000"4,0.000 12.000 2,0.000 13.000 3,0.000 15.000-1,0.000 19.000-6,0.000 19.000-6,0.000 19.000-5,1.000 12.000-5,4.000 6.000-1,3.000 7.000-2,3.000 6.000-1,3.000 1.000-2,3.000-3.000 1,3.000-3.000 0,4.000-2.000-1,1.000-5.000 1,0.000-2.000-1,0.000-3.000-1,0.000-3.000 0,0.000-4.000 0,0.000-3.000-2,0.000-3.000 0,0.000-2.000 0,3.000-6.000-1,6.000-6.000 0,7.000-6.000 1,6.000-6.000-1,3.000-4.000 0,0.000 1.000 0,0.000-1.000-2,0.000 1.000 0,1.000-4.000-2,4.000-6.000-1,3.000-6.000-2,3.000-6.000-2,1.000-6.000 0,1.000-2.000-2,-1.000-3.000 1,1.000-3.000-1,1.000-7.000 1,3.000-9.000 0,3.000-10.000 0,4.000-8.000 1,2.000-11.000 0,4.000-8.000-1,3.000-10.000 0,3.000-9.000 0,-2.000-9.000 1,-6.000-5.000 0,-6.000-7.000 2,-6.000-5.000 2,-7.000-3.000 0,-6.000 4.000 2,-6.000 3.000 0,-6.000 3.000 1,-4.000 1.000 1,1.000 1.000-1,-1.000-1.000 0,1.000 1.000 1,-4.000 2.000-1,-6.000 7.000 0,-6.000 6.000-1,-6.000 7.000 1,-6.000 4.000 1,-2.000 3.000 2,-3.000 3.000 3,-3.000 4.000 2,-4.000 4.000 1,-3.000 6.000-1,-3.000 7.000-1,-2.000 6.000 0,-1.000 3.000-1,3.000 0.000 0,3.000 0.000-1,4.000 0.000 0,-3.000 3.000-2,-5.000 6.000-4,-7.000 7.000-4,-5.000 6.000-3,-6.000 6.000-4,-3.000 6.000-2,-3.000 7.000-3,-2.000 6.000-4,0.000 6.000-2,7.000 6.000-4,6.000 7.000-2,7.000 6.000-3,5.000-2.000 1,7.000-9.000 3,6.000-10.000 5,7.000-8.000 4,2.000-6.000 3,1.000 1.000 4,-1.000-1.000 3,1.000 1.000 4</inkml:trace>
</inkml:ink>
</file>

<file path=ppt/ink/ink14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4:32"/>
    </inkml:context>
    <inkml:brush xml:id="br0">
      <inkml:brushProperty name="width" value="0.0291102807968855" units="cm"/>
      <inkml:brushProperty name="height" value="0.0291102807968855" units="cm"/>
      <inkml:brushProperty name="color" value="#00bff3"/>
      <inkml:brushProperty name="ignorePressure" value="0"/>
    </inkml:brush>
  </inkml:definitions>
  <inkml:trace contextRef="#ctx0" brushRef="#br0">43900.000 17250.000 755,'-25.000'-19.000'32,"0.000"13.000"0,0.000 12.000 1,0.000 13.000-1,0.000 9.000-2,0.000 6.000-5,0.000 7.000-7,0.000 6.000-4,0.000 6.000-4,0.000 6.000-3,0.000 7.000-1,0.000 6.000-2,-2.000 3.000-3,-3.000 0.000-1,-3.000 0.000-1,-2.000 0.000-2,-3.000 0.000-3,1.000 0.000-4,-1.000 0.000-3,1.000 0.000-4,2.000-5.000-4,7.000-9.000-1,6.000-10.000-2,7.000-8.000-2,4.000-14.000-4,3.000-15.000-4,3.000-15.000-5,4.000-16.000-5</inkml:trace>
</inkml:ink>
</file>

<file path=ppt/ink/ink14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4:32"/>
    </inkml:context>
    <inkml:brush xml:id="br0">
      <inkml:brushProperty name="width" value="0.0283526945859194" units="cm"/>
      <inkml:brushProperty name="height" value="0.0283526945859194" units="cm"/>
      <inkml:brushProperty name="color" value="#00bff3"/>
      <inkml:brushProperty name="ignorePressure" value="0"/>
    </inkml:brush>
  </inkml:definitions>
  <inkml:trace contextRef="#ctx0" brushRef="#br0">43100.000 17300.000 775,'-18.000'-16.000'-6,"17.000"19.000"15,15.000 19.000 16,16.000 19.000 16,7.000 9.000 3,1.000 0.000-8,-1.000 0.000-9,1.000 0.000-7,-1.000 0.000-7,1.000 0.000-3,-1.000 0.000-5,1.000 0.000-5,-1.000-2.000-1,1.000-3.000-2,-1.000-3.000-1,1.000-2.000 0,-3.000-3.000-3,-2.000 1.000-4,-3.000-1.000-3,-3.000 1.000-4,-7.000-3.000-6,-9.000-2.000-12,-10.000-3.000-10,-8.000-3.000-11</inkml:trace>
</inkml:ink>
</file>

<file path=ppt/ink/ink14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4:32"/>
    </inkml:context>
    <inkml:brush xml:id="br0">
      <inkml:brushProperty name="width" value="0.0272461362183094" units="cm"/>
      <inkml:brushProperty name="height" value="0.0272461362183094" units="cm"/>
      <inkml:brushProperty name="color" value="#00bff3"/>
      <inkml:brushProperty name="ignorePressure" value="0"/>
    </inkml:brush>
  </inkml:definitions>
  <inkml:trace contextRef="#ctx0" brushRef="#br0">42800.000 17950.000 807,'-65.000'-2.000'4,"23.000"-3.000"8,22.000-3.000 9,22.000-2.000 7,18.000-3.000 4,16.000 1.000-4,15.000-1.000-3,17.000 1.000-3,19.000-1.000-7,26.000 1.000-9,24.000-1.000-12,26.000 1.000-9,8.000 1.000-8,-5.000 3.000-4,-7.000 3.000-5,-5.000 4.000-4,-20.000 1.000 1,-31.000 0.000 6,-31.000 0.000 7,-31.000 0.000 5,-15.000 1.000 2,4.000 4.000-2,3.000 3.000-3,3.000 3.000-3</inkml:trace>
</inkml:ink>
</file>

<file path=ppt/ink/ink14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4:33"/>
    </inkml:context>
    <inkml:brush xml:id="br0">
      <inkml:brushProperty name="width" value="0.0309572778642178" units="cm"/>
      <inkml:brushProperty name="height" value="0.0309572778642178" units="cm"/>
      <inkml:brushProperty name="color" value="#00bff3"/>
      <inkml:brushProperty name="ignorePressure" value="0"/>
    </inkml:brush>
  </inkml:definitions>
  <inkml:trace contextRef="#ctx0" brushRef="#br0">45100.000 19150.000 710,'25.000'-25.000'13,"0.000"0.000"9,0.000 0.000 8,0.000 0.000 8,1.000 1.000 2,4.000 4.000-6,3.000 3.000-6,3.000 3.000-5,1.000 1.000-5,1.000 1.000-4,-1.000-1.000-2,1.000 1.000-5,1.000-1.000-1,3.000 1.000-3,3.000-1.000-1,4.000 1.000-3,5.000 1.000 0,10.000 3.000-2,10.000 3.000 1,9.000 4.000-1,-1.000 1.000 0,-8.000 0.000 1,-10.000 0.000 1,-9.000 0.000 1,-5.000 0.000 0,0.000 0.000-1,0.000 0.000 0,0.000 0.000-2,0.000 1.000 0,0.000 4.000-2,0.000 3.000-1,0.000 3.000-2,-4.000-1.000-2,-5.000-2.000 0,-7.000-3.000-1,-5.000-3.000-1,-4.000-2.000 0,0.000 0.000 0,0.000 0.000 1,0.000 0.000 0,-7.000 1.000-6,-11.000 4.000-12,-14.000 3.000-13,-11.000 3.000-13,-7.000 1.000-1,0.000 1.000 13,0.000-1.000 12,0.000 1.000 12</inkml:trace>
</inkml:ink>
</file>

<file path=ppt/ink/ink14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4:34"/>
    </inkml:context>
    <inkml:brush xml:id="br0">
      <inkml:brushProperty name="width" value="0.0297308620065451" units="cm"/>
      <inkml:brushProperty name="height" value="0.0297308620065451" units="cm"/>
      <inkml:brushProperty name="color" value="#00bff3"/>
      <inkml:brushProperty name="ignorePressure" value="0"/>
    </inkml:brush>
  </inkml:definitions>
  <inkml:trace contextRef="#ctx0" brushRef="#br0">45100.000 20150.000 739,'-41.000'0.000'-24,"19.000"0.000"25,19.000 0.000 24,19.000 0.000 26,10.000 0.000 5,4.000 0.000-11,3.000 0.000-12,3.000 0.000-13,3.000 0.000-7,3.000 0.000-3,3.000 0.000-4,4.000 0.000-2,2.000 0.000-2,4.000 0.000 1,3.000 0.000 1,3.000 0.000 1,1.000-2.000 0,1.000-3.000-4,-1.000-3.000-1,1.000-2.000-3,1.000-1.000-2,3.000 3.000 2,3.000 3.000-1,4.000 4.000 2,-1.000 1.000-1,-3.000 0.000 1,-3.000 0.000 0,-2.000 0.000 0,-3.000 0.000 0,1.000 0.000 0,-1.000 0.000-1,1.000 0.000-1,-3.000 0.000 1,-2.000 0.000-1,-3.000 0.000 1,-3.000 0.000 0,-6.000 0.000 0,-5.000 0.000-2,-7.000 0.000-1,-5.000 0.000-1,-4.000 0.000-1,0.000 0.000 0,0.000 0.000-1,0.000 0.000-1,-8.000 3.000-6,-16.000 6.000-13,-15.000 7.000-14,-15.000 6.000-14</inkml:trace>
</inkml:ink>
</file>

<file path=ppt/ink/ink14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4:42"/>
    </inkml:context>
    <inkml:brush xml:id="br0">
      <inkml:brushProperty name="width" value="0.0333733409643173" units="cm"/>
      <inkml:brushProperty name="height" value="0.0333733409643173" units="cm"/>
      <inkml:brushProperty name="color" value="#00bff3"/>
      <inkml:brushProperty name="ignorePressure" value="0"/>
    </inkml:brush>
  </inkml:definitions>
  <inkml:trace contextRef="#ctx0" brushRef="#br0">51200.000 18300.000 659,'-25.000'-24.000'-19,"0.000"4.000"10,0.000 3.000 8,0.000 3.000 8,0.000 3.000 6,0.000 3.000 0,0.000 3.000 1,0.000 4.000 1,-2.000 4.000 0,-3.000 6.000-2,-3.000 7.000 0,-2.000 6.000-1,-5.000 4.000 0,-2.000 4.000-2,-3.000 3.000 1,-3.000 3.000-2,-1.000 4.000 0,4.000 7.000-1,3.000 6.000 0,3.000 7.000-2,-1.000 7.000 1,-2.000 9.000 0,-3.000 10.000 1,-3.000 10.000 0,-1.000 4.000 1,4.000 0.000-3,3.000 0.000-1,3.000 0.000-2,1.000-4.000-1,1.000-5.000-1,-1.000-7.000-1,1.000-5.000 0,4.000-8.000 0,9.000-5.000-1,10.000-7.000 0,10.000-5.000-1,11.000-9.000 0,17.000-9.000-2,15.000-10.000-1,16.000-8.000-1,10.000-14.000-1,7.000-15.000-1,6.000-15.000 1,7.000-16.000-1,2.000-12.000 0,1.000-5.000 0,-1.000-7.000 0,1.000-5.000 0,-1.000-4.000 1,1.000 0.000 0,-1.000 0.000 1,1.000 0.000 1,-6.000 1.000 0,-8.000 4.000 1,-10.000 3.000 1,-9.000 3.000 1,-9.000 6.000 0,-5.000 9.000 0,-7.000 10.000-1,-5.000 10.000 0,-9.000 11.000 7,-9.000 17.000 16,-10.000 15.000 15,-8.000 16.000 16,-6.000 12.000 1,1.000 9.000-13,-1.000 10.000-13,1.000 10.000-13,-1.000 4.000-6,1.000 0.000-3,-1.000 0.000 0,1.000 0.000-2,1.000 1.000-2,3.000 4.000 0,3.000 3.000-1,4.000 3.000-2,1.000-4.000 0,0.000-8.000 2,0.000-10.000 1,0.000-9.000 1,0.000-7.000 0,0.000-3.000-2,0.000-3.000-2,0.000-2.000 0,3.000-6.000-2,6.000-6.000 2,7.000-6.000 1,6.000-6.000 2,3.000-7.000-2,0.000-6.000-2,0.000-6.000-4,0.000-6.000-2,4.000-13.000-1,10.000-19.000 0,10.000-18.000 2,9.000-19.000-1,6.000-18.000 2,3.000-15.000 0,3.000-15.000 2,4.000-16.000 0,-1.000-7.000 0,-3.000 4.000 2,-3.000 3.000 1,-2.000 3.000 1,-8.000 6.000 1,-8.000 9.000 0,-10.000 10.000 1,-9.000 10.000 1,-9.000 5.000 1,-5.000 4.000 0,-7.000 3.000 1,-5.000 3.000 2,-8.000 4.000-1,-5.000 7.000 0,-7.000 6.000 1,-5.000 7.000-2,-6.000 8.000 1,-3.000 14.000-1,-3.000 11.000-1,-2.000 14.000 1,-3.000 5.000-2,1.000 1.000-1,-1.000-1.000-2,1.000 1.000-1,-3.000 5.000-2,-2.000 14.000-3,-3.000 11.000-4,-3.000 14.000-2,-4.000 14.000-3,-3.000 20.000-4,-3.000 18.000-4,-2.000 20.000-3,2.000 3.000-1,9.000-8.000 4,10.000-10.000 1,10.000-9.000 4,5.000-12.000 0,4.000-11.000-2,3.000-14.000-3,3.000-11.000-1</inkml:trace>
</inkml:ink>
</file>

<file path=ppt/ink/ink1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08:38"/>
    </inkml:context>
    <inkml:brush xml:id="br0">
      <inkml:brushProperty name="width" value="0.0406010970473289" units="cm"/>
      <inkml:brushProperty name="height" value="0.0406010970473289" units="cm"/>
      <inkml:brushProperty name="color" value="#f2395b"/>
      <inkml:brushProperty name="ignorePressure" value="0"/>
    </inkml:brush>
  </inkml:definitions>
  <inkml:trace contextRef="#ctx0" brushRef="#br0">10750.000 27700.000 541,'-43.000'1.000'6,"17.000"4.000"20,15.000 3.000 19,16.000 3.000 19,13.000-1.000 4,14.000-2.000-11,11.000-3.000-13,14.000-3.000-12,5.000-1.000-8,1.000 4.000-5,-1.000 3.000-5,1.000 3.000-4,-3.000-1.000-6,-2.000-2.000-3,-3.000-3.000-5,-3.000-3.000-5,-4.000-1.000-5,-3.000 4.000-6,-3.000 3.000-6,-2.000 3.000-6,-9.000 7.000 6,-12.000 14.000 19,-13.000 11.000 20,-12.000 14.000 18,-7.000 3.000 7,1.000-2.000-9,-1.000-3.000-7,1.000-3.000-9,-1.000-1.000-4,1.000 4.000-2,-1.000 3.000-1,1.000 3.000-2,1.000 1.000-1,3.000 1.000-1,3.000-1.000 1,4.000 1.000-1,-1.000-1.000-2,-3.000 1.000-2,-3.000-1.000-3,-2.000 1.000-3,-1.000-1.000-2,3.000 1.000-1,3.000-1.000-1,4.000 1.000-1,1.000-1.000-3,0.000 1.000-7,0.000-1.000-7,0.000 1.000-5,0.000-3.000-5,0.000-2.000 0,0.000-3.000 0,0.000-3.000-2,0.000-4.000 3,0.000-3.000 6,0.000-3.000 6,0.000-2.000 5,-2.000-6.000 3,-3.000-6.000 0,-3.000-6.000-1,-2.000-6.000-1</inkml:trace>
</inkml:ink>
</file>

<file path=ppt/ink/ink14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4:42"/>
    </inkml:context>
    <inkml:brush xml:id="br0">
      <inkml:brushProperty name="width" value="0.0321070291101933" units="cm"/>
      <inkml:brushProperty name="height" value="0.0321070291101933" units="cm"/>
      <inkml:brushProperty name="color" value="#00bff3"/>
      <inkml:brushProperty name="ignorePressure" value="0"/>
    </inkml:brush>
  </inkml:definitions>
  <inkml:trace contextRef="#ctx0" brushRef="#br0">52850.000 19350.000 685,'46.000'0.000'6,"-5.000"0.000"3,-7.000 0.000 1,-5.000 0.000 3,-1.000-2.000 3,6.000-3.000 2,7.000-3.000 4,6.000-2.000 3,3.000-1.000 0,0.000 3.000-2,0.000 3.000-4,0.000 4.000-2,-2.000 7.000-3,-3.000 13.000-2,-3.000 12.000-3,-2.000 13.000-3,-8.000 10.000-1,-8.000 10.000 0,-10.000 10.000 0,-9.000 9.000-1,-9.000 7.000 1,-5.000 7.000 0,-7.000 6.000 1,-5.000 7.000 1,-9.000-1.000-1,-9.000-6.000-4,-10.000-6.000-4,-8.000-6.000-3,-6.000-9.000-1,1.000-8.000 0,-1.000-10.000 2,1.000-9.000 0,2.000-9.000 1,7.000-5.000 0,6.000-7.000 1,7.000-5.000 1,11.000-12.000 1,20.000-16.000 1,18.000-15.000 2,20.000-15.000 2,11.000-6.000 2,7.000 7.000-1,6.000 6.000 0,7.000 7.000 1,2.000 4.000-1,1.000 3.000-1,-1.000 3.000-1,1.000 4.000 0,-1.000 1.000-2,1.000 0.000-1,-1.000 0.000-3,1.000 0.000-1,-3.000 0.000-3,-2.000 0.000-4,-3.000 0.000-3,-3.000 0.000-4,-2.000 1.000-5,0.000 4.000-4,0.000 3.000-5,0.000 3.000-4,-4.000-1.000-1,-5.000-2.000 3,-7.000-3.000 4,-5.000-3.000 3,-4.000-2.000 2,0.000 0.000-2,0.000 0.000-1,0.000 0.000-1</inkml:trace>
</inkml:ink>
</file>

<file path=ppt/ink/ink14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4:43"/>
    </inkml:context>
    <inkml:brush xml:id="br0">
      <inkml:brushProperty name="width" value="0.0334475934505463" units="cm"/>
      <inkml:brushProperty name="height" value="0.0334475934505463" units="cm"/>
      <inkml:brushProperty name="color" value="#00bff3"/>
      <inkml:brushProperty name="ignorePressure" value="0"/>
    </inkml:brush>
  </inkml:definitions>
  <inkml:trace contextRef="#ctx0" brushRef="#br0">55050.000 17200.000 657,'-5.000'-33.000'7,"-9.000"34.000"14,-10.000 35.000 14,-8.000 35.000 14,-8.000 18.000 2,-2.000 3.000-7,-3.000 3.000-8,-3.000 4.000-9,-2.000-1.000-5,0.000-3.000-4,0.000-3.000-5,0.000-2.000-3,1.000-6.000-4,4.000-6.000-3,3.000-6.000-2,3.000-6.000-5,3.000-6.000 0,3.000-2.000 1,3.000-3.000 0,4.000-3.000 0,5.000-15.000-10,10.000-24.000-25,10.000-26.000-22,9.000-24.000-25</inkml:trace>
</inkml:ink>
</file>

<file path=ppt/ink/ink14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4:43"/>
    </inkml:context>
    <inkml:brush xml:id="br0">
      <inkml:brushProperty name="width" value="0.0336865447461605" units="cm"/>
      <inkml:brushProperty name="height" value="0.0336865447461605" units="cm"/>
      <inkml:brushProperty name="color" value="#00bff3"/>
      <inkml:brushProperty name="ignorePressure" value="0"/>
    </inkml:brush>
  </inkml:definitions>
  <inkml:trace contextRef="#ctx0" brushRef="#br0">54300.000 17450.000 653,'-16.000'-60.000'7,"19.000"32.000"15,19.000 31.000 15,19.000 32.000 14,7.000 16.000 3,-3.000 4.000-9,-3.000 3.000-10,-2.000 3.000-8,-3.000-1.000-8,1.000-2.000-4,-1.000-3.000-5,1.000-3.000-3,-1.000-4.000-4,1.000-3.000 2,-1.000-3.000-1,1.000-2.000 1,-4.000-3.000-7,-6.000 1.000-17,-6.000-1.000-16,-6.000 1.000-17,-6.000-1.000-5,-2.000 1.000 4,-3.000-1.000 3,-3.000 1.000 5,-4.000-4.000 4,-3.000-6.000 6,-3.000-6.000 6,-2.000-6.000 5</inkml:trace>
</inkml:ink>
</file>

<file path=ppt/ink/ink14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4:43"/>
    </inkml:context>
    <inkml:brush xml:id="br0">
      <inkml:brushProperty name="width" value="0.0328131094574928" units="cm"/>
      <inkml:brushProperty name="height" value="0.0328131094574928" units="cm"/>
      <inkml:brushProperty name="color" value="#00bff3"/>
      <inkml:brushProperty name="ignorePressure" value="0"/>
    </inkml:brush>
  </inkml:definitions>
  <inkml:trace contextRef="#ctx0" brushRef="#br0">53650.000 17950.000 670,'-47.000'-25.000'2,"6.000"0.000"4,7.000 0.000 5,6.000 0.000 3,20.000 1.000 7,34.000 4.000 8,35.000 3.000 7,35.000 3.000 9,19.000 3.000 0,7.000 3.000-7,6.000 3.000-7,7.000 4.000-6,5.000 1.000-8,7.000 0.000-8,6.000 0.000-9,7.000 0.000-7,4.000 1.000-12,3.000 4.000-12,3.000 3.000-13,4.000 3.000-13,-15.000-1.000-3,-31.000-2.000 5,-31.000-3.000 5,-31.000-3.000 6</inkml:trace>
</inkml:ink>
</file>

<file path=ppt/ink/ink14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4:56"/>
    </inkml:context>
    <inkml:brush xml:id="br0">
      <inkml:brushProperty name="width" value="0.024616677314043" units="cm"/>
      <inkml:brushProperty name="height" value="0.024616677314043" units="cm"/>
      <inkml:brushProperty name="color" value="#00bff3"/>
      <inkml:brushProperty name="ignorePressure" value="0"/>
    </inkml:brush>
  </inkml:definitions>
  <inkml:trace contextRef="#ctx0" brushRef="#br0">56650.000 19050.000 893,'-58.000'0.000'32,"34.000"0.000"-8,35.000 0.000-8,35.000 0.000-9,18.000 0.000-2,3.000 0.000-1,3.000 0.000 1,4.000 0.000 1,2.000-2.000-1,4.000-3.000-2,3.000-3.000-4,3.000-2.000-2,1.000-1.000-1,1.000 3.000 0,-1.000 3.000 0,1.000 4.000 0,-3.000-1.000-1,-2.000-3.000-3,-3.000-3.000-4,-3.000-2.000-3,-6.000 0.000 0,-5.000 7.000 0,-7.000 6.000 2,-5.000 7.000 0,-4.000 2.000 0,0.000 1.000-2,0.000-1.000-3,0.000 1.000-2</inkml:trace>
</inkml:ink>
</file>

<file path=ppt/ink/ink14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4:56"/>
    </inkml:context>
    <inkml:brush xml:id="br0">
      <inkml:brushProperty name="width" value="0.0274604149162769" units="cm"/>
      <inkml:brushProperty name="height" value="0.0274604149162769" units="cm"/>
      <inkml:brushProperty name="color" value="#00bff3"/>
      <inkml:brushProperty name="ignorePressure" value="0"/>
    </inkml:brush>
  </inkml:definitions>
  <inkml:trace contextRef="#ctx0" brushRef="#br0">57500.000 18150.000 801,'-44.000'-13.000'4,"13.000"26.000"9,12.000 24.000 9,13.000 26.000 8,6.000 15.000 1,0.000 6.000-5,0.000 7.000-6,0.000 6.000-7,0.000 9.000-3,0.000 13.000 0,0.000 12.000-2,0.000 13.000-1,-2.000 9.000-3,-3.000 6.000-4,-3.000 7.000-6,-2.000 6.000-5,-3.000 1.000-4,1.000-3.000-2,-1.000-3.000-2,1.000-2.000-3,1.000-11.000-2,3.000-15.000-2,3.000-15.000-2,4.000-16.000-2,1.000-18.000 1,0.000-18.000 2,0.000-19.000 3,0.000-18.000 2</inkml:trace>
</inkml:ink>
</file>

<file path=ppt/ink/ink14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4:56"/>
    </inkml:context>
    <inkml:brush xml:id="br0">
      <inkml:brushProperty name="width" value="0.0314409248530865" units="cm"/>
      <inkml:brushProperty name="height" value="0.0314409248530865" units="cm"/>
      <inkml:brushProperty name="color" value="#00bff3"/>
      <inkml:brushProperty name="ignorePressure" value="0"/>
    </inkml:brush>
  </inkml:definitions>
  <inkml:trace contextRef="#ctx0" brushRef="#br0">60650.000 18250.000 699,'-72.000'6.000'13,"6.000"13.000"4,7.000 12.000 4,6.000 13.000 4,3.000 6.000 1,0.000 0.000-1,0.000 0.000-3,0.000 0.000-1,1.000 4.000-2,4.000 10.000-4,3.000 10.000-2,3.000 9.000-3,-1.000 7.000-1,-2.000 7.000 0,-3.000 6.000 1,-3.000 7.000 0,1.000-1.000 0,6.000-6.000-1,7.000-6.000 0,6.000-6.000-2,4.000-10.000-7,4.000-12.000-16,3.000-13.000-16,3.000-12.000-16,4.000-16.000-7,7.000-19.000 0,6.000-18.000 2,7.000-19.000 0,2.000-10.000 6,1.000 1.000 10,-1.000-1.000 11,1.000 1.000 10</inkml:trace>
</inkml:ink>
</file>

<file path=ppt/ink/ink14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4:57"/>
    </inkml:context>
    <inkml:brush xml:id="br0">
      <inkml:brushProperty name="width" value="0.0300979316234589" units="cm"/>
      <inkml:brushProperty name="height" value="0.0300979316234589" units="cm"/>
      <inkml:brushProperty name="color" value="#00bff3"/>
      <inkml:brushProperty name="ignorePressure" value="0"/>
    </inkml:brush>
  </inkml:definitions>
  <inkml:trace contextRef="#ctx0" brushRef="#br0">59700.000 18200.000 730,'-19.000'28.000'24,"13.000"6.000"5,12.000 7.000 3,13.000 6.000 5,9.000 6.000-1,6.000 6.000-7,7.000 7.000-6,6.000 6.000-6,1.000 4.000-4,-3.000 4.000-2,-3.000 3.000-2,-2.000 3.000-3,-3.000-1.000-2,1.000-2.000-6,-1.000-3.000-3,1.000-3.000-5,-3.000-4.000-2,-2.000-3.000-2,-3.000-3.000-1,-3.000-2.000 0,-2.000-6.000-4,0.000-6.000-5,0.000-6.000-6,0.000-6.000-4</inkml:trace>
</inkml:ink>
</file>

<file path=ppt/ink/ink14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4:57"/>
    </inkml:context>
    <inkml:brush xml:id="br0">
      <inkml:brushProperty name="width" value="0.0238725077360868" units="cm"/>
      <inkml:brushProperty name="height" value="0.0238725077360868" units="cm"/>
      <inkml:brushProperty name="color" value="#00bff3"/>
      <inkml:brushProperty name="ignorePressure" value="0"/>
    </inkml:brush>
  </inkml:definitions>
  <inkml:trace contextRef="#ctx0" brushRef="#br0">59150.000 18600.000 921,'-36.000'-22.000'-7,"28.000"6.000"5,28.000 7.000 6,29.000 6.000 5,15.000 3.000 4,3.000 0.000 1,3.000 0.000 1,4.000 0.000 1,2.000 1.000-4,4.000 4.000-7,3.000 3.000-9,3.000 3.000-9,-2.000 3.000-4,-6.000 3.000-5,-6.000 3.000-2,-6.000 4.000-4,-9.000-1.000-1,-8.000-3.000 1,-10.000-3.000 0,-9.000-2.000 0</inkml:trace>
</inkml:ink>
</file>

<file path=ppt/ink/ink14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4:57"/>
    </inkml:context>
    <inkml:brush xml:id="br0">
      <inkml:brushProperty name="width" value="0.0231053791940212" units="cm"/>
      <inkml:brushProperty name="height" value="0.0231053791940212" units="cm"/>
      <inkml:brushProperty name="color" value="#00bff3"/>
      <inkml:brushProperty name="ignorePressure" value="0"/>
    </inkml:brush>
  </inkml:definitions>
  <inkml:trace contextRef="#ctx0" brushRef="#br0">58800.000 19100.000 952,'-22.000'-27.000'-3,"6.000"-3.000"-5,7.000-3.000-5,6.000-2.000-5,12.000 0.000 2,19.000 7.000 8,19.000 6.000 8,19.000 7.000 9,18.000 0.000 5,19.000-2.000 1,19.000-3.000 3,19.000-3.000 0,13.000 1.000 0,10.000 6.000-6,10.000 7.000-5,9.000 6.000-5,-4.000 3.000-5,-15.000 0.000-8,-15.000 0.000-6,-16.000 0.000-8,-18.000 1.000-3,-18.000 4.000-2,-19.000 3.000-2,-18.000 3.000 0</inkml:trace>
</inkml:ink>
</file>

<file path=ppt/ink/ink1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08:39"/>
    </inkml:context>
    <inkml:brush xml:id="br0">
      <inkml:brushProperty name="width" value="0.0365822464227676" units="cm"/>
      <inkml:brushProperty name="height" value="0.0365822464227676" units="cm"/>
      <inkml:brushProperty name="color" value="#f2395b"/>
      <inkml:brushProperty name="ignorePressure" value="0"/>
    </inkml:brush>
  </inkml:definitions>
  <inkml:trace contextRef="#ctx0" brushRef="#br0">10600.000 30000.000 601,'-27.000'21.000'0,"-3.000"-5.000"0,-3.000-7.000 0,-2.000-5.000 0,-1.000-4.000 2,3.000 0.000 4,3.000 0.000 4,4.000 0.000 4,7.000 0.000 9,13.000 0.000 14,12.000 0.000 14,13.000 0.000 14,15.000-2.000 0,19.000-3.000-14,19.000-3.000-15,19.000-2.000-13,10.000-1.000-12,4.000 3.000-6,3.000 3.000-9,3.000 4.000-6,1.000-1.000-5,1.000-3.000-1,-1.000-3.000-1,1.000-2.000-2,1.000-1.000-4,3.000 3.000-7,3.000 3.000-6,4.000 4.000-6,-10.000 1.000 0,-22.000 0.000 6,-22.000 0.000 6,-21.000 0.000 6,-14.000 0.000 2,-2.000 0.000-3,-3.000 0.000-3,-3.000 0.000-2</inkml:trace>
</inkml:ink>
</file>

<file path=ppt/ink/ink14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22:05"/>
    </inkml:context>
    <inkml:brush xml:id="br0">
      <inkml:brushProperty name="width" value="0.0288698542863131" units="cm"/>
      <inkml:brushProperty name="height" value="0.0288698542863131" units="cm"/>
      <inkml:brushProperty name="color" value="#f2395b"/>
      <inkml:brushProperty name="ignorePressure" value="0"/>
    </inkml:brush>
  </inkml:definitions>
  <inkml:trace contextRef="#ctx0" brushRef="#br0">41100.000 8900.000 762,'-68.000'-136.000'-64,"17.000"28.000"22,15.000 28.000 21,16.000 29.000 21,4.000 11.000 13,-6.000-2.000 1,-6.000-3.000 4,-6.000-3.000 3,-2.000-4.000-1,3.000-3.000-4,3.000-3.000-2,4.000-2.000-4,-1.000-1.000-2,-3.000 3.000 0,-3.000 3.000-2,-2.000 4.000 1,-5.000 2.000-2,-2.000 4.000 0,-3.000 3.000-1,-3.000 3.000-1,-6.000 4.000 0,-5.000 7.000 0,-7.000 6.000-1,-5.000 7.000-1,-4.000 2.000 1,0.000 1.000-1,0.000-1.000 0,0.000 1.000 0,-2.000 1.000 0,-3.000 3.000 1,-3.000 3.000-1,-2.000 4.000 1,-5.000 1.000 0,-2.000 0.000 0,-3.000 0.000 0,-3.000 0.000-1,-2.000 4.000 0,0.000 10.000 0,0.000 10.000 0,0.000 9.000 0,0.000 7.000 1,0.000 7.000 1,0.000 6.000 1,0.000 7.000 2,1.000 5.000 0,4.000 7.000 0,3.000 6.000 0,3.000 7.000 1,4.000 7.000-1,7.000 9.000-1,6.000 10.000-1,7.000 10.000-1,4.000 0.000 0,3.000-5.000-1,3.000-7.000-1,4.000-5.000 1,1.000 2.000-1,0.000 13.000 1,0.000 12.000 0,0.000 13.000 2,1.000 1.000-1,4.000-9.000 0,3.000-10.000-1,3.000-8.000-1,1.000-8.000 1,1.000-2.000-1,-1.000-3.000 1,1.000-3.000 0,1.000 1.000 0,3.000 6.000 1,3.000 7.000 0,4.000 6.000 2,4.000 1.000 0,6.000-3.000 0,7.000-3.000 2,6.000-2.000-1,7.000-3.000 1,10.000 1.000-1,10.000-1.000 0,9.000 1.000-1,12.000-6.000-1,16.000-8.000 0,15.000-10.000-2,17.000-9.000-2,10.000-12.000 0,6.000-11.000-1,7.000-14.000-1,6.000-11.000-1,4.000-11.000-1,4.000-5.000 1,3.000-7.000 1,3.000-5.000 1,1.000-4.000 0,1.000 0.000 0,-1.000 0.000 1,1.000 0.000 0,1.000-4.000 0,3.000-5.000 0,3.000-7.000 0,4.000-5.000 0,-3.000-6.000 0,-5.000-3.000 0,-7.000-3.000 1,-5.000-2.000-1,-8.000-9.000 0,-5.000-12.000 0,-7.000-13.000-1,-5.000-12.000 1,-8.000-10.000-1,-5.000-6.000 1,-7.000-6.000 0,-5.000-6.000-1,-8.000-12.000 1,-5.000-15.000 0,-7.000-15.000-1,-5.000-16.000 1,-6.000-8.000-2,-3.000 0.000 0,-3.000 0.000 0,-2.000 0.000-2,-6.000-4.000 0,-6.000-5.000 0,-6.000-7.000 0,-6.000-5.000 0,-9.000-9.000 0,-8.000-9.000 0,-10.000-10.000 0,-9.000-8.000 0,-9.000 8.000 1,-5.000 29.000 0,-7.000 28.000 1,-5.000 28.000 0,-8.000 21.000 1,-5.000 17.000 0,-7.000 15.000 0,-5.000 16.000 0,-8.000 13.000-1,-5.000 14.000-2,-7.000 11.000-2,-5.000 14.000-2,-6.000 8.000-1,-3.000 7.000-1,-3.000 6.000 0,-2.000 7.000 0,-6.000 16.000-2,-6.000 29.000-5,-6.000 28.000-4,-6.000 28.000-5,7.000 6.000-1,22.000-16.000 2,22.000-15.000 3,23.000-15.000 1,10.000-9.000 2,0.000 1.000 1,0.000-1.000 1,0.000 1.000 1</inkml:trace>
</inkml:ink>
</file>

<file path=ppt/ink/ink14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22:07"/>
    </inkml:context>
    <inkml:brush xml:id="br0">
      <inkml:brushProperty name="width" value="0.0340674221515656" units="cm"/>
      <inkml:brushProperty name="height" value="0.0340674221515656" units="cm"/>
      <inkml:brushProperty name="color" value="#f2395b"/>
      <inkml:brushProperty name="ignorePressure" value="0"/>
    </inkml:brush>
  </inkml:definitions>
  <inkml:trace contextRef="#ctx0" brushRef="#br0">43400.000 18450.000 645,'-118.000'-46.000'2,"17.000"10.000"3,15.000 10.000 3,16.000 9.000 4,4.000 6.000 1,-6.000 3.000 0,-6.000 3.000-1,-6.000 4.000 0,-4.000 2.000-1,1.000 4.000-3,-1.000 3.000-1,1.000 3.000-3,-4.000 9.000-1,-6.000 16.000-1,-6.000 15.000 0,-6.000 17.000-1,-4.000 11.000 1,1.000 10.000-1,-1.000 10.000 1,1.000 9.000 0,2.000 7.000 0,7.000 7.000 1,6.000 6.000 1,7.000 7.000 0,5.000 4.000 0,7.000 3.000 0,6.000 3.000 0,7.000 4.000 0,7.000 1.000 1,9.000 0.000 1,10.000 0.000 1,10.000 0.000 2,7.000-4.000 0,6.000-5.000 1,7.000-7.000 0,6.000-5.000 0,6.000 2.000 1,6.000 13.000-1,7.000 12.000 0,6.000 13.000 0,4.000-1.000-1,4.000-11.000 0,3.000-14.000-1,3.000-11.000 0,9.000-9.000-1,16.000-3.000-3,15.000-3.000-2,17.000-2.000-2,7.000-14.000-1,0.000-21.000 2,0.000-22.000 0,0.000-22.000 2,7.000-15.000 0,17.000-5.000 1,15.000-7.000 0,16.000-5.000 0,5.000-8.000 1,-2.000-5.000-1,-3.000-7.000 1,-3.000-5.000-1,-4.000-6.000-1,-3.000-3.000 0,-3.000-3.000-1,-2.000-2.000 0,-5.000-11.000-1,-2.000-15.000 0,-3.000-15.000-1,-3.000-16.000 1,-7.000-12.000-2,-9.000-5.000 1,-10.000-7.000-1,-8.000-5.000 0,-9.000-4.000 0,-6.000 0.000-1,-6.000 0.000 0,-6.000 0.000-1,-6.000-2.000 0,-2.000-3.000-1,-3.000-3.000 0,-3.000-2.000 0,-4.000-11.000-1,-3.000-15.000-2,-3.000-15.000-2,-2.000-16.000-2,-6.000-19.000-2,-6.000-22.000 0,-6.000-22.000 0,-6.000-21.000-1,-13.000-1.000 1,-19.000 22.000 2,-18.000 22.000 2,-19.000 23.000 2,-15.000 19.000 1,-8.000 19.000-2,-10.000 19.000 0,-9.000 19.000-1,-9.000 16.000 1,-5.000 17.000 5,-7.000 15.000 3,-5.000 16.000 3,-3.000 13.000 3,4.000 14.000-2,3.000 11.000 0,3.000 14.000 0,-4.000 19.000-2,-8.000 29.000-2,-10.000 28.000-2,-9.000 28.000-3,-10.000 20.000-4,-9.000 13.000-7,-10.000 12.000-7,-8.000 13.000-7,8.000-2.000-1,29.000-16.000 2,28.000-15.000 4,28.000-15.000 3,18.000-14.000 1,10.000-8.000 0,10.000-10.000 0,9.000-9.000 0</inkml:trace>
</inkml:ink>
</file>

<file path=ppt/ink/ink14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22:09"/>
    </inkml:context>
    <inkml:brush xml:id="br0">
      <inkml:brushProperty name="width" value="0.0331879705190659" units="cm"/>
      <inkml:brushProperty name="height" value="0.0331879705190659" units="cm"/>
      <inkml:brushProperty name="color" value="#f2395b"/>
      <inkml:brushProperty name="ignorePressure" value="0"/>
    </inkml:brush>
  </inkml:definitions>
  <inkml:trace contextRef="#ctx0" brushRef="#br0">73000.000 44500.000 662,'-43.000'45.000'4,"17.000"-9.000"8,15.000-10.000 8,16.000-8.000 7,10.000-6.000 4,7.000 1.000-2,6.000-1.000-2,7.000 1.000-2,0.000-1.000-2,-2.000 1.000-3,-3.000-1.000-3,-3.000 1.000-3,-1.000-3.000-2,4.000-2.000-1,3.000-3.000 0,3.000-3.000 0,3.000-1.000-1,3.000 4.000-2,3.000 3.000 0,4.000 3.000-2,1.000-1.000-1,0.000-2.000-1,0.000-3.000-2,0.000-3.000-1,0.000-2.000-2,0.000 0.000 1,0.000 0.000 0,0.000 0.000 0,1.000 0.000 0,4.000 0.000-1,3.000 0.000 0,3.000 0.000 0,1.000 0.000 1,1.000 0.000-1,-1.000 0.000 1,1.000 0.000 1,-1.000 0.000-1,1.000 0.000-1,-1.000 0.000 0,1.000 0.000-1,-3.000-2.000 0,-2.000-3.000 0,-3.000-3.000 0,-3.000-2.000 1,-2.000-5.000 0,0.000-2.000-1,0.000-3.000 1,0.000-3.000-1,0.000 1.000 0,0.000 6.000 1,0.000 7.000-1,0.000 6.000 1,1.000 1.000 0,4.000-3.000-1,3.000-3.000 1,3.000-2.000 0,-1.000-1.000-1,-2.000 3.000-1,-3.000 3.000 1,-3.000 4.000-2,-4.000-1.000 0,-3.000-3.000 0,-3.000-3.000-1,-2.000-2.000 0,-1.000-1.000-1,3.000 3.000 2,3.000 3.000 0,4.000 4.000 0,1.000-1.000 0,0.000-3.000 1,0.000-3.000-1,0.000-2.000-1,-2.000-1.000 1,-3.000 3.000-1,-3.000 3.000 0,-2.000 4.000-1,-5.000-1.000 0,-2.000-3.000-2,-3.000-3.000-1,-3.000-2.000-1,-9.000-3.000-8,-11.000 1.000-13,-14.000-1.000-15,-11.000 1.000-12</inkml:trace>
</inkml:ink>
</file>

<file path=ppt/ink/ink14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22:10"/>
    </inkml:context>
    <inkml:brush xml:id="br0">
      <inkml:brushProperty name="width" value="0.0469954311847687" units="cm"/>
      <inkml:brushProperty name="height" value="0.0469954311847687" units="cm"/>
      <inkml:brushProperty name="color" value="#f2395b"/>
      <inkml:brushProperty name="ignorePressure" value="0"/>
    </inkml:brush>
  </inkml:definitions>
  <inkml:trace contextRef="#ctx0" brushRef="#br0">45650.000 42950.000 468,'-47.000'-4.000'0,"6.000"-5.000"0,7.000-7.000 0,6.000-5.000 0,12.000-4.000 7,19.000 0.000 15,19.000 0.000 14,19.000 0.000 15,12.000 1.000 5,6.000 4.000-3,7.000 3.000-4,6.000 3.000-3,7.000 3.000-5,10.000 3.000-5,10.000 3.000-6,9.000 4.000-6,6.000 1.000-4,3.000 0.000-5,3.000 0.000-3,4.000 0.000-5,-1.000-2.000-1,-3.000-3.000 0,-3.000-3.000 1,-2.000-2.000 0,-8.000-3.000-7,-8.000 1.000-13,-10.000-1.000-14,-9.000 1.000-14,-9.000 1.000-5,-5.000 3.000 2,-7.000 3.000 3,-5.000 4.000 2</inkml:trace>
</inkml:ink>
</file>

<file path=ppt/ink/ink14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22:10"/>
    </inkml:context>
    <inkml:brush xml:id="br0">
      <inkml:brushProperty name="width" value="0.0392851792275906" units="cm"/>
      <inkml:brushProperty name="height" value="0.0392851792275906" units="cm"/>
      <inkml:brushProperty name="color" value="#f2395b"/>
      <inkml:brushProperty name="ignorePressure" value="0"/>
    </inkml:brush>
  </inkml:definitions>
  <inkml:trace contextRef="#ctx0" brushRef="#br0">47100.000 42800.000 560,'-49.000'4.000'5,"4.000"10.000"10,3.000 10.000 11,3.000 9.000 10,3.000 6.000 5,3.000 3.000-1,3.000 3.000 1,4.000 4.000-1,4.000 4.000-2,6.000 6.000-4,7.000 7.000-2,6.000 6.000-4,4.000 9.000-3,4.000 13.000-7,3.000 12.000-5,3.000 13.000-6,4.000 7.000-6,7.000 4.000-8,6.000 3.000-6,7.000 3.000-8,2.000-7.000-1,1.000-15.000 3,-1.000-15.000 5,1.000-16.000 3,-1.000-19.000-8,1.000-22.000-20,-1.000-22.000-21,1.000-21.000-20</inkml:trace>
</inkml:ink>
</file>

<file path=ppt/ink/ink14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22:11"/>
    </inkml:context>
    <inkml:brush xml:id="br0">
      <inkml:brushProperty name="width" value="0.049524087458849" units="cm"/>
      <inkml:brushProperty name="height" value="0.049524087458849" units="cm"/>
      <inkml:brushProperty name="color" value="#f2395b"/>
      <inkml:brushProperty name="ignorePressure" value="0"/>
    </inkml:brush>
  </inkml:definitions>
  <inkml:trace contextRef="#ctx0" brushRef="#br0">48300.000 41750.000 444,'-41.000'29.000'108,"19.000"10.000"-17,19.000 10.000-16,19.000 9.000-17,10.000 12.000-11,4.000 16.000-6,3.000 15.000-7,3.000 17.000-6,1.000 7.000-5,1.000 0.000-4,-1.000 0.000-4,1.000 0.000-5,1.000 23.000-4,3.000 47.000-5,3.000 47.000-6,4.000 48.000-4,-4.000 14.000-5,-9.000-15.000-3,-10.000-15.000-4,-8.000-16.000-3,-8.000-16.000-4,-2.000-16.000-1,-3.000-15.000-2,-3.000-15.000-2,-2.000-14.000 0,0.000-8.000 3,0.000-10.000 2,0.000-9.000 3,-2.000-20.000 1,-3.000-27.000-2,-3.000-28.000 0,-2.000-28.000-2,-3.000-23.000 2,1.000-15.000 5,-1.000-15.000 5,1.000-16.000 3,-1.000-10.000 1,1.000-3.000-4,-1.000-3.000-5,1.000-2.000-4</inkml:trace>
</inkml:ink>
</file>

<file path=ppt/ink/ink14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22:11"/>
    </inkml:context>
    <inkml:brush xml:id="br0">
      <inkml:brushProperty name="width" value="0.0385792069137096" units="cm"/>
      <inkml:brushProperty name="height" value="0.0385792069137096" units="cm"/>
      <inkml:brushProperty name="color" value="#f2395b"/>
      <inkml:brushProperty name="ignorePressure" value="0"/>
    </inkml:brush>
  </inkml:definitions>
  <inkml:trace contextRef="#ctx0" brushRef="#br0">48100.000 42650.000 570,'-25.000'-96.000'20,"0.000"10.000"0,0.000 10.000 0,0.000 9.000 0,1.000 24.000 6,4.000 42.000 11,3.000 40.000 11,3.000 41.000 12,1.000 23.000-1,1.000 6.000-11,-1.000 7.000-12,1.000 6.000-11,-3.000-1.000-14,-2.000-5.000-18,-3.000-7.000-16,-3.000-5.000-18,-1.000-14.000-9,4.000-18.000-5,3.000-19.000-2,3.000-18.000-5,3.000-17.000 3,3.000-11.000 9,3.000-14.000 7,4.000-11.000 10</inkml:trace>
</inkml:ink>
</file>

<file path=ppt/ink/ink14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22:11"/>
    </inkml:context>
    <inkml:brush xml:id="br0">
      <inkml:brushProperty name="width" value="0.0472234413027763" units="cm"/>
      <inkml:brushProperty name="height" value="0.0472234413027763" units="cm"/>
      <inkml:brushProperty name="color" value="#f2395b"/>
      <inkml:brushProperty name="ignorePressure" value="0"/>
    </inkml:brush>
  </inkml:definitions>
  <inkml:trace contextRef="#ctx0" brushRef="#br0">48550.000 41750.000 465,'96.000'93.000'146,"-5.000"-11.000"-29,-7.000-14.000-27,-5.000-11.000-29,-6.000-9.000-18,-3.000-3.000-10,-3.000-3.000-8,-2.000-2.000-11,-3.000-5.000-9,1.000-2.000-9,-1.000-3.000-9,1.000-3.000-10</inkml:trace>
</inkml:ink>
</file>

<file path=ppt/ink/ink14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22:20"/>
    </inkml:context>
    <inkml:brush xml:id="br0">
      <inkml:brushProperty name="width" value="0.0464311204850674" units="cm"/>
      <inkml:brushProperty name="height" value="0.0464311204850674" units="cm"/>
      <inkml:brushProperty name="color" value="#f2395b"/>
      <inkml:brushProperty name="ignorePressure" value="0"/>
    </inkml:brush>
  </inkml:definitions>
  <inkml:trace contextRef="#ctx0" brushRef="#br0">51350.000 40650.000 473,'-44.000'118.000'6,"13.000"-11.000"11,12.000-14.000 12,13.000-11.000 12,7.000-4.000 2,4.000 6.000-7,3.000 7.000-7,3.000 6.000-6,3.000 10.000-3,3.000 17.000 1,3.000 15.000 2,4.000 16.000 1,1.000 7.000 0,0.000 1.000-3,0.000-1.000-1,0.000 1.000-3,0.000 4.000-2,0.000 9.000-4,0.000 10.000-3,0.000 10.000-3,0.000 5.000-2,0.000 4.000-3,0.000 3.000-2,0.000 3.000-2,-2.000-18.000 0,-3.000-36.000 2,-3.000-39.000 1,-2.000-36.000 1,-1.000-43.000-4,3.000-47.000-9,3.000-47.000-10,4.000-46.000-10,-3.000-32.000-2,-5.000-16.000 4,-7.000-15.000 6,-5.000-15.000 4,-1.000-4.000 4,6.000 9.000 1,7.000 10.000 0,6.000 10.000 2,6.000 11.000 3,6.000 17.000 4,7.000 15.000 5,6.000 16.000 4,-1.000 13.000 2,-5.000 14.000 2,-7.000 11.000 0,-5.000 14.000 1,-4.000 8.000 2,0.000 7.000 2,0.000 6.000 3,0.000 7.000 2,0.000 8.000 1,0.000 14.000 1,0.000 11.000 1,0.000 14.000 0,-2.000 8.000 0,-3.000 7.000-1,-3.000 6.000 0,-2.000 7.000-2,-6.000 4.000-1,-6.000 3.000-3,-6.000 3.000-3,-6.000 4.000-3,-6.000-1.000-4,-2.000-3.000-2,-3.000-3.000-4,-3.000-2.000-3,-4.000-6.000-3,-3.000-6.000-2,-3.000-6.000-3,-2.000-6.000-3,-5.000-9.000 0,-2.000-8.000 0,-3.000-10.000 2,-3.000-9.000 1,-1.000-10.000-2,4.000-9.000-3,3.000-10.000-3,3.000-8.000-4,4.000-4.000 0,7.000 3.000 5,6.000 3.000 5,7.000 4.000 5,8.000 5.000 7,14.000 10.000 12,11.000 10.000 12,14.000 9.000 10,8.000 9.000 6,7.000 9.000-1,6.000 10.000-1,7.000 10.000 0,4.000 2.000-1,3.000-3.000 0,3.000-3.000 0,4.000-2.000-1,1.000-8.000-3,0.000-8.000-5,0.000-10.000-4,0.000-9.000-6,-2.000-4.000-5,-3.000 4.000-4,-3.000 3.000-6,-2.000 3.000-6,-3.000-1.000-2,1.000-2.000-1,-1.000-3.000-1,1.000-3.000-2,-4.000-4.000-5,-6.000-3.000-13,-6.000-3.000-10,-6.000-2.000-12,-7.000-5.000-6,-6.000-2.000-2,-6.000-3.000 0,-6.000-3.000-1</inkml:trace>
</inkml:ink>
</file>

<file path=ppt/ink/ink14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22:21"/>
    </inkml:context>
    <inkml:brush xml:id="br0">
      <inkml:brushProperty name="width" value="0.0461614057421684" units="cm"/>
      <inkml:brushProperty name="height" value="0.0461614057421684" units="cm"/>
      <inkml:brushProperty name="color" value="#f2395b"/>
      <inkml:brushProperty name="ignorePressure" value="0"/>
    </inkml:brush>
  </inkml:definitions>
  <inkml:trace contextRef="#ctx0" brushRef="#br0">53400.000 41700.000 476,'68.000'75.000'136,"-11.000"0.000"-31,-14.000 0.000-31,-11.000 0.000-30,-7.000 1.000-17,0.000 4.000-3,0.000 3.000-5,0.000 3.000-3,1.000 23.000-1,4.000 44.000-2,3.000 44.000 1,3.000 44.000-1,-1.000 23.000-1,-2.000 3.000-5,-3.000 3.000-3,-3.000 4.000-3,-4.000-14.000-6,-3.000-27.000-5,-3.000-28.000-6,-2.000-28.000-6,-1.000-23.000-6,3.000-15.000-5,3.000-15.000-6,4.000-16.000-6,-3.000-29.000-4,-5.000-40.000 1,-7.000-40.000-2,-5.000-41.000 0,-6.000-16.000 3,-3.000 9.000 5,-3.000 10.000 5,-2.000 10.000 5</inkml:trace>
</inkml:ink>
</file>

<file path=ppt/ink/ink1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08:40"/>
    </inkml:context>
    <inkml:brush xml:id="br0">
      <inkml:brushProperty name="width" value="0.0331134796142578" units="cm"/>
      <inkml:brushProperty name="height" value="0.0331134796142578" units="cm"/>
      <inkml:brushProperty name="color" value="#f2395b"/>
      <inkml:brushProperty name="ignorePressure" value="0"/>
    </inkml:brush>
  </inkml:definitions>
  <inkml:trace contextRef="#ctx0" brushRef="#br0">13300.000 28650.000 664,'-60.000'0.000'69,"32.000"0.000"-8,31.000 0.000-9,32.000 0.000-7,19.000-2.000-9,10.000-3.000-7,10.000-3.000-8,9.000-2.000-7,13.000-6.000-7,20.000-6.000-5,18.000-6.000-7,20.000-6.000-5,-1.000-1.000-5,-19.000 7.000-3,-18.000 6.000-3,-19.000 7.000-3,-18.000 5.000-3,-15.000 7.000-3,-15.000 6.000-3,-16.000 7.000-3,-10.000 4.000-1,-3.000 3.000-2,-3.000 3.000 0,-2.000 4.000-1</inkml:trace>
</inkml:ink>
</file>

<file path=ppt/ink/ink14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22:21"/>
    </inkml:context>
    <inkml:brush xml:id="br0">
      <inkml:brushProperty name="width" value="0.0374488309025764" units="cm"/>
      <inkml:brushProperty name="height" value="0.0374488309025764" units="cm"/>
      <inkml:brushProperty name="color" value="#f2395b"/>
      <inkml:brushProperty name="ignorePressure" value="0"/>
    </inkml:brush>
  </inkml:definitions>
  <inkml:trace contextRef="#ctx0" brushRef="#br0">53500.000 41700.000 587,'-25.000'-99.000'54,"0.000"54.000"6,0.000 53.000 6,0.000 53.000 7,1.000 31.000-6,4.000 9.000-18,3.000 10.000-18,3.000 10.000-18,-1.000-1.000-14,-2.000-9.000-8,-3.000-10.000-8,-3.000-8.000-9,-1.000-14.000-7,4.000-15.000-5,3.000-15.000-5,3.000-16.000-6,-1.000-13.000-3,-2.000-9.000 2,-3.000-10.000 1,-3.000-8.000 2</inkml:trace>
</inkml:ink>
</file>

<file path=ppt/ink/ink14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22:21"/>
    </inkml:context>
    <inkml:brush xml:id="br0">
      <inkml:brushProperty name="width" value="0.0462974235415459" units="cm"/>
      <inkml:brushProperty name="height" value="0.0462974235415459" units="cm"/>
      <inkml:brushProperty name="color" value="#f2395b"/>
      <inkml:brushProperty name="ignorePressure" value="0"/>
    </inkml:brush>
  </inkml:definitions>
  <inkml:trace contextRef="#ctx0" brushRef="#br0">53550.000 41350.000 475,'115.000'50.000'71,"-18.000"0.000"-5,-19.000 0.000-5,-18.000 0.000-7,-9.000 1.000-3,4.000 4.000-2,3.000 3.000-3,3.000 3.000-1,3.000-1.000-8,3.000-2.000-10,3.000-3.000-13,4.000-3.000-10</inkml:trace>
</inkml:ink>
</file>

<file path=ppt/ink/ink14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22:54"/>
    </inkml:context>
    <inkml:brush xml:id="br0">
      <inkml:brushProperty name="width" value="0.0410099141299725" units="cm"/>
      <inkml:brushProperty name="height" value="0.0410099141299725" units="cm"/>
      <inkml:brushProperty name="color" value="#f2395b"/>
      <inkml:brushProperty name="ignorePressure" value="0"/>
    </inkml:brush>
  </inkml:definitions>
  <inkml:trace contextRef="#ctx0" brushRef="#br0">67400.000 17950.000 536,'-127.000'90.000'6,"47.000"-18.000"10,47.000-19.000 12,48.000-18.000 11,24.000-12.000 3,3.000-3.000-6,3.000-3.000-5,4.000-2.000-7,1.000 0.000-4,0.000 7.000-3,0.000 6.000-5,0.000 7.000-4,1.000 2.000-1,4.000 1.000-1,3.000-1.000 1,3.000 1.000 0,3.000-1.000-2,3.000 1.000-1,3.000-1.000-3,4.000 1.000-2,-1.000-3.000-1,-3.000-2.000 0,-3.000-3.000 0,-2.000-3.000 0,0.000-2.000 0,7.000 0.000 3,6.000 0.000 1,7.000 0.000 3,0.000 1.000 0,-2.000 4.000 0,-3.000 3.000 0,-3.000 3.000 1,-4.000 1.000-1,-3.000 1.000 1,-3.000-1.000 1,-2.000 1.000 0,0.000 1.000 1,7.000 3.000-1,6.000 3.000 1,7.000 4.000 0,2.000-1.000-1,1.000-3.000-2,-1.000-3.000 0,1.000-2.000-2,1.000-8.000 0,3.000-8.000-1,3.000-10.000 0,4.000-9.000 0,-1.000-5.000-2,-3.000 0.000-3,-3.000 0.000-2,-2.000 0.000-4,-1.000-2.000 0,3.000-3.000 2,3.000-3.000 1,4.000-2.000 3,-3.000-3.000 0,-5.000 1.000 2,-7.000-1.000 0,-5.000 1.000 1,0.000 1.000 0,10.000 3.000 1,10.000 3.000 1,9.000 4.000 0,-1.000 1.000 0,-8.000 0.000 0,-10.000 0.000 0,-9.000 0.000 0,-4.000-2.000-1,4.000-3.000 0,3.000-3.000-2,3.000-2.000 0,3.000-3.000-1,3.000 1.000 0,3.000-1.000 1,4.000 1.000-1,1.000-3.000 1,0.000-2.000-1,0.000-3.000-1,0.000-3.000 1,1.000-1.000-1,4.000 4.000 0,3.000 3.000 0,3.000 3.000 1,1.000 1.000-1,1.000 1.000 0,-1.000-1.000 0,1.000 1.000 0,-1.000 1.000 0,1.000 3.000 0,-1.000 3.000 1,1.000 4.000-1,-3.000 1.000 0,-2.000 0.000 1,-3.000 0.000 1,-3.000 0.000-1,-1.000-4.000 2,4.000-5.000 0,3.000-7.000 1,3.000-5.000 1,-1.000-3.000 1,-2.000 4.000-1,-3.000 3.000-1,-3.000 3.000 0,-2.000-2.000-1,0.000-6.000-1,0.000-6.000-1,0.000-6.000-1,-4.000-2.000-1,-5.000 3.000 1,-7.000 3.000-1,-5.000 4.000 1,-6.000-1.000-1,-3.000-3.000-1,-3.000-3.000-1,-2.000-2.000 0,-5.000-5.000-1,-2.000-2.000 1,-3.000-3.000 1,-3.000-3.000 1,-4.000-4.000 0,-3.000-3.000 2,-3.000-3.000 2,-2.000-2.000 1,-3.000-1.000 1,1.000 3.000 2,-1.000 3.000 0,1.000 4.000 2,-3.000 1.000 0,-2.000 0.000 0,-3.000 0.000 1,-3.000 0.000 1,-4.000-2.000-1,-3.000-3.000-2,-3.000-3.000-1,-2.000-2.000-2,-9.000-3.000-1,-12.000 1.000 1,-13.000-1.000-1,-12.000 1.000 0,-7.000 1.000 1,1.000 3.000-1,-1.000 3.000 0,1.000 4.000 0,-9.000-6.000 0,-15.000-11.000 1,-15.000-14.000-1,-16.000-11.000 0,-8.000-4.000 1,0.000 6.000-1,0.000 7.000 0,0.000 6.000 1,1.000 9.000 0,4.000 13.000 1,3.000 12.000 1,3.000 13.000 1,1.000 9.000 0,1.000 6.000-1,-1.000 7.000-2,1.000 6.000 0,1.000 1.000 0,3.000-3.000-2,3.000-3.000 1,4.000-2.000-1,-1.000-3.000 0,-3.000 1.000 0,-3.000-1.000 0,-2.000 1.000 0,-5.000-1.000 0,-2.000 1.000-2,-3.000-1.000 0,-3.000 1.000-1,-4.000-3.000 0,-3.000-2.000 1,-3.000-3.000-1,-2.000-3.000 1,-3.000 1.000 1,1.000 6.000 0,-1.000 7.000 2,1.000 6.000 0,1.000 3.000 0,3.000 0.000 0,3.000 0.000 0,4.000 0.000-1,-1.000 1.000 0,-3.000 4.000 2,-3.000 3.000 1,-2.000 3.000 1,-1.000-1.000 1,3.000-2.000-2,3.000-3.000-1,4.000-3.000 0,1.000-2.000-2,0.000 0.000 1,0.000 0.000 0,0.000 0.000 1,-2.000 0.000-1,-3.000 0.000 0,-3.000 0.000 0,-2.000 0.000 0,-5.000 0.000 0,-2.000 0.000-1,-3.000 0.000 0,-3.000 0.000 0,-4.000 1.000 0,-3.000 4.000 0,-3.000 3.000-1,-2.000 3.000 1,-1.000 1.000-1,3.000 1.000 1,3.000-1.000 0,4.000 1.000 0,2.000-1.000 1,4.000 1.000 0,3.000-1.000 0,3.000 1.000 1,3.000-1.000 0,3.000 1.000 0,3.000-1.000 0,4.000 1.000 0,2.000-3.000-1,4.000-2.000 1,3.000-3.000-1,3.000-3.000-1,1.000-2.000 0,1.000 0.000 1,-1.000 0.000-1,1.000 0.000 0,1.000 1.000 0,3.000 4.000 1,3.000 3.000 1,4.000 3.000 0,1.000 1.000 0,0.000 1.000 0,0.000-1.000 0,0.000 1.000-1,-2.000 1.000 0,-3.000 3.000 0,-3.000 3.000 1,-2.000 4.000-1,-3.000 2.000 0,1.000 4.000 2,-1.000 3.000-1,1.000 3.000 1,1.000 1.000 0,3.000 1.000 0,3.000-1.000-1,4.000 1.000-1,2.000 2.000 1,4.000 7.000-1,3.000 6.000 0,3.000 7.000 1,4.000 0.000 0,7.000-2.000 0,6.000-3.000 0,7.000-3.000 0,5.000-1.000-1,7.000 4.000-3,6.000 3.000-3,7.000 3.000-3,4.000 3.000 0,3.000 3.000-1,3.000 3.000-1,4.000 4.000 1,7.000 5.000-5,13.000 10.000-9,12.000 10.000-9,13.000 9.000-10,2.000-5.000-1,-5.000-19.000 5,-7.000-18.000 6,-5.000-19.000 5,-4.000-10.000 0,0.000 1.000-6,0.000-1.000-7,0.000 1.000-6</inkml:trace>
</inkml:ink>
</file>

<file path=ppt/ink/ink14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22:56"/>
    </inkml:context>
    <inkml:brush xml:id="br0">
      <inkml:brushProperty name="width" value="0.0632888153195381" units="cm"/>
      <inkml:brushProperty name="height" value="0.0632888153195381" units="cm"/>
      <inkml:brushProperty name="color" value="#f2395b"/>
      <inkml:brushProperty name="ignorePressure" value="0"/>
    </inkml:brush>
  </inkml:definitions>
  <inkml:trace contextRef="#ctx0" brushRef="#br0">80450.000 47100.000 347,'-49.000'-2.000'0,"4.000"-3.000"-1,3.000-3.000 0,3.000-2.000-1,6.000-5.000 4,9.000-2.000 7,10.000-3.000 8,10.000-3.000 8,8.000-2.000 3,10.000 0.000-2,10.000 0.000-3,9.000 0.000-1,4.000 1.000-2,1.000 4.000 1,-1.000 3.000 0,1.000 3.000 0,4.000 3.000 0,9.000 3.000-1,10.000 3.000 1,10.000 4.000-1,5.000 2.000-1,4.000 4.000-2,3.000 3.000-2,3.000 3.000-2,6.000-1.000-1,9.000-2.000 1,10.000-3.000 0,10.000-3.000 1,5.000-1.000-1,4.000 4.000 1,3.000 3.000-1,3.000 3.000 0,3.000 1.000 0,3.000 1.000-1,3.000-1.000 0,4.000 1.000 0,-3.000 1.000-1,-5.000 3.000 0,-7.000 3.000-1,-5.000 4.000 0,-1.000 2.000-1,6.000 4.000-1,7.000 3.000 1,6.000 3.000-1,3.000 1.000-1,0.000 1.000 0,0.000-1.000-2,0.000 1.000 0,0.000-4.000 0,0.000-6.000-1,0.000-6.000-1,0.000-6.000 0,3.000-7.000-1,6.000-6.000 0,7.000-6.000-2,6.000-6.000-1,-1.000-7.000 1,-5.000-6.000 0,-7.000-6.000 0,-5.000-6.000 2,-6.000-1.000-1,-3.000 7.000-1,-3.000 6.000-1,-2.000 7.000-2,-6.000 4.000-1,-6.000 3.000 0,-6.000 3.000-1,-6.000 4.000 1,-9.000 5.000 0,-8.000 10.000 1,-10.000 10.000 1,-9.000 9.000 1,-4.000 2.000 0,4.000-2.000 1,3.000-3.000-1,3.000-3.000 1,1.000-6.000-1,1.000-5.000 0,-1.000-7.000-2,1.000-5.000-1,-1.000-4.000 1,1.000 0.000-1,-1.000 0.000 2,1.000 0.000-1,-1.000-2.000 2,1.000-3.000-1,-1.000-3.000 1,1.000-2.000 0,-1.000-1.000 1,1.000 3.000-1,-1.000 3.000 0,1.000 4.000 0,-1.000 1.000 1,1.000 0.000-1,-1.000 0.000 1,1.000 0.000 0,-4.000 0.000 0,-6.000 0.000 0,-6.000 0.000-1,-6.000 0.000 1,-2.000 0.000-1,3.000 0.000 1,3.000 0.000-1,4.000 0.000 0,1.000-2.000 0,0.000-3.000 1,0.000-3.000-1,0.000-2.000 1,-2.000-1.000 0,-3.000 3.000 0,-3.000 3.000 0,-2.000 4.000 0,-5.000-1.000 1,-2.000-3.000 0,-3.000-3.000-1,-3.000-2.000 1,-1.000-1.000-1,4.000 3.000 0,3.000 3.000-2,3.000 4.000-1,-1.000 1.000-1,-2.000 0.000-2,-3.000 0.000-2,-3.000 0.000-3,-15.000-5.000-14,-24.000-9.000-28,-26.000-10.000-28,-24.000-8.000-28</inkml:trace>
</inkml:ink>
</file>

<file path=ppt/ink/ink14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22:57"/>
    </inkml:context>
    <inkml:brush xml:id="br0">
      <inkml:brushProperty name="width" value="0.054183553904295" units="cm"/>
      <inkml:brushProperty name="height" value="0.054183553904295" units="cm"/>
      <inkml:brushProperty name="color" value="#f2395b"/>
      <inkml:brushProperty name="ignorePressure" value="0"/>
    </inkml:brush>
  </inkml:definitions>
  <inkml:trace contextRef="#ctx0" brushRef="#br0">78850.000 45700.000 406,'-68.000'-24.000'6,"17.000"4.000"12,15.000 3.000 13,16.000 3.000 12,18.000 10.000 7,22.000 20.000 0,22.000 18.000 1,23.000 20.000 1,10.000 21.000-3,0.000 25.000-6,0.000 25.000-4,0.000 25.000-6,0.000 18.000-5,0.000 14.000-4,0.000 11.000-5,0.000 14.000-5,1.000-4.000-3,4.000-19.000-1,3.000-18.000-1,3.000-19.000-2,-2.000-22.000-2,-6.000-25.000-4,-6.000-25.000-2,-6.000-25.000-4,-4.000-21.000-2,1.000-15.000 0,-1.000-15.000-1,1.000-16.000-2,10.000-38.000 0,22.000-59.000 0,22.000-60.000-1,23.000-58.000-1,27.000-59.000 1,34.000-56.000 5,35.000-56.000 3,35.000-56.000 4,25.000-24.000 0,20.000 9.000-6,18.000 10.000-5,20.000 10.000-4,-28.000 50.000-3,-71.000 95.000 4,-72.000 93.000 1,-72.000 95.000 4,-36.000 47.000-12,0.000 4.000-22,0.000 3.000-23,0.000 3.000-23</inkml:trace>
</inkml:ink>
</file>

<file path=ppt/ink/ink14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5:39"/>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80700.000 17650.000 999,'-47.000'-24.000'-16,"6.000"4.000"-7,7.000 3.000-9,6.000 3.000-8</inkml:trace>
</inkml:ink>
</file>

<file path=ppt/ink/ink14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6:31"/>
    </inkml:context>
    <inkml:brush xml:id="br0">
      <inkml:brushProperty name="width" value="0.0410186387598515" units="cm"/>
      <inkml:brushProperty name="height" value="0.0410186387598515" units="cm"/>
      <inkml:brushProperty name="color" value="#f2395b"/>
      <inkml:brushProperty name="ignorePressure" value="0"/>
    </inkml:brush>
  </inkml:definitions>
  <inkml:trace contextRef="#ctx0" brushRef="#br0">50900.000 15300.000 536,'0.000'-71.000'-25,"0.000"10.000"7,0.000 10.000 6,0.000 9.000 6,0.000 2.000 4,0.000-2.000-2,0.000-3.000 0,0.000-3.000-1,1.000-2.000 0,4.000 0.000 3,3.000 0.000 3,3.000 0.000 1,-1.000 3.000 2,-2.000 6.000 0,-3.000 7.000 1,-3.000 6.000 0,-2.000 3.000 2,0.000 0.000 0,0.000 0.000 2,0.000 0.000 1,0.000 6.000 4,0.000 13.000 6,0.000 12.000 6,0.000 13.000 6,0.000 6.000 0,0.000 0.000-7,0.000 0.000-6,0.000 0.000-8,0.000 7.000-2,0.000 17.000 0,0.000 15.000 1,0.000 16.000 1,0.000 2.000-1,0.000-8.000-1,0.000-10.000-1,0.000-9.000-2,0.000-4.000 0,0.000 4.000-1,0.000 3.000 0,0.000 3.000-1,-2.000 1.000-1,-3.000 1.000 1,-3.000-1.000-1,-2.000 1.000 1,-1.000 1.000-2,3.000 3.000 1,3.000 3.000-1,4.000 4.000 0,1.000 1.000 0,0.000 0.000-1,0.000 0.000 0,0.000 0.000 0,0.000 1.000 0,0.000 4.000 0,0.000 3.000 0,0.000 3.000 1,0.000 1.000 0,0.000 1.000-1,0.000-1.000 1,0.000 1.000 0,0.000-1.000-1,0.000 1.000 1,0.000-1.000-1,0.000 1.000 0,0.000-3.000 0,0.000-2.000 0,0.000-3.000-1,0.000-3.000-1,0.000-2.000 1,0.000 0.000-1,0.000 0.000 2,0.000 0.000-1,-2.000 4.000 1,-3.000 10.000 2,-3.000 10.000 2,-2.000 9.000 1,-1.000 1.000 0,3.000-6.000-1,3.000-6.000 0,4.000-6.000-1,1.000-6.000-1,0.000-2.000 0,0.000-3.000 1,0.000-3.000 0,0.000-2.000 0,0.000 0.000-2,0.000 0.000 0,0.000 0.000-2,0.000 1.000 0,0.000 4.000-1,0.000 3.000-1,0.000 3.000-1,0.000 1.000 0,0.000 1.000 0,0.000-1.000 1,0.000 1.000 1,1.000-3.000-1,4.000-2.000 2,3.000-3.000 1,3.000-3.000 0,-1.000-2.000 1,-2.000 0.000-1,-3.000 0.000 1,-3.000 0.000 0,-2.000 0.000 0,0.000 0.000 0,0.000 0.000-2,0.000 0.000 1,1.000 0.000-1,4.000 0.000 1,3.000 0.000-1,3.000 0.000 1,-1.000 1.000 1,-2.000 4.000-1,-3.000 3.000 1,-3.000 3.000 0,-2.000-1.000 0,0.000-2.000-1,0.000-3.000 1,0.000-3.000-1,0.000-1.000-1,0.000 4.000 1,0.000 3.000 0,0.000 3.000 0,0.000 1.000 0,0.000 1.000 1,0.000-1.000-1,0.000 1.000 0,0.000-3.000 0,0.000-2.000 0,0.000-3.000 0,0.000-3.000-1,0.000-2.000 1,0.000 0.000 0,0.000 0.000 1,0.000 0.000-1,0.000 0.000 1,0.000 0.000-1,0.000 0.000 1,0.000 0.000 0,0.000 0.000-1,0.000 0.000 1,0.000 0.000 0,0.000 0.000-1,-2.000 0.000 0,-3.000 0.000 1,-3.000 0.000-1,-2.000 0.000 0,-1.000 0.000 0,3.000 0.000 1,3.000 0.000-1,4.000 0.000 0,1.000 1.000 0,0.000 4.000 0,0.000 3.000 0,0.000 3.000-1,0.000 1.000-1,0.000 1.000 1,0.000-1.000 0,0.000 1.000 0,-2.000-1.000 0,-3.000 1.000 0,-3.000-1.000 0,-2.000 1.000 0,-1.000-1.000 1,3.000 1.000-1,3.000-1.000 0,4.000 1.000 1,-1.000-3.000-1,-3.000-2.000 1,-3.000-3.000 0,-2.000-3.000 0,-1.000-2.000 1,3.000 0.000 0,3.000 0.000-1,4.000 0.000 1,-1.000 0.000-1,-3.000 0.000 0,-3.000 0.000 0,-2.000 0.000 0,-3.000 1.000-1,1.000 4.000 1,-1.000 3.000 0,1.000 3.000-1,1.000 3.000 1,3.000 3.000 0,3.000 3.000 1,4.000 4.000-1,1.000-1.000 1,0.000-3.000 0,0.000-3.000 0,0.000-2.000-1,-2.000-1.000 1,-3.000 3.000 0,-3.000 3.000 0,-2.000 4.000 0,-1.000 1.000 0,3.000 0.000 0,3.000 0.000-1,4.000 0.000 1,-1.000 0.000 0,-3.000 0.000 0,-3.000 0.000 0,-2.000 0.000 0,-1.000-2.000 0,3.000-3.000 0,3.000-3.000 0,4.000-2.000 1,-1.000-5.000-1,-3.000-2.000 0,-3.000-3.000-3,-2.000-3.000 0,-1.000-2.000-1,3.000 0.000 1,3.000 0.000 0,4.000 0.000 1,-1.000 3.000-1,-3.000 6.000 1,-3.000 7.000 0,-2.000 6.000-1,-1.000 3.000 1,3.000 0.000-1,3.000 0.000 1,4.000 0.000 0,1.000-4.000-1,0.000-5.000 1,0.000-7.000 0,0.000-5.000 0,0.000-4.000 0,0.000 0.000 0,0.000 0.000 0,0.000 0.000 0,0.000-4.000 0,0.000-5.000 0,0.000-7.000 0,0.000-5.000 1,0.000-3.000 0,0.000 4.000-1,0.000 3.000 1,0.000 3.000-1,1.000 1.000 0,4.000 1.000 0,3.000-1.000 0,3.000 1.000 0,-1.000-3.000 0,-2.000-2.000 0,-3.000-3.000 0,-3.000-3.000-1,-2.000-2.000 0,0.000 0.000-1,0.000 0.000 1,0.000 0.000-1,0.000 0.000-1,0.000 0.000 2,0.000 0.000 0,0.000 0.000 0,1.000 1.000 0,4.000 4.000 2,3.000 3.000 0,3.000 3.000 0,-1.000 3.000 0,-2.000 3.000 0,-3.000 3.000 0,-3.000 4.000-1,-2.000-3.000 0,0.000-5.000 1,0.000-7.000-1,0.000-5.000 1,0.000-3.000 0,0.000 4.000-1,0.000 3.000 1,0.000 3.000 0,0.000-1.000-1,0.000-2.000 0,0.000-3.000-1,0.000-3.000 1,0.000-2.000-1,0.000 0.000 0,0.000 0.000 1,0.000 0.000-1,0.000-2.000 1,0.000-3.000-1,0.000-3.000 1,0.000-2.000 0,0.000-1.000 0,0.000 3.000 0,0.000 3.000 1,0.000 4.000 0,0.000 4.000 0,0.000 6.000 0,0.000 7.000-1,0.000 6.000 0,0.000 1.000 1,0.000-3.000-1,0.000-3.000 1,0.000-2.000 0,0.000-1.000 0,0.000 3.000-1,0.000 3.000 1,0.000 4.000-1,0.000 2.000 0,0.000 4.000 0,0.000 3.000 0,0.000 3.000 0,0.000-1.000 0,0.000-2.000 1,0.000-3.000-1,0.000-3.000 0,0.000-2.000 0,0.000 0.000 1,0.000 0.000-1,0.000 0.000 0,0.000-2.000 0,0.000-3.000 0,0.000-3.000-1,0.000-2.000-1,0.000-1.000 1,0.000 3.000-1,0.000 3.000 1,0.000 4.000-1,0.000 1.000 0,0.000 0.000 0,0.000 0.000-1,0.000 0.000 0,0.000 1.000 1,0.000 4.000-1,0.000 3.000 2,0.000 3.000-1,0.000-2.000 1,0.000-6.000 0,0.000-6.000 0,0.000-6.000 0,0.000-4.000-1,0.000 1.000 1,0.000-1.000 0,0.000 1.000 0,1.000 1.000 0,4.000 3.000-1,3.000 3.000 2,3.000 4.000-1,-1.000-1.000 0,-2.000-3.000 0,-3.000-3.000 1,-3.000-2.000-1,-2.000-3.000 0,0.000 1.000 0,0.000-1.000 0,0.000 1.000 1,1.000 1.000-1,4.000 3.000-1,3.000 3.000 0,3.000 4.000 0,-1.000-1.000-1,-2.000-3.000 0,-3.000-3.000 0,-3.000-2.000 0,-1.000-5.000-1,4.000-2.000 1,3.000-3.000 0,3.000-3.000 1,-1.000-4.000-1,-2.000-3.000 1,-3.000-3.000 0,-3.000-2.000 1,-2.000-1.000-1,0.000 3.000 0,0.000 3.000 0,0.000 4.000-1,1.000-1.000 0,4.000-3.000 1,3.000-3.000 0,3.000-2.000 1,-1.000-3.000-1,-2.000 1.000-1,-3.000-1.000-1,-3.000 1.000-1,-1.000-13.000-7,4.000-25.000-10,3.000-25.000-12,3.000-25.000-12,1.000-13.000-5,1.000 1.000 0,-1.000-1.000-1,1.000 1.000 1</inkml:trace>
</inkml:ink>
</file>

<file path=ppt/ink/ink14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6:36"/>
    </inkml:context>
    <inkml:brush xml:id="br0">
      <inkml:brushProperty name="width" value="0.046606820076704" units="cm"/>
      <inkml:brushProperty name="height" value="0.046606820076704" units="cm"/>
      <inkml:brushProperty name="color" value="#f2395b"/>
      <inkml:brushProperty name="ignorePressure" value="0"/>
    </inkml:brush>
  </inkml:definitions>
  <inkml:trace contextRef="#ctx0" brushRef="#br0">51450.000 32600.000 472,'0.000'-35.000'-3,"0.000"32.000"15,0.000 31.000 15,0.000 32.000 13,0.000 16.000 4,0.000 4.000-7,0.000 3.000-7,0.000 3.000-7,0.000 4.000-5,0.000 7.000-1,0.000 6.000-3,0.000 7.000-1,0.000 4.000-2,0.000 3.000 0,0.000 3.000-1,0.000 4.000-1,0.000 1.000 0,0.000 0.000-2,0.000 0.000-2,0.000 0.000-1,0.000-4.000-1,0.000-5.000-1,0.000-7.000 0,0.000-5.000 0,0.000-8.000 0,0.000-5.000-2,0.000-7.000 0,0.000-5.000 0,0.000-8.000-2,0.000-5.000 1,0.000-7.000-1,0.000-5.000 0,0.000-23.000-3,0.000-37.000-9,0.000-38.000-8,0.000-37.000-7,0.000-21.000-3,0.000-3.000 3,0.000-3.000 4,0.000-2.000 3,3.000 3.000 3,6.000 14.000 5,7.000 11.000 3,6.000 14.000 5,1.000 7.000 3,-3.000 3.000 0,-3.000 3.000 2,-2.000 4.000 2,0.000 4.000 1,7.000 6.000 2,6.000 7.000 2,7.000 6.000 2,0.000 3.000 0,-2.000 0.000 0,-3.000 0.000-1,-3.000 0.000-1,-2.000 3.000 1,0.000 6.000 0,0.000 7.000 1,0.000 6.000 0,0.000 6.000 2,0.000 6.000 1,0.000 7.000 1,0.000 6.000 3,-2.000 3.000-1,-3.000 0.000-2,-3.000 0.000-2,-2.000 0.000-1,-5.000 1.000-2,-2.000 4.000 0,-3.000 3.000-2,-3.000 3.000-1,-4.000 1.000-1,-3.000 1.000-1,-3.000-1.000-1,-2.000 1.000-1,-5.000-3.000-1,-2.000-2.000-1,-3.000-3.000-1,-3.000-3.000-1,-6.000-4.000-3,-5.000-3.000-4,-7.000-3.000-5,-5.000-2.000-4,-3.000-6.000-1,4.000-6.000 1,3.000-6.000 1,3.000-6.000 2,4.000-6.000 1,7.000-2.000 3,6.000-3.000 1,7.000-3.000 2,2.000-2.000 4,1.000 0.000 5,-1.000 0.000 6,1.000 0.000 6,1.000 6.000 5,3.000 13.000 4,3.000 12.000 4,4.000 13.000 4,5.000 6.000 2,10.000 0.000-3,10.000 0.000-3,9.000 0.000-2,4.000 1.000-2,1.000 4.000-2,-1.000 3.000-1,1.000 3.000-3,1.000-1.000 0,3.000-2.000-1,3.000-3.000 0,4.000-3.000-2,1.000-1.000 0,0.000 4.000 0,0.000 3.000-1,0.000 3.000 0,-2.000 1.000 0,-3.000 1.000-1,-3.000-1.000 1,-2.000 1.000-1,-3.000-3.000-2,1.000-2.000-3,-1.000-3.000-5,1.000-3.000-4,-1.000-2.000-8,1.000 0.000-13,-1.000 0.000-11,1.000 0.000-13,-3.000-10.000-4,-2.000-18.000 3,-3.000-19.000 3,-3.000-18.000 3,-4.000-7.000 6,-3.000 6.000 7,-3.000 7.000 7,-2.000 6.000 8,-3.000 3.000 1,1.000 0.000-6,-1.000 0.000-5,1.000 0.000-4</inkml:trace>
</inkml:ink>
</file>

<file path=ppt/ink/ink14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6:38"/>
    </inkml:context>
    <inkml:brush xml:id="br0">
      <inkml:brushProperty name="width" value="0.0342764668166637" units="cm"/>
      <inkml:brushProperty name="height" value="0.0342764668166637" units="cm"/>
      <inkml:brushProperty name="color" value="#f2395b"/>
      <inkml:brushProperty name="ignorePressure" value="0"/>
    </inkml:brush>
  </inkml:definitions>
  <inkml:trace contextRef="#ctx0" brushRef="#br0">53400.000 33950.000 641,'1.000'135.000'119,"4.000"-27.000"-28,3.000-28.000-26,3.000-28.000-28,-1.000-13.000-19,-2.000 3.000-8,-3.000 3.000-9,-3.000 4.000-10,-2.000-15.000-12,0.000-31.000-15,0.000-31.000-17,0.000-31.000-16,0.000-20.000-3,0.000-5.000 13,0.000-7.000 11,0.000-5.000 11,1.000-3.000 9,4.000 4.000 7,3.000 3.000 5,3.000 3.000 7,3.000 6.000 4,3.000 9.000 1,3.000 10.000 1,4.000 10.000 2,2.000 5.000 6,4.000 4.000 9,3.000 3.000 10,3.000 3.000 9,-1.000 6.000 5,-2.000 9.000 1,-3.000 10.000 1,-3.000 10.000 0,-4.000 8.000-1,-3.000 10.000 0,-3.000 10.000-1,-2.000 9.000-1,-3.000 9.000-3,1.000 9.000-7,-1.000 10.000-4,1.000 10.000-7,-4.000 5.000-5,-6.000 4.000-3,-6.000 3.000-5,-6.000 3.000-3,-6.000-2.000-2,-2.000-6.000 1,-3.000-6.000 0,-3.000-6.000 1,-2.000-9.000-4,0.000-8.000-9,0.000-10.000-8,0.000-9.000-10,0.000-9.000-4,0.000-5.000 0,0.000-7.000-1,0.000-5.000 0,3.000-11.000 1,6.000-11.000 2,7.000-14.000 1,6.000-11.000 3,3.000-7.000 3,0.000 0.000 7,0.000 0.000 5,0.000 0.000 7,1.000 1.000 2,4.000 4.000-1,3.000 3.000 1,3.000 3.000-2,3.000 4.000 5,3.000 7.000 9,3.000 6.000 9,4.000 7.000 10,-1.000 7.000 4,-3.000 9.000 1,-3.000 10.000 2,-2.000 10.000 1,-5.000 7.000-3,-2.000 6.000-8,-3.000 7.000-8,-3.000 6.000-8,-7.000 1.000-5,-9.000-3.000-4,-10.000-3.000-3,-8.000-2.000-4,-6.000-1.000-3,1.000 3.000-1,-1.000 3.000-3,1.000 4.000-2,-4.000-1.000 0,-6.000-3.000 1,-6.000-3.000 2,-6.000-2.000 2,-4.000-1.000 2,1.000 3.000 1,-1.000 3.000 3,1.000 4.000 1,4.000-4.000 3,9.000-9.000 3,10.000-10.000 4,10.000-8.000 3,14.000-9.000 8,23.000-6.000 11,22.000-6.000 11,22.000-6.000 12,15.000-9.000 1,9.000-8.000-10,10.000-10.000-9,10.000-9.000-9,2.000-5.000-8,-3.000 0.000-4,-3.000 0.000-5,-2.000 0.000-5,-6.000 3.000-3,-6.000 6.000 0,-6.000 7.000 0,-6.000 6.000-1,-9.000 7.000-9,-8.000 10.000-16,-10.000 10.000-18,-9.000 9.000-16,-15.000 7.000-4,-18.000 7.000 11,-19.000 6.000 9,-18.000 7.000 10,-7.000 0.000 8,6.000-2.000 7,7.000-3.000 6,6.000-3.000 6</inkml:trace>
</inkml:ink>
</file>

<file path=ppt/ink/ink14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6:38"/>
    </inkml:context>
    <inkml:brush xml:id="br0">
      <inkml:brushProperty name="width" value="0.0313732549548149" units="cm"/>
      <inkml:brushProperty name="height" value="0.0313732549548149" units="cm"/>
      <inkml:brushProperty name="color" value="#f2395b"/>
      <inkml:brushProperty name="ignorePressure" value="0"/>
    </inkml:brush>
  </inkml:definitions>
  <inkml:trace contextRef="#ctx0" brushRef="#br0">53400.000 34700.000 701,'-46.000'25.000'1,"10.000"0.000"4,10.000 0.000 3,9.000 0.000 2,6.000 1.000 5,3.000 4.000 5,3.000 3.000 5,4.000 3.000 5,1.000 3.000 2,0.000 3.000-4,0.000 3.000-2,0.000 4.000-2,0.000 4.000-4,0.000 6.000-3,0.000 7.000-3,0.000 6.000-3,1.000-2.000-3,4.000-9.000-4,3.000-10.000-3,3.000-8.000-4,3.000-18.000-12,3.000-25.000-20,3.000-25.000-20,4.000-25.000-20,-1.000-10.000-3,-3.000 7.000 16,-3.000 6.000 16,-2.000 7.000 15</inkml:trace>
</inkml:ink>
</file>

<file path=ppt/ink/ink1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08:40"/>
    </inkml:context>
    <inkml:brush xml:id="br0">
      <inkml:brushProperty name="width" value="0.0357056893408298" units="cm"/>
      <inkml:brushProperty name="height" value="0.0357056893408298" units="cm"/>
      <inkml:brushProperty name="color" value="#f2395b"/>
      <inkml:brushProperty name="ignorePressure" value="0"/>
    </inkml:brush>
  </inkml:definitions>
  <inkml:trace contextRef="#ctx0" brushRef="#br0">14100.000 27700.000 616,'-69.000'0.000'36,"13.000"0.000"2,12.000 0.000 2,13.000 0.000 1,9.000 12.000 0,6.000 26.000-4,7.000 24.000-2,6.000 26.000-3,3.000 13.000-5,0.000 4.000-6,0.000 3.000-6,0.000 3.000-5,0.000 6.000-5,0.000 9.000-1,0.000 10.000-3,0.000 10.000-1,1.000-1.000-6,4.000-9.000-11,3.000-10.000-11,3.000-8.000-11,1.000-15.000-5,1.000-19.000-1,-1.000-18.000-1,1.000-19.000-1,1.000-12.000 2,3.000-2.000 3,3.000-3.000 3,4.000-3.000 4</inkml:trace>
</inkml:ink>
</file>

<file path=ppt/ink/ink14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6:39"/>
    </inkml:context>
    <inkml:brush xml:id="br0">
      <inkml:brushProperty name="width" value="0.0366353467106819" units="cm"/>
      <inkml:brushProperty name="height" value="0.0366353467106819" units="cm"/>
      <inkml:brushProperty name="color" value="#f2395b"/>
      <inkml:brushProperty name="ignorePressure" value="0"/>
    </inkml:brush>
  </inkml:definitions>
  <inkml:trace contextRef="#ctx0" brushRef="#br0">53550.000 34700.000 600,'0.000'-41.000'18,"0.000"19.000"8,0.000 19.000 9,0.000 19.000 8,0.000 10.000 1,0.000 4.000-6,0.000 3.000-6,0.000 3.000-8,1.000-1.000-4,4.000-2.000-3,3.000-3.000-2,3.000-3.000-4,-1.000-1.000-2,-2.000 4.000-2,-3.000 3.000-2,-3.000 3.000-3,1.000 7.000 1,6.000 14.000 2,7.000 11.000 1,6.000 14.000 4,-1.000 10.000-1,-5.000 9.000-1,-7.000 10.000-2,-5.000 10.000-1,-3.000-1.000-3,4.000-9.000-5,3.000-10.000-4,3.000-8.000-4,-5.000-14.000-8,-12.000-15.000-10,-13.000-15.000-11,-12.000-16.000-11,-9.000-21.000-1,-2.000-24.000 7,-3.000-26.000 6,-3.000-24.000 8,-1.000-20.000 5,4.000-11.000 1,3.000-14.000 3,3.000-11.000 3,4.000-3.000 3,7.000 10.000 6,6.000 10.000 5,7.000 9.000 6,4.000 9.000 3,3.000 9.000 1,3.000 10.000 2,4.000 10.000 1,2.000 8.000 2,4.000 10.000 5,3.000 10.000 5,3.000 9.000 3,3.000 4.000 4,3.000 1.000 1,3.000-1.000 2,4.000 1.000 2,-1.000 7.000-2,-3.000 16.000-8,-3.000 15.000-6,-2.000 17.000-8,-6.000 8.000-4,-6.000 4.000-3,-6.000 3.000-3,-6.000 3.000-3,-7.000 3.000-3,-6.000 3.000-1,-6.000 3.000-2,-6.000 4.000-1,-4.000-3.000-1,1.000-5.000 4,-1.000-7.000 3,1.000-5.000 2,2.000-8.000 2,7.000-5.000 1,6.000-7.000 0,7.000-5.000 1,11.000-20.000-1,20.000-31.000 0,18.000-31.000 0,20.000-31.000-1,14.000-18.000-1,14.000-3.000-1,11.000-3.000 0,14.000-2.000-1,3.000 2.000-1,-2.000 9.000 1,-3.000 10.000 0,-3.000 10.000 0,-2.000 8.000 3,0.000 10.000 3,0.000 10.000 5,0.000 9.000 4,-7.000 7.000 5,-11.000 7.000 3,-14.000 6.000 3,-11.000 7.000 5,-11.000 10.000 1,-5.000 16.000 0,-7.000 15.000-1,-5.000 17.000-1,-11.000 8.000-2,-11.000 4.000-4,-14.000 3.000-4,-11.000 3.000-3,-11.000 4.000-5,-5.000 7.000-2,-7.000 6.000-5,-5.000 7.000-2,-4.000-3.000-5,0.000-8.000-4,0.000-10.000-4,0.000-9.000-6,1.000-10.000 0,4.000-9.000 1,3.000-10.000 2,3.000-8.000 2,3.000-14.000-3,3.000-15.000-6,3.000-15.000-7,4.000-16.000-7,4.000-8.000-1,6.000 0.000 2,7.000 0.000 4,6.000 0.000 3,3.000 3.000 4,0.000 6.000 7,0.000 7.000 6,0.000 6.000 6,3.000 6.000 12,6.000 6.000 17,7.000 7.000 15,6.000 6.000 16,6.000 4.000 6,6.000 4.000-4,7.000 3.000-4,6.000 3.000-4,1.000 3.000-7,-3.000 3.000-8,-3.000 3.000-8,-2.000 4.000-9,0.000 1.000-6,7.000 0.000-5,6.000 0.000-5,7.000 0.000-5,-1.000-2.000-7,-6.000-3.000-8,-6.000-3.000-9,-6.000-2.000-8,-6.000-5.000-5,-2.000-2.000-4,-3.000-3.000-2,-3.000-3.000-3</inkml:trace>
</inkml:ink>
</file>

<file path=ppt/ink/ink14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6:39"/>
    </inkml:context>
    <inkml:brush xml:id="br0">
      <inkml:brushProperty name="width" value="0.0476523600518703" units="cm"/>
      <inkml:brushProperty name="height" value="0.0476523600518703" units="cm"/>
      <inkml:brushProperty name="color" value="#f2395b"/>
      <inkml:brushProperty name="ignorePressure" value="0"/>
    </inkml:brush>
  </inkml:definitions>
  <inkml:trace contextRef="#ctx0" brushRef="#br0">55400.000 34000.000 461,'4.000'-68.000'12,"10.000"17.000"2,10.000 15.000 2,9.000 16.000 4,2.000 9.000 0,-2.000 3.000-1,-3.000 3.000-1,-3.000 4.000 0,-4.000 7.000-1,-3.000 13.000 3,-3.000 12.000 0,-2.000 13.000 2,-3.000 7.000 1,1.000 4.000 1,-1.000 3.000 0,1.000 3.000 1,-1.000 3.000 0,1.000 3.000 0,-1.000 3.000-2,1.000 4.000 0,-1.000 2.000-2,1.000 4.000-2,-1.000 3.000-1,1.000 3.000-3,-1.000 1.000-2,1.000 1.000-1,-1.000-1.000-3,1.000 1.000-1,-1.000 1.000-2,1.000 3.000-1,-1.000 3.000-2,1.000 4.000-2,-3.000-6.000 0,-2.000-11.000-2,-3.000-14.000-1,-3.000-11.000-1,-7.000-18.000-5,-9.000-22.000-8,-10.000-22.000-8,-8.000-21.000-8,-11.000-21.000-5,-8.000-19.000-1,-10.000-18.000-1,-9.000-19.000 0,-4.000-8.000 0,4.000 3.000 1,3.000 3.000 1,3.000 4.000 2,3.000 8.000 4,3.000 17.000 6,3.000 15.000 7,4.000 16.000 6,5.000 18.000 12,10.000 22.000 18,10.000 22.000 16,9.000 23.000 17,7.000 13.000 4,7.000 6.000-12,6.000 7.000-11,7.000 6.000-11,2.000-1.000-7,1.000-5.000 0,-1.000-7.000-2,1.000-5.000-2,-1.000-6.000-4,1.000-3.000-7,-1.000-3.000-7,1.000-2.000-8</inkml:trace>
</inkml:ink>
</file>

<file path=ppt/ink/ink14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6:40"/>
    </inkml:context>
    <inkml:brush xml:id="br0">
      <inkml:brushProperty name="width" value="0.0433046370744705" units="cm"/>
      <inkml:brushProperty name="height" value="0.0433046370744705" units="cm"/>
      <inkml:brushProperty name="color" value="#f2395b"/>
      <inkml:brushProperty name="ignorePressure" value="0"/>
    </inkml:brush>
  </inkml:definitions>
  <inkml:trace contextRef="#ctx0" brushRef="#br0">56450.000 34600.000 508,'115.000'25.000'90,"-18.000"0.000"-10,-19.000 0.000-9,-18.000 0.000-10,-12.000 1.000-7,-3.000 4.000-7,-3.000 3.000-6,-2.000 3.000-5,-8.000 1.000-25,-8.000 1.000-40,-10.000-1.000-43,-9.000 1.000-41</inkml:trace>
</inkml:ink>
</file>

<file path=ppt/ink/ink14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6:47"/>
    </inkml:context>
    <inkml:brush xml:id="br0">
      <inkml:brushProperty name="width" value="0.0499999970197678" units="cm"/>
      <inkml:brushProperty name="height" value="0.0499999970197678" units="cm"/>
      <inkml:brushProperty name="color" value="#fed406"/>
      <inkml:brushProperty name="ignorePressure" value="0"/>
    </inkml:brush>
  </inkml:definitions>
  <inkml:trace contextRef="#ctx0" brushRef="#br0">77950.000 24775.000 333,'157.000'63.000'167,"51.000"46.000"-1,50.000 47.000 1,49.000 47.000 0</inkml:trace>
</inkml:ink>
</file>

<file path=ppt/ink/ink14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6:48"/>
    </inkml:context>
    <inkml:brush xml:id="br0">
      <inkml:brushProperty name="width" value="0.0424871556460857" units="cm"/>
      <inkml:brushProperty name="height" value="0.0424871556460857" units="cm"/>
      <inkml:brushProperty name="color" value="#fed406"/>
      <inkml:brushProperty name="ignorePressure" value="0"/>
    </inkml:brush>
  </inkml:definitions>
  <inkml:trace contextRef="#ctx0" brushRef="#br0">50900.000 33500.000 517,'-47.000'1.000'95,"6.000"4.000"-15,7.000 3.000-13,6.000 3.000-15,-1.000 4.000-11,-5.000 7.000-8,-7.000 6.000-8,-5.000 7.000-8,-8.000 7.000-6,-5.000 9.000-1,-7.000 10.000-3,-5.000 10.000-3,-6.000 5.000-1,-3.000 4.000-1,-3.000 3.000-1,-2.000 3.000-2,-1.000-1.000 0,3.000-2.000 1,3.000-3.000 0,4.000-3.000 2,2.000-2.000-1,4.000 0.000 2,3.000 0.000 1,3.000 0.000 0,6.000-4.000 0,9.000-5.000 0,10.000-7.000 0,10.000-5.000-1,14.000-9.000-2,23.000-9.000-1,22.000-10.000-2,22.000-8.000-2,12.000-11.000 0,3.000-8.000 1,3.000-10.000 0,4.000-9.000 2,2.000-7.000 1,4.000-3.000 0,3.000-3.000 1,3.000-2.000 1,-1.000-1.000 0,-2.000 3.000 0,-3.000 3.000 0,-3.000 4.000-1,-4.000 4.000 0,-3.000 6.000 0,-3.000 7.000 1,-2.000 6.000-1,-5.000 3.000 1,-2.000 0.000 0,-3.000 0.000-1,-3.000 0.000-1,-6.000 3.000 1,-5.000 6.000 0,-7.000 7.000 0,-5.000 6.000-1,-12.000-7.000 0,-16.000-18.000-1,-15.000-19.000-3,-15.000-18.000-1,-6.000-9.000-1,7.000 4.000 1,6.000 3.000 1,7.000 3.000 0,2.000-1.000 2,1.000-2.000 0,-1.000-3.000 0,1.000-3.000 1,1.000-2.000-1,3.000 0.000 0,3.000 0.000-2,4.000 0.000 0,-3.000 0.000-1,-5.000 0.000-1,-7.000 0.000 0,-5.000 0.000-1,-3.000 1.000-1,4.000 4.000 0,3.000 3.000-1,3.000 3.000-1,-2.000-1.000-3,-6.000-2.000-5,-6.000-3.000-4,-6.000-3.000-6,-2.000 2.000-7,3.000 10.000-11,3.000 10.000-10,4.000 9.000-10</inkml:trace>
</inkml:ink>
</file>

<file path=ppt/ink/ink14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6:49"/>
    </inkml:context>
    <inkml:brush xml:id="br0">
      <inkml:brushProperty name="width" value="0.0465795136988163" units="cm"/>
      <inkml:brushProperty name="height" value="0.0465795136988163" units="cm"/>
      <inkml:brushProperty name="color" value="#fed406"/>
      <inkml:brushProperty name="ignorePressure" value="0"/>
    </inkml:brush>
  </inkml:definitions>
  <inkml:trace contextRef="#ctx0" brushRef="#br0">50700.000 33650.000 472,'-27.000'-22.000'6,"-3.000"6.000"11,-3.000 7.000 11,-2.000 6.000 12,-1.000 7.000 2,3.000 10.000-11,3.000 10.000-8,4.000 9.000-10,-9.000 10.000-5,-18.000 14.000-1,-19.000 11.000-1,-18.000 14.000 0,-7.000 2.000-1,6.000-6.000-1,7.000-6.000-1,6.000-6.000 0,6.000-6.000 0,6.000-2.000 0,7.000-3.000-1,6.000-3.000 0,3.000-4.000 0,0.000-3.000 0,0.000-3.000-1,0.000-2.000 0,4.000-5.000 0,10.000-2.000 0,10.000-3.000 1,9.000-3.000 0,4.000-2.000 1,1.000 0.000 2,-1.000 0.000 2,1.000 0.000 2,10.000-2.000 3,22.000-3.000 5,22.000-3.000 5,23.000-2.000 6,11.000-5.000 1,4.000-2.000-5,3.000-3.000-4,3.000-3.000-4,-1.000-2.000-3,-2.000 0.000-2,-3.000 0.000-3,-3.000 0.000-1,2.000 1.000-1,10.000 4.000 1,10.000 3.000-1,9.000 3.000 1,1.000-1.000-2,-6.000-2.000-4,-6.000-3.000-2,-6.000-3.000-3,-7.000-2.000-2,-6.000 0.000 1,-6.000 0.000 1,-6.000 0.000 1,-7.000 0.000-1,-6.000 0.000-1,-6.000 0.000-2,-6.000 0.000-2,-6.000-4.000 1,-2.000-5.000 5,-3.000-7.000 5,-3.000-5.000 4,-12.000-8.000 2,-18.000-5.000-1,-19.000-7.000 0,-18.000-5.000 0,-9.000-4.000-2,4.000 0.000 0,3.000 0.000-2,3.000 0.000-2,1.000 0.000 0,1.000 0.000 0,-1.000 0.000-1,1.000 0.000 0,1.000-2.000-2,3.000-3.000-6,3.000-3.000-5,4.000-2.000-4,2.000-6.000-6,4.000-6.000-4,3.000-6.000-5,3.000-6.000-4,3.000-7.000-1,3.000-6.000 4,3.000-6.000 3,4.000-6.000 3,-1.000 5.000-2,-3.000 20.000-9,-3.000 18.000-9,-2.000 20.000-9</inkml:trace>
</inkml:ink>
</file>

<file path=ppt/ink/ink14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9T19:22:10"/>
    </inkml:context>
    <inkml:brush xml:id="br0">
      <inkml:brushProperty name="width" value="0.0392851792275906" units="cm"/>
      <inkml:brushProperty name="height" value="0.0392851792275906" units="cm"/>
      <inkml:brushProperty name="color" value="#f2395b"/>
      <inkml:brushProperty name="ignorePressure" value="0"/>
    </inkml:brush>
  </inkml:definitions>
  <inkml:trace contextRef="#ctx0" brushRef="#br0">47100.000 42800.000 560,'-49.000'4.000'5,"4.000"10.000"10,3.000 10.000 11,3.000 9.000 10,3.000 6.000 5,3.000 3.000-1,3.000 3.000 1,4.000 4.000-1,4.000 4.000-2,6.000 6.000-4,7.000 7.000-2,6.000 6.000-4,4.000 9.000-3,4.000 13.000-7,3.000 12.000-5,3.000 13.000-6,4.000 7.000-6,7.000 4.000-8,6.000 3.000-6,7.000 3.000-8,2.000-7.000-1,1.000-15.000 3,-1.000-15.000 5,1.000-16.000 3,-1.000-19.000-8,1.000-22.000-20,-1.000-22.000-21,1.000-21.000-20</inkml:trace>
</inkml:ink>
</file>

<file path=ppt/ink/ink14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9T19:24:45"/>
    </inkml:context>
    <inkml:brush xml:id="br0">
      <inkml:brushProperty name="width" value="0.0511773601174355" units="cm"/>
      <inkml:brushProperty name="height" value="0.0511773601174355" units="cm"/>
      <inkml:brushProperty name="color" value="#00bff3"/>
      <inkml:brushProperty name="ignorePressure" value="0"/>
    </inkml:brush>
  </inkml:definitions>
  <inkml:trace contextRef="#ctx0" brushRef="#br0">104550.000 44550.000 429,'3.000'98.000'84,"6.000"-3.000"-16,7.000-3.000-16,6.000-2.000-15,6.000-6.000-7,6.000-6.000 6,7.000-6.000 4,6.000-6.000 5,3.000-4.000 0,0.000 1.000-7,0.000-1.000-6,0.000 1.000-5,-2.000-4.000-8,-3.000-6.000-6,-3.000-6.000-8,-2.000-6.000-8</inkml:trace>
</inkml:ink>
</file>

<file path=ppt/ink/ink14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28:32"/>
    </inkml:context>
    <inkml:brush xml:id="br0">
      <inkml:brushProperty name="width" value="0.0462126992642879" units="cm"/>
      <inkml:brushProperty name="height" value="0.0462126992642879" units="cm"/>
      <inkml:brushProperty name="color" value="#00bff3"/>
      <inkml:brushProperty name="ignorePressure" value="0"/>
    </inkml:brush>
  </inkml:definitions>
  <inkml:trace contextRef="#ctx0" brushRef="#br0">55300.000 20850.000 476,'-32.000'0.000'46,"39.000"0.000"4,36.000 0.000 1,39.000 0.000 4,14.000 0.000-5,-5.000 0.000-8,-7.000 0.000-10,-5.000 0.000-8,0.000 0.000-11,10.000 0.000-9,10.000 0.000-11,9.000 0.000-9,-5.000 0.000-5,-19.000 0.000 0,-18.000 0.000 2,-19.000 0.000-1,-10.000 1.000 3,1.000 4.000 2,-1.000 3.000 3,1.000 3.000 3,-10.000 3.000 5,-19.000 3.000 7,-18.000 3.000 7,-19.000 4.000 8,-8.000 2.000 3,3.000 4.000 2,3.000 3.000 0,4.000 3.000 1,1.000 6.000 1,0.000 9.000 0,0.000 10.000 0,0.000 10.000 0,1.000 4.000-2,4.000 0.000-3,3.000 0.000-5,3.000 0.000-3,3.000 4.000-4,3.000 10.000-1,3.000 10.000-1,4.000 9.000-2,1.000 2.000-4,0.000-2.000-2,0.000-3.000-5,0.000-3.000-4,0.000-6.000-3,0.000-5.000-1,0.000-7.000-2,0.000-5.000-2,0.000-9.000-3,0.000-9.000-5,0.000-10.000-6,0.000-8.000-5,-2.000-8.000-5,-3.000-2.000-4,-3.000-3.000-4,-2.000-3.000-4,-5.000-4.000 2,-2.000-3.000 8,-3.000-3.000 8,-3.000-2.000 8</inkml:trace>
</inkml:ink>
</file>

<file path=ppt/ink/ink14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28:32"/>
    </inkml:context>
    <inkml:brush xml:id="br0">
      <inkml:brushProperty name="width" value="0.0412823148071766" units="cm"/>
      <inkml:brushProperty name="height" value="0.0412823148071766" units="cm"/>
      <inkml:brushProperty name="color" value="#00bff3"/>
      <inkml:brushProperty name="ignorePressure" value="0"/>
    </inkml:brush>
  </inkml:definitions>
  <inkml:trace contextRef="#ctx0" brushRef="#br0">55500.000 23300.000 532,'-224.000'46.000'39,"54.000"-5.000"-4,53.000-7.000-3,53.000-5.000-4,39.000-6.000 1,25.000-3.000 5,25.000-3.000 4,25.000-2.000 6,17.000-6.000-1,9.000-6.000-7,10.000-6.000-6,10.000-6.000-7,5.000-2.000-5,4.000 3.000-3,3.000 3.000-3,3.000 4.000-4,-2.000-1.000-5,-6.000-3.000-6,-6.000-3.000-7,-6.000-2.000-6,-6.000-1.000-6,-2.000 3.000-4,-3.000 3.000-5,-3.000 4.000-4,-2.000 2.000-5,0.000 4.000-4,0.000 3.000-5,0.000 3.000-5,-7.000-1.000 1,-11.000-2.000 6,-14.000-3.000 7,-11.000-3.000 6</inkml:trace>
</inkml:ink>
</file>

<file path=ppt/ink/ink1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08:41"/>
    </inkml:context>
    <inkml:brush xml:id="br0">
      <inkml:brushProperty name="width" value="0.0341809391975403" units="cm"/>
      <inkml:brushProperty name="height" value="0.0341809391975403" units="cm"/>
      <inkml:brushProperty name="color" value="#f2395b"/>
      <inkml:brushProperty name="ignorePressure" value="0"/>
    </inkml:brush>
  </inkml:definitions>
  <inkml:trace contextRef="#ctx0" brushRef="#br0">15550.000 27450.000 643,'-11.000'-47.000'120,"28.000"6.000"-26,28.000 7.000-26,29.000 6.000-25,15.000 4.000-21,3.000 4.000-13,3.000 3.000-12,4.000 3.000-15,-3.000 1.000-8,-5.000 1.000-4,-7.000-1.000-5,-5.000 1.000-3,-11.000 2.000-4,-11.000 7.000-1,-14.000 6.000-2,-11.000 7.000-2,-9.000 2.000 3,-3.000 1.000 8,-3.000-1.000 7,-2.000 1.000 7</inkml:trace>
</inkml:ink>
</file>

<file path=ppt/ink/ink14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28:32"/>
    </inkml:context>
    <inkml:brush xml:id="br0">
      <inkml:brushProperty name="width" value="0.0378117598593235" units="cm"/>
      <inkml:brushProperty name="height" value="0.0378117598593235" units="cm"/>
      <inkml:brushProperty name="color" value="#00bff3"/>
      <inkml:brushProperty name="ignorePressure" value="0"/>
    </inkml:brush>
  </inkml:definitions>
  <inkml:trace contextRef="#ctx0" brushRef="#br0">57150.000 22100.000 581,'-38.000'-47.000'45,"26.000"6.000"3,24.000 7.000 4,26.000 6.000 2,18.000 3.000-1,13.000 0.000-9,12.000 0.000-8,13.000 0.000-7,4.000 0.000-7,-3.000 0.000-5,-3.000 0.000-5,-2.000 0.000-5,2.000 3.000-8,9.000 6.000-7,10.000 7.000-10,10.000 6.000-8,-6.000 3.000-4,-18.000 0.000 0,-19.000 0.000 1,-18.000 0.000-1,-15.000 3.000-2,-9.000 6.000-6,-10.000 7.000-5,-8.000 6.000-6</inkml:trace>
</inkml:ink>
</file>

<file path=ppt/ink/ink14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28:32"/>
    </inkml:context>
    <inkml:brush xml:id="br0">
      <inkml:brushProperty name="width" value="0.0434844791889191" units="cm"/>
      <inkml:brushProperty name="height" value="0.0434844791889191" units="cm"/>
      <inkml:brushProperty name="color" value="#00bff3"/>
      <inkml:brushProperty name="ignorePressure" value="0"/>
    </inkml:brush>
  </inkml:definitions>
  <inkml:trace contextRef="#ctx0" brushRef="#br0">58100.000 21350.000 505,'-111.000'-82.000'27,"28.000"39.000"15,28.000 36.000 16,29.000 39.000 14,16.000 28.000 2,7.000 23.000-13,6.000 22.000-14,7.000 22.000-14,2.000 13.000-8,1.000 7.000-4,-1.000 6.000-4,1.000 7.000-3,-3.000 2.000-10,-2.000 1.000-17,-3.000-1.000-15,-3.000 1.000-16,-1.000-15.000-9,4.000-28.000-1,3.000-28.000-1,3.000-27.000-1,1.000-19.000 2,1.000-5.000 3,-1.000-7.000 5,1.000-5.000 4</inkml:trace>
</inkml:ink>
</file>

<file path=ppt/ink/ink14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28:33"/>
    </inkml:context>
    <inkml:brush xml:id="br0">
      <inkml:brushProperty name="width" value="0.048425167798996" units="cm"/>
      <inkml:brushProperty name="height" value="0.048425167798996" units="cm"/>
      <inkml:brushProperty name="color" value="#00bff3"/>
      <inkml:brushProperty name="ignorePressure" value="0"/>
    </inkml:brush>
  </inkml:definitions>
  <inkml:trace contextRef="#ctx0" brushRef="#br0">59300.000 20750.000 454,'3.000'-44.000'79,"6.000"13.000"-17,7.000 12.000-18,6.000 13.000-17,9.000 4.000-10,13.000-3.000 1,12.000-3.000 1,13.000-2.000 0,9.000-1.000-1,6.000 3.000-4,7.000 3.000-2,6.000 4.000-4,-2.000 1.000-4,-9.000 0.000-6,-10.000 0.000-5,-8.000 0.000-6,-9.000 1.000-5,-6.000 4.000-5,-6.000 3.000-6,-6.000 3.000-5,-13.000 4.000 1,-19.000 7.000 6,-18.000 6.000 7,-19.000 7.000 6,-10.000 4.000 4,1.000 3.000 3,-1.000 3.000 2,1.000 4.000 1,2.000 1.000 8,7.000 0.000 10,6.000 0.000 11,7.000 0.000 11,2.000 3.000 7,1.000 6.000 0,-1.000 7.000 2,1.000 6.000 1,1.000 6.000-3,3.000 6.000-6,3.000 7.000-6,4.000 6.000-6,1.000 3.000-5,0.000 0.000-4,0.000 0.000-4,0.000 0.000-5,0.000 0.000-3,0.000 0.000-6,0.000 0.000-3,0.000 0.000-5,0.000-4.000-8,0.000-5.000-11,0.000-7.000-12,0.000-5.000-12,0.000-9.000-4,0.000-9.000 5,0.000-10.000 3,0.000-8.000 3</inkml:trace>
</inkml:ink>
</file>

<file path=ppt/ink/ink14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28:33"/>
    </inkml:context>
    <inkml:brush xml:id="br0">
      <inkml:brushProperty name="width" value="0.0377416461706161" units="cm"/>
      <inkml:brushProperty name="height" value="0.0377416461706161" units="cm"/>
      <inkml:brushProperty name="color" value="#00bff3"/>
      <inkml:brushProperty name="ignorePressure" value="0"/>
    </inkml:brush>
  </inkml:definitions>
  <inkml:trace contextRef="#ctx0" brushRef="#br0">60100.000 20750.000 582,'-43.000'-25.000'30,"17.000"0.000"10,15.000 0.000 9,16.000 0.000 11,13.000 1.000-1,14.000 4.000-9,11.000 3.000-11,14.000 3.000-11,8.000 1.000-6,7.000 1.000-5,6.000-1.000-4,7.000 1.000-5,2.000 1.000-6,1.000 3.000-5,-1.000 3.000-7,1.000 4.000-7,-6.000 4.000-1,-8.000 6.000 1,-10.000 7.000 4,-9.000 6.000 2,-9.000 3.000-9,-5.000 0.000-20,-7.000 0.000-20,-5.000 0.000-20</inkml:trace>
</inkml:ink>
</file>

<file path=ppt/ink/ink14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28:34"/>
    </inkml:context>
    <inkml:brush xml:id="br0">
      <inkml:brushProperty name="width" value="0.0400933511555195" units="cm"/>
      <inkml:brushProperty name="height" value="0.0400933511555195" units="cm"/>
      <inkml:brushProperty name="color" value="#00bff3"/>
      <inkml:brushProperty name="ignorePressure" value="0"/>
    </inkml:brush>
  </inkml:definitions>
  <inkml:trace contextRef="#ctx0" brushRef="#br0">60750.000 20800.000 548,'-44.000'-35.000'49,"13.000"32.000"6,12.000 31.000 4,13.000 32.000 5,6.000 21.000-2,0.000 13.000-12,0.000 12.000-10,0.000 13.000-10,0.000 13.000-10,0.000 17.000-6,0.000 15.000-6,0.000 16.000-7,0.000 5.000-9,0.000-2.000-11,0.000-3.000-10,0.000-3.000-11,3.000-7.000-6,6.000-9.000 1,7.000-10.000-1,6.000-8.000 0,1.000-18.000 2,-3.000-25.000 4,-3.000-25.000 3,-2.000-25.000 5,-3.000-15.000 2,1.000-2.000 4,-1.000-3.000 3,1.000-3.000 4</inkml:trace>
</inkml:ink>
</file>

<file path=ppt/ink/ink14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28:34"/>
    </inkml:context>
    <inkml:brush xml:id="br0">
      <inkml:brushProperty name="width" value="0.0377994813024998" units="cm"/>
      <inkml:brushProperty name="height" value="0.0377994813024998" units="cm"/>
      <inkml:brushProperty name="color" value="#00bff3"/>
      <inkml:brushProperty name="ignorePressure" value="0"/>
    </inkml:brush>
  </inkml:definitions>
  <inkml:trace contextRef="#ctx0" brushRef="#br0">59500.000 23450.000 582,'-91.000'-22.000'27,"19.000"6.000"5,19.000 7.000 2,19.000 6.000 5,24.000 1.000 2,32.000-3.000 2,31.000-3.000 2,32.000-2.000 3,25.000-1.000-5,23.000 3.000-11,22.000 3.000-10,22.000 4.000-12,19.000 1.000-8,20.000 0.000-8,18.000 0.000-6,20.000 0.000-8,-1.000 1.000-5,-19.000 4.000-3,-18.000 3.000-5,-19.000 3.000-3,-26.000 1.000-5,-30.000 1.000-8,-32.000-1.000-5,-30.000 1.000-8</inkml:trace>
</inkml:ink>
</file>

<file path=ppt/ink/ink14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28:42"/>
    </inkml:context>
    <inkml:brush xml:id="br0">
      <inkml:brushProperty name="width" value="0.0489624850451946" units="cm"/>
      <inkml:brushProperty name="height" value="0.0489624850451946" units="cm"/>
      <inkml:brushProperty name="color" value="#00bff3"/>
      <inkml:brushProperty name="ignorePressure" value="0"/>
    </inkml:brush>
  </inkml:definitions>
  <inkml:trace contextRef="#ctx0" brushRef="#br0">5150.000 12950.000 449,'-72.000'-22.000'95,"6.000"6.000"-21,7.000 7.000-22,6.000 6.000-22,3.000 4.000-12,0.000 4.000-1,0.000 3.000-3,0.000 3.000-2,-10.000 9.000-1,-18.000 16.000-2,-19.000 15.000-2,-18.000 17.000-1,-10.000 16.000-3,0.000 19.000-1,0.000 19.000-2,0.000 19.000-2,0.000 12.000-1,0.000 6.000-1,0.000 7.000 0,0.000 6.000-1,4.000-4.000 0,10.000-11.000 1,10.000-14.000 1,9.000-11.000 0,7.000-15.000 2,7.000-16.000 1,6.000-15.000 1,7.000-15.000 0,7.000-14.000 1,9.000-8.000 0,10.000-10.000-1,10.000-9.000 1,19.000-1.000 4,32.000 10.000 9,31.000 10.000 9,32.000 9.000 8,19.000 6.000 2,10.000 3.000-4,10.000 3.000-6,9.000 4.000-5,7.000 4.000-5,7.000 6.000-3,6.000 7.000-3,7.000 6.000-4,4.000-1.000-2,3.000-5.000 0,3.000-7.000-2,4.000-5.000 0,-6.000-8.000 0,-11.000-5.000-1,-14.000-7.000 1,-11.000-5.000-1,-1.000-1.000-3,13.000 6.000-3,12.000 7.000-5,13.000 6.000-5,-2.000 1.000-5,-16.000-3.000-6,-15.000-3.000-8,-15.000-2.000-6,-14.000-1.000-4,-8.000 3.000-1,-10.000 3.000 0,-9.000 4.000 0,-12.000-6.000-1,-11.000-11.000 3,-14.000-14.000 1,-11.000-11.000 2</inkml:trace>
</inkml:ink>
</file>

<file path=ppt/ink/ink14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28:49"/>
    </inkml:context>
    <inkml:brush xml:id="br0">
      <inkml:brushProperty name="width" value="0.0353638343513012" units="cm"/>
      <inkml:brushProperty name="height" value="0.0353638343513012" units="cm"/>
      <inkml:brushProperty name="color" value="#00bff3"/>
      <inkml:brushProperty name="ignorePressure" value="0"/>
    </inkml:brush>
  </inkml:definitions>
  <inkml:trace contextRef="#ctx0" brushRef="#br0">26650.000 9850.000 622,'-158.000'-68.000'2,"34.000"17.000"7,35.000 15.000 5,35.000 16.000 6,11.000 9.000 2,-8.000 3.000-2,-10.000 3.000-3,-9.000 4.000-1,-12.000 1.000-2,-11.000 0.000 0,-14.000 0.000 0,-11.000 0.000-1,-6.000 3.000 0,4.000 6.000 0,3.000 7.000-1,3.000 6.000-1,1.000 7.000-1,1.000 10.000-3,-1.000 10.000-2,1.000 9.000-2,-1.000 7.000-1,1.000 7.000-1,-1.000 6.000 1,1.000 7.000 0,2.000 4.000-2,7.000 3.000 0,6.000 3.000-1,7.000 4.000-1,5.000 2.000-1,7.000 4.000 2,6.000 3.000 0,7.000 3.000 0,4.000 6.000 1,3.000 9.000-1,3.000 10.000-1,4.000 10.000 0,4.000 5.000 1,6.000 4.000 2,7.000 3.000 2,6.000 3.000 2,4.000 7.000 1,4.000 14.000 0,3.000 11.000-1,3.000 14.000-1,3.000 13.000 0,3.000 16.000 1,3.000 15.000 1,4.000 17.000 0,7.000 2.000 1,13.000-9.000-3,12.000-10.000-1,13.000-8.000-2,7.000-8.000 0,4.000-2.000 0,3.000-3.000 1,3.000-3.000-1,1.000-4.000 1,1.000-3.000 0,-1.000-3.000 0,1.000-2.000 0,4.000-8.000-1,9.000-8.000 1,10.000-10.000-2,10.000-9.000 0,7.000-9.000 0,6.000-5.000 0,7.000-7.000 1,6.000-5.000 0,6.000-4.000 0,6.000 0.000 0,7.000 0.000 0,6.000 0.000 1,3.000-7.000 0,0.000-11.000 1,0.000-14.000 1,0.000-11.000 2,0.000-12.000-1,0.000-9.000-2,0.000-10.000-2,0.000-8.000-1,1.000-12.000-2,4.000-12.000 1,3.000-13.000 1,3.000-12.000 1,-1.000-15.000 0,-2.000-15.000-1,-3.000-15.000 1,-3.000-16.000-1,-2.000-18.000 1,0.000-18.000-1,0.000-19.000 1,0.000-18.000 0,-4.000-12.000 0,-5.000-3.000 0,-7.000-3.000-1,-5.000-2.000 1,-9.000-5.000-1,-9.000-2.000 0,-10.000-3.000 0,-8.000-3.000 0,-8.000-17.000 0,-2.000-27.000 0,-3.000-28.000 0,-3.000-28.000-1,-6.000-17.000 1,-5.000-2.000-1,-7.000-3.000 1,-5.000-3.000 0,-9.000 1.000 0,-9.000 6.000 1,-10.000 7.000 2,-8.000 6.000 0,-9.000-5.000 1,-6.000-16.000 0,-6.000-15.000-2,-6.000-15.000 1,-13.000-6.000-4,-19.000 7.000-4,-18.000 6.000-4,-19.000 7.000-4,-16.000 0.000-2,-12.000-2.000 1,-13.000-3.000 0,-12.000-3.000 2,-13.000 5.000 1,-12.000 17.000 5,-13.000 15.000 3,-12.000 16.000 4,-4.000 21.000 3,7.000 29.000 0,6.000 28.000 2,7.000 28.000 0,2.000 23.000 0,1.000 19.000-1,-1.000 19.000 0,1.000 19.000-1,-4.000 19.000-4,-6.000 23.000-7,-6.000 22.000-7,-6.000 22.000-8,9.000 13.000-4,25.000 7.000-2,25.000 6.000-2,25.000 7.000-2,15.000 2.000-2,7.000 1.000-5,6.000-1.000-3,7.000 1.000-5</inkml:trace>
</inkml:ink>
</file>

<file path=ppt/ink/ink14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28:54"/>
    </inkml:context>
    <inkml:brush xml:id="br0">
      <inkml:brushProperty name="width" value="0.0379189066588879" units="cm"/>
      <inkml:brushProperty name="height" value="0.0379189066588879" units="cm"/>
      <inkml:brushProperty name="color" value="#00bff3"/>
      <inkml:brushProperty name="ignorePressure" value="0"/>
    </inkml:brush>
  </inkml:definitions>
  <inkml:trace contextRef="#ctx0" brushRef="#br0">6000.000 14800.000 580,'-100.000'0.000'32,"50.000"0.000"3,50.000 0.000 3,50.000 0.000 5,28.000 4.000-2,6.000 10.000-5,7.000 10.000-5,6.000 9.000-4,17.000 7.000-4,28.000 7.000-2,28.000 6.000-1,29.000 7.000-1,11.000-4.000-2,-2.000-12.000-3,-3.000-13.000-3,-3.000-12.000-3,1.000-10.000-4,6.000-6.000-8,7.000-6.000-7,6.000-6.000-6,10.000-7.000-4,17.000-6.000 0,15.000-6.000 1,16.000-6.000 0,-10.000 1.000 2,-34.000 9.000 3,-35.000 10.000 2,-33.000 10.000 4,-26.000 2.000-7,-16.000-3.000-17,-15.000-3.000-17,-15.000-2.000-17</inkml:trace>
</inkml:ink>
</file>

<file path=ppt/ink/ink14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29:18"/>
    </inkml:context>
    <inkml:brush xml:id="br0">
      <inkml:brushProperty name="width" value="0.0481763891875744" units="cm"/>
      <inkml:brushProperty name="height" value="0.0481763891875744" units="cm"/>
      <inkml:brushProperty name="color" value="#00bff3"/>
      <inkml:brushProperty name="ignorePressure" value="0"/>
    </inkml:brush>
  </inkml:definitions>
  <inkml:trace contextRef="#ctx0" brushRef="#br0">16100.000 34200.000 456,'-38.000'-22.000'12,"26.000"6.000"24,24.000 7.000 23,26.000 6.000 24,13.000 3.000 4,4.000 0.000-17,3.000 0.000-17,3.000 0.000-16,7.000 0.000-10,14.000 0.000-2,11.000 0.000-2,14.000 0.000-3,-3.000 1.000-8,-15.000 4.000-18,-15.000 3.000-17,-16.000 3.000-16,-10.000 3.000-9,-3.000 3.000-2,-3.000 3.000 0,-2.000 4.000-2</inkml:trace>
</inkml:ink>
</file>

<file path=ppt/ink/ink1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08:41"/>
    </inkml:context>
    <inkml:brush xml:id="br0">
      <inkml:brushProperty name="width" value="0.0343987010419369" units="cm"/>
      <inkml:brushProperty name="height" value="0.0343987010419369" units="cm"/>
      <inkml:brushProperty name="color" value="#f2395b"/>
      <inkml:brushProperty name="ignorePressure" value="0"/>
    </inkml:brush>
  </inkml:definitions>
  <inkml:trace contextRef="#ctx0" brushRef="#br0">16300.000 27400.000 639,'-69.000'45.000'4,"13.000"-9.000"7,12.000-10.000 7,13.000-8.000 8,6.000-4.000 4,0.000 3.000 3,0.000 3.000 3,0.000 4.000 1,1.000 4.000 0,4.000 6.000-7,3.000 7.000-4,3.000 6.000-6,3.000 6.000-4,3.000 6.000-3,3.000 7.000-3,4.000 6.000-2,1.000 6.000-4,0.000 6.000-2,0.000 7.000-5,0.000 6.000-3,0.000 3.000-5,0.000 0.000-9,0.000 0.000-8,0.000 0.000-7,0.000-5.000-7,0.000-9.000-2,0.000-10.000-3,0.000-8.000-4</inkml:trace>
</inkml:ink>
</file>

<file path=ppt/ink/ink14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29:18"/>
    </inkml:context>
    <inkml:brush xml:id="br0">
      <inkml:brushProperty name="width" value="0.0474858470261097" units="cm"/>
      <inkml:brushProperty name="height" value="0.0474858470261097" units="cm"/>
      <inkml:brushProperty name="color" value="#00bff3"/>
      <inkml:brushProperty name="ignorePressure" value="0"/>
    </inkml:brush>
  </inkml:definitions>
  <inkml:trace contextRef="#ctx0" brushRef="#br0">17650.000 33300.000 463,'26.000'-44.000'118,"4.000"13.000"-22,3.000 12.000-22,3.000 13.000-23,3.000 6.000-13,3.000 0.000-6,3.000 0.000-5,4.000 0.000-5,2.000 7.000-4,4.000 17.000-4,3.000 15.000-5,3.000 16.000-3,-5.000 10.000-1,-12.000 7.000 1,-13.000 6.000 1,-12.000 7.000 2,-12.000 5.000-4,-8.000 7.000-13,-10.000 6.000-11,-9.000 7.000-11,-9.000 2.000-5,-5.000 1.000 2,-7.000-1.000 1,-5.000 1.000 2,-6.000-6.000 3,-3.000-8.000 4,-3.000-10.000 4,-2.000-9.000 5,0.000-9.000 3,7.000-5.000 2,6.000-7.000 2,7.000-5.000 3,4.000-6.000 2,3.000-3.000 5,3.000-3.000 4,4.000-2.000 4,10.000-6.000 5,19.000-6.000 7,19.000-6.000 7,19.000-6.000 7,12.000-10.000-4,6.000-12.000-14,7.000-13.000-13,6.000-12.000-14,3.000-13.000-12,0.000-12.000-12,0.000-13.000-11,0.000-12.000-12,1.000-10.000-3,4.000-6.000 6,3.000-6.000 5,3.000-6.000 5,-7.000 5.000 5,-15.000 20.000 6,-15.000 18.000 4,-16.000 20.000 5</inkml:trace>
</inkml:ink>
</file>

<file path=ppt/ink/ink14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29:19"/>
    </inkml:context>
    <inkml:brush xml:id="br0">
      <inkml:brushProperty name="width" value="0.05245665833354" units="cm"/>
      <inkml:brushProperty name="height" value="0.05245665833354" units="cm"/>
      <inkml:brushProperty name="color" value="#00bff3"/>
      <inkml:brushProperty name="ignorePressure" value="0"/>
    </inkml:brush>
  </inkml:definitions>
  <inkml:trace contextRef="#ctx0" brushRef="#br0">19150.000 33450.000 419,'42.000'-146.000'13,"-16.000"60.000"27,-15.000 60.000 27,-15.000 59.000 27,-11.000 35.000 3,-2.000 14.000-19,-3.000 11.000-19,-3.000 14.000-20,1.000 2.000-11,6.000-6.000-6,7.000-6.000-4,6.000-6.000-5,6.000-7.000-4,6.000-6.000-6,7.000-6.000-3,6.000-6.000-6,6.000-7.000-3,6.000-6.000-4,7.000-6.000-4,6.000-6.000-3,6.000-7.000-4,6.000-6.000-2,7.000-6.000-3,6.000-6.000-3,7.000-9.000 0,10.000-8.000 1,10.000-10.000 2,9.000-9.000 1,1.000-13.000 0,-6.000-16.000 1,-6.000-15.000-2,-6.000-15.000 0,-9.000-14.000 0,-8.000-8.000-2,-10.000-10.000 0,-9.000-9.000 0,-12.000 5.000 1,-11.000 23.000 5,-14.000 22.000 5,-11.000 22.000 5,-7.000 10.000 3,0.000 1.000 1,0.000-1.000 2,0.000 1.000 1</inkml:trace>
</inkml:ink>
</file>

<file path=ppt/ink/ink14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29:19"/>
    </inkml:context>
    <inkml:brush xml:id="br0">
      <inkml:brushProperty name="width" value="0.0523792877793312" units="cm"/>
      <inkml:brushProperty name="height" value="0.0523792877793312" units="cm"/>
      <inkml:brushProperty name="color" value="#00bff3"/>
      <inkml:brushProperty name="ignorePressure" value="0"/>
    </inkml:brush>
  </inkml:definitions>
  <inkml:trace contextRef="#ctx0" brushRef="#br0">20600.000 32850.000 420,'-27.000'-50.000'1,"-3.000"0.000"2,-3.000 0.000 2,-2.000 0.000 3,-3.000 6.000 8,1.000 13.000 15,-1.000 12.000 16,1.000 13.000 14,1.000 12.000 4,3.000 13.000-10,3.000 12.000-8,4.000 13.000-10,-3.000 23.000-5,-5.000 34.000-1,-7.000 35.000-2,-5.000 35.000-1,-6.000 16.000-3,-3.000 1.000-4,-3.000-1.000-4,-2.000 1.000-4,-3.000 5.000-6,1.000 14.000-7,-1.000 11.000-9,1.000 14.000-7,2.000 14.000-5,7.000 20.000-3,6.000 18.000-1,7.000 20.000-3,7.000-19.000-5,9.000-52.000-6,10.000-53.000-8,10.000-53.000-7,4.000-35.000-4,0.000-16.000 2,0.000-15.000 1,0.000-15.000 0</inkml:trace>
</inkml:ink>
</file>

<file path=ppt/ink/ink14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29:19"/>
    </inkml:context>
    <inkml:brush xml:id="br0">
      <inkml:brushProperty name="width" value="0.0549804642796516" units="cm"/>
      <inkml:brushProperty name="height" value="0.0549804642796516" units="cm"/>
      <inkml:brushProperty name="color" value="#00bff3"/>
      <inkml:brushProperty name="ignorePressure" value="0"/>
    </inkml:brush>
  </inkml:definitions>
  <inkml:trace contextRef="#ctx0" brushRef="#br0">21050.000 32950.000 400,'-22.000'146.000'166,"6.000"-5.000"-38,7.000-7.000-39,6.000-5.000-40,3.000-8.000-20,0.000-5.000-2,0.000-7.000-1,0.000-5.000-3,3.000-6.000-3,6.000-3.000-4,7.000-3.000-4,6.000-2.000-4,4.000-6.000-3,4.000-6.000-4,3.000-6.000-2,3.000-6.000-4,-2.000-4.000-2,-6.000 1.000-1,-6.000-1.000-3,-6.000 1.000-2,-6.000 2.000-1,-2.000 7.000 0,-3.000 6.000 0,-3.000 7.000 0,-7.000-4.000 0,-9.000-12.000 1,-10.000-13.000 1,-8.000-12.000 1,-9.000-10.000 1,-6.000-6.000 0,-6.000-6.000 1,-6.000-6.000-1,-9.000-13.000-3,-8.000-19.000-8,-10.000-18.000-7,-9.000-19.000-8,4.000-7.000-1,19.000 7.000 6,19.000 6.000 6,19.000 7.000 7,9.000 0.000-3,0.000-2.000-9,0.000-3.000-9,0.000-3.000-9</inkml:trace>
</inkml:ink>
</file>

<file path=ppt/ink/ink14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29:20"/>
    </inkml:context>
    <inkml:brush xml:id="br0">
      <inkml:brushProperty name="width" value="0.040746483951807" units="cm"/>
      <inkml:brushProperty name="height" value="0.040746483951807" units="cm"/>
      <inkml:brushProperty name="color" value="#00bff3"/>
      <inkml:brushProperty name="ignorePressure" value="0"/>
    </inkml:brush>
  </inkml:definitions>
  <inkml:trace contextRef="#ctx0" brushRef="#br0">20800.000 33050.000 539,'70.000'0.000'54,"-9.000"0.000"-6,-10.000 0.000-6,-8.000 0.000-6,-1.000 0.000 1,9.000 0.000 7,10.000 0.000 5,10.000 0.000 7,5.000 0.000-6,4.000 0.000-19,3.000 0.000-18,3.000 0.000-18,-1.000 4.000-13,-2.000 10.000-10,-3.000 10.000-7,-3.000 9.000-9,-7.000 2.000-7,-9.000-2.000-6,-10.000-3.000-7,-8.000-3.000-6</inkml:trace>
</inkml:ink>
</file>

<file path=ppt/ink/ink14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29:20"/>
    </inkml:context>
    <inkml:brush xml:id="br0">
      <inkml:brushProperty name="width" value="0.04369742795825" units="cm"/>
      <inkml:brushProperty name="height" value="0.04369742795825" units="cm"/>
      <inkml:brushProperty name="color" value="#00bff3"/>
      <inkml:brushProperty name="ignorePressure" value="0"/>
    </inkml:brush>
  </inkml:definitions>
  <inkml:trace contextRef="#ctx0" brushRef="#br0">22400.000 34500.000 503,'26.000'25.000'179,"4.000"0.000"-43,3.000 0.000-43,3.000 0.000-43,3.000 0.000-27,3.000 0.000-10,3.000 0.000-11,4.000 0.000-9,-1.000 3.000-12,-3.000 6.000-11,-3.000 7.000-12,-2.000 6.000-12,-3.000-1.000-7,1.000-5.000-2,-1.000-7.000-3,1.000-5.000-2</inkml:trace>
</inkml:ink>
</file>

<file path=ppt/ink/ink14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29:20"/>
    </inkml:context>
    <inkml:brush xml:id="br0">
      <inkml:brushProperty name="width" value="0.0698085501790047" units="cm"/>
      <inkml:brushProperty name="height" value="0.0698085501790047" units="cm"/>
      <inkml:brushProperty name="color" value="#00bff3"/>
      <inkml:brushProperty name="ignorePressure" value="0"/>
    </inkml:brush>
  </inkml:definitions>
  <inkml:trace contextRef="#ctx0" brushRef="#br0">23300.000 32450.000 315,'-32.000'4.000'37,"39.000"10.000"5,36.000 10.000 5,39.000 9.000 5,19.000 4.000-5,4.000 1.000-12,3.000-1.000-14,3.000 1.000-12,-2.000-3.000-7,-6.000-2.000 0,-6.000-3.000 0,-6.000-3.000 0,-9.000-1.000-2,-8.000 4.000-1,-10.000 3.000-3,-9.000 3.000-3,-10.000 6.000 2,-9.000 9.000 4,-10.000 10.000 5,-8.000 10.000 4,-9.000 8.000 8,-6.000 10.000 9,-6.000 10.000 11,-6.000 9.000 9,-7.000 12.000 4,-6.000 16.000-5,-6.000 15.000-4,-6.000 17.000-5,-6.000 16.000-4,-2.000 19.000-5,-3.000 19.000-5,-3.000 19.000-6,-4.000 30.000-6,-3.000 45.000-9,-3.000 43.000-8,-2.000 45.000-10,0.000-1.000-4,7.000-44.000-2,6.000-43.000-2,7.000-44.000 0,2.000-29.000-13,1.000-11.000-22,-1.000-14.000-22,1.000-11.000-22</inkml:trace>
</inkml:ink>
</file>

<file path=ppt/ink/ink14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4:16"/>
    </inkml:context>
    <inkml:brush xml:id="br0">
      <inkml:brushProperty name="width" value="0.0591600760817528" units="cm"/>
      <inkml:brushProperty name="height" value="0.0591600760817528" units="cm"/>
      <inkml:brushProperty name="color" value="#f2395b"/>
      <inkml:brushProperty name="ignorePressure" value="0"/>
    </inkml:brush>
  </inkml:definitions>
  <inkml:trace contextRef="#ctx0" brushRef="#br0">82650.000 15150.000 371,'-236.000'-25.000'19,"78.000"0.000"11,78.000 0.000 13,79.000 0.000 12,47.000-2.000 3,20.000-3.000-8,18.000-3.000-7,20.000-2.000-7,10.000-1.000-4,3.000 3.000 1,3.000 3.000 2,4.000 4.000 0,5.000 2.000-1,10.000 4.000-6,10.000 3.000-4,9.000 3.000-5,7.000 3.000-4,7.000 3.000-2,6.000 3.000-3,7.000 4.000-2,18.000 4.000-2,31.000 6.000-3,32.000 7.000-4,31.000 6.000-3,-1.000 1.000-2,-30.000-3.000 1,-32.000-3.000-1,-30.000-2.000 1,-11.000-5.000-1,14.000-2.000 0,11.000-3.000-2,14.000-3.000-1,3.000-2.000 0,-2.000 0.000-1,-3.000 0.000 0,-3.000 0.000 0,-6.000 0.000 1,-5.000 0.000 0,-7.000 0.000 1,-5.000 0.000 1,-11.000-4.000 0,-11.000-5.000-2,-14.000-7.000-2,-11.000-5.000-2,-12.000-4.000-2,-9.000 0.000 0,-10.000 0.000-1,-8.000 0.000-1,-12.000 0.000-1,-12.000 0.000 0,-13.000 0.000-1,-12.000 0.000-1</inkml:trace>
</inkml:ink>
</file>

<file path=ppt/ink/ink14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4:16"/>
    </inkml:context>
    <inkml:brush xml:id="br0">
      <inkml:brushProperty name="width" value="0.0531874373555183" units="cm"/>
      <inkml:brushProperty name="height" value="0.0531874373555183" units="cm"/>
      <inkml:brushProperty name="color" value="#f2395b"/>
      <inkml:brushProperty name="ignorePressure" value="0"/>
    </inkml:brush>
  </inkml:definitions>
  <inkml:trace contextRef="#ctx0" brushRef="#br0">80850.000 19800.000 413,'-27.000'-25.000'0,"-3.000"0.000"0,-3.000 0.000 0,-2.000 0.000 0,10.000 0.000 8,25.000 0.000 15,25.000 0.000 15,25.000 0.000 15,25.000 0.000 4,25.000 0.000-7,25.000 0.000-8,25.000 0.000-7,25.000-2.000-5,25.000-3.000-1,25.000-3.000-2,25.000-2.000-2,18.000-1.000-1,14.000 3.000-2,11.000 3.000-1,14.000 4.000-1,8.000-3.000-2,7.000-5.000-2,6.000-7.000-2,7.000-5.000-1,0.000-3.000-3,-2.000 4.000-3,-3.000 3.000-3,-3.000 3.000-3,-12.000 6.000-4,-18.000 9.000-2,-19.000 10.000-3,-18.000 10.000-3,-12.000 4.000-3,-3.000 0.000-5,-3.000 0.000-5,-2.000 0.000-4,-8.000 3.000-4,-8.000 6.000-1,-10.000 7.000-3,-9.000 6.000-2,-20.000-1.000 0,-27.000-5.000 4,-28.000-7.000 3,-28.000-5.000 2,-18.000-4.000-1,-6.000 0.000-5,-6.000 0.000-7,-6.000 0.000-5</inkml:trace>
</inkml:ink>
</file>

<file path=ppt/ink/ink14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9:21"/>
    </inkml:context>
    <inkml:brush xml:id="br0">
      <inkml:brushProperty name="width" value="0.0654491037130356" units="cm"/>
      <inkml:brushProperty name="height" value="0.0654491037130356" units="cm"/>
      <inkml:brushProperty name="color" value="#fed406"/>
      <inkml:brushProperty name="ignorePressure" value="0"/>
    </inkml:brush>
  </inkml:definitions>
  <inkml:trace contextRef="#ctx0" brushRef="#br0">52000.000 18500.000 336,'-33.000'25.000'0,"-16.000"0.000"0,-15.000 0.000 0,-15.000 0.000 0,-1.000-4.000-2,16.000-5.000-1,15.000-7.000-3,17.000-5.000-3,7.000-3.000 2,0.000 4.000 5,0.000 3.000 5,0.000 3.000 4,0.000-1.000 4,0.000-2.000 3,0.000-3.000 2,0.000-3.000 2,0.000-2.000 6,0.000 0.000 9,0.000 0.000 8,0.000 0.000 9,9.000 1.000 4,19.000 4.000 0,19.000 3.000 0,19.000 3.000-1,10.000 1.000-4,4.000 1.000-9,3.000-1.000-8,3.000 1.000-9,4.000-1.000-6,7.000 1.000-3,6.000-1.000-2,7.000 1.000-3,5.000-3.000-2,7.000-2.000 0,6.000-3.000-1,7.000-3.000 0,4.000-2.000-2,3.000 0.000-1,3.000 0.000-1,4.000 0.000-1,1.000 0.000 0,0.000 0.000-1,0.000 0.000 1,0.000 0.000-1,-2.000 0.000 0,-3.000 0.000 1,-3.000 0.000 0,-2.000 0.000 0,-3.000 0.000-1,1.000 0.000 0,-1.000 0.000 0,1.000 0.000-1,-4.000-2.000 0,-6.000-3.000 1,-6.000-3.000-1,-6.000-2.000 0,-2.000-5.000 1,3.000-2.000 0,3.000-3.000 1,4.000-3.000 1,1.000-1.000 0,0.000 4.000 0,0.000 3.000-1,0.000 3.000 1,-2.000 1.000-1,-3.000 1.000 1,-3.000-1.000-1,-2.000 1.000 0,-3.000-1.000 0,1.000 1.000 1,-1.000-1.000-1,1.000 1.000 1,-3.000-1.000-1,-2.000 1.000 0,-3.000-1.000 1,-3.000 1.000-1,-2.000 1.000 0,0.000 3.000 0,0.000 3.000-2,0.000 4.000 0,-2.000 2.000 0,-3.000 4.000-1,-3.000 3.000-1,-2.000 3.000 0,-1.000-1.000-1,3.000-2.000 1,3.000-3.000-1,4.000-3.000-1,-1.000-1.000 1,-3.000 4.000 0,-3.000 3.000 0,-2.000 3.000 0,-5.000-1.000 1,-2.000-2.000 0,-3.000-3.000 0,-3.000-3.000 0,-2.000-1.000 1,0.000 4.000-1,0.000 3.000 1,0.000 3.000 0,1.000-1.000-1,4.000-2.000 1,3.000-3.000-1,3.000-3.000 0,-5.000-9.000 0,-12.000-11.000 1,-13.000-14.000 1,-12.000-11.000 0,-9.000-7.000 1,-2.000 0.000-1,-3.000 0.000 0,-3.000 0.000-1,-7.000 1.000-9,-9.000 4.000-18,-10.000 3.000-17,-8.000 3.000-19,-8.000 7.000-8,-2.000 14.000 0,-3.000 11.000 0,-3.000 14.000 0</inkml:trace>
</inkml:ink>
</file>

<file path=ppt/ink/ink1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08:41"/>
    </inkml:context>
    <inkml:brush xml:id="br0">
      <inkml:brushProperty name="width" value="0.0381681397557259" units="cm"/>
      <inkml:brushProperty name="height" value="0.0381681397557259" units="cm"/>
      <inkml:brushProperty name="color" value="#f2395b"/>
      <inkml:brushProperty name="ignorePressure" value="0"/>
    </inkml:brush>
  </inkml:definitions>
  <inkml:trace contextRef="#ctx0" brushRef="#br0">16500.000 27700.000 576,'0.000'54.000'170,"0.000"10.000"-44,0.000 10.000-46,0.000 9.000-46,0.000 6.000-25,0.000 3.000-5,0.000 3.000-4,0.000 4.000-7,0.000 2.000-6,0.000 4.000-9,0.000 3.000-9,0.000 3.000-9,0.000-2.000-4,0.000-6.000 2,0.000-6.000 2,0.000-6.000 2,-2.000-12.000 1,-3.000-15.000-2,-3.000-15.000-2,-2.000-16.000-1</inkml:trace>
</inkml:ink>
</file>

<file path=ppt/ink/ink14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9:23"/>
    </inkml:context>
    <inkml:brush xml:id="br0">
      <inkml:brushProperty name="width" value="0.0484893284738064" units="cm"/>
      <inkml:brushProperty name="height" value="0.0484893284738064" units="cm"/>
      <inkml:brushProperty name="color" value="#fed406"/>
      <inkml:brushProperty name="ignorePressure" value="0"/>
    </inkml:brush>
  </inkml:definitions>
  <inkml:trace contextRef="#ctx0" brushRef="#br0">53550.000 15250.000 453,'-47.000'-24.000'1,"6.000"4.000"1,7.000 3.000 1,6.000 3.000 1,-1.000 3.000 2,-5.000 3.000 2,-7.000 3.000 2,-5.000 4.000 2,-6.000 1.000 1,-3.000 0.000-1,-3.000 0.000 0,-2.000 0.000-1,-5.000 3.000-1,-2.000 6.000 1,-3.000 7.000-2,-3.000 6.000 1,-6.000 6.000-1,-5.000 6.000 0,-7.000 7.000 0,-5.000 6.000-1,-6.000 6.000 0,-3.000 6.000-1,-3.000 7.000-1,-2.000 6.000-1,-3.000 4.000-1,1.000 4.000 1,-1.000 3.000-1,1.000 3.000 1,1.000 4.000 0,3.000 7.000 2,3.000 6.000 1,4.000 7.000 2,7.000 2.000 0,13.000 1.000-1,12.000-1.000 0,13.000 1.000 0,9.000-3.000-1,6.000-2.000 1,7.000-3.000 0,6.000-3.000 1,7.000-4.000-2,10.000-3.000-2,10.000-3.000-3,9.000-2.000-2,10.000-6.000-2,14.000-6.000 0,11.000-6.000-1,14.000-6.000 0,8.000-4.000 0,7.000 1.000-1,6.000-1.000 1,7.000 1.000 0,2.000-3.000 0,1.000-2.000 0,-1.000-3.000 2,1.000-3.000 0,1.000-2.000 1,3.000 0.000 1,3.000 0.000 1,4.000 0.000 2,8.000-4.000-1,17.000-5.000 2,15.000-7.000 1,16.000-5.000 0,9.000-4.000 0,3.000 0.000-1,3.000 0.000-1,4.000 0.000 0,1.000 1.000-1,0.000 4.000-2,0.000 3.000 1,0.000 3.000-2,-4.000 1.000 0,-5.000 1.000 0,-7.000-1.000 0,-5.000 1.000 0,-1.000-6.000 0,6.000-8.000 0,7.000-10.000 0,6.000-9.000 1,-1.000-5.000-1,-5.000 0.000-1,-7.000 0.000 0,-5.000 0.000-1,-4.000-4.000 0,0.000-5.000 0,0.000-7.000 1,0.000-5.000-1,-2.000-8.000 1,-3.000-5.000-1,-3.000-7.000 0,-2.000-5.000 0,-8.000-3.000 0,-8.000 4.000 1,-10.000 3.000-1,-9.000 3.000 0,-10.000-1.000 1,-9.000-2.000 0,-10.000-3.000-1,-8.000-3.000 1,-8.000-2.000 0,-2.000 0.000 2,-3.000 0.000 0,-3.000 0.000 1,-4.000-4.000 1,-3.000-5.000 0,-3.000-7.000 1,-2.000-5.000 1,-5.000-6.000 0,-2.000-3.000 1,-3.000-3.000 0,-3.000-2.000 1,-2.000-6.000-1,0.000-6.000 1,0.000-6.000-1,0.000-6.000-1,-4.000-4.000 1,-5.000 1.000-2,-7.000-1.000 1,-5.000 1.000 0,-11.000 2.000-1,-11.000 7.000 0,-14.000 6.000-1,-11.000 7.000 0,-11.000 4.000-1,-5.000 3.000 1,-7.000 3.000-1,-5.000 4.000 1,-6.000 2.000 0,-3.000 4.000 0,-3.000 3.000 0,-2.000 3.000 0,-8.000 4.000 0,-8.000 7.000-2,-10.000 6.000 1,-9.000 7.000-2,-10.000 4.000-1,-9.000 3.000 0,-10.000 3.000 0,-8.000 4.000-1,-9.000 4.000-1,-6.000 6.000 0,-6.000 7.000-2,-6.000 6.000 1,-7.000 4.000-2,-6.000 4.000 2,-6.000 3.000-1,-6.000 3.000 1,-2.000 4.000-1,3.000 7.000-1,3.000 6.000-1,4.000 7.000-2,-6.000 5.000-1,-11.000 7.000-1,-14.000 6.000-1,-11.000 7.000-2,-1.000 4.000-1,13.000 3.000-3,12.000 3.000-1,13.000 4.000-3,18.000-3.000-3,26.000-5.000-1,24.000-7.000-3,26.000-5.000-2,21.000-8.000-1,19.000-5.000 2,19.000-7.000 3,19.000-5.000 1</inkml:trace>
</inkml:ink>
</file>

<file path=ppt/ink/ink14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9:24"/>
    </inkml:context>
    <inkml:brush xml:id="br0">
      <inkml:brushProperty name="width" value="0.0496813543140888" units="cm"/>
      <inkml:brushProperty name="height" value="0.0496813543140888" units="cm"/>
      <inkml:brushProperty name="color" value="#fed406"/>
      <inkml:brushProperty name="ignorePressure" value="0"/>
    </inkml:brush>
  </inkml:definitions>
  <inkml:trace contextRef="#ctx0" brushRef="#br0">56950.000 10600.000 442,'0.000'-113.000'3,"0.000"26.000"4,0.000 24.000 4,0.000 26.000 6,0.000 12.000 2,0.000 0.000 1,0.000 0.000 1,0.000 0.000 1,0.000 0.000 0,0.000 0.000-1,0.000 0.000-2,0.000 0.000-2,-7.000 1.000 1,-11.000 4.000 2,-14.000 3.000 1,-11.000 3.000 3,-14.000 1.000 0,-11.000 1.000-3,-14.000-1.000-2,-11.000 1.000-2,-14.000 2.000-2,-11.000 7.000-2,-14.000 6.000-2,-11.000 7.000-2,-12.000 5.000-1,-9.000 7.000-1,-10.000 6.000 0,-8.000 7.000 0,-6.000 5.000-1,1.000 7.000 0,-1.000 6.000-1,1.000 7.000-1,-6.000 7.000-1,-8.000 9.000 0,-10.000 10.000 0,-9.000 10.000-1,-7.000 8.000 0,-3.000 10.000 1,-3.000 10.000 0,-2.000 9.000 0,5.000 2.000 1,16.000-2.000 1,15.000-3.000 0,17.000-3.000 0,11.000-4.000 0,10.000-3.000 1,10.000-3.000-1,9.000-2.000 0,10.000-5.000 0,14.000-2.000 0,11.000-3.000 0,14.000-3.000 1,13.000-2.000 0,16.000 0.000-2,15.000 0.000-2,17.000 0.000 0,14.000 0.000-3,17.000 0.000-2,15.000 0.000-2,16.000 0.000-2,16.000 3.000-2,20.000 6.000 0,18.000 7.000-1,20.000 6.000 0,14.000 1.000 0,14.000-3.000 2,11.000-3.000 2,14.000-2.000 2,11.000-9.000-1,14.000-12.000 1,11.000-13.000-1,14.000-12.000 0,7.000-10.000-1,3.000-6.000 2,3.000-6.000-1,4.000-6.000 2,2.000-7.000-1,4.000-6.000 1,3.000-6.000 0,3.000-6.000 0,-1.000-4.000-1,-2.000 1.000 1,-3.000-1.000 0,-3.000 1.000-1,-6.000-3.000 0,-5.000-2.000-1,-7.000-3.000 0,-5.000-3.000-1,-6.000-6.000 0,-3.000-5.000 2,-3.000-7.000 1,-2.000-5.000 2,-8.000-11.000 1,-8.000-11.000 0,-10.000-14.000 1,-9.000-11.000 1,-10.000-7.000 0,-9.000 0.000 0,-10.000 0.000 0,-8.000 0.000-1,-8.000-5.000 2,-2.000-9.000 0,-3.000-10.000 2,-3.000-8.000 1,-7.000-6.000 1,-9.000 1.000-2,-10.000-1.000-1,-8.000 1.000-2,-6.000-1.000 0,1.000 1.000-1,-1.000-1.000 0,1.000 1.000 1,-3.000-7.000-2,-2.000-12.000 1,-3.000-13.000-2,-3.000-12.000 0,-4.000-16.000-1,-3.000-19.000-1,-3.000-18.000 0,-2.000-19.000-2,-11.000-1.000 1,-15.000 20.000 2,-15.000 18.000 1,-16.000 20.000 2,-21.000 17.000 1,-24.000 20.000 0,-26.000 18.000 1,-24.000 20.000 0,-21.000 13.000 0,-16.000 9.000 0,-15.000 10.000 0,-15.000 10.000-1,-12.000 10.000 0,-6.000 13.000-3,-6.000 12.000-2,-6.000 13.000-2,-9.000 15.000-2,-8.000 19.000-1,-10.000 19.000-3,-9.000 19.000-1,-13.000 26.000-7,-16.000 34.000-14,-15.000 35.000-12,-15.000 35.000-12,21.000-3.000-5,59.000-36.000 6,60.000-39.000 6,60.000-36.000 6</inkml:trace>
</inkml:ink>
</file>

<file path=ppt/ink/ink14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9:26"/>
    </inkml:context>
    <inkml:brush xml:id="br0">
      <inkml:brushProperty name="width" value="0.0343080013990402" units="cm"/>
      <inkml:brushProperty name="height" value="0.0343080013990402" units="cm"/>
      <inkml:brushProperty name="color" value="#fed406"/>
      <inkml:brushProperty name="ignorePressure" value="0"/>
    </inkml:brush>
  </inkml:definitions>
  <inkml:trace contextRef="#ctx0" brushRef="#br0">61900.000 7000.000 641,'-25.000'28.000'113,"0.000"6.000"-27,0.000 7.000-26,0.000 6.000-28,-8.000 13.000-14,-16.000 23.000-2,-15.000 22.000-3,-15.000 22.000-3,-9.000 12.000-3,1.000 3.000-4,-1.000 3.000-3,1.000 4.000-6,1.000 2.000-4,3.000 4.000-6,3.000 3.000-6,4.000 3.000-7,7.000-7.000-5,13.000-15.000-4,12.000-15.000-6,13.000-16.000-4</inkml:trace>
</inkml:ink>
</file>

<file path=ppt/ink/ink14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9:27"/>
    </inkml:context>
    <inkml:brush xml:id="br0">
      <inkml:brushProperty name="width" value="0.0397996306419373" units="cm"/>
      <inkml:brushProperty name="height" value="0.0397996306419373" units="cm"/>
      <inkml:brushProperty name="color" value="#fed406"/>
      <inkml:brushProperty name="ignorePressure" value="0"/>
    </inkml:brush>
  </inkml:definitions>
  <inkml:trace contextRef="#ctx0" brushRef="#br0">61450.000 8400.000 552,'-2.000'76.000'86,"-3.000"4.000"-18,-3.000 3.000-18,-2.000 3.000-17,-3.000 4.000-12,1.000 7.000-5,-1.000 6.000-5,1.000 7.000-5,-1.000-1.000-6,1.000-6.000-5,-1.000-6.000-7,1.000-6.000-5,-1.000-9.000-6,1.000-8.000-5,-1.000-10.000-5,1.000-9.000-5,2.000-20.000-2,7.000-27.000 1,6.000-28.000 0,7.000-28.000 1,4.000-17.000 5,3.000-2.000 9,3.000-3.000 10,4.000-3.000 9,2.000 1.000 5,4.000 6.000 1,3.000 7.000 0,3.000 6.000 2,4.000 1.000 4,7.000-3.000 9,6.000-3.000 10,7.000-2.000 8,5.000-5.000 3,7.000-2.000-2,6.000-3.000-2,7.000-3.000-3,2.000-2.000-5,1.000 0.000-4,-1.000 0.000-6,1.000 0.000-6,-4.000 3.000-5,-6.000 6.000-6,-6.000 7.000-6,-6.000 6.000-5,-9.000 7.000-4,-8.000 10.000-4,-10.000 10.000-4,-9.000 9.000-3,-16.000 1.000-2,-22.000-6.000-1,-22.000-6.000 0,-21.000-6.000-1,-10.000-2.000 4,3.000 3.000 7,3.000 3.000 8,4.000 4.000 6,1.000 2.000 5,0.000 4.000-2,0.000 3.000 1,0.000 3.000-1,3.000 1.000 3,6.000 1.000 9,7.000-1.000 8,6.000 1.000 8,7.000 12.000 9,10.000 25.000 12,10.000 25.000 11,9.000 25.000 11,7.000 14.000 0,7.000 3.000-11,6.000 3.000-11,7.000 4.000-12,5.000 5.000-7,7.000 10.000-3,6.000 10.000-3,7.000 9.000-4,5.000 4.000-3,7.000 1.000-3,6.000-1.000-4,7.000 1.000-2,2.000-7.000-3,1.000-12.000-2,-1.000-13.000-2,1.000-12.000-2,-1.000-10.000 0,1.000-6.000-1,-1.000-6.000-1,1.000-6.000 0,-3.000-9.000 0,-2.000-8.000-1,-3.000-10.000 1,-3.000-9.000 0,-7.000-9.000-2,-9.000-5.000-4,-10.000-7.000-3,-8.000-5.000-3,-11.000-14.000-1,-8.000-18.000 3,-10.000-19.000 2,-9.000-18.000 2,-9.000-20.000-3,-5.000-18.000-6,-7.000-19.000-8,-5.000-18.000-6,-3.000-1.000-5,4.000 19.000 0,3.000 19.000-1,3.000 19.000 0</inkml:trace>
</inkml:ink>
</file>

<file path=ppt/ink/ink14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9:27"/>
    </inkml:context>
    <inkml:brush xml:id="br0">
      <inkml:brushProperty name="width" value="0.0323403663933277" units="cm"/>
      <inkml:brushProperty name="height" value="0.0323403663933277" units="cm"/>
      <inkml:brushProperty name="color" value="#fed406"/>
      <inkml:brushProperty name="ignorePressure" value="0"/>
    </inkml:brush>
  </inkml:definitions>
  <inkml:trace contextRef="#ctx0" brushRef="#br0">63050.000 7350.000 680,'-21.000'-68.000'10,"10.000"17.000"21,10.000 15.000 21,9.000 16.000 20,12.000 12.000 0,16.000 9.000-23,15.000 10.000-21,17.000 10.000-22,8.000 10.000-16,4.000 13.000-10,3.000 12.000-8,3.000 13.000-10,-5.000-1.000-7,-12.000-11.000-4,-13.000-14.000-5,-12.000-11.000-4</inkml:trace>
</inkml:ink>
</file>

<file path=ppt/ink/ink14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9:27"/>
    </inkml:context>
    <inkml:brush xml:id="br0">
      <inkml:brushProperty name="width" value="0.038110826164484" units="cm"/>
      <inkml:brushProperty name="height" value="0.038110826164484" units="cm"/>
      <inkml:brushProperty name="color" value="#fed406"/>
      <inkml:brushProperty name="ignorePressure" value="0"/>
    </inkml:brush>
  </inkml:definitions>
  <inkml:trace contextRef="#ctx0" brushRef="#br0">65550.000 8450.000 577,'-69.000'0.000'9,"13.000"0.000"20,12.000 0.000 19,13.000 0.000 20,6.000 3.000 3,0.000 6.000-12,0.000 7.000-11,0.000 6.000-12,-2.000 9.000-9,-3.000 13.000-10,-3.000 12.000-7,-2.000 13.000-9,-3.000 2.000-5,1.000-5.000-1,-1.000-7.000-1,1.000-5.000-1,-7.000 5.000-4,-12.000 19.000-7,-13.000 19.000-7,-12.000 19.000-8,-1.000-2.000-5,14.000-22.000 0,11.000-22.000-3,14.000-21.000-1,7.000-20.000 0,3.000-15.000-1,3.000-15.000 1,4.000-16.000 0</inkml:trace>
</inkml:ink>
</file>

<file path=ppt/ink/ink14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9:27"/>
    </inkml:context>
    <inkml:brush xml:id="br0">
      <inkml:brushProperty name="width" value="0.0429354570806026" units="cm"/>
      <inkml:brushProperty name="height" value="0.0429354570806026" units="cm"/>
      <inkml:brushProperty name="color" value="#fed406"/>
      <inkml:brushProperty name="ignorePressure" value="0"/>
    </inkml:brush>
  </inkml:definitions>
  <inkml:trace contextRef="#ctx0" brushRef="#br0">64600.000 7500.000 512,'0.000'-47.000'4,"0.000"6.000"8,0.000 7.000 8,0.000 6.000 8,9.000 12.000 9,19.000 19.000 9,19.000 19.000 10,19.000 19.000 10,10.000 16.000-2,4.000 17.000-11,3.000 15.000-13,3.000 16.000-11,4.000 21.000-11,7.000 29.000-7,6.000 28.000-8,7.000 28.000-7,8.000 15.000-9,14.000 4.000-8,11.000 3.000-10,14.000 3.000-8,-6.000-15.000-1,-21.000-30.000 6,-22.000-32.000 8,-22.000-30.000 7,-15.000-23.000-4,-5.000-12.000-13,-7.000-13.000-14,-5.000-12.000-14</inkml:trace>
</inkml:ink>
</file>

<file path=ppt/ink/ink14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9:30"/>
    </inkml:context>
    <inkml:brush xml:id="br0">
      <inkml:brushProperty name="width" value="0.0336319655179977" units="cm"/>
      <inkml:brushProperty name="height" value="0.0336319655179977" units="cm"/>
      <inkml:brushProperty name="color" value="#fed406"/>
      <inkml:brushProperty name="ignorePressure" value="0"/>
    </inkml:brush>
  </inkml:definitions>
  <inkml:trace contextRef="#ctx0" brushRef="#br0">68150.000 6200.000 654,'3.000'-38.000'43,"6.000"26.000"0,7.000 24.000 2,6.000 26.000 0,1.000 12.000-3,-3.000 0.000-8,-3.000 0.000-8,-2.000 0.000-7,-3.000 1.000-4,1.000 4.000-3,-1.000 3.000-2,1.000 3.000-2,-3.000-1.000-4,-2.000-2.000-6,-3.000-3.000-6,-3.000-3.000-6,-6.000-2.000-6,-5.000 0.000-7,-7.000 0.000-7,-5.000 0.000-8,-6.000-5.000-4,-3.000-9.000-1,-3.000-10.000-2,-2.000-8.000-1,-1.000-8.000 4,3.000-2.000 10,3.000-3.000 9,4.000-3.000 9</inkml:trace>
</inkml:ink>
</file>

<file path=ppt/ink/ink14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9:30"/>
    </inkml:context>
    <inkml:brush xml:id="br0">
      <inkml:brushProperty name="width" value="0.0284785889089108" units="cm"/>
      <inkml:brushProperty name="height" value="0.0284785889089108" units="cm"/>
      <inkml:brushProperty name="color" value="#fed406"/>
      <inkml:brushProperty name="ignorePressure" value="0"/>
    </inkml:brush>
  </inkml:definitions>
  <inkml:trace contextRef="#ctx0" brushRef="#br0">67700.000 6700.000 772,'46.000'92.000'93,"-5.000"-16.000"-25,-7.000-15.000-25,-5.000-15.000-25,-4.000-9.000-14,0.000 1.000-3,0.000-1.000-3,0.000 1.000-3,1.000-6.000-6,4.000-8.000-9,3.000-10.000-8,3.000-9.000-9,1.000-5.000-4,1.000 0.000-2,-1.000 0.000-1,1.000 0.000-2</inkml:trace>
</inkml:ink>
</file>

<file path=ppt/ink/ink14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9:30"/>
    </inkml:context>
    <inkml:brush xml:id="br0">
      <inkml:brushProperty name="width" value="0.0291080977767706" units="cm"/>
      <inkml:brushProperty name="height" value="0.0291080977767706" units="cm"/>
      <inkml:brushProperty name="color" value="#fed406"/>
      <inkml:brushProperty name="ignorePressure" value="0"/>
    </inkml:brush>
  </inkml:definitions>
  <inkml:trace contextRef="#ctx0" brushRef="#br0">69150.000 6500.000 755,'-121.000'53.000'100,"10.000"6.000"-27,10.000 7.000-26,9.000 6.000-26,-1.000 7.000-18,-8.000 10.000-8,-10.000 10.000-10,-9.000 9.000-9,-1.000-4.000-5,10.000-15.000-3,10.000-15.000-3,9.000-16.000-3,6.000-13.000 0,3.000-9.000 0,3.000-10.000 2,4.000-8.000 2,5.000-8.000 3,10.000-2.000 7,10.000-3.000 7,9.000-3.000 7,7.000-4.000 3,7.000-3.000 3,6.000-3.000 0,7.000-2.000 2,4.000-5.000 1,3.000-2.000 0,3.000-3.000 0,4.000-3.000 1,2.000-1.000 2,4.000 4.000 6,3.000 3.000 4,3.000 3.000 6,1.000 7.000 7,1.000 14.000 11,-1.000 11.000 9,1.000 14.000 10,-6.000 5.000 0,-8.000 1.000-10,-10.000-1.000-10,-9.000 1.000-11,-4.000-3.000-6,4.000-2.000-6,3.000-3.000-4,3.000-3.000-6</inkml:trace>
</inkml:ink>
</file>

<file path=ppt/ink/ink1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08:41"/>
    </inkml:context>
    <inkml:brush xml:id="br0">
      <inkml:brushProperty name="width" value="0.0333351381123066" units="cm"/>
      <inkml:brushProperty name="height" value="0.0333351381123066" units="cm"/>
      <inkml:brushProperty name="color" value="#f2395b"/>
      <inkml:brushProperty name="ignorePressure" value="0"/>
    </inkml:brush>
  </inkml:definitions>
  <inkml:trace contextRef="#ctx0" brushRef="#br0">15350.000 29600.000 659,'-47.000'21.000'9,"6.000"-5.000"18,7.000-7.000 18,6.000-5.000 18,15.000-4.000 2,26.000 0.000-12,24.000 0.000-14,26.000 0.000-12,26.000 0.000-14,28.000 0.000-16,28.000 0.000-16,29.000 0.000-14,16.000 0.000-11,7.000 0.000-3,6.000 0.000-3,7.000 0.000-4,-17.000-2.000 2,-36.000-3.000 6,-39.000-3.000 8,-36.000-2.000 7</inkml:trace>
</inkml:ink>
</file>

<file path=ppt/ink/ink14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9:32"/>
    </inkml:context>
    <inkml:brush xml:id="br0">
      <inkml:brushProperty name="width" value="0.0434059090912342" units="cm"/>
      <inkml:brushProperty name="height" value="0.0434059090912342" units="cm"/>
      <inkml:brushProperty name="color" value="#fed406"/>
      <inkml:brushProperty name="ignorePressure" value="0"/>
    </inkml:brush>
  </inkml:definitions>
  <inkml:trace contextRef="#ctx0" brushRef="#br0">67050.000 7700.000 506,'-22.000'51.000'77,"6.000"4.000"-16,7.000 3.000-16,6.000 3.000-15,-1.000 3.000-9,-5.000 3.000-1,-7.000 3.000-2,-5.000 4.000-3,-4.000 2.000-3,0.000 4.000-6,0.000 3.000-6,0.000 3.000-6,1.000-5.000-4,4.000-12.000-1,3.000-13.000-1,3.000-12.000-1,7.000-18.000-6,14.000-21.000-13,11.000-22.000-11,14.000-22.000-12,7.000-16.000 0,3.000-9.000 9,3.000-10.000 11,4.000-8.000 9,2.000-4.000 8,4.000 3.000 4,3.000 3.000 4,3.000 4.000 4,3.000 2.000 4,3.000 4.000 3,3.000 3.000 4,4.000 3.000 2,2.000 4.000 4,4.000 7.000 4,3.000 6.000 3,3.000 7.000 4,1.000 2.000 2,1.000 1.000-2,-1.000-1.000 0,1.000 1.000-1,-3.000 2.000 1,-2.000 7.000 0,-3.000 6.000 2,-3.000 7.000 1,-7.000 4.000-2,-9.000 3.000-2,-10.000 3.000-4,-8.000 4.000-3,-8.000 4.000-4,-2.000 6.000-6,-3.000 7.000-6,-3.000 6.000-5,-13.000 7.000-4,-22.000 10.000-1,-22.000 10.000-2,-21.000 9.000-1,-17.000 7.000-2,-8.000 7.000-4,-10.000 6.000-4,-9.000 7.000-3,-4.000-1.000-1,4.000-6.000 2,3.000-6.000 3,3.000-6.000 1,3.000-7.000 3,3.000-6.000 2,3.000-6.000 1,4.000-6.000 3,5.000-7.000 2,10.000-6.000 5,10.000-6.000 4,9.000-6.000 3,6.000-6.000 4,3.000-2.000 1,3.000-3.000 2,4.000-3.000 2,8.000-9.000 1,17.000-11.000 2,15.000-14.000 3,16.000-11.000 1,7.000-6.000 1,1.000 4.000-3,-1.000 3.000-1,1.000 3.000-3,-3.000 4.000 0,-2.000 7.000 0,-3.000 6.000-1,-3.000 7.000 0,-9.000 11.000 1,-11.000 20.000 0,-14.000 18.000 1,-11.000 20.000 1,-12.000 13.000 0,-9.000 9.000-2,-10.000 10.000-1,-8.000 10.000-2,-6.000 2.000-2,1.000-3.000 0,-1.000-3.000-2,1.000-2.000-2,2.000-6.000 1,7.000-6.000 1,6.000-6.000 0,7.000-6.000 2,5.000-9.000-1,7.000-8.000 1,6.000-10.000 0,7.000-9.000-1,15.000-13.000-3,25.000-16.000-7,25.000-15.000-6,25.000-15.000-7,17.000-14.000-2,9.000-8.000 1,10.000-10.000 2,10.000-9.000 0,-3.000-2.000 3,-11.000 6.000 2,-14.000 7.000 3,-11.000 6.000 2,-12.000 7.000 3,-9.000 10.000 2,-10.000 10.000 1,-8.000 9.000 2,-12.000 9.000 4,-12.000 9.000 7,-13.000 10.000 7,-12.000 10.000 6,-12.000 10.000 2,-8.000 13.000-3,-10.000 12.000-3,-9.000 13.000-4,-9.000 6.000-2,-5.000 0.000-2,-7.000 0.000-3,-5.000 0.000-3,-4.000-2.000-1,0.000-3.000-1,0.000-3.000 0,0.000-2.000-1,1.000-6.000 0,4.000-6.000 1,3.000-6.000 1,3.000-6.000 2,6.000-7.000 0,9.000-6.000 0,10.000-6.000 0,10.000-6.000 0,21.000-13.000-2,34.000-19.000-6,35.000-18.000-5,35.000-19.000-6,25.000-16.000-2,20.000-12.000 0,18.000-13.000 0,20.000-12.000 1,5.000-2.000 0,-6.000 9.000 1,-6.000 10.000 1,-6.000 10.000 1,-13.000 10.000 1,-19.000 13.000 3,-18.000 12.000 2,-19.000 13.000 3,-18.000 9.000 1,-15.000 6.000 2,-15.000 7.000 2,-16.000 6.000 1,-13.000 6.000 3,-9.000 6.000 2,-10.000 7.000 3,-8.000 6.000 2,-11.000 9.000 1,-8.000 13.000-1,-10.000 12.000-2,-9.000 13.000-1,-9.000 6.000 0,-5.000 0.000 1,-7.000 0.000 0,-5.000 0.000 1,-6.000-2.000-1,-3.000-3.000-5,-3.000-3.000-4,-2.000-2.000-3,0.000-6.000-4,7.000-6.000-3,6.000-6.000-2,7.000-6.000-3,4.000-9.000-1,3.000-8.000-1,3.000-10.000-1,4.000-9.000-1,4.000-10.000-1,6.000-9.000 1,7.000-10.000-1,6.000-8.000 1,6.000-15.000-3,6.000-19.000-6,7.000-18.000-5,6.000-19.000-5,6.000-10.000 0,6.000 1.000 7,7.000-1.000 5,6.000 1.000 7,1.000 4.000 3,-3.000 9.000 3,-3.000 10.000 3,-2.000 10.000 1,-5.000 10.000 7,-2.000 13.000 10,-3.000 12.000 12,-3.000 13.000 10,-2.000 23.000 11,0.000 34.000 10,0.000 35.000 10,0.000 35.000 10,0.000 27.000-2,0.000 22.000-15,0.000 22.000-15,0.000 23.000-14,-2.000 20.000-12,-3.000 23.000-6,-3.000 22.000-7,-2.000 22.000-6,-1.000 16.000-9,3.000 14.000-9,3.000 11.000-10,4.000 14.000-10,4.000-11.000-4,6.000-30.000-2,7.000-32.000 1,6.000-30.000-2,1.000-34.000 2,-3.000-34.000 3,-3.000-35.000 3,-2.000-33.000 4,-3.000-26.000 3,1.000-16.000 3,-1.000-15.000 4,1.000-15.000 3</inkml:trace>
</inkml:ink>
</file>

<file path=ppt/ink/ink14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9:33"/>
    </inkml:context>
    <inkml:brush xml:id="br0">
      <inkml:brushProperty name="width" value="0.0469141080975533" units="cm"/>
      <inkml:brushProperty name="height" value="0.0469141080975533" units="cm"/>
      <inkml:brushProperty name="color" value="#fed406"/>
      <inkml:brushProperty name="ignorePressure" value="0"/>
    </inkml:brush>
  </inkml:definitions>
  <inkml:trace contextRef="#ctx0" brushRef="#br0">69550.000 8200.000 468,'-22.000'-25.000'5,"6.000"0.000"7,7.000 0.000 9,6.000 0.000 8,13.000-2.000 2,23.000-3.000-4,22.000-3.000-5,22.000-2.000-3,15.000-1.000-5,9.000 3.000-3,10.000 3.000-3,10.000 4.000-4,5.000-1.000-1,4.000-3.000 1,3.000-3.000-1,3.000-2.000 2,-7.000 0.000-3,-15.000 7.000-4,-15.000 6.000-5,-16.000 7.000-5,-15.000 4.000-3,-11.000 3.000-3,-14.000 3.000-3,-11.000 4.000-2,-22.000-6.000-1,-27.000-11.000 2,-28.000-14.000 1,-28.000-11.000 2,-13.000-7.000 2,3.000 0.000 3,3.000 0.000 2,4.000 0.000 3,4.000 0.000 5,6.000 0.000 7,7.000 0.000 8,6.000 0.000 8,6.000 1.000 4,6.000 4.000 2,7.000 3.000 2,6.000 3.000 2,4.000 20.000 5,4.000 38.000 9,3.000 37.000 10,3.000 38.000 8,4.000 24.000-1,7.000 14.000-12,6.000 11.000-12,7.000 14.000-13,2.000 13.000-7,1.000 16.000-3,-1.000 15.000-4,1.000 17.000-3,-3.000-17.000-2,-2.000-46.000-1,-3.000-47.000 0,-3.000-47.000 0,-2.000-22.000-4,0.000 3.000-4,0.000 3.000-5,0.000 4.000-4,0.000 2.000-6,0.000 4.000-8,0.000 3.000-7,0.000 3.000-6,-7.000-13.000-7,-11.000-28.000-2,-14.000-28.000-4,-11.000-27.000-4,-7.000-36.000 3,0.000-40.000 6,0.000-40.000 8,0.000-41.000 6,3.000-15.000 9,6.000 14.000 7,7.000 11.000 8,6.000 14.000 7,4.000 18.000 6,4.000 25.000 2,3.000 25.000 1,3.000 25.000 2,3.000 17.000 8,3.000 9.000 11,3.000 10.000 12,4.000 10.000 13,5.000 5.000 0,10.000 4.000-11,10.000 3.000-11,9.000 3.000-10,6.000 1.000-8,3.000 1.000-4,3.000-1.000-3,4.000 1.000-4,5.000-1.000-3,10.000 1.000-2,10.000-1.000-2,9.000 1.000-3,7.000-1.000-3,7.000 1.000-3,6.000-1.000-4,7.000 1.000-4,-4.000-1.000-1,-12.000 1.000 2,-13.000-1.000 0,-12.000 1.000 3,-12.000 1.000 1,-8.000 3.000 2,-10.000 3.000 2,-9.000 4.000 2,-12.000 2.000 3,-11.000 4.000 4,-14.000 3.000 4,-11.000 3.000 4,-15.000 4.000 4,-16.000 7.000 4,-15.000 6.000 4,-15.000 7.000 4,-9.000 7.000 2,1.000 9.000 1,-1.000 10.000 2,1.000 10.000 1,-1.000 4.000-1,1.000 0.000-2,-1.000 0.000-1,1.000 0.000-2,1.000 1.000-4,3.000 4.000-4,3.000 3.000-6,4.000 3.000-4,5.000-2.000-5,10.000-6.000-5,10.000-6.000-6,9.000-6.000-6,7.000-9.000-1,7.000-8.000 2,6.000-10.000 1,7.000-9.000 2,13.000-13.000 0,22.000-16.000-3,22.000-15.000-2,23.000-15.000-3,11.000-14.000 0,4.000-8.000 5,3.000-10.000 5,3.000-9.000 4,-2.000 1.000 3,-6.000 13.000 2,-6.000 12.000 3,-6.000 13.000 1,-7.000 7.000 4,-6.000 4.000 8,-6.000 3.000 7,-6.000 3.000 7,-4.000 3.000 2,1.000 3.000-2,-1.000 3.000-2,1.000 4.000-2,-3.000 4.000 0,-2.000 6.000 2,-3.000 7.000 4,-3.000 6.000 2,-6.000 6.000 0,-5.000 6.000-5,-7.000 7.000-4,-5.000 6.000-4,-8.000 10.000-8,-5.000 17.000-10,-7.000 15.000-10,-5.000 16.000-10,-4.000-2.000-4,0.000-19.000 3,0.000-18.000 2,0.000-19.000 4,0.000-10.000-1,0.000 1.000-3,0.000-1.000-3,0.000 1.000-2</inkml:trace>
</inkml:ink>
</file>

<file path=ppt/ink/ink14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9:33"/>
    </inkml:context>
    <inkml:brush xml:id="br0">
      <inkml:brushProperty name="width" value="0.0373830460011959" units="cm"/>
      <inkml:brushProperty name="height" value="0.0373830460011959" units="cm"/>
      <inkml:brushProperty name="color" value="#fed406"/>
      <inkml:brushProperty name="ignorePressure" value="0"/>
    </inkml:brush>
  </inkml:definitions>
  <inkml:trace contextRef="#ctx0" brushRef="#br0">69700.000 9600.000 588,'-58.000'6.000'26,"34.000"13.000"13,35.000 12.000 11,35.000 13.000 11,18.000 7.000 2,3.000 4.000-12,3.000 3.000-11,4.000 3.000-10,-4.000-1.000-9,-9.000-2.000-5,-10.000-3.000-6,-8.000-3.000-6,-8.000-4.000-4,-2.000-3.000-6,-3.000-3.000-6,-3.000-2.000-5,-4.000-5.000-4,-3.000-2.000-4,-3.000-3.000-3,-2.000-3.000-4,-1.000-13.000-4,3.000-22.000-6,3.000-22.000-5,4.000-21.000-6,-1.000-9.000 1,-3.000 7.000 8,-3.000 6.000 7,-2.000 7.000 9</inkml:trace>
</inkml:ink>
</file>

<file path=ppt/ink/ink14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9:34"/>
    </inkml:context>
    <inkml:brush xml:id="br0">
      <inkml:brushProperty name="width" value="0.0434621013700962" units="cm"/>
      <inkml:brushProperty name="height" value="0.0434621013700962" units="cm"/>
      <inkml:brushProperty name="color" value="#fed406"/>
      <inkml:brushProperty name="ignorePressure" value="0"/>
    </inkml:brush>
  </inkml:definitions>
  <inkml:trace contextRef="#ctx0" brushRef="#br0">70700.000 9400.000 506,'45.000'-93.000'-2,"-9.000"17.000"-2,-10.000 15.000-4,-8.000 16.000-3,-4.000 13.000 10,3.000 14.000 22,3.000 11.000 22,4.000 14.000 21,-3.000 11.000 5,-5.000 14.000-14,-7.000 11.000-14,-5.000 14.000-13,-14.000 14.000-8,-18.000 20.000-2,-19.000 18.000-1,-18.000 20.000-2,-12.000 2.000-6,-3.000-12.000-9,-3.000-13.000-12,-2.000-12.000-9,0.000-12.000-5,7.000-8.000-2,6.000-10.000-1,7.000-9.000 0,4.000-12.000 1,3.000-11.000 3,3.000-14.000 3,4.000-11.000 4,4.000-9.000 3,6.000-3.000 3,7.000-3.000 4,6.000-2.000 3,4.000-8.000 2,4.000-8.000 1,3.000-10.000 2,3.000-9.000 0,12.000-12.000 1,22.000-11.000 0,22.000-14.000 1,23.000-11.000 0,20.000-12.000-1,23.000-9.000-2,22.000-10.000-4,22.000-8.000-1,10.000-6.000-1,1.000 1.000 2,-1.000-1.000 2,1.000 1.000 2,-4.000 5.000 2,-6.000 14.000-2,-6.000 11.000 0,-6.000 14.000 0,-12.000 13.000 5,-15.000 16.000 11,-15.000 15.000 10,-16.000 17.000 12,-13.000 10.000 4,-9.000 6.000-5,-10.000 7.000-3,-8.000 6.000-3,-9.000 9.000-4,-6.000 13.000-3,-6.000 12.000-3,-6.000 13.000-3,-4.000 10.000-2,1.000 10.000 0,-1.000 10.000-1,1.000 9.000 0,-1.000 6.000 0,1.000 3.000-2,-1.000 3.000 0,1.000 4.000-1,-1.000-4.000-3,1.000-9.000-5,-1.000-10.000-3,1.000-8.000-6,-1.000-6.000-2,1.000 1.000 0,-1.000-1.000-2,1.000 1.000 1,-4.000-4.000-1,-6.000-6.000 0,-6.000-6.000 0,-6.000-6.000 0,-10.000-2.000 1,-12.000 3.000 0,-13.000 3.000 0,-12.000 4.000 1,-13.000-1.000-2,-12.000-3.000-5,-13.000-3.000-4,-12.000-2.000-5,-9.000-6.000-3,-2.000-6.000-4,-3.000-6.000-3,-3.000-6.000-3,2.000-10.000 0,10.000-12.000 2,10.000-13.000 2,9.000-12.000 2,12.000-12.000 2,16.000-8.000 3,15.000-10.000 3,17.000-9.000 3,13.000-2.000 5,13.000 6.000 4,12.000 7.000 6,13.000 6.000 5,12.000 6.000 6,13.000 6.000 5,12.000 7.000 6,13.000 6.000 6,9.000 6.000 5,6.000 6.000 2,7.000 7.000 3,6.000 6.000 3,3.000 6.000 1,0.000 6.000-4,0.000 7.000-2,0.000 6.000-3,-2.000 6.000-1,-3.000 6.000-1,-3.000 7.000-1,-2.000 6.000 0,-3.000 3.000-5,1.000 0.000-8,-1.000 0.000-8,1.000 0.000-8,-6.000-2.000-9,-8.000-3.000-9,-10.000-3.000-9,-9.000-2.000-9,-9.000-6.000-6,-5.000-6.000-4,-7.000-6.000-3,-5.000-6.000-3</inkml:trace>
</inkml:ink>
</file>

<file path=ppt/ink/ink14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9:35"/>
    </inkml:context>
    <inkml:brush xml:id="br0">
      <inkml:brushProperty name="width" value="0.0384200438857079" units="cm"/>
      <inkml:brushProperty name="height" value="0.0384200438857079" units="cm"/>
      <inkml:brushProperty name="color" value="#fed406"/>
      <inkml:brushProperty name="ignorePressure" value="0"/>
    </inkml:brush>
  </inkml:definitions>
  <inkml:trace contextRef="#ctx0" brushRef="#br0">74050.000 7650.000 572,'118.000'21.000'98,"-11.000"-5.000"-24,-14.000-7.000-24,-11.000-5.000-24,-3.000-4.000-13,10.000 0.000 0,10.000 0.000-2,9.000 0.000 0,-2.000-2.000-4,-12.000-3.000-4,-13.000-3.000-6,-12.000-2.000-4,-10.000-3.000-5,-6.000 1.000-5,-6.000-1.000-4,-6.000 1.000-4,-7.000-4.000-1,-6.000-6.000 1,-6.000-6.000 2,-6.000-6.000 2,-6.000-4.000 1,-2.000 1.000 0,-3.000-1.000 1,-3.000 1.000 0,-2.000-3.000 1,0.000-2.000 4,0.000-3.000 2,0.000-3.000 3,-4.000 1.000 4,-5.000 6.000 3,-7.000 7.000 3,-5.000 6.000 3,-1.000 3.000 4,6.000 0.000 1,7.000 0.000 3,6.000 0.000 2,1.000 0.000 5,-3.000 0.000 7,-3.000 0.000 7,-2.000 0.000 6,-9.000 9.000 2,-12.000 19.000-5,-13.000 19.000-5,-12.000 19.000-4,-13.000 18.000-5,-12.000 19.000-4,-13.000 19.000-5,-12.000 19.000-5,-4.000 4.000-4,7.000-9.000-4,6.000-10.000-3,7.000-8.000-3,5.000-6.000-4,7.000 1.000-3,6.000-1.000-4,7.000 1.000-3,8.000-9.000-1,14.000-15.000 0,11.000-15.000 0,14.000-16.000 0,8.000-8.000-1,7.000 0.000-3,6.000 0.000-4,7.000 0.000-2,-3.000 4.000 1,-8.000 10.000 8,-10.000 10.000 8,-9.000 9.000 7,-7.000 6.000 6,-3.000 3.000 3,-3.000 3.000 4,-2.000 4.000 2,0.000 2.000 5,7.000 4.000 2,6.000 3.000 4,7.000 3.000 2,4.000-4.000 2,3.000-8.000-4,3.000-10.000-3,4.000-9.000-2,4.000-2.000-1,6.000 6.000 2,7.000 7.000 1,6.000 6.000 3,-1.000-2.000-1,-5.000-9.000-3,-7.000-10.000-3,-5.000-8.000-2,-3.000-6.000-2,4.000 1.000-1,3.000-1.000 0,3.000 1.000-2,3.000-4.000-3,3.000-6.000-4,3.000-6.000-5,4.000-6.000-5,5.000-10.000-3,10.000-12.000-2,10.000-13.000-3,9.000-12.000-1,15.000-21.000-2,22.000-28.000-2,22.000-28.000-1,23.000-27.000-1,11.000-22.000-1,4.000-11.000 3,3.000-14.000 2,3.000-11.000 2,-8.000 5.000 3,-19.000 26.000 4,-18.000 24.000 5,-19.000 26.000 4,-19.000 21.000 5,-19.000 19.000 4,-18.000 19.000 6,-19.000 19.000 4,-19.000 15.000 9,-19.000 13.000 12,-18.000 12.000 13,-19.000 13.000 12,-13.000 10.000-1,-6.000 10.000-14,-6.000 10.000-14,-6.000 9.000-14,-6.000 4.000-11,-2.000 1.000-9,-3.000-1.000-7,-3.000 1.000-9,1.000-6.000-4,6.000-8.000 2,7.000-10.000 0,6.000-9.000 2,7.000-9.000 2,10.000-5.000 1,10.000-7.000 3,9.000-5.000 2,6.000-4.000 3,3.000 0.000 4,3.000 0.000 4,4.000 0.000 4,8.000 3.000 7,17.000 6.000 8,15.000 7.000 11,16.000 6.000 8,16.000 12.000 2,20.000 19.000-7,18.000 19.000-6,20.000 19.000-7,13.000 12.000-4,9.000 6.000-2,10.000 7.000-1,10.000 6.000-2,5.000 1.000-10,4.000-3.000-21,3.000-3.000-20,3.000-2.000-20,-7.000-8.000-6,-15.000-8.000 7,-15.000-10.000 9,-16.000-9.000 7,-16.000-12.000 5,-16.000-11.000 3,-15.000-14.000 1,-15.000-11.000 3</inkml:trace>
</inkml:ink>
</file>

<file path=ppt/ink/ink14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9:36"/>
    </inkml:context>
    <inkml:brush xml:id="br0">
      <inkml:brushProperty name="width" value="0.0366665869951248" units="cm"/>
      <inkml:brushProperty name="height" value="0.0366665869951248" units="cm"/>
      <inkml:brushProperty name="color" value="#fed406"/>
      <inkml:brushProperty name="ignorePressure" value="0"/>
    </inkml:brush>
  </inkml:definitions>
  <inkml:trace contextRef="#ctx0" brushRef="#br0">76300.000 8150.000 600,'-25.000'23.000'3,"0.000"-3.000"6,0.000-3.000 6,0.000-2.000 6,10.000-6.000 5,23.000-6.000 2,22.000-6.000 3,22.000-6.000 3,19.000-7.000-1,20.000-6.000-5,18.000-6.000-5,20.000-6.000-6,6.000-4.000-3,-2.000 1.000-3,-3.000-1.000-3,-3.000 1.000-3,-10.000 2.000 0,-16.000 7.000 0,-15.000 6.000 1,-15.000 7.000 0,-14.000 2.000-9,-8.000 1.000-21,-10.000-1.000-19,-9.000 1.000-21,-13.000-4.000-5,-16.000-6.000 11,-15.000-6.000 10,-15.000-6.000 11,-11.000-7.000 7,-2.000-6.000 6,-3.000-6.000 5,-3.000-6.000 6,-1.000 1.000 5,4.000 9.000 7,3.000 10.000 5,3.000 10.000 8,3.000 4.000 6,3.000 0.000 7,3.000 0.000 7,4.000 0.000 7,4.000 9.000 4,6.000 19.000 3,7.000 19.000 2,6.000 19.000 2,4.000 10.000-3,4.000 4.000-9,3.000 3.000-7,3.000 3.000-9,-1.000 1.000-5,-2.000 1.000-4,-3.000-1.000-3,-3.000 1.000-3,-7.000 10.000-3,-9.000 22.000 0,-10.000 22.000-2,-8.000 23.000-1,-8.000 10.000-2,-2.000 0.000 0,-3.000 0.000-1,-3.000 0.000-1,-4.000-8.000-3,-3.000-16.000-6,-3.000-15.000-6,-2.000-15.000-5,2.000-17.000-6,9.000-15.000-4,10.000-15.000-5,10.000-16.000-5,5.000-15.000-3,4.000-11.000-1,3.000-14.000 0,3.000-11.000-2</inkml:trace>
</inkml:ink>
</file>

<file path=ppt/ink/ink14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9:36"/>
    </inkml:context>
    <inkml:brush xml:id="br0">
      <inkml:brushProperty name="width" value="0.0290359407663345" units="cm"/>
      <inkml:brushProperty name="height" value="0.0290359407663345" units="cm"/>
      <inkml:brushProperty name="color" value="#fed406"/>
      <inkml:brushProperty name="ignorePressure" value="0"/>
    </inkml:brush>
  </inkml:definitions>
  <inkml:trace contextRef="#ctx0" brushRef="#br0">76900.000 8850.000 757,'73.000'-69.000'0,"-3.000"13.000"0,-3.000 12.000 0,-2.000 13.000 0,-3.000 10.000 4,1.000 10.000 9,-1.000 10.000 7,1.000 9.000 9,1.000 6.000 3,3.000 3.000-2,3.000 3.000-1,4.000 4.000-3,1.000 2.000-3,0.000 4.000-6,0.000 3.000-4,0.000 3.000-7,-7.000-1.000-6,-11.000-2.000-10,-14.000-3.000-10,-11.000-3.000-10,-11.000-2.000-7,-5.000 0.000-7,-7.000 0.000-6,-5.000 0.000-6</inkml:trace>
</inkml:ink>
</file>

<file path=ppt/ink/ink14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9:36"/>
    </inkml:context>
    <inkml:brush xml:id="br0">
      <inkml:brushProperty name="width" value="0.0386892296373844" units="cm"/>
      <inkml:brushProperty name="height" value="0.0386892296373844" units="cm"/>
      <inkml:brushProperty name="color" value="#fed406"/>
      <inkml:brushProperty name="ignorePressure" value="0"/>
    </inkml:brush>
  </inkml:definitions>
  <inkml:trace contextRef="#ctx0" brushRef="#br0">76100.000 9050.000 568,'-88.000'4.000'53,"26.000"10.000"-1,24.000 10.000 0,26.000 9.000 0,19.000 9.000-3,17.000 9.000-9,15.000 10.000-6,16.000 10.000-8,13.000 7.000-5,14.000 6.000-3,11.000 7.000-4,14.000 6.000-2,10.000-1.000-5,9.000-5.000-5,10.000-7.000-6,10.000-5.000-5,7.000-11.000-2,6.000-11.000 1,7.000-14.000 1,6.000-11.000 2,9.000-14.000-4,13.000-11.000-10,12.000-14.000-9,13.000-11.000-9,-7.000-12.000-4,-24.000-9.000 3,-26.000-10.000 3,-24.000-8.000 2,-18.000-3.000 0,-9.000 7.000-1,-10.000 6.000-1,-8.000 7.000-1</inkml:trace>
</inkml:ink>
</file>

<file path=ppt/ink/ink14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9:36"/>
    </inkml:context>
    <inkml:brush xml:id="br0">
      <inkml:brushProperty name="width" value="0.0331396535038948" units="cm"/>
      <inkml:brushProperty name="height" value="0.0331396535038948" units="cm"/>
      <inkml:brushProperty name="color" value="#fed406"/>
      <inkml:brushProperty name="ignorePressure" value="0"/>
    </inkml:brush>
  </inkml:definitions>
  <inkml:trace contextRef="#ctx0" brushRef="#br0">78650.000 7850.000 663,'-40.000'-44.000'5,"23.000"13.000"10,22.000 12.000 10,22.000 13.000 9,24.000 2.000 5,29.000-5.000-1,28.000-7.000-1,28.000-5.000-1,21.000-6.000-4,17.000-3.000-5,15.000-3.000-6,16.000-2.000-5,1.000-1.000-7,-12.000 3.000-6,-13.000 3.000-8,-12.000 4.000-7,-16.000 2.000-7,-19.000 4.000-6,-18.000 3.000-5,-19.000 3.000-6</inkml:trace>
</inkml:ink>
</file>

<file path=ppt/ink/ink14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9:37"/>
    </inkml:context>
    <inkml:brush xml:id="br0">
      <inkml:brushProperty name="width" value="0.0413195975124836" units="cm"/>
      <inkml:brushProperty name="height" value="0.0413195975124836" units="cm"/>
      <inkml:brushProperty name="color" value="#fed406"/>
      <inkml:brushProperty name="ignorePressure" value="0"/>
    </inkml:brush>
  </inkml:definitions>
  <inkml:trace contextRef="#ctx0" brushRef="#br0">78500.000 8700.000 532,'-49.000'23.000'0,"4.000"-3.000"0,3.000-3.000 0,3.000-2.000 0,9.000-5.000 8,16.000-2.000 18,15.000-3.000 15,17.000-3.000 18,19.000-6.000 2,26.000-5.000-11,24.000-7.000-13,26.000-5.000-12,10.000-4.000-7,-3.000 0.000-4,-3.000 0.000-2,-2.000 0.000-4,-9.000 1.000-2,-12.000 4.000-1,-13.000 3.000-2,-12.000 3.000-1,-24.000 15.000 1,-34.000 29.000 2,-35.000 28.000 3,-33.000 28.000 3,-25.000 15.000 0,-11.000 4.000-3,-14.000 3.000-1,-11.000 3.000-4,-1.000-4.000 0,13.000-8.000 1,12.000-10.000 0,13.000-9.000 1,9.000-10.000-1,6.000-9.000 1,7.000-10.000-1,6.000-8.000 0,4.000-6.000-1,4.000 1.000-2,3.000-1.000-3,3.000 1.000-2,10.000-7.000-6,20.000-12.000-10,18.000-13.000-10,20.000-12.000-10,21.000-15.000-4,25.000-15.000 3,25.000-15.000 2,25.000-16.000 3,12.000-18.000 2,1.000-18.000 0,-1.000-19.000 0,1.000-18.000-1,-12.000 0.000 3,-21.000 23.000 5,-22.000 22.000 4,-22.000 22.000 4,-15.000 12.000 2,-5.000 3.000 3,-7.000 3.000 0,-5.000 4.000 1</inkml:trace>
</inkml:ink>
</file>

<file path=ppt/ink/ink1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0:54"/>
    </inkml:context>
    <inkml:brush xml:id="br0">
      <inkml:brushProperty name="width" value="0.0405639633536339" units="cm"/>
      <inkml:brushProperty name="height" value="0.0405639633536339" units="cm"/>
      <inkml:brushProperty name="color" value="#f2395b"/>
      <inkml:brushProperty name="ignorePressure" value="0"/>
    </inkml:brush>
  </inkml:definitions>
  <inkml:trace contextRef="#ctx0" brushRef="#br0">81750.000 45850.000 542,'18.000'-25.000'70,"-11.000"0.000"-15,-14.000 0.000-17,-11.000 0.000-15,-6.000 0.000-9,4.000 0.000-3,3.000 0.000-4,3.000 0.000-2,-1.000 1.000-1,-2.000 4.000 2,-3.000 3.000 1,-3.000 3.000 2,-6.000 3.000 0,-5.000 3.000 0,-7.000 3.000-2,-5.000 4.000 0,-4.000 2.000 0,0.000 4.000-1,0.000 3.000-1,0.000 3.000 0,1.000 3.000-1,4.000 3.000-1,3.000 3.000 1,3.000 4.000-2,-2.000 5.000 1,-6.000 10.000 1,-6.000 10.000 1,-6.000 9.000 0,-2.000 9.000 2,3.000 9.000 0,3.000 10.000 1,4.000 10.000 1,2.000 0.000-1,4.000-5.000 0,3.000-7.000-3,3.000-5.000 0,6.000-6.000-2,9.000-3.000 1,10.000-3.000-1,10.000-2.000 0,5.000-6.000 0,4.000-6.000-1,3.000-6.000-1,3.000-6.000 0,9.000-7.000 0,16.000-6.000 1,15.000-6.000 2,17.000-6.000 1,7.000-4.000 0,0.000 1.000 0,0.000-1.000 0,0.000 1.000 0,0.000-3.000-1,0.000-2.000 0,0.000-3.000-1,0.000-3.000-1,3.000-7.000 0,6.000-9.000-3,7.000-10.000-1,6.000-8.000-1,-1.000-9.000-2,-5.000-6.000-2,-7.000-6.000-1,-5.000-6.000-2,-8.000-4.000-1,-5.000 1.000 0,-7.000-1.000-1,-5.000 1.000 0,-8.000-3.000 1,-5.000-2.000 2,-7.000-3.000 1,-5.000-3.000 2,-8.000-1.000 1,-5.000 4.000 2,-7.000 3.000 1,-5.000 3.000 1,-8.000 1.000 2,-5.000 1.000 0,-7.000-1.000 2,-5.000 1.000 1,-8.000 1.000 0,-5.000 3.000-1,-7.000 3.000 0,-5.000 4.000-2,-4.000 4.000 0,0.000 6.000 0,0.000 7.000 0,0.000 6.000 0,0.000 6.000 0,0.000 6.000 1,0.000 7.000 0,0.000 6.000 0,-2.000 3.000 0,-3.000 0.000-1,-3.000 0.000 0,-2.000 0.000 0,-5.000 4.000-1,-2.000 10.000 1,-3.000 10.000-1,-3.000 9.000 1,1.000 4.000-1,6.000 1.000 1,7.000-1.000-1,6.000 1.000-1,6.000 2.000 1,6.000 7.000-1,7.000 6.000 0,6.000 7.000 1,6.000 4.000-2,6.000 3.000 0,7.000 3.000-1,6.000 4.000 0,6.000 1.000-1,6.000 0.000 1,7.000 0.000-1,6.000 0.000 0,6.000-4.000 0,6.000-5.000-1,7.000-7.000-1,6.000-5.000-2,4.000-11.000 0,4.000-11.000-2,3.000-14.000 0,3.000-11.000-1,3.000-14.000 0,3.000-11.000 1,3.000-14.000 1,4.000-11.000 1,-4.000-14.000 1,-9.000-11.000 0,-10.000-14.000-2,-8.000-11.000 1,-8.000-7.000-1,-2.000 0.000 2,-3.000 0.000-1,-3.000 0.000 2,-9.000 3.000 1,-11.000 6.000 1,-14.000 7.000 1,-11.000 6.000 2,-11.000 9.000 2,-5.000 13.000 3,-7.000 12.000 4,-5.000 13.000 3,-8.000 9.000 1,-5.000 6.000 0,-7.000 7.000 0,-5.000 6.000-1,-8.000 7.000-1,-5.000 10.000 0,-7.000 10.000-1,-5.000 9.000-1,2.000 6.000 0,13.000 3.000 0,12.000 3.000 0,13.000 4.000 0,10.000 4.000-2,10.000 6.000-5,10.000 7.000-3,9.000 6.000-4,10.000 1.000-4,14.000-3.000-2,11.000-3.000-2,14.000-2.000-3,7.000-6.000-3,3.000-6.000-2,3.000-6.000-4,4.000-6.000-2,-1.000-7.000-4,-3.000-6.000-4,-3.000-6.000-4,-2.000-6.000-4</inkml:trace>
</inkml:ink>
</file>

<file path=ppt/ink/ink14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9:37"/>
    </inkml:context>
    <inkml:brush xml:id="br0">
      <inkml:brushProperty name="width" value="0.0440301485359669" units="cm"/>
      <inkml:brushProperty name="height" value="0.0440301485359669" units="cm"/>
      <inkml:brushProperty name="color" value="#fed406"/>
      <inkml:brushProperty name="ignorePressure" value="0"/>
    </inkml:brush>
  </inkml:definitions>
  <inkml:trace contextRef="#ctx0" brushRef="#br0">79500.000 6300.000 499,'-66.000'-83.000'59,"19.000"34.000"-2,19.000 35.000-2,19.000 35.000-2,16.000 30.000-5,17.000 29.000-7,15.000 28.000-7,16.000 28.000-7,13.000 23.000-4,14.000 19.000 1,11.000 19.000 0,14.000 19.000 0,5.000 19.000-5,1.000 23.000-8,-1.000 22.000-10,1.000 22.000-8,2.000 5.000-8,7.000-8.000-6,6.000-10.000-5,7.000-9.000-7,-3.000-20.000-1,-8.000-27.000-1,-10.000-28.000 0,-9.000-28.000 1,-7.000-21.000 1,-3.000-12.000 3,-3.000-13.000 2,-2.000-12.000 4,-9.000-16.000-1,-12.000-19.000-6,-13.000-18.000-5,-12.000-19.000-6</inkml:trace>
</inkml:ink>
</file>

<file path=ppt/ink/ink14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9:37"/>
    </inkml:context>
    <inkml:brush xml:id="br0">
      <inkml:brushProperty name="width" value="0.0363015569746494" units="cm"/>
      <inkml:brushProperty name="height" value="0.0363015569746494" units="cm"/>
      <inkml:brushProperty name="color" value="#fed406"/>
      <inkml:brushProperty name="ignorePressure" value="0"/>
    </inkml:brush>
  </inkml:definitions>
  <inkml:trace contextRef="#ctx0" brushRef="#br0">80650.000 5200.000 606,'6.000'-40.000'107,"13.000"23.000"-20,12.000 22.000-21,13.000 22.000-22,13.000 18.000-13,17.000 16.000-6,15.000 15.000-6,16.000 17.000-7,4.000 10.000-9,-6.000 6.000-14,-6.000 7.000-13,-6.000 6.000-13,-12.000-7.000-11,-15.000-18.000-7,-15.000-19.000-10,-16.000-18.000-7</inkml:trace>
</inkml:ink>
</file>

<file path=ppt/ink/ink14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9:39"/>
    </inkml:context>
    <inkml:brush xml:id="br0">
      <inkml:brushProperty name="width" value="0.0539971962571144" units="cm"/>
      <inkml:brushProperty name="height" value="0.0539971962571144" units="cm"/>
      <inkml:brushProperty name="color" value="#fed406"/>
      <inkml:brushProperty name="ignorePressure" value="0"/>
    </inkml:brush>
  </inkml:definitions>
  <inkml:trace contextRef="#ctx0" brushRef="#br0">44750.000 40850.000 407,'0.000'-69.000'2,"0.000"13.000"6,0.000 12.000 4,0.000 13.000 5,0.000 6.000 5,0.000 0.000 6,0.000 0.000 4,0.000 0.000 7,-4.000 21.000 3,-5.000 45.000 5,-7.000 43.000 2,-5.000 45.000 4,-3.000 27.000-2,4.000 13.000-8,3.000 12.000-9,3.000 13.000-8,1.000 4.000-6,1.000-3.000-2,-1.000-3.000-3,1.000-2.000-3,-1.000 5.000-2,1.000 16.000-3,-1.000 15.000-3,1.000 17.000-2,1.000 17.000-8,3.000 23.000-9,3.000 22.000-11,4.000 22.000-10,1.000-2.000-5,0.000-25.000 1,0.000-25.000 0,0.000-25.000 1,1.000-22.000 1,4.000-19.000-1,3.000-18.000 0,3.000-19.000 1,3.000-26.000 2,3.000-30.000 6,3.000-32.000 5,4.000-30.000 5,1.000-19.000 2,0.000-2.000-4,0.000-3.000-3,0.000-3.000-3</inkml:trace>
</inkml:ink>
</file>

<file path=ppt/ink/ink14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9:39"/>
    </inkml:context>
    <inkml:brush xml:id="br0">
      <inkml:brushProperty name="width" value="0.0486234873533249" units="cm"/>
      <inkml:brushProperty name="height" value="0.0486234873533249" units="cm"/>
      <inkml:brushProperty name="color" value="#fed406"/>
      <inkml:brushProperty name="ignorePressure" value="0"/>
    </inkml:brush>
  </inkml:definitions>
  <inkml:trace contextRef="#ctx0" brushRef="#br0">46300.000 42350.000 452,'-30.000'-104.000'25,"-9.000"45.000"11,-10.000 43.000 12,-8.000 45.000 11,-9.000 25.000-1,-6.000 10.000-13,-6.000 10.000-12,-6.000 9.000-13,-4.000 2.000-9,1.000-2.000-2,-1.000-3.000-4,1.000-3.000-4,-1.000-6.000-1,1.000-5.000-1,-1.000-7.000 0,1.000-5.000-1,1.000-4.000 1,3.000 0.000 3,3.000 0.000 2,4.000 0.000 2,7.000-4.000 2,13.000-5.000 1,12.000-7.000 1,13.000-5.000 0,12.000-1.000 2,13.000 6.000 2,12.000 7.000 2,13.000 6.000 2,12.000 3.000 1,13.000 0.000-4,12.000 0.000-3,13.000 0.000-2,10.000 1.000-2,10.000 4.000 0,10.000 3.000 0,9.000 3.000 0,7.000 3.000-3,7.000 3.000-5,6.000 3.000-5,7.000 4.000-6,-1.000-1.000-9,-6.000-3.000-11,-6.000-3.000-12,-6.000-2.000-11,-12.000-6.000-3,-15.000-6.000 7,-15.000-6.000 6,-16.000-6.000 7,-12.000-7.000 2,-5.000-6.000-5,-7.000-6.000-2,-5.000-6.000-4</inkml:trace>
</inkml:ink>
</file>

<file path=ppt/ink/ink14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9:40"/>
    </inkml:context>
    <inkml:brush xml:id="br0">
      <inkml:brushProperty name="width" value="0.0423420667648315" units="cm"/>
      <inkml:brushProperty name="height" value="0.0423420667648315" units="cm"/>
      <inkml:brushProperty name="color" value="#fed406"/>
      <inkml:brushProperty name="ignorePressure" value="0"/>
    </inkml:brush>
  </inkml:definitions>
  <inkml:trace contextRef="#ctx0" brushRef="#br0">47350.000 42850.000 519,'-68.000'-25.000'42,"17.000"0.000"4,15.000 0.000 4,16.000 0.000 4,18.000 0.000-1,22.000 0.000-8,22.000 0.000-6,23.000 0.000-7,14.000 0.000-5,10.000 0.000-3,10.000 0.000-2,9.000 0.000-4,6.000 1.000-4,3.000 4.000-4,3.000 3.000-6,4.000 3.000-4,-3.000 4.000-4,-5.000 7.000-6,-7.000 6.000-3,-5.000 7.000-5,-9.000 2.000-2,-9.000 1.000-1,-10.000-1.000-1,-8.000 1.000-1,-11.000 1.000-4,-8.000 3.000-6,-10.000 3.000-8,-9.000 4.000-7,-7.000 1.000-3,-3.000 0.000 3,-3.000 0.000 0,-2.000 0.000 3</inkml:trace>
</inkml:ink>
</file>

<file path=ppt/ink/ink14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9:40"/>
    </inkml:context>
    <inkml:brush xml:id="br0">
      <inkml:brushProperty name="width" value="0.0433955788612366" units="cm"/>
      <inkml:brushProperty name="height" value="0.0433955788612366" units="cm"/>
      <inkml:brushProperty name="color" value="#fed406"/>
      <inkml:brushProperty name="ignorePressure" value="0"/>
    </inkml:brush>
  </inkml:definitions>
  <inkml:trace contextRef="#ctx0" brushRef="#br0">47600.000 43950.000 506,'-33.000'21.000'3,"-16.000"-5.000"4,-15.000-7.000 6,-15.000-5.000 4,-1.000-4.000 5,16.000 0.000 5,15.000 0.000 5,17.000 0.000 3,16.000-5.000 3,19.000-9.000 0,19.000-10.000-2,19.000-8.000 0,10.000-3.000-2,4.000 7.000-5,3.000 6.000-5,3.000 7.000-4,4.000 4.000-2,7.000 3.000-2,6.000 3.000-2,7.000 4.000-1,7.000 1.000-2,9.000 0.000-4,10.000 0.000-4,10.000 0.000-3,5.000 3.000-6,4.000 6.000-8,3.000 7.000-9,3.000 6.000-9,-2.000 1.000-3,-6.000-3.000 0,-6.000-3.000 1,-6.000-2.000 0,-15.000-3.000 1,-21.000 1.000 1,-22.000-1.000 0,-22.000 1.000 1,-8.000-1.000-2,6.000 1.000-2,7.000-1.000-3,6.000 1.000-3</inkml:trace>
</inkml:ink>
</file>

<file path=ppt/ink/ink14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9:43"/>
    </inkml:context>
    <inkml:brush xml:id="br0">
      <inkml:brushProperty name="width" value="0.0543368384242058" units="cm"/>
      <inkml:brushProperty name="height" value="0.0543368384242058" units="cm"/>
      <inkml:brushProperty name="color" value="#000000"/>
      <inkml:brushProperty name="ignorePressure" value="0"/>
    </inkml:brush>
  </inkml:definitions>
  <inkml:trace contextRef="#ctx0" brushRef="#br0">45350.000 40800.000 404,'-69.000'-60.000'34,"13.000"32.000"12,12.000 31.000 12,13.000 32.000 14,2.000 33.000-1,-5.000 39.000-11,-7.000 36.000-12,-5.000 39.000-13,-1.000 8.000-7,6.000-18.000-3,7.000-19.000-4,6.000-18.000-3,3.000-6.000-2,0.000 10.000-3,0.000 10.000 0,0.000 9.000-3,0.000 9.000-1,0.000 9.000-2,0.000 10.000-1,0.000 10.000-2,1.000 10.000-3,4.000 13.000-2,3.000 12.000-3,3.000 13.000-4,3.000-2.000-2,3.000-16.000-2,3.000-15.000-3,4.000-15.000-3,1.000-11.000-1,0.000-2.000-3,0.000-3.000-1,0.000-3.000-2,0.000-6.000 1,0.000-5.000 1,0.000-7.000 2,0.000-5.000 2,1.000-15.000 0,4.000-22.000-5,3.000-22.000-4,3.000-21.000-4,3.000-21.000-5,3.000-19.000-5,3.000-18.000-6,4.000-19.000-4</inkml:trace>
</inkml:ink>
</file>

<file path=ppt/ink/ink14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9:44"/>
    </inkml:context>
    <inkml:brush xml:id="br0">
      <inkml:brushProperty name="width" value="0.0472385250031948" units="cm"/>
      <inkml:brushProperty name="height" value="0.0472385250031948" units="cm"/>
      <inkml:brushProperty name="color" value="#000000"/>
      <inkml:brushProperty name="ignorePressure" value="0"/>
    </inkml:brush>
  </inkml:definitions>
  <inkml:trace contextRef="#ctx0" brushRef="#br0">46650.000 42350.000 465,'-8.000'-38.000'7,"-16.000"26.000"15,-15.000 24.000 13,-15.000 26.000 15,-9.000 15.000 3,1.000 6.000-9,-1.000 7.000-8,1.000 6.000-9,-4.000 4.000-6,-6.000 4.000-3,-6.000 3.000-4,-6.000 3.000-3,-7.000 1.000-2,-6.000 1.000 1,-6.000-1.000 0,-6.000 1.000 1,-2.000-3.000-2,3.000-2.000-6,3.000-3.000-5,4.000-3.000-7,5.000-7.000-1,10.000-9.000 2,10.000-10.000 1,9.000-8.000 2,9.000-8.000 3,9.000-2.000 3,10.000-3.000 3,10.000-3.000 3,11.000 1.000 4,17.000 6.000 3,15.000 7.000 3,16.000 6.000 3,13.000 3.000 1,14.000 0.000-3,11.000 0.000-2,14.000 0.000-3,8.000 1.000-2,7.000 4.000-1,6.000 3.000-2,7.000 3.000-1,4.000 1.000-2,3.000 1.000-2,3.000-1.000-1,4.000 1.000-3,2.000-1.000-1,4.000 1.000 1,3.000-1.000 0,3.000 1.000 1,-2.000-3.000-7,-6.000-2.000-16,-6.000-3.000-15,-6.000-3.000-15,-13.000-7.000-10,-19.000-9.000-5,-18.000-10.000-5,-19.000-8.000-5</inkml:trace>
</inkml:ink>
</file>

<file path=ppt/ink/ink14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9:44"/>
    </inkml:context>
    <inkml:brush xml:id="br0">
      <inkml:brushProperty name="width" value="0.0434997901320457" units="cm"/>
      <inkml:brushProperty name="height" value="0.0434997901320457" units="cm"/>
      <inkml:brushProperty name="color" value="#000000"/>
      <inkml:brushProperty name="ignorePressure" value="0"/>
    </inkml:brush>
  </inkml:definitions>
  <inkml:trace contextRef="#ctx0" brushRef="#br0">47650.000 42500.000 505,'-36.000'-68.000'38,"28.000"17.000"10,28.000 15.000 9,29.000 16.000 11,13.000 9.000-1,1.000 3.000-13,-1.000 3.000-12,1.000 4.000-12,12.000-3.000-8,25.000-5.000-2,25.000-7.000-1,25.000-5.000-2,9.000-4.000-6,-6.000 0.000-9,-6.000 0.000-10,-6.000 0.000-9,-9.000 3.000-9,-8.000 6.000-6,-10.000 7.000-8,-9.000 6.000-7,-13.000 9.000-5,-16.000 13.000 0,-15.000 12.000-2,-15.000 13.000-1,-14.000 2.000 4,-8.000-5.000 7,-10.000-7.000 8,-9.000-5.000 7</inkml:trace>
</inkml:ink>
</file>

<file path=ppt/ink/ink14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9:44"/>
    </inkml:context>
    <inkml:brush xml:id="br0">
      <inkml:brushProperty name="width" value="0.0429777652025223" units="cm"/>
      <inkml:brushProperty name="height" value="0.0429777652025223" units="cm"/>
      <inkml:brushProperty name="color" value="#000000"/>
      <inkml:brushProperty name="ignorePressure" value="0"/>
    </inkml:brush>
  </inkml:definitions>
  <inkml:trace contextRef="#ctx0" brushRef="#br0">47600.000 43700.000 511,'-91.000'1.000'11,"19.000"4.000"-1,19.000 3.000-1,19.000 3.000-2,15.000-2.000 5,13.000-6.000 8,12.000-6.000 10,13.000-6.000 9,9.000-4.000 2,6.000 1.000-4,7.000-1.000-3,6.000 1.000-6,4.000-1.000 0,4.000 1.000-1,3.000-1.000 0,3.000 1.000 1,6.000-1.000-1,9.000 1.000-5,10.000-1.000-2,10.000 1.000-4,8.000 1.000-5,10.000 3.000-7,10.000 3.000-5,9.000 4.000-6,4.000 4.000-7,1.000 6.000-8,-1.000 7.000-6,1.000 6.000-8,-1.000 9.000-2,1.000 13.000 3,-1.000 12.000 2,1.000 13.000 3,-13.000-1.000 3,-25.000-11.000 4,-25.000-14.000 4,-25.000-11.000 4,-15.000-7.000-3,-2.000 0.000-9,-3.000 0.000-10,-3.000 0.000-10</inkml:trace>
</inkml:ink>
</file>

<file path=ppt/ink/ink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1:45"/>
    </inkml:context>
    <inkml:brush xml:id="br0">
      <inkml:brushProperty name="width" value="0.0483120679855347" units="cm"/>
      <inkml:brushProperty name="height" value="0.0483120679855347" units="cm"/>
      <inkml:brushProperty name="color" value="#000000"/>
      <inkml:brushProperty name="ignorePressure" value="0"/>
    </inkml:brush>
  </inkml:definitions>
  <inkml:trace contextRef="#ctx0" brushRef="#br0">54100.000 10200.000 455,'25.000'-90.000'26,"0.000"23.000"-8,0.000 22.000-7,0.000 22.000-9,6.000 7.000 1,13.000-6.000 11,12.000-6.000 11,13.000-6.000 10,12.000-6.000 4,13.000-2.000-4,12.000-3.000-3,13.000-3.000-4,6.000 1.000-4,0.000 6.000-6,0.000 7.000-6,0.000 6.000-5,-8.000 3.000-5,-16.000 0.000-5,-15.000 0.000-4,-15.000 0.000-4,-28.000-8.000-11,-36.000-16.000-16,-39.000-15.000-16,-36.000-15.000-16,-18.000-15.000-1,3.000-12.000 16,3.000-13.000 15,4.000-12.000 17,4.000-4.000 9,6.000 7.000 3,7.000 6.000 3,6.000 7.000 3,7.000 8.000 3,10.000 14.000 3,10.000 11.000 4,9.000 14.000 2,6.000 10.000 7,3.000 9.000 10,3.000 10.000 11,4.000 10.000 10,4.000 13.000 3,6.000 19.000-3,7.000 19.000-4,6.000 19.000-4,1.000 23.000-3,-3.000 28.000-2,-3.000 28.000-1,-2.000 29.000-2,-8.000 24.000-2,-8.000 22.000-3,-10.000 22.000-2,-9.000 23.000-3,-9.000 10.000-2,-5.000 0.000-2,-7.000 0.000-1,-5.000 0.000-2,-6.000 7.000-1,-3.000 17.000 0,-3.000 15.000 0,-2.000 16.000 1,0.000-10.000-2,7.000-34.000-2,6.000-35.000-4,7.000-33.000-1,7.000-29.000-4,9.000-22.000-1,10.000-22.000-1,10.000-21.000-3,8.000-20.000-1,10.000-15.000 0,10.000-15.000 0,9.000-16.000-2,12.000-18.000 1,16.000-18.000 1,15.000-19.000 1,17.000-18.000 1,7.000-14.000 0,0.000-5.000 1,0.000-7.000 1,0.000-5.000 0,9.000-11.000 0,19.000-11.000 2,19.000-14.000 0,19.000-11.000 1,-2.000-1.000 0,-22.000 13.000-2,-22.000 12.000-3,-21.000 13.000-1,-15.000 7.000-1,-6.000 4.000 1,-6.000 3.000 0,-6.000 3.000 1,-9.000 6.000-3,-8.000 9.000-9,-10.000 10.000-7,-9.000 10.000-8,-10.000 4.000-3,-9.000 0.000 4,-10.000 0.000 2,-8.000 0.000 4,-14.000 0.000 1,-15.000 0.000 0,-15.000 0.000-1,-16.000 0.000-1,-13.000 3.000 0,-9.000 6.000 1,-10.000 7.000-1,-8.000 6.000 0,2.000 4.000 3,16.000 4.000 4,15.000 3.000 4,17.000 3.000 5,7.000 1.000 2,0.000 1.000 0,0.000-1.000-1,0.000 1.000 0</inkml:trace>
</inkml:ink>
</file>

<file path=ppt/ink/ink1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00"/>
    </inkml:context>
    <inkml:brush xml:id="br0">
      <inkml:brushProperty name="width" value="0.0324297994375229" units="cm"/>
      <inkml:brushProperty name="height" value="0.0324297994375229" units="cm"/>
      <inkml:brushProperty name="color" value="#f2395b"/>
      <inkml:brushProperty name="ignorePressure" value="0"/>
    </inkml:brush>
  </inkml:definitions>
  <inkml:trace contextRef="#ctx0" brushRef="#br0">77000.000 14700.000 678,'-40.000'0.000'-14,"23.000"0.000"24,22.000 0.000 23,22.000 0.000 23,15.000 0.000 7,9.000 0.000-12,10.000 0.000-11,10.000 0.000-12,7.000 0.000-8,6.000 0.000-5,7.000 0.000-4,6.000 0.000-5,-1.000-2.000-3,-5.000-3.000-4,-7.000-3.000-3,-5.000-2.000-3,-6.000-3.000-3,-3.000 1.000-2,-3.000-1.000-2,-2.000 1.000-2,-8.000 1.000-5,-8.000 3.000-6,-10.000 3.000-7,-9.000 4.000-6,-13.000 5.000-1,-16.000 10.000 3,-15.000 10.000 4,-15.000 9.000 4,-12.000 6.000 2,-6.000 3.000 3,-6.000 3.000 2,-6.000 4.000 2,-4.000-3.000 3,1.000-5.000 4,-1.000-7.000 4,1.000-5.000 4,5.000-6.000 2,14.000-3.000 1,11.000-3.000 1,14.000-2.000 1</inkml:trace>
</inkml:ink>
</file>

<file path=ppt/ink/ink15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9:45"/>
    </inkml:context>
    <inkml:brush xml:id="br0">
      <inkml:brushProperty name="width" value="0.0427980944514275" units="cm"/>
      <inkml:brushProperty name="height" value="0.0427980944514275" units="cm"/>
      <inkml:brushProperty name="color" value="#000000"/>
      <inkml:brushProperty name="ignorePressure" value="0"/>
    </inkml:brush>
  </inkml:definitions>
  <inkml:trace contextRef="#ctx0" brushRef="#br0">52500.000 43500.000 514,'-38.000'-2.000'73,"26.000"-3.000"-12,24.000-3.000-14,26.000-2.000-14,15.000-1.000-7,6.000 3.000-4,7.000 3.000-3,6.000 4.000-3,-1.000 1.000-3,-5.000 0.000-2,-7.000 0.000-4,-5.000 0.000-2,3.000 0.000 0,17.000 0.000 1,15.000 0.000 2,16.000 0.000 1,7.000 0.000 0,1.000 0.000-1,-1.000 0.000 0,1.000 0.000-2,2.000 0.000 0,7.000 0.000 0,6.000 0.000 0,7.000 0.000-1,4.000 0.000 0,3.000 0.000-1,3.000 0.000-2,4.000 0.000-2,2.000 0.000 0,4.000 0.000 0,3.000 0.000 0,3.000 0.000 0,-4.000 0.000 1,-8.000 0.000-1,-10.000 0.000 1,-9.000 0.000 1,-7.000 1.000 0,-3.000 4.000 0,-3.000 3.000 2,-2.000 3.000 0,-5.000 1.000 0,-2.000 1.000-1,-3.000-1.000 0,-3.000 1.000-1,-1.000-3.000-1,4.000-2.000 0,3.000-3.000 0,3.000-3.000-1,3.000-4.000 0,3.000-3.000 1,3.000-3.000 1,4.000-2.000 1,1.000-3.000 0,0.000 1.000 0,0.000-1.000-1,0.000 1.000 1,0.000 1.000 0,0.000 3.000-1,0.000 3.000 0,0.000 4.000 0,0.000 1.000 0,0.000 0.000-2,0.000 0.000 1,0.000 0.000-2,0.000 0.000 0,0.000 0.000-1,0.000 0.000 0,0.000 0.000 0,1.000 0.000-1,4.000 0.000 1,3.000 0.000-1,3.000 0.000 2,3.000 0.000-1,3.000 0.000-1,3.000 0.000 0,4.000 0.000 0,1.000-2.000-1,0.000-3.000 0,0.000-3.000 1,0.000-2.000 1,-2.000-1.000-1,-3.000 3.000 1,-3.000 3.000 0,-2.000 4.000 0,-5.000 2.000 0,-2.000 4.000 0,-3.000 3.000 0,-3.000 3.000 0,-2.000-1.000 1,0.000-2.000-1,0.000-3.000 0,0.000-3.000-1,4.000-2.000 1,10.000 0.000-1,10.000 0.000 0,9.000 0.000 0,7.000-4.000 0,7.000-5.000-2,6.000-7.000 0,7.000-5.000 0,0.000-3.000-1,-2.000 4.000-1,-3.000 3.000 1,-3.000 3.000 0,-2.000 1.000-1,0.000 1.000-1,0.000-1.000-1,0.000 1.000-1,0.000 1.000-1,0.000 3.000 1,0.000 3.000 0,0.000 4.000 1,0.000 1.000 1,0.000 0.000 0,0.000 0.000 1,0.000 0.000-1,0.000-2.000 0,0.000-3.000 0,0.000-3.000-2,0.000-2.000 0,0.000-5.000-1,0.000-2.000 1,0.000-3.000 1,0.000-3.000-1,0.000 1.000 2,0.000 6.000-1,0.000 7.000 1,0.000 6.000 1,-5.000 4.000 0,-9.000 4.000 0,-10.000 3.000 2,-8.000 3.000 0,-6.000-1.000 0,1.000-2.000-1,-1.000-3.000 1,1.000-3.000-1,-1.000-2.000 0,1.000 0.000-2,-1.000 0.000-1,1.000 0.000 0,-9.000-4.000-3,-15.000-5.000-1,-15.000-7.000-2,-16.000-5.000-2,-12.000-4.000-2,-5.000 0.000 0,-7.000 0.000-1,-5.000 0.000-1</inkml:trace>
</inkml:ink>
</file>

<file path=ppt/ink/ink15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9:47"/>
    </inkml:context>
    <inkml:brush xml:id="br0">
      <inkml:brushProperty name="width" value="0.0334601812064648" units="cm"/>
      <inkml:brushProperty name="height" value="0.0334601812064648" units="cm"/>
      <inkml:brushProperty name="color" value="#000000"/>
      <inkml:brushProperty name="ignorePressure" value="0"/>
    </inkml:brush>
  </inkml:definitions>
  <inkml:trace contextRef="#ctx0" brushRef="#br0">71250.000 43050.000 657,'-63.000'0.000'4,"26.000"0.000"6,24.000 0.000 8,26.000 0.000 7,13.000 0.000 4,4.000 0.000-2,3.000 0.000-1,3.000 0.000-1,4.000-2.000-1,7.000-3.000-2,6.000-3.000-2,7.000-2.000-2,5.000-3.000-1,7.000 1.000-3,6.000-1.000-3,7.000 1.000-2,2.000-1.000-2,1.000 1.000-1,-1.000-1.000-2,1.000 1.000 0,1.000 1.000-1,3.000 3.000 0,3.000 3.000 1,4.000 4.000 1,2.000 2.000-1,4.000 4.000-1,3.000 3.000-2,3.000 3.000-3,4.000 3.000 1,7.000 3.000-1,6.000 3.000 0,7.000 4.000 0,7.000-3.000 0,9.000-5.000 0,10.000-7.000 1,10.000-5.000-1,4.000-4.000 0,0.000 0.000-1,0.000 0.000-3,0.000 0.000-1,0.000 3.000-1,0.000 6.000 0,0.000 7.000 1,0.000 6.000 1,0.000 3.000 1,0.000 0.000 1,0.000 0.000 3,0.000 0.000 1,0.000 1.000 1,0.000 4.000-2,0.000 3.000-1,0.000 3.000-1,1.000-2.000 0,4.000-6.000-2,3.000-6.000-1,3.000-6.000 0,-1.000-9.000 0,-2.000-8.000 0,-3.000-10.000 1,-3.000-9.000 1,-4.000-9.000-1,-3.000-5.000-5,-3.000-7.000-4,-2.000-5.000-5,-8.000-1.000-1,-8.000 6.000 2,-10.000 7.000 2,-9.000 6.000 2,-13.000 4.000 0,-16.000 4.000-1,-15.000 3.000-3,-15.000 3.000-1</inkml:trace>
</inkml:ink>
</file>

<file path=ppt/ink/ink15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9:48"/>
    </inkml:context>
    <inkml:brush xml:id="br0">
      <inkml:brushProperty name="width" value="0.0471994243562222" units="cm"/>
      <inkml:brushProperty name="height" value="0.0471994243562222" units="cm"/>
      <inkml:brushProperty name="color" value="#000000"/>
      <inkml:brushProperty name="ignorePressure" value="0"/>
    </inkml:brush>
  </inkml:definitions>
  <inkml:trace contextRef="#ctx0" brushRef="#br0">61450.000 38600.000 466,'0.000'-50.000'35,"0.000"0.000"-4,0.000 0.000-2,0.000 0.000-4,1.000 0.000-2,4.000 0.000-2,3.000 0.000-2,3.000 0.000-1,-1.000 0.000-1,-2.000 0.000-3,-3.000 0.000-2,-3.000 0.000-1,-6.000-4.000-2,-5.000-5.000 0,-7.000-7.000-1,-5.000-5.000 0,-9.000-3.000 0,-9.000 4.000-1,-10.000 3.000-1,-8.000 3.000 0,-6.000 6.000-1,1.000 9.000-1,-1.000 10.000 0,1.000 10.000-2,-4.000 5.000 1,-6.000 4.000-1,-6.000 3.000 1,-6.000 3.000 0,-4.000 7.000-1,1.000 14.000 2,-1.000 11.000-1,1.000 14.000 1,-4.000 10.000-1,-6.000 9.000 0,-6.000 10.000-2,-6.000 10.000 0,-6.000 11.000 0,-2.000 17.000 0,-3.000 15.000 1,-3.000 16.000 0,-2.000 12.000 1,0.000 9.000 0,0.000 10.000-1,0.000 10.000 1,6.000 0.000 1,13.000-5.000 2,12.000-7.000 3,13.000-5.000 2,7.000-4.000 2,4.000 0.000 0,3.000 0.000 1,3.000 0.000 0,4.000 0.000 0,7.000 0.000-2,6.000 0.000-1,7.000 0.000-2,8.000 1.000-1,14.000 4.000-2,11.000 3.000-2,14.000 3.000-2,11.000-2.000-1,14.000-6.000 0,11.000-6.000 0,14.000-6.000 0,10.000-10.000-2,9.000-12.000-2,10.000-13.000-3,10.000-12.000-2,10.000-15.000-3,13.000-15.000-2,12.000-15.000-2,13.000-16.000-3,10.000-15.000-3,10.000-11.000-4,10.000-14.000-4,9.000-11.000-5,4.000-12.000-2,1.000-9.000 0,-1.000-10.000-1,1.000-8.000-1,-15.000-1.000 2,-28.000 9.000 2,-28.000 10.000 3,-27.000 10.000 2,-19.000 2.000 2,-5.000-3.000 0,-7.000-3.000 0,-5.000-2.000 1</inkml:trace>
</inkml:ink>
</file>

<file path=ppt/ink/ink15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9:48"/>
    </inkml:context>
    <inkml:brush xml:id="br0">
      <inkml:brushProperty name="width" value="0.0410121902823448" units="cm"/>
      <inkml:brushProperty name="height" value="0.0410121902823448" units="cm"/>
      <inkml:brushProperty name="color" value="#000000"/>
      <inkml:brushProperty name="ignorePressure" value="0"/>
    </inkml:brush>
  </inkml:definitions>
  <inkml:trace contextRef="#ctx0" brushRef="#br0">61550.000 40700.000 536,'-22.000'-25.000'1,"6.000"0.000"2,7.000 0.000 1,6.000 0.000 2,4.000 6.000 9,4.000 13.000 15,3.000 12.000 15,3.000 13.000 16,-1.000 10.000 2,-2.000 10.000-8,-3.000 10.000-10,-3.000 9.000-9,-4.000 10.000-7,-3.000 14.000-6,-3.000 11.000-5,-2.000 14.000-6,-5.000 3.000-5,-2.000-2.000-1,-3.000-3.000-3,-3.000-3.000-2,-1.000-6.000-7,4.000-5.000-13,3.000-7.000-13,3.000-5.000-12,1.000-11.000-6,1.000-11.000 0,-1.000-14.000 0,1.000-11.000 0,1.000-22.000 2,3.000-27.000 3,3.000-28.000 2,4.000-28.000 3,4.000-13.000 5,6.000 3.000 8,7.000 3.000 8,6.000 4.000 7,1.000 4.000 7,-3.000 6.000 4,-3.000 7.000 5,-2.000 6.000 5,-3.000 4.000 2,1.000 4.000 0,-1.000 3.000-2,1.000 3.000 0,1.000 4.000 6,3.000 7.000 9,3.000 6.000 11,4.000 7.000 11,2.000 2.000 2,4.000 1.000-4,3.000-1.000-4,3.000 1.000-5,1.000-1.000-5,1.000 1.000-7,-1.000-1.000-6,1.000 1.000-6,-1.000 5.000-11,1.000 14.000-14,-1.000 11.000-16,1.000 14.000-15,-3.000 0.000-7,-2.000-8.000 1,-3.000-10.000 1,-3.000-9.000 1</inkml:trace>
</inkml:ink>
</file>

<file path=ppt/ink/ink15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9:49"/>
    </inkml:context>
    <inkml:brush xml:id="br0">
      <inkml:brushProperty name="width" value="0.0463246628642082" units="cm"/>
      <inkml:brushProperty name="height" value="0.0463246628642082" units="cm"/>
      <inkml:brushProperty name="color" value="#000000"/>
      <inkml:brushProperty name="ignorePressure" value="0"/>
    </inkml:brush>
  </inkml:definitions>
  <inkml:trace contextRef="#ctx0" brushRef="#br0">62300.000 40150.000 474,'-24.000'-41.000'41,"4.000"19.000"-1,3.000 19.000-1,3.000 19.000-1,3.000 15.000-1,3.000 13.000 0,3.000 12.000 0,4.000 13.000 0,-1.000 2.000-3,-3.000-5.000-5,-3.000-7.000-5,-2.000-5.000-6,-3.000 3.000-3,1.000 17.000-1,-1.000 15.000 0,1.000 16.000-1,-3.000 12.000 0,-2.000 9.000-1,-3.000 10.000 0,-3.000 10.000 1,-1.000-1.000-5,4.000-9.000-8,3.000-10.000-7,3.000-8.000-9,1.000-11.000-7,1.000-8.000-6,-1.000-10.000-7,1.000-9.000-7,4.000-20.000-7,9.000-27.000-8,10.000-28.000-9,10.000-28.000-7</inkml:trace>
</inkml:ink>
</file>

<file path=ppt/ink/ink15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9:49"/>
    </inkml:context>
    <inkml:brush xml:id="br0">
      <inkml:brushProperty name="width" value="0.0482698194682598" units="cm"/>
      <inkml:brushProperty name="height" value="0.0482698194682598" units="cm"/>
      <inkml:brushProperty name="color" value="#000000"/>
      <inkml:brushProperty name="ignorePressure" value="0"/>
    </inkml:brush>
  </inkml:definitions>
  <inkml:trace contextRef="#ctx0" brushRef="#br0">62050.000 42100.000 455,'48.000'-140.000'-12,"-3.000"23.000"1,-3.000 22.000 1,-2.000 22.000 2,-1.000 13.000 7,3.000 7.000 15,3.000 6.000 14,4.000 7.000 14,-3.000 5.000 5,-5.000 7.000-6,-7.000 6.000-5,-5.000 7.000-6,-6.000 8.000-2,-3.000 14.000-3,-3.000 11.000-1,-2.000 14.000-1,-6.000 11.000-2,-6.000 14.000-4,-6.000 11.000-2,-6.000 14.000-3,-4.000 3.000-2,1.000-2.000-3,-1.000-3.000-1,1.000-3.000-2,1.000-7.000-4,3.000-9.000-6,3.000-10.000-5,4.000-8.000-7,8.000-18.000-2,17.000-25.000-2,15.000-25.000-1,16.000-25.000-1,9.000-18.000 0,3.000-8.000 2,3.000-10.000 2,4.000-9.000 2,-3.000 1.000 3,-5.000 13.000 3,-7.000 12.000 3,-5.000 13.000 3,-8.000 10.000 1,-5.000 10.000 0,-7.000 10.000 0,-5.000 9.000 0,-9.000 10.000 6,-9.000 14.000 14,-10.000 11.000 14,-8.000 14.000 14,-6.000 7.000 4,1.000 3.000-4,-1.000 3.000-4,1.000 4.000-5,1.000-1.000-3,3.000-3.000-4,3.000-3.000-4,4.000-2.000-3,1.000-1.000-3,0.000 3.000-2,0.000 3.000-2,0.000 4.000-1,1.000-1.000-3,4.000-3.000-3,3.000-3.000-3,3.000-2.000-4,9.000-8.000-3,16.000-8.000-4,15.000-10.000-4,17.000-9.000-4,5.000-15.000-1,-3.000-18.000 1,-3.000-19.000 1,-2.000-18.000 2,-6.000-14.000 0,-6.000-5.000 1,-6.000-7.000-1,-6.000-5.000 0,-9.000-3.000 1,-8.000 4.000 6,-10.000 3.000 3,-9.000 3.000 4,-9.000 6.000 2,-5.000 9.000-2,-7.000 10.000-1,-5.000 10.000-1,-6.000 10.000 0,-3.000 13.000 3,-3.000 12.000 3,-2.000 13.000 2,-12.000 9.000-3,-19.000 6.000-8,-18.000 7.000-10,-19.000 6.000-9,-5.000 6.000-9,9.000 6.000-7,10.000 7.000-8,10.000 6.000-8,11.000-1.000-1,17.000-5.000 6,15.000-7.000 7,16.000-5.000 6</inkml:trace>
</inkml:ink>
</file>

<file path=ppt/ink/ink15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9:50"/>
    </inkml:context>
    <inkml:brush xml:id="br0">
      <inkml:brushProperty name="width" value="0.0494589358568192" units="cm"/>
      <inkml:brushProperty name="height" value="0.0494589358568192" units="cm"/>
      <inkml:brushProperty name="color" value="#000000"/>
      <inkml:brushProperty name="ignorePressure" value="0"/>
    </inkml:brush>
  </inkml:definitions>
  <inkml:trace contextRef="#ctx0" brushRef="#br0">71350.000 39250.000 444,'67.000'-179.000'56,"-16.000"45.000"-13,-15.000 43.000-13,-15.000 45.000-11,-9.000 16.000-6,1.000-9.000-1,-1.000-10.000 1,1.000-8.000 1,-1.000-9.000-1,1.000-6.000-1,-1.000-6.000 1,1.000-6.000-2,-3.000-2.000 0,-2.000 3.000-3,-3.000 3.000-1,-3.000 4.000-2,-7.000-1.000-1,-9.000-3.000 0,-10.000-3.000 0,-8.000-2.000-1,-6.000-1.000-1,1.000 3.000 1,-1.000 3.000-1,1.000 4.000-1,-3.000 4.000 2,-2.000 6.000 1,-3.000 7.000 3,-3.000 6.000 1,-4.000 7.000 2,-3.000 10.000-1,-3.000 10.000-1,-2.000 9.000 0,-5.000 6.000 0,-2.000 3.000 1,-3.000 3.000-1,-3.000 4.000 1,-6.000 7.000-2,-5.000 13.000-2,-7.000 12.000-2,-5.000 13.000-2,-9.000 13.000 0,-9.000 17.000 1,-10.000 15.000 1,-8.000 16.000 2,-1.000 12.000 2,9.000 9.000 1,10.000 10.000 2,10.000 10.000 2,5.000 10.000 0,4.000 13.000 0,3.000 12.000-1,3.000 13.000 0,6.000 6.000-1,9.000 0.000 0,10.000 0.000-1,10.000 0.000 0,8.000-7.000-2,10.000-11.000-2,10.000-14.000-4,9.000-11.000-1,13.000-12.000-4,20.000-9.000-2,18.000-10.000-2,20.000-8.000-4,13.000-9.000-1,9.000-6.000 0,10.000-6.000-1,10.000-6.000 0,10.000-10.000-2,13.000-12.000-4,12.000-13.000-5,13.000-12.000-3,9.000-13.000-6,6.000-12.000-5,7.000-13.000-6,6.000-12.000-6,-7.000-10.000 0,-18.000-6.000 8,-19.000-6.000 7,-18.000-6.000 7,-17.000-2.000 4,-11.000 3.000 1,-14.000 3.000 1,-11.000 4.000 0</inkml:trace>
</inkml:ink>
</file>

<file path=ppt/ink/ink15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9:51"/>
    </inkml:context>
    <inkml:brush xml:id="br0">
      <inkml:brushProperty name="width" value="0.0315662696957588" units="cm"/>
      <inkml:brushProperty name="height" value="0.0315662696957588" units="cm"/>
      <inkml:brushProperty name="color" value="#000000"/>
      <inkml:brushProperty name="ignorePressure" value="0"/>
    </inkml:brush>
  </inkml:definitions>
  <inkml:trace contextRef="#ctx0" brushRef="#br0">66350.000 39950.000 696,'25.000'26.000'116,"0.000"4.000"-29,0.000 3.000-28,0.000 3.000-28,0.000-2.000-21,0.000-6.000-11,0.000-6.000-12,0.000-6.000-12,0.000-4.000-12,0.000 1.000-10,0.000-1.000-11,0.000 1.000-11</inkml:trace>
</inkml:ink>
</file>

<file path=ppt/ink/ink15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9:53"/>
    </inkml:context>
    <inkml:brush xml:id="br0">
      <inkml:brushProperty name="width" value="0.0409817546606064" units="cm"/>
      <inkml:brushProperty name="height" value="0.0409817546606064" units="cm"/>
      <inkml:brushProperty name="color" value="#000000"/>
      <inkml:brushProperty name="ignorePressure" value="0"/>
    </inkml:brush>
  </inkml:definitions>
  <inkml:trace contextRef="#ctx0" brushRef="#br0">73200.000 39900.000 536,'-49.000'-21.000'32,"4.000"10.000"0,3.000 10.000 0,3.000 9.000 1,3.000 6.000-2,3.000 3.000-4,3.000 3.000-4,4.000 4.000-3,-4.000 4.000-1,-9.000 6.000 1,-10.000 7.000 2,-8.000 6.000 1,-3.000 7.000 0,7.000 10.000-2,6.000 10.000-2,7.000 9.000-3,0.000 7.000-1,-2.000 7.000-2,-3.000 6.000-1,-3.000 7.000-2,2.000-4.000-1,10.000-12.000-3,10.000-13.000-2,9.000-12.000-3,4.000-5.000-1,1.000 3.000-1,-1.000 3.000-2,1.000 4.000-2,13.000-10.000-2,29.000-22.000-5,28.000-22.000-4,28.000-21.000-5,9.000-17.000-3,-9.000-8.000 0,-10.000-10.000-1,-8.000-9.000-1,-9.000-2.000 1,-6.000 6.000 1,-6.000 7.000 0,-6.000 6.000 1,-9.000 3.000 2,-8.000 0.000 2,-10.000 0.000 1,-9.000 0.000 2,-10.000 0.000 4,-9.000 0.000 5,-10.000 0.000 6,-8.000 0.000 5,-8.000 3.000 1,-2.000 6.000-2,-3.000 7.000-2,-3.000 6.000-2,-1.000 3.000-1,4.000 0.000-2,3.000 0.000-1,3.000 0.000-1,1.000 3.000-3,1.000 6.000-4,-1.000 7.000-5,1.000 6.000-4,4.000 3.000-2,9.000 0.000-1,10.000 0.000 1,10.000 0.000-1</inkml:trace>
</inkml:ink>
</file>

<file path=ppt/ink/ink15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9:53"/>
    </inkml:context>
    <inkml:brush xml:id="br0">
      <inkml:brushProperty name="width" value="0.0359344109892845" units="cm"/>
      <inkml:brushProperty name="height" value="0.0359344109892845" units="cm"/>
      <inkml:brushProperty name="color" value="#000000"/>
      <inkml:brushProperty name="ignorePressure" value="0"/>
    </inkml:brush>
  </inkml:definitions>
  <inkml:trace contextRef="#ctx0" brushRef="#br0">73750.000 40000.000 612,'-22.000'95.000'155,"6.000"-9.000"-41,7.000-10.000-40,6.000-8.000-41,4.000-4.000-24,4.000 3.000-6,3.000 3.000-8,3.000 4.000-6,-4.000 5.000-6,-8.000 10.000-5,-10.000 10.000-4,-9.000 9.000-5,-4.000-4.000-4,4.000-15.000-5,3.000-15.000-3,3.000-16.000-5</inkml:trace>
</inkml:ink>
</file>

<file path=ppt/ink/ink1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00"/>
    </inkml:context>
    <inkml:brush xml:id="br0">
      <inkml:brushProperty name="width" value="0.0346514619886875" units="cm"/>
      <inkml:brushProperty name="height" value="0.0346514619886875" units="cm"/>
      <inkml:brushProperty name="color" value="#f2395b"/>
      <inkml:brushProperty name="ignorePressure" value="0"/>
    </inkml:brush>
  </inkml:definitions>
  <inkml:trace contextRef="#ctx0" brushRef="#br0">77500.000 15100.000 634,'-50.000'0.000'-1,"0.000"0.000"-4,0.000 0.000-3,0.000 0.000-3,3.000 0.000 0,6.000 0.000 4,7.000 0.000 4,6.000 0.000 3,3.000 0.000 4,0.000 0.000 1,0.000 0.000 3,0.000 0.000 2,0.000 0.000 2,0.000 0.000 6,0.000 0.000 3,0.000 0.000 5,1.000 4.000 4,4.000 10.000 2,3.000 10.000 3,3.000 9.000 2,3.000 6.000-1,3.000 3.000-6,3.000 3.000-4,4.000 4.000-6,-1.000-1.000-4,-3.000-3.000-3,-3.000-3.000-1,-2.000-2.000-3,-1.000-1.000-3,3.000 3.000-2,3.000 3.000-2,4.000 4.000-4,1.000 1.000 0,0.000 0.000-1,0.000 0.000 0,0.000 0.000-1,0.000 4.000 1,0.000 10.000 0,0.000 10.000 2,0.000 9.000 1,-2.000 7.000 0,-3.000 7.000-1,-3.000 6.000-2,-2.000 7.000-1,-3.000 2.000-1,1.000 1.000-3,-1.000-1.000-2,1.000 1.000-2,-1.000-3.000-3,1.000-2.000-1,-1.000-3.000-2,1.000-3.000-2,1.000-10.000 0,3.000-16.000 2,3.000-15.000 2,4.000-15.000 1,2.000-18.000-4,4.000-19.000-12,3.000-18.000-10,3.000-19.000-12,-1.000-10.000 1,-2.000 1.000 12,-3.000-1.000 11,-3.000 1.000 11,-1.000 1.000 8,4.000 3.000 2,3.000 3.000 2,3.000 4.000 2</inkml:trace>
</inkml:ink>
</file>

<file path=ppt/ink/ink15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9:53"/>
    </inkml:context>
    <inkml:brush xml:id="br0">
      <inkml:brushProperty name="width" value="0.0276805441826582" units="cm"/>
      <inkml:brushProperty name="height" value="0.0276805441826582" units="cm"/>
      <inkml:brushProperty name="color" value="#000000"/>
      <inkml:brushProperty name="ignorePressure" value="0"/>
    </inkml:brush>
  </inkml:definitions>
  <inkml:trace contextRef="#ctx0" brushRef="#br0">73700.000 40700.000 794,'28.000'-25.000'4,"6.000"0.000"7,7.000 0.000 8,6.000 0.000 8,1.000 1.000 1,-3.000 4.000-3,-3.000 3.000-4,-2.000 3.000-3,-1.000 1.000-4,3.000 1.000-1,3.000-1.000-1,4.000 1.000-3,-3.000 1.000-4,-5.000 3.000-11,-7.000 3.000-8,-5.000 4.000-9,-4.000-1.000-9,0.000-3.000-8,0.000-3.000-8,0.000-2.000-8</inkml:trace>
</inkml:ink>
</file>

<file path=ppt/ink/ink15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9:53"/>
    </inkml:context>
    <inkml:brush xml:id="br0">
      <inkml:brushProperty name="width" value="0.0393454730510712" units="cm"/>
      <inkml:brushProperty name="height" value="0.0393454730510712" units="cm"/>
      <inkml:brushProperty name="color" value="#000000"/>
      <inkml:brushProperty name="ignorePressure" value="0"/>
    </inkml:brush>
  </inkml:definitions>
  <inkml:trace contextRef="#ctx0" brushRef="#br0">74650.000 39700.000 559,'-24.000'-60.000'27,"4.000"32.000"16,3.000 31.000 14,3.000 32.000 15,3.000 22.000-1,3.000 17.000-14,3.000 15.000-16,4.000 16.000-14,-1.000 13.000-10,-3.000 14.000-3,-3.000 11.000-5,-2.000 14.000-3,-5.000 11.000-8,-2.000 14.000-9,-3.000 11.000-10,-3.000 14.000-9,1.000-4.000-9,6.000-19.000-5,7.000-18.000-6,6.000-19.000-6,3.000-22.000-1,0.000-25.000 5,0.000-25.000 4,0.000-25.000 5</inkml:trace>
</inkml:ink>
</file>

<file path=ppt/ink/ink15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9:54"/>
    </inkml:context>
    <inkml:brush xml:id="br0">
      <inkml:brushProperty name="width" value="0.0499999970197678" units="cm"/>
      <inkml:brushProperty name="height" value="0.0499999970197678" units="cm"/>
      <inkml:brushProperty name="color" value="#000000"/>
      <inkml:brushProperty name="ignorePressure" value="0"/>
    </inkml:brush>
  </inkml:definitions>
  <inkml:trace contextRef="#ctx0" brushRef="#br0">72150.000 39975.000 333,'157.000'63.000'167,"51.000"46.000"-1,50.000 47.000 1,49.000 47.000 0</inkml:trace>
</inkml:ink>
</file>

<file path=ppt/ink/ink15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9:55"/>
    </inkml:context>
    <inkml:brush xml:id="br0">
      <inkml:brushProperty name="width" value="0.038582194596529" units="cm"/>
      <inkml:brushProperty name="height" value="0.038582194596529" units="cm"/>
      <inkml:brushProperty name="color" value="#000000"/>
      <inkml:brushProperty name="ignorePressure" value="0"/>
    </inkml:brush>
  </inkml:definitions>
  <inkml:trace contextRef="#ctx0" brushRef="#br0">72200.000 40250.000 570,'1.000'-69.000'18,"4.000"13.000"1,3.000 12.000 2,3.000 13.000 2,-1.000 4.000-1,-2.000-3.000-3,-3.000-3.000-2,-3.000-2.000-3,-2.000-3.000-2,0.000 1.000 0,0.000-1.000 0,0.000 1.000 0,-4.000 1.000-1,-5.000 3.000-1,-7.000 3.000-2,-5.000 4.000-1,-6.000 2.000-1,-3.000 4.000 0,-3.000 3.000 1,-2.000 3.000 0,-6.000 3.000 0,-6.000 3.000 1,-6.000 3.000 1,-6.000 4.000 0,-4.000 4.000 0,1.000 6.000-2,-1.000 7.000 0,1.000 6.000-2,-1.000 4.000 0,1.000 4.000 1,-1.000 3.000 0,1.000 3.000 1,1.000 3.000 0,3.000 3.000 0,3.000 3.000 0,4.000 4.000 0,1.000 2.000-1,0.000 4.000 1,0.000 3.000-1,0.000 3.000 1,4.000 3.000-1,10.000 3.000 0,10.000 3.000 0,9.000 4.000-1,9.000 4.000-2,9.000 6.000-1,10.000 7.000-4,10.000 6.000-2,13.000-1.000-3,19.000-5.000-3,19.000-7.000-3,19.000-5.000-3,16.000-12.000-6,17.000-16.000-13,15.000-15.000-11,16.000-15.000-11,-7.000-14.000-4,-28.000-8.000 4,-28.000-10.000 5,-27.000-9.000 4</inkml:trace>
</inkml:ink>
</file>

<file path=ppt/ink/ink15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9:56"/>
    </inkml:context>
    <inkml:brush xml:id="br0">
      <inkml:brushProperty name="width" value="0.0391399525105953" units="cm"/>
      <inkml:brushProperty name="height" value="0.0391399525105953" units="cm"/>
      <inkml:brushProperty name="color" value="#000000"/>
      <inkml:brushProperty name="ignorePressure" value="0"/>
    </inkml:brush>
  </inkml:definitions>
  <inkml:trace contextRef="#ctx0" brushRef="#br0">75550.000 40600.000 562,'23.000'182.000'140,"-3.000"-33.000"-33,-3.000-35.000-34,-2.000-34.000-35,-1.000-21.000-18,3.000-6.000-3,3.000-6.000-3,4.000-6.000-2,-3.000-1.000-3,-5.000 7.000-4,-7.000 6.000-3,-5.000 7.000-2,-4.000-1.000-3,0.000-6.000-3,0.000-6.000-1,0.000-6.000-2,-5.000-6.000-2,-9.000-2.000 0,-10.000-3.000-2,-8.000-3.000 0,-9.000-4.000-1,-6.000-3.000-1,-6.000-3.000-1,-6.000-2.000-2,-4.000-6.000-1,1.000-6.000-4,-1.000-6.000-3,1.000-6.000-3,2.000-9.000-4,7.000-8.000-2,6.000-10.000-2,7.000-9.000-3,7.000-2.000 3,9.000 6.000 6,10.000 7.000 6,10.000 6.000 7,4.000 3.000 4,0.000 0.000 1,0.000 0.000 0,0.000 0.000 2</inkml:trace>
</inkml:ink>
</file>

<file path=ppt/ink/ink15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9:56"/>
    </inkml:context>
    <inkml:brush xml:id="br0">
      <inkml:brushProperty name="width" value="0.0276625193655491" units="cm"/>
      <inkml:brushProperty name="height" value="0.0276625193655491" units="cm"/>
      <inkml:brushProperty name="color" value="#000000"/>
      <inkml:brushProperty name="ignorePressure" value="0"/>
    </inkml:brush>
  </inkml:definitions>
  <inkml:trace contextRef="#ctx0" brushRef="#br0">75550.000 40700.000 795,'92.000'-24.000'10,"-16.000"4.000"9,-15.000 3.000 8,-15.000 3.000 8,-7.000 3.000 1,3.000 3.000-6,3.000 3.000-7,4.000 4.000-6,1.000 2.000-9,0.000 4.000-13,0.000 3.000-11,0.000 3.000-13</inkml:trace>
</inkml:ink>
</file>

<file path=ppt/ink/ink15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9:56"/>
    </inkml:context>
    <inkml:brush xml:id="br0">
      <inkml:brushProperty name="width" value="0.0296862982213497" units="cm"/>
      <inkml:brushProperty name="height" value="0.0296862982213497" units="cm"/>
      <inkml:brushProperty name="color" value="#000000"/>
      <inkml:brushProperty name="ignorePressure" value="0"/>
    </inkml:brush>
  </inkml:definitions>
  <inkml:trace contextRef="#ctx0" brushRef="#br0">76200.000 40750.000 741,'100.000'0.000'104,"0.000"0.000"-27,0.000 0.000-27,0.000 0.000-27,-2.000 0.000-19,-3.000 0.000-8,-3.000 0.000-9,-2.000 0.000-8,-8.000 0.000-8,-8.000 0.000-4,-10.000 0.000-5,-9.000 0.000-5,-10.000-2.000 0,-9.000-3.000 2,-10.000-3.000 3,-8.000-2.000 3</inkml:trace>
</inkml:ink>
</file>

<file path=ppt/ink/ink15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9:57"/>
    </inkml:context>
    <inkml:brush xml:id="br0">
      <inkml:brushProperty name="width" value="0.0409888066351414" units="cm"/>
      <inkml:brushProperty name="height" value="0.0409888066351414" units="cm"/>
      <inkml:brushProperty name="color" value="#000000"/>
      <inkml:brushProperty name="ignorePressure" value="0"/>
    </inkml:brush>
  </inkml:definitions>
  <inkml:trace contextRef="#ctx0" brushRef="#br0">78500.000 40100.000 536,'-68.000'1.000'9,"17.000"4.000"16,15.000 3.000 18,16.000 3.000 17,4.000 6.000 4,-6.000 9.000-11,-6.000 10.000-10,-6.000 10.000-11,-4.000 8.000-7,1.000 10.000-7,-1.000 10.000-7,1.000 9.000-6,-4.000 7.000-4,-6.000 7.000-1,-6.000 6.000-2,-6.000 7.000-2,-1.000-3.000-2,7.000-8.000-5,6.000-10.000-4,7.000-9.000-4,7.000-20.000-10,9.000-27.000-13,10.000-28.000-15,10.000-28.000-14,10.000-23.000 0,13.000-15.000 15,12.000-15.000 13,13.000-16.000 15,6.000-2.000 8,0.000 13.000 5,0.000 12.000 4,0.000 13.000 5,-5.000 10.000 3,-9.000 10.000 2,-10.000 10.000 3,-8.000 9.000 3,-3.000 13.000 10,7.000 20.000 20,6.000 18.000 19,7.000 20.000 21,0.000 6.000 2,-2.000-2.000-12,-3.000-3.000-13,-3.000-3.000-13,-4.000-4.000-9,-3.000-3.000-4,-3.000-3.000-6,-2.000-2.000-5,-3.000-3.000-6,1.000 1.000-6,-1.000-1.000-8,1.000 1.000-6,4.000-12.000-7,9.000-21.000-7,10.000-22.000-6,10.000-22.000-7,2.000-19.000-2,-3.000-16.000 4,-3.000-15.000 2,-2.000-15.000 4,-1.000-4.000 4,3.000 9.000 4,3.000 10.000 4,4.000 10.000 4,-1.000 7.000 7,-3.000 6.000 9,-3.000 7.000 10,-2.000 6.000 9,-6.000 6.000 7,-6.000 6.000 5,-6.000 7.000 5,-6.000 6.000 5,-2.000 9.000 2,3.000 13.000-3,3.000 12.000-2,4.000 13.000-2,-4.000 12.000-5,-9.000 13.000-10,-10.000 12.000-8,-8.000 13.000-10,-8.000 7.000-6,-2.000 4.000-2,-3.000 3.000-1,-3.000 3.000-2,-2.000-2.000-4,0.000-6.000-4,0.000-6.000-6,0.000-6.000-4,10.000-21.000-6,23.000-34.000-6,22.000-35.000-7,22.000-33.000-5,7.000-11.000 1,-6.000 17.000 12,-6.000 15.000 11,-6.000 16.000 12,-6.000 9.000 6,-2.000 3.000 2,-3.000 3.000 2,-3.000 4.000 2,-2.000-3.000-5,0.000-5.000-11,0.000-7.000-12,0.000-5.000-12</inkml:trace>
</inkml:ink>
</file>

<file path=ppt/ink/ink15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9:57"/>
    </inkml:context>
    <inkml:brush xml:id="br0">
      <inkml:brushProperty name="width" value="0.0418164059519768" units="cm"/>
      <inkml:brushProperty name="height" value="0.0418164059519768" units="cm"/>
      <inkml:brushProperty name="color" value="#000000"/>
      <inkml:brushProperty name="ignorePressure" value="0"/>
    </inkml:brush>
  </inkml:definitions>
  <inkml:trace contextRef="#ctx0" brushRef="#br0">79700.000 40050.000 526,'-2.000'-60.000'22,"-3.000"32.000"21,-3.000 31.000 20,-2.000 32.000 21,-5.000 24.000 1,-2.000 19.000-17,-3.000 19.000-18,-3.000 19.000-18,-1.000 16.000-14,4.000 17.000-10,3.000 15.000-9,3.000 16.000-10,1.000 4.000-10,1.000-6.000-11,-1.000-6.000-10,1.000-6.000-10,1.000-16.000-2,3.000-25.000 7,3.000-25.000 8,4.000-25.000 6,-1.000-18.000 3,-3.000-8.000-4,-3.000-10.000-3,-2.000-9.000-4</inkml:trace>
</inkml:ink>
</file>

<file path=ppt/ink/ink15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9:58"/>
    </inkml:context>
    <inkml:brush xml:id="br0">
      <inkml:brushProperty name="width" value="0.0389614664018154" units="cm"/>
      <inkml:brushProperty name="height" value="0.0389614664018154" units="cm"/>
      <inkml:brushProperty name="color" value="#000000"/>
      <inkml:brushProperty name="ignorePressure" value="0"/>
    </inkml:brush>
  </inkml:definitions>
  <inkml:trace contextRef="#ctx0" brushRef="#br0">80200.000 40800.000 564,'0.000'-47.000'5,"0.000"6.000"9,0.000 7.000 10,0.000 6.000 9,-4.000 17.000 8,-5.000 28.000 7,-7.000 28.000 7,-5.000 29.000 6,-1.000 10.000-3,6.000-6.000-14,7.000-6.000-13,6.000-6.000-15,7.000-9.000-10,10.000-8.000-9,10.000-10.000-7,9.000-9.000-9,4.000-15.000-4,1.000-18.000-1,-1.000-19.000-3,1.000-18.000-1,-3.000-14.000 0,-2.000-5.000 2,-3.000-7.000 0,-3.000-5.000 2,-6.000-3.000 2,-5.000 4.000 4,-7.000 3.000 2,-5.000 3.000 5,-8.000 6.000 2,-5.000 9.000 5,-7.000 10.000 3,-5.000 10.000 4,-4.000 5.000 4,0.000 4.000 4,0.000 3.000 5,0.000 3.000 4,12.000 1.000-2,26.000 1.000-6,24.000-1.000-8,26.000 1.000-7,7.000 1.000-3,-9.000 3.000-1,-10.000 3.000 0,-8.000 4.000 0,-4.000 4.000 1,3.000 6.000 3,3.000 7.000 3,4.000 6.000 2,-6.000 6.000 4,-11.000 6.000 5,-14.000 7.000 3,-11.000 6.000 5,-7.000 4.000 2,0.000 4.000 1,0.000 3.000 1,0.000 3.000 0,-4.000-2.000-2,-5.000-6.000-6,-7.000-6.000-5,-5.000-6.000-7,3.000-7.000-8,17.000-6.000-11,15.000-6.000-13,16.000-6.000-10,10.000-9.000-5,7.000-8.000 4,6.000-10.000 4,7.000-9.000 3,0.000-4.000 2,-2.000 4.000 2,-3.000 3.000 1,-3.000 3.000 2,-7.000-1.000 0,-9.000-2.000 4,-10.000-3.000 1,-8.000-3.000 2</inkml:trace>
</inkml:ink>
</file>

<file path=ppt/ink/ink1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01"/>
    </inkml:context>
    <inkml:brush xml:id="br0">
      <inkml:brushProperty name="width" value="0.0348393134772778" units="cm"/>
      <inkml:brushProperty name="height" value="0.0348393134772778" units="cm"/>
      <inkml:brushProperty name="color" value="#f2395b"/>
      <inkml:brushProperty name="ignorePressure" value="0"/>
    </inkml:brush>
  </inkml:definitions>
  <inkml:trace contextRef="#ctx0" brushRef="#br0">76750.000 16350.000 631,'25.000'-22.000'14,"0.000"6.000"6,0.000 7.000 6,0.000 6.000 7,0.000 3.000 1,0.000 0.000-8,0.000 0.000-6,0.000 0.000-6,0.000 0.000-4,0.000 0.000-2,0.000 0.000-1,0.000 0.000-1,0.000 0.000-1,0.000 0.000-1,0.000 0.000-1,0.000 0.000 0,1.000 0.000 0,4.000 0.000-1,3.000 0.000 1,3.000 0.000 1,1.000 0.000-1,1.000 0.000-1,-1.000 0.000 0,1.000 0.000-2,1.000 0.000 1,3.000 0.000-1,3.000 0.000 1,4.000 0.000 0,1.000-2.000 0,0.000-3.000 0,0.000-3.000-1,0.000-2.000 1,0.000-1.000-1,0.000 3.000-1,0.000 3.000 1,0.000 4.000 0,-4.000-1.000-1,-5.000-3.000 1,-7.000-3.000 0,-5.000-2.000 0,-4.000-1.000-1,0.000 3.000-1,0.000 3.000-1,0.000 4.000-1,0.000 1.000 0,0.000 0.000-1,0.000 0.000 1,0.000 0.000 1,1.000-4.000-1,4.000-5.000-2,3.000-7.000-2,3.000-5.000 0,-4.000-4.000-2,-8.000 0.000 1,-10.000 0.000 1,-9.000 0.000 1,-5.000-2.000 0,0.000-3.000 2,0.000-3.000 1,0.000-2.000 1,-2.000-1.000 1,-3.000 3.000 1,-3.000 3.000 1,-2.000 4.000 1,-6.000 2.000 0,-6.000 4.000 0,-6.000 3.000 1,-6.000 3.000-1,-4.000-1.000 2,1.000-2.000 1,-1.000-3.000 2,1.000-3.000 2,1.000 1.000 0,3.000 6.000 0,3.000 7.000-1,4.000 6.000 0,1.000 1.000-1,0.000-3.000 0,0.000-3.000 0,0.000-2.000 0,0.000 0.000 0,0.000 7.000 0,0.000 6.000-1,0.000 7.000 1,-2.000 7.000 0,-3.000 9.000-1,-3.000 10.000 1,-2.000 10.000 0,-3.000 8.000 0,1.000 10.000 1,-1.000 10.000-1,1.000 9.000 1,1.000 2.000 1,3.000-2.000-1,3.000-3.000 1,4.000-3.000-1,2.000-4.000 1,4.000-3.000-1,3.000-3.000 0,3.000-2.000-1,3.000-6.000 0,3.000-6.000-3,3.000-6.000-2,4.000-6.000-3,2.000-6.000-1,4.000-2.000-2,3.000-3.000 0,3.000-3.000-1,3.000-1.000-1,3.000 4.000 0,3.000 3.000-1,4.000 3.000-1,10.000 3.000 1,19.000 3.000 2,19.000 3.000 3,19.000 4.000 1,7.000-1.000-1,-3.000-3.000-5,-3.000-3.000-6,-2.000-2.000-4,-6.000-3.000-7,-6.000 1.000-5,-6.000-1.000-7,-6.000 1.000-5,-9.000-4.000-3,-8.000-6.000 3,-10.000-6.000 2,-9.000-6.000 2</inkml:trace>
</inkml:ink>
</file>

<file path=ppt/ink/ink15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9:58"/>
    </inkml:context>
    <inkml:brush xml:id="br0">
      <inkml:brushProperty name="width" value="0.0425746738910675" units="cm"/>
      <inkml:brushProperty name="height" value="0.0425746738910675" units="cm"/>
      <inkml:brushProperty name="color" value="#000000"/>
      <inkml:brushProperty name="ignorePressure" value="0"/>
    </inkml:brush>
  </inkml:definitions>
  <inkml:trace contextRef="#ctx0" brushRef="#br0">81650.000 39950.000 516,'-4.000'-40.000'68,"-5.000"23.000"2,-7.000 22.000 4,-5.000 22.000 4,-4.000 19.000-7,0.000 20.000-17,0.000 18.000-16,0.000 20.000-16,1.000 19.000-13,4.000 22.000-10,3.000 22.000-8,3.000 23.000-9,1.000 8.000-9,1.000-3.000-10,-1.000-3.000-10,1.000-2.000-10,-1.000-19.000-4,1.000-30.000 1,-1.000-32.000 0,1.000-30.000 2</inkml:trace>
</inkml:ink>
</file>

<file path=ppt/ink/ink15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9:59"/>
    </inkml:context>
    <inkml:brush xml:id="br0">
      <inkml:brushProperty name="width" value="0.0407270453870296" units="cm"/>
      <inkml:brushProperty name="height" value="0.0407270453870296" units="cm"/>
      <inkml:brushProperty name="color" value="#000000"/>
      <inkml:brushProperty name="ignorePressure" value="0"/>
    </inkml:brush>
  </inkml:definitions>
  <inkml:trace contextRef="#ctx0" brushRef="#br0">61950.000 46600.000 540,'23.000'-29.000'49,"-3.000"-5.000"-5,-3.000-7.000-6,-2.000-5.000-5,-5.000-6.000-5,-2.000-3.000-3,-3.000-3.000-4,-3.000-2.000-3,-2.000-3.000-2,0.000 1.000 0,0.000-1.000-1,0.000 1.000 0,-4.000-1.000-3,-5.000 1.000-5,-7.000-1.000-5,-5.000 1.000-6,-8.000 4.000-1,-5.000 9.000 1,-7.000 10.000 0,-5.000 10.000 2,-4.000 5.000 0,0.000 4.000 1,0.000 3.000 0,0.000 3.000 0,-5.000 3.000 2,-9.000 3.000 1,-10.000 3.000 3,-8.000 4.000 1,-9.000 10.000 0,-6.000 19.000 0,-6.000 19.000-2,-6.000 19.000 0,-6.000 16.000-1,-2.000 17.000-1,-3.000 15.000 0,-3.000 16.000-1,-1.000 10.000 1,4.000 7.000 0,3.000 6.000 0,3.000 7.000 1,4.000 2.000 0,7.000 1.000 2,6.000-1.000 1,7.000 1.000 1,8.000-6.000 1,14.000-8.000 0,11.000-10.000 1,14.000-9.000 1,10.000-7.000 0,9.000-3.000-2,10.000-3.000-1,10.000-2.000-2,10.000-5.000 0,13.000-2.000-3,12.000-3.000-2,13.000-3.000-1,12.000-6.000-1,13.000-5.000 0,12.000-7.000 1,13.000-5.000-1,10.000-11.000-3,10.000-11.000-8,10.000-14.000-7,9.000-11.000-7,9.000-12.000-6,9.000-9.000-5,10.000-10.000-4,10.000-8.000-4,0.000-12.000 0,-5.000-12.000 2,-7.000-13.000 3,-5.000-12.000 4,-19.000-2.000 2,-27.000 9.000 3,-28.000 10.000 4,-28.000 10.000 3</inkml:trace>
</inkml:ink>
</file>

<file path=ppt/ink/ink15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40:01"/>
    </inkml:context>
    <inkml:brush xml:id="br0">
      <inkml:brushProperty name="width" value="0.0421807020902634" units="cm"/>
      <inkml:brushProperty name="height" value="0.0421807020902634" units="cm"/>
      <inkml:brushProperty name="color" value="#000000"/>
      <inkml:brushProperty name="ignorePressure" value="0"/>
    </inkml:brush>
  </inkml:definitions>
  <inkml:trace contextRef="#ctx0" brushRef="#br0">63400.000 48000.000 521,'1.000'-47.000'27,"4.000"6.000"0,3.000 7.000 2,3.000 6.000 2,-5.000 6.000 0,-12.000 6.000 1,-13.000 7.000 1,-12.000 6.000 1,-7.000 7.000-1,1.000 10.000-5,-1.000 10.000-3,1.000 9.000-5,-1.000 6.000-2,1.000 3.000-2,-1.000 3.000-1,1.000 4.000-2,-1.000 1.000-1,1.000 0.000-1,-1.000 0.000-1,1.000 0.000-2,-1.000 1.000-1,1.000 4.000-2,-1.000 3.000-1,1.000 3.000-1,1.000 3.000-1,3.000 3.000 0,3.000 3.000-1,4.000 4.000 0,4.000-1.000-1,6.000-3.000 0,7.000-3.000 0,6.000-2.000 0,3.000-5.000-1,0.000-2.000 1,0.000-3.000-1,0.000-3.000-1,0.000-2.000 0,0.000 0.000-3,0.000 0.000-1,0.000 0.000-2,3.000-4.000-1,6.000-5.000-1,7.000-7.000 0,6.000-5.000 0,3.000-4.000-2,0.000 0.000-1,0.000 0.000-3,0.000 0.000-2,1.000-4.000 1,4.000-5.000 5,3.000-7.000 4,3.000-5.000 5,1.000-6.000 3,1.000-3.000 1,-1.000-3.000 2,1.000-2.000 0,1.000-3.000-2,3.000 1.000-4,3.000-1.000-5,4.000 1.000-4,-1.000-1.000-4,-3.000 1.000-2,-3.000-1.000-2,-2.000 1.000-2,-3.000-1.000-4,1.000 1.000-3,-1.000-1.000-5,1.000 1.000-3</inkml:trace>
</inkml:ink>
</file>

<file path=ppt/ink/ink15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40:01"/>
    </inkml:context>
    <inkml:brush xml:id="br0">
      <inkml:brushProperty name="width" value="0.0416264794766903" units="cm"/>
      <inkml:brushProperty name="height" value="0.0416264794766903" units="cm"/>
      <inkml:brushProperty name="color" value="#000000"/>
      <inkml:brushProperty name="ignorePressure" value="0"/>
    </inkml:brush>
  </inkml:definitions>
  <inkml:trace contextRef="#ctx0" brushRef="#br0">64350.000 48750.000 528,'-71.000'1.000'32,"10.000"4.000"-1,10.000 3.000-1,9.000 3.000-1,4.000 1.000 1,1.000 1.000 0,-1.000-1.000 2,1.000 1.000 0,1.000 4.000-1,3.000 9.000-3,3.000 10.000-4,4.000 10.000-2,1.000 7.000-3,0.000 6.000-2,0.000 7.000-2,0.000 6.000-2,1.000 1.000-1,4.000-3.000-1,3.000-3.000-1,3.000-2.000-1,1.000 2.000-2,1.000 9.000-2,-1.000 10.000-3,1.000 10.000-2,7.000-4.000-3,16.000-16.000-6,15.000-15.000-6,17.000-15.000-5,7.000-18.000-3,0.000-19.000 3,0.000-18.000 1,0.000-19.000 2,0.000-12.000 0,0.000-2.000-1,0.000-3.000-1,0.000-3.000-1,-5.000-1.000 1,-9.000 4.000 2,-10.000 3.000 2,-8.000 3.000 3,-11.000 3.000 3,-8.000 3.000 2,-10.000 3.000 4,-9.000 4.000 3,-9.000 4.000 2,-5.000 6.000 0,-7.000 7.000 1,-5.000 6.000 0,-3.000 6.000-2,4.000 6.000-4,3.000 7.000-6,3.000 6.000-4,3.000 3.000-5,3.000 0.000-5,3.000 0.000-5,4.000 0.000-4,5.000-7.000-2,10.000-11.000 2,10.000-14.000 3,9.000-11.000 1</inkml:trace>
</inkml:ink>
</file>

<file path=ppt/ink/ink15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40:02"/>
    </inkml:context>
    <inkml:brush xml:id="br0">
      <inkml:brushProperty name="width" value="0.0411119684576988" units="cm"/>
      <inkml:brushProperty name="height" value="0.0411119684576988" units="cm"/>
      <inkml:brushProperty name="color" value="#000000"/>
      <inkml:brushProperty name="ignorePressure" value="0"/>
    </inkml:brush>
  </inkml:definitions>
  <inkml:trace contextRef="#ctx0" brushRef="#br0">65050.000 47800.000 535,'21.000'-63.000'32,"-5.000"26.000"5,-7.000 24.000 2,-5.000 26.000 5,-3.000 18.000 1,4.000 13.000-2,3.000 12.000-1,3.000 13.000-2,-1.000 6.000-4,-2.000 0.000-6,-3.000 0.000-7,-3.000 0.000-6,-4.000 3.000-5,-3.000 6.000-2,-3.000 7.000-2,-2.000 6.000-2,-3.000 3.000-5,1.000 0.000-11,-1.000 0.000-8,1.000 0.000-10,-1.000-7.000-10,1.000-11.000-10,-1.000-14.000-12,1.000-11.000-9</inkml:trace>
</inkml:ink>
</file>

<file path=ppt/ink/ink15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40:02"/>
    </inkml:context>
    <inkml:brush xml:id="br0">
      <inkml:brushProperty name="width" value="0.0291052386164665" units="cm"/>
      <inkml:brushProperty name="height" value="0.0291052386164665" units="cm"/>
      <inkml:brushProperty name="color" value="#000000"/>
      <inkml:brushProperty name="ignorePressure" value="0"/>
    </inkml:brush>
  </inkml:definitions>
  <inkml:trace contextRef="#ctx0" brushRef="#br0">65000.000 48650.000 755,'26.000'-25.000'9,"4.000"0.000"-1,3.000 0.000-2,3.000 0.000 0,3.000 3.000 5,3.000 6.000 9,3.000 7.000 11,4.000 6.000 9,-1.000 1.000 1,-3.000-3.000-9,-3.000-3.000-9,-2.000-2.000-10,-3.000-1.000-9,1.000 3.000-9,-1.000 3.000-11,1.000 4.000-9,-3.000 1.000-7,-2.000 0.000-4,-3.000 0.000-3,-3.000 0.000-3</inkml:trace>
</inkml:ink>
</file>

<file path=ppt/ink/ink15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40:02"/>
    </inkml:context>
    <inkml:brush xml:id="br0">
      <inkml:brushProperty name="width" value="0.0404446758329868" units="cm"/>
      <inkml:brushProperty name="height" value="0.0404446758329868" units="cm"/>
      <inkml:brushProperty name="color" value="#000000"/>
      <inkml:brushProperty name="ignorePressure" value="0"/>
    </inkml:brush>
  </inkml:definitions>
  <inkml:trace contextRef="#ctx0" brushRef="#br0">66000.000 47550.000 543,'20.000'-47.000'8,"-9.000"6.000"16,-10.000 7.000 15,-8.000 6.000 15,-6.000 12.000 5,1.000 19.000-8,-1.000 19.000-6,1.000 19.000-8,-1.000 12.000-6,1.000 6.000-6,-1.000 7.000-4,1.000 6.000-7,-3.000 17.000-3,-2.000 28.000-2,-3.000 28.000-3,-3.000 29.000-3,-2.000 16.000 0,0.000 7.000 1,0.000 6.000 1,0.000 7.000 2,1.000-1.000-6,4.000-6.000-13,3.000-6.000-13,3.000-6.000-11,3.000-20.000-5,3.000-30.000 3,3.000-32.000 5,4.000-30.000 3</inkml:trace>
</inkml:ink>
</file>

<file path=ppt/ink/ink15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40:02"/>
    </inkml:context>
    <inkml:brush xml:id="br0">
      <inkml:brushProperty name="width" value="0.0413285903632641" units="cm"/>
      <inkml:brushProperty name="height" value="0.0413285903632641" units="cm"/>
      <inkml:brushProperty name="color" value="#000000"/>
      <inkml:brushProperty name="ignorePressure" value="0"/>
    </inkml:brush>
  </inkml:definitions>
  <inkml:trace contextRef="#ctx0" brushRef="#br0">66450.000 48650.000 532,'1.000'140.000'150,"4.000"-18.000"-35,3.000-19.000-35,3.000-18.000-35,1.000-14.000-20,1.000-5.000-5,-1.000-7.000-5,1.000-5.000-6,-1.000-6.000-4,1.000-3.000-2,-1.000-3.000-3,1.000-2.000-2,-3.000-3.000-1,-2.000 1.000-1,-3.000-1.000-1,-3.000 1.000-1,-7.000-1.000-1,-9.000 1.000-1,-10.000-1.000-1,-8.000 1.000-2,-9.000-3.000-2,-6.000-2.000-1,-6.000-3.000-2,-6.000-3.000-2,-4.000-6.000-5,1.000-5.000-9,-1.000-7.000-9,1.000-5.000-8,2.000-8.000-4,7.000-5.000 2,6.000-7.000 3,7.000-5.000 1</inkml:trace>
</inkml:ink>
</file>

<file path=ppt/ink/ink15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40:02"/>
    </inkml:context>
    <inkml:brush xml:id="br0">
      <inkml:brushProperty name="width" value="0.0247898660600185" units="cm"/>
      <inkml:brushProperty name="height" value="0.0247898660600185" units="cm"/>
      <inkml:brushProperty name="color" value="#000000"/>
      <inkml:brushProperty name="ignorePressure" value="0"/>
    </inkml:brush>
  </inkml:definitions>
  <inkml:trace contextRef="#ctx0" brushRef="#br0">66500.000 48600.000 887,'115.000'0.000'19,"-18.000"0.000"2,-19.000 0.000 3,-18.000 0.000 2,-9.000 0.000-7,4.000 0.000-15,3.000 0.000-16,3.000 0.000-16,-5.000 1.000-8,-12.000 4.000-3,-13.000 3.000-1,-12.000 3.000-3</inkml:trace>
</inkml:ink>
</file>

<file path=ppt/ink/ink15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40:03"/>
    </inkml:context>
    <inkml:brush xml:id="br0">
      <inkml:brushProperty name="width" value="0.0393090434372425" units="cm"/>
      <inkml:brushProperty name="height" value="0.0393090434372425" units="cm"/>
      <inkml:brushProperty name="color" value="#000000"/>
      <inkml:brushProperty name="ignorePressure" value="0"/>
    </inkml:brush>
  </inkml:definitions>
  <inkml:trace contextRef="#ctx0" brushRef="#br0">68200.000 48050.000 559,'-71.000'75.000'125,"10.000"0.000"-25,10.000 0.000-24,9.000 0.000-25,2.000 1.000-16,-2.000 4.000-9,-3.000 3.000-8,-3.000 3.000-9,-9.000 9.000-9,-11.000 16.000-7,-14.000 15.000-9,-11.000 17.000-8,2.000-4.000-6,19.000-22.000-6,19.000-22.000-4,19.000-21.000-5,13.000-24.000-3,10.000-25.000-1,10.000-25.000-2,9.000-25.000-2,6.000-13.000 5,3.000 1.000 9,3.000-1.000 11,4.000 1.000 9</inkml:trace>
</inkml:ink>
</file>

<file path=ppt/ink/ink1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02"/>
    </inkml:context>
    <inkml:brush xml:id="br0">
      <inkml:brushProperty name="width" value="0.0329501591622829" units="cm"/>
      <inkml:brushProperty name="height" value="0.0329501591622829" units="cm"/>
      <inkml:brushProperty name="color" value="#f2395b"/>
      <inkml:brushProperty name="ignorePressure" value="0"/>
    </inkml:brush>
  </inkml:definitions>
  <inkml:trace contextRef="#ctx0" brushRef="#br0">79550.000 13800.000 667,'7.000'-44.000'13,"17.000"13.000"9,15.000 12.000 9,16.000 13.000 9,5.000 6.000 3,-2.000 0.000-6,-3.000 0.000-5,-3.000 0.000-5,-6.000 4.000-4,-5.000 10.000-3,-7.000 10.000-3,-5.000 9.000-4,-15.000 13.000-3,-22.000 20.000-5,-22.000 18.000-6,-21.000 20.000-4,-14.000 3.000-6,-2.000-8.000-4,-3.000-10.000-5,-3.000-9.000-5,1.000-12.000 1,6.000-11.000 4,7.000-14.000 6,6.000-11.000 5,20.000-11.000 6,34.000-5.000 4,35.000-7.000 4,35.000-5.000 6,14.000-3.000 2,-2.000 4.000 0,-3.000 3.000-1,-3.000 3.000 1,-7.000 1.000-2,-9.000 1.000-1,-10.000-1.000-3,-8.000 1.000-3,-12.000 4.000-1,-12.000 9.000-2,-13.000 10.000 0,-12.000 10.000-2,-10.000 0.000-1,-6.000-5.000-2,-6.000-7.000 0,-6.000-5.000-2,-6.000-4.000-1,-2.000 0.000-2,-3.000 0.000-2,-3.000 0.000-1,1.000-2.000-4,6.000-3.000-4,7.000-3.000-3,6.000-2.000-5</inkml:trace>
</inkml:ink>
</file>

<file path=ppt/ink/ink15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40:03"/>
    </inkml:context>
    <inkml:brush xml:id="br0">
      <inkml:brushProperty name="width" value="0.0486059822142124" units="cm"/>
      <inkml:brushProperty name="height" value="0.0486059822142124" units="cm"/>
      <inkml:brushProperty name="color" value="#000000"/>
      <inkml:brushProperty name="ignorePressure" value="0"/>
    </inkml:brush>
  </inkml:definitions>
  <inkml:trace contextRef="#ctx0" brushRef="#br0">68050.000 48550.000 452,'25.000'-22.000'5,"0.000"6.000"8,0.000 7.000 9,0.000 6.000 10,-2.000 10.000 6,-3.000 17.000 6,-3.000 15.000 4,-2.000 16.000 6,-5.000 9.000-3,-2.000 3.000-12,-3.000 3.000-10,-3.000 4.000-12,-1.000-1.000-9,4.000-3.000-5,3.000-3.000-7,3.000-2.000-6,3.000-8.000-5,3.000-8.000-3,3.000-10.000-3,4.000-9.000-3,2.000-12.000-2,4.000-11.000-2,3.000-14.000-1,3.000-11.000-1,3.000-15.000-1,3.000-16.000 2,3.000-15.000 2,4.000-15.000 1,1.000-7.000 3,0.000 3.000 3,0.000 3.000 3,0.000 4.000 4,-4.000 5.000 3,-5.000 10.000 4,-7.000 10.000 4,-5.000 9.000 4,-8.000 15.000 15,-5.000 22.000 25,-7.000 22.000 25,-5.000 23.000 25,-4.000 14.000 2,0.000 10.000-20,0.000 10.000-21,0.000 9.000-19,0.000-1.000-12,0.000-8.000-3,0.000-10.000-2,0.000-9.000-4,4.000-10.000-5,10.000-9.000-11,10.000-10.000-8,9.000-8.000-11,7.000-18.000-3,7.000-25.000 0,6.000-25.000 0,7.000-25.000 1,-1.000-15.000 1,-6.000-2.000 3,-6.000-3.000 2,-6.000-3.000 3,-9.000 1.000 3,-8.000 6.000 3,-10.000 7.000 3,-9.000 6.000 4,-12.000 7.000 0,-11.000 10.000-2,-14.000 10.000-2,-11.000 9.000-1,-11.000 18.000-6,-5.000 29.000-10,-7.000 28.000-8,-5.000 28.000-11,2.000 6.000-3,13.000-16.000 2,12.000-15.000 1,13.000-15.000 1</inkml:trace>
</inkml:ink>
</file>

<file path=ppt/ink/ink15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40:03"/>
    </inkml:context>
    <inkml:brush xml:id="br0">
      <inkml:brushProperty name="width" value="0.0368998050689697" units="cm"/>
      <inkml:brushProperty name="height" value="0.0368998050689697" units="cm"/>
      <inkml:brushProperty name="color" value="#000000"/>
      <inkml:brushProperty name="ignorePressure" value="0"/>
    </inkml:brush>
  </inkml:definitions>
  <inkml:trace contextRef="#ctx0" brushRef="#br0">69750.000 48500.000 596,'92.000'23.000'62,"-16.000"-3.000"-1,-15.000-3.000-2,-15.000-2.000-2,-7.000-1.000-5,3.000 3.000-11,3.000 3.000-10,4.000 4.000-9,-4.000 5.000-10,-9.000 10.000-6,-10.000 10.000-6,-8.000 9.000-7,-8.000 6.000-1,-2.000 3.000 2,-3.000 3.000 4,-3.000 4.000 3,-7.000-3.000-4,-9.000-5.000-11,-10.000-7.000-11,-8.000-5.000-10,-6.000-8.000-3,1.000-5.000 5,-1.000-7.000 5,1.000-5.000 5,8.000-8.000 10,20.000-5.000 15,18.000-7.000 14,20.000-5.000 14,10.000-4.000-2,3.000 0.000-19,3.000 0.000-20,4.000 0.000-19,-3.000 0.000-11,-5.000 0.000-5,-7.000 0.000-4,-5.000 0.000-3</inkml:trace>
</inkml:ink>
</file>

<file path=ppt/ink/ink15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40:04"/>
    </inkml:context>
    <inkml:brush xml:id="br0">
      <inkml:brushProperty name="width" value="0.0323357135057449" units="cm"/>
      <inkml:brushProperty name="height" value="0.0323357135057449" units="cm"/>
      <inkml:brushProperty name="color" value="#000000"/>
      <inkml:brushProperty name="ignorePressure" value="0"/>
    </inkml:brush>
  </inkml:definitions>
  <inkml:trace contextRef="#ctx0" brushRef="#br0">72050.000 48500.000 680,'25.000'21.000'79,"0.000"-5.000"-10,0.000-7.000-10,0.000-5.000-9,0.000-3.000-13,0.000 4.000-16,0.000 3.000-16,0.000 3.000-17,0.000 1.000-11,0.000 1.000-6,0.000-1.000-7,0.000 1.000-7</inkml:trace>
</inkml:ink>
</file>

<file path=ppt/ink/ink15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40:04"/>
    </inkml:context>
    <inkml:brush xml:id="br0">
      <inkml:brushProperty name="width" value="0.0514263138175011" units="cm"/>
      <inkml:brushProperty name="height" value="0.0514263138175011" units="cm"/>
      <inkml:brushProperty name="color" value="#000000"/>
      <inkml:brushProperty name="ignorePressure" value="0"/>
    </inkml:brush>
  </inkml:definitions>
  <inkml:trace contextRef="#ctx0" brushRef="#br0">75450.000 47400.000 427,'25.000'-52.000'0,"0.000"-3.000"0,0.000-3.000 0,0.000-2.000 0,-2.000-3.000 5,-3.000 1.000 10,-3.000-1.000 9,-2.000 1.000 9,-5.000-4.000 5,-2.000-6.000-1,-3.000-6.000-2,-3.000-6.000-1,-2.000-1.000-2,0.000 7.000-3,0.000 6.000-2,0.000 7.000-4,-5.000 5.000-2,-9.000 7.000-1,-10.000 6.000-2,-8.000 7.000-1,-6.000 5.000-1,1.000 7.000 2,-1.000 6.000 3,1.000 7.000 1,-1.000 5.000-1,1.000 7.000-1,-1.000 6.000-3,1.000 7.000-3,-6.000 10.000-3,-8.000 16.000-6,-10.000 15.000-6,-9.000 17.000-6,-7.000 14.000-2,-3.000 17.000-1,-3.000 15.000 0,-2.000 16.000 0,-3.000 7.000 1,1.000 1.000 0,-1.000-1.000 1,1.000 1.000 1,2.000 1.000 1,7.000 3.000 4,6.000 3.000 2,7.000 4.000 2,10.000-6.000 2,16.000-11.000 0,15.000-14.000 0,17.000-11.000 1,8.000-11.000-2,4.000-5.000-2,3.000-7.000-1,3.000-5.000-2,12.000-11.000-4,22.000-11.000-6,22.000-14.000-6,23.000-11.000-6,16.000-9.000-6,13.000-3.000-7,12.000-3.000-6,13.000-2.000-6,10.000-12.000-1,10.000-19.000 7,10.000-18.000 5,9.000-19.000 7,-8.000-7.000 4,-25.000 7.000 6,-25.000 6.000 4,-25.000 7.000 5,-18.000 4.000 0,-8.000 3.000-4,-10.000 3.000-4,-9.000 4.000-5</inkml:trace>
</inkml:ink>
</file>

<file path=ppt/ink/ink15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40:05"/>
    </inkml:context>
    <inkml:brush xml:id="br0">
      <inkml:brushProperty name="width" value="0.0503085441887379" units="cm"/>
      <inkml:brushProperty name="height" value="0.0503085441887379" units="cm"/>
      <inkml:brushProperty name="color" value="#000000"/>
      <inkml:brushProperty name="ignorePressure" value="0"/>
    </inkml:brush>
  </inkml:definitions>
  <inkml:trace contextRef="#ctx0" brushRef="#br0">76550.000 47350.000 437,'23.000'-19.000'11,"-3.000"13.000"23,-3.000 12.000 23,-2.000 13.000 22,-5.000 10.000 5,-2.000 10.000-12,-3.000 10.000-12,-3.000 9.000-13,-2.000 6.000-9,0.000 3.000-8,0.000 3.000-6,0.000 4.000-8,-2.000 1.000-7,-3.000 0.000-7,-3.000 0.000-8,-2.000 0.000-7,-5.000-2.000-5,-2.000-3.000-5,-3.000-3.000-5,-3.000-2.000-4</inkml:trace>
</inkml:ink>
</file>

<file path=ppt/ink/ink15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40:05"/>
    </inkml:context>
    <inkml:brush xml:id="br0">
      <inkml:brushProperty name="width" value="0.0387539602816105" units="cm"/>
      <inkml:brushProperty name="height" value="0.0387539602816105" units="cm"/>
      <inkml:brushProperty name="color" value="#000000"/>
      <inkml:brushProperty name="ignorePressure" value="0"/>
    </inkml:brush>
  </inkml:definitions>
  <inkml:trace contextRef="#ctx0" brushRef="#br0">76700.000 48000.000 567,'26.000'-25.000'0,"4.000"0.000"0,3.000 0.000 0,3.000 0.000 0,-1.000 1.000 8,-2.000 4.000 17,-3.000 3.000 16,-3.000 3.000 16,1.000 1.000 5,6.000 1.000-7,7.000-1.000-6,6.000 1.000-7,1.000 1.000-7,-3.000 3.000-8,-3.000 3.000-8,-2.000 4.000-8,-3.000 1.000-9,1.000 0.000-14,-1.000 0.000-12,1.000 0.000-13</inkml:trace>
</inkml:ink>
</file>

<file path=ppt/ink/ink15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40:05"/>
    </inkml:context>
    <inkml:brush xml:id="br0">
      <inkml:brushProperty name="width" value="0.0539451166987419" units="cm"/>
      <inkml:brushProperty name="height" value="0.0539451166987419" units="cm"/>
      <inkml:brushProperty name="color" value="#000000"/>
      <inkml:brushProperty name="ignorePressure" value="0"/>
    </inkml:brush>
  </inkml:definitions>
  <inkml:trace contextRef="#ctx0" brushRef="#br0">77500.000 46950.000 407,'-2.000'-68.000'8,"-3.000"17.000"17,-3.000 15.000 16,-2.000 16.000 16,-1.000 15.000 6,3.000 16.000-7,3.000 15.000-5,4.000 17.000-7,-1.000 10.000-4,-3.000 6.000-5,-3.000 7.000-4,-2.000 6.000-4,-3.000 7.000-3,1.000 10.000-3,-1.000 10.000-2,1.000 9.000-1,-1.000 6.000-4,1.000 3.000-4,-1.000 3.000-4,1.000 4.000-3,-3.000 2.000-6,-2.000 4.000-7,-3.000 3.000-6,-3.000 3.000-6,-2.000-1.000-3,0.000-2.000 1,0.000-3.000 2,0.000-3.000 2,3.000-10.000-6,6.000-16.000-13,7.000-15.000-12,6.000-15.000-13</inkml:trace>
</inkml:ink>
</file>

<file path=ppt/ink/ink15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40:05"/>
    </inkml:context>
    <inkml:brush xml:id="br0">
      <inkml:brushProperty name="width" value="0.041032075881958" units="cm"/>
      <inkml:brushProperty name="height" value="0.041032075881958" units="cm"/>
      <inkml:brushProperty name="color" value="#000000"/>
      <inkml:brushProperty name="ignorePressure" value="0"/>
    </inkml:brush>
  </inkml:definitions>
  <inkml:trace contextRef="#ctx0" brushRef="#br0">77700.000 48450.000 536,'28.000'-27.000'5,"6.000"-3.000"10,7.000-3.000 10,6.000-2.000 10,3.000 2.000 5,0.000 9.000 2,0.000 10.000 1,0.000 10.000 0,-4.000 7.000-1,-5.000 6.000-6,-7.000 7.000-6,-5.000 6.000-6,-8.000 9.000-3,-5.000 13.000-2,-7.000 12.000-1,-5.000 13.000-2,-8.000 9.000-6,-5.000 6.000-13,-7.000 7.000-11,-5.000 6.000-11,-4.000-4.000-5,0.000-11.000 6,0.000-14.000 5,0.000-11.000 4,9.000-12.000 6,19.000-9.000 7,19.000-10.000 5,19.000-8.000 7,10.000-14.000 0,4.000-15.000-4,3.000-15.000-6,3.000-16.000-5,3.000-10.000-8,3.000-3.000-13,3.000-3.000-12,4.000-2.000-13,-7.000 2.000-2,-16.000 9.000 10,-15.000 10.000 8,-15.000 10.000 10,-7.000 5.000 2,3.000 4.000-1,3.000 3.000-3,4.000 3.000-2</inkml:trace>
</inkml:ink>
</file>

<file path=ppt/ink/ink15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40:06"/>
    </inkml:context>
    <inkml:brush xml:id="br0">
      <inkml:brushProperty name="width" value="0.0378006808459759" units="cm"/>
      <inkml:brushProperty name="height" value="0.0378006808459759" units="cm"/>
      <inkml:brushProperty name="color" value="#000000"/>
      <inkml:brushProperty name="ignorePressure" value="0"/>
    </inkml:brush>
  </inkml:definitions>
  <inkml:trace contextRef="#ctx0" brushRef="#br0">76500.000 44800.000 582,'21.000'-25.000'6,"-5.000"0.000"15,-7.000 0.000 13,-5.000 0.000 13,-1.000 3.000 4,6.000 6.000-9,7.000 7.000-7,6.000 6.000-8,4.000 6.000-4,4.000 6.000 1,3.000 7.000 0,3.000 6.000 0,-4.000 7.000-2,-8.000 10.000-5,-10.000 10.000-5,-9.000 9.000-6,-9.000 7.000-4,-5.000 7.000-3,-7.000 6.000-3,-5.000 7.000-4,-8.000-3.000-2,-5.000-8.000-2,-7.000-10.000 0,-5.000-9.000-2,-1.000-9.000 1,6.000-5.000 3,7.000-7.000 2,6.000-5.000 3,15.000-9.000 5,26.000-9.000 9,24.000-10.000 9,26.000-8.000 8,19.000-11.000 0,17.000-8.000-12,15.000-10.000-11,16.000-9.000-12,2.000-4.000-6,-8.000 4.000-5,-10.000 3.000-3,-9.000 3.000-5,-13.000 3.000-8,-16.000 3.000-13,-15.000 3.000-12,-15.000 4.000-14</inkml:trace>
</inkml:ink>
</file>

<file path=ppt/ink/ink15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40:06"/>
    </inkml:context>
    <inkml:brush xml:id="br0">
      <inkml:brushProperty name="width" value="0.0337850041687489" units="cm"/>
      <inkml:brushProperty name="height" value="0.0337850041687489" units="cm"/>
      <inkml:brushProperty name="color" value="#000000"/>
      <inkml:brushProperty name="ignorePressure" value="0"/>
    </inkml:brush>
  </inkml:definitions>
  <inkml:trace contextRef="#ctx0" brushRef="#br0">79950.000 43150.000 651,'-91.000'23.000'0,"19.000"-3.000"0,19.000-3.000 1,19.000-2.000 0,5.000-5.000 3,-5.000-2.000 7,-7.000-3.000 6,-5.000-3.000 7,6.000-2.000 4,23.000 0.000 3,22.000 0.000 3,22.000 0.000 3,18.000-4.000-1,16.000-5.000-5,15.000-7.000-5,17.000-5.000-5,13.000-4.000-4,13.000 0.000-3,12.000 0.000-5,13.000 0.000-4,9.000 1.000-3,6.000 4.000-3,7.000 3.000-2,6.000 3.000-2,9.000-1.000-4,13.000-2.000-7,12.000-3.000-5,13.000-3.000-7,-2.000-1.000-5,-16.000 4.000-2,-15.000 3.000-4,-15.000 3.000-2,-23.000 1.000-1,-28.000 1.000 1,-28.000-1.000 1,-27.000 1.000 1</inkml:trace>
</inkml:ink>
</file>

<file path=ppt/ink/ink1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03"/>
    </inkml:context>
    <inkml:brush xml:id="br0">
      <inkml:brushProperty name="width" value="0.029439777135849" units="cm"/>
      <inkml:brushProperty name="height" value="0.029439777135849" units="cm"/>
      <inkml:brushProperty name="color" value="#f2395b"/>
      <inkml:brushProperty name="ignorePressure" value="0"/>
    </inkml:brush>
  </inkml:definitions>
  <inkml:trace contextRef="#ctx0" brushRef="#br0">80300.000 14350.000 747,'-18.000'-68.000'61,"17.000"17.000"-8,15.000 15.000-10,16.000 16.000-9,15.000 7.000-8,16.000 1.000-7,15.000-1.000-7,17.000 1.000-7,5.000 1.000-7,-3.000 3.000-3,-3.000 3.000-5,-2.000 4.000-4,-8.000 1.000-5,-8.000 0.000-4,-10.000 0.000-3,-9.000 0.000-5</inkml:trace>
</inkml:ink>
</file>

<file path=ppt/ink/ink15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40:07"/>
    </inkml:context>
    <inkml:brush xml:id="br0">
      <inkml:brushProperty name="width" value="0.0404760353267193" units="cm"/>
      <inkml:brushProperty name="height" value="0.0404760353267193" units="cm"/>
      <inkml:brushProperty name="color" value="#000000"/>
      <inkml:brushProperty name="ignorePressure" value="0"/>
    </inkml:brush>
  </inkml:definitions>
  <inkml:trace contextRef="#ctx0" brushRef="#br0">84200.000 42200.000 543,'-43.000'-4.000'6,"17.000"-5.000"14,15.000-7.000 12,16.000-5.000 14,15.000-4.000 4,16.000 0.000-2,15.000 0.000-2,17.000 0.000-2,14.000 0.000-4,17.000 0.000-5,15.000 0.000-6,16.000 0.000-5,7.000 1.000-6,1.000 4.000-6,-1.000 3.000-6,1.000 3.000-6,-9.000 3.000-7,-15.000 3.000-8,-15.000 3.000-9,-16.000 4.000-8,-13.000 5.000-1,-9.000 10.000 4,-10.000 10.000 4,-8.000 9.000 6</inkml:trace>
</inkml:ink>
</file>

<file path=ppt/ink/ink15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40:07"/>
    </inkml:context>
    <inkml:brush xml:id="br0">
      <inkml:brushProperty name="width" value="0.0367011800408363" units="cm"/>
      <inkml:brushProperty name="height" value="0.0367011800408363" units="cm"/>
      <inkml:brushProperty name="color" value="#000000"/>
      <inkml:brushProperty name="ignorePressure" value="0"/>
    </inkml:brush>
  </inkml:definitions>
  <inkml:trace contextRef="#ctx0" brushRef="#br0">83800.000 43200.000 599,'-24.000'20.000'2,"4.000"-9.000"6,3.000-10.000 4,3.000-8.000 5,12.000-4.000 3,22.000 3.000 4,22.000 3.000 3,23.000 4.000 3,19.000 1.000 4,19.000 0.000 8,19.000 0.000 6,19.000 0.000 7,16.000 0.000-7,17.000 0.000-21,15.000 0.000-20,16.000 0.000-22,-7.000 1.000-10,-28.000 4.000-2,-28.000 3.000-1,-27.000 3.000-1,-22.000 1.000-6,-11.000 1.000-11,-14.000-1.000-11,-11.000 1.000-10</inkml:trace>
</inkml:ink>
</file>

<file path=ppt/ink/ink15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40:12"/>
    </inkml:context>
    <inkml:brush xml:id="br0">
      <inkml:brushProperty name="width" value="0.0499048121273518" units="cm"/>
      <inkml:brushProperty name="height" value="0.0499048121273518" units="cm"/>
      <inkml:brushProperty name="color" value="#fed406"/>
      <inkml:brushProperty name="ignorePressure" value="0"/>
    </inkml:brush>
  </inkml:definitions>
  <inkml:trace contextRef="#ctx0" brushRef="#br0">61200.000 35800.000 440,'28.000'-61.000'3,"6.000"-22.000"6,7.000-22.000 5,6.000-21.000 6,-13.000 15.000 4,-31.000 53.000 1,-31.000 53.000 2,-31.000 54.000 2,-15.000 24.000 0,4.000-3.000 0,3.000-3.000-2,3.000-2.000 0,-8.000 11.000-2,-19.000 29.000-2,-18.000 28.000-3,-19.000 28.000-1,-13.000 15.000-3,-6.000 4.000-1,-6.000 3.000-3,-6.000 3.000-1,-6.000 7.000-2,-2.000 14.000-1,-3.000 11.000-3,-3.000 14.000-1,-4.000 10.000-1,-3.000 9.000-1,-3.000 10.000-1,-2.000 10.000 0,-3.000-1.000-2,1.000-9.000 0,-1.000-10.000-1,1.000-8.000-1,8.000-15.000 1,20.000-19.000 0,18.000-18.000 1,20.000-19.000 1,14.000-15.000 0,14.000-8.000 1,11.000-10.000 0,14.000-9.000 0,7.000-10.000 0,3.000-9.000 0,3.000-10.000 2,4.000-8.000-1,5.000-8.000 1,10.000-2.000 0,10.000-3.000-1,9.000-3.000 1,6.000-4.000-1,3.000-3.000 0,3.000-3.000-1,4.000-2.000-1,4.000-3.000 1,6.000 1.000 1,7.000-1.000 2,6.000 1.000 0,6.000-3.000 1,6.000-2.000-1,7.000-3.000 0,6.000-3.000-1,4.000-4.000 0,4.000-3.000-1,3.000-3.000 0,3.000-2.000-1,4.000-6.000 0,7.000-6.000 1,6.000-6.000 0,7.000-6.000-1,7.000-4.000 2,9.000 1.000 0,10.000-1.000 0,10.000 1.000 1,11.000-4.000 1,17.000-6.000-1,15.000-6.000 1,16.000-6.000 0,13.000-7.000 0,14.000-6.000 0,11.000-6.000 1,14.000-6.000-1,10.000-1.000 1,9.000 7.000-2,10.000 6.000-1,10.000 7.000-2,4.000 4.000-1,0.000 3.000 1,0.000 3.000-2,0.000 4.000 1,-4.000 4.000-2,-5.000 6.000-1,-7.000 7.000-1,-5.000 6.000-1,-9.000 3.000-2,-9.000 0.000 1,-10.000 0.000-1,-8.000 0.000 0,-9.000-2.000-1,-6.000-3.000 2,-6.000-3.000-1,-6.000-2.000 2,-13.000-3.000-1,-19.000 1.000 1,-18.000-1.000 0,-19.000 1.000 0,-15.000-3.000 0,-8.000-2.000 2,-10.000-3.000 0,-9.000-3.000 2,-10.000-4.000 1,-9.000-3.000 2,-10.000-3.000 2,-8.000-2.000 1,-11.000-11.000 1,-8.000-15.000 3,-10.000-15.000 1,-9.000-16.000 2,-10.000-15.000 0,-9.000-11.000-1,-10.000-14.000-2,-8.000-11.000-1,-9.000-18.000-3,-6.000-22.000-2,-6.000-22.000-4,-6.000-21.000-2,-7.000-18.000-3,-6.000-12.000-3,-6.000-13.000-1,-6.000-12.000-3,-6.000-7.000-1,-2.000 1.000 1,-3.000-1.000 0,-3.000 1.000 1,-7.000-12.000-1,-9.000-21.000 0,-10.000-22.000-1,-8.000-22.000-1,-11.000-7.000 2,-8.000 10.000 1,-10.000 10.000 4,-9.000 9.000 1,-1.000 6.000 3,10.000 3.000-1,10.000 3.000 1,9.000 4.000 0,4.000 18.000 1,1.000 34.000 0,-1.000 35.000 1,1.000 35.000 1,4.000 29.000-1,9.000 25.000-3,10.000 25.000-1,10.000 25.000-3,7.000 20.000-4,6.000 16.000-6,7.000 15.000-7,6.000 17.000-7,9.000 8.000-5,13.000 4.000-4,12.000 3.000-4,13.000 3.000-4</inkml:trace>
</inkml:ink>
</file>

<file path=ppt/ink/ink15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2:27"/>
    </inkml:context>
    <inkml:brush xml:id="br0">
      <inkml:brushProperty name="width" value="0.0419268608093262" units="cm"/>
      <inkml:brushProperty name="height" value="0.0419268608093262" units="cm"/>
      <inkml:brushProperty name="color" value="#00bff3"/>
      <inkml:brushProperty name="ignorePressure" value="0"/>
    </inkml:brush>
  </inkml:definitions>
  <inkml:trace contextRef="#ctx0" brushRef="#br0">40950.000 9200.000 524,'-88.000'-69.000'-10,"26.000"13.000"12,24.000 12.000 11,26.000 13.000 12,13.000 6.000 5,4.000 0.000 1,3.000 0.000 0,3.000 0.000 0,6.000 1.000-1,9.000 4.000-3,10.000 3.000-3,10.000 3.000-3,5.000 3.000-2,4.000 3.000-2,3.000 3.000-1,3.000 4.000-2,10.000 2.000 0,20.000 4.000 0,18.000 3.000 1,20.000 3.000 1,6.000 1.000-1,-2.000 1.000-2,-3.000-1.000-2,-3.000 1.000-1,2.000-3.000-3,10.000-2.000-1,10.000-3.000-3,9.000-3.000-1,2.000-2.000-2,-2.000 0.000 0,-3.000 0.000 0,-3.000 0.000 0,-4.000 0.000 1,-3.000 0.000-1,-3.000 0.000 2,-2.000 0.000 0,-3.000 0.000 1,1.000 0.000 1,-1.000 0.000 0,1.000 0.000 1,-6.000 1.000-1,-8.000 4.000-2,-10.000 3.000 0,-9.000 3.000-3,-10.000-1.000 0,-9.000-2.000 0,-10.000-3.000 0,-8.000-3.000 0,-8.000-2.000-1,-2.000 0.000 0,-3.000 0.000 0,-3.000 0.000 0,-1.000-2.000-7,4.000-3.000-12,3.000-3.000-12,3.000-2.000-13,4.000-3.000-2,7.000 1.000 5,6.000-1.000 6,7.000 1.000 5,-6.000 1.000 6,-15.000 3.000 4,-15.000 3.000 6,-16.000 4.000 4,-7.000 1.000-1,4.000 0.000-10,3.000 0.000-8,3.000 0.000-10</inkml:trace>
</inkml:ink>
</file>

<file path=ppt/ink/ink15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2:29"/>
    </inkml:context>
    <inkml:brush xml:id="br0">
      <inkml:brushProperty name="width" value="0.0488495975732803" units="cm"/>
      <inkml:brushProperty name="height" value="0.0488495975732803" units="cm"/>
      <inkml:brushProperty name="color" value="#00bff3"/>
      <inkml:brushProperty name="ignorePressure" value="0"/>
    </inkml:brush>
  </inkml:definitions>
  <inkml:trace contextRef="#ctx0" brushRef="#br0">50700.000 8500.000 450,'-86.000'-2.000'4,"28.000"-3.000"10,28.000-3.000 9,29.000-2.000 8,16.000-1.000 3,7.000 3.000-5,6.000 3.000-6,7.000 4.000-4,8.000 1.000-2,14.000 0.000-1,11.000 0.000-1,14.000 0.000 1,5.000 0.000-1,1.000 0.000 0,-1.000 0.000-1,1.000 0.000 0,1.000 1.000-2,3.000 4.000 0,3.000 3.000-1,4.000 3.000-2,2.000-1.000 0,4.000-2.000-2,3.000-3.000 0,3.000-3.000-1,3.000 1.000-1,3.000 6.000 0,3.000 7.000 0,4.000 6.000-1,-1.000 1.000 0,-3.000-3.000-1,-3.000-3.000 0,-2.000-2.000 0,-3.000-5.000-1,1.000-2.000 0,-1.000-3.000 1,1.000-3.000-1,-3.000-1.000 0,-2.000 4.000 0,-3.000 3.000 1,-3.000 3.000 1,-2.000-1.000-1,0.000-2.000 0,0.000-3.000-1,0.000-3.000-1,0.000-4.000 1,0.000-3.000 0,0.000-3.000 0,0.000-2.000 1,0.000-6.000 1,0.000-6.000-1,0.000-6.000 0,0.000-6.000 0,0.000-1.000 0,0.000 7.000 1,0.000 6.000 0,0.000 7.000 1,-2.000 2.000 1,-3.000 1.000 0,-3.000-1.000 0,-2.000 1.000 1,0.000 1.000-1,7.000 3.000-1,6.000 3.000-2,7.000 4.000 0,0.000 1.000-1,-2.000 0.000 1,-3.000 0.000 1,-3.000 0.000 1,1.000-2.000-1,6.000-3.000 0,7.000-3.000-1,6.000-2.000-1,4.000-3.000 0,4.000 1.000-1,3.000-1.000 1,3.000 1.000-1,3.000-3.000 1,3.000-2.000-1,3.000-3.000-1,4.000-3.000 0,-3.000-1.000 0,-5.000 4.000-3,-7.000 3.000 0,-5.000 3.000-3,-4.000 1.000 0,0.000 1.000 1,0.000-1.000 1,0.000 1.000 0,-2.000 1.000 0,-3.000 3.000 1,-3.000 3.000 0,-2.000 4.000 0,-3.000 2.000 0,1.000 4.000-1,-1.000 3.000 0,1.000 3.000-1,-3.000 3.000 0,-2.000 3.000 1,-3.000 3.000 2,-3.000 4.000 1,-2.000-3.000 1,0.000-5.000-1,0.000-7.000-1,0.000-5.000 1,0.000-4.000-1,0.000 0.000 0,0.000 0.000 0,0.000 0.000 0,1.000 1.000 0,4.000 4.000 0,3.000 3.000 0,3.000 3.000-1,3.000-1.000 2,3.000-2.000-1,3.000-3.000 1,4.000-3.000 1,1.000 1.000-1,0.000 6.000 0,0.000 7.000-2,0.000 6.000-1,1.000-1.000 1,4.000-5.000 0,3.000-7.000 0,3.000-5.000 2,4.000-4.000-1,7.000 0.000-1,6.000 0.000-3,7.000 0.000-1,-3.000 0.000 0,-8.000 0.000 1,-10.000 0.000 2,-9.000 0.000 0,-7.000 1.000 2,-3.000 4.000 2,-3.000 3.000 1,-2.000 3.000 1,-5.000 4.000 1,-2.000 7.000 1,-3.000 6.000 0,-3.000 7.000 2,-2.000 2.000 0,0.000 1.000 0,0.000-1.000 0,0.000 1.000 1,-2.000-4.000-1,-3.000-6.000-1,-3.000-6.000 0,-2.000-6.000-2,-3.000-6.000 0,1.000-2.000 1,-1.000-3.000-1,1.000-3.000 1,-3.000-4.000 0,-2.000-3.000-2,-3.000-3.000-1,-3.000-2.000 0,-4.000-3.000-1,-3.000 1.000-1,-3.000-1.000 1,-2.000 1.000-1,-3.000 1.000 0,1.000 3.000 0,-1.000 3.000-1,1.000 4.000-1,-4.000 1.000 0,-6.000 0.000 0,-6.000 0.000-1,-6.000 0.000 0,-15.000-4.000-14,-21.000-5.000-27,-22.000-7.000-26,-22.000-5.000-26</inkml:trace>
</inkml:ink>
</file>

<file path=ppt/ink/ink15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2:32"/>
    </inkml:context>
    <inkml:brush xml:id="br0">
      <inkml:brushProperty name="width" value="0.0265981312841177" units="cm"/>
      <inkml:brushProperty name="height" value="0.0265981312841177" units="cm"/>
      <inkml:brushProperty name="color" value="#00bff3"/>
      <inkml:brushProperty name="ignorePressure" value="0"/>
    </inkml:brush>
  </inkml:definitions>
  <inkml:trace contextRef="#ctx0" brushRef="#br0">53100.000 4850.000 827,'-22.000'-47.000'-42,"6.000"6.000"9,7.000 7.000 9,6.000 6.000 9,1.000 3.000 5,-3.000 0.000 5,-3.000 0.000 5,-2.000 0.000 4,-5.000 0.000 2,-2.000 0.000 2,-3.000 0.000 0,-3.000 0.000 2,-4.000 1.000 0,-3.000 4.000 1,-3.000 3.000 0,-2.000 3.000 0,-8.000 3.000-1,-8.000 3.000-1,-10.000 3.000-2,-9.000 4.000-1,-7.000 4.000-1,-3.000 6.000 0,-3.000 7.000 0,-2.000 6.000-1,-5.000 4.000-1,-2.000 4.000 0,-3.000 3.000-1,-3.000 3.000-2,-1.000 1.000 1,4.000 1.000 1,3.000-1.000 1,3.000 1.000 1,1.000 1.000 0,1.000 3.000 1,-1.000 3.000 0,1.000 4.000 0,1.000 1.000 0,3.000 0.000-1,3.000 0.000 0,4.000 0.000-1,1.000 3.000 0,0.000 6.000 1,0.000 7.000 0,0.000 6.000 0,0.000 6.000 1,0.000 6.000-1,0.000 7.000 0,0.000 6.000 0,-2.000 9.000-1,-3.000 13.000 1,-3.000 12.000-1,-2.000 13.000 0,2.000 7.000 1,9.000 4.000 0,10.000 3.000 1,10.000 3.000 1,5.000-1.000 1,4.000-2.000-2,3.000-3.000 0,3.000-3.000 0,6.000-2.000-1,9.000 0.000 1,10.000 0.000-1,10.000 0.000 1,11.000-4.000-1,17.000-5.000-1,15.000-7.000-1,16.000-5.000-1,12.000-9.000 0,9.000-9.000-1,10.000-10.000 0,10.000-8.000 0,10.000-9.000 0,13.000-6.000 0,12.000-6.000 1,13.000-6.000 0,9.000-9.000 0,6.000-8.000-1,7.000-10.000-1,6.000-9.000-2,3.000-9.000 0,0.000-5.000 1,0.000-7.000 0,0.000-5.000 0,6.000-9.000 1,13.000-9.000 0,12.000-10.000 0,13.000-8.000 0,7.000-15.000 1,4.000-19.000-1,3.000-18.000-1,3.000-19.000 0,-5.000-13.000 0,-12.000-6.000-1,-13.000-6.000 1,-12.000-6.000 0,-9.000-4.000-1,-2.000 1.000 1,-3.000-1.000-1,-3.000 1.000-1,-6.000-1.000 1,-5.000 1.000-1,-7.000-1.000 1,-5.000 1.000-1,-11.000 1.000 0,-11.000 3.000 0,-14.000 3.000 1,-11.000 4.000 0,-15.000-1.000 0,-16.000-3.000 1,-15.000-3.000 0,-15.000-2.000 1,-14.000-6.000 1,-8.000-6.000 0,-10.000-6.000 0,-9.000-6.000 1,-15.000 1.000 0,-18.000 9.000 0,-19.000 10.000 0,-18.000 10.000-1,-17.000 4.000 0,-11.000 0.000-3,-14.000 0.000-3,-11.000 0.000-3,-14.000 4.000-1,-11.000 10.000-3,-14.000 10.000 0,-11.000 9.000-3,-7.000 7.000-1,0.000 7.000-4,0.000 6.000-3,0.000 7.000-2,15.000 8.000-1,32.000 14.000 3,31.000 11.000 3,32.000 14.000 3</inkml:trace>
</inkml:ink>
</file>

<file path=ppt/ink/ink15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2:35"/>
    </inkml:context>
    <inkml:brush xml:id="br0">
      <inkml:brushProperty name="width" value="0.0516981594264507" units="cm"/>
      <inkml:brushProperty name="height" value="0.0516981594264507" units="cm"/>
      <inkml:brushProperty name="color" value="#00bff3"/>
      <inkml:brushProperty name="ignorePressure" value="0"/>
    </inkml:brush>
  </inkml:definitions>
  <inkml:trace contextRef="#ctx0" brushRef="#br0">24000.000 12700.000 425,'-24.000'-47.000'1,"4.000"6.000"2,3.000 7.000 1,3.000 6.000 3,9.000 6.000 2,16.000 6.000 3,15.000 7.000 4,17.000 6.000 4,8.000 3.000 0,4.000 0.000-3,3.000 0.000-1,3.000 0.000-3,3.000 0.000-3,3.000 0.000 0,3.000 0.000-3,4.000 0.000-1,2.000 3.000-1,4.000 6.000 1,3.000 7.000 1,3.000 6.000-1,6.000 1.000 1,9.000-3.000-1,10.000-3.000-1,10.000-2.000 0,4.000-3.000-1,0.000 1.000 0,0.000-1.000 0,0.000 1.000-1,1.000-3.000 0,4.000-2.000-1,3.000-3.000-2,3.000-3.000-1,-4.000-4.000-1,-8.000-3.000 1,-10.000-3.000 1,-9.000-2.000 0,-2.000-12.000 0,6.000-19.000 0,7.000-18.000 0,6.000-19.000 0,6.000-16.000-1,6.000-12.000 1,7.000-13.000-1,6.000-12.000-1,-1.000 4.000 1,-5.000 22.000 0,-7.000 22.000 1,-5.000 23.000 2,-8.000 14.000-1,-5.000 10.000 0,-7.000 10.000 1,-5.000 9.000-2,-6.000 9.000 2,-3.000 9.000 1,-3.000 10.000 1,-2.000 10.000 2,-3.000 7.000 1,1.000 6.000 2,-1.000 7.000 0,1.000 6.000 2,-4.000 3.000 0,-6.000 0.000 0,-6.000 0.000 0,-6.000 0.000 0,-1.000-2.000-1,7.000-3.000 0,6.000-3.000-2,7.000-2.000-1,-1.000-6.000-1,-6.000-6.000-1,-6.000-6.000-1,-6.000-6.000 0,2.000-6.000-2,14.000-2.000 0,11.000-3.000-1,14.000-3.000-1,10.000-2.000-1,9.000 0.000-2,10.000 0.000-1,10.000 0.000-1,0.000 0.000-1,-5.000 0.000 1,-7.000 0.000 2,-5.000 0.000 0,-8.000 1.000 1,-5.000 4.000 0,-7.000 3.000 1,-5.000 3.000 0,3.000-1.000 1,17.000-2.000-1,15.000-3.000 0,16.000-3.000 1,4.000-2.000-1,-6.000 0.000 1,-6.000 0.000 0,-6.000 0.000 0,-4.000-2.000 0,1.000-3.000 0,-1.000-3.000 0,1.000-2.000 0,-4.000-5.000 0,-6.000-2.000 1,-6.000-3.000-1,-6.000-3.000 0,-7.000-1.000 0,-6.000 4.000 1,-6.000 3.000 1,-6.000 3.000 0,-10.000 3.000-1,-12.000 3.000 1,-13.000 3.000-1,-12.000 4.000 0,-7.000-1.000-1,1.000-3.000 1,-1.000-3.000 1,1.000-2.000 0,8.000-3.000 0,20.000 1.000 2,18.000-1.000 0,20.000 1.000 2,-1.000-1.000-1,-19.000 1.000 0,-18.000-1.000-1,-19.000 1.000-2,-8.000-1.000 1,3.000 1.000-1,3.000-1.000 0,4.000 1.000 0,7.000 1.000 0,13.000 3.000 0,12.000 3.000 1,13.000 4.000 0,2.000 1.000 0,-5.000 0.000 0,-7.000 0.000-1,-5.000 0.000 1,-8.000 1.000-1,-5.000 4.000 0,-7.000 3.000 0,-5.000 3.000 0,-1.000 3.000 0,6.000 3.000-1,7.000 3.000 1,6.000 4.000 0,7.000-1.000 0,10.000-3.000 0,10.000-3.000-1,9.000-2.000 1,6.000-5.000-1,3.000-2.000-3,3.000-3.000-1,4.000-3.000-3,-3.000-4.000 0,-5.000-3.000 0,-7.000-3.000 2,-5.000-2.000 1,-1.000-1.000 1,6.000 3.000-1,7.000 3.000 1,6.000 4.000 0,-1.000 1.000 0,-5.000 0.000 0,-7.000 0.000 1,-5.000 0.000 0,-4.000 3.000 1,0.000 6.000-1,0.000 7.000 1,0.000 6.000 0,1.000-1.000 0,4.000-5.000 0,3.000-7.000 0,3.000-5.000 0,-1.000-8.000 0,-2.000-5.000 0,-3.000-7.000 0,-3.000-5.000 0,-2.000-3.000 0,0.000 4.000 0,0.000 3.000 1,0.000 3.000-1,1.000 4.000 2,4.000 7.000 1,3.000 6.000 1,3.000 7.000 2,1.000 5.000 0,1.000 7.000 0,-1.000 6.000 0,1.000 7.000 0,-1.000 4.000 0,1.000 3.000 0,-1.000 3.000 1,1.000 4.000-1,-1.000-4.000-1,1.000-9.000 0,-1.000-10.000-1,1.000-8.000-1,1.000-9.000-1,3.000-6.000-1,3.000-6.000-1,4.000-6.000-1,1.000-10.000-1,0.000-12.000 1,0.000-13.000-1,0.000-12.000 1,0.000-7.000 1,0.000 1.000-1,0.000-1.000 2,0.000 1.000 0,-2.000 7.000 0,-3.000 16.000 0,-3.000 15.000-1,-2.000 17.000 1,-3.000 11.000-1,1.000 10.000 1,-1.000 10.000 1,1.000 9.000 0,-1.000 7.000 0,1.000 7.000 0,-1.000 6.000-1,1.000 7.000 0,-1.000-3.000-1,1.000-8.000 0,-1.000-10.000 1,1.000-9.000 0,-1.000-7.000-1,1.000-3.000-1,-1.000-3.000 0,1.000-2.000-2,1.000-9.000 0,3.000-12.000-1,3.000-13.000 0,4.000-12.000 0,-3.000-4.000 0,-5.000 7.000 3,-7.000 6.000 2,-5.000 7.000 1,-6.000 2.000 3,-3.000 1.000-1,-3.000-1.000 1,-2.000 1.000 1,-5.000 4.000 0,-2.000 9.000 0,-3.000 10.000-1,-3.000 10.000-1,-2.000 4.000 1,0.000 0.000 0,0.000 0.000 0,0.000 0.000 1,1.000-2.000-2,4.000-3.000-2,3.000-3.000-3,3.000-2.000-3,1.000-8.000-1,1.000-8.000 0,-1.000-10.000 2,1.000-9.000 1,-1.000-9.000 0,1.000-5.000 0,-1.000-7.000 1,1.000-5.000 0,2.000 0.000 0,7.000 10.000 2,6.000 10.000 2,7.000 9.000 1,2.000 6.000 0,1.000 3.000 0,-1.000 3.000-1,1.000 4.000-1,-3.000 4.000-1,-2.000 6.000 0,-3.000 7.000 0,-3.000 6.000 0,-2.000 3.000-1,0.000 0.000 0,0.000 0.000-1,0.000 0.000 0,0.000-4.000 0,0.000-5.000 0,0.000-7.000 1,0.000-5.000-1,-2.000-8.000 1,-3.000-5.000-1,-3.000-7.000 0,-2.000-5.000 1,-3.000-4.000 0,1.000 0.000 0,-1.000 0.000 1,1.000 0.000 1,-3.000 3.000 1,-2.000 6.000 0,-3.000 7.000 1,-3.000 6.000 1,-4.000 4.000-1,-3.000 4.000 1,-3.000 3.000-1,-2.000 3.000-1,-3.000 1.000 0,1.000 1.000-2,-1.000-1.000-1,1.000 1.000-1,1.000-3.000-2,3.000-2.000-2,3.000-3.000-4,4.000-3.000-3,-3.000-2.000-6,-5.000 0.000-12,-7.000 0.000-11,-5.000 0.000-11</inkml:trace>
</inkml:ink>
</file>

<file path=ppt/ink/ink15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3:10"/>
    </inkml:context>
    <inkml:brush xml:id="br0">
      <inkml:brushProperty name="width" value="0.0353624075651169" units="cm"/>
      <inkml:brushProperty name="height" value="0.0353624075651169" units="cm"/>
      <inkml:brushProperty name="color" value="#00bff3"/>
      <inkml:brushProperty name="ignorePressure" value="0"/>
    </inkml:brush>
  </inkml:definitions>
  <inkml:trace contextRef="#ctx0" brushRef="#br0">76400.000 13900.000 622,'-41.000'21.000'42,"19.000"-5.000"8,19.000-7.000 8,19.000-5.000 7,10.000-4.000-4,4.000 0.000-14,3.000 0.000-15,3.000 0.000-14,3.000 0.000-13,3.000 0.000-11,3.000 0.000-10,4.000 0.000-10,-1.000 0.000-5,-3.000 0.000-2,-3.000 0.000-1,-2.000 0.000 0,-1.000 0.000-1,3.000 0.000 1,3.000 0.000 1,4.000 0.000 1,-1.000 0.000 1,-3.000 0.000 4,-3.000 0.000 3,-2.000 0.000 3,-5.000 0.000 3,-2.000 0.000 0,-3.000 0.000 2,-3.000 0.000 0,-4.000 1.000 3,-3.000 4.000 3,-3.000 3.000 2,-2.000 3.000 4</inkml:trace>
</inkml:ink>
</file>

<file path=ppt/ink/ink15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3:10"/>
    </inkml:context>
    <inkml:brush xml:id="br0">
      <inkml:brushProperty name="width" value="0.0220766700804234" units="cm"/>
      <inkml:brushProperty name="height" value="0.0220766700804234" units="cm"/>
      <inkml:brushProperty name="color" value="#00bff3"/>
      <inkml:brushProperty name="ignorePressure" value="0"/>
    </inkml:brush>
  </inkml:definitions>
  <inkml:trace contextRef="#ctx0" brushRef="#br0">77400.000 14000.000 996,'46.000'-22.000'4,"-5.000"6.000"-9,-7.000 7.000-8,-5.000 6.000-8,-6.000 4.000-5,-3.000 4.000-2,-3.000 3.000-1,-2.000 3.000-1</inkml:trace>
</inkml:ink>
</file>

<file path=ppt/ink/ink15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3:10"/>
    </inkml:context>
    <inkml:brush xml:id="br0">
      <inkml:brushProperty name="width" value="0.0340645276010036" units="cm"/>
      <inkml:brushProperty name="height" value="0.0340645276010036" units="cm"/>
      <inkml:brushProperty name="color" value="#00bff3"/>
      <inkml:brushProperty name="ignorePressure" value="0"/>
    </inkml:brush>
  </inkml:definitions>
  <inkml:trace contextRef="#ctx0" brushRef="#br0">78050.000 14250.000 645,'50.000'0.000'59,"0.000"0.000"-15,0.000 0.000-13,0.000 0.000-14,1.000-4.000-13,4.000-5.000-13,3.000-7.000-12,3.000-5.000-13,3.000-4.000-6,3.000 0.000 3,3.000 0.000 1,4.000 0.000 1,-3.000 1.000 6,-5.000 4.000 6,-7.000 3.000 6,-5.000 3.000 8,-4.000 6.000 4,0.000 9.000 0,0.000 10.000 2,0.000 10.000 0,-2.000 4.000 3,-3.000 0.000 2,-3.000 0.000 3,-2.000 0.000 2,-5.000-4.000 3,-2.000-5.000 5,-3.000-7.000 3,-3.000-5.000 5,-2.000-4.000 3,0.000 0.000 4,0.000 0.000 4,0.000 0.000 4,0.000 0.000 3,0.000 0.000 2,0.000 0.000 1,0.000 0.000 2,1.000 3.000-4,4.000 6.000-8,3.000 7.000-10,3.000 6.000-8,4.000-1.000-9,7.000-5.000-7,6.000-7.000-8,7.000-5.000-8,2.000-4.000-6,1.000 0.000-3,-1.000 0.000-4,1.000 0.000-4,1.000-5.000-4,3.000-9.000-4,3.000-10.000-4,4.000-8.000-4,-3.000-3.000 2,-5.000 7.000 8,-7.000 6.000 7,-5.000 7.000 7,-8.000 4.000 6,-5.000 3.000 5,-7.000 3.000 4,-5.000 4.000 5,-6.000 2.000 1,-3.000 4.000 2,-3.000 3.000 0,-2.000 3.000 0,-3.000 4.000 5,1.000 7.000 8,-1.000 6.000 8,1.000 7.000 9,-1.000 0.000 4,1.000-2.000 1,-1.000-3.000 1,1.000-3.000 0,1.000-4.000 0,3.000-3.000-5,3.000-3.000-3,4.000-2.000-4,2.000-5.000-5,4.000-2.000-4,3.000-3.000-5,3.000-3.000-4,3.000-2.000-6,3.000 0.000-6,3.000 0.000-6,4.000 0.000-6,1.000 1.000-4,0.000 4.000-3,0.000 3.000-3,0.000 3.000-3,0.000 3.000 0,0.000 3.000 3,0.000 3.000 1,0.000 4.000 3,-5.000-1.000 3,-9.000-3.000 6,-10.000-3.000 4,-8.000-2.000 6</inkml:trace>
</inkml:ink>
</file>

<file path=ppt/ink/ink1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03"/>
    </inkml:context>
    <inkml:brush xml:id="br0">
      <inkml:brushProperty name="width" value="0.0324177816510201" units="cm"/>
      <inkml:brushProperty name="height" value="0.0324177816510201" units="cm"/>
      <inkml:brushProperty name="color" value="#f2395b"/>
      <inkml:brushProperty name="ignorePressure" value="0"/>
    </inkml:brush>
  </inkml:definitions>
  <inkml:trace contextRef="#ctx0" brushRef="#br0">81300.000 13300.000 678,'-47.000'0.000'3,"6.000"0.000"6,7.000 0.000 6,6.000 0.000 6,6.000 9.000 6,6.000 19.000 5,7.000 19.000 6,6.000 19.000 5,1.000 15.000-1,-3.000 13.000-8,-3.000 12.000-6,-2.000 13.000-8,-3.000 7.000-11,1.000 4.000-13,-1.000 3.000-13,1.000 3.000-15,1.000-13.000-4,3.000-28.000 3,3.000-28.000 3,4.000-27.000 5,-1.000-14.000-3,-3.000 4.000-6,-3.000 3.000-8,-2.000 3.000-6</inkml:trace>
</inkml:ink>
</file>

<file path=ppt/ink/ink15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3:11"/>
    </inkml:context>
    <inkml:brush xml:id="br0">
      <inkml:brushProperty name="width" value="0.0287128146737814" units="cm"/>
      <inkml:brushProperty name="height" value="0.0287128146737814" units="cm"/>
      <inkml:brushProperty name="color" value="#00bff3"/>
      <inkml:brushProperty name="ignorePressure" value="0"/>
    </inkml:brush>
  </inkml:definitions>
  <inkml:trace contextRef="#ctx0" brushRef="#br0">82550.000 14400.000 766,'25.000'-22.000'104,"0.000"6.000"-30,0.000 7.000-31,0.000 6.000-30,1.000 4.000-19,4.000 4.000-4,3.000 3.000-4,3.000 3.000-5,1.000-1.000-4,1.000-2.000-4,-1.000-3.000-4,1.000-3.000-3,-1.000-2.000-3,1.000 0.000 0,-1.000 0.000 1,1.000 0.000-1,-1.000 0.000 5,1.000 0.000 6,-1.000 0.000 8,1.000 0.000 7,-3.000-2.000 4,-2.000-3.000 2,-3.000-3.000 2,-3.000-2.000 0</inkml:trace>
</inkml:ink>
</file>

<file path=ppt/ink/ink15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3:11"/>
    </inkml:context>
    <inkml:brush xml:id="br0">
      <inkml:brushProperty name="width" value="0.0258000884205103" units="cm"/>
      <inkml:brushProperty name="height" value="0.0258000884205103" units="cm"/>
      <inkml:brushProperty name="color" value="#00bff3"/>
      <inkml:brushProperty name="ignorePressure" value="0"/>
    </inkml:brush>
  </inkml:definitions>
  <inkml:trace contextRef="#ctx0" brushRef="#br0">83750.000 13500.000 852,'-25.000'-22.000'58,"0.000"6.000"-14,0.000 7.000-14,0.000 6.000-14</inkml:trace>
</inkml:ink>
</file>

<file path=ppt/ink/ink15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3:16"/>
    </inkml:context>
    <inkml:brush xml:id="br0">
      <inkml:brushProperty name="width" value="0.0318649373948574" units="cm"/>
      <inkml:brushProperty name="height" value="0.0318649373948574" units="cm"/>
      <inkml:brushProperty name="color" value="#f2395b"/>
      <inkml:brushProperty name="ignorePressure" value="0"/>
    </inkml:brush>
  </inkml:definitions>
  <inkml:trace contextRef="#ctx0" brushRef="#br0">83850.000 13500.000 690,'-25.000'-46.000'22,"0.000"10.000"-5,0.000 10.000-7,0.000 9.000-6,0.000 2.000-3,0.000-2.000 3,0.000-3.000 0,0.000-3.000 3,0.000-1.000 0,0.000 4.000 0,0.000 3.000-1,0.000 3.000 0,-2.000 1.000-1,-3.000 1.000-1,-3.000-1.000-1,-2.000 1.000-1,-1.000-1.000 0,3.000 1.000 1,3.000-1.000 0,4.000 1.000 2,-1.000 1.000 0,-3.000 3.000 1,-3.000 3.000 1,-2.000 4.000 1,-1.000 2.000 0,3.000 4.000-2,3.000 3.000 0,4.000 3.000-2,-1.000 3.000 0,-3.000 3.000 0,-3.000 3.000 1,-2.000 4.000-1,-1.000-1.000 0,3.000-3.000 0,3.000-3.000-1,4.000-2.000-1,1.000-1.000 0,0.000 3.000 1,0.000 3.000 0,0.000 4.000 1,0.000 2.000 0,0.000 4.000-1,0.000 3.000 0,0.000 3.000-1,0.000 1.000 1,0.000 1.000 0,0.000-1.000 0,0.000 1.000 1,1.000 1.000 0,4.000 3.000 0,3.000 3.000 0,3.000 4.000-1,3.000 4.000 0,3.000 6.000 1,3.000 7.000 0,4.000 6.000 1,1.000 1.000-1,0.000-3.000 0,0.000-3.000 1,0.000-2.000-1,0.000-5.000 0,0.000-2.000 0,0.000-3.000 0,0.000-3.000 0,3.000-4.000-1,6.000-3.000 0,7.000-3.000-2,6.000-2.000-2,1.000-3.000 0,-3.000 1.000 0,-3.000-1.000 0,-2.000 1.000 1,-1.000-3.000-1,3.000-2.000 0,3.000-3.000 0,4.000-3.000-1,1.000-4.000 1,0.000-3.000-2,0.000-3.000 0,0.000-2.000-1,0.000-3.000 0,0.000 1.000 0,0.000-1.000 0,0.000 1.000 1,1.000-3.000 0,4.000-2.000 0,3.000-3.000-1,3.000-3.000 0,3.000-2.000 0,3.000 0.000 0,3.000 0.000 1,4.000 0.000 1,2.000 0.000-1,4.000 0.000-2,3.000 0.000-1,3.000 0.000-1,-1.000-2.000-1,-2.000-3.000 1,-3.000-3.000 0,-3.000-2.000 0,-2.000-5.000 2,0.000-2.000-1,0.000-3.000 1,0.000-3.000-1,0.000-2.000 2,0.000 0.000-1,0.000 0.000 0,0.000 0.000 0,-2.000 0.000 1,-3.000 0.000-1,-3.000 0.000 1,-2.000 0.000 0,-5.000 0.000 0,-2.000 0.000 1,-3.000 0.000 2,-3.000 0.000 1,-2.000 0.000 1,0.000 0.000 0,0.000 0.000-1,0.000 0.000 1,0.000-2.000-1,0.000-3.000 1,0.000-3.000 0,0.000-2.000 0,-4.000-5.000 0,-5.000-2.000 0,-7.000-3.000 0,-5.000-3.000 0,-4.000-4.000 0,0.000-3.000 0,0.000-3.000 0,0.000-2.000 0,0.000-6.000 0,0.000-6.000-1,0.000-6.000 1,0.000-6.000-1,-5.000-2.000 0,-9.000 3.000 0,-10.000 3.000 1,-8.000 4.000-1,-4.000 4.000 0,3.000 6.000 0,3.000 7.000-1,4.000 6.000-1,-1.000 4.000 0,-3.000 4.000 1,-3.000 3.000 0,-2.000 3.000 0,-3.000 1.000 1,1.000 1.000 0,-1.000-1.000 0,1.000 1.000 1,1.000 1.000 0,3.000 3.000 0,3.000 3.000-1,4.000 4.000 1,-1.000 4.000-1,-3.000 6.000-1,-3.000 7.000 0,-2.000 6.000-1,-6.000 6.000-1,-6.000 6.000-5,-6.000 7.000-4,-6.000 6.000-4,-2.000 4.000-4,3.000 4.000-2,3.000 3.000-2,4.000 3.000-4,4.000-1.000 0,6.000-2.000 1,7.000-3.000 1,6.000-3.000 2</inkml:trace>
</inkml:ink>
</file>

<file path=ppt/ink/ink15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3:23"/>
    </inkml:context>
    <inkml:brush xml:id="br0">
      <inkml:brushProperty name="width" value="0.0357824303209782" units="cm"/>
      <inkml:brushProperty name="height" value="0.0357824303209782" units="cm"/>
      <inkml:brushProperty name="color" value="#f2395b"/>
      <inkml:brushProperty name="ignorePressure" value="0"/>
    </inkml:brush>
  </inkml:definitions>
  <inkml:trace contextRef="#ctx0" brushRef="#br0">88250.000 7200.000 614,'-47.000'-46.000'33,"6.000"10.000"-3,7.000 10.000-2,6.000 9.000-2,3.000 6.000-1,0.000 3.000-1,0.000 3.000-1,0.000 4.000-1,-2.000 2.000-1,-3.000 4.000-3,-3.000 3.000-3,-2.000 3.000-2,-3.000 1.000-3,1.000 1.000-1,-1.000-1.000-1,1.000 1.000-2,-1.000 1.000 0,1.000 3.000-1,-1.000 3.000 0,1.000 4.000-1,-1.000 1.000 0,1.000 0.000 0,-1.000 0.000-2,1.000 0.000-1,-3.000 1.000 0,-2.000 4.000 0,-3.000 3.000-1,-3.000 3.000 1,-2.000 1.000-1,0.000 1.000 2,0.000-1.000-1,0.000 1.000 2,3.000-3.000 0,6.000-2.000-1,7.000-3.000 1,6.000-3.000 0,-1.000 1.000 1,-5.000 6.000-1,-7.000 7.000 2,-5.000 6.000 0,-3.000 3.000-1,4.000 0.000-2,3.000 0.000-1,3.000 0.000-4,1.000 0.000 0,1.000 0.000-1,-1.000 0.000-1,1.000 0.000 0,-1.000 1.000 1,1.000 4.000 0,-1.000 3.000 1,1.000 3.000 0,-1.000-1.000 2,1.000-2.000 0,-1.000-3.000 2,1.000-3.000 0,1.000-1.000 0,3.000 4.000 0,3.000 3.000 0,4.000 3.000 0,1.000-2.000 0,0.000-6.000 0,0.000-6.000 0,0.000-6.000 1,3.000-4.000-1,6.000 1.000-2,7.000-1.000-2,6.000 1.000-1,4.000-3.000-1,4.000-2.000 1,3.000-3.000 0,3.000-3.000 2,4.000-4.000-1,7.000-3.000 1,6.000-3.000 0,7.000-2.000 0,2.000-1.000 1,1.000 3.000 0,-1.000 3.000 0,1.000 4.000 1,1.000-3.000 1,3.000-5.000 0,3.000-7.000 1,4.000-5.000 1,5.000-1.000 1,10.000 6.000-2,10.000 7.000 1,9.000 6.000-1,2.000 1.000 0,-2.000-3.000 0,-3.000-3.000-1,-3.000-2.000 0,-2.000-1.000-1,0.000 3.000 1,0.000 3.000-2,0.000 4.000 1,-2.000 1.000-1,-3.000 0.000 0,-3.000 0.000 1,-2.000 0.000-1,0.000-2.000 0,7.000-3.000 0,6.000-3.000-2,7.000-2.000 0,0.000-3.000-1,-2.000 1.000 0,-3.000-1.000 0,-3.000 1.000 0,-4.000-3.000 0,-3.000-2.000 0,-3.000-3.000 1,-2.000-3.000 0,-5.000-2.000 0,-2.000 0.000 1,-3.000 0.000-1,-3.000 0.000 1,-2.000-2.000 0,0.000-3.000-1,0.000-3.000 0,0.000-2.000 0,-2.000-1.000 0,-3.000 3.000 0,-3.000 3.000 1,-2.000 4.000 1,-5.000-1.000-1,-2.000-3.000 1,-3.000-3.000-1,-3.000-2.000 0,-2.000-3.000 0,0.000 1.000 0,0.000-1.000 1,0.000 1.000 0,0.000-1.000 1,0.000 1.000 0,0.000-1.000 1,0.000 1.000 1,-4.000-4.000 1,-5.000-6.000 1,-7.000-6.000 2,-5.000-6.000 2,-8.000-7.000-1,-5.000-6.000 0,-7.000-6.000-3,-5.000-6.000-1,-6.000-7.000 0,-3.000-6.000-1,-3.000-6.000 0,-2.000-6.000-1,-5.000-7.000 0,-2.000-6.000-1,-3.000-6.000-1,-3.000-6.000 0,-6.000-10.000-2,-5.000-12.000 1,-7.000-13.000 0,-5.000-12.000 1,-1.000 2.000-1,6.000 20.000 0,7.000 18.000 0,6.000 20.000 1,3.000 6.000-1,0.000-2.000 1,0.000-3.000 0,0.000-3.000 1,-2.000-1.000-2,-3.000 4.000-3,-3.000 3.000-3,-2.000 3.000-3,-1.000 4.000-1,3.000 7.000 1,3.000 6.000 0,4.000 7.000 1,2.000 7.000-2,4.000 9.000-7,3.000 10.000-5,3.000 10.000-6,3.000 5.000-5,3.000 4.000-2,3.000 3.000-4,4.000 3.000-3</inkml:trace>
</inkml:ink>
</file>

<file path=ppt/ink/ink15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3:53"/>
    </inkml:context>
    <inkml:brush xml:id="br0">
      <inkml:brushProperty name="width" value="0.037872102111578" units="cm"/>
      <inkml:brushProperty name="height" value="0.037872102111578" units="cm"/>
      <inkml:brushProperty name="color" value="#f2395b"/>
      <inkml:brushProperty name="ignorePressure" value="0"/>
    </inkml:brush>
  </inkml:definitions>
  <inkml:trace contextRef="#ctx0" brushRef="#br0">13550.000 24800.000 580,'-25.000'-29.000'3,"0.000"-5.000"5,0.000-7.000 6,0.000-5.000 5,1.000 8.000 6,4.000 26.000 6,3.000 24.000 8,3.000 26.000 6,1.000 19.000-1,1.000 17.000-9,-1.000 15.000-9,1.000 16.000-10,-3.000 13.000-6,-2.000 14.000 0,-3.000 11.000-3,-3.000 14.000-1,-1.000 0.000-1,4.000-8.000 0,3.000-10.000-2,3.000-9.000-1,3.000-1.000 1,3.000 10.000-1,3.000 10.000 2,4.000 9.000 0,-1.000 9.000 0,-3.000 9.000-1,-3.000 10.000 0,-2.000 10.000 0,-1.000 2.000-1,3.000-3.000 2,3.000-3.000 0,4.000-2.000 1,1.000-6.000 1,0.000-6.000-2,0.000-6.000-1,0.000-6.000-1,0.000 1.000 0,0.000 9.000 0,0.000 10.000 1,0.000 10.000-1,0.000 0.000-1,0.000-5.000-2,0.000-7.000-4,0.000-5.000-2,0.000-4.000-2,0.000 0.000 2,0.000 0.000 0,0.000 0.000 2,0.000-5.000 1,0.000-9.000 0,0.000-10.000 2,0.000-8.000 0,0.000-12.000 0,0.000-12.000-1,0.000-13.000-2,0.000-12.000-2,0.000-10.000 0,0.000-6.000 0,0.000-6.000 1,0.000-6.000-1,0.000-6.000 1,0.000-2.000 0,0.000-3.000-1,0.000-3.000 0,0.000-13.000-5,0.000-22.000-10,0.000-22.000-11,0.000-21.000-9,0.000-12.000-2,0.000 1.000 9,0.000-1.000 8,0.000 1.000 7,1.000-3.000 3,4.000-2.000-6,3.000-3.000-4,3.000-3.000-5</inkml:trace>
</inkml:ink>
</file>

<file path=ppt/ink/ink15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3:55"/>
    </inkml:context>
    <inkml:brush xml:id="br0">
      <inkml:brushProperty name="width" value="0.0408156253397465" units="cm"/>
      <inkml:brushProperty name="height" value="0.0408156253397465" units="cm"/>
      <inkml:brushProperty name="color" value="#f2395b"/>
      <inkml:brushProperty name="ignorePressure" value="0"/>
    </inkml:brush>
  </inkml:definitions>
  <inkml:trace contextRef="#ctx0" brushRef="#br0">13950.000 23750.000 539,'26.000'-44.000'1,"4.000"13.000"3,3.000 12.000 2,3.000 13.000 2,4.000 7.000 0,7.000 4.000 0,6.000 3.000 0,7.000 3.000-2,4.000 1.000 1,3.000 1.000-1,3.000-1.000-1,4.000 1.000 1,5.000-1.000-1,10.000 1.000-1,10.000-1.000-1,9.000 1.000 1,10.000-3.000-1,14.000-2.000 1,11.000-3.000 1,14.000-3.000 1,7.000-6.000 0,3.000-5.000 0,3.000-7.000-1,4.000-5.000-1,-1.000-1.000-1,-3.000 6.000 1,-3.000 7.000-1,-2.000 6.000 1,-1.000 3.000-1,3.000 0.000 1,3.000 0.000 0,4.000 0.000 1,2.000 1.000-1,4.000 4.000-1,3.000 3.000-2,3.000 3.000 0,1.000-1.000-1,1.000-2.000 1,-1.000-3.000 2,1.000-3.000 0,2.000-1.000 0,7.000 4.000 0,6.000 3.000 0,7.000 3.000-1,2.000-1.000 1,1.000-2.000 1,-1.000-3.000 1,1.000-3.000 1,-3.000-2.000 1,-2.000 0.000-1,-3.000 0.000-1,-3.000 0.000 0,-2.000 1.000 0,0.000 4.000-2,0.000 3.000 0,0.000 3.000-2,1.000 1.000 1,4.000 1.000-1,3.000-1.000 1,3.000 1.000 1,3.000-1.000-1,3.000 1.000-1,3.000-1.000 1,4.000 1.000-1,1.000-3.000-1,0.000-2.000 1,0.000-3.000 1,0.000-3.000-1,1.000-2.000 1,4.000 0.000-1,3.000 0.000 1,3.000 0.000 0,-1.000 0.000-1,-2.000 0.000 1,-3.000 0.000 0,-3.000 0.000 0,-4.000-2.000 0,-3.000-3.000 0,-3.000-3.000 0,-2.000-2.000 0,-5.000-1.000-1,-2.000 3.000 0,-3.000 3.000-1,-3.000 4.000 0,-2.000 2.000-1,0.000 4.000 1,0.000 3.000 1,0.000 3.000 0,-4.000-1.000 1,-5.000-2.000 0,-7.000-3.000 1,-5.000-3.000 0,-3.000-1.000 0,4.000 4.000 0,3.000 3.000-1,3.000 3.000 0,3.000-1.000-1,3.000-2.000 0,3.000-3.000 0,4.000-3.000 0,2.000-4.000 0,4.000-3.000 0,3.000-3.000 1,3.000-2.000-1,1.000-5.000 1,1.000-2.000 0,-1.000-3.000 0,1.000-3.000 1,-3.000-1.000 0,-2.000 4.000 0,-3.000 3.000-1,-3.000 3.000 0,-6.000 3.000 1,-5.000 3.000 0,-7.000 3.000 0,-5.000 4.000 1,-9.000 1.000 0,-9.000 0.000-1,-10.000 0.000 0,-8.000 0.000-2,-4.000 0.000-1,3.000 0.000-1,3.000 0.000 0,4.000 0.000-2,2.000 0.000 0,4.000 0.000 0,3.000 0.000 0,3.000 0.000 1,-4.000 0.000 0,-8.000 0.000 0,-10.000 0.000 1,-9.000 0.000-1,-7.000 1.000 1,-3.000 4.000 0,-3.000 3.000 1,-2.000 3.000 1,-3.000-1.000-1,1.000-2.000 1,-1.000-3.000-1,1.000-3.000 0,-4.000-2.000 1,-6.000 0.000-1,-6.000 0.000 0,-6.000 0.000 0,-2.000 1.000 0,3.000 4.000 0,3.000 3.000 0,4.000 3.000 0,-1.000 1.000 0,-3.000 1.000 0,-3.000-1.000 0,-2.000 1.000 0,-3.000-3.000 0,1.000-2.000 0,-1.000-3.000-1,1.000-3.000-1,1.000-1.000 1,3.000 4.000 0,3.000 3.000 0,4.000 3.000 1,2.000 1.000 0,4.000 1.000 0,3.000-1.000 1,3.000 1.000 1,3.000-3.000-1,3.000-2.000 1,3.000-3.000-1,4.000-3.000 0,1.000-2.000 0,0.000 0.000-1,0.000 0.000 1,0.000 0.000-1,3.000 0.000 0,6.000 0.000 0,7.000 0.000 1,6.000 0.000-1,4.000 0.000 0,4.000 0.000 0,3.000 0.000 0,3.000 0.000 0,4.000-2.000 0,7.000-3.000 0,6.000-3.000 0,7.000-2.000 0,-1.000-3.000-1,-6.000 1.000 1,-6.000-1.000 0,-6.000 1.000 0,-4.000-1.000 0,1.000 1.000 0,-1.000-1.000 0,1.000 1.000 0,-1.000 1.000 0,1.000 3.000 0,-1.000 3.000 0,1.000 4.000 1,-1.000 1.000-1,1.000 0.000 1,-1.000 0.000-1,1.000 0.000 0,-7.000 0.000 0,-12.000 0.000 0,-13.000 0.000 0,-12.000 0.000 0,-9.000 1.000 0,-2.000 4.000 0,-3.000 3.000 0,-3.000 3.000 0,-6.000 1.000 0,-5.000 1.000 0,-7.000-1.000-1,-5.000 1.000 1,-8.000-1.000-1,-5.000 1.000 0,-7.000-1.000-1,-5.000 1.000 0,-12.000 5.000 2,-16.000 14.000 3,-15.000 11.000 3,-15.000 14.000 4,-11.000 3.000 1,-2.000-2.000-2,-3.000-3.000-1,-3.000-3.000-2,-2.000 4.000-1,0.000 13.000-1,0.000 12.000-1,0.000 13.000-1,0.000 7.000 0,0.000 4.000 2,0.000 3.000-1,0.000 3.000 2,1.000 1.000 0,4.000 1.000 0,3.000-1.000-1,3.000 1.000 0,1.000-4.000 0,1.000-6.000 1,-1.000-6.000-1,1.000-6.000 1,1.000-4.000-1,3.000 1.000-2,3.000-1.000-1,4.000 1.000-1,-1.000-1.000-2,-3.000 1.000 1,-3.000-1.000 0,-2.000 1.000 0,-3.000 4.000 1,1.000 9.000 0,-1.000 10.000-1,1.000 10.000 2,-3.000 7.000-2,-2.000 6.000 0,-3.000 7.000 0,-3.000 6.000-2,-4.000 1.000 0,-3.000-3.000 1,-3.000-3.000 0,-2.000-2.000 1,-1.000-8.000 0,3.000-8.000 2,3.000-10.000 1,4.000-9.000 2,2.000-5.000-1,4.000 0.000 0,3.000 0.000 0,3.000 0.000-1,3.000-2.000 0,3.000-3.000-1,3.000-3.000 1,4.000-2.000 0,1.000-1.000-1,0.000 3.000-1,0.000 3.000 1,0.000 4.000-2,0.000-1.000 0,0.000-3.000 1,0.000-3.000 0,0.000-2.000 1,0.000-3.000-1,0.000 1.000-1,0.000-1.000-1,0.000 1.000-2,0.000-4.000 1,0.000-6.000-1,0.000-6.000 1,0.000-6.000 0,0.000-6.000 0,0.000-2.000-1,0.000-3.000 0,0.000-3.000-2,0.000-1.000 0,0.000 4.000 3,0.000 3.000 0,0.000 3.000 2,-2.000 3.000 1,-3.000 3.000 0,-3.000 3.000 1,-2.000 4.000 1,-3.000-1.000-1,1.000-3.000 1,-1.000-3.000 0,1.000-2.000 0,1.000-5.000 0,3.000-2.000 0,3.000-3.000-1,4.000-3.000 1,1.000-2.000-1,0.000 0.000-1,0.000 0.000 0,0.000 0.000-2,-5.000-11.000-13,-9.000-22.000-28,-10.000-22.000-26,-8.000-21.000-29</inkml:trace>
</inkml:ink>
</file>

<file path=ppt/ink/ink15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3:57"/>
    </inkml:context>
    <inkml:brush xml:id="br0">
      <inkml:brushProperty name="width" value="0.0467410944402218" units="cm"/>
      <inkml:brushProperty name="height" value="0.0467410944402218" units="cm"/>
      <inkml:brushProperty name="color" value="#f2395b"/>
      <inkml:brushProperty name="ignorePressure" value="0"/>
    </inkml:brush>
  </inkml:definitions>
  <inkml:trace contextRef="#ctx0" brushRef="#br0">13000.000 32850.000 470,'-46.000'-2.000'2,"10.000"-3.000"2,10.000-3.000 4,9.000-2.000 3,17.000-1.000 4,25.000 3.000 7,25.000 3.000 6,25.000 4.000 6,15.000-1.000 0,7.000-3.000-5,6.000-3.000-5,7.000-2.000-6,4.000-1.000-3,3.000 3.000-2,3.000 3.000-1,4.000 4.000-2,4.000 1.000-1,6.000 0.000-1,7.000 0.000-1,6.000 0.000-1,4.000 0.000-1,4.000 0.000-1,3.000 0.000-2,3.000 0.000 0,-2.000 1.000-1,-6.000 4.000 0,-6.000 3.000 0,-6.000 3.000-1,-1.000 1.000 1,7.000 1.000 0,6.000-1.000 1,7.000 1.000 1,5.000-1.000 1,7.000 1.000 0,6.000-1.000 1,7.000 1.000 1,-1.000-3.000 0,-6.000-2.000-1,-6.000-3.000-1,-6.000-3.000-1,-4.000-2.000-1,1.000 0.000 0,-1.000 0.000-1,1.000 0.000 0,-1.000 0.000-1,1.000 0.000 1,-1.000 0.000-1,1.000 0.000 0,1.000 0.000 1,3.000 0.000-1,3.000 0.000 1,4.000 0.000 0,-1.000 0.000 0,-3.000 0.000-1,-3.000 0.000 1,-2.000 0.000-1,-5.000-2.000 1,-2.000-3.000-1,-3.000-3.000 2,-3.000-2.000-1,-6.000-1.000 1,-5.000 3.000 0,-7.000 3.000 0,-5.000 4.000-1,-1.000 4.000 1,6.000 6.000 0,7.000 7.000 0,6.000 6.000 0,4.000-1.000 1,4.000-5.000-1,3.000-7.000 0,3.000-5.000-1,3.000-4.000 1,3.000 0.000 1,3.000 0.000 0,4.000 0.000 1,4.000-2.000 1,6.000-3.000-1,7.000-3.000 1,6.000-2.000 0,-1.000-3.000 0,-5.000 1.000-1,-7.000-1.000 0,-5.000 1.000 0,-4.000 1.000-1,0.000 3.000-1,0.000 3.000 0,0.000 4.000-1,0.000 1.000 0,0.000 0.000-1,0.000 0.000 1,0.000 0.000-1,-2.000 0.000 1,-3.000 0.000-1,-3.000 0.000 1,-2.000 0.000 0,2.000 0.000 0,9.000 0.000 0,10.000 0.000 2,10.000 0.000 0,4.000 0.000 0,0.000 0.000-1,0.000 0.000 0,0.000 0.000 0,-2.000 0.000-1,-3.000 0.000 0,-3.000 0.000 1,-2.000 0.000-1,-5.000 1.000 1,-2.000 4.000 0,-3.000 3.000 0,-3.000 3.000 0,2.000-1.000 0,10.000-2.000-1,10.000-3.000 1,9.000-3.000-1,2.000-1.000 0,-2.000 4.000 0,-3.000 3.000 0,-3.000 3.000 1,-2.000-1.000-1,0.000-2.000 0,0.000-3.000-1,0.000-3.000 0,1.000-2.000 0,4.000 0.000 0,3.000 0.000 0,3.000 0.000-1,-1.000 0.000 0,-2.000 0.000 0,-3.000 0.000 1,-3.000 0.000 0,-4.000 0.000 0,-3.000 0.000 0,-3.000 0.000 1,-2.000 0.000 0,-5.000 0.000 0,-2.000 0.000-1,-3.000 0.000 1,-3.000 0.000-1,1.000 0.000 1,6.000 0.000-1,7.000 0.000 0,6.000 0.000 1,1.000 0.000-1,-3.000 0.000 1,-3.000 0.000 0,-2.000 0.000-1,-1.000-4.000 1,3.000-5.000-1,3.000-7.000 1,4.000-5.000-1,-1.000-1.000 0,-3.000 6.000 0,-3.000 7.000 1,-2.000 6.000 0,0.000 1.000 0,7.000-3.000 1,6.000-3.000-1,7.000-2.000 1,2.000-1.000-1,1.000 3.000 0,-1.000 3.000 0,1.000 4.000-2,-3.000 1.000 1,-2.000 0.000-1,-3.000 0.000 1,-3.000 0.000-1,-2.000 0.000 1,0.000 0.000 0,0.000 0.000 0,0.000 0.000-1,0.000 1.000 1,0.000 4.000 0,0.000 3.000 0,0.000 3.000 0,-5.000 1.000-1,-9.000 1.000 1,-10.000-1.000 0,-8.000 1.000 0,-6.000-1.000 0,1.000 1.000-1,-1.000-1.000 0,1.000 1.000 0,1.000-3.000 0,3.000-2.000 0,3.000-3.000 0,4.000-3.000 0,-1.000-2.000-1,-3.000 0.000 0,-3.000 0.000-2,-2.000 0.000 0,-9.000 0.000-1,-12.000 0.000 1,-13.000 0.000 0,-12.000 0.000 0,-12.000 1.000 1,-8.000 4.000-1,-10.000 3.000 0,-9.000 3.000-1,-9.000 1.000 0,-5.000 1.000-1,-7.000-1.000-1,-5.000 1.000-1</inkml:trace>
</inkml:ink>
</file>

<file path=ppt/ink/ink15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5:06"/>
    </inkml:context>
    <inkml:brush xml:id="br0">
      <inkml:brushProperty name="width" value="0.0518501773476601" units="cm"/>
      <inkml:brushProperty name="height" value="0.0518501773476601" units="cm"/>
      <inkml:brushProperty name="color" value="#f2395b"/>
      <inkml:brushProperty name="ignorePressure" value="0"/>
    </inkml:brush>
  </inkml:definitions>
  <inkml:trace contextRef="#ctx0" brushRef="#br0">69900.000 2300.000 424,'-22.000'56.000'80,"6.000"13.000"-17,7.000 12.000-17,6.000 13.000-17,3.000 6.000-10,0.000 0.000-4,0.000 0.000-4,0.000 0.000-3,-2.000 3.000-2,-3.000 6.000 1,-3.000 7.000 0,-2.000 6.000 2,-3.000-5.000-2,1.000-16.000-4,-1.000-15.000-5,1.000-15.000-3,10.000-40.000-8,22.000-62.000-9,22.000-63.000-8,23.000-62.000-11,8.000-26.000 0,-3.000 14.000 6,-3.000 11.000 7,-2.000 14.000 6,-8.000 14.000 6,-8.000 20.000 4,-10.000 18.000 6,-9.000 20.000 4,-9.000 13.000 3,-5.000 9.000 2,-7.000 10.000 2,-5.000 10.000 2,-4.000 11.000 5,0.000 17.000 7,0.000 15.000 9,0.000 16.000 7,-2.000 15.000 1,-3.000 16.000-5,-3.000 15.000-6,-2.000 17.000-6,-3.000 5.000-4,1.000-3.000-1,-1.000-3.000-3,1.000-2.000-3,1.000-6.000-1,3.000-6.000-3,3.000-6.000-2,4.000-6.000-1,8.000-12.000-7,17.000-15.000-10,15.000-15.000-11,16.000-16.000-10,5.000-16.000-3,-2.000-16.000 4,-3.000-15.000 3,-3.000-15.000 5,-6.000-6.000 2,-5.000 7.000 4,-7.000 6.000 4,-5.000 7.000 2,-14.000 16.000 3,-18.000 29.000 0,-19.000 28.000 2,-18.000 28.000-1,-10.000 14.000 3,0.000 0.000 2,0.000 0.000 3,0.000 0.000 2,-5.000 6.000 2,-9.000 13.000 2,-10.000 12.000 2,-8.000 13.000 2,-3.000 2.000 1,7.000-5.000 2,6.000-7.000 1,7.000-5.000 2,4.000-8.000 1,3.000-5.000 3,3.000-7.000 1,4.000-5.000 2,4.000-8.000 1,6.000-5.000 0,7.000-7.000 0,6.000-5.000 1,9.000-11.000-1,13.000-11.000-3,12.000-14.000-2,13.000-11.000-3,13.000-17.000-3,17.000-18.000-4,15.000-19.000-5,16.000-18.000-3,10.000-15.000-4,7.000-9.000 0,6.000-10.000 0,7.000-8.000-1,-1.000-6.000-2,-6.000 1.000-1,-6.000-1.000-2,-6.000 1.000-2,-9.000-1.000-1,-8.000 1.000 0,-10.000-1.000-1,-9.000 1.000-1,-9.000-3.000 1,-5.000-2.000 1,-7.000-3.000 0,-5.000-3.000 2,-6.000 1.000 0,-3.000 6.000 2,-3.000 7.000 2,-2.000 6.000 1,-5.000 9.000 2,-2.000 13.000 3,-3.000 12.000 4,-3.000 13.000 3,-1.000 9.000 3,4.000 6.000 3,3.000 7.000 3,3.000 6.000 4,1.000 18.000 8,1.000 32.000 14,-1.000 31.000 15,1.000 32.000 13,-4.000 19.000 3,-6.000 10.000-10,-6.000 10.000-10,-6.000 9.000-9,-4.000 6.000-7,1.000 3.000-5,-1.000 3.000-3,1.000 4.000-5,-1.000-4.000-3,1.000-9.000-3,-1.000-10.000-2,1.000-8.000-4,1.000-8.000-1,3.000-2.000 0,3.000-3.000-2,4.000-3.000-1,4.000-9.000-2,6.000-11.000-2,7.000-14.000-4,6.000-11.000-3,4.000-9.000-3,4.000-3.000 0,3.000-3.000-1,3.000-2.000-2,4.000-6.000 0,7.000-6.000 0,6.000-6.000 1,7.000-6.000-1,4.000-4.000 2,3.000 1.000 1,3.000-1.000 1,4.000 1.000 1,-1.000-3.000 3,-3.000-2.000 2,-3.000-3.000 4,-2.000-3.000 2,-5.000-2.000 1,-2.000 0.000 0,-3.000 0.000-1,-3.000 0.000-1,-4.000-2.000-2,-3.000-3.000-3,-3.000-3.000-4,-2.000-2.000-2,-9.000-6.000-3,-12.000-6.000-2,-13.000-6.000-3,-12.000-6.000-2,-9.000-7.000-3,-2.000-6.000-2,-3.000-6.000-3,-3.000-6.000-3,-1.000-4.000-3,4.000 1.000 0,3.000-1.000-1,3.000 1.000-2,3.000 1.000 1,3.000 3.000 1,3.000 3.000 1,4.000 4.000 2</inkml:trace>
</inkml:ink>
</file>

<file path=ppt/ink/ink15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5:06"/>
    </inkml:context>
    <inkml:brush xml:id="br0">
      <inkml:brushProperty name="width" value="0.0450890175998211" units="cm"/>
      <inkml:brushProperty name="height" value="0.0450890175998211" units="cm"/>
      <inkml:brushProperty name="color" value="#f2395b"/>
      <inkml:brushProperty name="ignorePressure" value="0"/>
    </inkml:brush>
  </inkml:definitions>
  <inkml:trace contextRef="#ctx0" brushRef="#br0">72450.000 2500.000 487,'-24.000'-19.000'54,"4.000"13.000"8,3.000 12.000 8,3.000 13.000 10,-4.000 13.000-3,-8.000 17.000-16,-10.000 15.000-14,-9.000 16.000-16,-10.000 16.000-12,-9.000 20.000-9,-10.000 18.000-9,-8.000 20.000-8,-11.000 10.000-8,-8.000 3.000-4,-10.000 3.000-5,-9.000 4.000-3,4.000-14.000-12,19.000-27.000-15,19.000-28.000-17,19.000-28.000-17</inkml:trace>
</inkml:ink>
</file>

<file path=ppt/ink/ink15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5:07"/>
    </inkml:context>
    <inkml:brush xml:id="br0">
      <inkml:brushProperty name="width" value="0.0353274382650852" units="cm"/>
      <inkml:brushProperty name="height" value="0.0353274382650852" units="cm"/>
      <inkml:brushProperty name="color" value="#f2395b"/>
      <inkml:brushProperty name="ignorePressure" value="0"/>
    </inkml:brush>
  </inkml:definitions>
  <inkml:trace contextRef="#ctx0" brushRef="#br0">73300.000 1950.000 622,'48.000'25.000'112,"-3.000"0.000"-23,-3.000 0.000-23,-2.000 0.000-23,-1.000 1.000-15,3.000 4.000-8,3.000 3.000-6,4.000 3.000-8,-3.000 3.000-9,-5.000 3.000-10,-7.000 3.000-10,-5.000 4.000-10,-9.000 7.000-7,-9.000 13.000-4,-10.000 12.000-4,-8.000 13.000-5,-6.000-4.000 2,1.000-18.000 4,-1.000-19.000 7,1.000-18.000 4</inkml:trace>
</inkml:ink>
</file>

<file path=ppt/ink/ink1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03"/>
    </inkml:context>
    <inkml:brush xml:id="br0">
      <inkml:brushProperty name="width" value="0.033488430082798" units="cm"/>
      <inkml:brushProperty name="height" value="0.033488430082798" units="cm"/>
      <inkml:brushProperty name="color" value="#f2395b"/>
      <inkml:brushProperty name="ignorePressure" value="0"/>
    </inkml:brush>
  </inkml:definitions>
  <inkml:trace contextRef="#ctx0" brushRef="#br0">75050.000 15600.000 656,'-49.000'-25.000'0,"4.000"0.000"0,3.000 0.000 0,3.000 0.000 0,12.000 3.000 5,22.000 6.000 7,22.000 7.000 10,23.000 6.000 8,16.000 7.000 3,13.000 10.000 0,12.000 10.000-2,13.000 9.000-1,4.000 2.000-2,-3.000-2.000-3,-3.000-3.000-2,-2.000-3.000-4,-11.000 1.000-4,-15.000 6.000-4,-15.000 7.000-6,-16.000 6.000-4,-15.000 7.000-1,-11.000 10.000 2,-14.000 10.000 3,-11.000 9.000 4,-18.000 10.000-4,-22.000 14.000-10,-22.000 11.000-10,-21.000 14.000-10,-12.000-3.000-2,1.000-15.000 3,-1.000-15.000 4,1.000-16.000 3,2.000-12.000 4,7.000-5.000 4,6.000-7.000 3,7.000-5.000 3,7.000-9.000 3,9.000-9.000 2,10.000-10.000 1,10.000-8.000 3,16.000-8.000 1,26.000-2.000 1,24.000-3.000 1,26.000-3.000 1,30.000-7.000-2,39.000-9.000-5,36.000-10.000-4,39.000-8.000-5,24.000-9.000-2,13.000-6.000 1,12.000-6.000 1,13.000-6.000 2,2.000 1.000-5,-5.000 9.000-12,-7.000 10.000-11,-5.000 10.000-12,-25.000 5.000-3,-40.000 4.000 4,-40.000 3.000 5,-41.000 3.000 4</inkml:trace>
</inkml:ink>
</file>

<file path=ppt/ink/ink15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5:07"/>
    </inkml:context>
    <inkml:brush xml:id="br0">
      <inkml:brushProperty name="width" value="0.0378569141030312" units="cm"/>
      <inkml:brushProperty name="height" value="0.0378569141030312" units="cm"/>
      <inkml:brushProperty name="color" value="#f2395b"/>
      <inkml:brushProperty name="ignorePressure" value="0"/>
    </inkml:brush>
  </inkml:definitions>
  <inkml:trace contextRef="#ctx0" brushRef="#br0">73200.000 3350.000 581,'26.000'31.000'46,"4.000"13.000"-3,3.000 12.000-2,3.000 13.000-3,-2.000 9.000-4,-6.000 6.000-5,-6.000 7.000-5,-6.000 6.000-4,-6.000-1.000-3,-2.000-5.000-2,-3.000-7.000-2,-3.000-5.000-2,-2.000-1.000 0,0.000 6.000 0,0.000 7.000 0,0.000 6.000 1,-2.000-4.000-1,-3.000-11.000 0,-3.000-14.000-1,-2.000-11.000-1,0.000-23.000-7,7.000-31.000-15,6.000-31.000-14,7.000-31.000-14,10.000-31.000-6,16.000-27.000 2,15.000-28.000 2,17.000-28.000 2,10.000-27.000 2,6.000-25.000 1,7.000-25.000 3,6.000-25.000 2,-5.000 14.000 3,-16.000 53.000 3,-15.000 53.000 3,-15.000 54.000 3</inkml:trace>
</inkml:ink>
</file>

<file path=ppt/ink/ink15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5:08"/>
    </inkml:context>
    <inkml:brush xml:id="br0">
      <inkml:brushProperty name="width" value="0.0484219752252102" units="cm"/>
      <inkml:brushProperty name="height" value="0.0484219752252102" units="cm"/>
      <inkml:brushProperty name="color" value="#f2395b"/>
      <inkml:brushProperty name="ignorePressure" value="0"/>
    </inkml:brush>
  </inkml:definitions>
  <inkml:trace contextRef="#ctx0" brushRef="#br0">74750.000 1550.000 454,'70.000'-210.000'26,"-9.000"82.000"13,-10.000 81.000 14,-8.000 82.000 12,-9.000 44.000 3,-6.000 10.000-10,-6.000 10.000-10,-6.000 9.000-9,-6.000 2.000-9,-2.000-2.000-6,-3.000-3.000-8,-3.000-3.000-7,-2.000-4.000-6,0.000-3.000-2,0.000-3.000-4,0.000-2.000-4,-4.000-8.000-4,-5.000-8.000-8,-7.000-10.000-6,-5.000-9.000-7,-8.000-15.000-5,-5.000-18.000-5,-7.000-19.000-4,-5.000-18.000-5,-1.000-18.000 1,6.000-16.000 5,7.000-15.000 5,6.000-15.000 6,6.000-7.000 7,6.000 3.000 6,7.000 3.000 7,6.000 4.000 7,3.000 7.000 7,0.000 13.000 5,0.000 12.000 6,0.000 13.000 5,1.000 13.000 9,4.000 17.000 11,3.000 15.000 12,3.000 16.000 13,-1.000 7.000-3,-2.000 1.000-13,-3.000-1.000-15,-3.000 1.000-13,-1.000 1.000-11,4.000 3.000-4,3.000 3.000-4,3.000 4.000-5,9.000-6.000-7,16.000-11.000-11,15.000-14.000-10,17.000-11.000-11,8.000-18.000-2,4.000-22.000 4,3.000-22.000 5,3.000-21.000 5,-5.000-4.000 4,-12.000 16.000 4,-13.000 15.000 4,-12.000 17.000 4,-15.000 13.000 15,-15.000 13.000 28,-15.000 12.000 27,-16.000 13.000 27,-13.000 13.000 4,-9.000 17.000-18,-10.000 15.000-18,-8.000 16.000-18,-9.000 10.000-12,-6.000 7.000-6,-6.000 6.000-6,-6.000 7.000-5,-2.000 0.000-6,3.000-2.000-4,3.000-3.000-5,4.000-3.000-5,4.000-9.000-3,6.000-11.000-3,7.000-14.000-2,6.000-11.000-2,6.000-14.000 0,6.000-11.000 1,7.000-14.000 3,6.000-11.000 1,6.000-14.000 3,6.000-11.000 0,7.000-14.000 1,6.000-11.000 1,4.000-3.000 7,4.000 10.000 13,3.000 10.000 12,3.000 9.000 13,3.000 15.000 12,3.000 22.000 9,3.000 22.000 11,4.000 23.000 10,-1.000 14.000 1,-3.000 10.000-11,-3.000 10.000-9,-2.000 9.000-9,-6.000 2.000-9,-6.000-2.000-5,-6.000-3.000-6,-6.000-3.000-5,-6.000-4.000-5,-2.000-3.000-3,-3.000-3.000-2,-3.000-2.000-3,-1.000-9.000-5,4.000-12.000-6,3.000-13.000-5,3.000-12.000-6,3.000-16.000-10,3.000-19.000-14,3.000-18.000-15,4.000-19.000-15,2.000-12.000-3,4.000-2.000 9,3.000-3.000 10,3.000-3.000 8</inkml:trace>
</inkml:ink>
</file>

<file path=ppt/ink/ink15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5:09"/>
    </inkml:context>
    <inkml:brush xml:id="br0">
      <inkml:brushProperty name="width" value="0.0521511659026146" units="cm"/>
      <inkml:brushProperty name="height" value="0.0521511659026146" units="cm"/>
      <inkml:brushProperty name="color" value="#f2395b"/>
      <inkml:brushProperty name="ignorePressure" value="0"/>
    </inkml:brush>
  </inkml:definitions>
  <inkml:trace contextRef="#ctx0" brushRef="#br0">74750.000 3100.000 421,'92.000'-113.000'12,"-16.000"26.000"3,-15.000 24.000 2,-15.000 26.000 3,-7.000 13.000 1,3.000 4.000-1,3.000 3.000 0,4.000 3.000-2,1.000 3.000-1,0.000 3.000-3,0.000 3.000-3,0.000 4.000-3,-4.000 2.000-1,-5.000 4.000-2,-7.000 3.000-1,-5.000 3.000 0,-4.000 6.000-2,0.000 9.000 2,0.000 10.000-1,0.000 10.000 2,-2.000 5.000-2,-3.000 4.000 1,-3.000 3.000-1,-2.000 3.000-1,-5.000 4.000 4,-2.000 7.000 5,-3.000 6.000 7,-3.000 7.000 6,-2.000 4.000 4,0.000 3.000 1,0.000 3.000 0,0.000 4.000 2,0.000 2.000-2,0.000 4.000-4,0.000 3.000-3,0.000 3.000-4,0.000-2.000-3,0.000-6.000-1,0.000-6.000-3,0.000-6.000-2,1.000-6.000-2,4.000-2.000-1,3.000-3.000-1,3.000-3.000-3,-1.000-6.000-1,-2.000-5.000-4,-3.000-7.000-4,-3.000-5.000-2,-15.000-14.000-8,-24.000-18.000-15,-26.000-19.000-12,-24.000-18.000-15,-12.000-23.000-2,4.000-24.000 5,3.000-26.000 6,3.000-24.000 6,7.000-12.000 7,14.000 4.000 5,11.000 3.000 7,14.000 3.000 7,10.000 7.000 3,9.000 14.000 2,10.000 11.000 2,10.000 14.000 3,7.000 2.000 3,6.000-6.000 9,7.000-6.000 6,6.000-6.000 8,4.000 2.000 4,4.000 14.000-2,3.000 11.000-1,3.000 14.000 0,1.000 10.000-2,1.000 9.000 0,-1.000 10.000 0,1.000 10.000-1,-4.000 10.000-1,-6.000 13.000-1,-6.000 12.000-2,-6.000 13.000-1,-7.000 12.000-1,-6.000 13.000 0,-6.000 12.000-2,-6.000 13.000 0,-7.000 2.000-1,-6.000-5.000-2,-6.000-7.000-2,-6.000-5.000-1,-6.000-8.000-1,-2.000-5.000-1,-3.000-7.000-1,-3.000-5.000 0,1.000-8.000-1,6.000-5.000 1,7.000-7.000 0,6.000-5.000 0,15.000-11.000-7,26.000-11.000-14,24.000-14.000-12,26.000-11.000-15,8.000-9.000-3,-5.000-3.000 3,-7.000-3.000 5,-5.000-2.000 3</inkml:trace>
</inkml:ink>
</file>

<file path=ppt/ink/ink15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5:09"/>
    </inkml:context>
    <inkml:brush xml:id="br0">
      <inkml:brushProperty name="width" value="0.0430904850363731" units="cm"/>
      <inkml:brushProperty name="height" value="0.0430904850363731" units="cm"/>
      <inkml:brushProperty name="color" value="#f2395b"/>
      <inkml:brushProperty name="ignorePressure" value="0"/>
    </inkml:brush>
  </inkml:definitions>
  <inkml:trace contextRef="#ctx0" brushRef="#br0">77400.000 1550.000 510,'23.000'-24.000'5,"-3.000"4.000"11,-3.000 3.000 10,-2.000 3.000 10,-1.000 4.000 8,3.000 7.000 4,3.000 6.000 6,4.000 7.000 5,-4.000 11.000-4,-9.000 20.000-11,-10.000 18.000-10,-8.000 20.000-12,-11.000 11.000-7,-8.000 7.000-2,-10.000 6.000-3,-9.000 7.000-3,-5.000-3.000-6,0.000-8.000-7,0.000-10.000-8,0.000-9.000-8,4.000-9.000-3,10.000-5.000-1,10.000-7.000 0,9.000-5.000 0,10.000-9.000 0,14.000-9.000-1,11.000-10.000-2,14.000-8.000 0,11.000-8.000 3,14.000-2.000 7,11.000-3.000 8,14.000-3.000 7,0.000-4.000 5,-8.000-3.000 2,-10.000-3.000 2,-9.000-2.000 2,-12.000 3.000 1,-11.000 14.000-1,-14.000 11.000-1,-11.000 14.000 0,-15.000 14.000 1,-16.000 20.000 2,-15.000 18.000 1,-15.000 20.000 2,-14.000 8.000 1,-8.000 1.000-2,-10.000-1.000-2,-9.000 1.000-1,1.000-7.000-2,13.000-12.000-2,12.000-13.000-2,13.000-12.000-3,20.000-16.000-4,28.000-19.000-6,28.000-18.000-6,29.000-19.000-7,13.000-8.000 1,1.000 3.000 8,-1.000 3.000 9,1.000 4.000 8,-4.000 5.000 7,-6.000 10.000 3,-6.000 10.000 3,-6.000 9.000 5,-7.000 10.000 1,-6.000 14.000 1,-6.000 11.000 1,-6.000 14.000 1,-6.000 7.000 0,-2.000 3.000-2,-3.000 3.000 0,-3.000 4.000-2,-6.000-1.000-3,-5.000-3.000-7,-7.000-3.000-8,-5.000-2.000-5,-3.000-6.000-10,4.000-6.000-10,3.000-6.000-9,3.000-6.000-12,1.000-16.000-8,1.000-25.000-6,-1.000-25.000-8,1.000-25.000-7</inkml:trace>
</inkml:ink>
</file>

<file path=ppt/ink/ink15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5:09"/>
    </inkml:context>
    <inkml:brush xml:id="br0">
      <inkml:brushProperty name="width" value="0.0476634502410889" units="cm"/>
      <inkml:brushProperty name="height" value="0.0476634502410889" units="cm"/>
      <inkml:brushProperty name="color" value="#f2395b"/>
      <inkml:brushProperty name="ignorePressure" value="0"/>
    </inkml:brush>
  </inkml:definitions>
  <inkml:trace contextRef="#ctx0" brushRef="#br0">78000.000 2300.000 461,'31.000'-29.000'3,"13.000"-5.000"6,12.000-7.000 5,13.000-5.000 6,6.000 0.000 6,0.000 10.000 4,0.000 10.000 5,0.000 9.000 5,3.000 4.000 1,6.000 1.000-5,7.000-1.000-4,6.000 1.000-4,-1.000 1.000-5,-5.000 3.000-7,-7.000 3.000-6,-5.000 4.000-7,-9.000 2.000-5,-9.000 4.000-2,-10.000 3.000-4,-8.000 3.000-1,-11.000 9.000 1,-8.000 16.000 6,-10.000 15.000 6,-9.000 17.000 7,-9.000 8.000 5,-5.000 4.000 3,-7.000 3.000 3,-5.000 3.000 3,-3.000 1.000 0,4.000 1.000-3,3.000-1.000-2,3.000 1.000-3,-1.000-6.000-4,-2.000-8.000-5,-3.000-10.000-5,-3.000-9.000-4,-6.000-13.000-12,-5.000-16.000-19,-7.000-15.000-18,-5.000-15.000-20,-4.000-26.000-5,0.000-34.000 8,0.000-35.000 6,0.000-33.000 8,6.000-6.000 8,13.000 26.000 8,12.000 24.000 8,13.000 26.000 9,2.000 12.000 5,-5.000 0.000 0,-7.000 0.000 1,-5.000 0.000 0</inkml:trace>
</inkml:ink>
</file>

<file path=ppt/ink/ink15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5:10"/>
    </inkml:context>
    <inkml:brush xml:id="br0">
      <inkml:brushProperty name="width" value="0.0507840476930141" units="cm"/>
      <inkml:brushProperty name="height" value="0.0507840476930141" units="cm"/>
      <inkml:brushProperty name="color" value="#f2395b"/>
      <inkml:brushProperty name="ignorePressure" value="0"/>
    </inkml:brush>
  </inkml:definitions>
  <inkml:trace contextRef="#ctx0" brushRef="#br0">78700.000 1350.000 433,'0.000'-150.000'11,"0.000"50.000"23,0.000 50.000 24,0.000 50.000 22,0.000 31.000 5,0.000 13.000-14,0.000 12.000-12,0.000 13.000-13,0.000 13.000-10,0.000 17.000-7,0.000 15.000-6,0.000 16.000-7,0.000 7.000-5,0.000 1.000-5,0.000-1.000-5,0.000 1.000-4,-4.000-1.000-9,-5.000 1.000-11,-7.000-1.000-12,-5.000 1.000-11,-3.000-9.000-6,4.000-15.000 2,3.000-15.000 1,3.000-16.000 1,-1.000-16.000 0,-2.000-16.000-1,-3.000-15.000-1,-3.000-15.000-1</inkml:trace>
</inkml:ink>
</file>

<file path=ppt/ink/ink15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5:10"/>
    </inkml:context>
    <inkml:brush xml:id="br0">
      <inkml:brushProperty name="width" value="0.049063254147768" units="cm"/>
      <inkml:brushProperty name="height" value="0.049063254147768" units="cm"/>
      <inkml:brushProperty name="color" value="#f2395b"/>
      <inkml:brushProperty name="ignorePressure" value="0"/>
    </inkml:brush>
  </inkml:definitions>
  <inkml:trace contextRef="#ctx0" brushRef="#br0">78100.000 2050.000 448,'23.000'125.000'143,"-3.000"0.000"-27,-3.000 0.000-29,-2.000 0.000-28,-6.000 9.000-18,-6.000 19.000-9,-6.000 19.000-10,-6.000 19.000-9,-6.000 5.000-4,-2.000-5.000 0,-3.000-7.000 0,-3.000-5.000 1,-4.000-9.000-8,-3.000-9.000-15,-3.000-10.000-15,-2.000-8.000-15,0.000-15.000-9,7.000-19.000-5,6.000-18.000-3,7.000-19.000-5,0.000-16.000 1,-2.000-12.000 6,-3.000-13.000 7,-3.000-12.000 6</inkml:trace>
</inkml:ink>
</file>

<file path=ppt/ink/ink15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5:10"/>
    </inkml:context>
    <inkml:brush xml:id="br0">
      <inkml:brushProperty name="width" value="0.0450284257531166" units="cm"/>
      <inkml:brushProperty name="height" value="0.0450284257531166" units="cm"/>
      <inkml:brushProperty name="color" value="#f2395b"/>
      <inkml:brushProperty name="ignorePressure" value="0"/>
    </inkml:brush>
  </inkml:definitions>
  <inkml:trace contextRef="#ctx0" brushRef="#br0">78050.000 4300.000 488,'73.000'-94.000'5,"-3.000"13.000"10,-3.000 12.000 9,-2.000 13.000 10,0.000 6.000 6,7.000 0.000-1,6.000 0.000 1,7.000 0.000 0,7.000 1.000-2,9.000 4.000-4,10.000 3.000-4,10.000 3.000-4,-1.000 6.000-2,-9.000 9.000-3,-10.000 10.000-2,-8.000 10.000-2,-14.000 8.000-2,-15.000 10.000-3,-15.000 10.000-2,-16.000 9.000-3,-12.000 9.000-2,-5.000 9.000-3,-7.000 10.000-1,-5.000 10.000-1,-12.000 5.000-1,-16.000 4.000 0,-15.000 3.000 1,-15.000 3.000 1,-12.000 1.000 0,-6.000 1.000-2,-6.000-1.000-1,-6.000 1.000-2,-7.000-4.000-2,-6.000-6.000-1,-6.000-6.000-3,-6.000-6.000-2,-2.000-9.000-4,3.000-8.000-6,3.000-10.000-7,4.000-9.000-6,4.000-15.000-4,6.000-18.000-3,7.000-19.000-3,6.000-18.000-2,10.000-18.000-1,17.000-16.000 3,15.000-15.000 1,16.000-15.000 3,9.000-4.000 4,3.000 9.000 9,3.000 10.000 8,4.000 10.000 8,5.000 10.000 7,10.000 13.000 8,10.000 12.000 6,9.000 13.000 8,6.000 9.000 7,3.000 6.000 11,3.000 7.000 8,4.000 6.000 10,5.000 6.000 5,10.000 6.000-3,10.000 7.000-1,9.000 6.000-2,9.000 7.000-4,9.000 10.000-4,10.000 10.000-6,10.000 9.000-6,5.000 6.000-7,4.000 3.000-10,3.000 3.000-10,3.000 4.000-9,-2.000-4.000-11,-6.000-9.000-10,-6.000-10.000-11,-6.000-8.000-9,-13.000-8.000-9,-19.000-2.000-8,-18.000-3.000-8,-19.000-3.000-6</inkml:trace>
</inkml:ink>
</file>

<file path=ppt/ink/ink15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5:11"/>
    </inkml:context>
    <inkml:brush xml:id="br0">
      <inkml:brushProperty name="width" value="0.0392190627753735" units="cm"/>
      <inkml:brushProperty name="height" value="0.0392190627753735" units="cm"/>
      <inkml:brushProperty name="color" value="#f2395b"/>
      <inkml:brushProperty name="ignorePressure" value="0"/>
    </inkml:brush>
  </inkml:definitions>
  <inkml:trace contextRef="#ctx0" brushRef="#br0">81600.000 1550.000 560,'0.000'-47.000'6,"0.000"6.000"10,0.000 7.000 12,0.000 6.000 10,-8.000 23.000 8,-16.000 41.000 6,-15.000 40.000 4,-15.000 42.000 5,-15.000 25.000-5,-12.000 14.000-15,-13.000 11.000-14,-12.000 14.000-15,-10.000 7.000-12,-6.000 3.000-6,-6.000 3.000-7,-6.000 4.000-8,1.000-7.000-3,9.000-16.000-1,10.000-15.000 1,10.000-15.000-1,10.000-20.000 2,13.000-21.000 6,12.000-22.000 6,13.000-22.000 4,21.000-22.000 6,32.000-22.000 5,31.000-22.000 5,32.000-21.000 4,24.000-24.000 4,19.000-25.000-1,19.000-25.000 1,19.000-25.000 0,9.000-13.000-1,0.000 1.000 0,0.000-1.000-2,0.000 1.000 0,-8.000 7.000-2,-16.000 16.000-3,-15.000 15.000-3,-15.000 17.000-3,-15.000 13.000-4,-12.000 13.000-5,-13.000 12.000-6,-12.000 13.000-4,-23.000 9.000-11,-30.000 6.000-15,-32.000 7.000-16,-30.000 6.000-15,-11.000 4.000-3,14.000 4.000 13,11.000 3.000 12,14.000 3.000 13</inkml:trace>
</inkml:ink>
</file>

<file path=ppt/ink/ink15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5:11"/>
    </inkml:context>
    <inkml:brush xml:id="br0">
      <inkml:brushProperty name="width" value="0.058735303580761" units="cm"/>
      <inkml:brushProperty name="height" value="0.058735303580761" units="cm"/>
      <inkml:brushProperty name="color" value="#f2395b"/>
      <inkml:brushProperty name="ignorePressure" value="0"/>
    </inkml:brush>
  </inkml:definitions>
  <inkml:trace contextRef="#ctx0" brushRef="#br0">80600.000 2100.000 374,'-27.000'-29.000'1,"-3.000"-5.000"4,-3.000-7.000 2,-2.000-5.000 3,0.000 8.000 11,7.000 26.000 19,6.000 24.000 19,7.000 26.000 19,5.000 26.000 3,7.000 28.000-11,6.000 28.000-13,7.000 29.000-12,2.000 22.000-9,1.000 20.000-5,-1.000 18.000-6,1.000 20.000-4,1.000 5.000-5,3.000-6.000-4,3.000-6.000-5,4.000-6.000-4,-1.000-16.000-3,-3.000-25.000-2,-3.000-25.000-3,-2.000-25.000-3,-3.000-21.000-2,1.000-15.000-1,-1.000-15.000-1,1.000-16.000 0,2.000-18.000-6,7.000-18.000-8,6.000-19.000-9,7.000-18.000-8,8.000-28.000-4,14.000-33.000 2,11.000-35.000 1,14.000-34.000 2,-3.000-5.000 3,-15.000 25.000 3,-15.000 25.000 4,-16.000 25.000 3,-8.000 14.000 1,0.000 3.000-1,0.000 3.000-2,0.000 4.000-1</inkml:trace>
</inkml:ink>
</file>

<file path=ppt/ink/ink1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04"/>
    </inkml:context>
    <inkml:brush xml:id="br0">
      <inkml:brushProperty name="width" value="0.0424557030200958" units="cm"/>
      <inkml:brushProperty name="height" value="0.0424557030200958" units="cm"/>
      <inkml:brushProperty name="color" value="#f2395b"/>
      <inkml:brushProperty name="ignorePressure" value="0"/>
    </inkml:brush>
  </inkml:definitions>
  <inkml:trace contextRef="#ctx0" brushRef="#br0">81400.000 16200.000 518,'-35.000'-25.000'17,"32.000"0.000"8,31.000 0.000 8,32.000 0.000 8,21.000-4.000 0,13.000-5.000-7,12.000-7.000-8,13.000-5.000-7,2.000-1.000-4,-5.000 6.000-2,-7.000 7.000-1,-5.000 6.000-1,-11.000 4.000-2,-11.000 4.000-1,-14.000 3.000-2,-11.000 3.000-2,-9.000 7.000 0,-3.000 14.000 0,-3.000 11.000 1,-2.000 14.000 1,-6.000 5.000 0,-6.000 1.000 1,-6.000-1.000 1,-6.000 1.000 1,1.000 2.000 1,9.000 7.000 0,10.000 6.000 0,10.000 7.000 1,10.000 0.000 0,13.000-2.000-1,12.000-3.000 1,13.000-3.000-2,1.000-7.000 1,-9.000-9.000-2,-10.000-10.000-1,-8.000-8.000 0,3.000-6.000-3,20.000 1.000-3,18.000-1.000-5,20.000 1.000-3,5.000-3.000-2,-6.000-2.000 1,-6.000-3.000 1,-6.000-3.000 0,-2.000-7.000-6,3.000-9.000-16,3.000-10.000-15,4.000-8.000-14,-3.000-9.000-3,-5.000-6.000 9,-7.000-6.000 10,-5.000-6.000 10,-12.000 1.000 4,-16.000 9.000-3,-15.000 10.000-2,-15.000 10.000-2</inkml:trace>
</inkml:ink>
</file>

<file path=ppt/ink/ink15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5:11"/>
    </inkml:context>
    <inkml:brush xml:id="br0">
      <inkml:brushProperty name="width" value="0.0578607432544231" units="cm"/>
      <inkml:brushProperty name="height" value="0.0578607432544231" units="cm"/>
      <inkml:brushProperty name="color" value="#f2395b"/>
      <inkml:brushProperty name="ignorePressure" value="0"/>
    </inkml:brush>
  </inkml:definitions>
  <inkml:trace contextRef="#ctx0" brushRef="#br0">81700.000 3350.000 380,'3.000'73.000'92,"6.000"-3.000"-11,7.000-3.000-10,6.000-2.000-12,7.000-1.000-7,10.000 3.000-4,10.000 3.000-4,9.000 4.000-5,2.000 1.000-4,-2.000 0.000-6,-3.000 0.000-4,-3.000 0.000-6,-4.000-4.000-5,-3.000-5.000-5,-3.000-7.000-7,-2.000-5.000-4</inkml:trace>
</inkml:ink>
</file>

<file path=ppt/ink/ink15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5:11"/>
    </inkml:context>
    <inkml:brush xml:id="br0">
      <inkml:brushProperty name="width" value="0.044636607170105" units="cm"/>
      <inkml:brushProperty name="height" value="0.044636607170105" units="cm"/>
      <inkml:brushProperty name="color" value="#f2395b"/>
      <inkml:brushProperty name="ignorePressure" value="0"/>
    </inkml:brush>
  </inkml:definitions>
  <inkml:trace contextRef="#ctx0" brushRef="#br0">84450.000 950.000 492,'26.000'-22.000'116,"4.000"6.000"-21,3.000 7.000-19,3.000 6.000-20,3.000 4.000-13,3.000 4.000-7,3.000 3.000-7,4.000 3.000-6,1.000 4.000-6,0.000 7.000-6,0.000 6.000-6,0.000 7.000-5,-4.000 5.000-6,-5.000 7.000-7,-7.000 6.000-7,-5.000 7.000-7,-12.000 5.000-8,-16.000 7.000-9,-15.000 6.000-9,-15.000 7.000-8,-11.000-3.000-1,-2.000-8.000 7,-3.000-10.000 8,-3.000-9.000 7,-1.000-7.000 6,4.000-3.000 4,3.000-3.000 6,3.000-2.000 3</inkml:trace>
</inkml:ink>
</file>

<file path=ppt/ink/ink15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5:12"/>
    </inkml:context>
    <inkml:brush xml:id="br0">
      <inkml:brushProperty name="width" value="0.0423450730741024" units="cm"/>
      <inkml:brushProperty name="height" value="0.0423450730741024" units="cm"/>
      <inkml:brushProperty name="color" value="#f2395b"/>
      <inkml:brushProperty name="ignorePressure" value="0"/>
    </inkml:brush>
  </inkml:definitions>
  <inkml:trace contextRef="#ctx0" brushRef="#br0">83800.000 2550.000 519,'-124.000'64.000'49,"54.000"-22.000"7,53.000-22.000 8,53.000-21.000 7,35.000-17.000-2,20.000-8.000-12,18.000-10.000-12,20.000-9.000-13,10.000-7.000-10,3.000-3.000-10,3.000-3.000-9,4.000-2.000-9,-7.000 2.000-7,-16.000 9.000-3,-15.000 10.000-4,-15.000 10.000-3,-15.000 5.000-4,-12.000 4.000-4,-13.000 3.000-3,-12.000 3.000-3</inkml:trace>
</inkml:ink>
</file>

<file path=ppt/ink/ink15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5:12"/>
    </inkml:context>
    <inkml:brush xml:id="br0">
      <inkml:brushProperty name="width" value="0.0453592352569103" units="cm"/>
      <inkml:brushProperty name="height" value="0.0453592352569103" units="cm"/>
      <inkml:brushProperty name="color" value="#f2395b"/>
      <inkml:brushProperty name="ignorePressure" value="0"/>
    </inkml:brush>
  </inkml:definitions>
  <inkml:trace contextRef="#ctx0" brushRef="#br0">84750.000 1850.000 485,'-47.000'-22.000'3,"6.000"6.000"8,7.000 7.000 7,6.000 6.000 8,6.000 17.000 11,6.000 28.000 15,7.000 28.000 15,6.000 29.000 16,4.000 41.000-2,4.000 57.000-20,3.000 56.000-18,3.000 57.000-19,-1.000 15.000-15,-2.000-25.000-15,-3.000-25.000-12,-3.000-25.000-13,1.000-4.000-11,6.000 20.000-7,7.000 18.000-8,6.000 20.000-8,1.000-23.000 0,-3.000-62.000 5,-3.000-63.000 6,-2.000-62.000 5</inkml:trace>
</inkml:ink>
</file>

<file path=ppt/ink/ink15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5:12"/>
    </inkml:context>
    <inkml:brush xml:id="br0">
      <inkml:brushProperty name="width" value="0.0532957874238491" units="cm"/>
      <inkml:brushProperty name="height" value="0.0532957874238491" units="cm"/>
      <inkml:brushProperty name="color" value="#f2395b"/>
      <inkml:brushProperty name="ignorePressure" value="0"/>
    </inkml:brush>
  </inkml:definitions>
  <inkml:trace contextRef="#ctx0" brushRef="#br0">85400.000 2500.000 412,'-113.000'25.000'73,"26.000"0.000"-13,24.000 0.000-15,26.000 0.000-14,5.000 9.000-7,-11.000 19.000-2,-14.000 19.000-2,-11.000 19.000-2,-9.000 16.000-1,-3.000 17.000-2,-3.000 15.000-2,-2.000 16.000-1,-3.000 1.000-2,1.000-12.000-1,-1.000-13.000-1,1.000-12.000 0,5.000-15.000-1,14.000-15.000-2,11.000-15.000 1,14.000-16.000-2,24.000-29.000-7,38.000-40.000-17,37.000-40.000-16,38.000-41.000-15,18.000-18.000-4,1.000 7.000 10,-1.000 6.000 9,1.000 7.000 8,-4.000 8.000 9,-6.000 14.000 7,-6.000 11.000 6,-6.000 14.000 8,-7.000 8.000 4,-6.000 7.000 1,-6.000 6.000 1,-6.000 7.000 2,-6.000 2.000 3,-2.000 1.000 4,-3.000-1.000 5,-3.000 1.000 4,-2.000 1.000 3,0.000 3.000-2,0.000 3.000 0,0.000 4.000-1,-4.000 4.000-1,-5.000 6.000 0,-7.000 7.000-3,-5.000 6.000 0,-6.000 6.000-1,-3.000 6.000 0,-3.000 7.000 0,-2.000 6.000 1,-5.000 3.000-2,-2.000 0.000-1,-3.000 0.000-1,-3.000 0.000-2,-2.000 0.000-4,0.000 0.000-5,0.000 0.000-7,0.000 0.000-4,-4.000-2.000-19,-5.000-3.000-32,-7.000-3.000-31,-5.000-2.000-32</inkml:trace>
</inkml:ink>
</file>

<file path=ppt/ink/ink15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5:23"/>
    </inkml:context>
    <inkml:brush xml:id="br0">
      <inkml:brushProperty name="width" value="0.0341867618262768" units="cm"/>
      <inkml:brushProperty name="height" value="0.0341867618262768" units="cm"/>
      <inkml:brushProperty name="color" value="#f2395b"/>
      <inkml:brushProperty name="ignorePressure" value="0"/>
    </inkml:brush>
  </inkml:definitions>
  <inkml:trace contextRef="#ctx0" brushRef="#br0">86200.000 2800.000 643,'73.000'-69.000'95,"-3.000"13.000"-22,-3.000 12.000-21,-2.000 13.000-22,-1.000 7.000-12,3.000 4.000-2,3.000 3.000-3,4.000 3.000-1,-3.000 3.000-2,-5.000 3.000-3,-7.000 3.000-2,-5.000 4.000-3,-6.000 2.000-2,-3.000 4.000 0,-3.000 3.000 0,-2.000 3.000-2,-6.000 3.000 0,-6.000 3.000-1,-6.000 3.000-2,-6.000 4.000-1,-6.000 5.000 0,-2.000 10.000 2,-3.000 10.000 2,-3.000 9.000 2,-6.000 6.000 2,-5.000 3.000 3,-7.000 3.000 2,-5.000 4.000 3,-9.000 4.000-1,-9.000 6.000-1,-10.000 7.000-1,-8.000 6.000-3,-11.000 1.000-2,-8.000-3.000-5,-10.000-3.000-4,-9.000-2.000-4,-2.000-8.000-1,6.000-8.000 1,7.000-10.000 1,6.000-9.000 2,6.000-9.000 1,6.000-5.000 3,7.000-7.000 2,6.000-5.000 2,4.000-8.000 2,4.000-5.000 4,3.000-7.000 3,3.000-5.000 2,17.000-8.000 1,31.000-5.000-5,32.000-7.000-3,31.000-5.000-3,21.000-8.000-6,14.000-5.000-9,11.000-7.000-9,14.000-5.000-8,2.000-4.000-7,-6.000 0.000-5,-6.000 0.000-5,-6.000 0.000-6,-15.000 4.000 2,-21.000 10.000 10,-22.000 10.000 10,-22.000 9.000 9,-11.000 4.000 7,0.000 1.000 1,0.000-1.000 2,0.000 1.000 2</inkml:trace>
</inkml:ink>
</file>

<file path=ppt/ink/ink15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5:24"/>
    </inkml:context>
    <inkml:brush xml:id="br0">
      <inkml:brushProperty name="width" value="0.045348696410656" units="cm"/>
      <inkml:brushProperty name="height" value="0.045348696410656" units="cm"/>
      <inkml:brushProperty name="color" value="#f2395b"/>
      <inkml:brushProperty name="ignorePressure" value="0"/>
    </inkml:brush>
  </inkml:definitions>
  <inkml:trace contextRef="#ctx0" brushRef="#br0">88150.000 2800.000 485,'-36.000'-24.000'49,"28.000"4.000"-3,28.000 3.000-5,29.000 3.000-4,24.000 1.000-4,22.000 1.000-6,22.000-1.000-5,23.000 1.000-5,14.000-3.000-4,10.000-2.000-5,10.000-3.000-2,9.000-3.000-5,-7.000 1.000-3,-21.000 6.000-3,-22.000 7.000-3,-22.000 6.000-3,-18.000 4.000-1,-11.000 4.000 0,-14.000 3.000 3,-11.000 3.000 0,-12.000 3.000 1,-9.000 3.000 1,-10.000 3.000 1,-8.000 4.000 1,-8.000 2.000 5,-2.000 4.000 8,-3.000 3.000 8,-3.000 3.000 8,-7.000 6.000 4,-9.000 9.000-1,-10.000 10.000-1,-8.000 10.000-1,-12.000 10.000-2,-12.000 13.000-1,-13.000 12.000-3,-12.000 13.000-1,-9.000 2.000-2,-2.000-5.000-1,-3.000-7.000-3,-3.000-5.000-2,-1.000-9.000-1,4.000-9.000-4,3.000-10.000-1,3.000-8.000-2,6.000-11.000-3,9.000-8.000-3,10.000-10.000-1,10.000-9.000-3,7.000-13.000-8,6.000-16.000-12,7.000-15.000-13,6.000-15.000-12,15.000-39.000-7,26.000-58.000 0,24.000-60.000 2,26.000-59.000-1,7.000-7.000 6,-9.000 47.000 7,-10.000 47.000 9,-8.000 48.000 8</inkml:trace>
</inkml:ink>
</file>

<file path=ppt/ink/ink15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5:24"/>
    </inkml:context>
    <inkml:brush xml:id="br0">
      <inkml:brushProperty name="width" value="0.0424344204366207" units="cm"/>
      <inkml:brushProperty name="height" value="0.0424344204366207" units="cm"/>
      <inkml:brushProperty name="color" value="#f2395b"/>
      <inkml:brushProperty name="ignorePressure" value="0"/>
    </inkml:brush>
  </inkml:definitions>
  <inkml:trace contextRef="#ctx0" brushRef="#br0">89650.000 1500.000 518,'25.000'-72.000'1,"0.000"6.000"1,0.000 7.000 2,0.000 6.000 2,0.000 4.000 3,0.000 4.000 3,0.000 3.000 5,0.000 3.000 3,-4.000 14.000 6,-5.000 25.000 7,-7.000 25.000 8,-5.000 25.000 8,-12.000 21.000 1,-16.000 20.000-4,-15.000 18.000-4,-15.000 20.000-5,-17.000 11.000-5,-15.000 7.000-7,-15.000 6.000-8,-16.000 7.000-7,-10.000 5.000-8,-3.000 7.000-4,-3.000 6.000-7,-2.000 7.000-6,2.000-7.000-4,9.000-19.000-2,10.000-18.000-2,10.000-19.000-2,10.000-18.000-5,13.000-15.000-6,12.000-15.000-7,13.000-16.000-7</inkml:trace>
</inkml:ink>
</file>

<file path=ppt/ink/ink15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5:24"/>
    </inkml:context>
    <inkml:brush xml:id="br0">
      <inkml:brushProperty name="width" value="0.031957633793354" units="cm"/>
      <inkml:brushProperty name="height" value="0.031957633793354" units="cm"/>
      <inkml:brushProperty name="color" value="#f2395b"/>
      <inkml:brushProperty name="ignorePressure" value="0"/>
    </inkml:brush>
  </inkml:definitions>
  <inkml:trace contextRef="#ctx0" brushRef="#br0">89200.000 2400.000 688,'46.000'4.000'0,"-5.000"10.000"0,-7.000 10.000 0,-5.000 9.000 0,-3.000 7.000 8,4.000 7.000 16,3.000 6.000 15,3.000 7.000 17,3.000 4.000 2,3.000 3.000-12,3.000 3.000-10,4.000 4.000-12,-1.000 1.000-9,-3.000 0.000-10,-3.000 0.000-7,-2.000 0.000-10,-8.000-7.000-13,-8.000-11.000-17,-10.000-14.000-18,-9.000-11.000-18</inkml:trace>
</inkml:ink>
</file>

<file path=ppt/ink/ink15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5:24"/>
    </inkml:context>
    <inkml:brush xml:id="br0">
      <inkml:brushProperty name="width" value="0.0343916676938534" units="cm"/>
      <inkml:brushProperty name="height" value="0.0343916676938534" units="cm"/>
      <inkml:brushProperty name="color" value="#f2395b"/>
      <inkml:brushProperty name="ignorePressure" value="0"/>
    </inkml:brush>
  </inkml:definitions>
  <inkml:trace contextRef="#ctx0" brushRef="#br0">88450.000 1850.000 639,'-25.000'-49.000'3,"0.000"4.000"4,0.000 3.000 6,0.000 3.000 4,9.000 7.000 10,19.000 14.000 13,19.000 11.000 14,19.000 14.000 14,13.000 13.000-4,10.000 16.000-21,10.000 15.000-20,9.000 17.000-21,2.000 11.000-10,-2.000 10.000 0,-3.000 10.000 2,-3.000 9.000 1,-9.000-7.000 1,-11.000-21.000 1,-14.000-22.000 2,-11.000-22.000 1,-7.000-11.000-11,0.000 0.000-25,0.000 0.000-24,0.000 0.000-24</inkml:trace>
</inkml:ink>
</file>

<file path=ppt/ink/ink1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05"/>
    </inkml:context>
    <inkml:brush xml:id="br0">
      <inkml:brushProperty name="width" value="0.0385836735367775" units="cm"/>
      <inkml:brushProperty name="height" value="0.0385836735367775" units="cm"/>
      <inkml:brushProperty name="color" value="#f2395b"/>
      <inkml:brushProperty name="ignorePressure" value="0"/>
    </inkml:brush>
  </inkml:definitions>
  <inkml:trace contextRef="#ctx0" brushRef="#br0">88400.000 13900.000 570,'-40.000'-46.000'25,"23.000"10.000"1,22.000 10.000 1,22.000 9.000 0,21.000 7.000 0,22.000 7.000-2,22.000 6.000-1,23.000 7.000-1,0.000 0.000-4,-18.000-2.000-4,-19.000-3.000-4,-18.000-3.000-4,-14.000-1.000-5,-5.000 4.000-5,-7.000 3.000-5,-5.000 3.000-5,-9.000 3.000-2,-9.000 3.000 3,-10.000 3.000 1,-8.000 4.000 3,-8.000 1.000 3,-2.000 0.000 5,-3.000 0.000 4,-3.000 0.000 5,-1.000 3.000 5,4.000 6.000 4,3.000 7.000 4,3.000 6.000 5,1.000 4.000 1,1.000 4.000-3,-1.000 3.000-2,1.000 3.000-3,-1.000 3.000-2,1.000 3.000-4,-1.000 3.000-3,1.000 4.000-4,-1.000 1.000-3,1.000 0.000-1,-1.000 0.000-4,1.000 0.000-1,-1.000-2.000-4,1.000-3.000-4,-1.000-3.000-5,1.000-2.000-5,-3.000-3.000-3,-2.000 1.000-6,-3.000-1.000-3,-3.000 1.000-5,-2.000-3.000-3,0.000-2.000-2,0.000-3.000-2,0.000-3.000-2,-5.000-6.000 2,-9.000-5.000 5,-10.000-7.000 6,-8.000-5.000 4,-8.000-4.000 6,-2.000 0.000 5,-3.000 0.000 6,-3.000 0.000 4,-1.000-4.000 4,4.000-5.000 1,3.000-7.000 2,3.000-5.000 3,6.000-6.000 2,9.000-3.000 7,10.000-3.000 5,10.000-2.000 7,11.000-1.000 6,17.000 3.000 8,15.000 3.000 9,16.000 4.000 7,13.000 1.000 1,14.000 0.000-8,11.000 0.000-9,14.000 0.000-7,5.000 0.000-7,1.000 0.000-8,-1.000 0.000-8,1.000 0.000-6,-4.000 0.000-6,-6.000 0.000-1,-6.000 0.000-3,-6.000 0.000-1,-6.000 0.000-7,-2.000 0.000-8,-3.000 0.000-10,-3.000 0.000-10,-6.000-2.000-2,-5.000-3.000 2,-7.000-3.000 2,-5.000-2.000 4</inkml:trace>
</inkml:ink>
</file>

<file path=ppt/ink/ink15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5:25"/>
    </inkml:context>
    <inkml:brush xml:id="br0">
      <inkml:brushProperty name="width" value="0.0530847273766994" units="cm"/>
      <inkml:brushProperty name="height" value="0.0530847273766994" units="cm"/>
      <inkml:brushProperty name="color" value="#f2395b"/>
      <inkml:brushProperty name="ignorePressure" value="0"/>
    </inkml:brush>
  </inkml:definitions>
  <inkml:trace contextRef="#ctx0" brushRef="#br0">92700.000 1550.000 414,'-4.000'-49.000'8,"-5.000"4.000"15,-7.000 3.000 16,-5.000 3.000 15,-1.000 15.000 7,6.000 29.000 1,7.000 28.000-1,6.000 28.000 0,3.000 21.000-4,0.000 17.000-9,0.000 15.000-9,0.000 16.000-9,-2.000 16.000-8,-3.000 20.000-8,-3.000 18.000-7,-2.000 20.000-9,-3.000 17.000-6,1.000 20.000-4,-1.000 18.000-4,1.000 20.000-3,1.000-9.000-1,3.000-34.000 2,3.000-35.000 4,4.000-33.000 2,-1.000-26.000-11,-3.000-16.000-25,-3.000-15.000-24,-2.000-15.000-24</inkml:trace>
</inkml:ink>
</file>

<file path=ppt/ink/ink15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6:37"/>
    </inkml:context>
    <inkml:brush xml:id="br0">
      <inkml:brushProperty name="width" value="0.0308832284063101" units="cm"/>
      <inkml:brushProperty name="height" value="0.0308832284063101" units="cm"/>
      <inkml:brushProperty name="color" value="#f2395b"/>
      <inkml:brushProperty name="ignorePressure" value="0"/>
    </inkml:brush>
  </inkml:definitions>
  <inkml:trace contextRef="#ctx0" brushRef="#br0">97400.000 10000.000 712,'-52.000'4.000'117,"-3.000"10.000"-32,-3.000 10.000-30,-2.000 9.000-32,-1.000 4.000-17,3.000 1.000-5,3.000-1.000-4,4.000 1.000-4,1.000-1.000-5,0.000 1.000-3,0.000-1.000-3,0.000 1.000-4,9.000-6.000-7,19.000-8.000-11,19.000-10.000-11,19.000-9.000-11</inkml:trace>
</inkml:ink>
</file>

<file path=ppt/ink/ink15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6:37"/>
    </inkml:context>
    <inkml:brush xml:id="br0">
      <inkml:brushProperty name="width" value="0.0362563878297806" units="cm"/>
      <inkml:brushProperty name="height" value="0.0362563878297806" units="cm"/>
      <inkml:brushProperty name="color" value="#f2395b"/>
      <inkml:brushProperty name="ignorePressure" value="0"/>
    </inkml:brush>
  </inkml:definitions>
  <inkml:trace contextRef="#ctx0" brushRef="#br0">97350.000 9900.000 606,'48.000'0.000'41,"-3.000"0.000"-6,-3.000 0.000-7,-2.000 0.000-5,-5.000 0.000-5,-2.000 0.000-2,-3.000 0.000-4,-3.000 0.000-1,1.000 3.000-3,6.000 6.000-2,7.000 7.000-2,6.000 6.000-2,1.000 1.000-2,-3.000-3.000-1,-3.000-3.000-3,-2.000-2.000-1,-3.000-3.000-3,1.000 1.000-1,-1.000-1.000-2,1.000 1.000-3,-3.000-1.000 0,-2.000 1.000 0,-3.000-1.000-1,-3.000 1.000 0,-6.000 1.000 1,-5.000 3.000 1,-7.000 3.000 2,-5.000 4.000 2,-3.000 1.000 4,4.000 0.000 9,3.000 0.000 9,3.000 0.000 9,-2.000 1.000 6,-6.000 4.000 4,-6.000 3.000 4,-6.000 3.000 4,-2.000 1.000 0,3.000 1.000-5,3.000-1.000-6,4.000 1.000-4,1.000 1.000-5,0.000 3.000-6,0.000 3.000-5,0.000 4.000-4,1.000 2.000-6,4.000 4.000-2,3.000 3.000-4,3.000 3.000-3,1.000 4.000-2,1.000 7.000-1,-1.000 6.000 0,1.000 7.000-2,-1.000 2.000-1,1.000 1.000-4,-1.000-1.000-5,1.000 1.000-3,-3.000-4.000-4,-2.000-6.000-4,-3.000-6.000-4,-3.000-6.000-4,-4.000-10.000 0,-3.000-12.000 6,-3.000-13.000 4,-2.000-12.000 5</inkml:trace>
</inkml:ink>
</file>

<file path=ppt/ink/ink15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6:38"/>
    </inkml:context>
    <inkml:brush xml:id="br0">
      <inkml:brushProperty name="width" value="0.0370139889419079" units="cm"/>
      <inkml:brushProperty name="height" value="0.0370139889419079" units="cm"/>
      <inkml:brushProperty name="color" value="#f2395b"/>
      <inkml:brushProperty name="ignorePressure" value="0"/>
    </inkml:brush>
  </inkml:definitions>
  <inkml:trace contextRef="#ctx0" brushRef="#br0">96900.000 10400.000 594,'-88.000'6.000'57,"26.000"13.000"-3,24.000 12.000-3,26.000 13.000-4,13.000 10.000-5,4.000 10.000-9,3.000 10.000-9,3.000 9.000-7,-1.000 2.000-6,-2.000-2.000-4,-3.000-3.000-2,-3.000-3.000-3,-1.000 2.000-3,4.000 10.000 1,3.000 10.000-1,3.000 9.000 0,1.000-2.000-1,1.000-12.000 1,-1.000-13.000-1,1.000-12.000 0,1.000-7.000 0,3.000 1.000 0,3.000-1.000 0,4.000 1.000-1,-1.000-4.000 1,-3.000-6.000 0,-3.000-6.000 1,-2.000-6.000 1,-1.000-7.000-1,3.000-6.000 1,3.000-6.000 1,4.000-6.000-1,1.000-4.000 1,0.000 1.000 0,0.000-1.000 0,0.000 1.000 1,1.000-1.000 1,4.000 1.000 0,3.000-1.000 2,3.000 1.000 0,4.000 1.000 2,7.000 3.000 1,6.000 3.000 2,7.000 4.000 2,0.000-1.000-1,-2.000-3.000-4,-3.000-3.000-4,-3.000-2.000-3,-2.000-6.000-7,0.000-6.000-8,0.000-6.000-9,0.000-6.000-8,1.000-6.000-6,4.000-2.000-5,3.000-3.000-4,3.000-3.000-4,-2.000-2.000 0,-6.000 0.000 4,-6.000 0.000 4,-6.000 0.000 3</inkml:trace>
</inkml:ink>
</file>

<file path=ppt/ink/ink15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6:38"/>
    </inkml:context>
    <inkml:brush xml:id="br0">
      <inkml:brushProperty name="width" value="0.0333391427993774" units="cm"/>
      <inkml:brushProperty name="height" value="0.0333391427993774" units="cm"/>
      <inkml:brushProperty name="color" value="#f2395b"/>
      <inkml:brushProperty name="ignorePressure" value="0"/>
    </inkml:brush>
  </inkml:definitions>
  <inkml:trace contextRef="#ctx0" brushRef="#br0">97750.000 10750.000 659,'-25.000'-22.000'0,"0.000"6.000"0,0.000 7.000 0,0.000 6.000 0,1.000 4.000 3,4.000 4.000 4,3.000 3.000 6,3.000 3.000 4,1.000 6.000 2,1.000 9.000-1,-1.000 10.000-1,1.000 10.000-2,1.000 5.000 2,3.000 4.000 3,3.000 3.000 5,4.000 3.000 4,2.000 3.000-1,4.000 3.000-3,3.000 3.000-4,3.000 4.000-4,1.000-6.000-3,1.000-11.000-2,-1.000-14.000-1,1.000-11.000-2,5.000-14.000-5,14.000-11.000-10,11.000-14.000-10,14.000-11.000-8,-1.000-14.000-5,-12.000-11.000 1,-13.000-14.000 1,-12.000-11.000 0,-7.000-7.000 3,1.000 0.000 1,-1.000 0.000 3,1.000 0.000 2,-4.000 4.000 0,-6.000 10.000 0,-6.000 10.000-2,-6.000 9.000 0,-2.000 6.000 0,3.000 3.000 2,3.000 3.000 2,4.000 4.000 1,-1.000 2.000 1,-3.000 4.000-1,-3.000 3.000-1,-2.000 3.000-1</inkml:trace>
</inkml:ink>
</file>

<file path=ppt/ink/ink15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6:38"/>
    </inkml:context>
    <inkml:brush xml:id="br0">
      <inkml:brushProperty name="width" value="0.028827665373683" units="cm"/>
      <inkml:brushProperty name="height" value="0.028827665373683" units="cm"/>
      <inkml:brushProperty name="color" value="#f2395b"/>
      <inkml:brushProperty name="ignorePressure" value="0"/>
    </inkml:brush>
  </inkml:definitions>
  <inkml:trace contextRef="#ctx0" brushRef="#br0">98400.000 10300.000 763,'-41.000'-2.000'56,"19.000"-3.000"-9,19.000-3.000-10,19.000-2.000-9,13.000-1.000-8,10.000 3.000-3,10.000 3.000-4,9.000 4.000-4,6.000-1.000-3,3.000-3.000-3,3.000-3.000-3,4.000-2.000-2,-1.000-1.000-6,-3.000 3.000-8,-3.000 3.000-8,-2.000 4.000-8,-5.000 1.000-4,-2.000 0.000-3,-3.000 0.000-1,-3.000 0.000-1,-6.000 0.000 1,-5.000 0.000 6,-7.000 0.000 6,-5.000 0.000 6</inkml:trace>
</inkml:ink>
</file>

<file path=ppt/ink/ink15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6:39"/>
    </inkml:context>
    <inkml:brush xml:id="br0">
      <inkml:brushProperty name="width" value="0.0367772430181503" units="cm"/>
      <inkml:brushProperty name="height" value="0.0367772430181503" units="cm"/>
      <inkml:brushProperty name="color" value="#f2395b"/>
      <inkml:brushProperty name="ignorePressure" value="0"/>
    </inkml:brush>
  </inkml:definitions>
  <inkml:trace contextRef="#ctx0" brushRef="#br0">99850.000 9850.000 598,'-46.000'25.000'83,"10.000"0.000"-20,10.000 0.000-19,9.000 0.000-20,2.000 3.000-12,-2.000 6.000-4,-3.000 7.000-4,-3.000 6.000-4,-4.000 4.000-3,-3.000 4.000-3,-3.000 3.000-2,-2.000 3.000-3,-3.000 3.000-2,1.000 3.000 1,-1.000 3.000 0,1.000 4.000 1,1.000-3.000 0,3.000-5.000 0,3.000-7.000 1,4.000-5.000 0,8.000-19.000-2,17.000-27.000-7,15.000-28.000-5,16.000-28.000-6,9.000-15.000 0,3.000 1.000 8,3.000-1.000 7,4.000 1.000 6,-1.000 4.000 5,-3.000 9.000 2,-3.000 10.000 1,-2.000 10.000 1,-6.000 5.000 9,-6.000 4.000 13,-6.000 3.000 14,-6.000 3.000 14,-2.000 7.000 3,3.000 14.000-5,3.000 11.000-6,4.000 14.000-6,1.000 2.000-7,0.000-6.000-8,0.000-6.000-8,0.000-6.000-8,0.000-4.000-7,0.000 1.000-5,0.000-1.000-5,0.000 1.000-5,0.000-3.000-3,0.000-2.000 0,0.000-3.000-1,0.000-3.000-1,-2.000-7.000 1,-3.000-9.000 2,-3.000-10.000 3,-2.000-8.000 1,-3.000-8.000 3,1.000-2.000 2,-1.000-3.000 1,1.000-3.000 3,-1.000-2.000 4,1.000 0.000 5,-1.000 0.000 5,1.000 0.000 6,1.000 4.000 7,3.000 10.000 9,3.000 10.000 10,4.000 9.000 8,1.000 7.000 0,0.000 7.000-10,0.000 6.000-10,0.000 7.000-10,-2.000 5.000-7,-3.000 7.000-4,-3.000 6.000-4,-2.000 7.000-5,-5.000 4.000-2,-2.000 3.000-1,-3.000 3.000 0,-3.000 4.000-2,-2.000 1.000-2,0.000 0.000-3,0.000 0.000-3,0.000 0.000-4,-2.000-4.000-3,-3.000-5.000-3,-3.000-7.000-2,-2.000-5.000-4,0.000-11.000 0,7.000-11.000 6,6.000-14.000 4,7.000-11.000 4,5.000-7.000 5,7.000 0.000 5,6.000 0.000 4,7.000 0.000 6,0.000 1.000 2,-2.000 4.000 1,-3.000 3.000 1,-3.000 3.000 1,-2.000 3.000-1,0.000 3.000-1,0.000 3.000 0,0.000 4.000-3,0.000-3.000-5,0.000-5.000-12,0.000-7.000-12,0.000-5.000-12,-4.000-8.000-3,-5.000-5.000 3,-7.000-7.000 5,-5.000-5.000 5,-4.000-3.000 4,0.000 4.000 6,0.000 3.000 4,0.000 3.000 7</inkml:trace>
</inkml:ink>
</file>

<file path=ppt/ink/ink15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6:39"/>
    </inkml:context>
    <inkml:brush xml:id="br0">
      <inkml:brushProperty name="width" value="0.0420749522745609" units="cm"/>
      <inkml:brushProperty name="height" value="0.0420749522745609" units="cm"/>
      <inkml:brushProperty name="color" value="#f2395b"/>
      <inkml:brushProperty name="ignorePressure" value="0"/>
    </inkml:brush>
  </inkml:definitions>
  <inkml:trace contextRef="#ctx0" brushRef="#br0">101050.000 9550.000 522,'0.000'-91.000'2,"0.000"19.000"4,0.000 19.000 4,0.000 19.000 3,0.000 19.000 11,0.000 23.000 17,0.000 22.000 17,0.000 22.000 17,1.000 18.000 1,4.000 16.000-15,3.000 15.000-16,3.000 17.000-15,1.000 8.000-11,1.000 4.000-7,-1.000 3.000-7,1.000 3.000-5,-1.000 6.000-8,1.000 9.000-6,-1.000 10.000-7,1.000 10.000-6,-1.000 0.000-3,1.000-5.000 3,-1.000-7.000 1,1.000-5.000 3,-1.000-11.000-2,1.000-11.000-6,-1.000-14.000-7,1.000-11.000-5,-1.000-17.000-3,1.000-18.000 2,-1.000-19.000 2,1.000-18.000 2</inkml:trace>
</inkml:ink>
</file>

<file path=ppt/ink/ink15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6:39"/>
    </inkml:context>
    <inkml:brush xml:id="br0">
      <inkml:brushProperty name="width" value="0.0354964695870876" units="cm"/>
      <inkml:brushProperty name="height" value="0.0354964695870876" units="cm"/>
      <inkml:brushProperty name="color" value="#f2395b"/>
      <inkml:brushProperty name="ignorePressure" value="0"/>
    </inkml:brush>
  </inkml:definitions>
  <inkml:trace contextRef="#ctx0" brushRef="#br0">101450.000 10400.000 619,'90.000'0.000'20,"-18.000"0.000"7,-19.000 0.000 9,-18.000 0.000 8,-10.000 0.000 1,0.000 0.000-9,0.000 0.000-9,0.000 0.000-7,-2.000 3.000-7,-3.000 6.000-4,-3.000 7.000-6,-2.000 6.000-4,-5.000 9.000-4,-2.000 13.000-2,-3.000 12.000-3,-3.000 13.000-2,-6.000 6.000-1,-5.000 0.000 1,-7.000 0.000 2,-5.000 0.000 1,-4.000-2.000 1,0.000-3.000 0,0.000-3.000-1,0.000-2.000 0,6.000-9.000 5,13.000-12.000 10,12.000-13.000 8,13.000-12.000 10,13.000-12.000 3,17.000-8.000-2,15.000-10.000-2,16.000-9.000-2,13.000-13.000-3,14.000-16.000-4,11.000-15.000-4,14.000-15.000-3,0.000-7.000-1,-8.000 3.000 0,-10.000 3.000 2,-9.000 4.000 0,-15.000 7.000-13,-18.000 13.000-31,-19.000 12.000-29,-18.000 13.000-30</inkml:trace>
</inkml:ink>
</file>

<file path=ppt/ink/ink15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7:00"/>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100000.000 8650.000 999,'-27.000'-25.000'-6,"-3.000"0.000"-12,-3.000 0.000-12,-2.000 0.000-12</inkml:trace>
</inkml:ink>
</file>

<file path=ppt/ink/ink1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05"/>
    </inkml:context>
    <inkml:brush xml:id="br0">
      <inkml:brushProperty name="width" value="0.0345137119293213" units="cm"/>
      <inkml:brushProperty name="height" value="0.0345137119293213" units="cm"/>
      <inkml:brushProperty name="color" value="#f2395b"/>
      <inkml:brushProperty name="ignorePressure" value="0"/>
    </inkml:brush>
  </inkml:definitions>
  <inkml:trace contextRef="#ctx0" brushRef="#br0">89800.000 15200.000 637,'73.000'-44.000'30,"-3.000"13.000"6,-3.000 12.000 3,-2.000 13.000 6,-3.000 7.000 0,1.000 4.000-6,-1.000 3.000-4,1.000 3.000-6,-6.000 7.000-5,-8.000 14.000-6,-10.000 11.000-6,-9.000 14.000-5,-13.000 7.000-4,-16.000 3.000-3,-15.000 3.000-1,-15.000 4.000-2,-15.000 1.000-4,-12.000 0.000-4,-13.000 0.000-5,-12.000 0.000-4,-4.000-4.000-1,7.000-5.000 4,6.000-7.000 4,7.000-5.000 3,7.000-8.000 3,9.000-5.000 3,10.000-7.000 2,10.000-5.000 3,10.000-6.000 1,13.000-3.000 0,12.000-3.000 1,13.000-2.000-1,18.000-3.000 3,26.000 1.000 2,24.000-1.000 3,26.000 1.000 4,15.000-4.000-3,6.000-6.000-6,7.000-6.000-7,6.000-6.000-6,-13.000-2.000-6,-31.000 3.000-6,-31.000 3.000-5,-31.000 4.000-6,-16.000-1.000-5,0.000-3.000-6,0.000-3.000-6,0.000-2.000-5</inkml:trace>
</inkml:ink>
</file>

<file path=ppt/ink/ink15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7:01"/>
    </inkml:context>
    <inkml:brush xml:id="br0">
      <inkml:brushProperty name="width" value="0.044089287519455" units="cm"/>
      <inkml:brushProperty name="height" value="0.044089287519455" units="cm"/>
      <inkml:brushProperty name="color" value="#00bff3"/>
      <inkml:brushProperty name="ignorePressure" value="0"/>
    </inkml:brush>
  </inkml:definitions>
  <inkml:trace contextRef="#ctx0" brushRef="#br0">99650.000 8850.000 498,'-22.000'-11.000'174,"6.000"28.000"-42,7.000 28.000-41,6.000 29.000-41,-1.000 18.000-25,-5.000 9.000-7,-7.000 10.000-8,-5.000 10.000-9,-1.000 10.000-10,6.000 13.000-14,7.000 12.000-15,6.000 13.000-13,1.000-1.000-7,-3.000-11.000 2,-3.000-14.000 1,-2.000-11.000 3,-1.000-4.000 2,3.000 6.000 5,3.000 7.000 5,4.000 6.000 4,2.000-8.000 6,4.000-22.000 6,3.000-22.000 6,3.000-21.000 6,-1.000-15.000 15,-2.000-6.000 22,-3.000-6.000 23,-3.000-6.000 21,-4.000-4.000 7,-3.000 1.000-9,-3.000-1.000-9,-2.000 1.000-9,-1.000 1.000-7,3.000 3.000-6,3.000 3.000-4,4.000 4.000-6,1.000 1.000-5,0.000 0.000-5,0.000 0.000-5,0.000 0.000-5,0.000 1.000-6,0.000 4.000-4,0.000 3.000-5,0.000 3.000-5,0.000 4.000-7,0.000 7.000-9,0.000 6.000-11,0.000 7.000-9,0.000 2.000-2,0.000 1.000 3,0.000-1.000 3,0.000 1.000 5,-2.000-4.000 5,-3.000-6.000 5,-3.000-6.000 6,-2.000-6.000 5,-3.000-9.000 5,1.000-8.000 5,-1.000-10.000 3,1.000-9.000 5,1.000-5.000 8,3.000 0.000 14,3.000 0.000 14,4.000 0.000 13,-1.000 0.000 3,-3.000 0.000-5,-3.000 0.000-7,-2.000 0.000-5,-1.000 1.000-6,3.000 4.000-4,3.000 3.000-3,4.000 3.000-5,1.000 6.000-5,0.000 9.000-9,0.000 10.000-7,0.000 10.000-9,0.000 8.000-5,0.000 10.000-4,0.000 10.000-3,0.000 9.000-3,0.000 1.000-3,0.000-6.000 0,0.000-6.000-1,0.000-6.000-2,0.000-7.000 2,0.000-6.000 4,0.000-6.000 4,0.000-6.000 4,0.000-9.000 4,0.000-8.000 2,0.000-10.000 2,0.000-9.000 3,0.000-5.000 6,0.000 0.000 9,0.000 0.000 10,0.000 0.000 8,0.000 0.000 5,0.000 0.000-2,0.000 0.000-1,0.000 0.000-1,0.000 1.000-1,0.000 4.000 0,0.000 3.000 0,0.000 3.000-1,0.000 4.000-2,0.000 7.000-6,0.000 6.000-4,0.000 7.000-5,0.000 7.000-4,0.000 9.000 1,0.000 10.000 0,0.000 10.000-1,0.000 5.000-2,0.000 4.000-5,0.000 3.000-4,0.000 3.000-4,0.000 3.000-4,0.000 3.000-3,0.000 3.000-2,0.000 4.000-3,-4.000-7.000 1,-5.000-16.000 3,-7.000-15.000 3,-5.000-15.000 4,-1.000-14.000 4,6.000-8.000 5,7.000-10.000 5,6.000-9.000 6,3.000-4.000 5,0.000 4.000 7,0.000 3.000 6,0.000 3.000 7,0.000 3.000 3,0.000 3.000-1,0.000 3.000-1,0.000 4.000 0,0.000 1.000-3,0.000 0.000-4,0.000 0.000-3,0.000 0.000-4,3.000 4.000-7,6.000 10.000-12,7.000 10.000-12,6.000 9.000-12,-1.000 2.000-5,-5.000-2.000-2,-7.000-3.000 0,-5.000-3.000-1,-3.000-7.000 2,4.000-9.000 4,3.000-10.000 4,3.000-8.000 4,-2.000-8.000 5,-6.000-2.000 6,-6.000-3.000 6,-6.000-3.000 5,-4.000-4.000 8,1.000-3.000 8,-1.000-3.000 9,1.000-2.000 10,-1.000 0.000 5,1.000 7.000 2,-1.000 6.000 3,1.000 7.000 2,1.000 4.000-3,3.000 3.000-8,3.000 3.000-9,4.000 4.000-8,1.000 1.000-7,0.000 0.000-4,0.000 0.000-4,0.000 0.000-5,0.000 3.000-2,0.000 6.000 1,0.000 7.000 0,0.000 6.000 0,0.000 4.000-3,0.000 4.000-4,0.000 3.000-6,0.000 3.000-4,0.000-1.000-3,0.000-2.000 2,0.000-3.000 1,0.000-3.000 1,-2.000-2.000 1,-3.000 0.000 2,-3.000 0.000 0,-2.000 0.000 2,-1.000-5.000 1,3.000-9.000 3,3.000-10.000 3,4.000-8.000 3,1.000-6.000 1,0.000 1.000 0,0.000-1.000 1,0.000 1.000-1,1.000-3.000-1,4.000-2.000-3,3.000-3.000-4,3.000-3.000-3,-1.000-10.000-5,-2.000-16.000-8,-3.000-15.000-7,-3.000-15.000-9</inkml:trace>
</inkml:ink>
</file>

<file path=ppt/ink/ink15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7:05"/>
    </inkml:context>
    <inkml:brush xml:id="br0">
      <inkml:brushProperty name="width" value="0.0367054007947445" units="cm"/>
      <inkml:brushProperty name="height" value="0.0367054007947445" units="cm"/>
      <inkml:brushProperty name="color" value="#00bff3"/>
      <inkml:brushProperty name="ignorePressure" value="0"/>
    </inkml:brush>
  </inkml:definitions>
  <inkml:trace contextRef="#ctx0" brushRef="#br0">102300.000 17450.000 599,'-5.000'-46.000'10,"-9.000"10.000"-1,-10.000 10.000 0,-8.000 9.000-1,-8.000 4.000 0,-2.000 1.000-2,-3.000-1.000-2,-3.000 1.000-1,-6.000 4.000-1,-5.000 9.000-1,-7.000 10.000-1,-5.000 10.000 0,-6.000 8.000 0,-3.000 10.000 3,-3.000 10.000 3,-2.000 9.000 3,-3.000 4.000 3,1.000 1.000 0,-1.000-1.000 2,1.000 1.000 1,5.000-3.000 1,14.000-2.000-1,11.000-3.000 0,14.000-3.000 0,8.000-4.000 0,7.000-3.000 0,6.000-3.000 0,7.000-2.000 0,7.000-3.000-1,9.000 1.000-4,10.000-1.000-3,10.000 1.000-5,7.000-1.000-2,6.000 1.000-1,7.000-1.000-2,6.000 1.000 0,4.000-1.000-1,4.000 1.000 1,3.000-1.000 1,3.000 1.000 1,-2.000-3.000 0,-6.000-2.000 1,-6.000-3.000-1,-6.000-3.000 0,-4.000-1.000 1,1.000 4.000 3,-1.000 3.000 3,1.000 3.000 3,-3.000 1.000 1,-2.000 1.000 0,-3.000-1.000 0,-3.000 1.000 0,-2.000-1.000-1,0.000 1.000 0,0.000-1.000-1,0.000 1.000-1,-2.000 1.000 0,-3.000 3.000 1,-3.000 3.000 0,-2.000 4.000 1,-5.000-1.000-2,-2.000-3.000-3,-3.000-3.000-3,-3.000-2.000-2,-6.000 0.000-2,-5.000 7.000 0,-7.000 6.000 1,-5.000 7.000 0,-9.000 2.000 0,-9.000 1.000 0,-10.000-1.000 0,-8.000 1.000 0,-6.000-4.000 0,1.000-6.000-2,-1.000-6.000-2,1.000-6.000-1,-1.000-7.000-1,1.000-6.000-2,-1.000-6.000-1,1.000-6.000-2,2.000-6.000-1,7.000-2.000 0,6.000-3.000-3,7.000-3.000 0,4.000-2.000-3,3.000 0.000-6,3.000 0.000-5,4.000 0.000-5,4.000-4.000 0,6.000-5.000 5,7.000-7.000 4,6.000-5.000 5,4.000-4.000 1,4.000 0.000-1,3.000 0.000-2,3.000 0.000-2</inkml:trace>
</inkml:ink>
</file>

<file path=ppt/ink/ink15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7:06"/>
    </inkml:context>
    <inkml:brush xml:id="br0">
      <inkml:brushProperty name="width" value="0.0372531600296497" units="cm"/>
      <inkml:brushProperty name="height" value="0.0372531600296497" units="cm"/>
      <inkml:brushProperty name="color" value="#00bff3"/>
      <inkml:brushProperty name="ignorePressure" value="0"/>
    </inkml:brush>
  </inkml:definitions>
  <inkml:trace contextRef="#ctx0" brushRef="#br0">102650.000 18750.000 590,'70.000'23.000'84,"-9.000"-3.000"-18,-10.000-3.000-19,-8.000-2.000-18,-6.000-1.000-10,1.000 3.000-3,-1.000 3.000-4,1.000 4.000-2,-4.000 2.000-2,-6.000 4.000-3,-6.000 3.000-1,-6.000 3.000-3,-7.000 3.000-1,-6.000 3.000-2,-6.000 3.000-2,-6.000 4.000-2,-9.000 5.000-1,-8.000 10.000 1,-10.000 10.000 0,-9.000 9.000 0,-4.000-2.000 0,4.000-12.000-2,3.000-13.000-1,3.000-12.000 0,1.000-9.000-1,1.000-2.000 1,-1.000-3.000 2,1.000-3.000 1,4.000-2.000 3,9.000 0.000 3,10.000 0.000 4,10.000 0.000 4,10.000-2.000 0,13.000-3.000-2,12.000-3.000-2,13.000-2.000-4,6.000-6.000-2,0.000-6.000-3,0.000-6.000-2,0.000-6.000-4,0.000-9.000-2,0.000-8.000-2,0.000-10.000-2,0.000-9.000-3,-2.000-9.000 0,-3.000-5.000 0,-3.000-7.000 2,-2.000-5.000 0,-3.000-3.000 1,1.000 4.000 1,-1.000 3.000 1,1.000 3.000 2,-4.000 7.000 1,-6.000 14.000 5,-6.000 11.000 3,-6.000 14.000 4,-4.000 11.000 11,1.000 14.000 18,-1.000 11.000 18,1.000 14.000 17,-3.000 7.000 4,-2.000 3.000-12,-3.000 3.000-11,-3.000 4.000-12,-1.000 1.000-8,4.000 0.000-4,3.000 0.000-6,3.000 0.000-4,4.000-4.000-5,7.000-5.000-4,6.000-7.000-5,7.000-5.000-4,2.000-8.000-2,1.000-5.000-2,-1.000-7.000-2,1.000-5.000-1,-1.000-11.000-1,1.000-11.000 0,-1.000-14.000 1,1.000-11.000 0,-3.000-9.000 1,-2.000-3.000 2,-3.000-3.000 2,-3.000-2.000 3,-4.000-3.000 0,-3.000 1.000 1,-3.000-1.000 0,-2.000 1.000 0,-5.000 4.000 2,-2.000 9.000 4,-3.000 10.000 5,-3.000 10.000 3,-6.000 5.000 2,-5.000 4.000 0,-7.000 3.000-1,-5.000 3.000-1,-6.000 1.000-1,-3.000 1.000-1,-3.000-1.000-3,-2.000 1.000-1,-6.000 5.000-4,-6.000 14.000-6,-6.000 11.000-5,-6.000 14.000-6,-4.000 13.000-6,1.000 16.000-8,-1.000 15.000-8,1.000 17.000-7,4.000-1.000-2,9.000-16.000 4,10.000-15.000 5,10.000-15.000 3</inkml:trace>
</inkml:ink>
</file>

<file path=ppt/ink/ink15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7:07"/>
    </inkml:context>
    <inkml:brush xml:id="br0">
      <inkml:brushProperty name="width" value="0.0258105415850878" units="cm"/>
      <inkml:brushProperty name="height" value="0.0258105415850878" units="cm"/>
      <inkml:brushProperty name="color" value="#00bff3"/>
      <inkml:brushProperty name="ignorePressure" value="0"/>
    </inkml:brush>
  </inkml:definitions>
  <inkml:trace contextRef="#ctx0" brushRef="#br0">101900.000 19000.000 852,'-18.000'20.000'3,"17.000"-9.000"5,15.000-10.000 5,16.000-8.000 7,9.000-6.000 0,3.000 1.000-2,3.000-1.000-3,4.000 1.000-3,1.000 1.000-2,0.000 3.000-1,0.000 3.000 0,0.000 4.000-2,-2.000 1.000-3,-3.000 0.000-6,-3.000 0.000-5,-2.000 0.000-6,-5.000-2.000-7,-2.000-3.000-9,-3.000-3.000-8,-3.000-2.000-9</inkml:trace>
</inkml:ink>
</file>

<file path=ppt/ink/ink15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7:07"/>
    </inkml:context>
    <inkml:brush xml:id="br0">
      <inkml:brushProperty name="width" value="0.0239641293883324" units="cm"/>
      <inkml:brushProperty name="height" value="0.0239641293883324" units="cm"/>
      <inkml:brushProperty name="color" value="#00bff3"/>
      <inkml:brushProperty name="ignorePressure" value="0"/>
    </inkml:brush>
  </inkml:definitions>
  <inkml:trace contextRef="#ctx0" brushRef="#br0">102100.000 19550.000 918,'-40.000'-2.000'1,"23.000"-3.000"5,22.000-3.000 3,22.000-2.000 4,13.000-3.000 2,7.000 1.000-3,6.000-1.000 0,7.000 1.000-2,2.000-3.000-6,1.000-2.000-12,-1.000-3.000-10,1.000-3.000-12,-6.000 1.000-5,-8.000 6.000-1,-10.000 7.000 1,-9.000 6.000-1</inkml:trace>
</inkml:ink>
</file>

<file path=ppt/ink/ink15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9:16"/>
    </inkml:context>
    <inkml:brush xml:id="br0">
      <inkml:brushProperty name="width" value="0.0499999970197678" units="cm"/>
      <inkml:brushProperty name="height" value="0.0499999970197678" units="cm"/>
      <inkml:brushProperty name="color" value="#fed406"/>
      <inkml:brushProperty name="ignorePressure" value="0"/>
    </inkml:brush>
  </inkml:definitions>
  <inkml:trace contextRef="#ctx0" brushRef="#br0">66800.000 15825.000 333,'157.000'63.000'167,"51.000"46.000"-1,50.000 47.000 1,49.000 47.000 0</inkml:trace>
</inkml:ink>
</file>

<file path=ppt/ink/ink15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39:18"/>
    </inkml:context>
    <inkml:brush xml:id="br0">
      <inkml:brushProperty name="width" value="0.0615099556744099" units="cm"/>
      <inkml:brushProperty name="height" value="0.0615099556744099" units="cm"/>
      <inkml:brushProperty name="color" value="#fed406"/>
      <inkml:brushProperty name="ignorePressure" value="0"/>
    </inkml:brush>
  </inkml:definitions>
  <inkml:trace contextRef="#ctx0" brushRef="#br0">54150.000 5300.000 357,'67.000'-25.000'52,"-16.000"0.000"-8,-15.000 0.000-7,-15.000 0.000-7,-11.000-4.000-2,-2.000-5.000 4,-3.000-7.000 4,-3.000-5.000 4,-9.000-6.000 0,-11.000-3.000-7,-14.000-3.000-7,-11.000-2.000-5,-12.000-3.000-5,-9.000 1.000-3,-10.000-1.000-2,-8.000 1.000-3,-9.000 2.000-1,-6.000 7.000 0,-6.000 6.000 1,-6.000 7.000 1,-6.000 5.000-1,-2.000 7.000-2,-3.000 6.000-1,-3.000 7.000-2,-7.000 4.000-1,-9.000 3.000-1,-10.000 3.000-2,-8.000 4.000-1,-3.000 2.000 0,7.000 4.000 1,6.000 3.000 0,7.000 3.000 1,4.000 4.000 1,3.000 7.000 1,3.000 6.000 0,4.000 7.000 1,2.000 5.000 0,4.000 7.000 0,3.000 6.000-1,3.000 7.000 1,4.000 2.000-1,7.000 1.000 1,6.000-1.000 1,7.000 1.000 0,4.000 4.000 0,3.000 9.000 1,3.000 10.000-1,4.000 10.000 1,2.000 8.000-1,4.000 10.000-2,3.000 10.000-2,3.000 9.000-1,3.000 4.000-2,3.000 1.000 2,3.000-1.000 0,4.000 1.000 1,2.000 2.000 0,4.000 7.000 0,3.000 6.000 0,3.000 7.000-1,4.000-3.000 1,7.000-8.000 0,6.000-10.000 0,7.000-9.000 2,4.000-5.000-1,3.000 0.000 1,3.000 0.000-1,4.000 0.000 0,2.000-2.000 0,4.000-3.000 1,3.000-3.000-1,3.000-2.000 0,6.000-5.000 1,9.000-2.000-2,10.000-3.000 0,10.000-3.000 0,8.000-6.000-1,10.000-5.000-1,10.000-7.000 1,9.000-5.000-1,7.000-8.000 0,7.000-5.000 1,6.000-7.000 1,7.000-5.000 0,5.000-9.000 1,7.000-9.000 1,6.000-10.000 0,7.000-8.000 0,7.000-9.000 1,9.000-6.000 1,10.000-6.000-2,10.000-6.000 1,7.000-7.000 1,6.000-6.000 0,7.000-6.000 1,6.000-6.000 0,3.000-7.000 1,0.000-6.000-2,0.000-6.000-2,0.000-6.000-1,-4.000-4.000-1,-5.000 1.000 1,-7.000-1.000-1,-5.000 1.000 1,-6.000 1.000-1,-3.000 3.000-1,-3.000 3.000 0,-2.000 4.000-1,-6.000-3.000 0,-6.000-5.000 2,-6.000-7.000 1,-6.000-5.000 2,-4.000-4.000-1,1.000 0.000 1,-1.000 0.000-1,1.000 0.000-1,-4.000-2.000 0,-6.000-3.000 0,-6.000-3.000 1,-6.000-2.000-1,-7.000-3.000 0,-6.000 1.000-1,-6.000-1.000-1,-6.000 1.000-1,-9.000-1.000 1,-8.000 1.000-1,-10.000-1.000 1,-9.000 1.000 1,-12.000-6.000 1,-11.000-8.000-1,-14.000-10.000 2,-11.000-9.000 0,-9.000-5.000 0,-3.000 0.000 0,-3.000 0.000 0,-2.000 0.000 0,-9.000 0.000 0,-12.000 0.000-1,-13.000 0.000-2,-12.000 0.000 0,-12.000 1.000-2,-8.000 4.000-1,-10.000 3.000-1,-9.000 3.000-3,-5.000 6.000 1,0.000 9.000 0,0.000 10.000 1,0.000 10.000 1,-5.000 4.000 1,-9.000 0.000-1,-10.000 0.000 0,-8.000 0.000-1,-9.000 4.000 1,-6.000 10.000 0,-6.000 10.000 1,-6.000 9.000 0,-6.000 6.000-1,-2.000 3.000-2,-3.000 3.000-1,-3.000 4.000-2,-9.000 5.000-1,-11.000 10.000-3,-14.000 10.000-3,-11.000 9.000-2,-11.000 15.000-3,-5.000 22.000-2,-7.000 22.000-2,-5.000 23.000-2,0.000 19.000-1,10.000 19.000 0,10.000 19.000 1,9.000 19.000 0,24.000-2.000 4,42.000-22.000 4,40.000-22.000 5,41.000-21.000 4,20.000-10.000-2,0.000 3.000-10,0.000 3.000-12,0.000 4.000-11</inkml:trace>
</inkml:ink>
</file>

<file path=ppt/ink/ink15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44:38"/>
    </inkml:context>
    <inkml:brush xml:id="br0">
      <inkml:brushProperty name="width" value="0.0459204874932766" units="cm"/>
      <inkml:brushProperty name="height" value="0.0459204874932766" units="cm"/>
      <inkml:brushProperty name="color" value="#fed406"/>
      <inkml:brushProperty name="ignorePressure" value="0"/>
    </inkml:brush>
  </inkml:definitions>
  <inkml:trace contextRef="#ctx0" brushRef="#br0">54600.000 2650.000 479,'65.000'-22.000'8,"32.000"6.000"19,31.000 7.000 17,32.000 6.000 18,-4.000 4.000 4,-37.000 4.000-10,-38.000 3.000-8,-37.000 3.000-10,-18.000 4.000-7,4.000 7.000-6,3.000 6.000-6,3.000 7.000-6,-2.000 4.000-3,-6.000 3.000-2,-6.000 3.000 0,-6.000 4.000 0,-6.000 7.000-2,-2.000 13.000 1,-3.000 12.000 0,-3.000 13.000-1,-6.000 9.000 0,-5.000 6.000 0,-7.000 7.000-2,-5.000 6.000 0,-6.000-1.000-1,-3.000-5.000-2,-3.000-7.000-3,-2.000-5.000 0,-3.000-9.000-3,1.000-9.000-3,-1.000-10.000-2,1.000-8.000-3,-1.000-14.000-5,1.000-15.000-8,-1.000-15.000-8,1.000-16.000-8,-1.000-16.000-1,1.000-16.000 5,-1.000-15.000 7,1.000-15.000 6,2.000-15.000 3,7.000-12.000 0,6.000-13.000-1,7.000-12.000 0,4.000-2.000 2,3.000 9.000 3,3.000 10.000 4,4.000 10.000 3,-1.000 8.000 4,-3.000 10.000 4,-3.000 10.000 3,-2.000 9.000 5,-1.000 6.000 4,3.000 3.000 4,3.000 3.000 5,4.000 4.000 5,-3.000 1.000 3,-5.000 0.000 6,-7.000 0.000 3,-5.000 0.000 5,-6.000 3.000-14,-3.000 6.000-35,-3.000 7.000-33,-2.000 6.000-33</inkml:trace>
</inkml:ink>
</file>

<file path=ppt/ink/ink15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44:38"/>
    </inkml:context>
    <inkml:brush xml:id="br0">
      <inkml:brushProperty name="width" value="0.0499999970197678" units="cm"/>
      <inkml:brushProperty name="height" value="0.0499999970197678" units="cm"/>
      <inkml:brushProperty name="color" value="#fed406"/>
      <inkml:brushProperty name="ignorePressure" value="0"/>
    </inkml:brush>
  </inkml:definitions>
  <inkml:trace contextRef="#ctx0" brushRef="#br0">54425.000 3575.000 333,'157.000'63.000'167,"51.000"46.000"-1,50.000 47.000 1,49.000 47.000 0</inkml:trace>
</inkml:ink>
</file>

<file path=ppt/ink/ink15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44:40"/>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65250.000 6400.000 999,'15.000'-60.000'-6,"-18.000"-18.000"-12,-19.000-19.000-12,-18.000-18.000-12,-4.000 2.000-2,13.000 26.000 10,12.000 24.000 10,13.000 26.000 9</inkml:trace>
</inkml:ink>
</file>

<file path=ppt/ink/ink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1:45"/>
    </inkml:context>
    <inkml:brush xml:id="br0">
      <inkml:brushProperty name="width" value="0.0546509921550751" units="cm"/>
      <inkml:brushProperty name="height" value="0.0546509921550751" units="cm"/>
      <inkml:brushProperty name="color" value="#000000"/>
      <inkml:brushProperty name="ignorePressure" value="0"/>
    </inkml:brush>
  </inkml:definitions>
  <inkml:trace contextRef="#ctx0" brushRef="#br0">54000.000 11600.000 402,'-91.000'0.000'1,"19.000"0.000"2,19.000 0.000 2,19.000 0.000 2,18.000-5.000 5,19.000-9.000 11,19.000-10.000 10,19.000-8.000 11,12.000-8.000 0,6.000-2.000-6,7.000-3.000-7,6.000-3.000-8,7.000-2.000-4,10.000 0.000-4,10.000 0.000-2,9.000 0.000-4,6.000 1.000-2,3.000 4.000-4,3.000 3.000-2,4.000 3.000-3,5.000 3.000-3,10.000 3.000-3,10.000 3.000-3,9.000 4.000-3,-8.000 2.000-1,-25.000 4.000 0,-25.000 3.000 0,-25.000 3.000 0,-18.000 4.000 2,-8.000 7.000 2,-10.000 6.000 3,-9.000 7.000 1,-9.000 7.000 5,-5.000 9.000 5,-7.000 10.000 5,-5.000 10.000 5,-4.000 7.000 4,0.000 6.000 1,0.000 7.000 0,0.000 6.000 2,0.000 7.000 0,0.000 10.000 0,0.000 10.000-2,0.000 9.000 0,-2.000 6.000 0,-3.000 3.000-1,-3.000 3.000 0,-2.000 4.000 1,-1.000-1.000-2,3.000-3.000 0,3.000-3.000-1,4.000-2.000-1,1.000-3.000-2,0.000 1.000 0,0.000-1.000-2,0.000 1.000-1,0.000-1.000 0,0.000 1.000-1,0.000-1.000 1,0.000 1.000-1,1.000 1.000-1,4.000 3.000 0,3.000 3.000-2,3.000 4.000-1,1.000-1.000-1,1.000-3.000-3,-1.000-3.000-1,1.000-2.000-2,-3.000-9.000-1,-2.000-12.000-1,-3.000-13.000 0,-3.000-12.000-2,-15.000-16.000-6,-24.000-19.000-16,-26.000-18.000-14,-24.000-19.000-14,-13.000-22.000-4,0.000-25.000 7,0.000-25.000 8,0.000-25.000 7,-5.000-16.000 5,-9.000-6.000 0,-10.000-6.000 0,-8.000-6.000 1,-1.000 1.000 1,9.000 9.000 3,10.000 10.000 3,10.000 10.000 3,10.000 13.000 3,13.000 19.000 5,12.000 19.000 4,13.000 19.000 4,9.000 12.000 3,6.000 6.000 0,7.000 7.000 2,6.000 6.000 0,4.000 4.000 8,4.000 4.000 15,3.000 3.000 15,3.000 3.000 16,4.000 9.000 4,7.000 16.000-5,6.000 15.000-5,7.000 17.000-6,4.000 7.000-4,3.000 0.000-4,3.000 0.000-3,4.000 0.000-4,1.000 9.000-3,0.000 19.000-1,0.000 19.000-2,0.000 19.000-3,-2.000 1.000-2,-3.000-16.000-5,-3.000-15.000-4,-2.000-15.000-5,-5.000-14.000-1,-2.000-8.000 1,-3.000-10.000 1,-3.000-9.000 2,2.000-13.000-14,10.000-16.000-29,10.000-15.000-29,9.000-15.000-29</inkml:trace>
</inkml:ink>
</file>

<file path=ppt/ink/ink1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06"/>
    </inkml:context>
    <inkml:brush xml:id="br0">
      <inkml:brushProperty name="width" value="0.0361134260892868" units="cm"/>
      <inkml:brushProperty name="height" value="0.0361134260892868" units="cm"/>
      <inkml:brushProperty name="color" value="#f2395b"/>
      <inkml:brushProperty name="ignorePressure" value="0"/>
    </inkml:brush>
  </inkml:definitions>
  <inkml:trace contextRef="#ctx0" brushRef="#br0">74900.000 20400.000 609,'-18.000'-88.000'44,"17.000"26.000"-1,15.000 24.000-3,16.000 26.000-2,10.000 15.000-2,7.000 6.000-2,6.000 7.000-3,7.000 6.000-1,0.000 6.000-5,-2.000 6.000-4,-3.000 7.000-4,-3.000 6.000-6,-9.000 3.000-2,-11.000 0.000-3,-14.000 0.000-2,-11.000 0.000-3,-17.000 4.000-3,-18.000 10.000-8,-19.000 10.000-6,-18.000 9.000-7,-15.000 1.000-3,-9.000-6.000 2,-10.000-6.000 3,-8.000-6.000 1,-4.000-7.000 3,3.000-6.000 1,3.000-6.000 3,4.000-6.000 1,7.000-7.000 5,13.000-6.000 5,12.000-6.000 7,13.000-6.000 5,16.000-6.000 6,23.000-2.000 5,22.000-3.000 5,22.000-3.000 4,21.000-2.000 0,22.000 0.000-7,22.000 0.000-6,23.000 0.000-7,11.000-4.000-5,4.000-5.000-2,3.000-7.000-3,3.000-5.000-3,-1.000-3.000-4,-2.000 4.000-7,-3.000 3.000-6,-3.000 3.000-6,-6.000-2.000-8,-5.000-6.000-7,-7.000-6.000-9,-5.000-6.000-9,-14.000-1.000 1,-18.000 7.000 8,-19.000 6.000 8,-18.000 7.000 9</inkml:trace>
</inkml:ink>
</file>

<file path=ppt/ink/ink16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44:41"/>
    </inkml:context>
    <inkml:brush xml:id="br0">
      <inkml:brushProperty name="width" value="0.0530606471002102" units="cm"/>
      <inkml:brushProperty name="height" value="0.0530606471002102" units="cm"/>
      <inkml:brushProperty name="color" value="#00bff3"/>
      <inkml:brushProperty name="ignorePressure" value="0"/>
    </inkml:brush>
  </inkml:definitions>
  <inkml:trace contextRef="#ctx0" brushRef="#br0">54000.000 3100.000 414,'-63.000'-69.000'6,"26.000"13.000"10,24.000 12.000 11,26.000 13.000 11,21.000 4.000 3,19.000-3.000-5,19.000-3.000-5,19.000-2.000-6,13.000-3.000-3,10.000 1.000-3,10.000-1.000-2,9.000 1.000-4,6.000 1.000 0,3.000 3.000-1,3.000 3.000 0,4.000 4.000 0,-6.000 4.000-1,-11.000 6.000-2,-14.000 7.000-1,-11.000 6.000-2,-11.000 9.000-1,-5.000 13.000 0,-7.000 12.000 0,-5.000 13.000 0,-9.000 7.000-1,-9.000 4.000-1,-10.000 3.000-1,-8.000 3.000-1,-11.000 1.000 0,-8.000 1.000 1,-10.000-1.000 0,-9.000 1.000 1,-5.000-4.000 1,0.000-6.000-1,0.000-6.000-1,0.000-6.000 0,-2.000 7.000 0,-3.000 22.000 2,-3.000 22.000 0,-2.000 23.000 1,-8.000 8.000 0,-8.000-3.000-1,-10.000-3.000-1,-9.000-2.000-2,-5.000-8.000 0,0.000-8.000-2,0.000-10.000 0,0.000-9.000-1,0.000-9.000-1,0.000-5.000 1,0.000-7.000 0,0.000-5.000 0,0.000-8.000-3,0.000-5.000-7,0.000-7.000-6,0.000-5.000-6,0.000-20.000-6,0.000-31.000-3,0.000-31.000-5,0.000-31.000-3,6.000-16.000 2,13.000 0.000 5,12.000 0.000 6,13.000 0.000 6,6.000 4.000 4,0.000 10.000 2,0.000 10.000 3,0.000 9.000 1,0.000 6.000 8,0.000 3.000 11,0.000 3.000 11,0.000 4.000 13,0.000 2.000 6,0.000 4.000 4,0.000 3.000 3,0.000 3.000 3,0.000 10.000 0,0.000 20.000-4,0.000 18.000-4,0.000 20.000-4,3.000 19.000-5,6.000 22.000-4,7.000 22.000-4,6.000 23.000-5,3.000 19.000-3,0.000 19.000-2,0.000 19.000-2,0.000 19.000-2,0.000 26.000-3,0.000 34.000-4,0.000 35.000-7,0.000 35.000-4,4.000 21.000-7,10.000 9.000-9,10.000 10.000-10,9.000 10.000-9,6.000-9.000-6,3.000-24.000-4,3.000-26.000-3,4.000-24.000-3,-6.000-38.000 1,-11.000-50.000 6,-14.000-50.000 6,-11.000-50.000 6</inkml:trace>
</inkml:ink>
</file>

<file path=ppt/ink/ink16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49:42"/>
    </inkml:context>
    <inkml:brush xml:id="br0">
      <inkml:brushProperty name="width" value="0.0420888923108578" units="cm"/>
      <inkml:brushProperty name="height" value="0.0420888923108578" units="cm"/>
      <inkml:brushProperty name="color" value="#00bff3"/>
      <inkml:brushProperty name="ignorePressure" value="0"/>
    </inkml:brush>
  </inkml:definitions>
  <inkml:trace contextRef="#ctx0" brushRef="#br0">64700.000 13250.000 522,'-40.000'-49.000'5,"23.000"4.000"11,22.000 3.000 10,22.000 3.000 10,13.000 4.000 2,7.000 7.000-5,6.000 6.000-7,7.000 7.000-5,0.000 2.000-5,-2.000 1.000-5,-3.000-1.000-3,-3.000 1.000-5,-1.000 2.000-2,4.000 7.000 0,3.000 6.000 0,3.000 7.000-1,-2.000 5.000 0,-6.000 7.000 1,-6.000 6.000 1,-6.000 7.000 0,-6.000 7.000 0,-2.000 9.000 1,-3.000 10.000-1,-3.000 10.000 1,-6.000 7.000-1,-5.000 6.000 1,-7.000 7.000 0,-5.000 6.000-1,-9.000 6.000 1,-9.000 6.000-1,-10.000 7.000 0,-8.000 6.000-1,-6.000-2.000 0,1.000-9.000 1,-1.000-10.000 0,1.000-8.000 0,-1.000-9.000-1,1.000-6.000-2,-1.000-6.000-3,1.000-6.000-2,-1.000-10.000-3,1.000-12.000 0,-1.000-13.000-3,1.000-12.000 0,2.000-12.000-3,7.000-8.000-1,6.000-10.000-1,7.000-9.000-3,2.000-15.000 0,1.000-18.000 1,-1.000-19.000 0,1.000-18.000 0,1.000-12.000 2,3.000-3.000-1,3.000-3.000 1,4.000-2.000 1,1.000 2.000 2,0.000 9.000 4,0.000 10.000 4,0.000 10.000 5,0.000 7.000 3,0.000 6.000 3,0.000 7.000 4,0.000 6.000 4,1.000 17.000 9,4.000 28.000 16,3.000 28.000 16,3.000 29.000 15,-1.000 22.000 2,-2.000 20.000-13,-3.000 18.000-12,-3.000 20.000-14,-2.000 14.000-8,0.000 14.000-5,0.000 11.000-5,0.000 14.000-4,0.000 2.000-5,0.000-6.000-4,0.000-6.000-6,0.000-6.000-4,1.000-2.000-5,4.000 3.000-8,3.000 3.000-6,3.000 4.000-8,3.000-6.000 0,3.000-11.000 3,3.000-14.000 4,4.000-11.000 4,-1.000-18.000 0,-3.000-22.000-3,-3.000-22.000-4,-2.000-21.000-2,-3.000-14.000-3,1.000-2.000 1,-1.000-3.000 1,1.000-3.000 0</inkml:trace>
</inkml:ink>
</file>

<file path=ppt/ink/ink16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49:42"/>
    </inkml:context>
    <inkml:brush xml:id="br0">
      <inkml:brushProperty name="width" value="0.0402105152606964" units="cm"/>
      <inkml:brushProperty name="height" value="0.0402105152606964" units="cm"/>
      <inkml:brushProperty name="color" value="#00bff3"/>
      <inkml:brushProperty name="ignorePressure" value="0"/>
    </inkml:brush>
  </inkml:definitions>
  <inkml:trace contextRef="#ctx0" brushRef="#br0">67200.000 12900.000 547,'-19.000'-19.000'26,"13.000"13.000"12,12.000 12.000 13,13.000 13.000 13,4.000 15.000 1,-3.000 19.000-13,-3.000 19.000-11,-2.000 19.000-12,-5.000 16.000-8,-2.000 17.000-3,-3.000 15.000-3,-3.000 16.000-3,-2.000 13.000-3,0.000 14.000-3,0.000 11.000-2,0.000 14.000-3,0.000 7.000-2,0.000 3.000-3,0.000 3.000-3,0.000 4.000-3,0.000-3.000-1,0.000-5.000 3,0.000-7.000 1,0.000-5.000 3,0.000-9.000-3,0.000-9.000-10,0.000-10.000-10,0.000-8.000-9,1.000-18.000-3,4.000-25.000 4,3.000-25.000 2,3.000-25.000 4,1.000-18.000 1,1.000-8.000 0,-1.000-10.000-2,1.000-9.000-1,-3.000-18.000 0,-2.000-24.000 3,-3.000-26.000 2,-3.000-24.000 2,-4.000-12.000 3,-3.000 4.000 4,-3.000 3.000 3,-2.000 3.000 5</inkml:trace>
</inkml:ink>
</file>

<file path=ppt/ink/ink16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49:43"/>
    </inkml:context>
    <inkml:brush xml:id="br0">
      <inkml:brushProperty name="width" value="0.0373042821884155" units="cm"/>
      <inkml:brushProperty name="height" value="0.0373042821884155" units="cm"/>
      <inkml:brushProperty name="color" value="#00bff3"/>
      <inkml:brushProperty name="ignorePressure" value="0"/>
    </inkml:brush>
  </inkml:definitions>
  <inkml:trace contextRef="#ctx0" brushRef="#br0">67150.000 13050.000 589,'0.000'-266.000'11,"0.000"69.000"6,0.000 69.000 4,0.000 69.000 6,-2.000 43.000 5,-3.000 19.000 7,-3.000 19.000 7,-2.000 19.000 7,-6.000 13.000-2,-6.000 10.000-10,-6.000 10.000-10,-6.000 9.000-11,-4.000 9.000-7,1.000 9.000-6,-1.000 10.000-6,1.000 10.000-5,-3.000 5.000-4,-2.000 4.000-5,-3.000 3.000-3,-3.000 3.000-3,1.000-7.000-5,6.000-15.000-6,7.000-15.000-5,6.000-16.000-6</inkml:trace>
</inkml:ink>
</file>

<file path=ppt/ink/ink16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49:43"/>
    </inkml:context>
    <inkml:brush xml:id="br0">
      <inkml:brushProperty name="width" value="0.0370278432965279" units="cm"/>
      <inkml:brushProperty name="height" value="0.0370278432965279" units="cm"/>
      <inkml:brushProperty name="color" value="#00bff3"/>
      <inkml:brushProperty name="ignorePressure" value="0"/>
    </inkml:brush>
  </inkml:definitions>
  <inkml:trace contextRef="#ctx0" brushRef="#br0">67550.000 12350.000 594,'46.000'0.000'51,"-5.000"0.000"-4,-7.000 0.000-2,-5.000 0.000-4,0.000 3.000-2,10.000 6.000-1,10.000 7.000-3,9.000 6.000-1,7.000 3.000-5,7.000 0.000-10,6.000 0.000-9,7.000 0.000-9,0.000 0.000-4,-2.000 0.000 1,-3.000 0.000 3,-3.000 0.000 1,-7.000 0.000 1,-9.000 0.000 2,-10.000 0.000 0,-8.000 0.000 0</inkml:trace>
</inkml:ink>
</file>

<file path=ppt/ink/ink16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49:43"/>
    </inkml:context>
    <inkml:brush xml:id="br0">
      <inkml:brushProperty name="width" value="0.0327482633292675" units="cm"/>
      <inkml:brushProperty name="height" value="0.0327482633292675" units="cm"/>
      <inkml:brushProperty name="color" value="#00bff3"/>
      <inkml:brushProperty name="ignorePressure" value="0"/>
    </inkml:brush>
  </inkml:definitions>
  <inkml:trace contextRef="#ctx0" brushRef="#br0">69250.000 14600.000 671,'-35.000'-2.000'3,"32.000"-3.000"7,31.000-3.000 6,32.000-2.000 6,19.000-5.000 3,10.000-2.000-1,10.000-3.000-1,9.000-3.000-2,9.000-2.000 0,9.000 0.000 0,10.000 0.000-1,10.000 0.000 0,2.000 0.000-1,-3.000 0.000-1,-3.000 0.000-2,-2.000 0.000-1,2.000 1.000-2,9.000 4.000-4,10.000 3.000-2,10.000 3.000-3,5.000-1.000-2,4.000-2.000-4,3.000-3.000-2,3.000-3.000-3,-4.000-4.000 0,-8.000-3.000 0,-10.000-3.000 0,-9.000-2.000 2,-4.000-1.000-2,4.000 3.000-2,3.000 3.000-2,3.000 4.000-3,-1.000 2.000-2,-2.000 4.000-1,-3.000 3.000-2,-3.000 3.000-1,-7.000 1.000-2,-9.000 1.000-3,-10.000-1.000-3,-8.000 1.000-3,-11.000-1.000-2,-8.000 1.000 1,-10.000-1.000 0,-9.000 1.000-1,-9.000-1.000 4,-5.000 1.000 6,-7.000-1.000 6,-5.000 1.000 6,-8.000-3.000 4,-5.000-2.000 1,-7.000-3.000 2,-5.000-3.000 2</inkml:trace>
</inkml:ink>
</file>

<file path=ppt/ink/ink16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49:44"/>
    </inkml:context>
    <inkml:brush xml:id="br0">
      <inkml:brushProperty name="width" value="0.0376739539206028" units="cm"/>
      <inkml:brushProperty name="height" value="0.0376739539206028" units="cm"/>
      <inkml:brushProperty name="color" value="#00bff3"/>
      <inkml:brushProperty name="ignorePressure" value="0"/>
    </inkml:brush>
  </inkml:definitions>
  <inkml:trace contextRef="#ctx0" brushRef="#br0">75450.000 11950.000 583,'118.000'93.000'96,"-11.000"-11.000"-19,-14.000-14.000-18,-11.000-11.000-17,-4.000-9.000-12,6.000-3.000-6,7.000-3.000-6,6.000-2.000-5,4.000-5.000-3,4.000-2.000 0,3.000-3.000 0,3.000-3.000 1,-2.000-1.000-2,-6.000 4.000-4,-6.000 3.000-2,-6.000 3.000-5,-7.000 1.000-1,-6.000 1.000 0,-6.000-1.000-1,-6.000 1.000 1,-9.000-3.000 0,-8.000-2.000-1,-10.000-3.000 0,-9.000-3.000 0,-9.000-1.000 0,-5.000 4.000 0,-7.000 3.000 1,-5.000 3.000 1,-9.000 6.000 0,-9.000 9.000-2,-10.000 10.000 0,-8.000 10.000-1,-18.000 11.000-1,-25.000 17.000 1,-25.000 15.000 0,-25.000 16.000 0,-22.000 16.000-3,-19.000 20.000-10,-18.000 18.000-8,-19.000 20.000-8,1.000-4.000-6,22.000-25.000-3,22.000-25.000-4,23.000-25.000-3,14.000-19.000 2,10.000-12.000 7,10.000-13.000 8,9.000-12.000 8</inkml:trace>
</inkml:ink>
</file>

<file path=ppt/ink/ink16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49:53"/>
    </inkml:context>
    <inkml:brush xml:id="br0">
      <inkml:brushProperty name="width" value="0.0321714468300343" units="cm"/>
      <inkml:brushProperty name="height" value="0.0321714468300343" units="cm"/>
      <inkml:brushProperty name="color" value="#00bff3"/>
      <inkml:brushProperty name="ignorePressure" value="0"/>
    </inkml:brush>
  </inkml:definitions>
  <inkml:trace contextRef="#ctx0" brushRef="#br0">72400.000 2500.000 683,'-27.000'23.000'99,"-3.000"-3.000"-24,-3.000-3.000-24,-2.000-2.000-24,0.000-1.000-12,7.000 3.000-2,6.000 3.000-2,7.000 4.000-2,0.000-1.000-1,-2.000-3.000-3,-3.000-3.000-2,-3.000-2.000-2,-2.000 0.000-2,0.000 7.000 0,0.000 6.000 0,0.000 7.000 0,0.000-1.000 0,0.000-6.000 1,0.000-6.000-1,0.000-6.000 1,1.000-2.000 0,4.000 3.000 0,3.000 3.000 0,3.000 4.000-1,6.000-4.000-9,9.000-9.000-17,10.000-10.000-18,10.000-8.000-19,4.000-4.000-2,0.000 3.000 11,0.000 3.000 12,0.000 4.000 12,-2.000-1.000 6,-3.000-3.000 3,-3.000-3.000 2,-2.000-2.000 2</inkml:trace>
</inkml:ink>
</file>

<file path=ppt/ink/ink16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49:54"/>
    </inkml:context>
    <inkml:brush xml:id="br0">
      <inkml:brushProperty name="width" value="0.0394529812037945" units="cm"/>
      <inkml:brushProperty name="height" value="0.0394529812037945" units="cm"/>
      <inkml:brushProperty name="color" value="#00bff3"/>
      <inkml:brushProperty name="ignorePressure" value="0"/>
    </inkml:brush>
  </inkml:definitions>
  <inkml:trace contextRef="#ctx0" brushRef="#br0">72350.000 2700.000 557,'-49.000'28.000'44,"4.000"6.000"-10,3.000 7.000-11,3.000 6.000-9,-4.000 7.000-7,-8.000 10.000 0,-10.000 10.000-2,-9.000 9.000-1,-5.000 1.000 1,0.000-6.000 1,0.000-6.000 1,0.000-6.000 1,1.000-4.000 1,4.000 1.000 0,3.000-1.000 0,3.000 1.000-1,4.000-4.000 1,7.000-6.000 0,6.000-6.000 1,7.000-6.000 0,10.000-7.000-2,16.000-6.000-2,15.000-6.000-2,17.000-6.000-3,14.000-6.000-2,17.000-2.000 1,15.000-3.000-1,16.000-3.000 0,10.000 1.000 0,7.000 6.000 1,6.000 7.000 1,7.000 6.000 0,-1.000 3.000 1,-6.000 0.000-1,-6.000 0.000 0,-6.000 0.000 0,-7.000-2.000 0,-6.000-3.000 3,-6.000-3.000 0,-6.000-2.000 3,-6.000-5.000 0,-2.000-2.000 2,-3.000-3.000 0,-3.000-3.000 0,-2.000-4.000 1,0.000-3.000-1,0.000-3.000-1,0.000-2.000 0,-4.000-6.000-1,-5.000-6.000 1,-7.000-6.000 0,-5.000-6.000 1,-8.000-6.000 1,-5.000-2.000-1,-7.000-3.000 1,-5.000-3.000 0,-4.000-7.000-1,0.000-9.000-2,0.000-10.000-1,0.000-8.000-2,-2.000-9.000-3,-3.000-6.000-4,-3.000-6.000-4,-2.000-6.000-4,-5.000-4.000-4,-2.000 1.000 1,-3.000-1.000-2,-3.000 1.000 0,1.000 5.000-6,6.000 14.000-7,7.000 11.000-10,6.000 14.000-9,3.000 7.000-2,0.000 3.000 1,0.000 3.000 2,0.000 4.000 3,1.000 2.000 4,4.000 4.000 7,3.000 3.000 6,3.000 3.000 8,1.000 4.000 5,1.000 7.000 2,-1.000 6.000 4,1.000 7.000 4,2.000 2.000 5,7.000 1.000 10,6.000-1.000 8,7.000 1.000 10,0.000 1.000 5,-2.000 3.000-1,-3.000 3.000 0,-3.000 4.000 1,-2.000 4.000-2,0.000 6.000-2,0.000 7.000-2,0.000 6.000-2,-2.000 4.000-1,-3.000 4.000-1,-3.000 3.000-1,-2.000 3.000-1,-3.000 6.000-2,1.000 9.000-2,-1.000 10.000-2,1.000 10.000-2,-1.000 11.000-3,1.000 17.000-1,-1.000 15.000-2,1.000 16.000-2,-4.000 9.000-1,-6.000 3.000 1,-6.000 3.000 0,-6.000 4.000 0,-2.000-7.000-5,3.000-16.000-10,3.000-15.000-11,4.000-15.000-11,-1.000-15.000-7,-3.000-12.000-2,-3.000-13.000-4,-2.000-12.000-2,-1.000-15.000-1,3.000-15.000 1,3.000-15.000 1,4.000-16.000 1</inkml:trace>
</inkml:ink>
</file>

<file path=ppt/ink/ink16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49:54"/>
    </inkml:context>
    <inkml:brush xml:id="br0">
      <inkml:brushProperty name="width" value="0.0307198222726583" units="cm"/>
      <inkml:brushProperty name="height" value="0.0307198222726583" units="cm"/>
      <inkml:brushProperty name="color" value="#00bff3"/>
      <inkml:brushProperty name="ignorePressure" value="0"/>
    </inkml:brush>
  </inkml:definitions>
  <inkml:trace contextRef="#ctx0" brushRef="#br0">73550.000 3100.000 716,'4.000'-47.000'20,"10.000"6.000"8,10.000 7.000 8,9.000 6.000 7,7.000 6.000 1,7.000 6.000-7,6.000 7.000-7,7.000 6.000-7,4.000 3.000-7,3.000 0.000-9,3.000 0.000-9,4.000 0.000-9,1.000 1.000-7,0.000 4.000-5,0.000 3.000-6,0.000 3.000-5,-7.000 1.000-5,-11.000 1.000-4,-14.000-1.000-4,-11.000 1.000-5</inkml:trace>
</inkml:ink>
</file>

<file path=ppt/ink/ink1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06"/>
    </inkml:context>
    <inkml:brush xml:id="br0">
      <inkml:brushProperty name="width" value="0.0453432388603687" units="cm"/>
      <inkml:brushProperty name="height" value="0.0453432388603687" units="cm"/>
      <inkml:brushProperty name="color" value="#f2395b"/>
      <inkml:brushProperty name="ignorePressure" value="0"/>
    </inkml:brush>
  </inkml:definitions>
  <inkml:trace contextRef="#ctx0" brushRef="#br0">76900.000 19800.000 485,'23.000'-52.000'1,"-3.000"-3.000"5,-3.000-3.000 3,-2.000-2.000 3,-1.000 3.000 3,3.000 14.000 0,3.000 11.000 1,4.000 14.000 1,10.000 5.000 2,19.000 1.000 3,19.000-1.000 4,19.000 1.000 3,9.000 1.000 0,0.000 3.000-5,0.000 3.000-5,0.000 4.000-4,-5.000 4.000-6,-9.000 6.000-3,-10.000 7.000-5,-8.000 6.000-4,-12.000 4.000-6,-12.000 4.000-8,-13.000 3.000-8,-12.000 3.000-8,-18.000 6.000-4,-21.000 9.000 0,-22.000 10.000-1,-22.000 10.000-1,-15.000 2.000 3,-5.000-3.000 4,-7.000-3.000 6,-5.000-2.000 5,-3.000-11.000 5,4.000-15.000 3,3.000-15.000 4,3.000-16.000 3,6.000-10.000 4,9.000-3.000 2,10.000-3.000 2,10.000-2.000 3,5.000-1.000 5,4.000 3.000 7,3.000 3.000 7,3.000 4.000 7,6.000 8.000 8,9.000 17.000 6,10.000 15.000 7,10.000 16.000 6,5.000 10.000 0,4.000 7.000-9,3.000 6.000-8,3.000 7.000-8,-1.000 7.000-7,-2.000 9.000-3,-3.000 10.000-3,-3.000 10.000-4,-6.000 8.000-2,-5.000 10.000 0,-7.000 10.000-1,-5.000 9.000 0,-6.000 9.000-2,-3.000 9.000-4,-3.000 10.000-5,-2.000 10.000-3,-1.000-4.000-4,3.000-16.000-7,3.000-15.000-6,4.000-15.000-5,4.000-18.000-5,6.000-19.000-3,7.000-18.000-2,6.000-19.000-4,9.000-19.000-3,13.000-19.000-2,12.000-18.000-4,13.000-19.000-3,1.000-15.000 2,-9.000-8.000 4,-10.000-10.000 6,-8.000-9.000 6,-8.000-4.000 4,-2.000 4.000 5,-3.000 3.000 5,-3.000 3.000 4</inkml:trace>
</inkml:ink>
</file>

<file path=ppt/ink/ink16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49:54"/>
    </inkml:context>
    <inkml:brush xml:id="br0">
      <inkml:brushProperty name="width" value="0.0420000478625298" units="cm"/>
      <inkml:brushProperty name="height" value="0.0420000478625298" units="cm"/>
      <inkml:brushProperty name="color" value="#00bff3"/>
      <inkml:brushProperty name="ignorePressure" value="0"/>
    </inkml:brush>
  </inkml:definitions>
  <inkml:trace contextRef="#ctx0" brushRef="#br0">74700.000 1450.000 523,'0.000'-61.000'78,"0.000"28.000"-7,0.000 28.000-7,0.000 29.000-6,0.000 26.000-8,0.000 25.000-10,0.000 25.000-9,0.000 25.000-9,0.000 20.000-6,0.000 16.000-1,0.000 15.000-2,0.000 17.000-2,0.000 17.000-4,0.000 23.000-6,0.000 22.000-8,0.000 22.000-5,0.000 2.000-9,0.000-15.000-7,0.000-15.000-10,0.000-16.000-7,3.000-18.000-3,6.000-18.000 5,7.000-19.000 4,6.000-18.000 5,1.000-23.000 1,-3.000-24.000-4,-3.000-26.000-3,-2.000-24.000-3</inkml:trace>
</inkml:ink>
</file>

<file path=ppt/ink/ink16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49:54"/>
    </inkml:context>
    <inkml:brush xml:id="br0">
      <inkml:brushProperty name="width" value="0.0359864085912704" units="cm"/>
      <inkml:brushProperty name="height" value="0.0359864085912704" units="cm"/>
      <inkml:brushProperty name="color" value="#00bff3"/>
      <inkml:brushProperty name="ignorePressure" value="0"/>
    </inkml:brush>
  </inkml:definitions>
  <inkml:trace contextRef="#ctx0" brushRef="#br0">76500.000 2050.000 611,'-47.000'-21.000'52,"6.000"10.000"0,7.000 10.000 0,6.000 9.000-1,1.000 9.000-4,-3.000 9.000-7,-3.000 10.000-7,-2.000 10.000-7,-5.000 7.000-7,-2.000 6.000-7,-3.000 7.000-7,-3.000 6.000-7,-2.000 1.000-4,0.000-3.000 1,0.000-3.000 1,0.000-2.000 0,1.000-5.000-1,4.000-2.000-3,3.000-3.000-2,3.000-3.000-3,4.000-6.000 1,7.000-5.000 4,6.000-7.000 2,7.000-5.000 4,7.000-4.000 2,9.000 0.000 0,10.000 0.000 1,10.000 0.000 0,8.000-2.000 0,10.000-3.000 0,10.000-3.000 0,9.000-2.000 1,7.000-5.000-1,7.000-2.000 2,6.000-3.000 1,7.000-3.000 0,4.000-1.000 0,3.000 4.000-3,3.000 3.000-4,4.000 3.000-2,2.000 1.000-3,4.000 1.000 0,3.000-1.000 0,3.000 1.000 0,-4.000-3.000 0,-8.000-2.000 1,-10.000-3.000 2,-9.000-3.000 1,-10.000-2.000-8,-9.000 0.000-21,-10.000 0.000-19,-8.000 0.000-19</inkml:trace>
</inkml:ink>
</file>

<file path=ppt/ink/ink16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49:55"/>
    </inkml:context>
    <inkml:brush xml:id="br0">
      <inkml:brushProperty name="width" value="0.0435093939304352" units="cm"/>
      <inkml:brushProperty name="height" value="0.0435093939304352" units="cm"/>
      <inkml:brushProperty name="color" value="#00bff3"/>
      <inkml:brushProperty name="ignorePressure" value="0"/>
    </inkml:brush>
  </inkml:definitions>
  <inkml:trace contextRef="#ctx0" brushRef="#br0">78350.000 2350.000 505,'-47.000'9.000'51,"6.000"19.000"6,7.000 19.000 7,6.000 19.000 6,6.000 13.000-2,6.000 10.000-13,7.000 10.000-13,6.000 9.000-12,6.000 1.000-9,6.000-6.000-5,7.000-6.000-4,6.000-6.000-6,3.000-9.000-4,0.000-8.000-3,0.000-10.000-5,0.000-9.000-4,3.000-12.000-3,6.000-11.000-2,7.000-14.000-2,6.000-11.000-2,3.000-12.000-1,0.000-9.000-1,0.000-10.000 0,0.000-8.000-2,0.000-15.000 0,0.000-19.000 2,0.000-18.000 1,0.000-19.000 0,-5.000-12.000 3,-9.000-2.000 2,-10.000-3.000 2,-8.000-3.000 2,-8.000 2.000 5,-2.000 10.000 8,-3.000 10.000 8,-3.000 9.000 8,-6.000 10.000 3,-5.000 14.000 2,-7.000 11.000-1,-5.000 14.000 1,-8.000 10.000-2,-5.000 9.000-2,-7.000 10.000-4,-5.000 10.000-3,-9.000 11.000-6,-9.000 17.000-8,-10.000 15.000-7,-8.000 16.000-9,-3.000 10.000-2,7.000 7.000 2,6.000 6.000 4,7.000 7.000 2,4.000-1.000-7,3.000-6.000-16,3.000-6.000-17,4.000-6.000-16</inkml:trace>
</inkml:ink>
</file>

<file path=ppt/ink/ink16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52:57"/>
    </inkml:context>
    <inkml:brush xml:id="br0">
      <inkml:brushProperty name="width" value="0.0410335324704647" units="cm"/>
      <inkml:brushProperty name="height" value="0.0410335324704647" units="cm"/>
      <inkml:brushProperty name="color" value="#00bff3"/>
      <inkml:brushProperty name="ignorePressure" value="0"/>
    </inkml:brush>
  </inkml:definitions>
  <inkml:trace contextRef="#ctx0" brushRef="#br0">85650.000 12100.000 536,'3.000'-49.000'2,"6.000"4.000"3,7.000 3.000 4,6.000 3.000 4,4.000 9.000 5,4.000 16.000 4,3.000 15.000 6,3.000 17.000 5,-1.000 10.000 0,-2.000 6.000-4,-3.000 7.000-3,-3.000 6.000-5,-4.000 6.000-2,-3.000 6.000-3,-3.000 7.000-1,-2.000 6.000-3,-5.000 4.000-1,-2.000 4.000-1,-3.000 3.000-2,-3.000 3.000-1,-4.000 1.000 0,-3.000 1.000 1,-3.000-1.000 1,-2.000 1.000 0,-6.000 1.000-2,-6.000 3.000-4,-6.000 3.000-6,-6.000 4.000-5,-6.000 1.000-1,-2.000 0.000 1,-3.000 0.000 1,-3.000 0.000 2,-4.000-4.000-1,-3.000-5.000 0,-3.000-7.000-3,-2.000-5.000 0,-5.000-9.000-1,-2.000-9.000 0,-3.000-10.000 1,-3.000-8.000 0,-2.000-11.000 1,0.000-8.000 1,0.000-10.000 2,0.000-9.000 2,-2.000-12.000-1,-3.000-11.000-2,-3.000-14.000-2,-2.000-11.000-2,2.000-11.000-2,9.000-5.000 2,10.000-7.000 0,10.000-5.000 0,8.000-6.000 2,10.000-3.000 1,10.000-3.000 0,9.000-2.000 3,6.000 2.000-1,3.000 9.000 0,3.000 10.000-2,4.000 10.000 0,4.000 7.000 1,6.000 6.000 4,7.000 7.000 3,6.000 6.000 4,4.000 4.000 3,4.000 4.000 3,3.000 3.000 3,3.000 3.000 3,4.000 1.000 2,7.000 1.000 2,6.000-1.000 1,7.000 1.000 0,7.000 5.000 2,9.000 14.000 0,10.000 11.000 0,10.000 14.000 0,0.000 7.000-1,-5.000 3.000-2,-7.000 3.000-2,-5.000 4.000-2,-4.000-1.000-3,0.000-3.000-5,0.000-3.000-5,0.000-2.000-6,-4.000-3.000-4,-5.000 1.000-5,-7.000-1.000-5,-5.000 1.000-3,-4.000-1.000-7,0.000 1.000-7,0.000-1.000-8,0.000 1.000-8,0.000-4.000-1,0.000-6.000 2,0.000-6.000 3,0.000-6.000 4,-4.000-9.000 3,-5.000-8.000 3,-7.000-10.000 4,-5.000-9.000 4</inkml:trace>
</inkml:ink>
</file>

<file path=ppt/ink/ink16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52:57"/>
    </inkml:context>
    <inkml:brush xml:id="br0">
      <inkml:brushProperty name="width" value="0.0440902039408684" units="cm"/>
      <inkml:brushProperty name="height" value="0.0440902039408684" units="cm"/>
      <inkml:brushProperty name="color" value="#00bff3"/>
      <inkml:brushProperty name="ignorePressure" value="0"/>
    </inkml:brush>
  </inkml:definitions>
  <inkml:trace contextRef="#ctx0" brushRef="#br0">88000.000 11650.000 498,'46.000'-82.000'30,"-5.000"39.000"8,-7.000 36.000 8,-5.000 39.000 10,-8.000 21.000 0,-5.000 6.000-8,-7.000 7.000-7,-5.000 6.000-8,-4.000 6.000-5,0.000 6.000-3,0.000 7.000-4,0.000 6.000-3,1.000 3.000-2,4.000 0.000-3,3.000 0.000-2,3.000 0.000-2,-1.000 0.000-2,-2.000 0.000-3,-3.000 0.000-3,-3.000 0.000-2,-4.000 20.000-4,-3.000 41.000-5,-3.000 40.000-5,-2.000 42.000-4,-5.000 13.000-3,-2.000-12.000-3,-3.000-13.000-2,-3.000-12.000-2,-4.000-13.000-1,-3.000-12.000 0,-3.000-13.000 0,-2.000-12.000 1,-1.000-18.000 0,3.000-21.000 2,3.000-22.000 1,4.000-22.000 1,1.000-19.000 2,0.000-16.000 2,0.000-15.000 3,0.000-15.000 2,1.000-20.000 0,4.000-21.000-3,3.000-22.000-2,3.000-22.000-3,1.000-8.000 1,1.000 6.000 5,-1.000 7.000 5,1.000 6.000 3</inkml:trace>
</inkml:ink>
</file>

<file path=ppt/ink/ink16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52:57"/>
    </inkml:context>
    <inkml:brush xml:id="br0">
      <inkml:brushProperty name="width" value="0.0306608397513628" units="cm"/>
      <inkml:brushProperty name="height" value="0.0306608397513628" units="cm"/>
      <inkml:brushProperty name="color" value="#00bff3"/>
      <inkml:brushProperty name="ignorePressure" value="0"/>
    </inkml:brush>
  </inkml:definitions>
  <inkml:trace contextRef="#ctx0" brushRef="#br0">88100.000 11800.000 717,'-7.000'-116.000'58,"-11.000"69.000"-4,-14.000 69.000-4,-11.000 69.000-3,-9.000 32.000-9,-3.000-3.000-13,-3.000-3.000-15,-2.000-2.000-12,-1.000-5.000-12,3.000-2.000-9,3.000-3.000-9,4.000-3.000-9,5.000-10.000-2,10.000-16.000 2,10.000-15.000 4,9.000-15.000 2</inkml:trace>
</inkml:ink>
</file>

<file path=ppt/ink/ink16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52:57"/>
    </inkml:context>
    <inkml:brush xml:id="br0">
      <inkml:brushProperty name="width" value="0.0360800474882126" units="cm"/>
      <inkml:brushProperty name="height" value="0.0360800474882126" units="cm"/>
      <inkml:brushProperty name="color" value="#00bff3"/>
      <inkml:brushProperty name="ignorePressure" value="0"/>
    </inkml:brush>
  </inkml:definitions>
  <inkml:trace contextRef="#ctx0" brushRef="#br0">88500.000 11350.000 609,'28.000'48.000'66,"6.000"-3.000"-4,7.000-3.000-2,6.000-2.000-3,1.000-3.000-8,-3.000 1.000-9,-3.000-1.000-11,-2.000 1.000-11,0.000 1.000-9,7.000 3.000-8,6.000 3.000-10,7.000 4.000-7,-1.000 1.000-7,-6.000 0.000-4,-6.000 0.000-3,-6.000 0.000-4,-9.000-4.000-6,-8.000-5.000-7,-10.000-7.000-7,-9.000-5.000-8</inkml:trace>
</inkml:ink>
</file>

<file path=ppt/ink/ink16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53:06"/>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83425.000 23925.000 333,'157.000'63.000'167,"51.000"46.000"-1,50.000 47.000 1,49.000 47.000 0</inkml:trace>
</inkml:ink>
</file>

<file path=ppt/ink/ink16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53:07"/>
    </inkml:context>
    <inkml:brush xml:id="br0">
      <inkml:brushProperty name="width" value="0.0388449765741825" units="cm"/>
      <inkml:brushProperty name="height" value="0.0388449765741825" units="cm"/>
      <inkml:brushProperty name="color" value="#f2395b"/>
      <inkml:brushProperty name="ignorePressure" value="0"/>
    </inkml:brush>
  </inkml:definitions>
  <inkml:trace contextRef="#ctx0" brushRef="#br0">45200.000 16850.000 566,'-49.000'-72.000'0,"4.000"6.000"0,3.000 7.000 0,3.000 6.000 0,12.000 7.000 9,22.000 10.000 18,22.000 10.000 19,23.000 9.000 18,27.000-1.000 4,34.000-8.000-11,35.000-10.000-11,35.000-9.000-11,18.000-2.000-8,3.000 6.000-5,3.000 7.000-5,4.000 6.000-6,-4.000 7.000-6,-9.000 10.000-10,-10.000 10.000-7,-8.000 9.000-10,-18.000 10.000-7,-25.000 14.000-10,-25.000 11.000-7,-25.000 14.000-9,-19.000 3.000 0,-12.000-2.000 9,-13.000-3.000 8,-12.000-3.000 9,-10.000-6.000 4,-6.000-5.000-1,-6.000-7.000-1,-6.000-5.000-2</inkml:trace>
</inkml:ink>
</file>

<file path=ppt/ink/ink16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53:07"/>
    </inkml:context>
    <inkml:brush xml:id="br0">
      <inkml:brushProperty name="width" value="0.0350579619407654" units="cm"/>
      <inkml:brushProperty name="height" value="0.0350579619407654" units="cm"/>
      <inkml:brushProperty name="color" value="#f2395b"/>
      <inkml:brushProperty name="ignorePressure" value="0"/>
    </inkml:brush>
  </inkml:definitions>
  <inkml:trace contextRef="#ctx0" brushRef="#br0">46600.000 16750.000 627,'-68.000'1.000'7,"17.000"4.000"15,15.000 3.000 14,16.000 3.000 15,9.000 9.000 3,3.000 16.000-6,3.000 15.000-6,4.000 17.000-7,1.000 13.000-6,0.000 13.000-7,0.000 12.000-6,0.000 13.000-7,1.000 1.000-7,4.000-9.000-10,3.000-10.000-7,3.000-8.000-9,3.000-12.000-3,3.000-12.000 2,3.000-13.000 1,4.000-12.000 4,1.000-10.000-6,0.000-6.000-12,0.000-6.000-13,0.000-6.000-11</inkml:trace>
</inkml:ink>
</file>

<file path=ppt/ink/ink1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07"/>
    </inkml:context>
    <inkml:brush xml:id="br0">
      <inkml:brushProperty name="width" value="0.0449479855597019" units="cm"/>
      <inkml:brushProperty name="height" value="0.0449479855597019" units="cm"/>
      <inkml:brushProperty name="color" value="#f2395b"/>
      <inkml:brushProperty name="ignorePressure" value="0"/>
    </inkml:brush>
  </inkml:definitions>
  <inkml:trace contextRef="#ctx0" brushRef="#br0">76800.000 22300.000 489,'1.000'-141.000'1,"4.000"19.000"4,3.000 19.000 2,3.000 19.000 2,3.000 13.000 3,3.000 10.000 3,3.000 10.000 1,4.000 9.000 2,8.000 4.000 2,17.000 1.000 1,15.000-1.000 2,16.000 1.000 1,10.000 2.000 0,7.000 7.000-5,6.000 6.000-2,7.000 7.000-5,-3.000 4.000-1,-8.000 3.000-2,-10.000 3.000 0,-9.000 4.000-2,-5.000 1.000-1,0.000 0.000-1,0.000 0.000-2,0.000 0.000-2,-7.000-5.000-5,-11.000-9.000-11,-14.000-10.000-11,-11.000-8.000-10,-12.000-6.000-2,-9.000 1.000 7,-10.000-1.000 6,-8.000 1.000 7,-9.000-3.000 6,-6.000-2.000 4,-6.000-3.000 3,-6.000-3.000 4,-1.000 1.000 4,7.000 6.000 5,6.000 7.000 4,7.000 6.000 4,0.000 6.000 3,-2.000 6.000 3,-3.000 7.000 3,-3.000 6.000 2,-4.000 6.000 1,-3.000 6.000-2,-3.000 7.000-2,-2.000 6.000-1,-6.000 7.000-2,-6.000 10.000-2,-6.000 10.000 0,-6.000 9.000-2,-2.000 6.000-1,3.000 3.000 1,3.000 3.000 0,4.000 4.000 0,7.000 1.000-2,13.000 0.000-1,12.000 0.000-3,13.000 0.000-3,9.000 0.000-2,6.000 0.000-2,7.000 0.000-2,6.000 0.000-3,10.000-2.000-5,17.000-3.000-8,15.000-3.000-6,16.000-2.000-8,9.000-9.000-6,3.000-12.000-3,3.000-13.000-5,4.000-12.000-3,2.000-9.000 0,4.000-2.000 5,3.000-3.000 5,3.000-3.000 4,-10.000-4.000 4,-21.000-3.000 6,-22.000-3.000 5,-22.000-2.000 5,-11.000-3.000-1,0.000 1.000-5,0.000-1.000-6,0.000 1.000-6</inkml:trace>
</inkml:ink>
</file>

<file path=ppt/ink/ink16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53:07"/>
    </inkml:context>
    <inkml:brush xml:id="br0">
      <inkml:brushProperty name="width" value="0.0427271984517574" units="cm"/>
      <inkml:brushProperty name="height" value="0.0427271984517574" units="cm"/>
      <inkml:brushProperty name="color" value="#f2395b"/>
      <inkml:brushProperty name="ignorePressure" value="0"/>
    </inkml:brush>
  </inkml:definitions>
  <inkml:trace contextRef="#ctx0" brushRef="#br0">48550.000 15550.000 514,'25.000'-36.000'31,"0.000"28.000"12,0.000 28.000 14,0.000 29.000 13,-2.000 26.000 0,-3.000 25.000-14,-3.000 25.000-13,-2.000 25.000-14,-6.000 25.000-7,-6.000 25.000-2,-6.000 25.000-2,-6.000 25.000-1,-10.000 17.000-8,-12.000 9.000-9,-13.000 10.000-11,-12.000 10.000-11,-4.000 0.000-6,7.000-5.000-5,6.000-7.000-3,7.000-5.000-4,5.000-22.000-2,7.000-33.000-2,6.000-35.000-1,7.000-34.000-1,4.000-30.000 2,3.000-25.000 5,3.000-25.000 5,4.000-25.000 5</inkml:trace>
</inkml:ink>
</file>

<file path=ppt/ink/ink16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53:07"/>
    </inkml:context>
    <inkml:brush xml:id="br0">
      <inkml:brushProperty name="width" value="0.0351623371243477" units="cm"/>
      <inkml:brushProperty name="height" value="0.0351623371243477" units="cm"/>
      <inkml:brushProperty name="color" value="#f2395b"/>
      <inkml:brushProperty name="ignorePressure" value="0"/>
    </inkml:brush>
  </inkml:definitions>
  <inkml:trace contextRef="#ctx0" brushRef="#br0">48200.000 15750.000 625,'20.000'-200.000'42,"-9.000"50.000"0,-10.000 50.000-1,-8.000 50.000 0,-6.000 31.000-3,1.000 13.000-4,-1.000 12.000-4,1.000 13.000-4,-7.000 18.000-5,-12.000 26.000-5,-13.000 24.000-5,-12.000 26.000-5,-9.000 16.000-1,-2.000 10.000 0,-3.000 10.000 2,-3.000 9.000 2,2.000-2.000-9,10.000-12.000-15,10.000-13.000-17,9.000-12.000-16</inkml:trace>
</inkml:ink>
</file>

<file path=ppt/ink/ink16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53:08"/>
    </inkml:context>
    <inkml:brush xml:id="br0">
      <inkml:brushProperty name="width" value="0.0381812080740929" units="cm"/>
      <inkml:brushProperty name="height" value="0.0381812080740929" units="cm"/>
      <inkml:brushProperty name="color" value="#f2395b"/>
      <inkml:brushProperty name="ignorePressure" value="0"/>
    </inkml:brush>
  </inkml:definitions>
  <inkml:trace contextRef="#ctx0" brushRef="#br0">48800.000 15600.000 576,'73.000'48.000'118,"-3.000"-3.000"-23,-3.000-3.000-21,-2.000-2.000-23,-1.000 0.000-15,3.000 7.000-10,3.000 6.000-10,4.000 7.000-9,-1.000 0.000-8,-3.000-2.000-9,-3.000-3.000-9,-2.000-3.000-8,-8.000-6.000-11,-8.000-5.000-15,-10.000-7.000-14,-9.000-5.000-15</inkml:trace>
</inkml:ink>
</file>

<file path=ppt/ink/ink16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53:09"/>
    </inkml:context>
    <inkml:brush xml:id="br0">
      <inkml:brushProperty name="width" value="0.0339644066989422" units="cm"/>
      <inkml:brushProperty name="height" value="0.0339644066989422" units="cm"/>
      <inkml:brushProperty name="color" value="#f2395b"/>
      <inkml:brushProperty name="ignorePressure" value="0"/>
    </inkml:brush>
  </inkml:definitions>
  <inkml:trace contextRef="#ctx0" brushRef="#br0">57100.000 15450.000 647,'65.000'3.000'12,"-18.000"6.000"3,-19.000 7.000 4,-18.000 6.000 4,-9.000 6.000 2,4.000 6.000 1,3.000 7.000-1,3.000 6.000 1,-1.000 7.000-1,-2.000 10.000-2,-3.000 10.000-3,-3.000 9.000-1,-9.000 17.000-4,-11.000 25.000-3,-14.000 25.000-3,-11.000 25.000-3,-9.000 4.000-2,-3.000-15.000-2,-3.000-15.000-2,-2.000-16.000-1,-8.000-7.000-2,-8.000 4.000 0,-10.000 3.000-1,-9.000 3.000 0,-2.000-7.000-1,6.000-15.000-2,7.000-15.000-1,6.000-16.000-2,4.000-16.000 1,4.000-16.000 0,3.000-15.000 1,3.000-15.000 1,-1.000-17.000 0,-2.000-15.000-1,-3.000-15.000-1,-3.000-16.000-1,-2.000-15.000-1,0.000-11.000-2,0.000-14.000-2,0.000-11.000-2,6.000-9.000 1,13.000-3.000 1,12.000-3.000 3,13.000-2.000 1,9.000 2.000 3,6.000 9.000 3,7.000 10.000 2,6.000 10.000 3,3.000 8.000 2,0.000 10.000 1,0.000 10.000 0,0.000 9.000 2,4.000 7.000 3,10.000 7.000 5,10.000 6.000 4,9.000 7.000 5,10.000 5.000 1,14.000 7.000-1,11.000 6.000-1,14.000 7.000-1,7.000 5.000-2,3.000 7.000-2,3.000 6.000-1,4.000 7.000-2,1.000 5.000-1,0.000 7.000 0,0.000 6.000 0,0.000 7.000-2,-4.000 2.000-1,-5.000 1.000-3,-7.000-1.000-3,-5.000 1.000-4,-6.000-1.000-4,-3.000 1.000-5,-3.000-1.000-4,-2.000 1.000-5,-3.000-4.000-4,1.000-6.000-5,-1.000-6.000-5,1.000-6.000-4,-6.000-9.000-3,-8.000-8.000 2,-10.000-10.000 0,-9.000-9.000 1,-5.000-7.000 3,0.000-3.000 3,0.000-3.000 3,0.000-2.000 3</inkml:trace>
</inkml:ink>
</file>

<file path=ppt/ink/ink16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53:09"/>
    </inkml:context>
    <inkml:brush xml:id="br0">
      <inkml:brushProperty name="width" value="0.0360940918326378" units="cm"/>
      <inkml:brushProperty name="height" value="0.0360940918326378" units="cm"/>
      <inkml:brushProperty name="color" value="#f2395b"/>
      <inkml:brushProperty name="ignorePressure" value="0"/>
    </inkml:brush>
  </inkml:definitions>
  <inkml:trace contextRef="#ctx0" brushRef="#br0">59400.000 14050.000 609,'-44.000'-36.000'21,"13.000"28.000"2,12.000 28.000 1,13.000 29.000 2,7.000 22.000 1,4.000 20.000 2,3.000 18.000 2,3.000 20.000 3,1.000 13.000-3,1.000 9.000-3,-1.000 10.000-6,1.000 10.000-3,-1.000 5.000-5,1.000 4.000-2,-1.000 3.000-2,1.000 3.000-3,-3.000 6.000 0,-2.000 9.000 0,-3.000 10.000 1,-3.000 10.000 1,-4.000-3.000-7,-3.000-11.000-15,-3.000-14.000-15,-2.000-11.000-14,-6.000-15.000-6,-6.000-16.000 2,-6.000-15.000 3,-6.000-15.000 3,-2.000-20.000 2,3.000-21.000 4,3.000-22.000 3,4.000-22.000 3,1.000-11.000 3,0.000 0.000 1,0.000 0.000 2,0.000 0.000 2</inkml:trace>
</inkml:ink>
</file>

<file path=ppt/ink/ink16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53:10"/>
    </inkml:context>
    <inkml:brush xml:id="br0">
      <inkml:brushProperty name="width" value="0.0354344882071018" units="cm"/>
      <inkml:brushProperty name="height" value="0.0354344882071018" units="cm"/>
      <inkml:brushProperty name="color" value="#f2395b"/>
      <inkml:brushProperty name="ignorePressure" value="0"/>
    </inkml:brush>
  </inkml:definitions>
  <inkml:trace contextRef="#ctx0" brushRef="#br0">58400.000 17200.000 620,'7.000'-77.000'55,"17.000"47.000"-5,15.000 47.000-6,16.000 48.000-5,5.000 25.000-5,-2.000 7.000-5,-3.000 6.000-5,-3.000 7.000-5,-6.000 4.000-4,-5.000 3.000-2,-7.000 3.000-2,-5.000 4.000-3,-6.000-1.000-1,-3.000-3.000 1,-3.000-3.000 0,-2.000-2.000 0,-3.000-5.000-2,1.000-2.000-5,-1.000-3.000-4,1.000-3.000-6,-3.000-10.000 0,-2.000-16.000 2,-3.000-15.000 3,-3.000-15.000 3,2.000-20.000 2,10.000-21.000 3,10.000-22.000 1,9.000-22.000 3,18.000-30.000-1,29.000-37.000-2,28.000-38.000-2,28.000-37.000-2,24.000-24.000-6,23.000-9.000-6,22.000-10.000-8,22.000-8.000-6,-6.000 8.000-5,-30.000 29.000-4,-32.000 28.000-3,-30.000 28.000-3,-22.000 21.000-2,-8.000 17.000-3,-10.000 15.000-1,-9.000 16.000-2</inkml:trace>
</inkml:ink>
</file>

<file path=ppt/ink/ink16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53:11"/>
    </inkml:context>
    <inkml:brush xml:id="br0">
      <inkml:brushProperty name="width" value="0.039945624768734" units="cm"/>
      <inkml:brushProperty name="height" value="0.039945624768734" units="cm"/>
      <inkml:brushProperty name="color" value="#f2395b"/>
      <inkml:brushProperty name="ignorePressure" value="0"/>
    </inkml:brush>
  </inkml:definitions>
  <inkml:trace contextRef="#ctx0" brushRef="#br0">53300.000 31550.000 550,'26.000'-38.000'-7,"4.000"26.000"14,3.000 24.000 14,3.000 26.000 13,-2.000 13.000 4,-6.000 4.000-4,-6.000 3.000-5,-6.000 3.000-5,-6.000 3.000-4,-2.000 3.000-2,-3.000 3.000-3,-3.000 4.000-3,-7.000 7.000-1,-9.000 13.000-1,-10.000 12.000 0,-8.000 13.000-1,-12.000 10.000-1,-12.000 10.000-1,-13.000 10.000-3,-12.000 9.000-1,-7.000-1.000-2,1.000-8.000-3,-1.000-10.000-1,1.000-9.000-3,1.000-13.000 0,3.000-16.000-2,3.000-15.000 1,4.000-15.000-1,1.000-17.000 0,0.000-15.000 2,0.000-15.000 0,0.000-16.000 2,1.000-16.000 0,4.000-16.000-4,3.000-15.000-1,3.000-15.000-4,4.000-15.000 0,7.000-12.000 0,6.000-13.000 1,7.000-12.000 0,7.000-10.000 2,9.000-6.000 0,10.000-6.000 0,10.000-6.000 2,4.000 4.000 1,0.000 16.000 4,0.000 15.000 3,0.000 17.000 2,1.000 13.000 5,4.000 13.000 3,3.000 12.000 3,3.000 13.000 4,3.000 7.000 2,3.000 4.000 0,3.000 3.000 0,4.000 3.000-1,7.000 9.000 1,13.000 16.000 0,12.000 15.000 0,13.000 17.000 1,6.000 10.000 0,0.000 6.000-1,0.000 7.000-2,0.000 6.000 0,4.000 3.000-2,10.000 0.000-2,10.000 0.000-2,9.000 0.000-2,2.000 0.000-2,-2.000 0.000-2,-3.000 0.000-2,-3.000 0.000-3,-4.000 0.000 0,-3.000 0.000-1,-3.000 0.000-1,-2.000 0.000-1,-6.000-2.000-3,-6.000-3.000-3,-6.000-3.000-4,-6.000-2.000-4,-6.000-6.000-3,-2.000-6.000-3,-3.000-6.000-4,-3.000-6.000-3,-7.000-6.000-3,-9.000-2.000-3,-10.000-3.000-3,-8.000-3.000-4</inkml:trace>
</inkml:ink>
</file>

<file path=ppt/ink/ink16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53:38"/>
    </inkml:context>
    <inkml:brush xml:id="br0">
      <inkml:brushProperty name="width" value="0.0505626536905766" units="cm"/>
      <inkml:brushProperty name="height" value="0.0505626536905766" units="cm"/>
      <inkml:brushProperty name="color" value="#00bff3"/>
      <inkml:brushProperty name="ignorePressure" value="0"/>
    </inkml:brush>
  </inkml:definitions>
  <inkml:trace contextRef="#ctx0" brushRef="#br0">47750.000 45450.000 435,'-61.000'0.000'4,"-22.000"0.000"9,-22.000 0.000 10,-21.000 0.000 8,5.000-4.000 5,35.000-5.000 2,35.000-7.000 2,34.000-5.000 2,20.000-4.000-2,6.000 0.000-6,7.000 0.000-5,6.000 0.000-5,7.000 0.000-5,10.000 0.000-1,10.000 0.000-3,9.000 0.000-1,4.000 0.000-2,1.000 0.000-2,-1.000 0.000-1,1.000 0.000-1,2.000 0.000-1,7.000 0.000-1,6.000 0.000 1,7.000 0.000 0,5.000-2.000-1,7.000-3.000-2,6.000-3.000-1,7.000-2.000-2,4.000-8.000-1,3.000-8.000 0,3.000-10.000-2,4.000-9.000-1,4.000-9.000 0,6.000-5.000 1,7.000-7.000-1,6.000-5.000 0,4.000-4.000 0,4.000 0.000 1,3.000 0.000 1,3.000 0.000 1,-2.000 1.000-1,-6.000 4.000 0,-6.000 3.000 0,-6.000 3.000-1,-6.000 4.000 0,-2.000 7.000 0,-3.000 6.000 0,-3.000 7.000 0,-7.000 5.000 0,-9.000 7.000 0,-10.000 6.000 1,-8.000 7.000 0,-6.000 2.000 1,1.000 1.000 0,-1.000-1.000-1,1.000 1.000 1,-3.000 1.000 0,-2.000 3.000 0,-3.000 3.000 1,-3.000 4.000-1,-2.000 1.000 0,0.000 0.000 1,0.000 0.000-1,0.000 0.000 0,1.000-2.000 1,4.000-3.000 0,3.000-3.000 0,3.000-2.000 1,3.000-3.000 0,3.000 1.000-1,3.000-1.000 1,4.000 1.000 0,1.000-1.000 0,0.000 1.000-1,0.000-1.000 0,0.000 1.000 0,3.000-6.000 0,6.000-8.000 0,7.000-10.000-1,6.000-9.000 0,-1.000-4.000 0,-5.000 4.000 0,-7.000 3.000 0,-5.000 3.000 0,-1.000-1.000 0,6.000-2.000-1,7.000-3.000 1,6.000-3.000 0,3.000-2.000-1,0.000 0.000-1,0.000 0.000-1,0.000 0.000-1,-2.000-4.000 0,-3.000-5.000 0,-3.000-7.000 1,-2.000-5.000-1,-1.000-3.000 1,3.000 4.000 0,3.000 3.000 1,4.000 3.000 1,1.000 1.000-1,0.000 1.000 1,0.000-1.000-1,0.000 1.000 0,-4.000 1.000 1,-5.000 3.000 0,-7.000 3.000 2,-5.000 4.000 1,-4.000 2.000 1,0.000 4.000-1,0.000 3.000 1,0.000 3.000 0,0.000 1.000 0,0.000 1.000 0,0.000-1.000 0,0.000 1.000-1,0.000-3.000 0,0.000-2.000 0,0.000-3.000 0,0.000-3.000 0,0.000-4.000 0,0.000-3.000 0,0.000-3.000 0,0.000-2.000 1,1.000-5.000-1,4.000-2.000 0,3.000-3.000 0,3.000-3.000 0,3.000-1.000 1,3.000 4.000-1,3.000 3.000 0,4.000 3.000 1,1.000 3.000-1,0.000 3.000 0,0.000 3.000 0,0.000 4.000 1,0.000 2.000-2,0.000 4.000 1,0.000 3.000-1,0.000 3.000-1,-4.000 1.000 0,-5.000 1.000 0,-7.000-1.000 0,-5.000 1.000 0,-4.000-1.000 0,0.000 1.000 0,0.000-1.000 1,0.000 1.000-1,0.000-3.000 1,0.000-2.000-1,0.000-3.000 1,0.000-3.000-1,-2.000-6.000 0,-3.000-5.000 0,-3.000-7.000 1,-2.000-5.000-1,-1.000-4.000 0,3.000 0.000-1,3.000 0.000 0,4.000 0.000 0,-1.000 1.000 0,-3.000 4.000 0,-3.000 3.000 0,-2.000 3.000 0,-3.000 3.000 0,1.000 3.000 1,-1.000 3.000 0,1.000 4.000 0,-3.000 2.000 0,-2.000 4.000 2,-3.000 3.000 1,-3.000 3.000 0,-2.000 3.000 1,0.000 3.000 0,0.000 3.000 0,0.000 4.000 0,0.000-3.000 0,0.000-5.000 0,0.000-7.000-1,0.000-5.000 0,1.000-4.000 1,4.000 0.000-1,3.000 0.000 0,3.000 0.000 0,3.000-2.000 0,3.000-3.000 0,3.000-3.000-2,4.000-2.000 0,-1.000-3.000 0,-3.000 1.000-1,-3.000-1.000 1,-2.000 1.000-2,-1.000-1.000 1,3.000 1.000 0,3.000-1.000-1,4.000 1.000 1,2.000 1.000 0,4.000 3.000-1,3.000 3.000 0,3.000 4.000 1,-1.000 1.000-1,-2.000 0.000 0,-3.000 0.000 1,-3.000 0.000-1,-4.000 1.000 1,-3.000 4.000 0,-3.000 3.000 0,-2.000 3.000 0,-6.000 1.000-1,-6.000 1.000-1,-6.000-1.000-1,-6.000 1.000-2,-4.000-4.000 0,1.000-6.000 1,-1.000-6.000 0,1.000-6.000 2,-1.000-4.000-1,1.000 1.000 2,-1.000-1.000 0,1.000 1.000 1,1.000-1.000 0,3.000 1.000 0,3.000-1.000 0,4.000 1.000 0,1.000-3.000-1,0.000-2.000-1,0.000-3.000 0,0.000-3.000-1,1.000-2.000-1,4.000 0.000 1,3.000 0.000 0,3.000 0.000 0,3.000 1.000 1,3.000 4.000 0,3.000 3.000-1,4.000 3.000 1,-1.000 4.000 0,-3.000 7.000 0,-3.000 6.000 1,-2.000 7.000 0,-8.000 4.000 0,-8.000 3.000 0,-10.000 3.000-1,-9.000 4.000 1,-10.000 1.000-1,-9.000 0.000 0,-10.000 0.000 0,-8.000 0.000 1,-4.000 0.000-1,3.000 0.000 0,3.000 0.000-1,4.000 0.000 0,-1.000 0.000 0,-3.000 0.000 0,-3.000 0.000 0,-2.000 0.000 0,-3.000 0.000 0,1.000 0.000-2,-1.000 0.000 1,1.000 0.000-2,1.000 1.000 0,3.000 4.000 1,3.000 3.000 1,4.000 3.000-1,1.000-1.000 1,0.000-2.000-1,0.000-3.000-2,0.000-3.000 0,0.000-1.000 0,0.000 4.000 1,0.000 3.000 1,0.000 3.000 1,-4.000 10.000-11,-5.000 20.000-23,-7.000 18.000-22,-5.000 20.000-24</inkml:trace>
</inkml:ink>
</file>

<file path=ppt/ink/ink16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53:40"/>
    </inkml:context>
    <inkml:brush xml:id="br0">
      <inkml:brushProperty name="width" value="0.041344553232193" units="cm"/>
      <inkml:brushProperty name="height" value="0.041344553232193" units="cm"/>
      <inkml:brushProperty name="color" value="#00bff3"/>
      <inkml:brushProperty name="ignorePressure" value="0"/>
    </inkml:brush>
  </inkml:definitions>
  <inkml:trace contextRef="#ctx0" brushRef="#br0">70650.000 29450.000 532,'23.000'71.000'7,"-3.000"-5.000"9,-3.000-7.000 10,-2.000-5.000 8,-5.000 8.000 4,-2.000 26.000-4,-3.000 24.000-2,-3.000 26.000-4,-4.000 10.000-2,-3.000-3.000-5,-3.000-3.000-2,-2.000-2.000-5,-9.000-3.000-2,-12.000 1.000-3,-13.000-1.000-3,-12.000 1.000-2,-9.000-3.000-3,-2.000-2.000-3,-3.000-3.000-3,-3.000-3.000-2,-4.000-7.000-2,-3.000-9.000 0,-3.000-10.000 1,-2.000-8.000-1,-1.000-14.000-1,3.000-15.000-1,3.000-15.000 0,4.000-16.000-2,-1.000-16.000 0,-3.000-16.000 1,-3.000-15.000 0,-2.000-15.000 0,-1.000-18.000 1,3.000-19.000 1,3.000-18.000 1,4.000-19.000 1,7.000-12.000 0,13.000-2.000-1,12.000-3.000-1,13.000-3.000-1,9.000-1.000 1,6.000 4.000 4,7.000 3.000 3,6.000 3.000 3,6.000 10.000 4,6.000 20.000 5,7.000 18.000 6,6.000 20.000 4,6.000 13.000 4,6.000 9.000 1,7.000 10.000 2,6.000 10.000 1,7.000 13.000 2,10.000 19.000 0,10.000 19.000 0,9.000 19.000 0,4.000 9.000-1,1.000 0.000-4,-1.000 0.000-4,1.000 0.000-3,2.000-2.000-4,7.000-3.000-5,6.000-3.000-3,7.000-2.000-5,-1.000-6.000-3,-6.000-6.000-6,-6.000-6.000-4,-6.000-6.000-4,-9.000-6.000-3,-8.000-2.000-1,-10.000-3.000 0,-9.000-3.000-1,-9.000-4.000-2,-5.000-3.000-5,-7.000-3.000-5,-5.000-2.000-5,-4.000-9.000-1,0.000-12.000-1,0.000-13.000 1,0.000-12.000 1,0.000-7.000 2,0.000 1.000 5,0.000-1.000 4,0.000 1.000 4</inkml:trace>
</inkml:ink>
</file>

<file path=ppt/ink/ink16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53:40"/>
    </inkml:context>
    <inkml:brush xml:id="br0">
      <inkml:brushProperty name="width" value="0.0506571009755135" units="cm"/>
      <inkml:brushProperty name="height" value="0.0506571009755135" units="cm"/>
      <inkml:brushProperty name="color" value="#00bff3"/>
      <inkml:brushProperty name="ignorePressure" value="0"/>
    </inkml:brush>
  </inkml:definitions>
  <inkml:trace contextRef="#ctx0" brushRef="#br0">72300.000 29250.000 434,'25.000'-50.000'0,"0.000"0.000"-1,0.000 0.000-1,0.000 0.000 1,-4.000 3.000 1,-5.000 6.000 4,-7.000 7.000 5,-5.000 6.000 3,0.000 13.000 12,10.000 23.000 16,10.000 22.000 17,9.000 22.000 16,1.000 15.000 2,-6.000 9.000-13,-6.000 10.000-14,-6.000 10.000-14,-2.000 14.000-8,3.000 23.000-2,3.000 22.000-1,4.000 22.000-1,-3.000 13.000-5,-5.000 7.000-5,-7.000 6.000-5,-5.000 7.000-7,-4.000 0.000-3,0.000-2.000-2,0.000-3.000-3,0.000-3.000-3,-4.000-7.000-2,-5.000-9.000-3,-7.000-10.000-3,-5.000-8.000-2,-4.000-11.000-2,0.000-8.000-3,0.000-10.000-2,0.000-9.000-3,1.000-15.000-1,4.000-18.000-1,3.000-19.000 0,3.000-18.000-1,1.000-23.000-1,1.000-24.000 0,-1.000-26.000 0,1.000-24.000 0,-1.000-17.000 2,1.000-5.000 4,-1.000-7.000 5,1.000-5.000 3,-1.000-4.000 4,1.000 0.000 1,-1.000 0.000 3,1.000 0.000 2</inkml:trace>
</inkml:ink>
</file>

<file path=ppt/ink/ink1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07"/>
    </inkml:context>
    <inkml:brush xml:id="br0">
      <inkml:brushProperty name="width" value="0.0303851384669542" units="cm"/>
      <inkml:brushProperty name="height" value="0.0303851384669542" units="cm"/>
      <inkml:brushProperty name="color" value="#f2395b"/>
      <inkml:brushProperty name="ignorePressure" value="0"/>
    </inkml:brush>
  </inkml:definitions>
  <inkml:trace contextRef="#ctx0" brushRef="#br0">79600.000 19550.000 724,'26.000'-49.000'0,"4.000"4.000"0,3.000 3.000 0,3.000 3.000 0,-1.000 3.000 3,-2.000 3.000 6,-3.000 3.000 7,-3.000 4.000 6,1.000 4.000 4,6.000 6.000 3,7.000 7.000 1,6.000 6.000 2,-2.000 6.000-1,-9.000 6.000-6,-10.000 7.000-4,-8.000 6.000-5,-11.000 7.000-5,-8.000 10.000-6,-10.000 10.000-6,-9.000 9.000-5,-10.000 4.000-3,-9.000 1.000 0,-10.000-1.000 1,-8.000 1.000-1,-3.000-4.000 1,7.000-6.000 1,6.000-6.000 1,7.000-6.000 1,11.000-4.000 2,20.000 1.000 2,18.000-1.000 2,20.000 1.000 3,11.000-3.000 1,7.000-2.000-1,6.000-3.000-1,7.000-3.000-1,0.000-1.000 0,-2.000 4.000 1,-3.000 3.000-1,-3.000 3.000 1,-9.000 1.000-1,-11.000 1.000-2,-14.000-1.000-3,-11.000 1.000-2,-15.000-1.000-1,-16.000 1.000 2,-15.000-1.000 2,-15.000 1.000 1,-12.000 1.000 0,-6.000 3.000-3,-6.000 3.000-3,-6.000 4.000-2,1.000-3.000-4,9.000-5.000-3,10.000-7.000-5,10.000-5.000-3,7.000-8.000-5,6.000-5.000-6,7.000-7.000-5,6.000-5.000-6</inkml:trace>
</inkml:ink>
</file>

<file path=ppt/ink/ink16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53:40"/>
    </inkml:context>
    <inkml:brush xml:id="br0">
      <inkml:brushProperty name="width" value="0.0418056882917881" units="cm"/>
      <inkml:brushProperty name="height" value="0.0418056882917881" units="cm"/>
      <inkml:brushProperty name="color" value="#00bff3"/>
      <inkml:brushProperty name="ignorePressure" value="0"/>
    </inkml:brush>
  </inkml:definitions>
  <inkml:trace contextRef="#ctx0" brushRef="#br0">72800.000 28500.000 526,'0.000'-94.000'3,"0.000"13.000"6,0.000 12.000 7,0.000 13.000 6,1.000 18.000 7,4.000 26.000 7,3.000 24.000 9,3.000 26.000 7,-5.000 19.000 0,-12.000 17.000-7,-13.000 15.000-7,-12.000 16.000-8,-10.000 9.000-4,-6.000 3.000-3,-6.000 3.000-3,-6.000 4.000-2,-4.000-1.000-8,1.000-3.000-13,-1.000-3.000-12,1.000-2.000-13,2.000-11.000-5,7.000-15.000 2,6.000-15.000 2,7.000-16.000 3</inkml:trace>
</inkml:ink>
</file>

<file path=ppt/ink/ink16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53:40"/>
    </inkml:context>
    <inkml:brush xml:id="br0">
      <inkml:brushProperty name="width" value="0.0399458147585392" units="cm"/>
      <inkml:brushProperty name="height" value="0.0399458147585392" units="cm"/>
      <inkml:brushProperty name="color" value="#00bff3"/>
      <inkml:brushProperty name="ignorePressure" value="0"/>
    </inkml:brush>
  </inkml:definitions>
  <inkml:trace contextRef="#ctx0" brushRef="#br0">72950.000 28750.000 550,'92.000'1.000'75,"-16.000"4.000"-15,-15.000 3.000-14,-15.000 3.000-13,-6.000 6.000-6,7.000 9.000 5,6.000 10.000 3,7.000 10.000 5,2.000 5.000-2,1.000 4.000-9,-1.000 3.000-9,1.000 3.000-8,-3.000 1.000-10,-2.000 1.000-7,-3.000-1.000-10,-3.000 1.000-8,-7.000-3.000-6,-9.000-2.000-4,-10.000-3.000-3,-8.000-3.000-5</inkml:trace>
</inkml:ink>
</file>

<file path=ppt/ink/ink16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53:43"/>
    </inkml:context>
    <inkml:brush xml:id="br0">
      <inkml:brushProperty name="width" value="0.0593829788267612" units="cm"/>
      <inkml:brushProperty name="height" value="0.0593829788267612" units="cm"/>
      <inkml:brushProperty name="color" value="#00bff3"/>
      <inkml:brushProperty name="ignorePressure" value="0"/>
    </inkml:brush>
  </inkml:definitions>
  <inkml:trace contextRef="#ctx0" brushRef="#br0">43500.000 52350.000 370,'-2.000'-46.000'0,"-3.000"10.000"-1,-3.000 10.000-1,-2.000 9.000 0,5.000 9.000 7,16.000 9.000 18,15.000 10.000 15,17.000 10.000 18,5.000 2.000 3,-3.000-3.000-9,-3.000-3.000-11,-2.000-2.000-8,-1.000-5.000-7,3.000-2.000-2,3.000-3.000-3,4.000-3.000-2,4.000-6.000-2,6.000-5.000-2,7.000-7.000-1,6.000-5.000 0,4.000-8.000-2,4.000-5.000 0,3.000-7.000 0,3.000-5.000-1,6.000-4.000 0,9.000 0.000 1,10.000 0.000-1,10.000 0.000 1,5.000-2.000-1,4.000-3.000 0,3.000-3.000-1,3.000-2.000 0,1.000 2.000 0,1.000 9.000-1,-1.000 10.000-1,1.000 10.000 0,-3.000 5.000-1,-2.000 4.000-1,-3.000 3.000-2,-3.000 3.000-1,-4.000 3.000-1,-3.000 3.000 0,-3.000 3.000 0,-2.000 4.000 1,-5.000 4.000-1,-2.000 6.000 1,-3.000 7.000 0,-3.000 6.000 1,-4.000 4.000-1,-3.000 4.000 0,-3.000 3.000-1,-2.000 3.000 0,0.000 1.000 0,7.000 1.000-1,6.000-1.000-1,7.000 1.000 0,2.000-6.000-1,1.000-8.000 0,-1.000-10.000 1,1.000-9.000-2,1.000-9.000 1,3.000-5.000 0,3.000-7.000 0,4.000-5.000 0,-1.000-3.000-1,-3.000 4.000 0,-3.000 3.000-1,-2.000 3.000 0,-5.000 1.000 0,-2.000 1.000 0,-3.000-1.000 0,-3.000 1.000 1,-2.000 2.000 0,0.000 7.000 2,0.000 6.000 2,0.000 7.000 0,-4.000 4.000 2,-5.000 3.000-1,-7.000 3.000 1,-5.000 4.000-1,-4.000 1.000 1,0.000 0.000-1,0.000 0.000 2,0.000 0.000-1,-2.000 0.000 1,-3.000 0.000-2,-3.000 0.000 1,-2.000 0.000-2,0.000-2.000 1,7.000-3.000-1,6.000-3.000 0,7.000-2.000 1,0.000-3.000-1,-2.000 1.000 1,-3.000-1.000-1,-3.000 1.000 0,1.000-3.000 1,6.000-2.000-1,7.000-3.000 0,6.000-3.000 0,7.000-1.000 1,10.000 4.000 2,10.000 3.000 2,9.000 3.000 1,7.000-4.000 2,7.000-8.000-2,6.000-10.000-1,7.000-9.000-1,5.000-10.000 0,7.000-9.000-1,6.000-10.000 0,7.000-8.000 0,4.000-4.000 0,3.000 3.000 0,3.000 3.000 0,4.000 4.000 1,-3.000 5.000-1,-5.000 10.000 1,-7.000 10.000-1,-5.000 9.000 0,-4.000 6.000 0,0.000 3.000-2,0.000 3.000 1,0.000 4.000-1,-4.000 2.000-1,-5.000 4.000 1,-7.000 3.000 1,-5.000 3.000-1,-6.000 3.000 1,-3.000 3.000-2,-3.000 3.000 0,-2.000 4.000-1,0.000-3.000-1,7.000-5.000 0,6.000-7.000 0,7.000-5.000 0,0.000-4.000 0,-2.000 0.000 1,-3.000 0.000 0,-3.000 0.000 0,-2.000 0.000 0,0.000 0.000 0,0.000 0.000 0,0.000 0.000 1,-2.000 0.000-1,-3.000 0.000 1,-3.000 0.000-1,-2.000 0.000 1,-1.000 0.000 0,3.000 0.000-1,3.000 0.000 0,4.000 0.000 0,1.000 0.000 0,0.000 0.000 0,0.000 0.000 0,0.000 0.000 0,1.000 0.000 1,4.000 0.000-1,3.000 0.000 1,3.000 0.000 0,1.000 0.000-1,1.000 0.000 1,-1.000 0.000 0,1.000 0.000 0,1.000-4.000 0,3.000-5.000 0,3.000-7.000 0,4.000-5.000 1,2.000-3.000 0,4.000 4.000 0,3.000 3.000 1,3.000 3.000 1,-4.000 3.000 0,-8.000 3.000 0,-10.000 3.000-1,-9.000 4.000-1,-9.000 4.000 1,-5.000 6.000-2,-7.000 7.000 1,-5.000 6.000-1,-3.000 1.000 0,4.000-3.000 0,3.000-3.000 0,3.000-2.000-1,6.000-5.000 0,9.000-2.000 0,10.000-3.000 1,10.000-3.000-1,4.000-2.000 0,0.000 0.000 1,0.000 0.000-1,0.000 0.000 1,1.000-4.000-1,4.000-5.000 1,3.000-7.000 1,3.000-5.000 0,-1.000-3.000 0,-2.000 4.000 0,-3.000 3.000 0,-3.000 3.000-1,-2.000 3.000 1,0.000 3.000 0,0.000 3.000-1,0.000 4.000 0,0.000-1.000 0,0.000-3.000 0,0.000-3.000 1,0.000-2.000-1,-4.000-5.000 0,-5.000-2.000 0,-7.000-3.000-1,-5.000-3.000 0,-6.000 1.000-1,-3.000 6.000 1,-3.000 7.000 0,-2.000 6.000 0,-1.000 3.000 1,3.000 0.000-1,3.000 0.000 1,4.000 0.000 0,-4.000 1.000 0,-9.000 4.000 1,-10.000 3.000-1,-8.000 3.000 1,-8.000 1.000-1,-2.000 1.000 0,-3.000-1.000-2,-3.000 1.000 0,-2.000-3.000-1,0.000-2.000-1,0.000-3.000 0,0.000-3.000-1,0.000-2.000 0,0.000 0.000 1,0.000 0.000 0,0.000 0.000 1,0.000-2.000-1,0.000-3.000 1,0.000-3.000-1,0.000-2.000 1,0.000-3.000-1,0.000 1.000 0,0.000-1.000-1,0.000 1.000 1,-4.000-1.000-1,-5.000 1.000 1,-7.000-1.000 0,-5.000 1.000 0,-8.000 1.000 0,-5.000 3.000 0,-7.000 3.000 0,-5.000 4.000-1,-4.000-1.000 0,0.000-3.000 0,0.000-3.000-1,0.000-2.000 1,3.000-3.000-1,6.000 1.000-2,7.000-1.000-1,6.000 1.000-2,-1.000-3.000-2,-5.000-2.000-2,-7.000-3.000-1,-5.000-3.000-2,-11.000-4.000-11,-11.000-3.000-16,-14.000-3.000-19,-11.000-2.000-17</inkml:trace>
</inkml:ink>
</file>

<file path=ppt/ink/ink16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53:43"/>
    </inkml:context>
    <inkml:brush xml:id="br0">
      <inkml:brushProperty name="width" value="0.0534634813666344" units="cm"/>
      <inkml:brushProperty name="height" value="0.0534634813666344" units="cm"/>
      <inkml:brushProperty name="color" value="#00bff3"/>
      <inkml:brushProperty name="ignorePressure" value="0"/>
    </inkml:brush>
  </inkml:definitions>
  <inkml:trace contextRef="#ctx0" brushRef="#br0">75350.000 49450.000 411,'73.000'50.000'106,"-3.000"0.000"-21,-3.000 0.000-20,-2.000 0.000-22,2.000 0.000-12,9.000 0.000-4,10.000 0.000-3,10.000 0.000-4,2.000 0.000-2,-3.000 0.000-3,-3.000 0.000 0,-2.000 0.000-3,-5.000-2.000 0,-2.000-3.000-1,-3.000-3.000-1,-3.000-2.000 0,2.000 0.000 0,10.000 7.000-1,10.000 6.000 0,9.000 7.000 0,-4.000-1.000-1,-15.000-6.000-1,-15.000-6.000 1,-16.000-6.000-2,-15.000-1.000 0,-11.000 7.000-1,-14.000 6.000-1,-11.000 7.000 0,-18.000 0.000-5,-22.000-2.000-8,-22.000-3.000-7,-21.000-3.000-7,-26.000 5.000-7,-28.000 17.000-3,-28.000 15.000-4,-27.000 16.000-5,-30.000 20.000 1,-27.000 25.000 1,-28.000 25.000 4,-28.000 25.000 2,10.000-4.000-1,51.000-30.000-7,49.000-32.000-5,51.000-30.000-6</inkml:trace>
</inkml:ink>
</file>

<file path=ppt/ink/ink16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53:44"/>
    </inkml:context>
    <inkml:brush xml:id="br0">
      <inkml:brushProperty name="width" value="0.0490273684263229" units="cm"/>
      <inkml:brushProperty name="height" value="0.0490273684263229" units="cm"/>
      <inkml:brushProperty name="color" value="#00bff3"/>
      <inkml:brushProperty name="ignorePressure" value="0"/>
    </inkml:brush>
  </inkml:definitions>
  <inkml:trace contextRef="#ctx0" brushRef="#br0">71800.000 54450.000 448,'-21.000'-24.000'1,"10.000"4.000"0,10.000 3.000 2,9.000 3.000 1,9.000 1.000 4,9.000 1.000 8,10.000-1.000 8,10.000 1.000 7,14.000-1.000 4,23.000 1.000-1,22.000-1.000-2,22.000 1.000-1,5.000 4.000-2,-8.000 9.000-3,-10.000 10.000-2,-9.000 10.000-3,-12.000 7.000-2,-11.000 6.000-2,-14.000 7.000-2,-11.000 6.000-2,-11.000 7.000-1,-5.000 10.000-2,-7.000 10.000-1,-5.000 9.000-2,-11.000 9.000-2,-11.000 9.000-3,-14.000 10.000-4,-11.000 10.000-3,-11.000-3.000-3,-5.000-11.000-1,-7.000-14.000-2,-5.000-11.000-2,-8.000-9.000-1,-5.000-3.000 1,-7.000-3.000 0,-5.000-2.000 1,-1.000-8.000-5,6.000-8.000-7,7.000-10.000-9,6.000-9.000-9,3.000-15.000-2,0.000-18.000 4,0.000-19.000 3,0.000-18.000 4,4.000-17.000 3,10.000-11.000 4,10.000-14.000 4,9.000-11.000 3,6.000-4.000 4,3.000 6.000 3,3.000 7.000 3,4.000 6.000 3,1.000 4.000 5,0.000 4.000 7,0.000 3.000 7,0.000 3.000 7,0.000 6.000 8,0.000 9.000 7,0.000 10.000 9,0.000 10.000 9,1.000 19.000 4,4.000 32.000 2,3.000 31.000 2,3.000 32.000 2,-1.000 24.000-5,-2.000 19.000-12,-3.000 19.000-10,-3.000 19.000-13,-2.000 12.000-7,0.000 6.000-6,0.000 7.000-5,0.000 6.000-6,4.000 6.000-9,10.000 6.000-14,10.000 7.000-14,9.000 6.000-15,4.000-13.000-6,1.000-31.000 0,-1.000-31.000 0,1.000-31.000-1</inkml:trace>
</inkml:ink>
</file>

<file path=ppt/ink/ink16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53:44"/>
    </inkml:context>
    <inkml:brush xml:id="br0">
      <inkml:brushProperty name="width" value="0.0542482249438763" units="cm"/>
      <inkml:brushProperty name="height" value="0.0542482249438763" units="cm"/>
      <inkml:brushProperty name="color" value="#00bff3"/>
      <inkml:brushProperty name="ignorePressure" value="0"/>
    </inkml:brush>
  </inkml:definitions>
  <inkml:trace contextRef="#ctx0" brushRef="#br0">74300.000 54600.000 405,'23.000'-50.000'-1,"-3.000"0.000"-3,-3.000 0.000-2,-2.000 0.000-3,-3.000-2.000 3,1.000-3.000 8,-1.000-3.000 7,1.000-2.000 8,-1.000 2.000 3,1.000 9.000-2,-1.000 10.000-2,1.000 10.000 0,1.000 5.000 0,3.000 4.000 6,3.000 3.000 5,4.000 3.000 5,1.000 4.000 0,0.000 7.000-1,0.000 6.000-3,0.000 7.000-3,-2.000 11.000 0,-3.000 20.000 1,-3.000 18.000 2,-2.000 20.000 2,-3.000 22.000-1,1.000 29.000-1,-1.000 28.000-2,1.000 28.000-1,-4.000 23.000-2,-6.000 19.000-4,-6.000 19.000-4,-6.000 19.000-3,-4.000 19.000-3,1.000 23.000-2,-1.000 22.000-2,1.000 22.000-2,1.000 4.000-5,3.000-12.000-7,3.000-13.000-6,4.000-12.000-7,-1.000-15.000-5,-3.000-15.000-4,-3.000-15.000-3,-2.000-16.000-3,-5.000-12.000-3,-2.000-5.000-2,-3.000-7.000-1,-3.000-5.000-1,-2.000-25.000 0,0.000-40.000 1,0.000-40.000 2,0.000-41.000 2,0.000-29.000 3,0.000-15.000 4,0.000-15.000 5,0.000-16.000 4</inkml:trace>
</inkml:ink>
</file>

<file path=ppt/ink/ink16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53:44"/>
    </inkml:context>
    <inkml:brush xml:id="br0">
      <inkml:brushProperty name="width" value="0.0383114330470562" units="cm"/>
      <inkml:brushProperty name="height" value="0.0383114330470562" units="cm"/>
      <inkml:brushProperty name="color" value="#00bff3"/>
      <inkml:brushProperty name="ignorePressure" value="0"/>
    </inkml:brush>
  </inkml:definitions>
  <inkml:trace contextRef="#ctx0" brushRef="#br0">74750.000 54550.000 574,'-2.000'-52.000'3,"-3.000"-3.000"8,-3.000-3.000 6,-2.000-2.000 7,-9.000 25.000 10,-12.000 57.000 13,-13.000 56.000 13,-12.000 57.000 12,-13.000 32.000-4,-12.000 9.000-18,-13.000 10.000-21,-12.000 10.000-18,-4.000-7.000-16,7.000-22.000-10,6.000-22.000-10,7.000-21.000-10,8.000-20.000-8,14.000-15.000-5,11.000-15.000-5,14.000-16.000-5</inkml:trace>
</inkml:ink>
</file>

<file path=ppt/ink/ink16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53:45"/>
    </inkml:context>
    <inkml:brush xml:id="br0">
      <inkml:brushProperty name="width" value="0.048627533018589" units="cm"/>
      <inkml:brushProperty name="height" value="0.048627533018589" units="cm"/>
      <inkml:brushProperty name="color" value="#00bff3"/>
      <inkml:brushProperty name="ignorePressure" value="0"/>
    </inkml:brush>
  </inkml:definitions>
  <inkml:trace contextRef="#ctx0" brushRef="#br0">75200.000 54000.000 452,'98.000'121.000'151,"-3.000"-5.000"-31,-3.000-7.000-31,-2.000-5.000-31,-6.000-4.000-19,-6.000 0.000-7,-6.000 0.000-6,-6.000 0.000-7,-7.000-5.000-8,-6.000-9.000-8,-6.000-10.000-9,-6.000-8.000-9,-7.000-9.000-16,-6.000-6.000-26,-6.000-6.000-25,-6.000-6.000-25</inkml:trace>
</inkml:ink>
</file>

<file path=ppt/ink/ink16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53:49"/>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78600.000 21175.000 333,'157.000'63.000'167,"51.000"46.000"-1,50.000 47.000 1,49.000 47.000 0</inkml:trace>
</inkml:ink>
</file>

<file path=ppt/ink/ink16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53:51"/>
    </inkml:context>
    <inkml:brush xml:id="br0">
      <inkml:brushProperty name="width" value="0.0395780578255653" units="cm"/>
      <inkml:brushProperty name="height" value="0.0395780578255653" units="cm"/>
      <inkml:brushProperty name="color" value="#f2395b"/>
      <inkml:brushProperty name="ignorePressure" value="0"/>
    </inkml:brush>
  </inkml:definitions>
  <inkml:trace contextRef="#ctx0" brushRef="#br0">46100.000 23300.000 555,'-55.000'-4.000'0,"-9.000"-5.000"-1,-10.000-7.000 0,-8.000-5.000-2,-4.000-3.000 2,3.000 4.000 0,3.000 3.000 2,4.000 3.000 1,2.000 3.000 4,4.000 3.000 5,3.000 3.000 5,3.000 4.000 5,14.000 1.000 5,25.000 0.000 5,25.000 0.000 4,25.000 0.000 5,20.000 1.000-1,16.000 4.000-7,15.000 3.000-5,17.000 3.000-7,8.000-1.000-5,4.000-2.000-2,3.000-3.000-4,3.000-3.000-2,3.000-2.000-2,3.000 0.000-1,3.000 0.000 0,4.000 0.000-1,4.000 0.000 0,6.000 0.000 1,7.000 0.000 1,6.000 0.000 1,4.000-2.000 1,4.000-3.000-3,3.000-3.000 0,3.000-2.000-2,-2.000-3.000-1,-6.000 1.000 0,-6.000-1.000 0,-6.000 1.000-1,-1.000 1.000 0,7.000 3.000 2,6.000 3.000 0,7.000 4.000 2,2.000 1.000-1,1.000 0.000 0,-1.000 0.000 0,1.000 0.000-1,-1.000 1.000 0,1.000 4.000 0,-1.000 3.000 0,1.000 3.000 0,-1.000-1.000-1,1.000-2.000 1,-1.000-3.000-1,1.000-3.000 0,-1.000-1.000 0,1.000 4.000-1,-1.000 3.000 0,1.000 3.000-1,-4.000-1.000 0,-6.000-2.000 1,-6.000-3.000 1,-6.000-3.000 0,-2.000 1.000 0,3.000 6.000-1,3.000 7.000-1,4.000 6.000 0,1.000-1.000-1,0.000-5.000 1,0.000-7.000-1,0.000-5.000 2,1.000-4.000-1,4.000 0.000 1,3.000 0.000-1,3.000 0.000 1,1.000 0.000 0,1.000 0.000-1,-1.000 0.000 1,1.000 0.000 0,1.000-4.000-1,3.000-5.000 1,3.000-7.000 0,4.000-5.000 0,1.000-1.000 0,0.000 6.000 1,0.000 7.000 0,0.000 6.000-1,-2.000 3.000 1,-3.000 0.000-2,-3.000 0.000 0,-2.000 0.000-2,-3.000 0.000 1,1.000 0.000 0,-1.000 0.000 2,1.000 0.000 0,5.000 0.000 1,14.000 0.000 1,11.000 0.000-1,14.000 0.000 1,8.000 0.000 0,7.000 0.000 0,6.000 0.000-1,7.000 0.000 1,2.000-4.000-1,1.000-5.000 0,-1.000-7.000 0,1.000-5.000-1,4.000-4.000 1,9.000 0.000 0,10.000 0.000 0,10.000 0.000 0,2.000 3.000 0,-3.000 6.000 0,-3.000 7.000 1,-2.000 6.000-1,-5.000 3.000 1,-2.000 0.000-1,-3.000 0.000 0,-3.000 0.000-1,-2.000-2.000 0,0.000-3.000 0,0.000-3.000 0,0.000-2.000 0,-2.000-5.000-1,-3.000-2.000-1,-3.000-3.000-1,-2.000-3.000-1,-3.000-2.000 1,1.000 0.000-1,-1.000 0.000 1,1.000 0.000 1,-4.000 1.000 0,-6.000 4.000 0,-6.000 3.000 1,-6.000 3.000 0,-7.000 4.000 0,-6.000 7.000 1,-6.000 6.000-1,-6.000 7.000 0,-6.000 2.000 0,-2.000 1.000 1,-3.000-1.000-1,-3.000 1.000 1,1.000-3.000 0,6.000-2.000-1,7.000-3.000 1,6.000-3.000 0,-1.000-2.000 0,-5.000 0.000 0,-7.000 0.000-1,-5.000 0.000 1,-3.000-2.000-1,4.000-3.000 1,3.000-3.000-1,3.000-2.000 1,-1.000-5.000-1,-2.000-2.000 0,-3.000-3.000-1,-3.000-3.000 0,-4.000 1.000 0,-3.000 6.000-1,-3.000 7.000-1,-2.000 6.000-1,-8.000 3.000 0,-8.000 0.000 0,-10.000 0.000-1,-9.000 0.000-1,-7.000 0.000 0,-3.000 0.000-1,-3.000 0.000-1,-2.000 0.000 0,-8.000 0.000-1,-8.000 0.000 0,-10.000 0.000 0,-9.000 0.000 0,-10.000 0.000-1,-9.000 0.000-3,-10.000 0.000-3,-8.000 0.000-2,-14.000 0.000-7,-15.000 0.000-9,-15.000 0.000-11,-16.000 0.000-10,-8.000 0.000 1,0.000 0.000 11,0.000 0.000 11,0.000 0.000 11</inkml:trace>
</inkml:ink>
</file>

<file path=ppt/ink/ink1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07"/>
    </inkml:context>
    <inkml:brush xml:id="br0">
      <inkml:brushProperty name="width" value="0.03068439476192" units="cm"/>
      <inkml:brushProperty name="height" value="0.03068439476192" units="cm"/>
      <inkml:brushProperty name="color" value="#f2395b"/>
      <inkml:brushProperty name="ignorePressure" value="0"/>
    </inkml:brush>
  </inkml:definitions>
  <inkml:trace contextRef="#ctx0" brushRef="#br0">80400.000 19900.000 716,'134.000'-111.000'66,"-31.000"28.000"-15,-31.000 28.000-15,-31.000 29.000-14,-7.000 13.000-6,19.000 1.000 2,19.000-1.000 4,19.000 1.000 2,7.000 1.000-4,-3.000 3.000-11,-3.000 3.000-13,-2.000 4.000-10,-11.000 1.000-11,-15.000 0.000-6,-15.000 0.000-8,-16.000 0.000-8</inkml:trace>
</inkml:ink>
</file>

<file path=ppt/ink/ink16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53:51"/>
    </inkml:context>
    <inkml:brush xml:id="br0">
      <inkml:brushProperty name="width" value="0.0387807115912437" units="cm"/>
      <inkml:brushProperty name="height" value="0.0387807115912437" units="cm"/>
      <inkml:brushProperty name="color" value="#f2395b"/>
      <inkml:brushProperty name="ignorePressure" value="0"/>
    </inkml:brush>
  </inkml:definitions>
  <inkml:trace contextRef="#ctx0" brushRef="#br0">73000.000 21300.000 567,'-18.000'-24.000'5,"17.000"4.000"10,15.000 3.000 11,16.000 3.000 10,13.000 7.000 3,14.000 14.000-6,11.000 11.000-5,14.000 14.000-5,7.000 3.000-4,3.000-2.000-2,3.000-3.000-2,4.000-3.000-3,8.000-1.000 0,17.000 4.000 0,15.000 3.000 2,16.000 3.000 1,2.000 4.000-1,-8.000 7.000 0,-10.000 6.000-1,-9.000 7.000-1,-12.000 4.000-1,-11.000 3.000 0,-14.000 3.000 0,-11.000 4.000 0,-14.000 1.000-1,-11.000 0.000-6,-14.000 0.000-3,-11.000 0.000-6,-12.000-4.000 0,-9.000-5.000 2,-10.000-7.000 3,-8.000-5.000 2,-9.000-3.000 1,-6.000 4.000-3,-6.000 3.000-3,-6.000 3.000-2,-12.000 1.000-1,-15.000 1.000 0,-15.000-1.000 0,-16.000 1.000-1,-19.000 4.000-3,-22.000 9.000-8,-22.000 10.000-8,-21.000 10.000-7,-1.000-1.000-4,22.000-9.000 2,22.000-10.000 3,23.000-8.000 1,13.000-9.000-1,6.000-6.000-5,7.000-6.000-6,6.000-6.000-4</inkml:trace>
</inkml:ink>
</file>

<file path=ppt/ink/ink16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53:52"/>
    </inkml:context>
    <inkml:brush xml:id="br0">
      <inkml:brushProperty name="width" value="0.0288386195898056" units="cm"/>
      <inkml:brushProperty name="height" value="0.0288386195898056" units="cm"/>
      <inkml:brushProperty name="color" value="#f2395b"/>
      <inkml:brushProperty name="ignorePressure" value="0"/>
    </inkml:brush>
  </inkml:definitions>
  <inkml:trace contextRef="#ctx0" brushRef="#br0">68600.000 19200.000 762,'-69.000'-7.000'1,"13.000"-11.000"2,12.000-14.000 2,13.000-11.000 1,26.000-4.000 5,41.000 6.000 8,40.000 7.000 6,42.000 6.000 9,27.000 6.000 1,16.000 6.000-4,15.000 7.000-4,17.000 6.000-4,3.000 3.000-8,-5.000 0.000-13,-7.000 0.000-11,-5.000 0.000-12,-15.000 6.000-5,-22.000 13.000-1,-22.000 12.000 1,-21.000 13.000-1,-21.000 2.000 0,-19.000-5.000-2,-18.000-7.000-2,-19.000-5.000-2</inkml:trace>
</inkml:ink>
</file>

<file path=ppt/ink/ink16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53:52"/>
    </inkml:context>
    <inkml:brush xml:id="br0">
      <inkml:brushProperty name="width" value="0.0287181865423918" units="cm"/>
      <inkml:brushProperty name="height" value="0.0287181865423918" units="cm"/>
      <inkml:brushProperty name="color" value="#f2395b"/>
      <inkml:brushProperty name="ignorePressure" value="0"/>
    </inkml:brush>
  </inkml:definitions>
  <inkml:trace contextRef="#ctx0" brushRef="#br0">70000.000 19250.000 766,'-90.000'-2.000'-11,"23.000"-3.000"2,22.000-3.000 4,22.000-2.000 2,10.000 0.000 5,1.000 7.000 7,-1.000 6.000 6,1.000 7.000 6,1.000 13.000 5,3.000 22.000 4,3.000 22.000 4,4.000 23.000 2,1.000 13.000-1,0.000 6.000-9,0.000 7.000-9,0.000 6.000-8,-2.000 4.000-8,-3.000 4.000-6,-3.000 3.000-7,-2.000 3.000-7,-1.000-7.000-5,3.000-15.000-2,3.000-15.000-3,4.000-16.000-3</inkml:trace>
</inkml:ink>
</file>

<file path=ppt/ink/ink16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53:52"/>
    </inkml:context>
    <inkml:brush xml:id="br0">
      <inkml:brushProperty name="width" value="0.0311955083161592" units="cm"/>
      <inkml:brushProperty name="height" value="0.0311955083161592" units="cm"/>
      <inkml:brushProperty name="color" value="#f2395b"/>
      <inkml:brushProperty name="ignorePressure" value="0"/>
    </inkml:brush>
  </inkml:definitions>
  <inkml:trace contextRef="#ctx0" brushRef="#br0">71500.000 18150.000 705,'4.000'-147.000'-1,"10.000"56.000"14,10.000 57.000 14,9.000 56.000 14,2.000 35.000 4,-2.000 17.000-6,-3.000 15.000-6,-3.000 16.000-6,-4.000 21.000-5,-3.000 29.000-4,-3.000 28.000-5,-2.000 28.000-3,-8.000 21.000-5,-8.000 17.000-2,-10.000 15.000-4,-9.000 16.000-3,-7.000 1.000-3,-3.000-12.000-4,-3.000-13.000-4,-2.000-12.000-3,-1.000-18.000-5,3.000-21.000-5,3.000-22.000-5,4.000-22.000-5,4.000-24.000 0,6.000-24.000 4,7.000-26.000 4,6.000-24.000 3</inkml:trace>
</inkml:ink>
</file>

<file path=ppt/ink/ink16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53:53"/>
    </inkml:context>
    <inkml:brush xml:id="br0">
      <inkml:brushProperty name="width" value="0.0267007313668728" units="cm"/>
      <inkml:brushProperty name="height" value="0.0267007313668728" units="cm"/>
      <inkml:brushProperty name="color" value="#f2395b"/>
      <inkml:brushProperty name="ignorePressure" value="0"/>
    </inkml:brush>
  </inkml:definitions>
  <inkml:trace contextRef="#ctx0" brushRef="#br0">71600.000 18150.000 823,'-22.000'-93.000'0,"6.000"17.000"-2,7.000 15.000-1,6.000 16.000-1,1.000 23.000 5,-3.000 31.000 14,-3.000 32.000 12,-2.000 31.000 12,-11.000 18.000 2,-15.000 7.000-10,-15.000 6.000-11,-16.000 7.000-10,-7.000 4.000-8,4.000 3.000-10,3.000 3.000-7,3.000 4.000-9,4.000-7.000-3,7.000-16.000 2,6.000-15.000 1,7.000-15.000 1,5.000-14.000 0,7.000-8.000-4,6.000-10.000-5,7.000-9.000-4</inkml:trace>
</inkml:ink>
</file>

<file path=ppt/ink/ink16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53:53"/>
    </inkml:context>
    <inkml:brush xml:id="br0">
      <inkml:brushProperty name="width" value="0.0265885517001152" units="cm"/>
      <inkml:brushProperty name="height" value="0.0265885517001152" units="cm"/>
      <inkml:brushProperty name="color" value="#f2395b"/>
      <inkml:brushProperty name="ignorePressure" value="0"/>
    </inkml:brush>
  </inkml:definitions>
  <inkml:trace contextRef="#ctx0" brushRef="#br0">72150.000 17800.000 827,'96.000'-38.000'17,"-5.000"26.000"5,-7.000 24.000 7,-5.000 26.000 5,-4.000 16.000-2,0.000 10.000-10,0.000 10.000-9,0.000 9.000-10,-5.000 6.000-6,-9.000 3.000-6,-10.000 3.000-3,-8.000 4.000-5,-11.000-7.000-1,-8.000-16.000 4,-10.000-15.000 3,-9.000-15.000 3,-4.000-11.000-4,4.000-2.000-12,3.000-3.000-12,3.000-3.000-12</inkml:trace>
</inkml:ink>
</file>

<file path=ppt/ink/ink16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55:18"/>
    </inkml:context>
    <inkml:brush xml:id="br0">
      <inkml:brushProperty name="width" value="0.0219999980181456" units="cm"/>
      <inkml:brushProperty name="height" value="0.0219999980181456" units="cm"/>
      <inkml:brushProperty name="color" value="#fed406"/>
      <inkml:brushProperty name="ignorePressure" value="0"/>
    </inkml:brush>
  </inkml:definitions>
  <inkml:trace contextRef="#ctx0" brushRef="#br0">69600.000 46550.000 999,'-25.000'-29.000'-4,"0.000"-5.000"-9,0.000-7.000-10,0.000-5.000-8,1.000 0.000-1,4.000 10.000 7,3.000 10.000 9,3.000 9.000 7,1.000 2.000 3,1.000-2.000-3,-1.000-3.000-3,1.000-3.000-2</inkml:trace>
</inkml:ink>
</file>

<file path=ppt/ink/ink16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55:19"/>
    </inkml:context>
    <inkml:brush xml:id="br0">
      <inkml:brushProperty name="width" value="0.0423261746764183" units="cm"/>
      <inkml:brushProperty name="height" value="0.0423261746764183" units="cm"/>
      <inkml:brushProperty name="color" value="#fed406"/>
      <inkml:brushProperty name="ignorePressure" value="0"/>
    </inkml:brush>
  </inkml:definitions>
  <inkml:trace contextRef="#ctx0" brushRef="#br0">68950.000 46100.000 519,'-18.000'21.000'182,"17.000"-5.000"-41,15.000-7.000-42,16.000-5.000-40</inkml:trace>
</inkml:ink>
</file>

<file path=ppt/ink/ink16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55:28"/>
    </inkml:context>
    <inkml:brush xml:id="br0">
      <inkml:brushProperty name="width" value="0.0418741069734097" units="cm"/>
      <inkml:brushProperty name="height" value="0.0418741069734097" units="cm"/>
      <inkml:brushProperty name="color" value="#f2395b"/>
      <inkml:brushProperty name="ignorePressure" value="0"/>
    </inkml:brush>
  </inkml:definitions>
  <inkml:trace contextRef="#ctx0" brushRef="#br0">54300.000 34550.000 525,'-77.000'-60.000'14,"47.000"32.000"15,47.000 31.000 15,48.000 32.000 17,25.000 22.000 1,7.000 17.000-10,6.000 15.000-11,7.000 16.000-10,-4.000 2.000-7,-12.000-8.000-4,-13.000-10.000-2,-12.000-9.000-4,1.000-4.000-2,16.000 4.000 1,15.000 3.000 0,17.000 3.000 0,5.000-2.000-4,-3.000-6.000-4,-3.000-6.000-7,-2.000-6.000-6,-1.000-2.000-2,3.000 3.000 2,3.000 3.000 0,4.000 4.000 2,-3.000-1.000 2,-5.000-3.000 0,-7.000-3.000 3,-5.000-2.000 0,-3.000-6.000 2,4.000-6.000-1,3.000-6.000-1,3.000-6.000 1,-1.000-4.000-1,-2.000 1.000 0,-3.000-1.000-1,-3.000 1.000 0,-1.000-3.000 1,4.000-2.000-1,3.000-3.000 1,3.000-3.000 0,-2.000-1.000 0,-6.000 4.000 1,-6.000 3.000-1,-6.000 3.000 1,-4.000 1.000 0,1.000 1.000-1,-1.000-1.000 1,1.000 1.000 1,-1.000-1.000-1,1.000 1.000 0,-1.000-1.000 1,1.000 1.000-1,-4.000 1.000 0,-6.000 3.000 1,-6.000 3.000-1,-6.000 4.000 1,-4.000 1.000-1,1.000 0.000 1,-1.000 0.000-1,1.000 0.000 0,-1.000 0.000 1,1.000 0.000 0,-1.000 0.000 1,1.000 0.000 0,1.000 0.000-1,3.000 0.000 0,3.000 0.000-2,4.000 0.000-1,1.000 0.000-1,0.000 0.000-1,0.000 0.000-1,0.000 0.000 0,1.000 1.000-1,4.000 4.000 1,3.000 3.000 0,3.000 3.000-1,1.000-1.000 1,1.000-2.000-1,-1.000-3.000-1,1.000-3.000-1,-1.000-4.000-1,1.000-3.000 1,-1.000-3.000-2,1.000-2.000 1,-1.000-3.000-1,1.000 1.000 0,-1.000-1.000 1,1.000 1.000 0,-1.000-1.000 0,1.000 1.000 0,-1.000-1.000 0,1.000 1.000 1,-3.000 1.000 0,-2.000 3.000 1,-3.000 3.000 1,-3.000 4.000 2,-1.000 1.000 1,4.000 0.000 1,3.000 0.000 0,3.000 0.000 0,1.000 1.000 2,1.000 4.000 0,-1.000 3.000 0,1.000 3.000 2,1.000 3.000-1,3.000 3.000 0,3.000 3.000-1,4.000 4.000 1,-1.000-1.000-1,-3.000-3.000-1,-3.000-3.000 0,-2.000-2.000 0,-5.000-5.000 0,-2.000-2.000-1,-3.000-3.000 1,-3.000-3.000-1,-2.000-1.000 1,0.000 4.000-1,0.000 3.000 1,0.000 3.000 1,-2.000 1.000-1,-3.000 1.000 0,-3.000-1.000 1,-2.000 1.000-1,-5.000-3.000 1,-2.000-2.000 0,-3.000-3.000 1,-3.000-3.000 0,-4.000-1.000 1,-3.000 4.000 0,-3.000 3.000-1,-2.000 3.000 0,-1.000 1.000 0,3.000 1.000 1,3.000-1.000 1,4.000 1.000 1,2.000 1.000 0,4.000 3.000-1,3.000 3.000-1,3.000 4.000-1,-1.000-1.000 1,-2.000-3.000-1,-3.000-3.000 1,-3.000-2.000 0,-1.000-5.000 0,4.000-2.000-2,3.000-3.000 0,3.000-3.000-1,-1.000-1.000 0,-2.000 4.000 1,-3.000 3.000 0,-3.000 3.000 0,-2.000-1.000 1,0.000-2.000-1,0.000-3.000 0,0.000-3.000 0,1.000 2.000 0,4.000 10.000-1,3.000 10.000 1,3.000 9.000 0,1.000 4.000 0,1.000 1.000-1,-1.000-1.000-1,1.000 1.000 0,-1.000 1.000 0,1.000 3.000 0,-1.000 3.000 1,1.000 4.000-1,-3.000-3.000 1,-2.000-5.000 0,-3.000-7.000-1,-3.000-5.000 1,-1.000-6.000-1,4.000-3.000-1,3.000-3.000-1,3.000-2.000-1,-2.000-5.000 0,-6.000-2.000-2,-6.000-3.000 0,-6.000-3.000-1,-6.000-4.000-2,-2.000-3.000-2,-3.000-3.000-1,-3.000-2.000-1,-2.000-6.000-2,0.000-6.000 0,0.000-6.000 0,0.000-6.000-1</inkml:trace>
</inkml:ink>
</file>

<file path=ppt/ink/ink16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55:30"/>
    </inkml:context>
    <inkml:brush xml:id="br0">
      <inkml:brushProperty name="width" value="0.0496945343911648" units="cm"/>
      <inkml:brushProperty name="height" value="0.0496945343911648" units="cm"/>
      <inkml:brushProperty name="color" value="#f2395b"/>
      <inkml:brushProperty name="ignorePressure" value="0"/>
    </inkml:brush>
  </inkml:definitions>
  <inkml:trace contextRef="#ctx0" brushRef="#br0">72250.000 42450.000 442,'0.000'-38.000'7,"0.000"26.000"15,0.000 24.000 14,0.000 26.000 14,0.000 15.000 2,0.000 6.000-8,0.000 7.000-10,0.000 6.000-9,0.000 1.000-5,0.000-3.000-3,0.000-3.000-3,0.000-2.000-2,4.000-8.000-3,10.000-8.000-5,10.000-10.000-4,9.000-9.000-4,9.000-12.000-4,9.000-11.000-4,10.000-14.000-3,10.000-11.000-4,4.000-11.000-1,0.000-5.000 0,0.000-7.000 0,0.000-5.000 1,-5.000 0.000 1,-9.000 10.000 3,-10.000 10.000 1,-8.000 9.000 2,-12.000 9.000 5,-12.000 9.000 6,-13.000 10.000 7,-12.000 10.000 7,-10.000 8.000 4,-6.000 10.000-2,-6.000 10.000 0,-6.000 9.000-2,-6.000 6.000 1,-2.000 3.000-1,-3.000 3.000-1,-3.000 4.000 0,1.000-4.000 0,6.000-9.000-1,7.000-10.000-1,6.000-8.000 0,10.000-9.000-2,17.000-6.000-1,15.000-6.000-2,16.000-6.000-3,9.000-6.000-1,3.000-2.000 0,3.000-3.000-2,4.000-3.000-1,-1.000-2.000-2,-3.000 0.000-1,-3.000 0.000-2,-2.000 0.000-1,-11.000 7.000-1,-15.000 17.000 2,-15.000 15.000 1,-16.000 16.000 2,-12.000 10.000 0,-5.000 7.000-1,-7.000 6.000 1,-5.000 7.000-1,-4.000-3.000 0,0.000-8.000 1,0.000-10.000 1,0.000-9.000 1,3.000-10.000 0,6.000-9.000 0,7.000-10.000 0,6.000-8.000 0,10.000-8.000 2,17.000-2.000 5,15.000-3.000 5,16.000-3.000 6,12.000-7.000 1,9.000-9.000-2,10.000-10.000-3,10.000-8.000-1,0.000-3.000-3,-5.000 7.000-1,-7.000 6.000-2,-5.000 7.000-2,-8.000 7.000 0,-5.000 9.000-1,-7.000 10.000 0,-5.000 10.000 0,-12.000 7.000-1,-16.000 6.000-2,-15.000 7.000-2,-15.000 6.000-1,-14.000 1.000-1,-8.000-3.000-3,-10.000-3.000 0,-9.000-2.000-2,-10.000-3.000-1,-9.000 1.000 3,-10.000-1.000 0,-8.000 1.000 3,-4.000 1.000 0,3.000 3.000 1,3.000 3.000 2,4.000 4.000 0,2.000 2.000 3,4.000 4.000 3,3.000 3.000 3,3.000 3.000 4,6.000-4.000 3,9.000-8.000 2,10.000-10.000 1,10.000-9.000 3,16.000-7.000 0,26.000-3.000 2,24.000-3.000 1,26.000-2.000 1,19.000-6.000-2,17.000-6.000-6,15.000-6.000-4,16.000-6.000-7,13.000-9.000-2,14.000-8.000-1,11.000-10.000 0,14.000-9.000-1,3.000-5.000-1,-2.000 0.000-2,-3.000 0.000-1,-3.000 0.000-1,-7.000 3.000-1,-9.000 6.000 0,-10.000 7.000 1,-8.000 6.000 0,-9.000 4.000-3,-6.000 4.000-8,-6.000 3.000-7,-6.000 3.000-7,-10.000 3.000-3,-12.000 3.000 3,-13.000 3.000 3,-12.000 4.000 3,-19.000-1.000 0,-25.000-3.000-4,-25.000-3.000-4,-25.000-2.000-3,-11.000-5.000 2,3.000-2.000 8,3.000-3.000 6,4.000-3.000 8,2.000-2.000 5,4.000 0.000 2,3.000 0.000 3,3.000 0.000 3,3.000-2.000 3,3.000-3.000 1,3.000-3.000 3,4.000-2.000 2,1.000-1.000 5,0.000 3.000 7,0.000 3.000 7,0.000 4.000 6,1.000 10.000 4,4.000 19.000 0,3.000 19.000 0,3.000 19.000-1,4.000 13.000-3,7.000 10.000-6,6.000 10.000-7,7.000 9.000-6,2.000 7.000-5,1.000 7.000-4,-1.000 6.000-2,1.000 7.000-5,1.000 5.000-3,3.000 7.000-4,3.000 6.000-5,4.000 7.000-5,1.000 2.000-3,0.000 1.000-1,0.000-1.000-2,0.000 1.000 0,-2.000-10.000-2,-3.000-19.000 0,-3.000-18.000-1,-2.000-19.000 0,-19.000-22.000-1,-30.000-25.000-2,-32.000-25.000-2,-30.000-25.000-2,-15.000-16.000 3,3.000-6.000 8,3.000-6.000 7,4.000-6.000 8,7.000-1.000 6,13.000 7.000 3,12.000 6.000 3,13.000 7.000 5,15.000 0.000 4,19.000-2.000 7,19.000-3.000 7,19.000-3.000 6,18.000-4.000-4,19.000-3.000-15,19.000-3.000-16,19.000-2.000-16,10.000-5.000-9,4.000-2.000-3,3.000-3.000-2,3.000-3.000-3,3.000-1.000-3,3.000 4.000-1,3.000 3.000-3,4.000 3.000-2,-12.000 6.000 2,-24.000 9.000 5,-26.000 10.000 6,-24.000 10.000 6</inkml:trace>
</inkml:ink>
</file>

<file path=ppt/ink/ink1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07"/>
    </inkml:context>
    <inkml:brush xml:id="br0">
      <inkml:brushProperty name="width" value="0.0321435183286667" units="cm"/>
      <inkml:brushProperty name="height" value="0.0321435183286667" units="cm"/>
      <inkml:brushProperty name="color" value="#f2395b"/>
      <inkml:brushProperty name="ignorePressure" value="0"/>
    </inkml:brush>
  </inkml:definitions>
  <inkml:trace contextRef="#ctx0" brushRef="#br0">81200.000 19000.000 684,'-24.000'-24.000'1,"4.000"4.000"3,3.000 3.000 2,3.000 3.000 2,3.000 14.000 10,3.000 25.000 15,3.000 25.000 15,4.000 25.000 17,-1.000 18.000-3,-3.000 14.000-19,-3.000 11.000-19,-2.000 14.000-20,-1.000-3.000-10,3.000-15.000 0,3.000-15.000 1,4.000-16.000-1,-1.000-13.000-9,-3.000-9.000-22,-3.000-10.000-21,-2.000-8.000-22</inkml:trace>
</inkml:ink>
</file>

<file path=ppt/ink/ink16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55:32"/>
    </inkml:context>
    <inkml:brush xml:id="br0">
      <inkml:brushProperty name="width" value="0.0507015101611614" units="cm"/>
      <inkml:brushProperty name="height" value="0.0507015101611614" units="cm"/>
      <inkml:brushProperty name="color" value="#f2395b"/>
      <inkml:brushProperty name="ignorePressure" value="0"/>
    </inkml:brush>
  </inkml:definitions>
  <inkml:trace contextRef="#ctx0" brushRef="#br0">74700.000 43150.000 433,'-44.000'-5.000'3,"13.000"-9.000"3,12.000-10.000 6,13.000-8.000 3,9.000-4.000 3,6.000 3.000 0,7.000 3.000-1,6.000 4.000 0,7.000 1.000 2,10.000 0.000 2,10.000 0.000 3,9.000 0.000 3,6.000 1.000 0,3.000 4.000-1,3.000 3.000-3,4.000 3.000 0,-1.000 4.000-3,-3.000 7.000-2,-3.000 6.000-2,-2.000 7.000-2,-6.000 8.000-1,-6.000 14.000-2,-6.000 11.000 1,-6.000 14.000-2,-6.000 14.000 0,-2.000 20.000 0,-3.000 18.000 1,-3.000 20.000 0,-6.000 13.000-2,-5.000 9.000-5,-7.000 10.000-3,-5.000 10.000-5,-9.000-3.000-2,-9.000-11.000 1,-10.000-14.000 1,-8.000-11.000 0,-8.000-17.000-2,-2.000-18.000-2,-3.000-19.000-3,-3.000-18.000-2,-2.000-15.000-4,0.000-9.000-1,0.000-10.000-3,0.000-8.000-2,0.000-17.000-2,0.000-21.000-2,0.000-22.000-3,0.000-22.000-2,4.000-21.000 1,10.000-18.000 2,10.000-19.000 4,9.000-18.000 3,6.000-3.000 3,3.000 17.000 0,3.000 15.000 2,4.000 16.000 1,2.000 12.000 3,4.000 9.000 5,3.000 10.000 6,3.000 10.000 5,1.000 14.000 12,1.000 23.000 16,-1.000 22.000 17,1.000 22.000 16,-3.000 19.000 5,-2.000 20.000-11,-3.000 18.000-9,-3.000 20.000-9,-1.000 13.000-7,4.000 9.000-4,3.000 10.000-4,3.000 10.000-4,3.000 14.000-2,3.000 23.000-2,3.000 22.000-2,4.000 22.000-1,2.000 35.000-8,4.000 51.000-15,3.000 49.000-14,3.000 51.000-15,3.000 13.000-6,3.000-21.000 1,3.000-22.000 2,4.000-22.000 1,-3.000-38.000-4,-5.000-53.000-7,-7.000-53.000-8,-5.000-52.000-8</inkml:trace>
</inkml:ink>
</file>

<file path=ppt/ink/ink16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56:46"/>
    </inkml:context>
    <inkml:brush xml:id="br0">
      <inkml:brushProperty name="width" value="0.0499999970197678" units="cm"/>
      <inkml:brushProperty name="height" value="0.0499999970197678" units="cm"/>
      <inkml:brushProperty name="color" value="#fed406"/>
      <inkml:brushProperty name="ignorePressure" value="0"/>
    </inkml:brush>
  </inkml:definitions>
  <inkml:trace contextRef="#ctx0" brushRef="#br0">85100.000 20150.000 333,'157.000'63.000'167,"51.000"46.000"-1,50.000 47.000 1,49.000 47.000 0</inkml:trace>
</inkml:ink>
</file>

<file path=ppt/ink/ink16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56:50"/>
    </inkml:context>
    <inkml:brush xml:id="br0">
      <inkml:brushProperty name="width" value="0.0391732789576054" units="cm"/>
      <inkml:brushProperty name="height" value="0.0391732789576054" units="cm"/>
      <inkml:brushProperty name="color" value="#fed406"/>
      <inkml:brushProperty name="ignorePressure" value="0"/>
    </inkml:brush>
  </inkml:definitions>
  <inkml:trace contextRef="#ctx0" brushRef="#br0">50050.000 31000.000 561,'-5.000'-44.000'41,"-9.000"13.000"0,-10.000 12.000 0,-8.000 13.000 0,-3.000 9.000-4,7.000 6.000-9,6.000 7.000-8,7.000 6.000-8,-3.000 4.000-5,-8.000 4.000-2,-10.000 3.000-1,-9.000 3.000-1,-4.000 3.000-1,4.000 3.000 1,3.000 3.000-1,3.000 4.000 2,1.000 1.000-1,1.000 0.000 0,-1.000 0.000 1,1.000 0.000 0,-3.000 1.000-1,-2.000 4.000-1,-3.000 3.000-1,-3.000 3.000-1,-2.000 1.000-1,0.000 1.000 0,0.000-1.000-1,0.000 1.000 0,1.000-3.000-1,4.000-2.000 0,3.000-3.000-1,3.000-3.000-1,1.000-4.000 1,1.000-3.000-1,-1.000-3.000 2,1.000-2.000 0,1.000-5.000 1,3.000-2.000 2,3.000-3.000 1,4.000-3.000 3,2.000-2.000 3,4.000 0.000 4,3.000 0.000 3,3.000 0.000 5,12.000 1.000 0,22.000 4.000-2,22.000 3.000-3,23.000 3.000-2,11.000-2.000-3,4.000-6.000 0,3.000-6.000 0,3.000-6.000-2,1.000-6.000-1,1.000-2.000-1,-1.000-3.000-4,1.000-3.000-1,-3.000-2.000-1,-2.000 0.000 0,-3.000 0.000 0,-3.000 0.000 0,-2.000 0.000 0,0.000 0.000-1,0.000 0.000-1,0.000 0.000-1,-2.000 0.000-1,-3.000 0.000 0,-3.000 0.000 0,-2.000 0.000 0,-6.000 0.000 0,-6.000 0.000 1,-6.000 0.000-1,-6.000 0.000 1,-4.000-2.000 1,1.000-3.000 0,-1.000-3.000 0,1.000-2.000 1,-6.000-6.000 1,-8.000-6.000 1,-10.000-6.000 1,-9.000-6.000 3,-7.000-4.000 0,-3.000 1.000 3,-3.000-1.000 1,-2.000 1.000 2,-5.000-3.000 1,-2.000-2.000-3,-3.000-3.000-2,-3.000-3.000-2,-2.000-7.000-2,0.000-9.000-2,0.000-10.000-1,0.000-8.000-2,-4.000-9.000-2,-5.000-6.000-3,-7.000-6.000-3,-5.000-6.000-2,-3.000-10.000-5,4.000-12.000-5,3.000-13.000-5,3.000-12.000-6,3.000-4.000-5,3.000 7.000-3,3.000 6.000-4,4.000 7.000-3,2.000 15.000 0,4.000 25.000 6,3.000 25.000 5,3.000 25.000 5</inkml:trace>
</inkml:ink>
</file>

<file path=ppt/ink/ink16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56:51"/>
    </inkml:context>
    <inkml:brush xml:id="br0">
      <inkml:brushProperty name="width" value="0.0231212805956602" units="cm"/>
      <inkml:brushProperty name="height" value="0.0231212805956602" units="cm"/>
      <inkml:brushProperty name="color" value="#fed406"/>
      <inkml:brushProperty name="ignorePressure" value="0"/>
    </inkml:brush>
  </inkml:definitions>
  <inkml:trace contextRef="#ctx0" brushRef="#br0">49600.000 23050.000 951,'-22.000'25.000'-1,"6.000"0.000"2,7.000 0.000 1,6.000 0.000 1,3.000 1.000 0,0.000 4.000 0,0.000 3.000 1,0.000 3.000-1,0.000 7.000 0,0.000 14.000 2,0.000 11.000 1,0.000 14.000 1,0.000 3.000-1,0.000-2.000-2,0.000-3.000-5,0.000-3.000-2,-2.000-2.000-1,-3.000 0.000 0,-3.000 0.000 0,-2.000 0.000 1,-1.000 1.000-1,3.000 4.000-2,3.000 3.000-1,4.000 3.000-3,1.000 3.000 1,0.000 3.000 1,0.000 3.000 0,0.000 4.000 2,0.000 2.000 1,0.000 4.000-1,0.000 3.000-1,0.000 3.000-1,0.000 1.000 0,0.000 1.000-2,0.000-1.000 0,0.000 1.000-2,1.000-6.000 0,4.000-8.000 1,3.000-10.000 1,3.000-9.000 1,1.000-5.000 0,1.000 0.000 0,-1.000 0.000 0,1.000 0.000 0,-3.000 0.000 0,-2.000 0.000 2,-3.000 0.000 1,-3.000 0.000 1,-2.000 1.000 1,0.000 4.000 0,0.000 3.000 2,0.000 3.000 0,0.000 4.000 1,0.000 7.000 0,0.000 6.000 0,0.000 7.000 0,0.000 4.000 1,0.000 3.000 1,0.000 3.000 1,0.000 4.000 2,-2.000-3.000 1,-3.000-5.000-1,-3.000-7.000 0,-2.000-5.000 0,-3.000-6.000-1,1.000-3.000 0,-1.000-3.000-1,1.000-2.000 0,-1.000-6.000 0,1.000-6.000 2,-1.000-6.000 2,1.000-6.000 2,1.000-2.000 0,3.000 3.000-1,3.000 3.000-1,4.000 4.000-2,2.000 1.000-1,4.000 0.000 0,3.000 0.000-2,3.000 0.000 0,1.000 1.000-2,1.000 4.000 1,-1.000 3.000-1,1.000 3.000 0,-1.000-2.000-1,1.000-6.000 1,-1.000-6.000-1,1.000-6.000 1,-3.000-7.000 0,-2.000-6.000 0,-3.000-6.000 0,-3.000-6.000 0,-2.000-6.000-1,0.000-2.000-1,0.000-3.000-2,0.000-3.000-1,-2.000-9.000-1,-3.000-11.000-2,-3.000-14.000-1,-2.000-11.000-1,-3.000-9.000 0,1.000-3.000 2,-1.000-3.000 3,1.000-2.000 3</inkml:trace>
</inkml:ink>
</file>

<file path=ppt/ink/ink16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56:52"/>
    </inkml:context>
    <inkml:brush xml:id="br0">
      <inkml:brushProperty name="width" value="0.0339039340615273" units="cm"/>
      <inkml:brushProperty name="height" value="0.0339039340615273" units="cm"/>
      <inkml:brushProperty name="color" value="#fed406"/>
      <inkml:brushProperty name="ignorePressure" value="0"/>
    </inkml:brush>
  </inkml:definitions>
  <inkml:trace contextRef="#ctx0" brushRef="#br0">49650.000 23150.000 648,'-47.000'7.000'36,"6.000"17.000"-1,7.000 15.000 0,6.000 16.000 0,1.000 9.000-1,-3.000 3.000-5,-3.000 3.000-4,-2.000 4.000-3,-6.000 5.000-4,-6.000 10.000-2,-6.000 10.000-2,-6.000 9.000-2,-2.000 4.000-3,3.000 1.000-1,3.000-1.000-3,4.000 1.000-2,2.000-3.000-1,4.000-2.000 0,3.000-3.000 2,3.000-3.000-1,3.000-7.000 0,3.000-9.000-2,3.000-10.000-1,4.000-8.000-3,8.000-22.000-12,17.000-30.000-22,15.000-32.000-22,16.000-30.000-22,5.000-15.000-3,-2.000 3.000 17,-3.000 3.000 16,-3.000 4.000 17</inkml:trace>
</inkml:ink>
</file>

<file path=ppt/ink/ink16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56:52"/>
    </inkml:context>
    <inkml:brush xml:id="br0">
      <inkml:brushProperty name="width" value="0.038334783166647" units="cm"/>
      <inkml:brushProperty name="height" value="0.038334783166647" units="cm"/>
      <inkml:brushProperty name="color" value="#fed406"/>
      <inkml:brushProperty name="ignorePressure" value="0"/>
    </inkml:brush>
  </inkml:definitions>
  <inkml:trace contextRef="#ctx0" brushRef="#br0">49700.000 23400.000 573,'51.000'70.000'96,"4.000"-9.000"-20,3.000-10.000-19,3.000-8.000-20,1.000-4.000-12,1.000 3.000-1,-1.000 3.000-3,1.000 4.000-2,-1.000 1.000-3,1.000 0.000-1,-1.000 0.000-3,1.000 0.000-3,-3.000 0.000-1,-2.000 0.000-2,-3.000 0.000-3,-3.000 0.000-1,-4.000-4.000-8,-3.000-5.000-14,-3.000-7.000-14,-2.000-5.000-15</inkml:trace>
</inkml:ink>
</file>

<file path=ppt/ink/ink16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56:56"/>
    </inkml:context>
    <inkml:brush xml:id="br0">
      <inkml:brushProperty name="width" value="0.0423438027501106" units="cm"/>
      <inkml:brushProperty name="height" value="0.0423438027501106" units="cm"/>
      <inkml:brushProperty name="color" value="#fed406"/>
      <inkml:brushProperty name="ignorePressure" value="0"/>
    </inkml:brush>
  </inkml:definitions>
  <inkml:trace contextRef="#ctx0" brushRef="#br0">67600.000 30350.000 519,'-47.000'26.000'70,"6.000"4.000"-14,7.000 3.000-16,6.000 3.000-15,1.000 3.000-8,-3.000 3.000-2,-3.000 3.000-2,-2.000 4.000-2,-8.000 5.000-2,-8.000 10.000 1,-10.000 10.000 0,-9.000 9.000-1,-5.000 2.000-1,0.000-2.000-2,0.000-3.000-2,0.000-3.000-1,-2.000-2.000-2,-3.000 0.000 1,-3.000 0.000 0,-2.000 0.000 0,-1.000-4.000 0,3.000-5.000-2,3.000-7.000 0,4.000-5.000-1,2.000-4.000-1,4.000 0.000 1,3.000 0.000 1,3.000 0.000 1,4.000 0.000 0,7.000 0.000 1,6.000 0.000-1,7.000 0.000 2,4.000-4.000-1,3.000-5.000 0,3.000-7.000 1,4.000-5.000-1,1.000-4.000 2,0.000 0.000 2,0.000 0.000 3,0.000 0.000 3,9.000 0.000-1,19.000 0.000-1,19.000 0.000-2,19.000 0.000-2,7.000-2.000-2,-3.000-3.000 1,-3.000-3.000-1,-2.000-2.000-1,3.000-3.000 1,14.000 1.000-1,11.000-1.000 0,14.000 1.000 1,5.000-3.000-1,1.000-2.000-1,-1.000-3.000 0,1.000-3.000 0,-3.000-1.000-1,-2.000 4.000-1,-3.000 3.000-1,-3.000 3.000 0,-2.000-1.000-1,0.000-2.000 0,0.000-3.000-1,0.000-3.000 0,-4.000-2.000-1,-5.000 0.000 0,-7.000 0.000 1,-5.000 0.000-1,-4.000-4.000 0,0.000-5.000 1,0.000-7.000-1,0.000-5.000 0,-2.000-3.000 1,-3.000 4.000 0,-3.000 3.000 1,-2.000 3.000 1,-3.000 1.000 0,1.000 1.000 0,-1.000-1.000-1,1.000 1.000 1,-3.000-3.000 2,-2.000-2.000 6,-3.000-3.000 5,-3.000-3.000 6,-7.000-12.000 1,-9.000-18.000-4,-10.000-19.000-3,-8.000-18.000-5,-8.000-7.000-2,-2.000 6.000-1,-3.000 7.000-2,-3.000 6.000-2,-4.000 3.000 0,-3.000 0.000-2,-3.000 0.000-1,-2.000 0.000-1,-3.000 1.000 0,1.000 4.000 0,-1.000 3.000 1,1.000 3.000 0,2.000 3.000-4,7.000 3.000-11,6.000 3.000-10,7.000 4.000-11,2.000 1.000-4,1.000 0.000 0,-1.000 0.000 0,1.000 0.000 0,1.000 3.000 0,3.000 6.000-1,3.000 7.000-1,4.000 6.000-2</inkml:trace>
</inkml:ink>
</file>

<file path=ppt/ink/ink16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56:58"/>
    </inkml:context>
    <inkml:brush xml:id="br0">
      <inkml:brushProperty name="width" value="0.0287226513028145" units="cm"/>
      <inkml:brushProperty name="height" value="0.0287226513028145" units="cm"/>
      <inkml:brushProperty name="color" value="#fed406"/>
      <inkml:brushProperty name="ignorePressure" value="0"/>
    </inkml:brush>
  </inkml:definitions>
  <inkml:trace contextRef="#ctx0" brushRef="#br0">67150.000 33200.000 765,'-22.000'54.000'-33,"6.000"10.000"7,7.000 10.000 8,6.000 9.000 8,3.000-4.000 6,0.000-15.000 1,0.000-15.000 3,0.000-16.000 2,0.000-4.000 1,0.000 10.000 1,0.000 10.000 1,0.000 9.000 0,0.000 7.000 0,0.000 7.000-3,0.000 6.000-3,0.000 7.000-2,1.000 5.000-1,4.000 7.000 2,3.000 6.000 0,3.000 7.000 2,1.000 4.000-2,1.000 3.000-5,-1.000 3.000-3,1.000 4.000-6,-3.000 4.000 0,-2.000 6.000 3,-3.000 7.000 2,-3.000 6.000 2,-2.000-1.000 3,0.000-5.000 1,0.000-7.000 1,0.000-5.000 2,0.000-8.000 1,0.000-5.000 0,0.000-7.000 0,0.000-5.000 1,-2.000-4.000 0,-3.000 0.000 0,-3.000 0.000 2,-2.000 0.000 0,-3.000-2.000 1,1.000-3.000 2,-1.000-3.000 1,1.000-2.000 2,-1.000-5.000 0,1.000-2.000 1,-1.000-3.000 0,1.000-3.000 1,-1.000-1.000 0,1.000 4.000 0,-1.000 3.000 1,1.000 3.000-1,1.000 3.000 1,3.000 3.000 0,3.000 3.000 0,4.000 4.000 1,1.000 2.000-2,0.000 4.000 0,0.000 3.000-1,0.000 3.000-2,0.000 1.000 0,0.000 1.000-2,0.000-1.000 0,0.000 1.000-2,0.000-3.000 0,0.000-2.000-1,0.000-3.000 0,0.000-3.000 0,0.000-4.000-1,0.000-3.000-1,0.000-3.000 0,0.000-2.000-1,0.000-3.000-1,0.000 1.000 1,0.000-1.000 0,0.000 1.000 0,0.000 1.000 0,0.000 3.000-1,0.000 3.000 0,0.000 4.000-1,0.000 4.000 0,0.000 6.000 0,0.000 7.000-1,0.000 6.000 0,1.000 1.000 0,4.000-3.000 1,3.000-3.000 0,3.000-2.000 1,-1.000-6.000-2,-2.000-6.000-4,-3.000-6.000-4,-3.000-6.000-5,-2.000-7.000 1,0.000-6.000 2,0.000-6.000 4,0.000-6.000 2,0.000-2.000 3,0.000 3.000 0,0.000 3.000 1,0.000 4.000 1,1.000 2.000 1,4.000 4.000 1,3.000 3.000 1,3.000 3.000 2,-1.000 1.000 1,-2.000 1.000 0,-3.000-1.000 1,-3.000 1.000 0,-2.000 2.000 1,0.000 7.000-2,0.000 6.000 0,0.000 7.000-1,0.000 2.000 0,0.000 1.000-1,0.000-1.000 0,0.000 1.000 0,0.000-3.000-1,0.000-2.000 2,0.000-3.000 0,0.000-3.000 0,0.000-6.000 1,0.000-5.000-1,0.000-7.000 0,0.000-5.000-1,0.000-4.000 1,0.000 0.000 2,0.000 0.000 2,0.000 0.000 2,1.000 0.000 0,4.000 0.000-1,3.000 0.000 0,3.000 0.000-2,-1.000 1.000-1,-2.000 4.000 0,-3.000 3.000 1,-3.000 3.000-1,-2.000 3.000 0,0.000 3.000 0,0.000 3.000-1,0.000 4.000-1,0.000 1.000 1,0.000 0.000 0,0.000 0.000 2,0.000 0.000 0,1.000-2.000 1,4.000-3.000 0,3.000-3.000 0,3.000-2.000 1,-1.000-5.000-1,-2.000-2.000 0,-3.000-3.000-1,-3.000-3.000-1,-2.000-2.000 0,0.000 0.000-1,0.000 0.000 0,0.000 0.000-1,0.000 0.000-1,0.000 0.000 1,0.000 0.000 1,0.000 0.000-1,0.000-2.000 2,0.000-3.000 1,0.000-3.000 1,0.000-2.000 1,0.000-1.000 1,0.000 3.000-2,0.000 3.000-1,0.000 4.000-1,0.000 2.000-1,0.000 4.000 0,0.000 3.000-1,0.000 3.000 0,0.000-1.000-1,0.000-2.000 1,0.000-3.000 0,0.000-3.000-1,0.000-2.000 1,0.000 0.000 1,0.000 0.000 0,0.000 0.000 0,0.000 0.000 0,0.000 0.000 1,0.000 0.000 0,0.000 0.000 1,0.000-2.000 0,0.000-3.000 0,0.000-3.000 0,0.000-2.000 1,0.000-5.000-1,0.000-2.000-1,0.000-3.000-2,0.000-3.000 0,1.000-2.000-1,4.000 0.000 1,3.000 0.000 0,3.000 0.000 1,-1.000-2.000-1,-2.000-3.000-2,-3.000-3.000-1,-3.000-2.000-3,-2.000-3.000 0,0.000 1.000 1,0.000-1.000 0,0.000 1.000 1,0.000-1.000 1,0.000 1.000 1,0.000-1.000 1,0.000 1.000 1,0.000-1.000 0,0.000 1.000 0,0.000-1.000 0,0.000 1.000 0,0.000-3.000 0,0.000-2.000 0,0.000-3.000 0,0.000-3.000-1,0.000-2.000 0,0.000 0.000 0,0.000 0.000-1,0.000 0.000 0,0.000 1.000-1,0.000 4.000 1,0.000 3.000 0,0.000 3.000 0,0.000-1.000 0,0.000-2.000 0,0.000-3.000-1,0.000-3.000 1,0.000-2.000-1,0.000 0.000 2,0.000 0.000 1,0.000 0.000 1,1.000 0.000 0,4.000 0.000 0,3.000 0.000-1,3.000 0.000-1,1.000-11.000-8,1.000-22.000-18,-1.000-22.000-17,1.000-21.000-17,-4.000-9.000-4,-6.000 7.000 10,-6.000 6.000 8,-6.000 7.000 10</inkml:trace>
</inkml:ink>
</file>

<file path=ppt/ink/ink16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56:58"/>
    </inkml:context>
    <inkml:brush xml:id="br0">
      <inkml:brushProperty name="width" value="0.042821791023016" units="cm"/>
      <inkml:brushProperty name="height" value="0.042821791023016" units="cm"/>
      <inkml:brushProperty name="color" value="#fed406"/>
      <inkml:brushProperty name="ignorePressure" value="0"/>
    </inkml:brush>
  </inkml:definitions>
  <inkml:trace contextRef="#ctx0" brushRef="#br0">66350.000 50700.000 513,'25.000'-40.000'138,"0.000"23.000"-32,0.000 22.000-33,0.000 22.000-33,0.000 13.000-17,0.000 7.000-5,0.000 6.000-3,0.000 7.000-4,1.000 0.000-1,4.000-2.000 0,3.000-3.000 1,3.000-3.000 0,-1.000-2.000-1,-2.000 0.000-3,-3.000 0.000-4,-3.000 0.000-3,-2.000 1.000-2,0.000 4.000-1,0.000 3.000-2,0.000 3.000-1,0.000 1.000 0,0.000 1.000-1,0.000-1.000 1,0.000 1.000 0,0.000-4.000 1,0.000-6.000-1,0.000-6.000 1,0.000-6.000-1,0.000-15.000 2,0.000-21.000 2,0.000-22.000 3,0.000-22.000 1,0.000-15.000 2,0.000-5.000-1,0.000-7.000 2,0.000-5.000-1,3.000-9.000 0,6.000-9.000 0,7.000-10.000-1,6.000-8.000 0,7.000-12.000 0,10.000-12.000 1,10.000-13.000 2,9.000-12.000 1,6.000-18.000-3,3.000-21.000-8,3.000-22.000-7,4.000-22.000-7,-4.000-5.000-9,-9.000 13.000-8,-10.000 12.000-8,-8.000 13.000-10,-11.000 23.000-3,-8.000 34.000-2,-10.000 35.000 0,-9.000 35.000-1</inkml:trace>
</inkml:ink>
</file>

<file path=ppt/ink/ink16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57:06"/>
    </inkml:context>
    <inkml:brush xml:id="br0">
      <inkml:brushProperty name="width" value="0.0577371716499329" units="cm"/>
      <inkml:brushProperty name="height" value="0.0577371716499329" units="cm"/>
      <inkml:brushProperty name="color" value="#fed406"/>
      <inkml:brushProperty name="ignorePressure" value="0"/>
    </inkml:brush>
  </inkml:definitions>
  <inkml:trace contextRef="#ctx0" brushRef="#br0">24500.000 7850.000 381,'-68.000'23.000'-1,"17.000"-3.000"1,15.000-3.000 0,16.000-2.000-1,2.000-1.000 4,-8.000 3.000 8,-10.000 3.000 9,-9.000 4.000 7,5.000 1.000 10,23.000 0.000 13,22.000 0.000 13,22.000 0.000 12,18.000 0.000-1,16.000 0.000-13,15.000 0.000-13,17.000 0.000-13,7.000 0.000-10,0.000 0.000-5,0.000 0.000-5,0.000 0.000-6,0.000 0.000-2,0.000 0.000-1,0.000 0.000-1,0.000 0.000-1,0.000-2.000-1,0.000-3.000 1,0.000-3.000 0,0.000-2.000 1,1.000-5.000-2,4.000-2.000 0,3.000-3.000-2,3.000-3.000-1,-1.000-2.000 0,-2.000 0.000-1,-3.000 0.000 0,-3.000 0.000 1,-2.000 0.000-1,0.000 0.000 1,0.000 0.000 0,0.000 0.000-1,3.000 1.000 1,6.000 4.000 0,7.000 3.000-1,6.000 3.000 0,-1.000-1.000 0,-5.000-2.000 0,-7.000-3.000 0,-5.000-3.000-1,-6.000-1.000 0,-3.000 4.000 2,-3.000 3.000-1,-2.000 3.000 2,-3.000 1.000 0,1.000 1.000-1,-1.000-1.000 1,1.000 1.000 0,-1.000-1.000-1,1.000 1.000 1,-1.000-1.000 0,1.000 1.000-1,1.000-1.000 0,3.000 1.000 1,3.000-1.000-1,4.000 1.000 1,-1.000-1.000 0,-3.000 1.000 0,-3.000-1.000 1,-2.000 1.000 0,-1.000-1.000-1,3.000 1.000 0,3.000-1.000-1,4.000 1.000 0,1.000-3.000-1,0.000-2.000 0,0.000-3.000 0,0.000-3.000 0,1.000-2.000 0,4.000 0.000 0,3.000 0.000 0,3.000 0.000 0,-1.000-2.000 0,-2.000-3.000 1,-3.000-3.000-1,-3.000-2.000 0,-4.000-1.000 0,-3.000 3.000 0,-3.000 3.000 0,-2.000 4.000 0,-3.000 2.000 1,1.000 4.000 0,-1.000 3.000 0,1.000 3.000 0,-1.000 1.000 1,1.000 1.000 0,-1.000-1.000-1,1.000 1.000 1,-3.000-3.000-1,-2.000-2.000 1,-3.000-3.000-1,-3.000-3.000 1,-6.000-2.000-2,-5.000 0.000-2,-7.000 0.000-4,-5.000 0.000-2</inkml:trace>
</inkml:ink>
</file>

<file path=ppt/ink/ink1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08"/>
    </inkml:context>
    <inkml:brush xml:id="br0">
      <inkml:brushProperty name="width" value="0.0411509647965431" units="cm"/>
      <inkml:brushProperty name="height" value="0.0411509647965431" units="cm"/>
      <inkml:brushProperty name="color" value="#f2395b"/>
      <inkml:brushProperty name="ignorePressure" value="0"/>
    </inkml:brush>
  </inkml:definitions>
  <inkml:trace contextRef="#ctx0" brushRef="#br0">83350.000 21550.000 534,'-24.000'-25.000'0,"4.000"0.000"0,3.000 0.000 0,3.000 0.000 0,15.000-2.000 7,29.000-3.000 15,28.000-3.000 14,28.000-2.000 15,21.000-1.000 1,17.000 3.000-12,15.000 3.000-11,16.000 4.000-12,5.000 2.000-6,-2.000 4.000-1,-3.000 3.000-2,-3.000 3.000-1,-10.000 6.000-1,-16.000 9.000-2,-15.000 10.000-3,-15.000 10.000-1,-15.000 5.000 0,-12.000 4.000 2,-13.000 3.000 2,-12.000 3.000 3,-9.000 1.000 1,-2.000 1.000 3,-3.000-1.000 1,-3.000 1.000 2,1.000 1.000 1,6.000 3.000-1,7.000 3.000-2,6.000 4.000 0,7.000-1.000-1,10.000-3.000 0,10.000-3.000 0,9.000-2.000 0,9.000-6.000-3,9.000-6.000-7,10.000-6.000-5,10.000-6.000-6,5.000-6.000-8,4.000-2.000-7,3.000-3.000-7,3.000-3.000-8,-8.000-4.000-5,-19.000-3.000-1,-18.000-3.000-1,-19.000-2.000-1,-12.000-5.000 1,-2.000-2.000 3,-3.000-3.000 3,-3.000-3.000 3</inkml:trace>
</inkml:ink>
</file>

<file path=ppt/ink/ink16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57:44"/>
    </inkml:context>
    <inkml:brush xml:id="br0">
      <inkml:brushProperty name="width" value="0.0288052894175053" units="cm"/>
      <inkml:brushProperty name="height" value="0.0288052894175053" units="cm"/>
      <inkml:brushProperty name="color" value="#f2395b"/>
      <inkml:brushProperty name="ignorePressure" value="0"/>
    </inkml:brush>
  </inkml:definitions>
  <inkml:trace contextRef="#ctx0" brushRef="#br0">68200.000 11200.000 763,'54.000'7.000'7,"10.000"17.000"14,10.000 15.000 15,9.000 16.000 13,4.000 2.000 1,1.000-8.000-13,-1.000-10.000-12,1.000-9.000-14,-9.000-10.000-17,-15.000-9.000-23,-15.000-10.000-23,-16.000-8.000-23</inkml:trace>
</inkml:ink>
</file>

<file path=ppt/ink/ink16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58:27"/>
    </inkml:context>
    <inkml:brush xml:id="br0">
      <inkml:brushProperty name="width" value="0.0476487800478935" units="cm"/>
      <inkml:brushProperty name="height" value="0.0476487800478935" units="cm"/>
      <inkml:brushProperty name="color" value="#f2395b"/>
      <inkml:brushProperty name="ignorePressure" value="0"/>
    </inkml:brush>
  </inkml:definitions>
  <inkml:trace contextRef="#ctx0" brushRef="#br0">27450.000 30400.000 461,'-90.000'-2.000'2,"23.000"-3.000"5,22.000-3.000 3,22.000-2.000 5,10.000-5.000 5,1.000-2.000 6,-1.000-3.000 5,1.000-3.000 7,5.000-2.000-1,14.000 0.000-4,11.000 0.000-6,14.000 0.000-5,8.000 0.000-4,7.000 0.000 0,6.000 0.000-1,7.000 0.000-1,4.000 0.000-1,3.000 0.000-2,3.000 0.000 0,4.000 0.000-1,5.000 3.000-1,10.000 6.000 0,10.000 7.000 0,9.000 6.000 0,2.000 3.000 0,-2.000 0.000 0,-3.000 0.000-1,-3.000 0.000 1,1.000 3.000-1,6.000 6.000-2,7.000 7.000 0,6.000 6.000-2,3.000 1.000-1,0.000-3.000 0,0.000-3.000-2,0.000-2.000 0,0.000-5.000 0,0.000-2.000-1,0.000-3.000-1,0.000-3.000 0,0.000-6.000 0,0.000-5.000 0,0.000-7.000 0,0.000-5.000 1,-5.000-4.000-1,-9.000 0.000-1,-10.000 0.000-1,-8.000 0.000-2,-6.000-2.000 0,1.000-3.000-1,-1.000-3.000-1,1.000-2.000 0,-3.000 0.000-1,-2.000 7.000 0,-3.000 6.000 1,-3.000 7.000-1,-7.000 2.000-14,-9.000 1.000-28,-10.000-1.000-28,-8.000 1.000-29</inkml:trace>
</inkml:ink>
</file>

<file path=ppt/ink/ink16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9T19:57:44"/>
    </inkml:context>
    <inkml:brush xml:id="br0">
      <inkml:brushProperty name="width" value="0.0288052894175053" units="cm"/>
      <inkml:brushProperty name="height" value="0.0288052894175053" units="cm"/>
      <inkml:brushProperty name="color" value="#f2395b"/>
      <inkml:brushProperty name="ignorePressure" value="0"/>
    </inkml:brush>
  </inkml:definitions>
  <inkml:trace contextRef="#ctx0" brushRef="#br0">68200.000 11200.000 763,'54.000'7.000'7,"10.000"17.000"14,10.000 15.000 15,9.000 16.000 13,4.000 2.000 1,1.000-8.000-13,-1.000-10.000-12,1.000-9.000-14,-9.000-10.000-17,-15.000-9.000-23,-15.000-10.000-23,-16.000-8.000-23</inkml:trace>
</inkml:ink>
</file>

<file path=ppt/ink/ink16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9T19:57:46"/>
    </inkml:context>
    <inkml:brush xml:id="br0">
      <inkml:brushProperty name="width" value="0.0496330745518208" units="cm"/>
      <inkml:brushProperty name="height" value="0.0496330745518208" units="cm"/>
      <inkml:brushProperty name="color" value="#f2395b"/>
      <inkml:brushProperty name="ignorePressure" value="0"/>
    </inkml:brush>
  </inkml:definitions>
  <inkml:trace contextRef="#ctx0" brushRef="#br0">12100.000 37400.000 443,'-69.000'0.000'0,"13.000"0.000"0,12.000 0.000 0,13.000 0.000 0,6.000 0.000 5,0.000 0.000 9,0.000 0.000 9,0.000 0.000 11,14.000 6.000 5,28.000 13.000 3,28.000 12.000 2,29.000 13.000 4,13.000 7.000-4,1.000 4.000-6,-1.000 3.000-9,1.000 3.000-6,-3.000 1.000-6,-2.000 1.000-2,-3.000-1.000-3,-3.000 1.000-3,-2.000-1.000-1,0.000 1.000-2,0.000-1.000 0,0.000 1.000-2,-4.000-3.000 0,-5.000-2.000 0,-7.000-3.000-1,-5.000-3.000 0,-3.000-7.000 0,4.000-9.000 1,3.000-10.000-1,3.000-8.000 1,3.000-9.000-1,3.000-6.000-3,3.000-6.000-3,4.000-6.000-4,-1.000-7.000 0,-3.000-6.000 0,-3.000-6.000 1,-2.000-6.000 1,-1.000-4.000 0,3.000 1.000 0,3.000-1.000 0,4.000 1.000 0,1.000 2.000 1,0.000 7.000-1,0.000 6.000 2,0.000 7.000 0,0.000 4.000 0,0.000 3.000 2,0.000 3.000 0,0.000 4.000 2,0.000 1.000 1,0.000 0.000 2,0.000 0.000 1,0.000 0.000 1,-2.000 1.000 2,-3.000 4.000 1,-3.000 3.000 0,-2.000 3.000 0,-5.000 3.000 1,-2.000 3.000-2,-3.000 3.000 0,-3.000 4.000-1,1.000-1.000 0,6.000-3.000-1,7.000-3.000 1,6.000-2.000 0,3.000-3.000-1,0.000 1.000-3,0.000-1.000-2,0.000 1.000-3,0.000-3.000-2,0.000-2.000-1,0.000-3.000-1,0.000-3.000-1,1.000-6.000 0,4.000-5.000 1,3.000-7.000 0,3.000-5.000 1,3.000-1.000 0,3.000 6.000-1,3.000 7.000-1,4.000 6.000-2,5.000 3.000 2,10.000 0.000 1,10.000 0.000 3,9.000 0.000 1,-1.000 1.000 3,-8.000 4.000 1,-10.000 3.000 3,-9.000 3.000 1,-9.000 1.000 0,-5.000 1.000-1,-7.000-1.000-1,-5.000 1.000-2,-3.000-3.000-1,4.000-2.000 0,3.000-3.000-1,3.000-3.000-1,-2.000-6.000-1,-6.000-5.000 2,-6.000-7.000-1,-6.000-5.000 1,-4.000-3.000 0,1.000 4.000-1,-1.000 3.000 0,1.000 3.000-1,1.000 3.000 0,3.000 3.000 0,3.000 3.000 1,4.000 4.000 1,1.000 2.000 1,0.000 4.000 0,0.000 3.000 1,0.000 3.000 1,0.000-1.000 0,0.000-2.000 0,0.000-3.000-1,0.000-3.000-1,3.000-9.000-1,6.000-11.000 0,7.000-14.000-2,6.000-11.000 0,1.000-6.000-1,-3.000 4.000 2,-3.000 3.000 0,-2.000 3.000 1,0.000 4.000 0,7.000 7.000 2,6.000 6.000 0,7.000 7.000 2,2.000 5.000-1,1.000 7.000 0,-1.000 6.000 0,1.000 7.000-1,-4.000 4.000 0,-6.000 3.000 0,-6.000 3.000 0,-6.000 4.000 0,-6.000-1.000 1,-2.000-3.000 0,-3.000-3.000 2,-3.000-2.000 2,-2.000-5.000-1,0.000-2.000-1,0.000-3.000-1,0.000-3.000-2,0.000-4.000-1,0.000-3.000-2,0.000-3.000-1,0.000-2.000-1,1.000-1.000-1,4.000 3.000 2,3.000 3.000 2,3.000 4.000 0,1.000 4.000 2,1.000 6.000-1,-1.000 7.000 0,1.000 6.000 0,-3.000 3.000 0,-2.000 0.000 1,-3.000 0.000-1,-3.000 0.000 1,-4.000-2.000 0,-3.000-3.000-1,-3.000-3.000-1,-2.000-2.000 0,-3.000-5.000-1,1.000-2.000-1,-1.000-3.000-1,1.000-3.000 0,1.000-7.000-2,3.000-9.000 0,3.000-10.000 0,4.000-8.000-1,1.000-4.000 0,0.000 3.000 3,0.000 3.000 1,0.000 4.000 1,3.000 4.000 2,6.000 6.000 0,7.000 7.000 0,6.000 6.000 2,-1.000 4.000 0,-5.000 4.000 1,-7.000 3.000 0,-5.000 3.000 2,-4.000 4.000-1,0.000 7.000 1,0.000 6.000-1,0.000 7.000-1,-4.000-1.000 0,-5.000-6.000-1,-7.000-6.000-1,-5.000-6.000 0,-4.000-6.000-2,0.000-2.000-1,0.000-3.000-2,0.000-3.000-1,0.000-2.000 0,0.000 0.000 0,0.000 0.000 2,0.000 0.000 1,1.000 1.000 0,4.000 4.000 2,3.000 3.000 0,3.000 3.000 1,4.000 4.000 0,7.000 7.000-1,6.000 6.000-1,7.000 7.000 0,2.000 2.000 0,1.000 1.000 2,-1.000-1.000 1,1.000 1.000 3,-1.000-4.000-1,1.000-6.000-2,-1.000-6.000-3,1.000-6.000-1,2.000-9.000-1,7.000-8.000 0,6.000-10.000-1,7.000-9.000 0,4.000-13.000-1,3.000-16.000 0,3.000-15.000-2,4.000-15.000-1,-1.000-7.000-3,-3.000 3.000-4,-3.000 3.000-5,-2.000 4.000-4,-6.000 5.000-3,-6.000 10.000-1,-6.000 10.000-1,-6.000 9.000-1,-10.000 6.000-6,-12.000 3.000-14,-13.000 3.000-11,-12.000 4.000-14</inkml:trace>
</inkml:ink>
</file>

<file path=ppt/ink/ink16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7:52"/>
    </inkml:context>
    <inkml:brush xml:id="br0">
      <inkml:brushProperty name="width" value="0.0417224690318108" units="cm"/>
      <inkml:brushProperty name="height" value="0.0417224690318108" units="cm"/>
      <inkml:brushProperty name="color" value="#00bff3"/>
      <inkml:brushProperty name="ignorePressure" value="0"/>
    </inkml:brush>
  </inkml:definitions>
  <inkml:trace contextRef="#ctx0" brushRef="#br0">19400.000 44450.000 527,'-50.000'4.000'104,"0.000"10.000"-22,0.000 10.000-25,0.000 9.000-22,-2.000 6.000-15,-3.000 3.000-4,-3.000 3.000-4,-2.000 4.000-5,-3.000 4.000-2,1.000 6.000-1,-1.000 7.000 1,1.000 6.000-1,-1.000 3.000 1,1.000 0.000 0,-1.000 0.000 1,1.000 0.000 0,2.000 0.000 1,7.000 0.000 1,6.000 0.000 1,7.000 0.000 1,4.000-4.000 0,3.000-5.000-3,3.000-7.000-1,4.000-5.000-2,4.000-6.000-2,6.000-3.000 2,7.000-3.000 1,6.000-2.000 0,3.000-1.000 0,0.000 3.000 0,0.000 3.000-1,0.000 4.000-1,4.000-3.000-1,10.000-5.000 0,10.000-7.000-1,9.000-5.000-1,9.000-6.000 0,9.000-3.000-2,10.000-3.000-2,10.000-2.000-1,5.000-5.000-3,4.000-2.000-3,3.000-3.000-4,3.000-3.000-5,4.000-9.000 0,7.000-11.000-1,6.000-14.000 1,7.000-11.000 1,5.000-9.000-3,7.000-3.000-5,6.000-3.000-6,7.000-2.000-4,-6.000 2.000-2,-15.000 9.000 3,-15.000 10.000 1,-16.000 10.000 3,-12.000 4.000 1,-5.000 0.000 2,-7.000 0.000 1,-5.000 0.000 1</inkml:trace>
</inkml:ink>
</file>

<file path=ppt/ink/ink16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7:53"/>
    </inkml:context>
    <inkml:brush xml:id="br0">
      <inkml:brushProperty name="width" value="0.0385473519563675" units="cm"/>
      <inkml:brushProperty name="height" value="0.0385473519563675" units="cm"/>
      <inkml:brushProperty name="color" value="#00bff3"/>
      <inkml:brushProperty name="ignorePressure" value="0"/>
    </inkml:brush>
  </inkml:definitions>
  <inkml:trace contextRef="#ctx0" brushRef="#br0">20500.000 45350.000 570,'-105.000'0.000'53,"41.000"0.000"-3,40.000 0.000-3,42.000 0.000-3,21.000 0.000-4,3.000 0.000-5,3.000 0.000-6,4.000 0.000-6,5.000 0.000-4,10.000 0.000 0,10.000 0.000-2,9.000 0.000 0,7.000-2.000-3,7.000-3.000-3,6.000-3.000-4,7.000-2.000-3,2.000-5.000-4,1.000-2.000-2,-1.000-3.000-5,1.000-3.000-3,-4.000-1.000-3,-6.000 4.000-4,-6.000 3.000-2,-6.000 3.000-4,-6.000 3.000 0,-2.000 3.000 1,-3.000 3.000 1,-3.000 4.000 1,-7.000 1.000-3,-9.000 0.000-7,-10.000 0.000-7,-8.000 0.000-8</inkml:trace>
</inkml:ink>
</file>

<file path=ppt/ink/ink16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7:53"/>
    </inkml:context>
    <inkml:brush xml:id="br0">
      <inkml:brushProperty name="width" value="0.0396191440522671" units="cm"/>
      <inkml:brushProperty name="height" value="0.0396191440522671" units="cm"/>
      <inkml:brushProperty name="color" value="#00bff3"/>
      <inkml:brushProperty name="ignorePressure" value="0"/>
    </inkml:brush>
  </inkml:definitions>
  <inkml:trace contextRef="#ctx0" brushRef="#br0">21900.000 44550.000 555,'-25.000'-27.000'0,"0.000"-3.000"-1,0.000-3.000 1,0.000-2.000-1,0.000-3.000 1,0.000 1.000 2,0.000-1.000 0,0.000 1.000 1,3.000 7.000 8,6.000 16.000 14,7.000 15.000 13,6.000 17.000 13,3.000 17.000 5,0.000 23.000-8,0.000 22.000-5,0.000 22.000-8,0.000 10.000-4,0.000 1.000-6,0.000-1.000-4,0.000 1.000-4,-2.000-1.000-4,-3.000 1.000-2,-3.000-1.000-3,-2.000 1.000-2,-1.000 2.000-5,3.000 7.000-9,3.000 6.000-8,4.000 7.000-9,2.000 2.000-6,4.000 1.000-7,3.000-1.000-5,3.000 1.000-7,3.000-13.000 1,3.000-25.000 6,3.000-25.000 7,4.000-25.000 7,-1.000-15.000 2,-3.000-2.000-1,-3.000-3.000-2,-2.000-3.000-1</inkml:trace>
</inkml:ink>
</file>

<file path=ppt/ink/ink16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7:54"/>
    </inkml:context>
    <inkml:brush xml:id="br0">
      <inkml:brushProperty name="width" value="0.0462957881391048" units="cm"/>
      <inkml:brushProperty name="height" value="0.0462957881391048" units="cm"/>
      <inkml:brushProperty name="color" value="#00bff3"/>
      <inkml:brushProperty name="ignorePressure" value="0"/>
    </inkml:brush>
  </inkml:definitions>
  <inkml:trace contextRef="#ctx0" brushRef="#br0">24150.000 44550.000 475,'-25.000'-60.000'8,"0.000"32.000"17,0.000 31.000 16,0.000 32.000 17,1.000 16.000 3,4.000 4.000-11,3.000 3.000-10,3.000 3.000-11,-1.000 1.000-6,-2.000 1.000-2,-3.000-1.000-1,-3.000 1.000-2,-2.000 2.000-2,0.000 7.000-1,0.000 6.000-1,0.000 7.000-1,1.000-1.000-1,4.000-6.000 0,3.000-6.000 0,3.000-6.000 1,4.000-7.000-3,7.000-6.000-2,6.000-6.000-4,7.000-6.000-3,11.000-7.000-4,20.000-6.000-6,18.000-6.000-6,20.000-6.000-6,8.000-16.000-1,1.000-25.000 2,-1.000-25.000 3,1.000-25.000 3,-3.000-15.000 1,-2.000-2.000-2,-3.000-3.000-2,-3.000-3.000-2,-7.000-1.000 2,-9.000 4.000 2,-10.000 3.000 4,-8.000 3.000 2,-11.000 1.000 3,-8.000 1.000 3,-10.000-1.000 1,-9.000 1.000 2,-9.000 2.000 2,-5.000 7.000-1,-7.000 6.000 0,-5.000 7.000-1,-8.000 8.000 2,-5.000 14.000 0,-7.000 11.000 1,-5.000 14.000 1,-8.000 8.000-1,-5.000 7.000-3,-7.000 6.000-3,-5.000 7.000-3,-3.000 11.000-4,4.000 20.000-8,3.000 18.000-8,3.000 20.000-6,6.000 3.000-4,9.000-8.000 0,10.000-10.000 2,10.000-9.000-1</inkml:trace>
</inkml:ink>
</file>

<file path=ppt/ink/ink16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7:54"/>
    </inkml:context>
    <inkml:brush xml:id="br0">
      <inkml:brushProperty name="width" value="0.0390854962170124" units="cm"/>
      <inkml:brushProperty name="height" value="0.0390854962170124" units="cm"/>
      <inkml:brushProperty name="color" value="#00bff3"/>
      <inkml:brushProperty name="ignorePressure" value="0"/>
    </inkml:brush>
  </inkml:definitions>
  <inkml:trace contextRef="#ctx0" brushRef="#br0">25100.000 45050.000 562,'48.000'0.000'38,"-3.000"0.000"-1,-3.000 0.000-2,-2.000 0.000-1,0.000 1.000-1,7.000 4.000-1,6.000 3.000-1,7.000 3.000-2,2.000 4.000-1,1.000 7.000-4,-1.000 6.000-2,1.000 7.000-3,-7.000 4.000-2,-12.000 3.000-2,-13.000 3.000-1,-12.000 4.000-3,-12.000 2.000-1,-8.000 4.000-4,-10.000 3.000-3,-9.000 3.000-4,-9.000 3.000-3,-5.000 3.000-1,-7.000 3.000-1,-5.000 4.000-2,-4.000-4.000-1,0.000-9.000 0,0.000-10.000 0,0.000-8.000 1,4.000-6.000 0,10.000 1.000 1,10.000-1.000 1,9.000 1.000 2,12.000-3.000 2,16.000-2.000 3,15.000-3.000 2,17.000-3.000 2,11.000-9.000 0,10.000-11.000-3,10.000-14.000-4,9.000-11.000-4,6.000-9.000-2,3.000-3.000-1,3.000-3.000-3,4.000-2.000 0,-4.000 0.000-5,-9.000 7.000-6,-10.000 6.000-7,-8.000 7.000-7,-11.000 2.000-5,-8.000 1.000-3,-10.000-1.000-3,-9.000 1.000-4</inkml:trace>
</inkml:ink>
</file>

<file path=ppt/ink/ink16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7:55"/>
    </inkml:context>
    <inkml:brush xml:id="br0">
      <inkml:brushProperty name="width" value="0.0289832577109337" units="cm"/>
      <inkml:brushProperty name="height" value="0.0289832577109337" units="cm"/>
      <inkml:brushProperty name="color" value="#00bff3"/>
      <inkml:brushProperty name="ignorePressure" value="0"/>
    </inkml:brush>
  </inkml:definitions>
  <inkml:trace contextRef="#ctx0" brushRef="#br0">20100.000 46300.000 759,'-91.000'50.000'41,"19.000"0.000"-7,19.000 0.000-8,19.000 0.000-6,9.000 3.000-5,0.000 6.000 1,0.000 7.000 1,0.000 6.000 0,3.000-1.000-1,6.000-5.000-3,7.000-7.000-2,6.000-5.000-2,4.000-4.000-4,4.000 0.000-5,3.000 0.000-4,3.000 0.000-5,3.000-4.000-5,3.000-5.000-6,3.000-7.000-4,4.000-5.000-5,2.000-9.000-2,4.000-9.000 0,3.000-10.000 0,3.000-8.000 0,-2.000-6.000 2,-6.000 1.000 3,-6.000-1.000 3,-6.000 1.000 3,-2.000-1.000 2,3.000 1.000 1,3.000-1.000 2,4.000 1.000 1</inkml:trace>
</inkml:ink>
</file>

<file path=ppt/ink/ink1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09"/>
    </inkml:context>
    <inkml:brush xml:id="br0">
      <inkml:brushProperty name="width" value="0.0450314097106457" units="cm"/>
      <inkml:brushProperty name="height" value="0.0450314097106457" units="cm"/>
      <inkml:brushProperty name="color" value="#f2395b"/>
      <inkml:brushProperty name="ignorePressure" value="0"/>
    </inkml:brush>
  </inkml:definitions>
  <inkml:trace contextRef="#ctx0" brushRef="#br0">89450.000 20200.000 488,'6.000'-66.000'42,"13.000"19.000"3,12.000 19.000 1,13.000 19.000 2,6.000 9.000-2,0.000 0.000-5,0.000 0.000-5,0.000 0.000-6,1.000 0.000-8,4.000 0.000-10,3.000 0.000-12,3.000 0.000-10,1.000 0.000-6,1.000 0.000 1,-1.000 0.000 0,1.000 0.000 0,-9.000 4.000 4,-15.000 10.000 8,-15.000 10.000 7,-16.000 9.000 8,-12.000 4.000 4,-5.000 1.000-1,-7.000-1.000 0,-5.000 1.000-1,-4.000-1.000 0,0.000 1.000 0,0.000-1.000 1,0.000 1.000-1,1.000 1.000 0,4.000 3.000-1,3.000 3.000-1,3.000 4.000-1,-1.000 2.000-1,-2.000 4.000-1,-3.000 3.000-2,-3.000 3.000-1,-2.000 1.000-2,0.000 1.000 0,0.000-1.000-1,0.000 1.000-1,1.000 1.000-1,4.000 3.000-3,3.000 3.000-1,3.000 4.000-3,1.000 1.000-2,1.000 0.000-2,-1.000 0.000-3,1.000 0.000-1,1.000-4.000-4,3.000-5.000-3,3.000-7.000-2,4.000-5.000-4,1.000-6.000-4,0.000-3.000-5,0.000-3.000-5,0.000-2.000-4,-4.000-5.000-3,-5.000-2.000 0,-7.000-3.000 0,-5.000-3.000 1</inkml:trace>
</inkml:ink>
</file>

<file path=ppt/ink/ink16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7:55"/>
    </inkml:context>
    <inkml:brush xml:id="br0">
      <inkml:brushProperty name="width" value="0.0317539051175117" units="cm"/>
      <inkml:brushProperty name="height" value="0.0317539051175117" units="cm"/>
      <inkml:brushProperty name="color" value="#00bff3"/>
      <inkml:brushProperty name="ignorePressure" value="0"/>
    </inkml:brush>
  </inkml:definitions>
  <inkml:trace contextRef="#ctx0" brushRef="#br0">20700.000 46350.000 692,'-7.000'-43.000'5,"-11.000"17.000"7,-14.000 15.000 9,-11.000 16.000 8,-4.000 12.000 3,6.000 9.000-3,7.000 10.000-2,6.000 10.000-4,4.000 4.000-1,4.000 0.000-2,3.000 0.000-1,3.000 0.000-1,3.000-4.000-3,3.000-5.000-2,3.000-7.000-4,4.000-5.000-2,2.000-4.000-3,4.000 0.000-2,3.000 0.000-2,3.000 0.000-2,7.000-4.000-2,14.000-5.000-2,11.000-7.000-2,14.000-5.000-2,0.000-4.000 0,-8.000 0.000 1,-10.000 0.000 3,-9.000 0.000 2,-5.000 1.000 0,0.000 4.000 1,0.000 3.000-1,0.000 3.000 0,-4.000 4.000 0,-5.000 7.000 2,-7.000 6.000 0,-5.000 7.000 2,-8.000 2.000 1,-5.000 1.000 1,-7.000-1.000 1,-5.000 1.000 1,-6.000 1.000-1,-3.000 3.000-2,-3.000 3.000-2,-2.000 4.000-3,-1.000-4.000-2,3.000-9.000-4,3.000-10.000-4,4.000-8.000-4,1.000-9.000-6,0.000-6.000-6,0.000-6.000-8,0.000-6.000-7,1.000-4.000-1,4.000 1.000 7,3.000-1.000 6,3.000 1.000 6</inkml:trace>
</inkml:ink>
</file>

<file path=ppt/ink/ink16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7:55"/>
    </inkml:context>
    <inkml:brush xml:id="br0">
      <inkml:brushProperty name="width" value="0.0363720059394836" units="cm"/>
      <inkml:brushProperty name="height" value="0.0363720059394836" units="cm"/>
      <inkml:brushProperty name="color" value="#00bff3"/>
      <inkml:brushProperty name="ignorePressure" value="0"/>
    </inkml:brush>
  </inkml:definitions>
  <inkml:trace contextRef="#ctx0" brushRef="#br0">20600.000 45900.000 604,'48.000'-24.000'2,"-3.000"4.000"3,-3.000 3.000 4,-2.000 3.000 4,-1.000 4.000 2,3.000 7.000 4,3.000 6.000 2,4.000 7.000 3,-1.000 8.000 2,-3.000 14.000 1,-3.000 11.000 2,-2.000 14.000 1,-6.000 8.000-1,-6.000 7.000-5,-6.000 6.000-4,-6.000 7.000-4,-7.000 5.000-4,-6.000 7.000 0,-6.000 6.000-3,-6.000 7.000-1,-7.000 2.000 0,-6.000 1.000 2,-6.000-1.000 1,-6.000 1.000 2,-7.000-3.000-9,-6.000-2.000-23,-6.000-3.000-21,-6.000-3.000-21,1.000-10.000-9,9.000-16.000 4,10.000-15.000 4,10.000-15.000 4</inkml:trace>
</inkml:ink>
</file>

<file path=ppt/ink/ink16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7:56"/>
    </inkml:context>
    <inkml:brush xml:id="br0">
      <inkml:brushProperty name="width" value="0.0372119955718517" units="cm"/>
      <inkml:brushProperty name="height" value="0.0372119955718517" units="cm"/>
      <inkml:brushProperty name="color" value="#00bff3"/>
      <inkml:brushProperty name="ignorePressure" value="0"/>
    </inkml:brush>
  </inkml:definitions>
  <inkml:trace contextRef="#ctx0" brushRef="#br0">27450.000 45300.000 591,'-68.000'-61.000'66,"17.000"28.000"-5,15.000 28.000-5,16.000 29.000-7,5.000 15.000-5,-2.000 3.000-8,-3.000 3.000-6,-3.000 4.000-8,-1.000 4.000-5,4.000 6.000-4,3.000 7.000-4,3.000 6.000-4,3.000 1.000-4,3.000-3.000-8,3.000-3.000-6,4.000-2.000-7,4.000-9.000-6,6.000-12.000-5,7.000-13.000-7,6.000-12.000-4,6.000-9.000-3,6.000-2.000 3,7.000-3.000 2,6.000-3.000 2,-2.000-4.000 4,-9.000-3.000 4,-10.000-3.000 4,-8.000-2.000 5,-6.000-3.000 2,1.000 1.000 3,-1.000-1.000 1,1.000 1.000 2</inkml:trace>
</inkml:ink>
</file>

<file path=ppt/ink/ink16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7:57"/>
    </inkml:context>
    <inkml:brush xml:id="br0">
      <inkml:brushProperty name="width" value="0.0404069162905216" units="cm"/>
      <inkml:brushProperty name="height" value="0.0404069162905216" units="cm"/>
      <inkml:brushProperty name="color" value="#00bff3"/>
      <inkml:brushProperty name="ignorePressure" value="0"/>
    </inkml:brush>
  </inkml:definitions>
  <inkml:trace contextRef="#ctx0" brushRef="#br0">28050.000 45400.000 544,'23.000'-47.000'0,"-3.000"6.000"1,-3.000 7.000 1,-2.000 6.000 0,-11.000 7.000 7,-15.000 10.000 13,-15.000 10.000 12,-16.000 9.000 12,-5.000 7.000 3,6.000 7.000-8,7.000 6.000-8,6.000 7.000-8,4.000 2.000-6,4.000 1.000-6,3.000-1.000-4,3.000 1.000-4,4.000-3.000-6,7.000-2.000-6,6.000-3.000-6,7.000-3.000-6,5.000-6.000-2,7.000-5.000 2,6.000-7.000 1,7.000-5.000 2,2.000-4.000-1,1.000 0.000-4,-1.000 0.000-3,1.000 0.000-3,-4.000 4.000 10,-6.000 10.000 24,-6.000 10.000 23,-6.000 9.000 25,-4.000 7.000 6,1.000 7.000-12,-1.000 6.000-10,1.000 7.000-11,-3.000 4.000-7,-2.000 3.000-5,-3.000 3.000-3,-3.000 4.000-4,-2.000 5.000-2,0.000 10.000 1,0.000 10.000 0,0.000 9.000-1,-2.000-1.000-1,-3.000-8.000-4,-3.000-10.000-6,-2.000-9.000-3,-3.000-7.000-4,1.000-3.000-1,-1.000-3.000-1,1.000-2.000-1,-6.000-9.000-3,-8.000-12.000-2,-10.000-13.000-4,-9.000-12.000-1,-4.000-15.000-1,4.000-15.000 5,3.000-15.000 4,3.000-16.000 3,6.000-15.000 3,9.000-11.000 1,10.000-14.000 2,10.000-11.000 1,7.000-11.000 0,6.000-5.000 2,7.000-7.000 0,6.000-5.000 0,6.000-1.000 0,6.000 6.000-2,7.000 7.000-2,6.000 6.000-3,3.000 7.000-1,0.000 10.000-3,0.000 10.000-1,0.000 9.000-1,0.000 9.000-3,0.000 9.000-3,0.000 10.000-4,0.000 10.000-4,-5.000 5.000 1,-9.000 4.000 5,-10.000 3.000 5,-8.000 3.000 4</inkml:trace>
</inkml:ink>
</file>

<file path=ppt/ink/ink16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7:57"/>
    </inkml:context>
    <inkml:brush xml:id="br0">
      <inkml:brushProperty name="width" value="0.0346134305000305" units="cm"/>
      <inkml:brushProperty name="height" value="0.0346134305000305" units="cm"/>
      <inkml:brushProperty name="color" value="#00bff3"/>
      <inkml:brushProperty name="ignorePressure" value="0"/>
    </inkml:brush>
  </inkml:definitions>
  <inkml:trace contextRef="#ctx0" brushRef="#br0">29050.000 45100.000 635,'48.000'-19.000'18,"-3.000"13.000"4,-3.000 12.000 5,-2.000 13.000 5,-5.000 9.000 1,-2.000 6.000-2,-3.000 7.000-2,-3.000 6.000-1,-4.000 4.000-3,-3.000 4.000-4,-3.000 3.000-2,-2.000 3.000-4,-5.000 3.000-1,-2.000 3.000 0,-3.000 3.000 0,-3.000 4.000 1,-12.000 7.000-8,-18.000 13.000-14,-19.000 12.000-16,-18.000 13.000-15,-7.000-1.000-6,6.000-11.000 4,7.000-14.000 4,6.000-11.000 4,6.000-11.000 0,6.000-5.000-5,7.000-7.000-4,6.000-5.000-4</inkml:trace>
</inkml:ink>
</file>

<file path=ppt/ink/ink16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7:57"/>
    </inkml:context>
    <inkml:brush xml:id="br0">
      <inkml:brushProperty name="width" value="0.0343702547252178" units="cm"/>
      <inkml:brushProperty name="height" value="0.0343702547252178" units="cm"/>
      <inkml:brushProperty name="color" value="#00bff3"/>
      <inkml:brushProperty name="ignorePressure" value="0"/>
    </inkml:brush>
  </inkml:definitions>
  <inkml:trace contextRef="#ctx0" brushRef="#br0">30550.000 45050.000 640,'-41.000'-2.000'34,"19.000"-3.000"-3,19.000-3.000-1,19.000-2.000-3,15.000-1.000-1,13.000 3.000 0,12.000 3.000 0,13.000 4.000 0,10.000-1.000 0,10.000-3.000-2,10.000-3.000-1,9.000-2.000-1,4.000-1.000-4,1.000 3.000-5,-1.000 3.000-7,1.000 4.000-5,-6.000 1.000-2,-8.000 0.000-2,-10.000 0.000 0,-9.000 0.000 0,-4.000 0.000-5,4.000 0.000-8,3.000 0.000-9,3.000 0.000-8,-7.000 0.000-6,-15.000 0.000 0,-15.000 0.000-3,-16.000 0.000 0</inkml:trace>
</inkml:ink>
</file>

<file path=ppt/ink/ink16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7:58"/>
    </inkml:context>
    <inkml:brush xml:id="br0">
      <inkml:brushProperty name="width" value="0.0357913337647915" units="cm"/>
      <inkml:brushProperty name="height" value="0.0357913337647915" units="cm"/>
      <inkml:brushProperty name="color" value="#00bff3"/>
      <inkml:brushProperty name="ignorePressure" value="0"/>
    </inkml:brush>
  </inkml:definitions>
  <inkml:trace contextRef="#ctx0" brushRef="#br0">30550.000 45700.000 614,'-115.000'0.000'-11,"23.000"0.000"6,22.000 0.000 7,22.000 0.000 7,19.000 0.000 10,20.000 0.000 12,18.000 0.000 11,20.000 0.000 13,16.000 0.000 1,16.000 0.000-9,15.000 0.000-8,17.000 0.000-10,13.000 0.000-6,13.000 0.000-4,12.000 0.000-4,13.000 0.000-4,6.000-2.000-7,0.000-3.000-10,0.000-3.000-12,0.000-2.000-10,-7.000-1.000-4,-11.000 3.000 3,-14.000 3.000 3,-11.000 4.000 4,-11.000 1.000-2,-5.000 0.000-7,-7.000 0.000-6,-5.000 0.000-6,-11.000 1.000-1,-11.000 4.000 4,-14.000 3.000 5,-11.000 3.000 4</inkml:trace>
</inkml:ink>
</file>

<file path=ppt/ink/ink16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7:58"/>
    </inkml:context>
    <inkml:brush xml:id="br0">
      <inkml:brushProperty name="width" value="0.0455409809947014" units="cm"/>
      <inkml:brushProperty name="height" value="0.0455409809947014" units="cm"/>
      <inkml:brushProperty name="color" value="#00bff3"/>
      <inkml:brushProperty name="ignorePressure" value="0"/>
    </inkml:brush>
  </inkml:definitions>
  <inkml:trace contextRef="#ctx0" brushRef="#br0">35850.000 43750.000 483,'-47.000'-66.000'28,"6.000"19.000"-5,7.000 19.000-3,6.000 19.000-4,-1.000 12.000-2,-5.000 6.000 1,-7.000 7.000 1,-5.000 6.000 1,-4.000 7.000 0,0.000 10.000-1,0.000 10.000-1,0.000 9.000-2,-2.000 10.000 2,-3.000 14.000 0,-3.000 11.000 1,-2.000 14.000 2,-5.000 7.000 0,-2.000 3.000-2,-3.000 3.000 0,-3.000 4.000-2,1.000-4.000-1,6.000-9.000 0,7.000-10.000-1,6.000-8.000 0,7.000-9.000-1,10.000-6.000-1,10.000-6.000-1,9.000-6.000-2,15.000-10.000-4,22.000-12.000-7,22.000-13.000-6,23.000-12.000-7,20.000-21.000-4,23.000-28.000-4,22.000-28.000-2,22.000-27.000-3,5.000-12.000 0,-8.000 6.000 2,-10.000 7.000 3,-9.000 6.000 1,-12.000 4.000 3,-11.000 4.000 1,-14.000 3.000 1,-11.000 3.000 3,-14.000 7.000 3,-11.000 14.000 6,-14.000 11.000 6,-11.000 14.000 6,-11.000 11.000 9,-5.000 14.000 11,-7.000 11.000 11,-5.000 14.000 11,-8.000 8.000 3,-5.000 7.000-6,-7.000 6.000-7,-5.000 7.000-5,-4.000 2.000-6,0.000 1.000-3,0.000-1.000-4,0.000 1.000-4,3.000-3.000-3,6.000-2.000-2,7.000-3.000-2,6.000-3.000-2,3.000-4.000-1,0.000-3.000-1,0.000-3.000 0,0.000-2.000-1,6.000-6.000-2,13.000-6.000-3,12.000-6.000-3,13.000-6.000-4,9.000-13.000-4,6.000-19.000-3,7.000-18.000-5,6.000-19.000-4,-1.000-13.000-1,-5.000-6.000 2,-7.000-6.000 2,-5.000-6.000 1,-8.000-4.000 2,-5.000 1.000 2,-7.000-1.000 1,-5.000 1.000 1,-9.000 1.000 3,-9.000 3.000 2,-10.000 3.000 2,-8.000 4.000 3,-12.000 5.000 1,-12.000 10.000 0,-13.000 10.000 0,-12.000 9.000 0,-9.000 7.000-1,-2.000 7.000-1,-3.000 6.000-1,-3.000 7.000-1,-2.000 11.000-3,0.000 20.000-3,0.000 18.000-4,0.000 20.000-4,7.000 3.000 0,17.000-8.000 1,15.000-10.000 3,16.000-9.000 2</inkml:trace>
</inkml:ink>
</file>

<file path=ppt/ink/ink16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7:59"/>
    </inkml:context>
    <inkml:brush xml:id="br0">
      <inkml:brushProperty name="width" value="0.0356331393122673" units="cm"/>
      <inkml:brushProperty name="height" value="0.0356331393122673" units="cm"/>
      <inkml:brushProperty name="color" value="#00bff3"/>
      <inkml:brushProperty name="ignorePressure" value="0"/>
    </inkml:brush>
  </inkml:definitions>
  <inkml:trace contextRef="#ctx0" brushRef="#br0">37200.000 44600.000 617,'28.000'-24.000'3,"6.000"4.000"8,7.000 3.000 6,6.000 3.000 7,-1.000 3.000 4,-5.000 3.000 2,-7.000 3.000 2,-5.000 4.000 1,-4.000 7.000 0,0.000 13.000-6,0.000 12.000-4,0.000 13.000-5,-4.000 7.000-3,-5.000 4.000 0,-7.000 3.000-1,-5.000 3.000 0,-12.000 4.000-1,-16.000 7.000-2,-15.000 6.000-1,-15.000 7.000-2,-9.000 0.000-5,1.000-2.000-8,-1.000-3.000-8,1.000-3.000-9,2.000-6.000-2,7.000-5.000 5,6.000-7.000 5,7.000-5.000 5,5.000-6.000 3,7.000-3.000 4,6.000-3.000 3,7.000-2.000 3,5.000-5.000 3,7.000-2.000 0,6.000-3.000 2,7.000-3.000 1,8.000-7.000-1,14.000-9.000-6,11.000-10.000-4,14.000-8.000-4,10.000-12.000-6,9.000-12.000-5,10.000-13.000-6,10.000-12.000-5,0.000-4.000-3,-5.000 7.000-1,-7.000 6.000 1,-5.000 7.000-2,-6.000 5.000 0,-3.000 7.000-1,-3.000 6.000-2,-2.000 7.000 0,-9.000 2.000 1,-12.000 1.000 8,-13.000-1.000 5,-12.000 1.000 7</inkml:trace>
</inkml:ink>
</file>

<file path=ppt/ink/ink16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7:59"/>
    </inkml:context>
    <inkml:brush xml:id="br0">
      <inkml:brushProperty name="width" value="0.039962250739336" units="cm"/>
      <inkml:brushProperty name="height" value="0.039962250739336" units="cm"/>
      <inkml:brushProperty name="color" value="#00bff3"/>
      <inkml:brushProperty name="ignorePressure" value="0"/>
    </inkml:brush>
  </inkml:definitions>
  <inkml:trace contextRef="#ctx0" brushRef="#br0">38950.000 44750.000 550,'-7.000'-110.000'56,"-11.000"32.000"0,-14.000 31.000 1,-11.000 32.000 0,-4.000 22.000-5,6.000 17.000-7,7.000 15.000-9,6.000 16.000-9,4.000 10.000-6,4.000 7.000-5,3.000 6.000-4,3.000 7.000-5,3.000 0.000-4,3.000-2.000 0,3.000-3.000-2,4.000-3.000-1,4.000-6.000-5,6.000-5.000-11,7.000-7.000-10,6.000-5.000-10,4.000-11.000-6,4.000-11.000-4,3.000-14.000-2,3.000-11.000-4,1.000-7.000 1,1.000 0.000 2,-1.000 0.000 3,1.000 0.000 4</inkml:trace>
</inkml:ink>
</file>

<file path=ppt/ink/ink1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09"/>
    </inkml:context>
    <inkml:brush xml:id="br0">
      <inkml:brushProperty name="width" value="0.0372267700731754" units="cm"/>
      <inkml:brushProperty name="height" value="0.0372267700731754" units="cm"/>
      <inkml:brushProperty name="color" value="#f2395b"/>
      <inkml:brushProperty name="ignorePressure" value="0"/>
    </inkml:brush>
  </inkml:definitions>
  <inkml:trace contextRef="#ctx0" brushRef="#br0">88800.000 22250.000 590,'-104.000'0.000'49,"45.000"0.000"-1,43.000 0.000-1,45.000 0.000 0,25.000 0.000-3,10.000 0.000-6,10.000 0.000-6,9.000 0.000-6,4.000 0.000-4,1.000 0.000-5,-1.000 0.000-2,1.000 0.000-5,-3.000 1.000-3,-2.000 4.000-2,-3.000 3.000-3,-3.000 3.000-2,-6.000 3.000-5,-5.000 3.000-8,-7.000 3.000-7,-5.000 4.000-8,-6.000-3.000-8,-3.000-5.000-8,-3.000-7.000-8,-2.000-5.000-8,-5.000-4.000 0,-2.000 0.000 8,-3.000 0.000 7,-3.000 0.000 8</inkml:trace>
</inkml:ink>
</file>

<file path=ppt/ink/ink16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8:00"/>
    </inkml:context>
    <inkml:brush xml:id="br0">
      <inkml:brushProperty name="width" value="0.0451340153813362" units="cm"/>
      <inkml:brushProperty name="height" value="0.0451340153813362" units="cm"/>
      <inkml:brushProperty name="color" value="#00bff3"/>
      <inkml:brushProperty name="ignorePressure" value="0"/>
    </inkml:brush>
  </inkml:definitions>
  <inkml:trace contextRef="#ctx0" brushRef="#br0">40350.000 44500.000 487,'-93.000'-44.000'2,"17.000"13.000"4,15.000 12.000 5,16.000 13.000 3,4.000 6.000 6,-6.000 0.000 5,-6.000 0.000 6,-6.000 0.000 6,1.000 3.000 0,9.000 6.000-5,10.000 7.000-5,10.000 6.000-5,7.000 6.000-3,6.000 6.000-3,7.000 7.000-4,6.000 6.000-3,3.000 1.000-1,0.000-3.000-2,0.000-3.000 0,0.000-2.000-2,7.000-6.000-6,17.000-6.000-11,15.000-6.000-11,16.000-6.000-11,5.000-9.000-3,-2.000-8.000 4,-3.000-10.000 4,-3.000-9.000 5,-6.000-7.000 2,-5.000-3.000 0,-7.000-3.000 0,-5.000-2.000-1,-12.000 3.000 11,-16.000 14.000 19,-15.000 11.000 20,-15.000 14.000 20,-4.000 8.000 6,9.000 7.000-7,10.000 6.000-7,10.000 7.000-6,4.000 7.000-5,0.000 9.000-2,0.000 10.000-1,0.000 10.000-3,0.000 4.000-1,0.000 0.000-2,0.000 0.000-1,0.000 0.000-1,0.000 3.000-2,0.000 6.000-2,0.000 7.000-1,0.000 6.000-2,0.000 6.000-2,0.000 6.000-2,0.000 7.000-2,0.000 6.000-2,0.000 3.000-1,0.000 0.000-2,0.000 0.000-1,0.000 0.000-2,-2.000-5.000-3,-3.000-9.000-2,-3.000-10.000-4,-2.000-8.000-2,-5.000-14.000-4,-2.000-15.000-1,-3.000-15.000-2,-3.000-16.000-2,-6.000-16.000-2,-5.000-16.000 0,-7.000-15.000 0,-5.000-15.000 0,0.000-21.000 1,10.000-25.000 5,10.000-25.000 4,9.000-25.000 4,6.000-15.000 3,3.000-2.000 1,3.000-3.000 1,4.000-3.000 1,5.000 1.000 2,10.000 6.000 3,10.000 7.000 2,9.000 6.000 3,6.000 7.000 0,3.000 10.000-3,3.000 10.000-2,4.000 9.000-4,1.000 9.000-3,0.000 9.000-6,0.000 10.000-6,0.000 10.000-5,-4.000 7.000-3,-5.000 6.000 1,-7.000 7.000 1,-5.000 6.000 2</inkml:trace>
</inkml:ink>
</file>

<file path=ppt/ink/ink16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8:00"/>
    </inkml:context>
    <inkml:brush xml:id="br0">
      <inkml:brushProperty name="width" value="0.0437909103929996" units="cm"/>
      <inkml:brushProperty name="height" value="0.0437909103929996" units="cm"/>
      <inkml:brushProperty name="color" value="#00bff3"/>
      <inkml:brushProperty name="ignorePressure" value="0"/>
    </inkml:brush>
  </inkml:definitions>
  <inkml:trace contextRef="#ctx0" brushRef="#br0">41050.000 43800.000 502,'117.000'0.000'23,"-16.000"0.000"2,-15.000 0.000 0,-15.000 0.000 2,-7.000 7.000-2,3.000 17.000-1,3.000 15.000-3,4.000 16.000-3,4.000 10.000 3,6.000 7.000 7,7.000 6.000 7,6.000 7.000 7,-2.000 0.000 1,-9.000-2.000-6,-10.000-3.000-6,-8.000-3.000-6,-11.000 1.000-5,-8.000 6.000-6,-10.000 7.000-5,-9.000 6.000-5,-18.000 7.000-5,-24.000 10.000-6,-26.000 10.000-7,-24.000 9.000-5,-28.000 9.000-9,-27.000 9.000-12,-28.000 10.000-13,-28.000 10.000-11,-1.000-11.000-4,29.000-27.000 5,28.000-28.000 5,28.000-28.000 5</inkml:trace>
</inkml:ink>
</file>

<file path=ppt/ink/ink16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8:07"/>
    </inkml:context>
    <inkml:brush xml:id="br0">
      <inkml:brushProperty name="width" value="0.0419743098318577" units="cm"/>
      <inkml:brushProperty name="height" value="0.0419743098318577" units="cm"/>
      <inkml:brushProperty name="color" value="#00bff3"/>
      <inkml:brushProperty name="ignorePressure" value="0"/>
    </inkml:brush>
  </inkml:definitions>
  <inkml:trace contextRef="#ctx0" brushRef="#br0">9450.000 20250.000 524,'-33.000'-29.000'2,"-16.000"-5.000"6,-15.000-7.000 5,-15.000-5.000 5,-1.000 2.000 2,16.000 13.000 2,15.000 12.000 1,17.000 13.000 1,11.000 10.000-1,10.000 10.000-2,10.000 10.000-2,9.000 9.000-2,15.000 12.000-1,22.000 16.000 2,22.000 15.000 2,23.000 17.000 2,10.000 7.000-1,0.000 0.000-3,0.000 0.000-2,0.000 0.000-2,-5.000 1.000-2,-9.000 4.000-2,-10.000 3.000-1,-8.000 3.000-2,-8.000 1.000 0,-2.000 1.000 0,-3.000-1.000 0,-3.000 1.000 1,-1.000-10.000-1,4.000-19.000-2,3.000-18.000 0,3.000-19.000-2,6.000-21.000 0,9.000-21.000 0,10.000-22.000 0,10.000-22.000 0,11.000-29.000 0,17.000-33.000 0,15.000-35.000 0,16.000-34.000-1,12.000-20.000 0,9.000-2.000 1,10.000-3.000-1,10.000-3.000 0,-1.000-2.000-1,-9.000 0.000-1,-10.000 0.000-3,-8.000 0.000-3,-18.000 17.000-2,-25.000 34.000-4,-25.000 35.000-4,-25.000 35.000-3,-27.000 35.000-9,-28.000 38.000-10,-28.000 37.000-13,-27.000 38.000-11,-15.000 18.000-1,0.000 1.000 8,0.000-1.000 10,0.000 1.000 9,1.000-4.000 5,4.000-6.000 4,3.000-6.000 3,3.000-6.000 3</inkml:trace>
</inkml:ink>
</file>

<file path=ppt/ink/ink16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8:07"/>
    </inkml:context>
    <inkml:brush xml:id="br0">
      <inkml:brushProperty name="width" value="0.0406255424022675" units="cm"/>
      <inkml:brushProperty name="height" value="0.0406255424022675" units="cm"/>
      <inkml:brushProperty name="color" value="#00bff3"/>
      <inkml:brushProperty name="ignorePressure" value="0"/>
    </inkml:brush>
  </inkml:definitions>
  <inkml:trace contextRef="#ctx0" brushRef="#br0">8850.000 24900.000 541,'-41.000'-18.000'30,"19.000"17.000"3,19.000 15.000 2,19.000 16.000 3,16.000 15.000-1,17.000 16.000-3,15.000 15.000-3,16.000 17.000-4,9.000 11.000-2,3.000 10.000-1,3.000 10.000-2,4.000 9.000 0,-4.000-1.000-3,-9.000-8.000-2,-10.000-10.000-3,-8.000-9.000-4,-6.000-12.000-1,1.000-11.000-1,-1.000-14.000-1,1.000-11.000-2,-1.000-12.000-1,1.000-9.000-1,-1.000-10.000-1,1.000-8.000-1,7.000-15.000-1,16.000-19.000 1,15.000-18.000-1,17.000-19.000 1,14.000-35.000-2,17.000-49.000-3,15.000-51.000-2,16.000-49.000-3,18.000-34.000-2,22.000-15.000-2,22.000-15.000-2,23.000-16.000-2,-1.000 10.000-5,-22.000 39.000-6,-22.000 36.000-7,-21.000 39.000-7,-31.000 38.000-1,-36.000 41.000 3,-39.000 40.000 2,-36.000 42.000 4</inkml:trace>
</inkml:ink>
</file>

<file path=ppt/ink/ink16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8:08"/>
    </inkml:context>
    <inkml:brush xml:id="br0">
      <inkml:brushProperty name="width" value="0.0429444536566734" units="cm"/>
      <inkml:brushProperty name="height" value="0.0429444536566734" units="cm"/>
      <inkml:brushProperty name="color" value="#00bff3"/>
      <inkml:brushProperty name="ignorePressure" value="0"/>
    </inkml:brush>
  </inkml:definitions>
  <inkml:trace contextRef="#ctx0" brushRef="#br0">8100.000 33300.000 512,'-47.000'1.000'6,"6.000"4.000"11,7.000 3.000 12,6.000 3.000 12,7.000 3.000 1,10.000 3.000-7,10.000 3.000-9,9.000 4.000-8,10.000 10.000-2,14.000 19.000 1,11.000 19.000 2,14.000 19.000 2,8.000 10.000 0,7.000 4.000-1,6.000 3.000-1,7.000 3.000-1,0.000 3.000-2,-2.000 3.000-1,-3.000 3.000-3,-3.000 4.000-1,-4.000-1.000-2,-3.000-3.000-1,-3.000-3.000-1,-2.000-2.000-2,-5.000-9.000 1,-2.000-12.000 0,-3.000-13.000 0,-3.000-12.000 2,-2.000-12.000-2,0.000-8.000-1,0.000-10.000-3,0.000-9.000-1,4.000-16.000-3,10.000-22.000-1,10.000-22.000-1,9.000-21.000-1,13.000-31.000-1,20.000-36.000 1,18.000-39.000 1,20.000-36.000 1,19.000-45.000-1,22.000-49.000-6,22.000-51.000-4,23.000-49.000-5,13.000-20.000-6,6.000 14.000-5,7.000 11.000-5,6.000 14.000-6,-19.000 35.000-6,-44.000 59.000-4,-43.000 60.000-4,-44.000 60.000-6</inkml:trace>
</inkml:ink>
</file>

<file path=ppt/ink/ink16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8:18"/>
    </inkml:context>
    <inkml:brush xml:id="br0">
      <inkml:brushProperty name="width" value="0.047477301210165" units="cm"/>
      <inkml:brushProperty name="height" value="0.047477301210165" units="cm"/>
      <inkml:brushProperty name="color" value="#00bff3"/>
      <inkml:brushProperty name="ignorePressure" value="0"/>
    </inkml:brush>
  </inkml:definitions>
  <inkml:trace contextRef="#ctx0" brushRef="#br0">26250.000 17850.000 463,'-71.000'-46.000'11,"10.000"10.000"14,10.000 10.000 12,9.000 9.000 12,6.000 10.000 3,3.000 14.000-10,3.000 11.000-9,4.000 14.000-10,-7.000 11.000-6,-16.000 14.000-4,-15.000 11.000-3,-15.000 14.000-4,-9.000 3.000-2,1.000-2.000-1,-1.000-3.000-2,1.000-3.000-1,-1.000-2.000-1,1.000 0.000 0,-1.000 0.000-1,1.000 0.000 0,-1.000 3.000 1,1.000 6.000-1,-1.000 7.000 2,1.000 6.000 0,-1.000 4.000 1,1.000 4.000 0,-1.000 3.000-1,1.000 3.000 1,1.000-1.000 0,3.000-2.000-1,3.000-3.000 1,4.000-3.000 0,-1.000-2.000 0,-3.000 0.000-1,-3.000 0.000 1,-2.000 0.000-1,-1.000-4.000 0,3.000-5.000-1,3.000-7.000 1,4.000-5.000 0,2.000-8.000 0,4.000-5.000 0,3.000-7.000 0,3.000-5.000 0,3.000-6.000 1,3.000-3.000 1,3.000-3.000 2,4.000-2.000 1,11.000-6.000 1,23.000-6.000 3,22.000-6.000 2,22.000-6.000 2,13.000-6.000 0,7.000-2.000-1,6.000-3.000-2,7.000-3.000-2,5.000-2.000-2,7.000 0.000 0,6.000 0.000-2,7.000 0.000 0,2.000-2.000-1,1.000-3.000 2,-1.000-3.000 0,1.000-2.000 2,1.000-1.000 0,3.000 3.000-1,3.000 3.000-2,4.000 4.000 0,2.000-1.000-1,4.000-3.000 1,3.000-3.000 0,3.000-2.000 1,4.000-3.000-1,7.000 1.000 0,6.000-1.000-2,7.000 1.000 0,5.000-1.000-1,7.000 1.000 0,6.000-1.000 0,7.000 1.000 0,-1.000 1.000 0,-6.000 3.000 0,-6.000 3.000-1,-6.000 4.000 0,-4.000 2.000-1,1.000 4.000-1,-1.000 3.000-2,1.000 3.000-1,-3.000-1.000 0,-2.000-2.000 1,-3.000-3.000 1,-3.000-3.000 1,-4.000-2.000 0,-3.000 0.000 0,-3.000 0.000-1,-2.000 0.000 0,-6.000 0.000 0,-6.000 0.000 0,-6.000 0.000-1,-6.000 0.000 1,-7.000-2.000 0,-6.000-3.000 0,-6.000-3.000 0,-6.000-2.000 0,-7.000-1.000 1,-6.000 3.000 0,-6.000 3.000 0,-6.000 4.000 0,-13.000-3.000 3,-19.000-5.000 5,-18.000-7.000 4,-19.000-5.000 4,-12.000-6.000 1,-2.000-3.000-2,-3.000-3.000-4,-3.000-2.000-3,-1.000-5.000-2,4.000-2.000 0,3.000-3.000-1,3.000-3.000 0,-2.000-6.000-2,-6.000-5.000 1,-6.000-7.000-1,-6.000-5.000-1,-7.000-11.000 0,-6.000-11.000 0,-6.000-14.000 0,-6.000-11.000-1,-6.000-12.000-1,-2.000-9.000 0,-3.000-10.000-2,-3.000-8.000 0,-2.000-6.000-1,0.000 1.000-3,0.000-1.000-1,0.000 1.000-3,1.000 4.000 0,4.000 9.000 1,3.000 10.000 0,3.000 10.000 2,4.000 10.000-1,7.000 13.000 1,6.000 12.000 0,7.000 13.000 0,5.000 9.000 0,7.000 6.000 1,6.000 7.000-1,7.000 6.000 1,2.000 7.000-2,1.000 10.000-3,-1.000 10.000-4,1.000 9.000-4,1.000 9.000-4,3.000 9.000-4,3.000 10.000-5,4.000 10.000-3,4.000 5.000-4,6.000 4.000 0,7.000 3.000-2,6.000 3.000 0</inkml:trace>
</inkml:ink>
</file>

<file path=ppt/ink/ink16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8:23"/>
    </inkml:context>
    <inkml:brush xml:id="br0">
      <inkml:brushProperty name="width" value="0.0497758351266384" units="cm"/>
      <inkml:brushProperty name="height" value="0.0497758351266384" units="cm"/>
      <inkml:brushProperty name="color" value="#00bff3"/>
      <inkml:brushProperty name="ignorePressure" value="0"/>
    </inkml:brush>
  </inkml:definitions>
  <inkml:trace contextRef="#ctx0" brushRef="#br0">25150.000 29750.000 441,'-71.000'-24.000'93,"10.000"4.000"-21,10.000 3.000-20,9.000 3.000-19,4.000 7.000-12,1.000 14.000-1,-1.000 11.000-4,1.000 14.000-1,-6.000 11.000-2,-8.000 14.000-1,-10.000 11.000 0,-9.000 14.000-1,-9.000 11.000-2,-5.000 14.000 0,-7.000 11.000 0,-5.000 14.000-2,-8.000 8.000-1,-5.000 7.000-1,-7.000 6.000-2,-5.000 7.000 0,-6.000-1.000-1,-3.000-6.000 0,-3.000-6.000 1,-2.000-6.000 0,-3.000-1.000-1,1.000 7.000 0,-1.000 6.000-1,1.000 7.000-2,1.000 5.000 1,3.000 7.000-1,3.000 6.000 1,4.000 7.000-1,5.000-4.000 1,10.000-12.000 0,10.000-13.000 1,9.000-12.000 1,6.000-12.000 0,3.000-8.000 0,3.000-10.000 1,4.000-9.000 0,4.000-12.000 0,6.000-11.000 0,7.000-14.000-1,6.000-11.000 0,6.000-9.000-1,6.000-3.000-1,7.000-3.000 1,6.000-2.000-2,7.000-3.000-1,10.000 1.000-3,10.000-1.000-3,9.000 1.000-4,9.000-6.000 1,9.000-8.000 3,10.000-10.000 3,10.000-9.000 3,5.000-5.000 3,4.000 0.000 1,3.000 0.000 1,3.000 0.000 3,7.000 0.000 0,14.000 0.000 2,11.000 0.000 0,14.000 0.000 1,8.000 0.000 0,7.000 0.000 0,6.000 0.000-1,7.000 0.000 0,4.000-2.000-1,3.000-3.000-1,3.000-3.000-2,4.000-2.000-2,2.000-1.000 0,4.000 3.000-1,3.000 3.000-1,3.000 4.000 0,-1.000-1.000 0,-2.000-3.000-1,-3.000-3.000 1,-3.000-2.000 1,-4.000-1.000-1,-3.000 3.000-1,-3.000 3.000 1,-2.000 4.000-1,-3.000 1.000 0,1.000 0.000 0,-1.000 0.000-1,1.000 0.000 1,1.000 0.000-1,3.000 0.000 1,3.000 0.000 0,4.000 0.000 1,-1.000 0.000 0,-3.000 0.000 1,-3.000 0.000 2,-2.000 0.000 1,-6.000 0.000 0,-6.000 0.000-1,-6.000 0.000-1,-6.000 0.000 0,-7.000 0.000 0,-6.000 0.000-2,-6.000 0.000-1,-6.000 0.000-1,-4.000 0.000-1,1.000 0.000 1,-1.000 0.000 0,1.000 0.000 0,-4.000-4.000 0,-6.000-5.000 0,-6.000-7.000 1,-6.000-5.000 0,-7.000-4.000 1,-6.000 0.000 0,-6.000 0.000 1,-6.000 0.000 1,-15.000-7.000 1,-21.000-11.000 2,-22.000-14.000 3,-22.000-11.000 2,-11.000-6.000 1,0.000 4.000-3,0.000 3.000-1,0.000 3.000-2,-4.000-2.000-2,-5.000-6.000-3,-7.000-6.000-2,-5.000-6.000-4,-3.000-7.000-1,4.000-6.000-1,3.000-6.000 0,3.000-6.000 0,-1.000-6.000 0,-2.000-2.000 0,-3.000-3.000 1,-3.000-3.000 1,-4.000-1.000-1,-3.000 4.000 0,-3.000 3.000 0,-2.000 3.000 0,-5.000-1.000 0,-2.000-2.000 1,-3.000-3.000 0,-3.000-3.000 2,-2.000-12.000-1,0.000-18.000-2,0.000-19.000-2,0.000-18.000-2,-4.000-17.000-1,-5.000-11.000-1,-7.000-14.000-1,-5.000-11.000-2,2.000 8.000 0,13.000 32.000 1,12.000 31.000 1,13.000 32.000 0,9.000 25.000 0,6.000 23.000-1,7.000 22.000-3,6.000 22.000-1,6.000 15.000-2,6.000 9.000-2,7.000 10.000-3,6.000 10.000-1</inkml:trace>
</inkml:ink>
</file>

<file path=ppt/ink/ink16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8:34"/>
    </inkml:context>
    <inkml:brush xml:id="br0">
      <inkml:brushProperty name="width" value="0.0499999970197678" units="cm"/>
      <inkml:brushProperty name="height" value="0.0499999970197678" units="cm"/>
      <inkml:brushProperty name="color" value="#00bff3"/>
      <inkml:brushProperty name="ignorePressure" value="0"/>
    </inkml:brush>
  </inkml:definitions>
  <inkml:trace contextRef="#ctx0" brushRef="#br0">25425.000 22750.000 333,'157.000'63.000'167,"51.000"46.000"-1,49.000 47.000 1,51.000 47.000 0</inkml:trace>
</inkml:ink>
</file>

<file path=ppt/ink/ink16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8:35"/>
    </inkml:context>
    <inkml:brush xml:id="br0">
      <inkml:brushProperty name="width" value="0.0427241958677769" units="cm"/>
      <inkml:brushProperty name="height" value="0.0427241958677769" units="cm"/>
      <inkml:brushProperty name="color" value="#00bff3"/>
      <inkml:brushProperty name="ignorePressure" value="0"/>
    </inkml:brush>
  </inkml:definitions>
  <inkml:trace contextRef="#ctx0" brushRef="#br0">25850.000 22000.000 514,'-29.000'-22.000'4,"-5.000"6.000"5,-7.000 7.000 5,-5.000 6.000 5,-3.000 7.000 2,4.000 10.000-1,3.000 10.000-2,3.000 9.000-1,-2.000 7.000-1,-6.000 7.000-1,-6.000 6.000-1,-6.000 7.000 0,-6.000 2.000-2,-2.000 1.000-1,-3.000-1.000-2,-3.000 1.000 0,-4.000 2.000-2,-3.000 7.000-1,-3.000 6.000-1,-2.000 7.000-1,-8.000 4.000 0,-8.000 3.000-2,-10.000 3.000 1,-9.000 4.000-1,-9.000 5.000 0,-5.000 10.000 0,-7.000 10.000-1,-5.000 9.000 1,-8.000 2.000-1,-5.000-2.000 0,-7.000-3.000-2,-5.000-3.000 0,-6.000 4.000-1,-3.000 13.000-1,-3.000 12.000 0,-2.000 13.000 0,2.000 1.000 0,9.000-9.000 1,10.000-10.000 1,10.000-8.000 1,13.000-14.000 0,19.000-15.000 2,19.000-15.000 1,19.000-16.000 1,12.000-13.000 0,6.000-9.000 2,7.000-10.000 0,6.000-8.000 1,7.000-8.000 1,10.000-2.000-1,10.000-3.000-1,9.000-3.000-1,20.000-4.000-1,31.000-3.000-1,32.000-3.000 0,31.000-2.000 0,17.000-5.000-1,3.000-2.000-1,3.000-3.000-1,4.000-3.000 0,1.000-4.000-1,0.000-3.000 1,0.000-3.000 0,0.000-2.000 1,4.000-1.000 0,10.000 3.000 1,10.000 3.000 1,9.000 4.000 1,6.000 1.000-1,3.000 0.000-1,3.000 0.000-1,4.000 0.000-2,-3.000 0.000-1,-5.000 0.000 2,-7.000 0.000 2,-5.000 0.000 0,-6.000-2.000 1,-3.000-3.000 0,-3.000-3.000-2,-2.000-2.000 0,-5.000-1.000 0,-2.000 3.000 1,-3.000 3.000 0,-3.000 4.000 0,-1.000 2.000 1,4.000 4.000 1,3.000 3.000-1,3.000 3.000 1,-1.000 1.000 0,-2.000 1.000 0,-3.000-1.000-2,-3.000 1.000 0,-4.000 1.000 0,-3.000 3.000 0,-3.000 3.000 0,-2.000 4.000 1,-3.000-1.000-1,1.000-3.000 0,-1.000-3.000-1,1.000-2.000 0,-3.000-5.000 0,-2.000-2.000 0,-3.000-3.000-1,-3.000-3.000 0,-6.000-2.000 0,-5.000 0.000-2,-7.000 0.000 0,-5.000 0.000-1,-8.000-4.000-1,-5.000-5.000 2,-7.000-7.000-1,-5.000-5.000 2,-8.000-4.000 0,-5.000 0.000 0,-7.000 0.000 1,-5.000 0.000 1,-6.000-4.000 1,-3.000-5.000 4,-3.000-7.000 2,-2.000-5.000 5,-8.000-6.000 0,-8.000-3.000-1,-10.000-3.000-1,-9.000-2.000-1,-7.000-6.000-1,-3.000-6.000-2,-3.000-6.000-2,-2.000-6.000-2,-5.000-6.000 0,-2.000-2.000-1,-3.000-3.000 0,-3.000-3.000 0,-6.000-2.000-1,-5.000 0.000-1,-7.000 0.000-1,-5.000 0.000-1,-6.000 0.000-1,-3.000 0.000 0,-3.000 0.000 0,-2.000 0.000 1,-6.000-2.000 0,-6.000-3.000 0,-6.000-3.000 1,-6.000-2.000 0,-6.000-1.000 0,-2.000 3.000-2,-3.000 3.000 0,-3.000 4.000-1,-2.000-1.000-1,0.000-3.000 1,0.000-3.000-1,0.000-2.000 0,3.000-3.000-3,6.000 1.000-6,7.000-1.000-6,6.000 1.000-6,7.000 2.000-4,10.000 7.000 0,10.000 6.000-2,9.000 7.000 0,10.000 8.000-4,14.000 14.000-7,11.000 11.000-7,14.000 14.000-7</inkml:trace>
</inkml:ink>
</file>

<file path=ppt/ink/ink16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8:41"/>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68850.000 16250.000 999,'-85.000'-80.000'-5,"-18.000"-9.000"-13,-19.000-10.000-12,-18.000-8.000-11,7.000 11.000-2,34.000 35.000 10,35.000 35.000 8,35.000 34.000 10</inkml:trace>
</inkml:ink>
</file>

<file path=ppt/ink/ink1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10"/>
    </inkml:context>
    <inkml:brush xml:id="br0">
      <inkml:brushProperty name="width" value="0.0383627079427242" units="cm"/>
      <inkml:brushProperty name="height" value="0.0383627079427242" units="cm"/>
      <inkml:brushProperty name="color" value="#f2395b"/>
      <inkml:brushProperty name="ignorePressure" value="0"/>
    </inkml:brush>
  </inkml:definitions>
  <inkml:trace contextRef="#ctx0" brushRef="#br0">91000.000 21350.000 573,'50.000'1.000'74,"0.000"4.000"-12,0.000 3.000-13,0.000 3.000-12,-5.000 4.000-9,-9.000 7.000-8,-10.000 6.000-8,-8.000 7.000-6,-12.000 7.000-6,-12.000 9.000 0,-13.000 10.000-1,-12.000 10.000-2,-10.000 2.000 0,-6.000-3.000 0,-6.000-3.000 0,-6.000-2.000-1,-1.000-6.000 2,7.000-6.000 1,6.000-6.000 1,7.000-6.000 1,4.000-2.000 2,3.000 3.000 3,3.000 3.000 3,4.000 4.000 2,7.000-1.000 1,13.000-3.000-2,12.000-3.000-1,13.000-2.000-1,12.000-3.000-1,13.000 1.000-1,12.000-1.000-2,13.000 1.000 1,4.000-1.000-2,-3.000 1.000-1,-3.000-1.000-1,-2.000 1.000-1,-9.000 4.000 1,-12.000 9.000 1,-13.000 10.000 4,-12.000 10.000 1,-15.000 2.000 1,-15.000-3.000 1,-15.000-3.000 0,-16.000-2.000 1,-15.000-3.000-3,-11.000 1.000-5,-14.000-1.000-3,-11.000 1.000-5,-7.000-1.000-7,0.000 1.000-6,0.000-1.000-9,0.000 1.000-7,4.000-6.000-2,10.000-8.000 1,10.000-10.000 3,9.000-9.000 2</inkml:trace>
</inkml:ink>
</file>

<file path=ppt/ink/ink16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8:43"/>
    </inkml:context>
    <inkml:brush xml:id="br0">
      <inkml:brushProperty name="width" value="0.0443515665829182" units="cm"/>
      <inkml:brushProperty name="height" value="0.0443515665829182" units="cm"/>
      <inkml:brushProperty name="color" value="#f2395b"/>
      <inkml:brushProperty name="ignorePressure" value="0"/>
    </inkml:brush>
  </inkml:definitions>
  <inkml:trace contextRef="#ctx0" brushRef="#br0">65050.000 18250.000 496,'-49.000'-19.000'85,"4.000"13.000"-12,3.000 12.000-14,3.000 13.000-14,3.000 6.000-9,3.000 0.000-5,3.000 0.000-6,4.000 0.000-6,-4.000 9.000-2,-9.000 19.000-1,-10.000 19.000 0,-8.000 19.000-1,-9.000 13.000 0,-6.000 10.000-2,-6.000 10.000-2,-6.000 9.000-2,-6.000 7.000-1,-2.000 7.000-2,-3.000 6.000-3,-3.000 7.000-1,1.000-4.000-4,6.000-12.000-1,7.000-13.000-4,6.000-12.000-2,4.000-12.000-3,4.000-8.000-1,3.000-10.000-2,3.000-9.000-2,7.000-21.000-9,14.000-31.000-19,11.000-31.000-17,14.000-31.000-17,8.000-18.000-2,7.000-3.000 15,6.000-3.000 16,7.000-2.000 15,2.000 0.000 10,1.000 7.000 5,-1.000 6.000 3,1.000 7.000 5</inkml:trace>
</inkml:ink>
</file>

<file path=ppt/ink/ink16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8:44"/>
    </inkml:context>
    <inkml:brush xml:id="br0">
      <inkml:brushProperty name="width" value="0.0465119518339634" units="cm"/>
      <inkml:brushProperty name="height" value="0.0465119518339634" units="cm"/>
      <inkml:brushProperty name="color" value="#f2395b"/>
      <inkml:brushProperty name="ignorePressure" value="0"/>
    </inkml:brush>
  </inkml:definitions>
  <inkml:trace contextRef="#ctx0" brushRef="#br0">63100.000 18750.000 472,'-24.000'-69.000'2,"4.000"13.000"2,3.000 12.000 4,3.000 13.000 3,3.000 6.000 2,3.000 0.000 4,3.000 0.000 2,4.000 0.000 4,5.000 3.000 4,10.000 6.000 8,10.000 7.000 7,9.000 6.000 7,6.000 9.000 1,3.000 13.000-7,3.000 12.000-7,4.000 13.000-6,4.000 9.000-6,6.000 6.000-2,7.000 7.000-3,6.000 6.000-2,3.000 7.000-4,0.000 10.000-2,0.000 10.000-4,0.000 9.000-2,1.000 6.000-4,4.000 3.000-6,3.000 3.000-4,3.000 4.000-6,-1.000-1.000-3,-2.000-3.000 0,-3.000-3.000-2,-3.000-2.000-1,-2.000-8.000-5,0.000-8.000-7,0.000-10.000-8,0.000-9.000-9,-8.000-12.000 2,-16.000-11.000 9,-15.000-14.000 9,-15.000-11.000 10</inkml:trace>
</inkml:ink>
</file>

<file path=ppt/ink/ink16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8:44"/>
    </inkml:context>
    <inkml:brush xml:id="br0">
      <inkml:brushProperty name="width" value="0.0464557074010372" units="cm"/>
      <inkml:brushProperty name="height" value="0.0464557074010372" units="cm"/>
      <inkml:brushProperty name="color" value="#f2395b"/>
      <inkml:brushProperty name="ignorePressure" value="0"/>
    </inkml:brush>
  </inkml:definitions>
  <inkml:trace contextRef="#ctx0" brushRef="#br0">66850.000 18050.000 473,'-5.000'-46.000'4,"-9.000"10.000"7,-10.000 10.000 7,-8.000 9.000 8,-6.000 9.000 5,1.000 9.000 2,-1.000 10.000 4,1.000 10.000 1,-3.000 8.000 1,-2.000 10.000-3,-3.000 10.000-3,-3.000 9.000-3,-1.000 6.000-3,4.000 3.000-3,3.000 3.000-4,3.000 4.000-3,-1.000 4.000-2,-2.000 6.000-1,-3.000 7.000-2,-3.000 6.000 0,1.000 3.000-1,6.000 0.000 0,7.000 0.000-2,6.000 0.000-1,4.000-2.000-1,4.000-3.000-4,3.000-3.000-3,3.000-2.000-2,6.000-6.000-5,9.000-6.000-3,10.000-6.000-4,10.000-6.000-4,10.000-7.000-1,13.000-6.000 1,12.000-6.000 2,13.000-6.000 1,7.000-9.000-2,4.000-8.000-9,3.000-10.000-7,3.000-9.000-8,-1.000-5.000-4,-2.000 0.000-1,-3.000 0.000 0,-3.000 0.000-2,-9.000-4.000 3,-11.000-5.000 5,-14.000-7.000 7,-11.000-5.000 5</inkml:trace>
</inkml:ink>
</file>

<file path=ppt/ink/ink16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8:44"/>
    </inkml:context>
    <inkml:brush xml:id="br0">
      <inkml:brushProperty name="width" value="0.0338149629533291" units="cm"/>
      <inkml:brushProperty name="height" value="0.0338149629533291" units="cm"/>
      <inkml:brushProperty name="color" value="#f2395b"/>
      <inkml:brushProperty name="ignorePressure" value="0"/>
    </inkml:brush>
  </inkml:definitions>
  <inkml:trace contextRef="#ctx0" brushRef="#br0">67050.000 18950.000 650,'-43.000'-46.000'7,"17.000"10.000"14,15.000 10.000 15,16.000 9.000 14,15.000 6.000 3,16.000 3.000-7,15.000 3.000-7,17.000 4.000-7,8.000 1.000-7,4.000 0.000-5,3.000 0.000-7,3.000 0.000-6,-1.000 0.000-7,-2.000 0.000-10,-3.000 0.000-9,-3.000 0.000-10,-4.000 0.000-4,-3.000 0.000-2,-3.000 0.000 1,-2.000 0.000-2,-8.000 0.000 1,-8.000 0.000-1,-10.000 0.000 0,-9.000 0.000 0</inkml:trace>
</inkml:ink>
</file>

<file path=ppt/ink/ink16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8:44"/>
    </inkml:context>
    <inkml:brush xml:id="br0">
      <inkml:brushProperty name="width" value="0.0470518842339516" units="cm"/>
      <inkml:brushProperty name="height" value="0.0470518842339516" units="cm"/>
      <inkml:brushProperty name="color" value="#f2395b"/>
      <inkml:brushProperty name="ignorePressure" value="0"/>
    </inkml:brush>
  </inkml:definitions>
  <inkml:trace contextRef="#ctx0" brushRef="#br0">68650.000 18050.000 467,'0.000'-58.000'10,"0.000"34.000"22,0.000 35.000 20,0.000 35.000 21,0.000 16.000 3,0.000 1.000-15,0.000-1.000-13,0.000 1.000-15,-2.000 1.000-9,-3.000 3.000-2,-3.000 3.000-2,-2.000 4.000-3,-1.000 4.000-2,3.000 6.000 0,3.000 7.000-1,4.000 6.000-1,1.000 4.000-6,0.000 4.000-9,0.000 3.000-10,0.000 3.000-10,0.000 1.000-10,0.000 1.000-8,0.000-1.000-8,0.000 1.000-9,0.000-9.000 0,0.000-15.000 7,0.000-15.000 9,0.000-16.000 7</inkml:trace>
</inkml:ink>
</file>

<file path=ppt/ink/ink16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8:45"/>
    </inkml:context>
    <inkml:brush xml:id="br0">
      <inkml:brushProperty name="width" value="0.0447141863405704" units="cm"/>
      <inkml:brushProperty name="height" value="0.0447141863405704" units="cm"/>
      <inkml:brushProperty name="color" value="#f2395b"/>
      <inkml:brushProperty name="ignorePressure" value="0"/>
    </inkml:brush>
  </inkml:definitions>
  <inkml:trace contextRef="#ctx0" brushRef="#br0">69100.000 17150.000 492,'28.000'-25.000'3,"6.000"0.000"6,7.000 0.000 7,6.000 0.000 5,-1.000 3.000 3,-5.000 6.000-1,-7.000 7.000-2,-5.000 6.000-2,2.000 4.000 1,13.000 4.000 1,12.000 3.000 3,13.000 3.000 2,6.000 7.000 0,0.000 14.000-2,0.000 11.000-1,0.000 14.000-2,0.000 8.000-1,0.000 7.000-2,0.000 6.000-1,0.000 7.000-2,-2.000 2.000 0,-3.000 1.000 1,-3.000-1.000 0,-2.000 1.000 2,-9.000 2.000-1,-12.000 7.000-3,-13.000 6.000-3,-12.000 7.000-3,-16.000 10.000-6,-19.000 16.000-9,-18.000 15.000-7,-19.000 17.000-9,-22.000 13.000-8,-25.000 13.000-10,-25.000 12.000-9,-25.000 13.000-10,0.000-15.000-3,25.000-40.000 2,25.000-40.000 3,25.000-41.000 2</inkml:trace>
</inkml:ink>
</file>

<file path=ppt/ink/ink16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8:46"/>
    </inkml:context>
    <inkml:brush xml:id="br0">
      <inkml:brushProperty name="width" value="0.04238560795784" units="cm"/>
      <inkml:brushProperty name="height" value="0.04238560795784" units="cm"/>
      <inkml:brushProperty name="color" value="#f2395b"/>
      <inkml:brushProperty name="ignorePressure" value="0"/>
    </inkml:brush>
  </inkml:definitions>
  <inkml:trace contextRef="#ctx0" brushRef="#br0">77600.000 23000.000 519,'-72.000'-16.000'9,"6.000"19.000"21,7.000 19.000 20,6.000 19.000 19,1.000 12.000 3,-3.000 6.000-13,-3.000 7.000-15,-2.000 6.000-14,-5.000 4.000-8,-2.000 4.000-1,-3.000 3.000-3,-3.000 3.000-2,-2.000 1.000-2,0.000 1.000-3,0.000-1.000-3,0.000 1.000-2,1.000-1.000-5,4.000 1.000-3,3.000-1.000-6,3.000 1.000-4,4.000-3.000-4,7.000-2.000-4,6.000-3.000-4,7.000-3.000-4,4.000-7.000-4,3.000-9.000-4,3.000-10.000-2,4.000-8.000-4</inkml:trace>
</inkml:ink>
</file>

<file path=ppt/ink/ink16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8:47"/>
    </inkml:context>
    <inkml:brush xml:id="br0">
      <inkml:brushProperty name="width" value="0.0462893918156624" units="cm"/>
      <inkml:brushProperty name="height" value="0.0462893918156624" units="cm"/>
      <inkml:brushProperty name="color" value="#f2395b"/>
      <inkml:brushProperty name="ignorePressure" value="0"/>
    </inkml:brush>
  </inkml:definitions>
  <inkml:trace contextRef="#ctx0" brushRef="#br0">75950.000 23300.000 475,'-24.000'-46.000'1,"4.000"10.000"4,3.000 10.000 3,3.000 9.000 3,12.000 13.000 11,22.000 20.000 19,22.000 18.000 20,23.000 20.000 18,6.000 10.000 2,-5.000 3.000-15,-7.000 3.000-15,-5.000 4.000-16,-3.000 2.000-11,4.000 4.000-5,3.000 3.000-6,3.000 3.000-6,3.000 4.000-7,3.000 7.000-7,3.000 6.000-9,4.000 7.000-7,-3.000 2.000-9,-5.000 1.000-9,-7.000-1.000-10,-5.000 1.000-9,-6.000-9.000-2,-3.000-15.000 5,-3.000-15.000 5,-2.000-16.000 6,-6.000-13.000 4,-6.000-9.000 7,-6.000-10.000 5,-6.000-8.000 7</inkml:trace>
</inkml:ink>
</file>

<file path=ppt/ink/ink16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8:47"/>
    </inkml:context>
    <inkml:brush xml:id="br0">
      <inkml:brushProperty name="width" value="0.051204651594162" units="cm"/>
      <inkml:brushProperty name="height" value="0.051204651594162" units="cm"/>
      <inkml:brushProperty name="color" value="#f2395b"/>
      <inkml:brushProperty name="ignorePressure" value="0"/>
    </inkml:brush>
  </inkml:definitions>
  <inkml:trace contextRef="#ctx0" brushRef="#br0">79200.000 22650.000 429,'-4.000'-47.000'5,"-5.000"6.000"9,-7.000 7.000 10,-5.000 6.000 10,-8.000 15.000 6,-5.000 26.000 6,-7.000 24.000 4,-5.000 26.000 6,-6.000 15.000-2,-3.000 6.000-8,-3.000 7.000-8,-2.000 6.000-8,-3.000 3.000-5,1.000 0.000-4,-1.000 0.000-4,1.000 0.000-3,2.000-4.000-2,7.000-5.000-3,6.000-7.000-1,7.000-5.000-3,7.000-3.000 0,9.000 4.000 0,10.000 3.000 0,10.000 3.000 0,7.000-2.000-2,6.000-6.000-7,7.000-6.000-6,6.000-6.000-6,9.000-7.000-6,13.000-6.000-6,12.000-6.000-6,13.000-6.000-6,12.000-9.000-4,13.000-8.000-2,12.000-10.000-3,13.000-9.000-1,-5.000-9.000-1,-22.000-5.000 2,-22.000-7.000 1,-21.000-5.000 2</inkml:trace>
</inkml:ink>
</file>

<file path=ppt/ink/ink16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8:47"/>
    </inkml:context>
    <inkml:brush xml:id="br0">
      <inkml:brushProperty name="width" value="0.0320940837264061" units="cm"/>
      <inkml:brushProperty name="height" value="0.0320940837264061" units="cm"/>
      <inkml:brushProperty name="color" value="#f2395b"/>
      <inkml:brushProperty name="ignorePressure" value="0"/>
    </inkml:brush>
  </inkml:definitions>
  <inkml:trace contextRef="#ctx0" brushRef="#br0">79750.000 23650.000 685,'-24.000'-24.000'0,"4.000"4.000"0,3.000 3.000 0,3.000 3.000 0,1.000 1.000 4,1.000 1.000 7,-1.000-1.000 8,1.000 1.000 8,4.000-3.000 2,9.000-2.000-4,10.000-3.000-4,10.000-3.000-4,13.000 1.000 0,19.000 6.000 4,19.000 7.000 3,19.000 6.000 3,7.000 3.000 0,-3.000 0.000-7,-3.000 0.000-5,-2.000 0.000-6,-5.000 0.000-7,-2.000 0.000-10,-3.000 0.000-10,-3.000 0.000-9,-4.000 1.000-6,-3.000 4.000-3,-3.000 3.000-3,-2.000 3.000-2,-8.000 1.000-2,-8.000 1.000 2,-10.000-1.000 1,-9.000 1.000 1</inkml:trace>
</inkml:ink>
</file>

<file path=ppt/ink/ink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1:46"/>
    </inkml:context>
    <inkml:brush xml:id="br0">
      <inkml:brushProperty name="width" value="0.0514429546892643" units="cm"/>
      <inkml:brushProperty name="height" value="0.0514429546892643" units="cm"/>
      <inkml:brushProperty name="color" value="#000000"/>
      <inkml:brushProperty name="ignorePressure" value="0"/>
    </inkml:brush>
  </inkml:definitions>
  <inkml:trace contextRef="#ctx0" brushRef="#br0">57700.000 13350.000 427,'71.000'96.000'73,"-5.000"-5.000"-4,-7.000-7.000-4,-5.000-5.000-3,-4.000-6.000-6,0.000-3.000-5,0.000-3.000-6,0.000-2.000-7,-2.000-5.000-5,-3.000-2.000-4,-3.000-3.000-5,-2.000-3.000-5,-5.000-4.000-10,-2.000-3.000-16,-3.000-3.000-14,-3.000-2.000-16,-10.000-8.000-15,-16.000-8.000-15,-15.000-10.000-15,-15.000-9.000-15</inkml:trace>
</inkml:ink>
</file>

<file path=ppt/ink/ink1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10"/>
    </inkml:context>
    <inkml:brush xml:id="br0">
      <inkml:brushProperty name="width" value="0.0350590571761131" units="cm"/>
      <inkml:brushProperty name="height" value="0.0350590571761131" units="cm"/>
      <inkml:brushProperty name="color" value="#f2395b"/>
      <inkml:brushProperty name="ignorePressure" value="0"/>
    </inkml:brush>
  </inkml:definitions>
  <inkml:trace contextRef="#ctx0" brushRef="#br0">92300.000 19500.000 627,'0.000'-47.000'6,"0.000"6.000"13,0.000 7.000 13,0.000 6.000 12,9.000 6.000 3,19.000 6.000-4,19.000 7.000-6,19.000 6.000-6,15.000 6.000-5,13.000 6.000-5,12.000 7.000-5,13.000 6.000-6,4.000 1.000-2,-3.000-3.000 1,-3.000-3.000 0,-2.000-2.000 2,-12.000-3.000-7,-19.000 1.000-15,-18.000-1.000-13,-19.000 1.000-14,-12.000-1.000-11,-2.000 1.000-6,-3.000-1.000-7,-3.000 1.000-7</inkml:trace>
</inkml:ink>
</file>

<file path=ppt/ink/ink17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8:47"/>
    </inkml:context>
    <inkml:brush xml:id="br0">
      <inkml:brushProperty name="width" value="0.047893613576889" units="cm"/>
      <inkml:brushProperty name="height" value="0.047893613576889" units="cm"/>
      <inkml:brushProperty name="color" value="#f2395b"/>
      <inkml:brushProperty name="ignorePressure" value="0"/>
    </inkml:brush>
  </inkml:definitions>
  <inkml:trace contextRef="#ctx0" brushRef="#br0">81600.000 22400.000 459,'-2.000'-47.000'0,"-3.000"6.000"0,-3.000 7.000 0,-2.000 6.000 0,-1.000 13.000 11,3.000 23.000 24,3.000 22.000 23,4.000 22.000 24,2.000 13.000 3,4.000 7.000-15,3.000 6.000-16,3.000 7.000-15,-2.000 4.000-9,-6.000 3.000-5,-6.000 3.000-4,-6.000 4.000-4,-2.000 1.000-6,3.000 0.000-8,3.000 0.000-8,4.000 0.000-8,-1.000 1.000-3,-3.000 4.000-1,-3.000 3.000 0,-2.000 3.000 0,-1.000-1.000-4,3.000-2.000-10,3.000-3.000-9,4.000-3.000-9,1.000-10.000-1,0.000-16.000 6,0.000-15.000 5,0.000-15.000 7</inkml:trace>
</inkml:ink>
</file>

<file path=ppt/ink/ink17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8:48"/>
    </inkml:context>
    <inkml:brush xml:id="br0">
      <inkml:brushProperty name="width" value="0.0492195934057236" units="cm"/>
      <inkml:brushProperty name="height" value="0.0492195934057236" units="cm"/>
      <inkml:brushProperty name="color" value="#f2395b"/>
      <inkml:brushProperty name="ignorePressure" value="0"/>
    </inkml:brush>
  </inkml:definitions>
  <inkml:trace contextRef="#ctx0" brushRef="#br0">82100.000 21900.000 446,'34.000'-27.000'5,"19.000"-3.000"10,19.000-3.000 9,19.000-2.000 9,5.000 2.000 4,-5.000 9.000-3,-7.000 10.000-3,-5.000 10.000-4,-1.000 11.000 0,6.000 17.000 0,7.000 15.000 1,6.000 16.000 0,-1.000 13.000 0,-5.000 14.000 1,-7.000 11.000 0,-5.000 14.000 0,-11.000 7.000-2,-11.000 3.000-5,-14.000 3.000-4,-11.000 4.000-5,-17.000 5.000-2,-18.000 10.000-1,-19.000 10.000-1,-18.000 9.000 0,-26.000 10.000-6,-31.000 14.000-8,-31.000 11.000-9,-31.000 14.000-10,-4.000-14.000-1,26.000-36.000 5,24.000-39.000 6,26.000-36.000 5,13.000-18.000-10,4.000 3.000-26,3.000 3.000-24,3.000 4.000-26</inkml:trace>
</inkml:ink>
</file>

<file path=ppt/ink/ink17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8:51"/>
    </inkml:context>
    <inkml:brush xml:id="br0">
      <inkml:brushProperty name="width" value="0.0422752574086189" units="cm"/>
      <inkml:brushProperty name="height" value="0.0422752574086189" units="cm"/>
      <inkml:brushProperty name="color" value="#f2395b"/>
      <inkml:brushProperty name="ignorePressure" value="0"/>
    </inkml:brush>
  </inkml:definitions>
  <inkml:trace contextRef="#ctx0" brushRef="#br0">75350.000 31300.000 520,'23.000'-46.000'-12,"-3.000"10.000"6,-3.000 10.000 7,-2.000 9.000 7,-1.000 6.000 7,3.000 3.000 8,3.000 3.000 9,4.000 4.000 8,-6.000 8.000 7,-11.000 17.000 2,-14.000 15.000 3,-11.000 16.000 3,-15.000 10.000-4,-16.000 7.000-9,-15.000 6.000-10,-15.000 7.000-10,-11.000 7.000-7,-2.000 9.000-5,-3.000 10.000-7,-3.000 10.000-4,-1.000 0.000-5,4.000-5.000-2,3.000-7.000-2,3.000-5.000-3,6.000-8.000-4,9.000-5.000-5,10.000-7.000-5,10.000-5.000-5,8.000-8.000-3,10.000-5.000-1,10.000-7.000-1,9.000-5.000-1,4.000-8.000 1,1.000-5.000 2,-1.000-7.000 2,1.000-5.000 2</inkml:trace>
</inkml:ink>
</file>

<file path=ppt/ink/ink17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8:51"/>
    </inkml:context>
    <inkml:brush xml:id="br0">
      <inkml:brushProperty name="width" value="0.0461720488965511" units="cm"/>
      <inkml:brushProperty name="height" value="0.0461720488965511" units="cm"/>
      <inkml:brushProperty name="color" value="#f2395b"/>
      <inkml:brushProperty name="ignorePressure" value="0"/>
    </inkml:brush>
  </inkml:definitions>
  <inkml:trace contextRef="#ctx0" brushRef="#br0">74100.000 31250.000 476,'-2.000'-69.000'1,"-3.000"13.000"2,-3.000 12.000 2,-2.000 13.000 1,2.000 10.000 8,9.000 10.000 14,10.000 10.000 13,10.000 9.000 14,5.000 9.000 3,4.000 9.000-6,3.000 10.000-8,3.000 10.000-5,3.000 5.000-6,3.000 4.000-2,3.000 3.000-3,4.000 3.000-4,2.000 3.000-2,4.000 3.000-6,3.000 3.000-4,3.000 4.000-4,3.000 2.000-5,3.000 4.000-3,3.000 3.000-6,4.000 3.000-3,-1.000 6.000-6,-3.000 9.000-6,-3.000 10.000-7,-2.000 10.000-7,-1.000 8.000-5,3.000 10.000-4,3.000 10.000-4,4.000 9.000-5,-6.000-12.000 3,-11.000-30.000 8,-14.000-32.000 10,-11.000-30.000 10,-9.000-19.000 2,-3.000-2.000-3,-3.000-3.000-4,-2.000-3.000-2</inkml:trace>
</inkml:ink>
</file>

<file path=ppt/ink/ink17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8:52"/>
    </inkml:context>
    <inkml:brush xml:id="br0">
      <inkml:brushProperty name="width" value="0.043680626899004" units="cm"/>
      <inkml:brushProperty name="height" value="0.043680626899004" units="cm"/>
      <inkml:brushProperty name="color" value="#f2395b"/>
      <inkml:brushProperty name="ignorePressure" value="0"/>
    </inkml:brush>
  </inkml:definitions>
  <inkml:trace contextRef="#ctx0" brushRef="#br0">77250.000 30750.000 503,'-16.000'-22.000'19,"19.000"6.000"-4,19.000 7.000-3,19.000 6.000-5,12.000 3.000 5,6.000 0.000 10,7.000 0.000 12,6.000 0.000 11,4.000 3.000 3,4.000 6.000-6,3.000 7.000-5,3.000 6.000-5,-2.000 4.000-6,-6.000 4.000-2,-6.000 3.000-3,-6.000 3.000-3,-9.000 3.000-3,-8.000 3.000-1,-10.000 3.000-2,-9.000 4.000-1,-10.000 4.000-2,-9.000 6.000-2,-10.000 7.000 0,-8.000 6.000-3,-14.000 7.000-1,-15.000 10.000-2,-15.000 10.000-4,-16.000 9.000-2,-12.000 4.000-1,-5.000 1.000 0,-7.000-1.000 0,-5.000 1.000 1,-3.000-6.000-1,4.000-8.000 2,3.000-10.000 0,3.000-9.000 0,-1.000-5.000 0,-2.000 0.000 0,-3.000 0.000-1,-3.000 0.000-1,4.000-7.000-1,13.000-11.000 1,12.000-14.000-1,13.000-11.000 1,20.000-11.000 3,28.000-5.000 8,28.000-7.000 7,29.000-5.000 7,29.000-9.000-1,31.000-9.000-9,32.000-10.000-11,31.000-8.000-10,20.000-4.000-6,9.000 3.000-1,10.000 3.000-3,10.000 4.000-1,-4.000 4.000-4,-16.000 6.000-7,-15.000 7.000-6,-15.000 6.000-6,-25.000 4.000-4,-30.000 4.000 1,-32.000 3.000 0,-30.000 3.000 0</inkml:trace>
</inkml:ink>
</file>

<file path=ppt/ink/ink17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8:52"/>
    </inkml:context>
    <inkml:brush xml:id="br0">
      <inkml:brushProperty name="width" value="0.0324623547494411" units="cm"/>
      <inkml:brushProperty name="height" value="0.0324623547494411" units="cm"/>
      <inkml:brushProperty name="color" value="#f2395b"/>
      <inkml:brushProperty name="ignorePressure" value="0"/>
    </inkml:brush>
  </inkml:definitions>
  <inkml:trace contextRef="#ctx0" brushRef="#br0">75900.000 31100.000 677,'-24.000'-24.000'2,"4.000"4.000"9,3.000 3.000 9,3.000 3.000 9,-1.000 4.000 4,-2.000 7.000-1,-3.000 6.000 1,-3.000 7.000-1,-2.000 5.000-2,0.000 7.000-4,0.000 6.000-5,0.000 7.000-4,-2.000 2.000-4,-3.000 1.000-3,-3.000-1.000-3,-2.000 1.000-2,-8.000 7.000-3,-8.000 16.000-5,-10.000 15.000-3,-9.000 17.000-3,-9.000 11.000-6,-5.000 10.000-5,-7.000 10.000-6,-5.000 9.000-5,2.000-2.000-1,13.000-12.000 4,12.000-13.000 5,13.000-12.000 4,7.000-10.000-2,4.000-6.000-8,3.000-6.000-7,3.000-6.000-9</inkml:trace>
</inkml:ink>
</file>

<file path=ppt/ink/ink17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8:53"/>
    </inkml:context>
    <inkml:brush xml:id="br0">
      <inkml:brushProperty name="width" value="0.0265630856156349" units="cm"/>
      <inkml:brushProperty name="height" value="0.0265630856156349" units="cm"/>
      <inkml:brushProperty name="color" value="#f2395b"/>
      <inkml:brushProperty name="ignorePressure" value="0"/>
    </inkml:brush>
  </inkml:definitions>
  <inkml:trace contextRef="#ctx0" brushRef="#br0">74200.000 31200.000 828,'26.000'-18.000'69,"4.000"17.000"-18,3.000 15.000-19,3.000 16.000-18,3.000 10.000-10,3.000 7.000-2,3.000 6.000-3,4.000 7.000-3,-3.000-3.000-8,-5.000-8.000-18,-7.000-10.000-17,-5.000-9.000-16</inkml:trace>
</inkml:ink>
</file>

<file path=ppt/ink/ink17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8:54"/>
    </inkml:context>
    <inkml:brush xml:id="br0">
      <inkml:brushProperty name="width" value="0.0294097941368818" units="cm"/>
      <inkml:brushProperty name="height" value="0.0294097941368818" units="cm"/>
      <inkml:brushProperty name="color" value="#f2395b"/>
      <inkml:brushProperty name="ignorePressure" value="0"/>
    </inkml:brush>
  </inkml:definitions>
  <inkml:trace contextRef="#ctx0" brushRef="#br0">74850.000 31950.000 748,'-25.000'23.000'23,"0.000"-3.000"0,0.000-3.000-1,0.000-2.000 0,-2.000 0.000-2,-3.000 7.000-2,-3.000 6.000-2,-2.000 7.000-3,-9.000 11.000 1,-12.000 20.000 1,-13.000 18.000 3,-12.000 20.000 1,-7.000 11.000-2,1.000 7.000-7,-1.000 6.000-8,1.000 7.000-8,1.000 2.000-5,3.000 1.000-3,3.000-1.000-4,4.000 1.000-2,5.000-9.000-3,10.000-15.000 0,10.000-15.000-1,9.000-16.000-1,7.000-15.000-2,7.000-11.000-5,6.000-14.000-5,7.000-11.000-4</inkml:trace>
</inkml:ink>
</file>

<file path=ppt/ink/ink17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8:54"/>
    </inkml:context>
    <inkml:brush xml:id="br0">
      <inkml:brushProperty name="width" value="0.0320724546909332" units="cm"/>
      <inkml:brushProperty name="height" value="0.0320724546909332" units="cm"/>
      <inkml:brushProperty name="color" value="#f2395b"/>
      <inkml:brushProperty name="ignorePressure" value="0"/>
    </inkml:brush>
  </inkml:definitions>
  <inkml:trace contextRef="#ctx0" brushRef="#br0">75800.000 31150.000 685,'0.000'-47.000'4,"0.000"6.000"6,0.000 7.000 6,0.000 6.000 7,-4.000 6.000 4,-5.000 6.000 3,-7.000 7.000 2,-5.000 6.000 2,-4.000 7.000 0,0.000 10.000-6,0.000 10.000-4,0.000 9.000-5,-2.000 6.000-4,-3.000 3.000-5,-3.000 3.000-4,-2.000 4.000-4,-3.000 2.000-7,1.000 4.000-14,-1.000 3.000-11,1.000 3.000-12,1.000-4.000-7,3.000-8.000-3,3.000-10.000-2,4.000-9.000-2</inkml:trace>
</inkml:ink>
</file>

<file path=ppt/ink/ink17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9:31"/>
    </inkml:context>
    <inkml:brush xml:id="br0">
      <inkml:brushProperty name="width" value="0.0423847548663616" units="cm"/>
      <inkml:brushProperty name="height" value="0.0423847548663616" units="cm"/>
      <inkml:brushProperty name="color" value="#f2395b"/>
      <inkml:brushProperty name="ignorePressure" value="0"/>
    </inkml:brush>
  </inkml:definitions>
  <inkml:trace contextRef="#ctx0" brushRef="#br0">16150.000 39900.000 519,'-43.000'-8.000'80,"17.000"-16.000"-15,15.000-15.000-16,16.000-15.000-15,10.000-9.000-10,7.000 1.000-2,6.000-1.000-3,7.000 1.000-2,4.000-3.000-5,3.000-2.000-4,3.000-3.000-7,4.000-3.000-4,-3.000 1.000-3,-5.000 6.000 1,-7.000 7.000 0,-5.000 6.000 1,-4.000 4.000 0,0.000 4.000 3,0.000 3.000 1,0.000 3.000 2,1.000 7.000 2,4.000 14.000 1,3.000 11.000 1,3.000 14.000 2,3.000 11.000 2,3.000 14.000 0,3.000 11.000 2,4.000 14.000 1,-3.000 8.000 0,-5.000 7.000 0,-7.000 6.000 0,-5.000 7.000 0,-3.000 0.000-1,4.000-2.000 0,3.000-3.000-2,3.000-3.000 0,1.000-2.000-3,1.000 0.000-3,-1.000 0.000-3,1.000 0.000-5,-3.000 0.000-1,-2.000 0.000 1,-3.000 0.000 0,-3.000 0.000 1,-2.000 0.000 0,0.000 0.000 0,0.000 0.000 0,0.000 0.000-1,-2.000-5.000-1,-3.000-9.000-1,-3.000-10.000-2,-2.000-8.000-2,-5.000-22.000-11,-2.000-30.000-20,-3.000-32.000-21,-3.000-30.000-21,-4.000-11.000-3,-3.000 14.000 17,-3.000 11.000 15,-2.000 14.000 16</inkml:trace>
</inkml:ink>
</file>

<file path=ppt/ink/ink1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16"/>
    </inkml:context>
    <inkml:brush xml:id="br0">
      <inkml:brushProperty name="width" value="0.0456850789487362" units="cm"/>
      <inkml:brushProperty name="height" value="0.0456850789487362" units="cm"/>
      <inkml:brushProperty name="color" value="#f2395b"/>
      <inkml:brushProperty name="ignorePressure" value="0"/>
    </inkml:brush>
  </inkml:definitions>
  <inkml:trace contextRef="#ctx0" brushRef="#br0">10950.000 44050.000 481,'-24.000'-72.000'1,"4.000"6.000"3,3.000 7.000 2,3.000 6.000 2,3.000 4.000 3,3.000 4.000 4,3.000 3.000 3,4.000 3.000 4,4.000 3.000 1,6.000 3.000-2,7.000 3.000 0,6.000 4.000-2,7.000 4.000-1,10.000 6.000 0,10.000 7.000-1,9.000 6.000 0,2.000 9.000-1,-2.000 13.000-2,-3.000 12.000-2,-3.000 13.000-1,-4.000 13.000-2,-3.000 17.000-1,-3.000 15.000 0,-2.000 16.000-2,-8.000 9.000-1,-8.000 3.000 1,-10.000 3.000-1,-9.000 4.000 0,-7.000-3.000-3,-3.000-5.000-3,-3.000-7.000-4,-2.000-5.000-5,-3.000-6.000-1,1.000-3.000-1,-1.000-3.000 0,1.000-2.000 0,-1.000-11.000 2,1.000-15.000 2,-1.000-15.000 4,1.000-16.000 4,13.000-19.000 1,29.000-22.000 3,28.000-22.000 2,28.000-21.000 2,17.000-18.000 1,6.000-12.000 0,7.000-13.000 0,6.000-12.000-1,1.000-10.000 0,-3.000-6.000-3,-3.000-6.000-2,-2.000-6.000-2,-8.000-2.000-2,-8.000 3.000 0,-10.000 3.000-1,-9.000 4.000 0,-12.000 4.000-1,-11.000 6.000-2,-14.000 7.000-2,-11.000 6.000-2,-11.000 4.000 0,-5.000 4.000 1,-7.000 3.000 1,-5.000 3.000 1,-11.000 4.000 1,-11.000 7.000 0,-14.000 6.000 1,-11.000 7.000-1,-4.000 7.000 3,6.000 9.000 2,7.000 10.000 3,6.000 10.000 3,3.000 5.000 3,0.000 4.000-1,0.000 3.000 2,0.000 3.000 0,-4.000 7.000 0,-5.000 14.000 0,-7.000 11.000-2,-5.000 14.000-1,0.000 7.000 0,10.000 3.000 1,10.000 3.000 0,9.000 4.000 1,6.000 4.000 0,3.000 6.000 3,3.000 7.000 0,4.000 6.000 1,1.000 4.000 2,0.000 4.000-1,0.000 3.000 1,0.000 3.000 1,4.000-1.000-2,10.000-2.000-1,10.000-3.000-3,9.000-3.000-1,10.000-1.000-6,14.000 4.000-11,11.000 3.000-10,14.000 3.000-10,7.000-4.000-8,3.000-8.000-5,3.000-10.000-7,4.000-9.000-5,-7.000-12.000 1,-16.000-11.000 10,-15.000-14.000 8,-15.000-11.000 10,-11.000-6.000 1,-2.000 4.000-5,-3.000 3.000-6,-3.000 3.000-6</inkml:trace>
</inkml:ink>
</file>

<file path=ppt/ink/ink17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9:31"/>
    </inkml:context>
    <inkml:brush xml:id="br0">
      <inkml:brushProperty name="width" value="0.044326588511467" units="cm"/>
      <inkml:brushProperty name="height" value="0.044326588511467" units="cm"/>
      <inkml:brushProperty name="color" value="#f2395b"/>
      <inkml:brushProperty name="ignorePressure" value="0"/>
    </inkml:brush>
  </inkml:definitions>
  <inkml:trace contextRef="#ctx0" brushRef="#br0">17850.000 38750.000 496,'-2.000'-63.000'9,"-3.000"26.000"20,-3.000 24.000 19,-2.000 26.000 19,-8.000 18.000 5,-8.000 13.000-11,-10.000 12.000-11,-9.000 13.000-10,-7.000 6.000-8,-3.000 0.000-5,-3.000 0.000-5,-2.000 0.000-6,-6.000 1.000-4,-6.000 4.000-3,-6.000 3.000-3,-6.000 3.000-3,-4.000 1.000-3,1.000 1.000-1,-1.000-1.000-3,1.000 1.000-1,2.000-3.000-6,7.000-2.000-9,6.000-3.000-9,7.000-3.000-9,7.000-7.000-5,9.000-9.000 1,10.000-10.000-1,10.000-8.000 1,5.000-8.000-2,4.000-2.000-2,3.000-3.000-2,3.000-3.000-3</inkml:trace>
</inkml:ink>
</file>

<file path=ppt/ink/ink17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9:33"/>
    </inkml:context>
    <inkml:brush xml:id="br0">
      <inkml:brushProperty name="width" value="0.0447150468826294" units="cm"/>
      <inkml:brushProperty name="height" value="0.0447150468826294" units="cm"/>
      <inkml:brushProperty name="color" value="#f2395b"/>
      <inkml:brushProperty name="ignorePressure" value="0"/>
    </inkml:brush>
  </inkml:definitions>
  <inkml:trace contextRef="#ctx0" brushRef="#br0">25000.000 38850.000 492,'0.000'96.000'95,"0.000"-5.000"-21,0.000-7.000-22,0.000-5.000-22,0.000-6.000-13,0.000-3.000-4,0.000-3.000-2,0.000-2.000-4,0.000-6.000-3,0.000-6.000 0,0.000-6.000-2,0.000-6.000-1,3.000-4.000-4,6.000 1.000-7,7.000-1.000-7,6.000 1.000-8,3.000-6.000-2,0.000-8.000 2,0.000-10.000 3,0.000-9.000 1,3.000-13.000 2,6.000-16.000 0,7.000-15.000 0,6.000-15.000 1,4.000-14.000 0,4.000-8.000 2,3.000-10.000 1,3.000-9.000 2,-4.000-5.000 2,-8.000 0.000 2,-10.000 0.000 3,-9.000 0.000 2,-7.000 6.000 1,-3.000 13.000-1,-3.000 12.000-2,-2.000 13.000-2,-5.000 9.000 9,-2.000 6.000 17,-3.000 7.000 19,-3.000 6.000 17,-1.000 15.000 6,4.000 26.000-6,3.000 24.000-5,3.000 26.000-7,1.000 12.000-6,1.000 0.000-4,-1.000 0.000-6,1.000 0.000-6,-1.000 0.000-2,1.000 0.000-4,-1.000 0.000-1,1.000 0.000-3,-3.000 6.000-2,-2.000 13.000 0,-3.000 12.000-1,-3.000 13.000-2,-2.000 9.000 0,0.000 6.000 0,0.000 7.000 0,0.000 6.000-1,-2.000 3.000-1,-3.000 0.000-2,-3.000 0.000-1,-2.000 0.000-3,-1.000-5.000-1,3.000-9.000-3,3.000-10.000-2,4.000-8.000-2,-1.000-12.000-1,-3.000-12.000 2,-3.000-13.000 0,-2.000-12.000 3,-12.000-13.000-2,-19.000-12.000-2,-18.000-13.000-3,-19.000-12.000-3,-7.000-16.000 0,7.000-19.000 2,6.000-18.000 2,7.000-19.000 2,4.000-13.000 2,3.000-6.000 2,3.000-6.000 2,4.000-6.000 2,5.000-2.000 1,10.000 3.000 1,10.000 3.000 1,9.000 4.000 0,7.000-1.000 2,7.000-3.000 2,6.000-3.000 2,7.000-2.000 3,15.000-5.000 0,25.000-2.000-2,25.000-3.000-1,25.000-3.000-1,20.000-9.000-4,16.000-11.000-5,15.000-14.000-5,17.000-11.000-6,11.000-7.000-4,10.000 0.000-5,10.000 0.000-4,9.000 0.000-5,-15.000 12.000-5,-36.000 26.000-4,-39.000 24.000-5,-36.000 26.000-4</inkml:trace>
</inkml:ink>
</file>

<file path=ppt/ink/ink17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9:56"/>
    </inkml:context>
    <inkml:brush xml:id="br0">
      <inkml:brushProperty name="width" value="0.0358387120068073" units="cm"/>
      <inkml:brushProperty name="height" value="0.0358387120068073" units="cm"/>
      <inkml:brushProperty name="color" value="#f2395b"/>
      <inkml:brushProperty name="ignorePressure" value="0"/>
    </inkml:brush>
  </inkml:definitions>
  <inkml:trace contextRef="#ctx0" brushRef="#br0">54750.000 44150.000 613,'25.000'-29.000'85,"0.000"-5.000"-21,0.000-7.000-18,0.000-5.000-20,1.000-9.000-10,4.000-9.000-1,3.000-10.000-1,3.000-8.000-2,3.000-3.000-2,3.000 7.000-4,3.000 6.000-5,4.000 7.000-3,-1.000 5.000-2,-3.000 7.000 0,-3.000 6.000 0,-2.000 7.000 0,-3.000 4.000 1,1.000 3.000 0,-1.000 3.000 0,1.000 4.000 2,-3.000 2.000 0,-2.000 4.000 0,-3.000 3.000 1,-3.000 3.000 0,2.000 6.000 1,10.000 9.000 3,10.000 10.000 2,9.000 10.000 2,-1.000 7.000 1,-8.000 6.000 1,-10.000 7.000 0,-9.000 6.000 0,-5.000 6.000 0,0.000 6.000 0,0.000 7.000-2,0.000 6.000 0,0.000 3.000-1,0.000 0.000-1,0.000 0.000-1,0.000 0.000-2,-2.000-2.000 0,-3.000-3.000-1,-3.000-3.000-1,-2.000-2.000-1,-1.000-3.000 1,3.000 1.000-2,3.000-1.000 1,4.000 1.000 0,-3.000-4.000-1,-5.000-6.000-2,-7.000-6.000-2,-5.000-6.000-1,-3.000-6.000-3,4.000-2.000-1,3.000-3.000-3,3.000-3.000 0,3.000-10.000-12,3.000-16.000-17,3.000-15.000-19,4.000-15.000-19</inkml:trace>
</inkml:ink>
</file>

<file path=ppt/ink/ink17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9:56"/>
    </inkml:context>
    <inkml:brush xml:id="br0">
      <inkml:brushProperty name="width" value="0.0366552472114563" units="cm"/>
      <inkml:brushProperty name="height" value="0.0366552472114563" units="cm"/>
      <inkml:brushProperty name="color" value="#f2395b"/>
      <inkml:brushProperty name="ignorePressure" value="0"/>
    </inkml:brush>
  </inkml:definitions>
  <inkml:trace contextRef="#ctx0" brushRef="#br0">56750.000 42900.000 600,'-4.000'-61.000'17,"-5.000"28.000"14,-7.000 28.000 13,-5.000 29.000 14,-8.000 18.000 1,-5.000 9.000-11,-7.000 10.000-10,-5.000 10.000-12,-9.000 7.000-6,-9.000 6.000-2,-10.000 7.000-3,-8.000 6.000-2,-8.000 7.000-4,-2.000 10.000-5,-3.000 10.000-6,-3.000 9.000-4,-1.000 2.000-3,4.000-2.000 1,3.000-3.000 0,3.000-3.000 1,6.000-10.000-6,9.000-16.000-15,10.000-15.000-15,10.000-15.000-13,10.000-14.000-6,13.000-8.000 4,12.000-10.000 5,13.000-9.000 3</inkml:trace>
</inkml:ink>
</file>

<file path=ppt/ink/ink17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9:57"/>
    </inkml:context>
    <inkml:brush xml:id="br0">
      <inkml:brushProperty name="width" value="0.0258073657751083" units="cm"/>
      <inkml:brushProperty name="height" value="0.0258073657751083" units="cm"/>
      <inkml:brushProperty name="color" value="#f2395b"/>
      <inkml:brushProperty name="ignorePressure" value="0"/>
    </inkml:brush>
  </inkml:definitions>
  <inkml:trace contextRef="#ctx0" brushRef="#br0">57550.000 43800.000 852,'68.000'46.000'75,"-11.000"-5.000"-26,-14.000-7.000-26,-11.000-5.000-25,-9.000-3.000-15,-3.000 4.000-3,-3.000 3.000-2,-2.000 3.000-4,-5.000 1.000-1,-2.000 1.000-2,-3.000-1.000-2,-3.000 1.000-1,-2.000-3.000 0,0.000-2.000 5,0.000-3.000 5,0.000-3.000 3</inkml:trace>
</inkml:ink>
</file>

<file path=ppt/ink/ink17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9:57"/>
    </inkml:context>
    <inkml:brush xml:id="br0">
      <inkml:brushProperty name="width" value="0.0243769288063049" units="cm"/>
      <inkml:brushProperty name="height" value="0.0243769288063049" units="cm"/>
      <inkml:brushProperty name="color" value="#f2395b"/>
      <inkml:brushProperty name="ignorePressure" value="0"/>
    </inkml:brush>
  </inkml:definitions>
  <inkml:trace contextRef="#ctx0" brushRef="#br0">57550.000 44700.000 902,'-61.000'4.000'4,"28.000"10.000"9,28.000 10.000 7,29.000 9.000 10,11.000 2.000-6,-2.000-2.000-17,-3.000-3.000-19,-3.000-3.000-17,-4.000-2.000-9,-3.000 0.000-1,-3.000 0.000 0,-2.000 0.000-1</inkml:trace>
</inkml:ink>
</file>

<file path=ppt/ink/ink17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39:59"/>
    </inkml:context>
    <inkml:brush xml:id="br0">
      <inkml:brushProperty name="width" value="0.0386248603463173" units="cm"/>
      <inkml:brushProperty name="height" value="0.0386248603463173" units="cm"/>
      <inkml:brushProperty name="color" value="#f2395b"/>
      <inkml:brushProperty name="ignorePressure" value="0"/>
    </inkml:brush>
  </inkml:definitions>
  <inkml:trace contextRef="#ctx0" brushRef="#br0">63850.000 43250.000 569,'-27.000'-18.000'39,"-3.000"17.000"-7,-3.000 15.000-7,-2.000 16.000-6,-5.000 12.000-5,-2.000 9.000 1,-3.000 10.000-2,-3.000 10.000 0,-1.000 4.000-1,4.000 0.000 0,3.000 0.000-1,3.000 0.000-1,3.000 0.000 0,3.000 0.000 0,3.000 0.000 0,4.000 0.000-1,1.000-2.000 1,0.000-3.000-1,0.000-3.000 2,0.000-2.000-1,1.000-5.000-1,4.000-2.000-1,3.000-3.000-4,3.000-3.000-1,4.000-6.000-3,7.000-5.000-3,6.000-7.000-3,7.000-5.000-3,7.000-11.000-2,9.000-11.000 0,10.000-14.000 0,10.000-11.000 0,11.000-11.000-1,17.000-5.000 1,15.000-7.000-2,16.000-5.000 1,4.000-8.000-1,-6.000-5.000-1,-6.000-7.000 0,-6.000-5.000-2,-4.000-1.000 2,1.000 6.000 1,-1.000 7.000 3,1.000 6.000 2,-6.000 4.000 1,-8.000 4.000 1,-10.000 3.000 0,-9.000 3.000 1,-10.000 3.000 1,-9.000 3.000 2,-10.000 3.000 1,-8.000 4.000 1,-12.000 11.000 8,-12.000 23.000 15,-13.000 22.000 13,-12.000 22.000 15,-4.000 8.000 1,7.000-2.000-9,6.000-3.000-11,7.000-3.000-10,4.000-1.000-5,3.000 4.000-3,3.000 3.000-2,4.000 3.000-3,-1.000-1.000 0,-3.000-2.000-2,-3.000-3.000-1,-2.000-3.000-1,-1.000-4.000-1,3.000-3.000-1,3.000-3.000-1,4.000-2.000-2,4.000-3.000 0,6.000 1.000-2,7.000-1.000-2,6.000 1.000-1,4.000-6.000-1,4.000-8.000-3,3.000-10.000-1,3.000-9.000-2,3.000-12.000-1,3.000-11.000 0,3.000-14.000-1,4.000-11.000 0,2.000-11.000 1,4.000-5.000 0,3.000-7.000 1,3.000-5.000 1,-1.000-6.000 1,-2.000-3.000 0,-3.000-3.000 1,-3.000-2.000 1,-6.000-5.000 1,-5.000-2.000 1,-7.000-3.000 1,-5.000-3.000 2,-6.000 1.000 1,-3.000 6.000 0,-3.000 7.000 2,-2.000 6.000 0,-6.000 6.000 1,-6.000 6.000 1,-6.000 7.000 2,-6.000 6.000 1,-6.000 7.000 0,-2.000 10.000-1,-3.000 10.000-1,-3.000 9.000-2,-6.000 6.000 1,-5.000 3.000 1,-7.000 3.000 1,-5.000 4.000 2,-8.000 8.000-3,-5.000 17.000-7,-7.000 15.000-6,-5.000 16.000-7,-4.000 12.000-5,0.000 9.000-6,0.000 10.000-5,0.000 10.000-5,7.000-6.000 0,17.000-18.000 7,15.000-19.000 6,16.000-18.000 7,7.000-10.000 1,1.000 0.000 0,-1.000 0.000-1,1.000 0.000-2</inkml:trace>
</inkml:ink>
</file>

<file path=ppt/ink/ink17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0:01"/>
    </inkml:context>
    <inkml:brush xml:id="br0">
      <inkml:brushProperty name="width" value="0.0319281592965126" units="cm"/>
      <inkml:brushProperty name="height" value="0.0319281592965126" units="cm"/>
      <inkml:brushProperty name="color" value="#f2395b"/>
      <inkml:brushProperty name="ignorePressure" value="0"/>
    </inkml:brush>
  </inkml:definitions>
  <inkml:trace contextRef="#ctx0" brushRef="#br0">67400.000 44150.000 689,'-66.000'-25.000'23,"19.000"0.000"4,19.000 0.000 4,19.000 0.000 4,13.000 1.000-1,10.000 4.000-4,10.000 3.000-5,9.000 3.000-4,9.000 1.000-3,9.000 1.000-1,10.000-1.000-2,10.000 1.000-2,5.000-1.000-2,4.000 1.000-4,3.000-1.000-3,3.000 1.000-5,3.000-1.000-3,3.000 1.000-5,3.000-1.000-5,4.000 1.000-6,-4.000 1.000-5,-9.000 3.000-7,-10.000 3.000-8,-8.000 4.000-7,-11.000 2.000-1,-8.000 4.000 2,-10.000 3.000 4,-9.000 3.000 3</inkml:trace>
</inkml:ink>
</file>

<file path=ppt/ink/ink17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0:01"/>
    </inkml:context>
    <inkml:brush xml:id="br0">
      <inkml:brushProperty name="width" value="0.0339336805045605" units="cm"/>
      <inkml:brushProperty name="height" value="0.0339336805045605" units="cm"/>
      <inkml:brushProperty name="color" value="#f2395b"/>
      <inkml:brushProperty name="ignorePressure" value="0"/>
    </inkml:brush>
  </inkml:definitions>
  <inkml:trace contextRef="#ctx0" brushRef="#br0">68200.000 43050.000 648,'-47.000'-68.000'13,"6.000"17.000"0,7.000 15.000 1,6.000 16.000 0,6.000 18.000 5,6.000 22.000 7,7.000 22.000 9,6.000 23.000 7,3.000 13.000 1,0.000 6.000-7,0.000 7.000-6,0.000 6.000-8,0.000 6.000-5,0.000 6.000-4,0.000 7.000-4,0.000 6.000-5,-2.000 1.000-2,-3.000-3.000-3,-3.000-3.000-2,-2.000-2.000-2,-1.000-6.000-5,3.000-6.000-7,3.000-6.000-6,4.000-6.000-7,2.000-12.000-6,4.000-15.000-7,3.000-15.000-6,3.000-16.000-6,1.000-10.000 2,1.000-3.000 8,-1.000-3.000 8,1.000-2.000 8</inkml:trace>
</inkml:ink>
</file>

<file path=ppt/ink/ink17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0:02"/>
    </inkml:context>
    <inkml:brush xml:id="br0">
      <inkml:brushProperty name="width" value="0.0309647154062986" units="cm"/>
      <inkml:brushProperty name="height" value="0.0309647154062986" units="cm"/>
      <inkml:brushProperty name="color" value="#f2395b"/>
      <inkml:brushProperty name="ignorePressure" value="0"/>
    </inkml:brush>
  </inkml:definitions>
  <inkml:trace contextRef="#ctx0" brushRef="#br0">69250.000 43600.000 710,'70.000'-66.000'27,"-9.000"19.000"1,-10.000 19.000 1,-8.000 19.000 2,5.000 9.000-1,22.000 0.000-1,22.000 0.000-1,23.000 0.000-2,8.000 1.000-3,-3.000 4.000-8,-3.000 3.000-6,-2.000 3.000-7,-8.000 1.000-2,-8.000 1.000 2,-10.000-1.000 2,-9.000 1.000 2,-9.000 1.000-6,-5.000 3.000-13,-7.000 3.000-15,-5.000 4.000-13,-8.000-3.000-8,-5.000-5.000 0,-7.000-7.000 0,-5.000-5.000-1,-6.000-3.000 4,-3.000 4.000 8,-3.000 3.000 9,-2.000 3.000 9</inkml:trace>
</inkml:ink>
</file>

<file path=ppt/ink/ink1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16"/>
    </inkml:context>
    <inkml:brush xml:id="br0">
      <inkml:brushProperty name="width" value="0.0376555696129799" units="cm"/>
      <inkml:brushProperty name="height" value="0.0376555696129799" units="cm"/>
      <inkml:brushProperty name="color" value="#f2395b"/>
      <inkml:brushProperty name="ignorePressure" value="0"/>
    </inkml:brush>
  </inkml:definitions>
  <inkml:trace contextRef="#ctx0" brushRef="#br0">14700.000 43200.000 584,'-69.000'-43.000'42,"13.000"17.000"1,12.000 15.000 1,13.000 16.000-1,4.000 18.000-1,-3.000 22.000-6,-3.000 22.000-5,-2.000 23.000-6,-1.000 14.000-3,3.000 10.000-4,3.000 10.000-2,4.000 9.000-4,1.000 4.000-1,0.000 1.000-2,0.000-1.000 0,0.000 1.000-1,4.000-7.000-4,10.000-12.000-4,10.000-13.000-5,9.000-12.000-5,9.000-12.000-4,9.000-8.000-5,10.000-10.000-4,10.000-9.000-4,11.000-12.000-2,17.000-11.000-1,15.000-14.000-1,16.000-11.000 0,-4.000-9.000 0,-21.000-3.000 1,-22.000-3.000 1,-22.000-2.000 2,-10.000-5.000-1,4.000-2.000-1,3.000-3.000-2,3.000-3.000-2</inkml:trace>
</inkml:ink>
</file>

<file path=ppt/ink/ink17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0:02"/>
    </inkml:context>
    <inkml:brush xml:id="br0">
      <inkml:brushProperty name="width" value="0.0310989357531071" units="cm"/>
      <inkml:brushProperty name="height" value="0.0310989357531071" units="cm"/>
      <inkml:brushProperty name="color" value="#f2395b"/>
      <inkml:brushProperty name="ignorePressure" value="0"/>
    </inkml:brush>
  </inkml:definitions>
  <inkml:trace contextRef="#ctx0" brushRef="#br0">70050.000 44450.000 707,'-80.000'-50.000'37,"41.000"0.000"-1,40.000 0.000 0,42.000 0.000-2,22.000 4.000-2,7.000 10.000-5,6.000 10.000-4,7.000 9.000-6,-3.000 9.000-4,-8.000 9.000-2,-10.000 10.000-2,-9.000 10.000-3,-10.000 8.000-2,-9.000 10.000-1,-10.000 10.000 0,-8.000 9.000-2,-14.000 6.000-1,-15.000 3.000-1,-15.000 3.000-3,-16.000 4.000-1,-10.000-1.000-1,-3.000-3.000 1,-3.000-3.000 0,-2.000-2.000 1,-1.000-5.000 1,3.000-2.000 1,3.000-3.000 0,4.000-3.000 1,4.000-7.000 1,6.000-9.000-2,7.000-10.000 0,6.000-8.000-1,15.000-9.000 1,26.000-6.000 1,24.000-6.000 1,26.000-6.000 2,10.000-4.000 0,-3.000 1.000-2,-3.000-1.000-1,-2.000 1.000-1,-5.000-1.000-3,-2.000 1.000-4,-3.000-1.000-3,-3.000 1.000-4,-4.000 1.000-3,-3.000 3.000-3,-3.000 3.000-3,-2.000 4.000-3,-3.000-3.000-2,1.000-5.000 3,-1.000-7.000 0,1.000-5.000 3,-4.000-3.000-1,-6.000 4.000 1,-6.000 3.000-1,-6.000 3.000 1</inkml:trace>
</inkml:ink>
</file>

<file path=ppt/ink/ink17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0:02"/>
    </inkml:context>
    <inkml:brush xml:id="br0">
      <inkml:brushProperty name="width" value="0.0336070992052555" units="cm"/>
      <inkml:brushProperty name="height" value="0.0336070992052555" units="cm"/>
      <inkml:brushProperty name="color" value="#f2395b"/>
      <inkml:brushProperty name="ignorePressure" value="0"/>
    </inkml:brush>
  </inkml:definitions>
  <inkml:trace contextRef="#ctx0" brushRef="#br0">70850.000 42550.000 654,'-24.000'-102.000'20,"4.000"47.000"11,3.000 47.000 10,3.000 48.000 11,1.000 27.000 1,1.000 9.000-8,-1.000 10.000-8,1.000 10.000-9,1.000 4.000-7,3.000 0.000-8,3.000 0.000-9,4.000 0.000-7,1.000-8.000-11,0.000-16.000-11,0.000-15.000-13,0.000-15.000-12,0.000-11.000-6,0.000-2.000 1,0.000-3.000 2,0.000-3.000 0</inkml:trace>
</inkml:ink>
</file>

<file path=ppt/ink/ink17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0:03"/>
    </inkml:context>
    <inkml:brush xml:id="br0">
      <inkml:brushProperty name="width" value="0.0386973507702351" units="cm"/>
      <inkml:brushProperty name="height" value="0.0386973507702351" units="cm"/>
      <inkml:brushProperty name="color" value="#f2395b"/>
      <inkml:brushProperty name="ignorePressure" value="0"/>
    </inkml:brush>
  </inkml:definitions>
  <inkml:trace contextRef="#ctx0" brushRef="#br0">72050.000 43200.000 568,'-25.000'-21.000'7,"0.000"10.000"14,0.000 10.000 15,0.000 9.000 13,0.000 10.000 4,0.000 14.000-9,0.000 11.000-8,0.000 14.000-9,-2.000 8.000-6,-3.000 7.000-2,-3.000 6.000-4,-2.000 7.000-2,-1.000 0.000-2,3.000-2.000 1,3.000-3.000 1,4.000-3.000 1,4.000-7.000-1,6.000-9.000-2,7.000-10.000-3,6.000-8.000-1,12.000-12.000-5,19.000-12.000-9,19.000-13.000-9,19.000-12.000-7,7.000-13.000-4,-3.000-12.000 2,-3.000-13.000 3,-2.000-12.000 2,-6.000-7.000 2,-6.000 1.000 1,-6.000-1.000 1,-6.000 1.000 3,-4.000-4.000 0,1.000-6.000 2,-1.000-6.000 0,1.000-6.000 2,-7.000-1.000 2,-12.000 7.000 4,-13.000 6.000 2,-12.000 7.000 3,-10.000 7.000 2,-6.000 9.000 0,-6.000 10.000 0,-6.000 10.000 1,-7.000 7.000-1,-6.000 6.000 0,-6.000 7.000-1,-6.000 6.000-1,-6.000 9.000-4,-2.000 13.000-10,-3.000 12.000-9,-3.000 13.000-10,4.000 2.000-4,13.000-5.000 1,12.000-7.000 0,13.000-5.000 1,6.000-4.000 3,0.000 0.000 4,0.000 0.000 4,0.000 0.000 5</inkml:trace>
</inkml:ink>
</file>

<file path=ppt/ink/ink17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0:03"/>
    </inkml:context>
    <inkml:brush xml:id="br0">
      <inkml:brushProperty name="width" value="0.0347759127616882" units="cm"/>
      <inkml:brushProperty name="height" value="0.0347759127616882" units="cm"/>
      <inkml:brushProperty name="color" value="#f2395b"/>
      <inkml:brushProperty name="ignorePressure" value="0"/>
    </inkml:brush>
  </inkml:definitions>
  <inkml:trace contextRef="#ctx0" brushRef="#br0">72350.000 43900.000 632,'71.000'-46.000'5,"-5.000"10.000"10,-7.000 10.000 10,-5.000 9.000 10,-4.000 4.000 4,0.000 1.000-1,0.000-1.000-2,0.000 1.000-2,-2.000 5.000-4,-3.000 14.000-4,-3.000 11.000-5,-2.000 14.000-4,-8.000 8.000-5,-8.000 7.000-2,-10.000 6.000-3,-9.000 7.000-3,-10.000 5.000-1,-9.000 7.000 0,-10.000 6.000 0,-8.000 7.000 1,-8.000-1.000-4,-2.000-6.000-4,-3.000-6.000-6,-3.000-6.000-5,1.000-7.000 0,6.000-6.000 2,7.000-6.000 3,6.000-6.000 4,4.000-6.000 3,4.000-2.000 0,3.000-3.000 3,3.000-3.000 0,10.000-6.000 0,20.000-5.000-3,18.000-7.000-3,20.000-5.000-3,8.000-6.000-5,1.000-3.000-5,-1.000-3.000-6,1.000-2.000-5,-3.000-3.000-5,-2.000 1.000-2,-3.000-1.000-3,-3.000 1.000-2,-6.000 1.000 2,-5.000 3.000 6,-7.000 3.000 6,-5.000 4.000 6</inkml:trace>
</inkml:ink>
</file>

<file path=ppt/ink/ink17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0:03"/>
    </inkml:context>
    <inkml:brush xml:id="br0">
      <inkml:brushProperty name="width" value="0.0264378692954779" units="cm"/>
      <inkml:brushProperty name="height" value="0.0264378692954779" units="cm"/>
      <inkml:brushProperty name="color" value="#f2395b"/>
      <inkml:brushProperty name="ignorePressure" value="0"/>
    </inkml:brush>
  </inkml:definitions>
  <inkml:trace contextRef="#ctx0" brushRef="#br0">74000.000 43650.000 832,'28.000'-24.000'3,"6.000"4.000"9,7.000 3.000 7,6.000 3.000 7,7.000 3.000 2,10.000 3.000-5,10.000 3.000-4,9.000 4.000-6,2.000 1.000-3,-2.000 0.000-3,-3.000 0.000-2,-3.000 0.000-3,-4.000 0.000-7,-3.000 0.000-14,-3.000 0.000-14,-2.000 0.000-14,-5.000 1.000-4,-2.000 4.000 6,-3.000 3.000 5,-3.000 3.000 6,-7.000 1.000 5,-9.000 1.000 7,-10.000-1.000 6,-8.000 1.000 7</inkml:trace>
</inkml:ink>
</file>

<file path=ppt/ink/ink17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0:04"/>
    </inkml:context>
    <inkml:brush xml:id="br0">
      <inkml:brushProperty name="width" value="0.0273755136877298" units="cm"/>
      <inkml:brushProperty name="height" value="0.0273755136877298" units="cm"/>
      <inkml:brushProperty name="color" value="#f2395b"/>
      <inkml:brushProperty name="ignorePressure" value="0"/>
    </inkml:brush>
  </inkml:definitions>
  <inkml:trace contextRef="#ctx0" brushRef="#br0">74000.000 44400.000 803,'-65.000'-2.000'-18,"23.000"-3.000"16,22.000-3.000 16,22.000-2.000 17,19.000-1.000 4,20.000 3.000-7,18.000 3.000-5,20.000 4.000-7,8.000 1.000-3,1.000 0.000 2,-1.000 0.000 0,1.000 0.000 2,1.000 0.000-8,3.000 0.000-13,3.000 0.000-16,4.000 0.000-14,1.000-2.000-8,0.000-3.000-3,0.000-3.000-1,0.000-2.000-3,-8.000-1.000 3,-16.000 3.000 11,-15.000 3.000 10,-15.000 4.000 10,-11.000-1.000 6,-2.000-3.000 2,-3.000-3.000 2,-3.000-2.000 2</inkml:trace>
</inkml:ink>
</file>

<file path=ppt/ink/ink17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0:04"/>
    </inkml:context>
    <inkml:brush xml:id="br0">
      <inkml:brushProperty name="width" value="0.0421649478375912" units="cm"/>
      <inkml:brushProperty name="height" value="0.0421649478375912" units="cm"/>
      <inkml:brushProperty name="color" value="#f2395b"/>
      <inkml:brushProperty name="ignorePressure" value="0"/>
    </inkml:brush>
  </inkml:definitions>
  <inkml:trace contextRef="#ctx0" brushRef="#br0">77250.000 42950.000 521,'-10.000'-35.000'12,"-18.000"32.000"15,-19.000 31.000 13,-18.000 32.000 14,-7.000 15.000 3,6.000 0.000-10,7.000 0.000-10,6.000 0.000-10,3.000 3.000-5,0.000 6.000-4,0.000 7.000-2,0.000 6.000-3,0.000 3.000-2,0.000 0.000-3,0.000 0.000-2,0.000 0.000-3,4.000-7.000 0,10.000-11.000 2,10.000-14.000 2,9.000-11.000 1,9.000-11.000-5,9.000-5.000-12,10.000-7.000-11,10.000-5.000-13,13.000-15.000-3,19.000-22.000 2,19.000-22.000 3,19.000-21.000 4,12.000-18.000 1,6.000-12.000 0,7.000-13.000 0,6.000-12.000 0,-1.000-5.000 1,-5.000 3.000 2,-7.000 3.000 1,-5.000 4.000 2,-9.000 5.000 3,-9.000 10.000 4,-10.000 10.000 4,-8.000 9.000 4,-11.000 9.000 2,-8.000 9.000-3,-10.000 10.000-2,-9.000 10.000-2,-9.000 10.000 11,-5.000 13.000 23,-7.000 12.000 22,-5.000 13.000 23,-8.000 10.000 5,-5.000 10.000-15,-7.000 10.000-13,-5.000 9.000-15,-4.000 7.000-7,0.000 7.000-2,0.000 6.000 0,0.000 7.000-2,1.000 0.000-3,4.000-2.000-1,3.000-3.000-4,3.000-3.000-3,3.000-6.000-1,3.000-5.000-3,3.000-7.000-2,4.000-5.000-2,1.000-6.000 0,0.000-3.000-2,0.000-3.000 0,0.000-2.000-1,4.000-6.000-2,10.000-6.000-5,10.000-6.000-5,9.000-6.000-5,6.000-9.000-2,3.000-8.000 1,3.000-10.000 0,4.000-9.000 2,2.000-10.000 0,4.000-9.000-1,3.000-10.000-1,3.000-8.000-1,1.000-14.000 1,1.000-15.000 1,-1.000-15.000 1,1.000-16.000 2,-3.000-8.000 1,-2.000 0.000 1,-3.000 0.000 0,-3.000 0.000 1,-6.000 7.000 2,-5.000 17.000 1,-7.000 15.000 3,-5.000 16.000 2,-9.000 9.000 1,-9.000 3.000 2,-10.000 3.000 0,-8.000 4.000 0,-9.000 5.000 2,-6.000 10.000 2,-6.000 10.000 2,-6.000 9.000 1,-7.000 7.000-2,-6.000 7.000-5,-6.000 6.000-5,-6.000 7.000-5,-4.000 8.000-5,1.000 14.000-4,-1.000 11.000-4,1.000 14.000-5,4.000 3.000 1,9.000-2.000 5,10.000-3.000 4,10.000-3.000 5,5.000-7.000 3,4.000-9.000 3,3.000-10.000 3,3.000-8.000 2</inkml:trace>
</inkml:ink>
</file>

<file path=ppt/ink/ink17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0:05"/>
    </inkml:context>
    <inkml:brush xml:id="br0">
      <inkml:brushProperty name="width" value="0.0406412184238434" units="cm"/>
      <inkml:brushProperty name="height" value="0.0406412184238434" units="cm"/>
      <inkml:brushProperty name="color" value="#f2395b"/>
      <inkml:brushProperty name="ignorePressure" value="0"/>
    </inkml:brush>
  </inkml:definitions>
  <inkml:trace contextRef="#ctx0" brushRef="#br0">79100.000 43700.000 541,'71.000'-2.000'-3,"-5.000"-3.000"13,-7.000-3.000 11,-5.000-2.000 13,-6.000 0.000 6,-3.000 7.000-2,-3.000 6.000 0,-2.000 7.000-1,-5.000 4.000-2,-2.000 3.000-4,-3.000 3.000-5,-3.000 4.000-3,-4.000 4.000-4,-3.000 6.000-4,-3.000 7.000-3,-2.000 6.000-3,-6.000 4.000-2,-6.000 4.000 0,-6.000 3.000 2,-6.000 3.000 1,-9.000 1.000-3,-8.000 1.000-5,-10.000-1.000-6,-9.000 1.000-4,-5.000-1.000-4,0.000 1.000-2,0.000-1.000-2,0.000 1.000-2,1.000-4.000 0,4.000-6.000 1,3.000-6.000 2,3.000-6.000 1,3.000-6.000 3,3.000-2.000 3,3.000-3.000 3,4.000-3.000 3,16.000-6.000 6,32.000-5.000 9,31.000-7.000 8,32.000-5.000 9,11.000-6.000 1,-5.000-3.000-5,-7.000-3.000-5,-5.000-2.000-5,-4.000-3.000-4,0.000 1.000-3,0.000-1.000-2,0.000 1.000-3</inkml:trace>
</inkml:ink>
</file>

<file path=ppt/ink/ink17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0:07"/>
    </inkml:context>
    <inkml:brush xml:id="br0">
      <inkml:brushProperty name="width" value="0.0449872091412544" units="cm"/>
      <inkml:brushProperty name="height" value="0.0449872091412544" units="cm"/>
      <inkml:brushProperty name="color" value="#f2395b"/>
      <inkml:brushProperty name="ignorePressure" value="0"/>
    </inkml:brush>
  </inkml:definitions>
  <inkml:trace contextRef="#ctx0" brushRef="#br0">55700.000 47550.000 489,'-22.000'50.000'17,"6.000"0.000"4,7.000 0.000 2,6.000 0.000 3,1.000 0.000 1,-3.000 0.000-2,-3.000 0.000-1,-2.000 0.000-1,-1.000 1.000-1,3.000 4.000-3,3.000 3.000-1,4.000 3.000-3,-1.000 1.000-1,-3.000 1.000-3,-3.000-1.000-1,-2.000 1.000-3,-1.000-4.000-1,3.000-6.000-3,3.000-6.000-1,4.000-6.000-3,7.000-9.000-5,13.000-8.000-6,12.000-10.000-7,13.000-9.000-6,4.000-13.000-4,-3.000-16.000 0,-3.000-15.000-1,-2.000-15.000 0,-1.000-15.000 0,3.000-12.000 1,3.000-13.000 0,4.000-12.000 1,-3.000-1.000 2,-5.000 14.000 3,-7.000 11.000 4,-5.000 14.000 4,-4.000 5.000 6,0.000 1.000 6,0.000-1.000 7,0.000 1.000 7,-4.000 2.000 6,-5.000 7.000 6,-7.000 6.000 4,-5.000 7.000 5,-4.000 10.000 4,0.000 16.000 3,0.000 15.000 4,0.000 17.000 2,1.000 10.000-1,4.000 6.000-6,3.000 7.000-8,3.000 6.000-6,-1.000 4.000-4,-2.000 4.000-2,-3.000 3.000-1,-3.000 3.000-2,-2.000 4.000-1,0.000 7.000-1,0.000 6.000-1,0.000 7.000 0,0.000 5.000-1,0.000 7.000 0,0.000 6.000-1,0.000 7.000-1,-2.000 4.000-1,-3.000 3.000-3,-3.000 3.000-3,-2.000 4.000-4,-3.000-3.000-3,1.000-5.000-2,-1.000-7.000-1,1.000-5.000-4,-1.000-9.000 0,1.000-9.000-2,-1.000-10.000 0,1.000-8.000-1,-3.000-9.000-1,-2.000-6.000 1,-3.000-6.000 0,-3.000-6.000 1,-7.000-6.000-1,-9.000-2.000-2,-10.000-3.000-3,-8.000-3.000-1,-4.000-6.000 1,3.000-5.000 4,3.000-7.000 5,4.000-5.000 4,1.000-8.000 2,0.000-5.000 2,0.000-7.000 0,0.000-5.000 1,1.000-8.000 1,4.000-5.000 3,3.000-7.000 2,3.000-5.000 2,6.000-8.000 1,9.000-5.000 0,10.000-7.000 1,10.000-5.000 1,8.000-8.000-1,10.000-5.000 0,10.000-7.000 1,9.000-5.000-1,10.000-4.000-2,14.000 0.000-4,11.000 0.000-4,14.000 0.000-5,7.000 4.000-4,3.000 10.000-6,3.000 10.000-5,4.000 9.000-6,-9.000 10.000-1,-18.000 14.000 5,-19.000 11.000 5,-18.000 14.000 5,-9.000 5.000-3,4.000 1.000-7,3.000-1.000-9,3.000 1.000-8</inkml:trace>
</inkml:ink>
</file>

<file path=ppt/ink/ink17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0:07"/>
    </inkml:context>
    <inkml:brush xml:id="br0">
      <inkml:brushProperty name="width" value="0.0342388935387135" units="cm"/>
      <inkml:brushProperty name="height" value="0.0342388935387135" units="cm"/>
      <inkml:brushProperty name="color" value="#f2395b"/>
      <inkml:brushProperty name="ignorePressure" value="0"/>
    </inkml:brush>
  </inkml:definitions>
  <inkml:trace contextRef="#ctx0" brushRef="#br0">59050.000 48600.000 642,'6.000'-43.000'9,"13.000"17.000"18,12.000 15.000 17,13.000 16.000 18,4.000 10.000 4,-3.000 7.000-10,-3.000 6.000-11,-2.000 7.000-9,-6.000 2.000-23,-6.000 1.000-37,-6.000-1.000-34,-6.000 1.000-37</inkml:trace>
</inkml:ink>
</file>

<file path=ppt/ink/ink1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17"/>
    </inkml:context>
    <inkml:brush xml:id="br0">
      <inkml:brushProperty name="width" value="0.0440753735601902" units="cm"/>
      <inkml:brushProperty name="height" value="0.0440753735601902" units="cm"/>
      <inkml:brushProperty name="color" value="#f2395b"/>
      <inkml:brushProperty name="ignorePressure" value="0"/>
    </inkml:brush>
  </inkml:definitions>
  <inkml:trace contextRef="#ctx0" brushRef="#br0">15600.000 42750.000 499,'-16.000'-44.000'73,"19.000"13.000"-13,19.000 12.000-13,19.000 13.000-13,15.000 4.000-9,13.000-3.000-5,12.000-3.000-3,13.000-2.000-5,1.000 0.000-5,-9.000 7.000-8,-10.000 6.000-6,-8.000 7.000-8,-12.000 5.000-5,-12.000 7.000-4,-13.000 6.000-4,-12.000 7.000-3,-13.000 2.000-2,-12.000 1.000-2,-13.000-1.000-1,-12.000 1.000-2,-10.000-3.000 3,-6.000-2.000 6,-6.000-3.000 5,-6.000-3.000 7,-4.000-6.000 4,1.000-5.000 3,-1.000-7.000 3,1.000-5.000 2,1.000-3.000 4,3.000 4.000 1,3.000 3.000 3,4.000 3.000 3,4.000 1.000 4,6.000 1.000 7,7.000-1.000 8,6.000 1.000 7,6.000 1.000 4,6.000 3.000 1,7.000 3.000 2,6.000 4.000 1,3.000 5.000-1,0.000 10.000-4,0.000 10.000-3,0.000 9.000-4,0.000 10.000-2,0.000 14.000 0,0.000 11.000 0,0.000 14.000 0,0.000 10.000-2,0.000 9.000-3,0.000 10.000-5,0.000 10.000-3,-2.000 5.000-2,-3.000 4.000 0,-3.000 3.000 1,-2.000 3.000 0,-1.000-5.000-3,3.000-12.000-7,3.000-13.000-5,4.000-12.000-6,2.000-12.000-6,4.000-8.000-8,3.000-10.000-6,3.000-9.000-8,3.000-20.000-8,3.000-27.000-10,3.000-28.000-10,4.000-28.000-9,1.000-17.000 1,0.000-2.000 16,0.000-3.000 13,0.000-3.000 16</inkml:trace>
</inkml:ink>
</file>

<file path=ppt/ink/ink17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0:08"/>
    </inkml:context>
    <inkml:brush xml:id="br0">
      <inkml:brushProperty name="width" value="0.0286093205213547" units="cm"/>
      <inkml:brushProperty name="height" value="0.0286093205213547" units="cm"/>
      <inkml:brushProperty name="color" value="#f2395b"/>
      <inkml:brushProperty name="ignorePressure" value="0"/>
    </inkml:brush>
  </inkml:definitions>
  <inkml:trace contextRef="#ctx0" brushRef="#br0">59050.000 49100.000 768,'-47.000'0.000'3,"6.000"0.000"5,7.000 0.000 5,6.000 0.000 5,9.000 3.000 6,13.000 6.000 7,12.000 7.000 5,13.000 6.000 7,7.000 3.000-6,4.000 0.000-18,3.000 0.000-20,3.000 0.000-18,-1.000-2.000-14,-2.000-3.000-11,-3.000-3.000-9,-3.000-2.000-10</inkml:trace>
</inkml:ink>
</file>

<file path=ppt/ink/ink17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0:09"/>
    </inkml:context>
    <inkml:brush xml:id="br0">
      <inkml:brushProperty name="width" value="0.0401291027665138" units="cm"/>
      <inkml:brushProperty name="height" value="0.0401291027665138" units="cm"/>
      <inkml:brushProperty name="color" value="#f2395b"/>
      <inkml:brushProperty name="ignorePressure" value="0"/>
    </inkml:brush>
  </inkml:definitions>
  <inkml:trace contextRef="#ctx0" brushRef="#br0">64400.000 47800.000 548,'0.000'-63.000'42,"0.000"26.000"-2,0.000 24.000-2,0.000 26.000-4,0.000 13.000-2,0.000 4.000-1,0.000 3.000-2,0.000 3.000-1,-2.000 9.000-2,-3.000 16.000-1,-3.000 15.000-2,-2.000 17.000 0,-1.000 7.000-4,3.000 0.000-3,3.000 0.000-5,4.000 0.000-4,-1.000-2.000-2,-3.000-3.000 2,-3.000-3.000 0,-2.000-2.000 2,-1.000-6.000-10,3.000-6.000-17,3.000-6.000-19,4.000-6.000-18</inkml:trace>
</inkml:ink>
</file>

<file path=ppt/ink/ink17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0:09"/>
    </inkml:context>
    <inkml:brush xml:id="br0">
      <inkml:brushProperty name="width" value="0.0317139327526093" units="cm"/>
      <inkml:brushProperty name="height" value="0.0317139327526093" units="cm"/>
      <inkml:brushProperty name="color" value="#f2395b"/>
      <inkml:brushProperty name="ignorePressure" value="0"/>
    </inkml:brush>
  </inkml:definitions>
  <inkml:trace contextRef="#ctx0" brushRef="#br0">64300.000 48700.000 693,'0.000'-91.000'2,"0.000"19.000"4,0.000 19.000 5,0.000 19.000 3,3.000 9.000 4,6.000 0.000 3,7.000 0.000 4,6.000 0.000 2,4.000 1.000 2,4.000 4.000-1,3.000 3.000-2,3.000 3.000-1,1.000 3.000-2,1.000 3.000-6,-1.000 3.000-4,1.000 4.000-6,1.000 1.000-2,3.000 0.000-1,3.000 0.000-1,4.000 0.000-1,-1.000 0.000-4,-3.000 0.000-8,-3.000 0.000-7,-2.000 0.000-9,-5.000 1.000-7,-2.000 4.000-7,-3.000 3.000-8,-3.000 3.000-7,-2.000-1.000 0,0.000-2.000 9,0.000-3.000 8,0.000-3.000 9</inkml:trace>
</inkml:ink>
</file>

<file path=ppt/ink/ink17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0:09"/>
    </inkml:context>
    <inkml:brush xml:id="br0">
      <inkml:brushProperty name="width" value="0.0452196151018143" units="cm"/>
      <inkml:brushProperty name="height" value="0.0452196151018143" units="cm"/>
      <inkml:brushProperty name="color" value="#f2395b"/>
      <inkml:brushProperty name="ignorePressure" value="0"/>
    </inkml:brush>
  </inkml:definitions>
  <inkml:trace contextRef="#ctx0" brushRef="#br0">65350.000 47350.000 486,'0.000'-52.000'2,"0.000"-3.000"3,0.000-3.000 4,0.000-2.000 3,0.000 2.000 4,0.000 9.000 3,0.000 10.000 3,0.000 10.000 3,0.000 14.000 6,0.000 23.000 8,0.000 22.000 7,0.000 22.000 9,0.000 12.000-2,0.000 3.000-8,0.000 3.000-10,0.000 4.000-9,0.000 4.000-7,0.000 6.000-2,0.000 7.000-4,0.000 6.000-3,0.000 7.000-3,0.000 10.000-2,0.000 10.000-3,0.000 9.000-2,-2.000 10.000-3,-3.000 14.000-6,-3.000 11.000-6,-2.000 14.000-4,-1.000 8.000-6,3.000 7.000-6,3.000 6.000-6,4.000 7.000-6,4.000-7.000-3,6.000-19.000 0,7.000-18.000-2,6.000-19.000 0,1.000-24.000 2,-3.000-28.000 3,-3.000-28.000 5,-2.000-27.000 3</inkml:trace>
</inkml:ink>
</file>

<file path=ppt/ink/ink17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0:10"/>
    </inkml:context>
    <inkml:brush xml:id="br0">
      <inkml:brushProperty name="width" value="0.0347025915980339" units="cm"/>
      <inkml:brushProperty name="height" value="0.0347025915980339" units="cm"/>
      <inkml:brushProperty name="color" value="#f2395b"/>
      <inkml:brushProperty name="ignorePressure" value="0"/>
    </inkml:brush>
  </inkml:definitions>
  <inkml:trace contextRef="#ctx0" brushRef="#br0">65700.000 48550.000 633,'51.000'-44.000'80,"4.000"13.000"-14,3.000 12.000-15,3.000 13.000-14,-4.000 9.000-10,-8.000 6.000-5,-10.000 7.000-5,-9.000 6.000-4,-7.000 6.000-4,-3.000 6.000-2,-3.000 7.000-1,-2.000 6.000-1,-6.000 3.000-2,-6.000 0.000-2,-6.000 0.000-2,-6.000 0.000-2,-7.000 1.000-1,-6.000 4.000 1,-6.000 3.000-1,-6.000 3.000 0,-4.000-4.000-1,1.000-8.000 1,-1.000-10.000-1,1.000-9.000 0,1.000-5.000 1,3.000 0.000 3,3.000 0.000 4,4.000 0.000 2,5.000 0.000 3,10.000 0.000 2,10.000 0.000 1,9.000 0.000 1,9.000-4.000-2,9.000-5.000-4,10.000-7.000-6,10.000-5.000-4,5.000-4.000-6,4.000 0.000-9,3.000 0.000-8,3.000 0.000-9,-4.000 0.000-4,-8.000 0.000-3,-10.000 0.000-3,-9.000 0.000-1,-5.000 1.000 0,0.000 4.000 6,0.000 3.000 4,0.000 3.000 4</inkml:trace>
</inkml:ink>
</file>

<file path=ppt/ink/ink17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0:10"/>
    </inkml:context>
    <inkml:brush xml:id="br0">
      <inkml:brushProperty name="width" value="0.0271110832691193" units="cm"/>
      <inkml:brushProperty name="height" value="0.0271110832691193" units="cm"/>
      <inkml:brushProperty name="color" value="#f2395b"/>
      <inkml:brushProperty name="ignorePressure" value="0"/>
    </inkml:brush>
  </inkml:definitions>
  <inkml:trace contextRef="#ctx0" brushRef="#br0">67300.000 48500.000 811,'160.000'-44.000'84,"-27.000"13.000"-25,-28.000 12.000-24,-28.000 13.000-25,-13.000 7.000-12,3.000 4.000-1,3.000 3.000-2,4.000 3.000-1,-3.000-1.000-4,-5.000-2.000-7,-7.000-3.000-6,-5.000-3.000-7,-8.000-1.000-5,-5.000 4.000-3,-7.000 3.000-2,-5.000 3.000-3</inkml:trace>
</inkml:ink>
</file>

<file path=ppt/ink/ink17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0:10"/>
    </inkml:context>
    <inkml:brush xml:id="br0">
      <inkml:brushProperty name="width" value="0.038771528750658" units="cm"/>
      <inkml:brushProperty name="height" value="0.038771528750658" units="cm"/>
      <inkml:brushProperty name="color" value="#f2395b"/>
      <inkml:brushProperty name="ignorePressure" value="0"/>
    </inkml:brush>
  </inkml:definitions>
  <inkml:trace contextRef="#ctx0" brushRef="#br0">68050.000 48000.000 567,'-46.000'-58.000'31,"10.000"34.000"11,10.000 35.000 11,9.000 35.000 11,6.000 18.000 0,3.000 3.000-11,3.000 3.000-10,4.000 4.000-12,1.000 4.000-9,0.000 6.000-6,0.000 7.000-6,0.000 6.000-6,0.000 6.000-6,0.000 6.000-4,0.000 7.000-4,0.000 6.000-5,0.000-8.000-3,0.000-22.000-4,0.000-22.000-4,0.000-21.000-3</inkml:trace>
</inkml:ink>
</file>

<file path=ppt/ink/ink17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0:10"/>
    </inkml:context>
    <inkml:brush xml:id="br0">
      <inkml:brushProperty name="width" value="0.0355803743004799" units="cm"/>
      <inkml:brushProperty name="height" value="0.0355803743004799" units="cm"/>
      <inkml:brushProperty name="color" value="#f2395b"/>
      <inkml:brushProperty name="ignorePressure" value="0"/>
    </inkml:brush>
  </inkml:definitions>
  <inkml:trace contextRef="#ctx0" brushRef="#br0">69700.000 48300.000 618,'26.000'-44.000'5,"4.000"13.000"12,3.000 12.000 11,3.000 13.000 11,6.000 4.000 4,9.000-3.000-2,10.000-3.000-3,10.000-2.000-3,7.000-1.000-4,6.000 3.000-4,7.000 3.000-5,6.000 4.000-4,6.000-1.000-4,6.000-3.000-4,7.000-3.000-4,6.000-2.000-3,3.000-1.000-1,0.000 3.000-1,0.000 3.000 0,0.000 4.000 0,-2.000 4.000-6,-3.000 6.000-8,-3.000 7.000-11,-2.000 6.000-9,-9.000-1.000-7,-12.000-5.000-6,-13.000-7.000-5,-12.000-5.000-6,-13.000-3.000 2,-12.000 4.000 8,-13.000 3.000 6,-12.000 3.000 8</inkml:trace>
</inkml:ink>
</file>

<file path=ppt/ink/ink17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0:11"/>
    </inkml:context>
    <inkml:brush xml:id="br0">
      <inkml:brushProperty name="width" value="0.0358624830842018" units="cm"/>
      <inkml:brushProperty name="height" value="0.0358624830842018" units="cm"/>
      <inkml:brushProperty name="color" value="#f2395b"/>
      <inkml:brushProperty name="ignorePressure" value="0"/>
    </inkml:brush>
  </inkml:definitions>
  <inkml:trace contextRef="#ctx0" brushRef="#br0">70650.000 48750.000 613,'92.000'-44.000'49,"-16.000"13.000"-3,-15.000 12.000-4,-15.000 13.000-4,-9.000 7.000-4,1.000 4.000-6,-1.000 3.000-4,1.000 3.000-6,-4.000 4.000-2,-6.000 7.000-1,-6.000 6.000 1,-6.000 7.000 0,-7.000 4.000-2,-6.000 3.000-2,-6.000 3.000-3,-6.000 4.000-2,-7.000 2.000-4,-6.000 4.000-4,-6.000 3.000-4,-6.000 3.000-4,-2.000-1.000-3,3.000-2.000 0,3.000-3.000-1,4.000-3.000-1,2.000-6.000 0,4.000-5.000 0,3.000-7.000 2,3.000-5.000 1,6.000-6.000 0,9.000-3.000 1,10.000-3.000-1,10.000-2.000 1,10.000-6.000-3,13.000-6.000-3,12.000-6.000-4,13.000-6.000-4,6.000-6.000-1,0.000-2.000-1,0.000-3.000 1,0.000-3.000-1,-4.000-1.000 1,-5.000 4.000 0,-7.000 3.000 1,-5.000 3.000 0</inkml:trace>
</inkml:ink>
</file>

<file path=ppt/ink/ink17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0:11"/>
    </inkml:context>
    <inkml:brush xml:id="br0">
      <inkml:brushProperty name="width" value="0.035304170101881" units="cm"/>
      <inkml:brushProperty name="height" value="0.035304170101881" units="cm"/>
      <inkml:brushProperty name="color" value="#f2395b"/>
      <inkml:brushProperty name="ignorePressure" value="0"/>
    </inkml:brush>
  </inkml:definitions>
  <inkml:trace contextRef="#ctx0" brushRef="#br0">71450.000 46500.000 623,'0.000'-47.000'2,"0.000"6.000"7,0.000 7.000 5,0.000 6.000 5,0.000 10.000 7,0.000 17.000 6,0.000 15.000 7,0.000 16.000 7,0.000 18.000 0,0.000 22.000-8,0.000 22.000-6,0.000 23.000-8,0.000 10.000-6,0.000 0.000-5,0.000 0.000-7,0.000 0.000-6,0.000-4.000-1,0.000-5.000 2,0.000-7.000 4,0.000-5.000 3</inkml:trace>
</inkml:ink>
</file>

<file path=ppt/ink/ink1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17"/>
    </inkml:context>
    <inkml:brush xml:id="br0">
      <inkml:brushProperty name="width" value="0.0435295514762402" units="cm"/>
      <inkml:brushProperty name="height" value="0.0435295514762402" units="cm"/>
      <inkml:brushProperty name="color" value="#f2395b"/>
      <inkml:brushProperty name="ignorePressure" value="0"/>
    </inkml:brush>
  </inkml:definitions>
  <inkml:trace contextRef="#ctx0" brushRef="#br0">15700.000 44800.000 505,'-46.000'-47.000'3,"10.000"6.000"0,10.000 7.000-1,9.000 6.000-2,20.000 4.000 9,31.000 4.000 17,32.000 3.000 17,31.000 3.000 17,13.000 3.000 2,-2.000 3.000-15,-3.000 3.000-13,-3.000 4.000-15,-6.000 1.000-8,-5.000 0.000-2,-7.000 0.000-3,-5.000 0.000-2,-9.000 0.000-5,-9.000 0.000-6,-10.000 0.000-8,-8.000 0.000-7,-9.000-4.000-4,-6.000-5.000 1,-6.000-7.000-1,-6.000-5.000 0,-6.000-11.000 0,-2.000-11.000 0,-3.000-14.000 0,-3.000-11.000 1,-4.000-9.000 1,-3.000-3.000 3,-3.000-3.000 4,-2.000-2.000 2,-5.000 3.000 5,-2.000 14.000 4,-3.000 11.000 5,-3.000 14.000 5,-4.000 10.000 6,-3.000 9.000 9,-3.000 10.000 7,-2.000 10.000 9,-6.000 10.000 2,-6.000 13.000-4,-6.000 12.000-4,-6.000 13.000-5,-1.000 13.000 2,7.000 17.000 3,6.000 15.000 6,7.000 16.000 4,4.000 4.000 0,3.000-6.000-6,3.000-6.000-5,4.000-6.000-5,5.000-4.000-6,10.000 1.000-6,10.000-1.000-7,9.000 1.000-5,7.000-4.000-5,7.000-6.000 0,6.000-6.000-2,7.000-6.000 0,5.000-9.000-5,7.000-8.000-5,6.000-10.000-7,7.000-9.000-6,2.000-9.000-4,1.000-5.000-3,-1.000-7.000-2,1.000-5.000-3,-6.000-4.000 3,-8.000 0.000 5,-10.000 0.000 6,-9.000 0.000 6,-7.000-4.000 2,-3.000-5.000-5,-3.000-7.000-4,-2.000-5.000-4</inkml:trace>
</inkml:ink>
</file>

<file path=ppt/ink/ink17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0:12"/>
    </inkml:context>
    <inkml:brush xml:id="br0">
      <inkml:brushProperty name="width" value="0.0419364385306835" units="cm"/>
      <inkml:brushProperty name="height" value="0.0419364385306835" units="cm"/>
      <inkml:brushProperty name="color" value="#f2395b"/>
      <inkml:brushProperty name="ignorePressure" value="0"/>
    </inkml:brush>
  </inkml:definitions>
  <inkml:trace contextRef="#ctx0" brushRef="#br0">73150.000 47850.000 524,'-24.000'-46.000'4,"4.000"10.000"9,3.000 10.000 9,3.000 9.000 9,-1.000 7.000 3,-2.000 7.000-1,-3.000 6.000 0,-3.000 7.000-2,-2.000 7.000-1,0.000 9.000-2,0.000 10.000-3,0.000 10.000-3,0.000 5.000-1,0.000 4.000-3,0.000 3.000-1,0.000 3.000-2,1.000 1.000-1,4.000 1.000-2,3.000-1.000-1,3.000 1.000-1,1.000-3.000-1,1.000-2.000 1,-1.000-3.000 2,1.000-3.000 0,7.000-6.000-4,16.000-5.000-7,15.000-7.000-10,17.000-5.000-7,7.000-14.000-5,0.000-18.000-1,0.000-19.000 0,0.000-18.000-2,1.000-14.000-1,4.000-5.000-1,3.000-7.000-1,3.000-5.000 0,-2.000-6.000 0,-6.000-3.000 4,-6.000-3.000 4,-6.000-2.000 3,-7.000 0.000 4,-6.000 7.000 3,-6.000 6.000 4,-6.000 7.000 4,-7.000 5.000 1,-6.000 7.000 2,-6.000 6.000-1,-6.000 7.000 2,-10.000 8.000-2,-12.000 14.000-3,-13.000 11.000-4,-12.000 14.000-3,-5.000 10.000-3,3.000 9.000-2,3.000 10.000-2,4.000 10.000-2,4.000 0.000-3,6.000-5.000-3,7.000-7.000-4,6.000-5.000-3</inkml:trace>
</inkml:ink>
</file>

<file path=ppt/ink/ink17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0:12"/>
    </inkml:context>
    <inkml:brush xml:id="br0">
      <inkml:brushProperty name="width" value="0.0341819077730179" units="cm"/>
      <inkml:brushProperty name="height" value="0.0341819077730179" units="cm"/>
      <inkml:brushProperty name="color" value="#f2395b"/>
      <inkml:brushProperty name="ignorePressure" value="0"/>
    </inkml:brush>
  </inkml:definitions>
  <inkml:trace contextRef="#ctx0" brushRef="#br0">73650.000 48100.000 643,'46.000'1.000'13,"-5.000"4.000"-2,-7.000 3.000-3,-5.000 3.000-2,-4.000 3.000 4,0.000 3.000 10,0.000 3.000 11,0.000 4.000 11,-4.000 4.000 2,-5.000 6.000-7,-7.000 7.000-6,-5.000 6.000-7,-6.000 1.000-5,-3.000-3.000-3,-3.000-3.000-4,-2.000-2.000-3,-1.000-3.000-3,3.000 1.000 1,3.000-1.000-2,4.000 1.000 0,10.000-7.000-7,19.000-12.000-15,19.000-13.000-14,19.000-12.000-16,9.000-9.000-5,0.000-2.000 2,0.000-3.000 1,0.000-3.000 3,-7.000-1.000 4,-11.000 4.000 8,-14.000 3.000 6,-11.000 3.000 8,-7.000 1.000 4,0.000 1.000 1,0.000-1.000 1,0.000 1.000 1</inkml:trace>
</inkml:ink>
</file>

<file path=ppt/ink/ink17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0:12"/>
    </inkml:context>
    <inkml:brush xml:id="br0">
      <inkml:brushProperty name="width" value="0.0353693775832653" units="cm"/>
      <inkml:brushProperty name="height" value="0.0353693775832653" units="cm"/>
      <inkml:brushProperty name="color" value="#f2395b"/>
      <inkml:brushProperty name="ignorePressure" value="0"/>
    </inkml:brush>
  </inkml:definitions>
  <inkml:trace contextRef="#ctx0" brushRef="#br0">75400.000 47850.000 622,'-43.000'-25.000'1,"17.000"0.000"3,15.000 0.000 3,16.000 0.000 4,12.000 0.000 5,9.000 0.000 12,10.000 0.000 10,10.000 0.000 12,7.000 3.000 0,6.000 6.000-9,7.000 7.000-8,6.000 6.000-9,3.000 3.000-5,0.000 0.000-1,0.000 0.000-2,0.000 0.000-2,-5.000 3.000-6,-9.000 6.000-15,-10.000 7.000-13,-8.000 6.000-14,-8.000 3.000-10,-2.000 0.000-6,-3.000 0.000-5,-3.000 0.000-6</inkml:trace>
</inkml:ink>
</file>

<file path=ppt/ink/ink17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0:12"/>
    </inkml:context>
    <inkml:brush xml:id="br0">
      <inkml:brushProperty name="width" value="0.0289331376552582" units="cm"/>
      <inkml:brushProperty name="height" value="0.0289331376552582" units="cm"/>
      <inkml:brushProperty name="color" value="#f2395b"/>
      <inkml:brushProperty name="ignorePressure" value="0"/>
    </inkml:brush>
  </inkml:definitions>
  <inkml:trace contextRef="#ctx0" brushRef="#br0">75200.000 48300.000 760,'98.000'-2.000'90,"-3.000"-3.000"-22,-3.000-3.000-23,-2.000-2.000-21,-3.000-3.000-14,1.000 1.000-7,-1.000-1.000-7,1.000 1.000-6,-3.000 1.000-10,-2.000 3.000-13,-3.000 3.000-13,-3.000 4.000-12,-7.000-1.000-2,-9.000-3.000 10,-10.000-3.000 10,-8.000-2.000 10</inkml:trace>
</inkml:ink>
</file>

<file path=ppt/ink/ink17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0:13"/>
    </inkml:context>
    <inkml:brush xml:id="br0">
      <inkml:brushProperty name="width" value="0.047381192445755" units="cm"/>
      <inkml:brushProperty name="height" value="0.047381192445755" units="cm"/>
      <inkml:brushProperty name="color" value="#f2395b"/>
      <inkml:brushProperty name="ignorePressure" value="0"/>
    </inkml:brush>
  </inkml:definitions>
  <inkml:trace contextRef="#ctx0" brushRef="#br0">77700.000 47150.000 464,'0.000'-57.000'36,"0.000"39.000"10,0.000 36.000 10,0.000 39.000 12,0.000 16.000-1,0.000-3.000-9,0.000-3.000-9,0.000-2.000-10,0.000-3.000-7,0.000 1.000-5,0.000-1.000-5,0.000 1.000-4,0.000-1.000-6,0.000 1.000-7,0.000-1.000-5,0.000 1.000-6,-4.000-1.000-8,-5.000 1.000-9,-7.000-1.000-9,-5.000 1.000-9</inkml:trace>
</inkml:ink>
</file>

<file path=ppt/ink/ink17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0:13"/>
    </inkml:context>
    <inkml:brush xml:id="br0">
      <inkml:brushProperty name="width" value="0.0338753275573254" units="cm"/>
      <inkml:brushProperty name="height" value="0.0338753275573254" units="cm"/>
      <inkml:brushProperty name="color" value="#f2395b"/>
      <inkml:brushProperty name="ignorePressure" value="0"/>
    </inkml:brush>
  </inkml:definitions>
  <inkml:trace contextRef="#ctx0" brushRef="#br0">77650.000 47900.000 649,'23.000'-49.000'1,"-3.000"4.000"3,-3.000 3.000 3,-2.000 3.000 2,-1.000 3.000 3,3.000 3.000 4,3.000 3.000 4,4.000 4.000 4,4.000 1.000 4,6.000 0.000 3,7.000 0.000 2,6.000 0.000 4,1.000 3.000 0,-3.000 6.000-5,-3.000 7.000-5,-2.000 6.000-3,-3.000 3.000-16,1.000 0.000-23,-1.000 0.000-25,1.000 0.000-24</inkml:trace>
</inkml:ink>
</file>

<file path=ppt/ink/ink17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0:13"/>
    </inkml:context>
    <inkml:brush xml:id="br0">
      <inkml:brushProperty name="width" value="0.0572670288383961" units="cm"/>
      <inkml:brushProperty name="height" value="0.0572670288383961" units="cm"/>
      <inkml:brushProperty name="color" value="#f2395b"/>
      <inkml:brushProperty name="ignorePressure" value="0"/>
    </inkml:brush>
  </inkml:definitions>
  <inkml:trace contextRef="#ctx0" brushRef="#br0">78400.000 46700.000 384,'0.000'-115.000'2,"0.000"23.000"4,0.000 22.000 4,0.000 22.000 5,1.000 26.000 10,4.000 31.000 17,3.000 32.000 16,3.000 31.000 17,-1.000 15.000 1,-2.000 1.000-14,-3.000-1.000-13,-3.000 1.000-15,-2.000 2.000-7,0.000 7.000-4,0.000 6.000-2,0.000 7.000-2,-2.000 2.000-4,-3.000 1.000-3,-3.000-1.000-3,-2.000 1.000-4,-3.000-3.000 0,1.000-2.000 0,-1.000-3.000 2,1.000-3.000 1,1.000-6.000-3,3.000-5.000-7,3.000-7.000-7,4.000-5.000-7,1.000-6.000-7,0.000-3.000-5,0.000-3.000-6,0.000-2.000-5,0.000-6.000-2,0.000-6.000 0,0.000-6.000 2,0.000-6.000 0,-2.000-13.000-3,-3.000-19.000-6,-3.000-18.000-6,-2.000-19.000-7</inkml:trace>
</inkml:ink>
</file>

<file path=ppt/ink/ink17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0:14"/>
    </inkml:context>
    <inkml:brush xml:id="br0">
      <inkml:brushProperty name="width" value="0.0558669194579124" units="cm"/>
      <inkml:brushProperty name="height" value="0.0558669194579124" units="cm"/>
      <inkml:brushProperty name="color" value="#f2395b"/>
      <inkml:brushProperty name="ignorePressure" value="0"/>
    </inkml:brush>
  </inkml:definitions>
  <inkml:trace contextRef="#ctx0" brushRef="#br0">78450.000 48300.000 393,'71.000'-96.000'1,"-5.000"10.000"3,-7.000 10.000 2,-5.000 9.000 2,-6.000 9.000 3,-3.000 9.000 4,-3.000 10.000 3,-2.000 10.000 2,-5.000 7.000 5,-2.000 6.000 2,-3.000 7.000 4,-3.000 6.000 4,-7.000 9.000-2,-9.000 13.000-5,-10.000 12.000-5,-8.000 13.000-5,-6.000 6.000-3,1.000 0.000-2,-1.000 0.000 0,1.000 0.000-2,5.000-8.000-6,14.000-16.000-9,11.000-15.000-12,14.000-15.000-9,7.000-12.000-5,3.000-6.000 1,3.000-6.000 0,4.000-6.000 1,1.000-6.000 1,0.000-2.000 3,0.000-3.000 2,0.000-3.000 2,-2.000-1.000 4,-3.000 4.000 3,-3.000 3.000 4,-2.000 3.000 4,-3.000 1.000 4,1.000 1.000 4,-1.000-1.000 5,1.000 1.000 4,-4.000 1.000 4,-6.000 3.000 2,-6.000 3.000 3,-6.000 4.000 3,-7.000 15.000 6,-6.000 28.000 12,-6.000 28.000 11,-6.000 29.000 10,-6.000 10.000 1,-2.000-6.000-13,-3.000-6.000-12,-3.000-6.000-11,1.000-6.000-8,6.000-2.000-3,7.000-3.000-2,6.000-3.000-3,4.000-2.000-5,4.000 0.000-5,3.000 0.000-7,3.000 0.000-6,7.000-8.000-6,14.000-16.000-5,11.000-15.000-4,14.000-15.000-6,3.000-12.000 0,-2.000-6.000 2,-3.000-6.000 2,-3.000-6.000 3,-4.000-6.000 4,-3.000-2.000 4,-3.000-3.000 4,-2.000-3.000 5,-5.000-2.000 4,-2.000 0.000 1,-3.000 0.000 3,-3.000 0.000 2,-1.000-2.000 2,4.000-3.000-1,3.000-3.000 1,3.000-2.000 0,-4.000-5.000-1,-8.000-2.000 1,-10.000-3.000-1,-9.000-3.000 0,-5.000 1.000 0,0.000 6.000-1,0.000 7.000 1,0.000 6.000-2,-5.000 6.000 1,-9.000 6.000-1,-10.000 7.000-1,-8.000 6.000 0,-9.000 6.000-2,-6.000 6.000-6,-6.000 7.000-5,-6.000 6.000-5,-6.000 9.000-2,-2.000 13.000 1,-3.000 12.000 1,-3.000 13.000 0,4.000 1.000 2,13.000-9.000 4,12.000-10.000 2,13.000-8.000 4,6.000-4.000-6,0.000 3.000-12,0.000 3.000-13,0.000 4.000-12</inkml:trace>
</inkml:ink>
</file>

<file path=ppt/ink/ink17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0:14"/>
    </inkml:context>
    <inkml:brush xml:id="br0">
      <inkml:brushProperty name="width" value="0.0479531735181808" units="cm"/>
      <inkml:brushProperty name="height" value="0.0479531735181808" units="cm"/>
      <inkml:brushProperty name="color" value="#f2395b"/>
      <inkml:brushProperty name="ignorePressure" value="0"/>
    </inkml:brush>
  </inkml:definitions>
  <inkml:trace contextRef="#ctx0" brushRef="#br0">81750.000 46650.000 458,'1.000'-49.000'5,"4.000"4.000"10,3.000 3.000 10,3.000 3.000 9,-7.000 21.000 10,-15.000 42.000 8,-15.000 40.000 8,-16.000 41.000 8,-4.000 18.000-2,10.000-3.000-12,10.000-3.000-14,9.000-2.000-12,6.000-6.000-8,3.000-6.000-5,3.000-6.000-5,4.000-6.000-5,2.000-6.000-5,4.000-2.000-9,3.000-3.000-9,3.000-3.000-7,3.000-7.000-8,3.000-9.000-8,3.000-10.000-6,4.000-8.000-6,2.000-9.000-5,4.000-6.000-1,3.000-6.000-2,3.000-6.000 0</inkml:trace>
</inkml:ink>
</file>

<file path=ppt/ink/ink17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0:15"/>
    </inkml:context>
    <inkml:brush xml:id="br0">
      <inkml:brushProperty name="width" value="0.0548645257949829" units="cm"/>
      <inkml:brushProperty name="height" value="0.0548645257949829" units="cm"/>
      <inkml:brushProperty name="color" value="#f2395b"/>
      <inkml:brushProperty name="ignorePressure" value="0"/>
    </inkml:brush>
  </inkml:definitions>
  <inkml:trace contextRef="#ctx0" brushRef="#br0">82100.000 47450.000 400,'26.000'-27.000'108,"4.000"-3.000"-26,3.000-3.000-27,3.000-2.000-27,3.000-5.000-15,3.000-2.000-5,3.000-3.000-5,4.000-3.000-6,1.000-4.000-2,0.000-3.000-3,0.000-3.000-2,0.000-2.000-2,-2.000-3.000-2,-3.000 1.000 1,-3.000-1.000 0,-2.000 1.000 0,-6.000 2.000 2,-6.000 7.000 2,-6.000 6.000 2,-6.000 7.000 2,-7.000 10.000 8,-6.000 16.000 10,-6.000 15.000 12,-6.000 17.000 11,-7.000 17.000 4,-6.000 23.000-3,-6.000 22.000-3,-6.000 22.000-4,-2.000 7.000-2,3.000-6.000-3,3.000-6.000-4,4.000-6.000-3,1.000-6.000-2,0.000-2.000-1,0.000-3.000 0,0.000-3.000-1,3.000-4.000 0,6.000-3.000-2,7.000-3.000 0,6.000-2.000-2,6.000-6.000-3,6.000-6.000-7,7.000-6.000-5,6.000-6.000-7,7.000-10.000-7,10.000-12.000-9,10.000-13.000-8,9.000-12.000-9,-1.000-9.000-2,-8.000-2.000 2,-10.000-3.000 3,-9.000-3.000 3,-5.000-2.000 2,0.000 0.000 0,0.000 0.000 0,0.000 0.000 0,-2.000 0.000 1,-3.000 0.000 2,-3.000 0.000 0,-2.000 0.000 2</inkml:trace>
</inkml:ink>
</file>

<file path=ppt/ink/ink1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17"/>
    </inkml:context>
    <inkml:brush xml:id="br0">
      <inkml:brushProperty name="width" value="0.0319660343229771" units="cm"/>
      <inkml:brushProperty name="height" value="0.0319660343229771" units="cm"/>
      <inkml:brushProperty name="color" value="#f2395b"/>
      <inkml:brushProperty name="ignorePressure" value="0"/>
    </inkml:brush>
  </inkml:definitions>
  <inkml:trace contextRef="#ctx0" brushRef="#br0">17200.000 42000.000 688,'1.000'-58.000'59,"4.000"34.000"-12,3.000 35.000-11,3.000 35.000-11,-2.000 18.000-11,-6.000 3.000-9,-6.000 3.000-10,-6.000 4.000-8,-4.000-4.000-3,1.000-9.000 3,-1.000-10.000 2,1.000-8.000 4,1.000-6.000 3,3.000 1.000 5,3.000-1.000 5,4.000 1.000 5,5.000-1.000 3,10.000 1.000 2,10.000-1.000 1,9.000 1.000 3,6.000-3.000-1,3.000-2.000-1,3.000-3.000-2,4.000-3.000 0,-3.000-2.000-2,-5.000 0.000-4,-7.000 0.000-1,-5.000 0.000-4,-9.000 3.000-2,-9.000 6.000-4,-10.000 7.000-3,-8.000 6.000-4,-14.000 7.000-2,-15.000 10.000-1,-15.000 10.000-2,-16.000 9.000-2,-7.000 2.000-1,4.000-2.000-2,3.000-3.000 0,3.000-3.000-2,4.000-10.000-1,7.000-16.000-1,6.000-15.000 0,7.000-15.000-2,5.000-17.000-2,7.000-15.000-5,6.000-15.000-4,7.000-16.000-4</inkml:trace>
</inkml:ink>
</file>

<file path=ppt/ink/ink17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0:15"/>
    </inkml:context>
    <inkml:brush xml:id="br0">
      <inkml:brushProperty name="width" value="0.0551447570323944" units="cm"/>
      <inkml:brushProperty name="height" value="0.0551447570323944" units="cm"/>
      <inkml:brushProperty name="color" value="#f2395b"/>
      <inkml:brushProperty name="ignorePressure" value="0"/>
    </inkml:brush>
  </inkml:definitions>
  <inkml:trace contextRef="#ctx0" brushRef="#br0">83600.000 46100.000 398,'29.000'-40.000'44,"10.000"23.000"1,10.000 22.000 2,9.000 22.000 2,1.000 13.000-1,-6.000 7.000-2,-6.000 6.000-4,-6.000 7.000-2,-2.000 4.000-4,3.000 3.000-4,3.000 3.000-3,4.000 4.000-4,1.000 1.000-3,0.000 0.000-2,0.000 0.000 0,0.000 0.000-3,-5.000 0.000-1,-9.000 0.000-5,-10.000 0.000-3,-8.000 0.000-4,-12.000 0.000-4,-12.000 0.000-6,-13.000 0.000-7,-12.000 0.000-5,-18.000 6.000-9,-21.000 13.000-10,-22.000 12.000-11,-22.000 13.000-11,-4.000-5.000-6,17.000-22.000-2,15.000-22.000-2,16.000-21.000-2</inkml:trace>
</inkml:ink>
</file>

<file path=ppt/ink/ink17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0:25"/>
    </inkml:context>
    <inkml:brush xml:id="br0">
      <inkml:brushProperty name="width" value="0.040330495685339" units="cm"/>
      <inkml:brushProperty name="height" value="0.040330495685339" units="cm"/>
      <inkml:brushProperty name="color" value="#f2395b"/>
      <inkml:brushProperty name="ignorePressure" value="0"/>
    </inkml:brush>
  </inkml:definitions>
  <inkml:trace contextRef="#ctx0" brushRef="#br0">55450.000 53000.000 545,'-24.000'-24.000'6,"4.000"4.000"11,3.000 3.000 11,3.000 3.000 12,6.000-2.000 5,9.000-6.000-1,10.000-6.000-1,10.000-6.000-2,4.000-4.000-4,0.000 1.000-8,0.000-1.000-8,0.000 1.000-8,1.000-3.000-4,4.000-2.000-4,3.000-3.000-1,3.000-3.000-4,1.000-2.000-1,1.000 0.000 0,-1.000 0.000-1,1.000 0.000-1,2.000 14.000 2,7.000 28.000 3,6.000 28.000 5,7.000 29.000 3,-3.000 11.000 0,-8.000-2.000-4,-10.000-3.000-3,-9.000-3.000-4,-7.000 2.000-1,-3.000 10.000 2,-3.000 10.000 2,-2.000 9.000 3,-3.000 2.000 0,1.000-2.000 0,-1.000-3.000 1,1.000-3.000 1,-3.000-2.000-1,-2.000 0.000-2,-3.000 0.000 0,-3.000 0.000-3,-1.000 0.000 0,4.000 0.000-4,3.000 0.000-1,3.000 0.000-2,-1.000-5.000-2,-2.000-9.000 1,-3.000-10.000 0,-3.000-8.000 1,-2.000-6.000-6,0.000 1.000-8,0.000-1.000-11,0.000 1.000-9,0.000-9.000-2,0.000-15.000 4,0.000-15.000 4,0.000-16.000 5,3.000-15.000 0,6.000-11.000-1,7.000-14.000-3,6.000-11.000-3,-1.000-1.000 3,-5.000 13.000 4,-7.000 12.000 6,-5.000 13.000 5,-3.000 4.000 4,4.000-3.000 1,3.000-3.000 3,3.000-2.000 1</inkml:trace>
</inkml:ink>
</file>

<file path=ppt/ink/ink17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0:25"/>
    </inkml:context>
    <inkml:brush xml:id="br0">
      <inkml:brushProperty name="width" value="0.0409127846360207" units="cm"/>
      <inkml:brushProperty name="height" value="0.0409127846360207" units="cm"/>
      <inkml:brushProperty name="color" value="#f2395b"/>
      <inkml:brushProperty name="ignorePressure" value="0"/>
    </inkml:brush>
  </inkml:definitions>
  <inkml:trace contextRef="#ctx0" brushRef="#br0">56850.000 52400.000 537,'0.000'-91.000'5,"0.000"19.000"11,0.000 19.000 9,0.000 19.000 11,0.000 15.000 5,0.000 13.000 1,0.000 12.000-1,0.000 13.000 1,-5.000 12.000-3,-9.000 13.000-3,-10.000 12.000-5,-8.000 13.000-5,-8.000 6.000-3,-2.000 0.000-5,-3.000 0.000-3,-3.000 0.000-5,-6.000 3.000-2,-5.000 6.000-3,-7.000 7.000-2,-5.000 6.000-2,-6.000 3.000-7,-3.000 0.000-8,-3.000 0.000-8,-2.000 0.000-10,2.000-5.000-6,9.000-9.000-7,10.000-10.000-6,10.000-8.000-7</inkml:trace>
</inkml:ink>
</file>

<file path=ppt/ink/ink17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0:26"/>
    </inkml:context>
    <inkml:brush xml:id="br0">
      <inkml:brushProperty name="width" value="0.0384180545806885" units="cm"/>
      <inkml:brushProperty name="height" value="0.0384180545806885" units="cm"/>
      <inkml:brushProperty name="color" value="#f2395b"/>
      <inkml:brushProperty name="ignorePressure" value="0"/>
    </inkml:brush>
  </inkml:definitions>
  <inkml:trace contextRef="#ctx0" brushRef="#br0">56950.000 53150.000 572,'-38.000'-2.000'24,"26.000"-3.000"13,24.000-3.000 13,26.000-2.000 13,13.000-1.000 0,4.000 3.000-11,3.000 3.000-11,3.000 4.000-11,3.000-1.000-10,3.000-3.000-4,3.000-3.000-7,4.000-2.000-5,-3.000-1.000-2,-5.000 3.000 2,-7.000 3.000 1,-5.000 4.000 2,-4.000 1.000-7,0.000 0.000-14,0.000 0.000-15,0.000 0.000-14,-4.000 0.000-9,-5.000 0.000-1,-7.000 0.000-1,-5.000 0.000-2</inkml:trace>
</inkml:ink>
</file>

<file path=ppt/ink/ink17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0:26"/>
    </inkml:context>
    <inkml:brush xml:id="br0">
      <inkml:brushProperty name="width" value="0.0562101490795612" units="cm"/>
      <inkml:brushProperty name="height" value="0.0562101490795612" units="cm"/>
      <inkml:brushProperty name="color" value="#f2395b"/>
      <inkml:brushProperty name="ignorePressure" value="0"/>
    </inkml:brush>
  </inkml:definitions>
  <inkml:trace contextRef="#ctx0" brushRef="#br0">58350.000 52150.000 391,'-22.000'-25.000'1,"6.000"0.000"1,7.000 0.000 2,6.000 0.000 1,3.000 9.000 8,0.000 19.000 14,0.000 19.000 13,0.000 19.000 14,0.000 12.000 2,0.000 6.000-10,0.000 7.000-8,0.000 6.000-10,-4.000 3.000-6,-5.000 0.000-2,-7.000 0.000-3,-5.000 0.000-3,-1.000 0.000-3,6.000 0.000-3,7.000 0.000-3,6.000 0.000-3,3.000-5.000 0,0.000-9.000 0,0.000-10.000 1,0.000-8.000 1,6.000-12.000-7,13.000-12.000-14,12.000-13.000-14,13.000-12.000-14,6.000-16.000-4,0.000-19.000 4,0.000-18.000 4,0.000-19.000 6,-2.000-12.000 3,-3.000-2.000 3,-3.000-3.000 3,-2.000-3.000 1,-3.000-4.000 5,1.000-3.000 3,-1.000-3.000 5,1.000-2.000 4,-3.000 0.000 5,-2.000 7.000 3,-3.000 6.000 3,-3.000 7.000 4,-4.000 7.000 5,-3.000 9.000 5,-3.000 10.000 6,-2.000 10.000 5,-3.000 7.000 3,1.000 6.000-1,-1.000 7.000-2,1.000 6.000 0,-3.000 15.000 3,-2.000 26.000 7,-3.000 24.000 6,-3.000 26.000 6,-4.000 18.000 0,-3.000 13.000-9,-3.000 12.000-8,-2.000 13.000-8,-1.000 2.000-5,3.000-5.000-4,3.000-7.000-2,4.000-5.000-2,-1.000 0.000-3,-3.000 10.000 0,-3.000 10.000-2,-2.000 9.000-1,-1.000-1.000-1,3.000-8.000-2,3.000-10.000-1,4.000-9.000-1,-1.000 2.000-5,-3.000 17.000-5,-3.000 15.000-6,-2.000 16.000-6,-1.000 2.000-3,3.000-8.000 0,3.000-10.000 1,4.000-9.000 0,-1.000-15.000 1,-3.000-18.000 1,-3.000-19.000 1,-2.000-18.000 1,-5.000-14.000 2,-2.000-5.000 2,-3.000-7.000 2,-3.000-5.000 2,-4.000-8.000 2,-3.000-5.000 1,-3.000-7.000 1,-2.000-5.000 1,-5.000-4.000 2,-2.000 0.000 0,-3.000 0.000 1,-3.000 0.000 1,-1.000-4.000 2,4.000-5.000 1,3.000-7.000 1,3.000-5.000 2,3.000-4.000 1,3.000 0.000 2,3.000 0.000 1,4.000 0.000 2,4.000-4.000 0,6.000-5.000 0,7.000-7.000 0,6.000-5.000 0,6.000-11.000-1,6.000-11.000-3,7.000-14.000-2,6.000-11.000-3,9.000-9.000-4,13.000-3.000-6,12.000-3.000-5,13.000-2.000-7,6.000 0.000-5,0.000 7.000-2,0.000 6.000-4,0.000 7.000-3,0.000 8.000-1,0.000 14.000 2,0.000 11.000 2,0.000 14.000 2,-7.000 7.000 2,-11.000 3.000 1,-14.000 3.000 1,-11.000 4.000 1</inkml:trace>
</inkml:ink>
</file>

<file path=ppt/ink/ink17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0:27"/>
    </inkml:context>
    <inkml:brush xml:id="br0">
      <inkml:brushProperty name="width" value="0.0381169430911541" units="cm"/>
      <inkml:brushProperty name="height" value="0.0381169430911541" units="cm"/>
      <inkml:brushProperty name="color" value="#f2395b"/>
      <inkml:brushProperty name="ignorePressure" value="0"/>
    </inkml:brush>
  </inkml:definitions>
  <inkml:trace contextRef="#ctx0" brushRef="#br0">61300.000 53150.000 577,'-19.000'-24.000'7,"13.000"4.000"17,12.000 3.000 15,13.000 3.000 15,7.000 3.000 6,4.000 3.000-3,3.000 3.000-4,3.000 4.000-5,-1.000 5.000-7,-2.000 10.000-15,-3.000 10.000-13,-3.000 9.000-13,-6.000 6.000-13,-5.000 3.000-11,-7.000 3.000-11,-5.000 4.000-12,-3.000-3.000-8,4.000-5.000-3,3.000-7.000-4,3.000-5.000-4</inkml:trace>
</inkml:ink>
</file>

<file path=ppt/ink/ink17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0:27"/>
    </inkml:context>
    <inkml:brush xml:id="br0">
      <inkml:brushProperty name="width" value="0.0320072807371616" units="cm"/>
      <inkml:brushProperty name="height" value="0.0320072807371616" units="cm"/>
      <inkml:brushProperty name="color" value="#f2395b"/>
      <inkml:brushProperty name="ignorePressure" value="0"/>
    </inkml:brush>
  </inkml:definitions>
  <inkml:trace contextRef="#ctx0" brushRef="#br0">61300.000 53850.000 687,'-38.000'0.000'11,"26.000"0.000"22,24.000 0.000 23,26.000 0.000 21,10.000 3.000-2,-3.000 6.000-30,-3.000 7.000-30,-2.000 6.000-28,-6.000 3.000-21,-6.000 0.000-15,-6.000 0.000-12,-6.000 0.000-15</inkml:trace>
</inkml:ink>
</file>

<file path=ppt/ink/ink17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0:33"/>
    </inkml:context>
    <inkml:brush xml:id="br0">
      <inkml:brushProperty name="width" value="0.0459545403718948" units="cm"/>
      <inkml:brushProperty name="height" value="0.0459545403718948" units="cm"/>
      <inkml:brushProperty name="color" value="#f2395b"/>
      <inkml:brushProperty name="ignorePressure" value="0"/>
    </inkml:brush>
  </inkml:definitions>
  <inkml:trace contextRef="#ctx0" brushRef="#br0">67250.000 52150.000 478,'-25.000'-47.000'11,"0.000"6.000"7,0.000 7.000 6,0.000 6.000 7,-2.000 9.000 1,-3.000 13.000-2,-3.000 12.000-4,-2.000 13.000-3,-3.000 10.000-3,1.000 10.000-3,-1.000 10.000-2,1.000 9.000-3,-1.000 6.000-1,1.000 3.000-1,-1.000 3.000 0,1.000 4.000 0,-1.000 2.000-1,1.000 4.000 0,-1.000 3.000 0,1.000 3.000 0,1.000 1.000-1,3.000 1.000 1,3.000-1.000 0,4.000 1.000 0,4.000-4.000 0,6.000-6.000-3,7.000-6.000-3,6.000-6.000-2,9.000-9.000-2,13.000-8.000-1,12.000-10.000-2,13.000-9.000 0,9.000-13.000-3,6.000-16.000-2,7.000-15.000-3,6.000-15.000-3,3.000-12.000-1,0.000-6.000-2,0.000-6.000-1,0.000-6.000-1,0.000-6.000-1,0.000-2.000-2,0.000-3.000-1,0.000-3.000-2,-4.000-1.000 3,-5.000 4.000 4,-7.000 3.000 5,-5.000 3.000 5,-8.000 4.000 4,-5.000 7.000 4,-7.000 6.000 3,-5.000 7.000 4,-8.000 11.000 9,-5.000 20.000 11,-7.000 18.000 14,-5.000 20.000 12,-6.000 10.000 1,-3.000 3.000-9,-3.000 3.000-10,-2.000 4.000-10,-1.000 1.000-5,3.000 0.000-3,3.000 0.000-1,4.000 0.000-3,-1.000 0.000-1,-3.000 0.000-1,-3.000 0.000-1,-2.000 0.000 0,-1.000-2.000-2,3.000-3.000-1,3.000-3.000-3,4.000-2.000-3,5.000-5.000 0,10.000-2.000 2,10.000-3.000 0,9.000-3.000 2,4.000-10.000-2,1.000-16.000-1,-1.000-15.000-4,1.000-15.000-2,1.000-11.000-3,3.000-2.000 0,3.000-3.000-2,4.000-3.000-2,-1.000-2.000-2,-3.000 0.000-5,-3.000 0.000-3,-2.000 0.000-5,-5.000-2.000-1,-2.000-3.000 4,-3.000-3.000 2,-3.000-2.000 4,-4.000-1.000 5,-3.000 3.000 5,-3.000 3.000 6,-2.000 4.000 5,-5.000-3.000 3,-2.000-5.000-1,-3.000-7.000 0,-3.000-5.000-1,-4.000-1.000-1,-3.000 6.000-2,-3.000 7.000-1,-2.000 6.000-1,-8.000 6.000-2,-8.000 6.000 1,-10.000 7.000-1,-9.000 6.000 1,-4.000 4.000-2,4.000 4.000 0,3.000 3.000-2,3.000 3.000-2,-1.000 7.000-3,-2.000 14.000-4,-3.000 11.000-5,-3.000 14.000-5,2.000 5.000-3,10.000 1.000 1,10.000-1.000 0,9.000 1.000 1,4.000-1.000-2,1.000 1.000 0,-1.000-1.000-2,1.000 1.000 0</inkml:trace>
</inkml:ink>
</file>

<file path=ppt/ink/ink17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0:33"/>
    </inkml:context>
    <inkml:brush xml:id="br0">
      <inkml:brushProperty name="width" value="0.0355843119323254" units="cm"/>
      <inkml:brushProperty name="height" value="0.0355843119323254" units="cm"/>
      <inkml:brushProperty name="color" value="#f2395b"/>
      <inkml:brushProperty name="ignorePressure" value="0"/>
    </inkml:brush>
  </inkml:definitions>
  <inkml:trace contextRef="#ctx0" brushRef="#br0">69400.000 52700.000 618,'-40.000'-24.000'12,"23.000"4.000"15,22.000 3.000 14,22.000 3.000 14,18.000-1.000 3,16.000-2.000-10,15.000-3.000-8,17.000-3.000-11,8.000-1.000-6,4.000 4.000-4,3.000 3.000-5,3.000 3.000-4,-4.000 3.000-5,-8.000 3.000-5,-10.000 3.000-4,-9.000 4.000-5,-9.000 2.000-6,-5.000 4.000-7,-7.000 3.000-7,-5.000 3.000-7,-8.000 1.000-1,-5.000 1.000 4,-7.000-1.000 4,-5.000 1.000 3</inkml:trace>
</inkml:ink>
</file>

<file path=ppt/ink/ink17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0:34"/>
    </inkml:context>
    <inkml:brush xml:id="br0">
      <inkml:brushProperty name="width" value="0.0385076366364956" units="cm"/>
      <inkml:brushProperty name="height" value="0.0385076366364956" units="cm"/>
      <inkml:brushProperty name="color" value="#f2395b"/>
      <inkml:brushProperty name="ignorePressure" value="0"/>
    </inkml:brush>
  </inkml:definitions>
  <inkml:trace contextRef="#ctx0" brushRef="#br0">70200.000 51900.000 571,'-66.000'-69.000'7,"19.000"13.000"13,19.000 12.000 14,19.000 13.000 13,9.000 12.000 4,0.000 13.000-7,0.000 12.000-8,0.000 13.000-7,0.000 13.000-4,0.000 17.000-1,0.000 15.000 0,0.000 16.000-2,0.000 13.000-1,0.000 14.000-4,0.000 11.000-4,0.000 14.000-3,-4.000 7.000-6,-5.000 3.000-7,-7.000 3.000-7,-5.000 4.000-8,-3.000 1.000-8,4.000 0.000-10,3.000 0.000-9,3.000 0.000-11,3.000-15.000 1,3.000-27.000 10,3.000-28.000 10,4.000-28.000 11,1.000-17.000 2,0.000-2.000-3,0.000-3.000-4,0.000-3.000-4</inkml:trace>
</inkml:ink>
</file>

<file path=ppt/ink/ink1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17"/>
    </inkml:context>
    <inkml:brush xml:id="br0">
      <inkml:brushProperty name="width" value="0.0343736074864864" units="cm"/>
      <inkml:brushProperty name="height" value="0.0343736074864864" units="cm"/>
      <inkml:brushProperty name="color" value="#f2395b"/>
      <inkml:brushProperty name="ignorePressure" value="0"/>
    </inkml:brush>
  </inkml:definitions>
  <inkml:trace contextRef="#ctx0" brushRef="#br0">17400.000 42600.000 640,'51.000'-47.000'57,"4.000"6.000"-1,3.000 7.000-3,3.000 6.000-1,3.000 4.000-5,3.000 4.000-9,3.000 3.000-9,4.000 3.000-9,-3.000 3.000-12,-5.000 3.000-17,-7.000 3.000-15,-5.000 4.000-16,-9.000 4.000-11,-9.000 6.000-5,-10.000 7.000-5,-8.000 6.000-6</inkml:trace>
</inkml:ink>
</file>

<file path=ppt/ink/ink17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0:34"/>
    </inkml:context>
    <inkml:brush xml:id="br0">
      <inkml:brushProperty name="width" value="0.0409570559859276" units="cm"/>
      <inkml:brushProperty name="height" value="0.0409570559859276" units="cm"/>
      <inkml:brushProperty name="color" value="#f2395b"/>
      <inkml:brushProperty name="ignorePressure" value="0"/>
    </inkml:brush>
  </inkml:definitions>
  <inkml:trace contextRef="#ctx0" brushRef="#br0">72900.000 51850.000 537,'0.000'-32.000'37,"0.000"39.000"13,0.000 36.000 14,0.000 39.000 12,0.000 16.000-1,0.000-3.000-15,0.000-3.000-16,0.000-2.000-15,-2.000-3.000-12,-3.000 1.000-8,-3.000-1.000-8,-2.000 1.000-6,-3.000-3.000-6,1.000-2.000-3,-1.000-3.000-2,1.000-3.000-2,1.000-7.000-7,3.000-9.000-12,3.000-10.000-11,4.000-8.000-12</inkml:trace>
</inkml:ink>
</file>

<file path=ppt/ink/ink17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0:34"/>
    </inkml:context>
    <inkml:brush xml:id="br0">
      <inkml:brushProperty name="width" value="0.0333176702260971" units="cm"/>
      <inkml:brushProperty name="height" value="0.0333176702260971" units="cm"/>
      <inkml:brushProperty name="color" value="#f2395b"/>
      <inkml:brushProperty name="ignorePressure" value="0"/>
    </inkml:brush>
  </inkml:definitions>
  <inkml:trace contextRef="#ctx0" brushRef="#br0">72800.000 52850.000 660,'1.000'-49.000'0,"4.000"4.000"2,3.000 3.000 1,3.000 3.000 1,3.000 1.000 2,3.000 1.000 0,3.000-1.000 1,4.000 1.000 1,2.000 1.000 5,4.000 3.000 9,3.000 3.000 9,3.000 4.000 9,3.000 2.000 2,3.000 4.000-5,3.000 3.000-7,4.000 3.000-5,-1.000 3.000-4,-3.000 3.000-4,-3.000 3.000-3,-2.000 4.000-3,-5.000 2.000-11,-2.000 4.000-23,-3.000 3.000-20,-3.000 3.000-22</inkml:trace>
</inkml:ink>
</file>

<file path=ppt/ink/ink17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0:35"/>
    </inkml:context>
    <inkml:brush xml:id="br0">
      <inkml:brushProperty name="width" value="0.0529177971184254" units="cm"/>
      <inkml:brushProperty name="height" value="0.0529177971184254" units="cm"/>
      <inkml:brushProperty name="color" value="#f2395b"/>
      <inkml:brushProperty name="ignorePressure" value="0"/>
    </inkml:brush>
  </inkml:definitions>
  <inkml:trace contextRef="#ctx0" brushRef="#br0">73700.000 51250.000 415,'-2.000'-35.000'37,"-3.000"32.000"15,-3.000 31.000 13,-2.000 32.000 15,-1.000 16.000 0,3.000 4.000-14,3.000 3.000-14,4.000 3.000-14,1.000 6.000-9,0.000 9.000-5,0.000 10.000-3,0.000 10.000-4,0.000 5.000-6,0.000 4.000-7,0.000 3.000-7,0.000 3.000-7,0.000-2.000-6,0.000-6.000-5,0.000-6.000-4,0.000-6.000-4,0.000-9.000-2,0.000-8.000 0,0.000-10.000 1,0.000-9.000 0,0.000-10.000 1,0.000-9.000-2,0.000-10.000 0,0.000-8.000-2,0.000-22.000-3,0.000-30.000-4,0.000-32.000-5,0.000-30.000-4,3.000-15.000 2,6.000 3.000 10,7.000 3.000 11,6.000 4.000 11,6.000 2.000 5,6.000 4.000 3,7.000 3.000 2,6.000 3.000 2,1.000 3.000 6,-3.000 3.000 13,-3.000 3.000 10,-2.000 4.000 13,-3.000 4.000 3,1.000 6.000-3,-1.000 7.000-4,1.000 6.000-3,-4.000 13.000-1,-6.000 23.000 2,-6.000 22.000 0,-6.000 22.000 2,-6.000 7.000-3,-2.000-6.000-6,-3.000-6.000-7,-3.000-6.000-5,2.000-9.000-8,10.000-8.000-10,10.000-10.000-8,9.000-9.000-9,7.000-13.000-4,7.000-16.000 3,6.000-15.000 3,7.000-15.000 2,2.000-9.000 1,1.000 1.000-4,-1.000-1.000-2,1.000 1.000-4,-4.000 2.000 2,-6.000 7.000 4,-6.000 6.000 6,-6.000 7.000 4,-7.000 10.000 13,-6.000 16.000 24,-6.000 15.000 21,-6.000 17.000 24,-6.000 10.000 4,-2.000 6.000-14,-3.000 7.000-12,-3.000 6.000-14,-2.000 4.000-9,0.000 4.000-4,0.000 3.000-4,0.000 3.000-4,3.000 3.000-4,6.000 3.000-2,7.000 3.000-2,6.000 4.000-3,6.000-10.000-6,6.000-22.000-11,7.000-22.000-11,6.000-21.000-12,3.000-20.000-2,0.000-15.000 3,0.000-15.000 5,0.000-16.000 4,0.000-7.000 4,0.000 4.000 4,0.000 3.000 5,0.000 3.000 4,-5.000-1.000 2,-9.000-2.000 3,-10.000-3.000 2,-8.000-3.000 1,-6.000-4.000 1,1.000-3.000 0,-1.000-3.000 0,1.000-2.000 0,-6.000 5.000-1,-8.000 16.000-1,-10.000 15.000-1,-9.000 17.000-2,-9.000 10.000 1,-5.000 6.000 0,-7.000 7.000 0,-5.000 6.000 1,-4.000 7.000-4,0.000 10.000-6,0.000 10.000-8,0.000 9.000-6,3.000 6.000-2,6.000 3.000 3,7.000 3.000 4,6.000 4.000 3</inkml:trace>
</inkml:ink>
</file>

<file path=ppt/ink/ink17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0:35"/>
    </inkml:context>
    <inkml:brush xml:id="br0">
      <inkml:brushProperty name="width" value="0.0471959188580513" units="cm"/>
      <inkml:brushProperty name="height" value="0.0471959188580513" units="cm"/>
      <inkml:brushProperty name="color" value="#f2395b"/>
      <inkml:brushProperty name="ignorePressure" value="0"/>
    </inkml:brush>
  </inkml:definitions>
  <inkml:trace contextRef="#ctx0" brushRef="#br0">76950.000 51350.000 466,'-47.000'1.000'11,"6.000"4.000"21,7.000 3.000 23,6.000 3.000 21,4.000 7.000 4,4.000 14.000-14,3.000 11.000-14,3.000 14.000-14,1.000 8.000-9,1.000 7.000-5,-1.000 6.000-5,1.000 7.000-5,1.000 2.000-2,3.000 1.000-3,3.000-1.000-1,4.000 1.000-2,1.000-3.000-3,0.000-2.000-7,0.000-3.000-5,0.000-3.000-6,3.000-6.000-6,6.000-5.000-3,7.000-7.000-4,6.000-5.000-5,4.000-8.000-8,4.000-5.000-14,3.000-7.000-14,3.000-5.000-13</inkml:trace>
</inkml:ink>
</file>

<file path=ppt/ink/ink17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0:36"/>
    </inkml:context>
    <inkml:brush xml:id="br0">
      <inkml:brushProperty name="width" value="0.0560986548662186" units="cm"/>
      <inkml:brushProperty name="height" value="0.0560986548662186" units="cm"/>
      <inkml:brushProperty name="color" value="#f2395b"/>
      <inkml:brushProperty name="ignorePressure" value="0"/>
    </inkml:brush>
  </inkml:definitions>
  <inkml:trace contextRef="#ctx0" brushRef="#br0">77650.000 52250.000 392,'-25.000'-24.000'1,"0.000"4.000"4,0.000 3.000 4,0.000 3.000 3,4.000-1.000 6,10.000-2.000 8,10.000-3.000 7,9.000-3.000 10,7.000-2.000-2,7.000 0.000-7,6.000 0.000-10,7.000 0.000-8,2.000-4.000-5,1.000-5.000-3,-1.000-7.000-4,1.000-5.000-2,-3.000-3.000-5,-2.000 4.000-7,-3.000 3.000-9,-3.000 3.000-7,-4.000 1.000-2,-3.000 1.000 3,-3.000-1.000 4,-2.000 1.000 2,-3.000 1.000 4,1.000 3.000 2,-1.000 3.000 1,1.000 4.000 3,-7.000 13.000 13,-12.000 26.000 22,-13.000 24.000 24,-12.000 26.000 23,-2.000 8.000 5,9.000-5.000-15,10.000-7.000-14,10.000-5.000-14,2.000 2.000-9,-3.000 13.000-3,-3.000 12.000-3,-2.000 13.000-3,-3.000 4.000-4,1.000-3.000-2,-1.000-3.000-3,1.000-2.000-3,1.000-8.000-1,3.000-8.000 0,3.000-10.000 0,4.000-9.000 1,8.000-10.000-2,17.000-9.000-4,15.000-10.000-2,16.000-8.000-3,5.000-11.000-14,-2.000-8.000-25,-3.000-10.000-25,-3.000-9.000-24,-7.000-5.000-6,-9.000 0.000 14,-10.000 0.000 15,-8.000 0.000 13</inkml:trace>
</inkml:ink>
</file>

<file path=ppt/ink/ink17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0:36"/>
    </inkml:context>
    <inkml:brush xml:id="br0">
      <inkml:brushProperty name="width" value="0.0531752072274685" units="cm"/>
      <inkml:brushProperty name="height" value="0.0531752072274685" units="cm"/>
      <inkml:brushProperty name="color" value="#f2395b"/>
      <inkml:brushProperty name="ignorePressure" value="0"/>
    </inkml:brush>
  </inkml:definitions>
  <inkml:trace contextRef="#ctx0" brushRef="#br0">78600.000 51150.000 413,'3.000'-46.000'4,"6.000"10.000"8,7.000 10.000 7,6.000 9.000 8,4.000 6.000 3,4.000 3.000 1,3.000 3.000-2,3.000 4.000 0,1.000 4.000-1,1.000 6.000-3,-1.000 7.000-4,1.000 6.000-2,-1.000 4.000 0,1.000 4.000 2,-1.000 3.000 2,1.000 3.000 3,-3.000 3.000 1,-2.000 3.000 0,-3.000 3.000 1,-3.000 4.000 0,-4.000 2.000-2,-3.000 4.000-4,-3.000 3.000-4,-2.000 3.000-3,-6.000 4.000-4,-6.000 7.000-1,-6.000 6.000-3,-6.000 7.000-3,-13.000 11.000-7,-19.000 20.000-13,-18.000 18.000-14,-19.000 20.000-14,-5.000-4.000-5,9.000-25.000 4,10.000-25.000 3,10.000-25.000 4,5.000-16.000-3,4.000-6.000-8,3.000-6.000-8,3.000-6.000-8</inkml:trace>
</inkml:ink>
</file>

<file path=ppt/ink/ink17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0:37"/>
    </inkml:context>
    <inkml:brush xml:id="br0">
      <inkml:brushProperty name="width" value="0.0386176593601704" units="cm"/>
      <inkml:brushProperty name="height" value="0.0386176593601704" units="cm"/>
      <inkml:brushProperty name="color" value="#f2395b"/>
      <inkml:brushProperty name="ignorePressure" value="0"/>
    </inkml:brush>
  </inkml:definitions>
  <inkml:trace contextRef="#ctx0" brushRef="#br0">80250.000 51400.000 569,'-40.000'-2.000'8,"23.000"-3.000"15,22.000-3.000 15,22.000-2.000 16,21.000-5.000 5,22.000-2.000-5,22.000-3.000-5,23.000-3.000-5,5.000-1.000-7,-9.000 4.000-9,-10.000 3.000-7,-8.000 3.000-10,-6.000 3.000-7,1.000 3.000-5,-1.000 3.000-7,1.000 4.000-5,-7.000 2.000-8,-12.000 4.000-10,-13.000 3.000-9,-12.000 3.000-9,-10.000 3.000-6,-6.000 3.000-1,-6.000 3.000-1,-6.000 4.000-2</inkml:trace>
</inkml:ink>
</file>

<file path=ppt/ink/ink17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0:38"/>
    </inkml:context>
    <inkml:brush xml:id="br0">
      <inkml:brushProperty name="width" value="0.0357449688017368" units="cm"/>
      <inkml:brushProperty name="height" value="0.0357449688017368" units="cm"/>
      <inkml:brushProperty name="color" value="#f2395b"/>
      <inkml:brushProperty name="ignorePressure" value="0"/>
    </inkml:brush>
  </inkml:definitions>
  <inkml:trace contextRef="#ctx0" brushRef="#br0">80450.000 52150.000 615,'-94.000'21.000'2,"13.000"-5.000"4,12.000-7.000 5,13.000-5.000 4,24.000-8.000 9,39.000-5.000 13,36.000-7.000 13,39.000-5.000 14,21.000-3.000-1,6.000 4.000-14,7.000 3.000-14,6.000 3.000-15,3.000 1.000-11,0.000 1.000-10,0.000-1.000-9,0.000 1.000-9,-5.000 4.000-9,-9.000 9.000-8,-10.000 10.000-7,-8.000 10.000-8,-14.000 0.000-3,-15.000-5.000 2,-15.000-7.000 2,-16.000-5.000 2</inkml:trace>
</inkml:ink>
</file>

<file path=ppt/ink/ink17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0:40"/>
    </inkml:context>
    <inkml:brush xml:id="br0">
      <inkml:brushProperty name="width" value="0.048406220972538" units="cm"/>
      <inkml:brushProperty name="height" value="0.048406220972538" units="cm"/>
      <inkml:brushProperty name="color" value="#f2395b"/>
      <inkml:brushProperty name="ignorePressure" value="0"/>
    </inkml:brush>
  </inkml:definitions>
  <inkml:trace contextRef="#ctx0" brushRef="#br0">84300.000 50600.000 454,'-7.000'-40.000'13,"-11.000"23.000"11,-14.000 22.000 12,-11.000 22.000 11,-9.000 15.000 2,-3.000 9.000-9,-3.000 10.000-9,-2.000 10.000-8,-1.000 4.000-5,3.000 0.000-1,3.000 0.000-3,4.000 0.000-1,2.000 0.000-1,4.000 0.000-1,3.000 0.000 0,3.000 0.000-1,3.000-5.000 0,3.000-9.000-1,3.000-10.000 0,4.000-8.000 0,11.000-11.000-6,23.000-8.000-8,22.000-10.000-11,22.000-9.000-8,18.000-15.000-5,16.000-18.000 0,15.000-19.000 0,17.000-18.000 1,5.000-9.000 0,-3.000 4.000 3,-3.000 3.000 3,-2.000 3.000 1,-9.000 4.000 3,-12.000 7.000 3,-13.000 6.000 4,-12.000 7.000 2,-12.000 7.000 5,-8.000 9.000 5,-10.000 10.000 5,-9.000 10.000 5,-9.000 7.000 6,-5.000 6.000 6,-7.000 7.000 7,-5.000 6.000 5,-8.000 9.000 2,-5.000 13.000-4,-7.000 12.000-3,-5.000 13.000-3,-3.000 4.000-2,4.000-3.000 0,3.000-3.000 0,3.000-2.000 0,1.000-3.000-2,1.000 1.000-4,-1.000-1.000-3,1.000 1.000-4,2.000-4.000-2,7.000-6.000-3,6.000-6.000-1,7.000-6.000-1,5.000-10.000-3,7.000-12.000-4,6.000-13.000-3,7.000-12.000-3,11.000-16.000-4,20.000-19.000-6,18.000-18.000-6,20.000-19.000-6,3.000-10.000 0,-8.000 1.000 2,-10.000-1.000 3,-9.000 1.000 3,-10.000 2.000 4,-9.000 7.000 2,-10.000 6.000 3,-8.000 7.000 3,-9.000 2.000 1,-6.000 1.000 1,-6.000-1.000-1,-6.000 1.000 0,-9.000 2.000 1,-8.000 7.000 4,-10.000 6.000 2,-9.000 7.000 4,-9.000 4.000 1,-5.000 3.000 3,-7.000 3.000 0,-5.000 4.000 3,-8.000 4.000-2,-5.000 6.000-2,-7.000 7.000-3,-5.000 6.000-4,-3.000 6.000-2,4.000 6.000-6,3.000 7.000-4,3.000 6.000-4,6.000 4.000-3,9.000 4.000-1,10.000 3.000 0,10.000 3.000-1</inkml:trace>
</inkml:ink>
</file>

<file path=ppt/ink/ink17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0:40"/>
    </inkml:context>
    <inkml:brush xml:id="br0">
      <inkml:brushProperty name="width" value="0.0382899045944214" units="cm"/>
      <inkml:brushProperty name="height" value="0.0382899045944214" units="cm"/>
      <inkml:brushProperty name="color" value="#f2395b"/>
      <inkml:brushProperty name="ignorePressure" value="0"/>
    </inkml:brush>
  </inkml:definitions>
  <inkml:trace contextRef="#ctx0" brushRef="#br0">86050.000 51000.000 574,'54.000'0.000'35,"10.000"0.000"3,10.000 0.000 2,9.000 0.000 4,-1.000 1.000-2,-8.000 4.000-5,-10.000 3.000-5,-9.000 3.000-5,-10.000 4.000-4,-9.000 7.000-4,-10.000 6.000-5,-8.000 7.000-3,-15.000 8.000-2,-19.000 14.000-1,-18.000 11.000-2,-19.000 14.000 0,-13.000 5.000 0,-6.000 1.000 1,-6.000-1.000 1,-6.000 1.000 0,-1.000-6.000-2,7.000-8.000-10,6.000-10.000-7,7.000-9.000-9,18.000-10.000 1,31.000-9.000 12,32.000-10.000 12,31.000-8.000 10,18.000-9.000 1,7.000-6.000-12,6.000-6.000-10,7.000-6.000-12,0.000-2.000-7,-2.000 3.000-3,-3.000 3.000-3,-3.000 4.000-2,-1.000-1.000-3,4.000-3.000-4,3.000-3.000-2,3.000-2.000-3,-5.000-3.000 1,-12.000 1.000 4,-13.000-1.000 4,-12.000 1.000 4</inkml:trace>
</inkml:ink>
</file>

<file path=ppt/ink/ink1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18"/>
    </inkml:context>
    <inkml:brush xml:id="br0">
      <inkml:brushProperty name="width" value="0.0369429998099804" units="cm"/>
      <inkml:brushProperty name="height" value="0.0369429998099804" units="cm"/>
      <inkml:brushProperty name="color" value="#f2395b"/>
      <inkml:brushProperty name="ignorePressure" value="0"/>
    </inkml:brush>
  </inkml:definitions>
  <inkml:trace contextRef="#ctx0" brushRef="#br0">18050.000 41900.000 595,'-46.000'-38.000'10,"10.000"26.000"21,10.000 24.000 19,9.000 26.000 21,6.000 18.000 4,3.000 13.000-14,3.000 12.000-12,4.000 13.000-14,1.000 9.000-15,0.000 6.000-18,0.000 7.000-16,0.000 6.000-18,1.000-7.000-13,4.000-18.000-12,3.000-19.000-11,3.000-18.000-11</inkml:trace>
</inkml:ink>
</file>

<file path=ppt/ink/ink17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0:41"/>
    </inkml:context>
    <inkml:brush xml:id="br0">
      <inkml:brushProperty name="width" value="0.0334764085710049" units="cm"/>
      <inkml:brushProperty name="height" value="0.0334764085710049" units="cm"/>
      <inkml:brushProperty name="color" value="#f2395b"/>
      <inkml:brushProperty name="ignorePressure" value="0"/>
    </inkml:brush>
  </inkml:definitions>
  <inkml:trace contextRef="#ctx0" brushRef="#br0">87250.000 50950.000 657,'31.000'-44.000'66,"13.000"13.000"-8,12.000 12.000-8,13.000 13.000-9,12.000 4.000-6,13.000-3.000-6,12.000-3.000-5,13.000-2.000-4,2.000-1.000-7,-5.000 3.000-6,-7.000 3.000-8,-5.000 4.000-7,-11.000 1.000-6,-11.000 0.000-6,-14.000 0.000-6,-11.000 0.000-5,-7.000 0.000-5,0.000 0.000-1,0.000 0.000-3,0.000 0.000-2,-5.000 1.000 1,-9.000 4.000 2,-10.000 3.000 3,-8.000 3.000 2</inkml:trace>
</inkml:ink>
</file>

<file path=ppt/ink/ink17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0:41"/>
    </inkml:context>
    <inkml:brush xml:id="br0">
      <inkml:brushProperty name="width" value="0.040787648409605" units="cm"/>
      <inkml:brushProperty name="height" value="0.040787648409605" units="cm"/>
      <inkml:brushProperty name="color" value="#f2395b"/>
      <inkml:brushProperty name="ignorePressure" value="0"/>
    </inkml:brush>
  </inkml:definitions>
  <inkml:trace contextRef="#ctx0" brushRef="#br0">88200.000 50150.000 539,'-86.000'-60.000'38,"28.000"32.000"11,28.000 31.000 11,29.000 32.000 12,13.000 22.000-1,1.000 17.000-15,-1.000 15.000-14,1.000 16.000-13,-3.000 10.000-10,-2.000 7.000-6,-3.000 6.000-5,-3.000 7.000-5,-2.000 0.000-8,0.000-2.000-12,0.000-3.000-12,0.000-3.000-12,0.000-7.000-8,0.000-9.000-4,0.000-10.000-5,0.000-8.000-4,1.000-14.000 2,4.000-15.000 9,3.000-15.000 8,3.000-16.000 9</inkml:trace>
</inkml:ink>
</file>

<file path=ppt/ink/ink17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0:41"/>
    </inkml:context>
    <inkml:brush xml:id="br0">
      <inkml:brushProperty name="width" value="0.0457333251833916" units="cm"/>
      <inkml:brushProperty name="height" value="0.0457333251833916" units="cm"/>
      <inkml:brushProperty name="color" value="#f2395b"/>
      <inkml:brushProperty name="ignorePressure" value="0"/>
    </inkml:brush>
  </inkml:definitions>
  <inkml:trace contextRef="#ctx0" brushRef="#br0">90250.000 50050.000 481,'0.000'-41.000'11,"0.000"19.000"22,0.000 19.000 21,0.000 19.000 23,1.000 15.000 5,4.000 13.000-13,3.000 12.000-12,3.000 13.000-13,-1.000 6.000-10,-2.000 0.000-8,-3.000 0.000-7,-3.000 0.000-9,-6.000 1.000-8,-5.000 4.000-6,-7.000 3.000-7,-5.000 3.000-7,-3.000-4.000-7,4.000-8.000-5,3.000-10.000-5,3.000-9.000-5,1.000-9.000-2,1.000-5.000 3,-1.000-7.000 4,1.000-5.000 2</inkml:trace>
</inkml:ink>
</file>

<file path=ppt/ink/ink17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0:41"/>
    </inkml:context>
    <inkml:brush xml:id="br0">
      <inkml:brushProperty name="width" value="0.0358571782708168" units="cm"/>
      <inkml:brushProperty name="height" value="0.0358571782708168" units="cm"/>
      <inkml:brushProperty name="color" value="#f2395b"/>
      <inkml:brushProperty name="ignorePressure" value="0"/>
    </inkml:brush>
  </inkml:definitions>
  <inkml:trace contextRef="#ctx0" brushRef="#br0">90100.000 50950.000 613,'46.000'-49.000'19,"-5.000"4.000"3,-7.000 3.000 3,-5.000 3.000 1,-4.000 3.000 2,0.000 3.000-1,0.000 3.000 0,0.000 4.000 0,6.000 2.000-1,13.000 4.000-1,12.000 3.000 0,13.000 3.000 0,2.000 1.000-3,-5.000 1.000-2,-7.000-1.000-2,-5.000 1.000-4,-6.000 1.000-5,-3.000 3.000-8,-3.000 3.000-7,-2.000 4.000-8,-5.000 2.000-9,-2.000 4.000-6,-3.000 3.000-9,-3.000 3.000-8</inkml:trace>
</inkml:ink>
</file>

<file path=ppt/ink/ink17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0:42"/>
    </inkml:context>
    <inkml:brush xml:id="br0">
      <inkml:brushProperty name="width" value="0.0612023286521435" units="cm"/>
      <inkml:brushProperty name="height" value="0.0612023286521435" units="cm"/>
      <inkml:brushProperty name="color" value="#f2395b"/>
      <inkml:brushProperty name="ignorePressure" value="0"/>
    </inkml:brush>
  </inkml:definitions>
  <inkml:trace contextRef="#ctx0" brushRef="#br0">91350.000 49200.000 359,'-24.000'-49.000'2,"4.000"4.000"4,3.000 3.000 3,3.000 3.000 5,3.000 1.000 1,3.000 1.000 0,3.000-1.000 1,4.000 1.000 0,1.000 19.000 9,0.000 42.000 20,0.000 40.000 19,0.000 41.000 19,0.000 16.000 3,0.000-5.000-16,0.000-7.000-14,0.000-5.000-16,0.000 6.000-11,0.000 23.000-7,0.000 22.000-6,0.000 22.000-8,-4.000 10.000-4,-5.000 1.000-6,-7.000-1.000-4,-5.000 1.000-4,-4.000 5.000-6,0.000 14.000-8,0.000 11.000-7,0.000 14.000-8,1.000 11.000-1,4.000 14.000 4,3.000 11.000 5,3.000 14.000 3,3.000-26.000 5,3.000-62.000 4,3.000-63.000 5,4.000-62.000 5,1.000-30.000-2,0.000 3.000-8,0.000 3.000-8,0.000 4.000-9,1.000-3.000-4,4.000-5.000-2,3.000-7.000-1,3.000-5.000-2</inkml:trace>
</inkml:ink>
</file>

<file path=ppt/ink/ink17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0:42"/>
    </inkml:context>
    <inkml:brush xml:id="br0">
      <inkml:brushProperty name="width" value="0.0459151081740856" units="cm"/>
      <inkml:brushProperty name="height" value="0.0459151081740856" units="cm"/>
      <inkml:brushProperty name="color" value="#f2395b"/>
      <inkml:brushProperty name="ignorePressure" value="0"/>
    </inkml:brush>
  </inkml:definitions>
  <inkml:trace contextRef="#ctx0" brushRef="#br0">91600.000 50850.000 479,'3.000'-47.000'3,"6.000"6.000"9,7.000 7.000 7,6.000 6.000 8,6.000 4.000 3,6.000 4.000 1,7.000 3.000-1,6.000 3.000 0,3.000 4.000-1,0.000 7.000-3,0.000 6.000-2,0.000 7.000-3,-2.000 4.000-2,-3.000 3.000 0,-3.000 3.000-1,-2.000 4.000 1,-6.000 4.000-2,-6.000 6.000-1,-6.000 7.000-1,-6.000 6.000-2,-7.000 4.000 0,-6.000 4.000-1,-6.000 3.000-1,-6.000 3.000-1,-7.000 3.000-2,-6.000 3.000-6,-6.000 3.000-4,-6.000 4.000-6,-7.000-3.000-3,-6.000-5.000-1,-6.000-7.000 0,-6.000-5.000-2,-2.000-6.000 2,3.000-3.000 3,3.000-3.000 2,4.000-2.000 3,18.000-8.000 7,34.000-8.000 11,35.000-10.000 11,35.000-9.000 12,21.000-7.000-3,9.000-3.000-14,10.000-3.000-16,10.000-2.000-13,-7.000 0.000-13,-22.000 7.000-10,-22.000 6.000-10,-21.000 7.000-10,-14.000 2.000-7,-2.000 1.000-3,-3.000-1.000-6,-3.000 1.000-3</inkml:trace>
</inkml:ink>
</file>

<file path=ppt/ink/ink17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0:48"/>
    </inkml:context>
    <inkml:brush xml:id="br0">
      <inkml:brushProperty name="width" value="0.0287011358886957" units="cm"/>
      <inkml:brushProperty name="height" value="0.0287011358886957" units="cm"/>
      <inkml:brushProperty name="color" value="#00bff3"/>
      <inkml:brushProperty name="ignorePressure" value="0"/>
    </inkml:brush>
  </inkml:definitions>
  <inkml:trace contextRef="#ctx0" brushRef="#br0">64400.000 54500.000 766,'-22.000'-47.000'-8,"6.000"6.000"14,7.000 7.000 15,6.000 6.000 15,6.000 3.000 5,6.000 0.000-1,7.000 0.000-2,6.000 0.000-3,3.000 1.000-11,0.000 4.000-24,0.000 3.000-22,0.000 3.000-22,0.000 3.000-9,0.000 3.000 9,0.000 3.000 7,0.000 4.000 8,-2.000 2.000 6,-3.000 4.000 3,-3.000 3.000 3,-2.000 3.000 4</inkml:trace>
</inkml:ink>
</file>

<file path=ppt/ink/ink17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0:51"/>
    </inkml:context>
    <inkml:brush xml:id="br0">
      <inkml:brushProperty name="width" value="0.0357383340597153" units="cm"/>
      <inkml:brushProperty name="height" value="0.0357383340597153" units="cm"/>
      <inkml:brushProperty name="color" value="#00bff3"/>
      <inkml:brushProperty name="ignorePressure" value="0"/>
    </inkml:brush>
  </inkml:definitions>
  <inkml:trace contextRef="#ctx0" brushRef="#br0">64800.000 54500.000 615,'-79.000'-25.000'-2,"-5.000"0.000"-4,-7.000 0.000-5,-5.000 0.000-4,-1.000 3.000 0,6.000 6.000 5,7.000 7.000 4,6.000 6.000 4,9.000 4.000 4,13.000 4.000 4,12.000 3.000 4,13.000 3.000 2,9.000 3.000 5,6.000 3.000 4,7.000 3.000 3,6.000 4.000 5,9.000-1.000 0,13.000-3.000-3,12.000-3.000-3,13.000-2.000-3,6.000-5.000-3,0.000-2.000-4,0.000-3.000-2,0.000-3.000-5,3.000-2.000 0,6.000 0.000-2,7.000 0.000 0,6.000 0.000 0,3.000 0.000 0,0.000 0.000 0,0.000 0.000 2,0.000 0.000 0,1.000-2.000-1,4.000-3.000-1,3.000-3.000-2,3.000-2.000-2,1.000-1.000-1,1.000 3.000 0,-1.000 3.000 0,1.000 4.000 1,4.000-3.000-2,9.000-5.000 1,10.000-7.000-2,10.000-5.000 1,7.000-1.000-1,6.000 6.000 1,7.000 7.000 0,6.000 6.000 1,1.000 3.000-1,-3.000 0.000 2,-3.000 0.000-1,-2.000 0.000 1,-5.000 0.000-1,-2.000 0.000 1,-3.000 0.000 0,-3.000 0.000 0,-1.000 0.000 0,4.000 0.000 0,3.000 0.000 0,3.000 0.000 0,3.000 0.000 0,3.000 0.000 0,3.000 0.000 0,4.000 0.000 0,-3.000-2.000-1,-5.000-3.000 1,-7.000-3.000 0,-5.000-2.000-1,-4.000-3.000 1,0.000 1.000 0,0.000-1.000 0,0.000 1.000 0,-2.000-1.000-1,-3.000 1.000 1,-3.000-1.000 0,-2.000 1.000 0,-6.000-1.000 0,-6.000 1.000-1,-6.000-1.000 0,-6.000 1.000-1,-4.000 1.000 0,1.000 3.000 1,-1.000 3.000 0,1.000 4.000 0,-3.000 2.000 0,-2.000 4.000 0,-3.000 3.000 0,-3.000 3.000 0,-2.000 1.000 0,0.000 1.000 1,0.000-1.000-1,0.000 1.000 1,0.000-1.000-1,0.000 1.000 1,0.000-1.000 0,0.000 1.000 0,1.000-3.000 0,4.000-2.000 0,3.000-3.000 0,3.000-3.000 0,4.000-4.000 1,7.000-3.000-1,6.000-3.000 2,7.000-2.000 0,2.000-3.000 0,1.000 1.000 0,-1.000-1.000-1,1.000 1.000 0,1.000-1.000-1,3.000 1.000 0,3.000-1.000-1,4.000 1.000-1,2.000-1.000-1,4.000 1.000 1,3.000-1.000-1,3.000 1.000 1,3.000-3.000-1,3.000-2.000 2,3.000-3.000-1,4.000-3.000 1,1.000-2.000 0,0.000 0.000 1,0.000 0.000 1,0.000 0.000 1,0.000 0.000 1,0.000 0.000 0,0.000 0.000 2,0.000 0.000 0,-2.000 0.000 1,-3.000 0.000-2,-3.000 0.000 0,-2.000 0.000 0,-1.000 1.000-1,3.000 4.000 0,3.000 3.000 2,4.000 3.000 0,1.000 1.000 0,0.000 1.000 0,0.000-1.000 0,0.000 1.000-1,-2.000 1.000 1,-3.000 3.000-1,-3.000 3.000 1,-2.000 4.000-1,-5.000 1.000 0,-2.000 0.000-1,-3.000 0.000-1,-3.000 0.000 0,-4.000 0.000-1,-3.000 0.000-1,-3.000 0.000 1,-2.000 0.000-2,-1.000-2.000 1,3.000-3.000 2,3.000-3.000 0,4.000-2.000 1,1.000-3.000 1,0.000 1.000 1,0.000-1.000-1,0.000 1.000 0,1.000-1.000 1,4.000 1.000-1,3.000-1.000 0,3.000 1.000 0,-1.000-1.000 0,-2.000 1.000-1,-3.000-1.000 0,-3.000 1.000 0,-1.000-1.000 0,4.000 1.000 1,3.000-1.000 0,3.000 1.000 0,3.000-1.000 0,3.000 1.000-2,3.000-1.000-2,4.000 1.000-2,2.000-1.000 1,4.000 1.000-1,3.000-1.000 2,3.000 1.000 0,-1.000-1.000 0,-2.000 1.000-1,-3.000-1.000 0,-3.000 1.000-3,-2.000 1.000 2,0.000 3.000 1,0.000 3.000 2,0.000 4.000 2,0.000-1.000 0,0.000-3.000-1,0.000-3.000-1,0.000-2.000 0,0.000-1.000-1,0.000 3.000-1,0.000 3.000 0,0.000 4.000 0,3.000 1.000 0,6.000 0.000 0,7.000 0.000 1,6.000 0.000 0,1.000 0.000 1,-3.000 0.000 0,-3.000 0.000 0,-2.000 0.000 0,-3.000 0.000 0,1.000 0.000 0,-1.000 0.000-1,1.000 0.000 1,4.000 0.000-1,9.000 0.000 1,10.000 0.000 0,10.000 0.000 2,2.000 0.000-1,-3.000 0.000 0,-3.000 0.000 0,-2.000 0.000-1,-5.000-2.000-1,-2.000-3.000 0,-3.000-3.000-2,-3.000-2.000-1,2.000-3.000 0,10.000 1.000 0,10.000-1.000 0,9.000 1.000 2,4.000-3.000-1,1.000-2.000 1,-1.000-3.000 1,1.000-3.000 0,-4.000 1.000 0,-6.000 6.000-2,-6.000 7.000 0,-6.000 6.000-2,-4.000 1.000 0,1.000-3.000 1,-1.000-3.000 0,1.000-2.000 2,-3.000-1.000 0,-2.000 3.000 1,-3.000 3.000 0,-3.000 4.000 1,-6.000 1.000 0,-5.000 0.000 0,-7.000 0.000-2,-5.000 0.000 1,-8.000 0.000-1,-5.000 0.000 0,-7.000 0.000 0,-5.000 0.000 1,-6.000 1.000-1,-3.000 4.000-1,-3.000 3.000-1,-2.000 3.000-1,-6.000-1.000 0,-6.000-2.000 0,-6.000-3.000 0,-6.000-3.000 1,-6.000-1.000-1,-2.000 4.000 0,-3.000 3.000 1,-3.000 3.000-1,-6.000-1.000-1,-5.000-2.000-1,-7.000-3.000-2,-5.000-3.000-1,-6.000-2.000-3,-3.000 0.000-5,-3.000 0.000-6,-2.000 0.000-4,-11.000 3.000-6,-15.000 6.000-7,-15.000 7.000-8,-16.000 6.000-6</inkml:trace>
</inkml:ink>
</file>

<file path=ppt/ink/ink17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1:09"/>
    </inkml:context>
    <inkml:brush xml:id="br0">
      <inkml:brushProperty name="width" value="0.0394109860062599" units="cm"/>
      <inkml:brushProperty name="height" value="0.0394109860062599" units="cm"/>
      <inkml:brushProperty name="color" value="#00bff3"/>
      <inkml:brushProperty name="ignorePressure" value="0"/>
    </inkml:brush>
  </inkml:definitions>
  <inkml:trace contextRef="#ctx0" brushRef="#br0">85450.000 14700.000 558,'-22.000'-19.000'10,"6.000"13.000"19,7.000 12.000 20,6.000 13.000 20,3.000 9.000 3,0.000 6.000-14,0.000 7.000-14,0.000 6.000-13,0.000 7.000-9,0.000 10.000-4,0.000 10.000-5,0.000 9.000-3,0.000 4.000-4,0.000 1.000-1,0.000-1.000-2,0.000 1.000 0,-2.000-1.000-4,-3.000 1.000-4,-3.000-1.000-5,-2.000 1.000-4,-1.000-3.000-5,3.000-2.000-6,3.000-3.000-6,4.000-3.000-5,4.000-23.000-8,6.000-40.000-7,7.000-40.000-9,6.000-41.000-7,-1.000-19.000 3,-5.000 3.000 13,-7.000 3.000 16,-5.000 4.000 13,-4.000 5.000 9,0.000 10.000 3,0.000 10.000 3,0.000 9.000 3,-2.000 6.000 1,-3.000 3.000 1,-3.000 3.000 1,-2.000 4.000 0,5.000 4.000 12,16.000 6.000 22,15.000 7.000 24,17.000 6.000 22,8.000 1.000 3,4.000-3.000-18,3.000-3.000-16,3.000-2.000-17,1.000-1.000-13,1.000 3.000-7,-1.000 3.000-7,1.000 4.000-7,-3.000-1.000-7,-2.000-3.000-6,-3.000-3.000-6,-3.000-2.000-6,-6.000-6.000-7,-5.000-6.000-7,-7.000-6.000-7,-5.000-6.000-7,-9.000-2.000 3,-9.000 3.000 11,-10.000 3.000 12,-8.000 4.000 12</inkml:trace>
</inkml:ink>
</file>

<file path=ppt/ink/ink17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1:09"/>
    </inkml:context>
    <inkml:brush xml:id="br0">
      <inkml:brushProperty name="width" value="0.0483892746269703" units="cm"/>
      <inkml:brushProperty name="height" value="0.0483892746269703" units="cm"/>
      <inkml:brushProperty name="color" value="#00bff3"/>
      <inkml:brushProperty name="ignorePressure" value="0"/>
    </inkml:brush>
  </inkml:definitions>
  <inkml:trace contextRef="#ctx0" brushRef="#br0">86350.000 14150.000 454,'-4.000'-69.000'9,"-5.000"13.000"1,-7.000 12.000 1,-5.000 13.000 0,-1.000 12.000 7,6.000 13.000 11,7.000 12.000 12,6.000 13.000 12,3.000 10.000 2,0.000 10.000-8,0.000 10.000-8,0.000 9.000-8,-2.000 7.000-4,-3.000 7.000-4,-3.000 6.000-1,-2.000 7.000-4,-1.000 5.000-1,3.000 7.000-2,3.000 6.000-1,4.000 7.000-1,-1.000-1.000-1,-3.000-6.000-2,-3.000-6.000-1,-2.000-6.000-2,-5.000 10.000-2,-2.000 29.000-7,-3.000 28.000-5,-3.000 28.000-6,-1.000 9.000-4,4.000-9.000-4,3.000-10.000-4,3.000-8.000-4,3.000-11.000-2,3.000-8.000-3,3.000-10.000-2,4.000-9.000-2,2.000-18.000-2,4.000-24.000 1,3.000-26.000-1,3.000-24.000 1,3.000-20.000 1,3.000-11.000 1,3.000-14.000 2,4.000-11.000 0,-3.000-7.000 5,-5.000 0.000 7,-7.000 0.000 6,-5.000 0.000 7</inkml:trace>
</inkml:ink>
</file>

<file path=ppt/ink/ink1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18"/>
    </inkml:context>
    <inkml:brush xml:id="br0">
      <inkml:brushProperty name="width" value="0.0435669124126434" units="cm"/>
      <inkml:brushProperty name="height" value="0.0435669124126434" units="cm"/>
      <inkml:brushProperty name="color" value="#f2395b"/>
      <inkml:brushProperty name="ignorePressure" value="0"/>
    </inkml:brush>
  </inkml:definitions>
  <inkml:trace contextRef="#ctx0" brushRef="#br0">18750.000 42300.000 504,'46.000'25.000'75,"-5.000"0.000"-12,-7.000 0.000-12,-5.000 0.000-12,0.000 6.000-7,10.000 13.000-3,10.000 12.000-2,9.000 13.000-3,2.000 6.000-3,-2.000 0.000-2,-3.000 0.000-1,-3.000 0.000-2,-7.000 3.000-2,-9.000 6.000-2,-10.000 7.000-1,-8.000 6.000-2,-8.000 9.000-1,-2.000 13.000-1,-3.000 12.000 0,-3.000 13.000 0,-10.000 7.000-2,-16.000 4.000-3,-15.000 3.000-5,-15.000 3.000-4,-17.000-1.000-6,-15.000-2.000-8,-15.000-3.000-9,-16.000-3.000-8,4.000-18.000-1,26.000-31.000 8,24.000-31.000 7,26.000-31.000 8,10.000-16.000-4,-3.000 0.000-16,-3.000 0.000-15,-2.000 0.000-15</inkml:trace>
</inkml:ink>
</file>

<file path=ppt/ink/ink17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1:10"/>
    </inkml:context>
    <inkml:brush xml:id="br0">
      <inkml:brushProperty name="width" value="0.0514078736305237" units="cm"/>
      <inkml:brushProperty name="height" value="0.0514078736305237" units="cm"/>
      <inkml:brushProperty name="color" value="#00bff3"/>
      <inkml:brushProperty name="ignorePressure" value="0"/>
    </inkml:brush>
  </inkml:definitions>
  <inkml:trace contextRef="#ctx0" brushRef="#br0">86350.000 15850.000 427,'23.000'-25.000'3,"-3.000"0.000"5,-3.000 0.000 5,-2.000 0.000 5,-1.000 1.000 2,3.000 4.000-2,3.000 3.000 0,4.000 3.000-2,4.000 1.000 0,6.000 1.000 0,7.000-1.000 2,6.000 1.000 0,1.000 5.000 0,-3.000 14.000 0,-3.000 11.000 0,-2.000 14.000 0,-8.000 10.000-1,-8.000 9.000-5,-10.000 10.000-3,-9.000 10.000-3,-9.000 2.000-3,-5.000-3.000-2,-7.000-3.000 0,-5.000-2.000-2,-4.000-8.000 1,0.000-8.000 0,0.000-10.000 3,0.000-9.000 0,7.000-12.000 0,17.000-11.000-2,15.000-14.000-3,16.000-11.000-1,12.000-15.000-2,9.000-16.000-1,10.000-15.000-1,10.000-15.000-1,4.000-6.000-1,0.000 7.000 0,0.000 6.000 0,0.000 7.000 0,-2.000 2.000-1,-3.000 1.000-1,-3.000-1.000-2,-2.000 1.000-2,-8.000 4.000 2,-8.000 9.000 3,-10.000 10.000 4,-9.000 10.000 4,-7.000 10.000 7,-3.000 13.000 10,-3.000 12.000 10,-2.000 13.000 9,-5.000 9.000 4,-2.000 6.000-3,-3.000 7.000-3,-3.000 6.000-4,-4.000 6.000-2,-3.000 6.000-5,-3.000 7.000-2,-2.000 6.000-4,-5.000 4.000-1,-2.000 4.000-2,-3.000 3.000-1,-3.000 3.000 0,1.000-1.000-1,6.000-2.000 0,7.000-3.000 1,6.000-3.000-1,6.000-7.000 0,6.000-9.000-3,7.000-10.000-1,6.000-8.000-3,15.000-23.000-7,26.000-34.000-9,24.000-35.000-11,26.000-33.000-10,1.000-14.000-1,-22.000 10.000 4,-22.000 10.000 6,-21.000 9.000 6,-12.000 2.000 4,1.000-2.000 3,-1.000-3.000 2,1.000-3.000 3,-4.000-1.000 2,-6.000 4.000 1,-6.000 3.000 0,-6.000 3.000 1,-6.000 1.000 1,-2.000 1.000-2,-3.000-1.000 1,-3.000 1.000-1,-6.000 4.000-1,-5.000 9.000 1,-7.000 10.000 1,-5.000 10.000-1,-6.000 5.000 1,-3.000 4.000-1,-3.000 3.000 0,-2.000 3.000-1,-9.000 4.000-1,-12.000 7.000-4,-13.000 6.000-4,-12.000 7.000-3,-4.000 5.000-4,7.000 7.000-3,6.000 6.000-4,7.000 7.000-4,7.000-1.000-1,9.000-6.000 0,10.000-6.000 1,10.000-6.000 0,5.000-4.000 4,4.000 1.000 5,3.000-1.000 6,3.000 1.000 6</inkml:trace>
</inkml:ink>
</file>

<file path=ppt/ink/ink17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1:11"/>
    </inkml:context>
    <inkml:brush xml:id="br0">
      <inkml:brushProperty name="width" value="0.0443344227969646" units="cm"/>
      <inkml:brushProperty name="height" value="0.0443344227969646" units="cm"/>
      <inkml:brushProperty name="color" value="#00bff3"/>
      <inkml:brushProperty name="ignorePressure" value="0"/>
    </inkml:brush>
  </inkml:definitions>
  <inkml:trace contextRef="#ctx0" brushRef="#br0">90150.000 14900.000 496,'-27.000'-18.000'68,"-3.000"17.000"-10,-3.000 15.000-10,-2.000 16.000-10,-5.000 10.000-7,-2.000 7.000-1,-3.000 6.000-2,-3.000 7.000-2,1.000 2.000-3,6.000 1.000 0,7.000-1.000-3,6.000 1.000-2,3.000 2.000-2,0.000 7.000-2,0.000 6.000-3,0.000 7.000-1,3.000-1.000-1,6.000-6.000 0,7.000-6.000 0,6.000-6.000 1,6.000-4.000-6,6.000 1.000-10,7.000-1.000-12,6.000 1.000-11,7.000-6.000-8,10.000-8.000-5,10.000-10.000-4,9.000-9.000-4,1.000-9.000-1,-6.000-5.000 4,-6.000-7.000 3,-6.000-5.000 4,-4.000-8.000 3,1.000-5.000 2,-1.000-7.000 4,1.000-5.000 2</inkml:trace>
</inkml:ink>
</file>

<file path=ppt/ink/ink17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1:11"/>
    </inkml:context>
    <inkml:brush xml:id="br0">
      <inkml:brushProperty name="width" value="0.0467071421444416" units="cm"/>
      <inkml:brushProperty name="height" value="0.0467071421444416" units="cm"/>
      <inkml:brushProperty name="color" value="#00bff3"/>
      <inkml:brushProperty name="ignorePressure" value="0"/>
    </inkml:brush>
  </inkml:definitions>
  <inkml:trace contextRef="#ctx0" brushRef="#br0">90750.000 15400.000 471,'-86.000'20.000'6,"28.000"-9.000"12,28.000-10.000 13,29.000-8.000 13,18.000-11.000 0,9.000-8.000-8,10.000-10.000-11,10.000-9.000-8,4.000-5.000-8,0.000 0.000-4,0.000 0.000-4,0.000 0.000-5,-2.000 0.000-2,-3.000 0.000-2,-3.000 0.000-1,-2.000 0.000-2,-6.000 3.000 0,-6.000 6.000-1,-6.000 7.000-1,-6.000 6.000 0,-6.000 3.000 0,-2.000 0.000 2,-3.000 0.000 2,-3.000 0.000 3,-7.000 4.000 6,-9.000 10.000 10,-10.000 10.000 12,-8.000 9.000 11,-3.000 7.000 4,7.000 7.000-5,6.000 6.000-3,7.000 7.000-4,-1.000 10.000-2,-6.000 16.000 2,-6.000 15.000 0,-6.000 17.000 1,-1.000 5.000-1,7.000-3.000-3,6.000-3.000-3,7.000-2.000-3,4.000-3.000-3,3.000 1.000-1,3.000-1.000-2,4.000 1.000-1,5.000-1.000-3,10.000 1.000-7,10.000-1.000-6,9.000 1.000-5,4.000-10.000-3,1.000-19.000 0,-1.000-18.000 1,1.000-19.000 0,1.000-15.000-5,3.000-8.000-10,3.000-10.000-12,4.000-9.000-10,1.000-12.000-5,0.000-11.000 3,0.000-14.000 1,0.000-11.000 3,-5.000-3.000 4,-9.000 10.000 7,-10.000 10.000 5,-8.000 9.000 5</inkml:trace>
</inkml:ink>
</file>

<file path=ppt/ink/ink17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1:12"/>
    </inkml:context>
    <inkml:brush xml:id="br0">
      <inkml:brushProperty name="width" value="0.0466666482388973" units="cm"/>
      <inkml:brushProperty name="height" value="0.0466666482388973" units="cm"/>
      <inkml:brushProperty name="color" value="#00bff3"/>
      <inkml:brushProperty name="ignorePressure" value="0"/>
    </inkml:brush>
  </inkml:definitions>
  <inkml:trace contextRef="#ctx0" brushRef="#br0">91850.000 14500.000 471,'3.000'-66.000'6,"6.000"19.000"11,7.000 19.000 11,6.000 19.000 12,6.000 12.000 3,6.000 6.000-1,7.000 7.000-4,6.000 6.000-3,4.000 6.000-2,4.000 6.000-4,3.000 7.000-2,3.000 6.000-3,-2.000 3.000-1,-6.000 0.000-1,-6.000 0.000-1,-6.000 0.000 0,-7.000 1.000-2,-6.000 4.000-3,-6.000 3.000-1,-6.000 3.000-4,-6.000 4.000-2,-2.000 7.000-2,-3.000 6.000-4,-3.000 7.000-4,-10.000 5.000-3,-16.000 7.000-7,-15.000 6.000-7,-15.000 7.000-6,-14.000 2.000-3,-8.000 1.000-1,-10.000-1.000-2,-9.000 1.000 0,-2.000-7.000-3,6.000-12.000-4,7.000-13.000-5,6.000-12.000-3,9.000-13.000-2,13.000-12.000 1,12.000-13.000 1,13.000-12.000 1</inkml:trace>
</inkml:ink>
</file>

<file path=ppt/ink/ink17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1:12"/>
    </inkml:context>
    <inkml:brush xml:id="br0">
      <inkml:brushProperty name="width" value="0.0446260087192059" units="cm"/>
      <inkml:brushProperty name="height" value="0.0446260087192059" units="cm"/>
      <inkml:brushProperty name="color" value="#00bff3"/>
      <inkml:brushProperty name="ignorePressure" value="0"/>
    </inkml:brush>
  </inkml:definitions>
  <inkml:trace contextRef="#ctx0" brushRef="#br0">93450.000 15150.000 492,'-38.000'-2.000'11,"26.000"-3.000"20,24.000-3.000 22,26.000-2.000 20,18.000-1.000 3,13.000 3.000-14,12.000 3.000-14,13.000 4.000-14,6.000 1.000-9,0.000 0.000-1,0.000 0.000-1,0.000 0.000-2,1.000 0.000-4,4.000 0.000-8,3.000 0.000-8,3.000 0.000-9,-7.000 0.000-7,-15.000 0.000-9,-15.000 0.000-9,-16.000 0.000-10,-10.000 0.000-2,-3.000 0.000 0,-3.000 0.000 2,-2.000 0.000 1</inkml:trace>
</inkml:ink>
</file>

<file path=ppt/ink/ink17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1:13"/>
    </inkml:context>
    <inkml:brush xml:id="br0">
      <inkml:brushProperty name="width" value="0.0372540093958378" units="cm"/>
      <inkml:brushProperty name="height" value="0.0372540093958378" units="cm"/>
      <inkml:brushProperty name="color" value="#00bff3"/>
      <inkml:brushProperty name="ignorePressure" value="0"/>
    </inkml:brush>
  </inkml:definitions>
  <inkml:trace contextRef="#ctx0" brushRef="#br0">93300.000 15600.000 590,'-47.000'0.000'1,"6.000"0.000"3,7.000 0.000 3,6.000 0.000 2,12.000 0.000 10,19.000 0.000 16,19.000 0.000 16,19.000 0.000 16,18.000 0.000 2,19.000 0.000-15,19.000 0.000-13,19.000 0.000-13,13.000 0.000-12,10.000 0.000-8,10.000 0.000-8,9.000 0.000-8,1.000 0.000-5,-6.000 0.000-2,-6.000 0.000-2,-6.000 0.000-1,-15.000 0.000-5,-21.000 0.000-6,-22.000 0.000-7,-22.000 0.000-5,-15.000 0.000-5,-5.000 0.000-2,-7.000 0.000-2,-5.000 0.000-1</inkml:trace>
</inkml:ink>
</file>

<file path=ppt/ink/ink17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1:13"/>
    </inkml:context>
    <inkml:brush xml:id="br0">
      <inkml:brushProperty name="width" value="0.0371997356414795" units="cm"/>
      <inkml:brushProperty name="height" value="0.0371997356414795" units="cm"/>
      <inkml:brushProperty name="color" value="#00bff3"/>
      <inkml:brushProperty name="ignorePressure" value="0"/>
    </inkml:brush>
  </inkml:definitions>
  <inkml:trace contextRef="#ctx0" brushRef="#br0">96200.000 13800.000 591,'-22.000'143.000'96,"6.000"-11.000"-16,7.000-14.000-17,6.000-11.000-16,1.000-7.000-12,-3.000 0.000-6,-3.000 0.000-6,-2.000 0.000-6,-6.000 1.000-5,-6.000 4.000-6,-6.000 3.000-5,-6.000 3.000-6,-1.000-5.000-7,7.000-12.000-8,6.000-13.000-7,7.000-12.000-8,2.000-9.000-8,1.000-2.000-7,-1.000-3.000-8,1.000-3.000-6,1.000-12.000 1,3.000-18.000 13,3.000-19.000 12,4.000-18.000 11,2.000-17.000 9,4.000-11.000 4,3.000-14.000 4,3.000-11.000 4,1.000-6.000 2,1.000 4.000 1,-1.000 3.000 1,1.000 3.000 1,-1.000 3.000 0,1.000 3.000 1,-1.000 3.000-1,1.000 4.000 1,2.000 5.000 0,7.000 10.000 0,6.000 10.000 0,7.000 9.000 0,4.000 4.000 3,3.000 1.000 9,3.000-1.000 6,4.000 1.000 8,1.000-1.000 3,0.000 1.000-2,0.000-1.000-2,0.000 1.000-2,0.000 1.000-6,0.000 3.000-10,0.000 3.000-10,0.000 4.000-10,1.000 1.000-4,4.000 0.000-2,3.000 0.000 0,3.000 0.000 0,-4.000 0.000 0,-8.000 0.000 3,-10.000 0.000 1,-9.000 0.000 2</inkml:trace>
</inkml:ink>
</file>

<file path=ppt/ink/ink17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1:14"/>
    </inkml:context>
    <inkml:brush xml:id="br0">
      <inkml:brushProperty name="width" value="0.046809796243906" units="cm"/>
      <inkml:brushProperty name="height" value="0.046809796243906" units="cm"/>
      <inkml:brushProperty name="color" value="#00bff3"/>
      <inkml:brushProperty name="ignorePressure" value="0"/>
    </inkml:brush>
  </inkml:definitions>
  <inkml:trace contextRef="#ctx0" brushRef="#br0">97000.000 13500.000 469,'-22.000'-18.000'-26,"6.000"17.000"27,7.000 15.000 27,6.000 16.000 28,3.000 12.000 10,0.000 9.000-5,0.000 10.000-6,0.000 10.000-6,-2.000 7.000-5,-3.000 6.000-3,-3.000 7.000-5,-2.000 6.000-4,-3.000 4.000-5,1.000 4.000-5,-1.000 3.000-5,1.000 3.000-6,-3.000-1.000-4,-2.000-2.000-4,-3.000-3.000-3,-3.000-3.000-5,-1.000-4.000-3,4.000-3.000-3,3.000-3.000-2,3.000-2.000-3,1.000-9.000-5,1.000-12.000-5,-1.000-13.000-5,1.000-12.000-6,8.000-19.000-7,20.000-25.000-10,18.000-25.000-8,20.000-25.000-9,11.000-16.000 2,7.000-6.000 15,6.000-6.000 14,7.000-6.000 14,-4.000 4.000 10,-12.000 16.000 5,-13.000 15.000 5,-12.000 17.000 6,-10.000 13.000 9,-6.000 13.000 14,-6.000 12.000 14,-6.000 13.000 14,-9.000 10.000 4,-8.000 10.000-7,-10.000 10.000-7,-9.000 9.000-7,-5.000-1.000-6,0.000-8.000-5,0.000-10.000-6,0.000-9.000-5,12.000-12.000-12,26.000-11.000-18,24.000-14.000-19,26.000-11.000-18,12.000-12.000-5,0.000-9.000 7,0.000-10.000 9,0.000-8.000 8,-5.000-3.000 6,-9.000 7.000 8,-10.000 6.000 6,-8.000 7.000 6,-9.000 4.000 4,-6.000 3.000 2,-6.000 3.000 0,-6.000 4.000 2,-7.000 8.000 14,-6.000 17.000 26,-6.000 15.000 26,-6.000 16.000 27,-2.000 9.000 4,3.000 3.000-17,3.000 3.000-17,4.000 4.000-17,1.000 2.000-12,0.000 4.000-5,0.000 3.000-6,0.000 3.000-6,0.000 1.000-5,0.000 1.000-2,0.000-1.000-3,0.000 1.000-3,9.000-10.000-7,19.000-19.000-15,19.000-18.000-14,19.000-19.000-13,5.000-19.000-4,-5.000-19.000 5,-7.000-18.000 7,-5.000-19.000 6,-6.000-8.000 5,-3.000 3.000 5,-3.000 3.000 4,-2.000 4.000 4,-8.000 2.000 3,-8.000 4.000 4,-10.000 3.000 2,-9.000 3.000 4,-7.000 4.000 1,-3.000 7.000 1,-3.000 6.000 0,-2.000 7.000 1,-8.000 5.000 1,-8.000 7.000 0,-10.000 6.000 0,-9.000 7.000 0,-4.000 4.000-5,4.000 3.000-7,3.000 3.000-9,3.000 4.000-8,3.000 4.000-3,3.000 6.000 3,3.000 7.000 2,4.000 6.000 3</inkml:trace>
</inkml:ink>
</file>

<file path=ppt/ink/ink17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1:14"/>
    </inkml:context>
    <inkml:brush xml:id="br0">
      <inkml:brushProperty name="width" value="0.041162796318531" units="cm"/>
      <inkml:brushProperty name="height" value="0.041162796318531" units="cm"/>
      <inkml:brushProperty name="color" value="#00bff3"/>
      <inkml:brushProperty name="ignorePressure" value="0"/>
    </inkml:brush>
  </inkml:definitions>
  <inkml:trace contextRef="#ctx0" brushRef="#br0">99450.000 14100.000 534,'17.000'76.000'131,"-16.000"4.000"-26,-15.000 3.000-27,-15.000 3.000-27,-9.000 1.000-16,1.000 1.000-8,-1.000-1.000-7,1.000 1.000-7,2.000-4.000-7,7.000-6.000-7,6.000-6.000-7,7.000-6.000-7,4.000-6.000-6,3.000-2.000-6,3.000-3.000-7,4.000-3.000-7,7.000-6.000-4,13.000-5.000-5,12.000-7.000-3,13.000-5.000-4,4.000-8.000 2,-3.000-5.000 8,-3.000-7.000 9,-2.000-5.000 9,-5.000-4.000 7,-2.000 0.000 4,-3.000 0.000 6,-3.000 0.000 4</inkml:trace>
</inkml:ink>
</file>

<file path=ppt/ink/ink17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1:15"/>
    </inkml:context>
    <inkml:brush xml:id="br0">
      <inkml:brushProperty name="width" value="0.0560468882322311" units="cm"/>
      <inkml:brushProperty name="height" value="0.0560468882322311" units="cm"/>
      <inkml:brushProperty name="color" value="#00bff3"/>
      <inkml:brushProperty name="ignorePressure" value="0"/>
    </inkml:brush>
  </inkml:definitions>
  <inkml:trace contextRef="#ctx0" brushRef="#br0">100450.000 14750.000 392,'1.000'-49.000'2,"4.000"4.000"4,3.000 3.000 5,3.000 3.000 4,-1.000 1.000 1,-2.000 1.000 2,-3.000-1.000-1,-3.000 1.000 1,-1.000-1.000-1,4.000 1.000-2,3.000-1.000-1,3.000 1.000-3,-1.000-1.000 0,-2.000 1.000-2,-3.000-1.000 1,-3.000 1.000-1,-9.000 2.000 1,-11.000 7.000 4,-14.000 6.000 4,-11.000 7.000 4,-7.000 8.000 0,0.000 14.000-2,0.000 11.000-3,0.000 14.000-2,1.000 10.000-3,4.000 9.000 0,3.000 10.000-1,3.000 10.000-1,4.000 0.000 0,7.000-5.000-2,6.000-7.000-1,7.000-5.000-1,11.000-8.000-4,20.000-5.000-8,18.000-7.000-7,20.000-5.000-8,6.000-8.000-2,-2.000-5.000 2,-3.000-7.000 2,-3.000-5.000 1,-4.000-9.000 0,-3.000-9.000-5,-3.000-10.000-3,-2.000-8.000-3,-6.000-4.000-1,-6.000 3.000 6,-6.000 3.000 4,-6.000 4.000 4,-9.000 8.000 15,-8.000 17.000 24,-10.000 15.000 24,-9.000 16.000 23,-4.000 9.000 6,4.000 3.000-14,3.000 3.000-13,3.000 4.000-15,3.000 7.000-8,3.000 13.000-3,3.000 12.000-4,4.000 13.000-3,1.000 2.000-2,0.000-5.000-2,0.000-7.000-1,0.000-5.000-2,-4.000 2.000-2,-5.000 13.000-5,-7.000 12.000-3,-5.000 13.000-6,-4.000 4.000-3,0.000-3.000-3,0.000-3.000-4,0.000-2.000-2,-2.000-6.000-2,-3.000-6.000 2,-3.000-6.000 1,-2.000-6.000 1,-5.000-10.000 0,-2.000-12.000 0,-3.000-13.000-1,-3.000-12.000-1,-2.000-12.000 1,0.000-8.000 0,0.000-10.000 2,0.000-9.000 1,0.000-9.000 1,0.000-5.000 1,0.000-7.000 1,0.000-5.000 1,4.000-11.000 1,10.000-11.000 3,10.000-14.000 3,9.000-11.000 1,7.000-12.000 3,7.000-9.000 0,6.000-10.000 1,7.000-8.000 0,10.000-3.000 0,16.000 7.000-1,15.000 6.000-3,17.000 7.000-1,8.000 5.000-3,4.000 7.000-3,3.000 6.000-4,3.000 7.000-3,-1.000 2.000-2,-2.000 1.000 2,-3.000-1.000 1,-3.000 1.000 2,-9.000 4.000-3,-11.000 9.000-7,-14.000 10.000-6,-11.000 10.000-7</inkml:trace>
</inkml:ink>
</file>

<file path=ppt/ink/ink1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19"/>
    </inkml:context>
    <inkml:brush xml:id="br0">
      <inkml:brushProperty name="width" value="0.0352519601583481" units="cm"/>
      <inkml:brushProperty name="height" value="0.0352519601583481" units="cm"/>
      <inkml:brushProperty name="color" value="#f2395b"/>
      <inkml:brushProperty name="ignorePressure" value="0"/>
    </inkml:brush>
  </inkml:definitions>
  <inkml:trace contextRef="#ctx0" brushRef="#br0">20800.000 43100.000 624,'-22.000'-27.000'0,"6.000"-3.000"0,7.000-3.000 0,6.000-2.000 0,9.000 2.000 0,13.000 9.000 0,12.000 10.000 0,13.000 10.000 0,12.000 4.000 11,13.000 0.000 22,12.000 0.000 23,13.000 0.000 22,7.000 1.000 1,4.000 4.000-20,3.000 3.000-21,3.000 3.000-19,-5.000-1.000-17,-12.000-2.000-11,-13.000-3.000-14,-12.000-3.000-11,-15.000 2.000-10,-15.000 10.000-6,-15.000 10.000-7,-16.000 9.000-5,-10.000 1.000 2,-3.000-6.000 11,-3.000-6.000 9,-2.000-6.000 12</inkml:trace>
</inkml:ink>
</file>

<file path=ppt/ink/ink17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1:15"/>
    </inkml:context>
    <inkml:brush xml:id="br0">
      <inkml:brushProperty name="width" value="0.0509565882384777" units="cm"/>
      <inkml:brushProperty name="height" value="0.0509565882384777" units="cm"/>
      <inkml:brushProperty name="color" value="#00bff3"/>
      <inkml:brushProperty name="ignorePressure" value="0"/>
    </inkml:brush>
  </inkml:definitions>
  <inkml:trace contextRef="#ctx0" brushRef="#br0">101050.000 13800.000 431,'50.000'0.000'20,"0.000"0.000"4,0.000 0.000 6,0.000 0.000 3,0.000 4.000 4,0.000 10.000 0,0.000 10.000 1,0.000 9.000 1,0.000 7.000-1,0.000 7.000 1,0.000 6.000-1,0.000 7.000-1,-2.000 7.000-2,-3.000 9.000-4,-3.000 10.000-5,-2.000 10.000-5,-8.000 4.000-4,-8.000 0.000-4,-10.000 0.000-3,-9.000 0.000-5,-12.000 1.000-5,-11.000 4.000-7,-14.000 3.000-7,-11.000 3.000-9,-22.000 4.000-1,-27.000 7.000 1,-28.000 6.000 3,-28.000 7.000 2,1.000-10.000-9,31.000-25.000-22,32.000-25.000-21,31.000-25.000-21</inkml:trace>
</inkml:ink>
</file>

<file path=ppt/ink/ink17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1:16"/>
    </inkml:context>
    <inkml:brush xml:id="br0">
      <inkml:brushProperty name="width" value="0.0505787432193756" units="cm"/>
      <inkml:brushProperty name="height" value="0.0505787432193756" units="cm"/>
      <inkml:brushProperty name="color" value="#00bff3"/>
      <inkml:brushProperty name="ignorePressure" value="0"/>
    </inkml:brush>
  </inkml:definitions>
  <inkml:trace contextRef="#ctx0" brushRef="#br0">96750.000 18750.000 434,'-74.000'51.000'135,"4.000"4.000"-28,3.000 3.000-26,3.000 3.000-27,-2.000 4.000-17,-6.000 7.000-4,-6.000 6.000-5,-6.000 7.000-4,-2.000 0.000-5,3.000-2.000-3,3.000-3.000-4,4.000-3.000-2,4.000-6.000-4,6.000-5.000-3,7.000-7.000-2,6.000-5.000-4,20.000-6.000-5,34.000-3.000-7,35.000-3.000-6,35.000-2.000-8,14.000-8.000-1,-2.000-8.000 6,-3.000-10.000 5,-3.000-9.000 6,-2.000-7.000 4,0.000-3.000 1,0.000-3.000 2,0.000-2.000 2,-2.000-3.000 2,-3.000 1.000 3,-3.000-1.000 2,-2.000 1.000 4,-9.000-4.000 4,-12.000-6.000 5,-13.000-6.000 6,-12.000-6.000 6,-9.000-9.000-2,-2.000-8.000-10,-3.000-10.000-10,-3.000-9.000-9,-2.000-5.000-7,0.000 0.000-7,0.000 0.000-7,0.000 0.000-5,0.000-8.000-5,0.000-16.000-4,0.000-15.000-3,0.000-15.000-5,3.000 0.000 2,6.000 20.000 6,7.000 18.000 6,6.000 20.000 6,7.000 10.000 2,10.000 3.000-3,10.000 3.000-2,9.000 4.000-1,2.000 4.000 0,-2.000 6.000 5,-3.000 7.000 6,-3.000 6.000 5,-4.000 4.000 3,-3.000 4.000 3,-3.000 3.000 2,-2.000 3.000 2,-5.000 3.000 2,-2.000 3.000 0,-3.000 3.000 1,-3.000 4.000 0,-2.000 1.000 7,0.000 0.000 11,0.000 0.000 12,0.000 0.000 11,-2.000 4.000 5,-3.000 10.000-3,-3.000 10.000-2,-2.000 9.000-4,-3.000 6.000-1,1.000 3.000 1,-1.000 3.000 0,1.000 4.000 1,-3.000 2.000 0,-2.000 4.000-2,-3.000 3.000 0,-3.000 3.000-2,-4.000 3.000-2,-3.000 3.000-5,-3.000 3.000-4,-2.000 4.000-5,-6.000 4.000-4,-6.000 6.000-6,-6.000 7.000-4,-6.000 6.000-5,-2.000 1.000-4,3.000-3.000-1,3.000-3.000-2,4.000-2.000-1,1.000-9.000-5,0.000-12.000-11,0.000-13.000-10,0.000-12.000-10,1.000-18.000-9,4.000-21.000-6,3.000-22.000-7,3.000-22.000-7,4.000-10.000 5,7.000 4.000 15,6.000 3.000 15,7.000 3.000 14</inkml:trace>
</inkml:ink>
</file>

<file path=ppt/ink/ink17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1:17"/>
    </inkml:context>
    <inkml:brush xml:id="br0">
      <inkml:brushProperty name="width" value="0.0313508622348309" units="cm"/>
      <inkml:brushProperty name="height" value="0.0313508622348309" units="cm"/>
      <inkml:brushProperty name="color" value="#00bff3"/>
      <inkml:brushProperty name="ignorePressure" value="0"/>
    </inkml:brush>
  </inkml:definitions>
  <inkml:trace contextRef="#ctx0" brushRef="#br0">97450.000 19150.000 701,'70.000'-46.000'20,"-9.000"10.000"5,-10.000 10.000 6,-8.000 9.000 5,-6.000 4.000 2,1.000 1.000-4,-1.000-1.000-4,1.000 1.000-4,-1.000-1.000-5,1.000 1.000-4,-1.000-1.000-4,1.000 1.000-6,-3.000-1.000-6,-2.000 1.000-10,-3.000-1.000-9,-3.000 1.000-8,-2.000-1.000-10,0.000 1.000-10,0.000-1.000-10,0.000 1.000-10</inkml:trace>
</inkml:ink>
</file>

<file path=ppt/ink/ink17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1:17"/>
    </inkml:context>
    <inkml:brush xml:id="br0">
      <inkml:brushProperty name="width" value="0.0585332587361336" units="cm"/>
      <inkml:brushProperty name="height" value="0.0585332587361336" units="cm"/>
      <inkml:brushProperty name="color" value="#00bff3"/>
      <inkml:brushProperty name="ignorePressure" value="0"/>
    </inkml:brush>
  </inkml:definitions>
  <inkml:trace contextRef="#ctx0" brushRef="#br0">98450.000 18200.000 375,'-24.000'75.000'171,"4.000"0.000"-36,3.000 0.000-37,3.000 0.000-36,1.000 4.000-22,1.000 10.000-7,-1.000 10.000-7,1.000 9.000-7,-3.000 10.000-5,-2.000 14.000-3,-3.000 11.000-2,-3.000 14.000-3,-2.000 8.000-7,0.000 7.000-13,0.000 6.000-13,0.000 7.000-13,3.000-14.000-3,6.000-30.000 7,7.000-32.000 6,6.000-30.000 6,-1.000-19.000-5,-5.000-2.000-18,-7.000-3.000-18,-5.000-3.000-18</inkml:trace>
</inkml:ink>
</file>

<file path=ppt/ink/ink17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1:17"/>
    </inkml:context>
    <inkml:brush xml:id="br0">
      <inkml:brushProperty name="width" value="0.0481296218931675" units="cm"/>
      <inkml:brushProperty name="height" value="0.0481296218931675" units="cm"/>
      <inkml:brushProperty name="color" value="#00bff3"/>
      <inkml:brushProperty name="ignorePressure" value="0"/>
    </inkml:brush>
  </inkml:definitions>
  <inkml:trace contextRef="#ctx0" brushRef="#br0">99500.000 18450.000 457,'140.000'48.000'159,"-18.000"-3.000"-36,-19.000-3.000-38,-18.000-2.000-37,-12.000-5.000-20,-3.000-2.000-5,-3.000-3.000-4,-2.000-3.000-5,-5.000-1.000-2,-2.000 4.000-2,-3.000 3.000 0,-3.000 3.000-3,-7.000 3.000-2,-9.000 3.000-7,-10.000 3.000-6,-8.000 4.000-6,-12.000-3.000-2,-12.000-5.000 4,-13.000-7.000 3,-12.000-5.000 3,-13.000-3.000 1,-12.000 4.000-1,-13.000 3.000 0,-12.000 3.000-1,-9.000 4.000 0,-2.000 7.000 0,-3.000 6.000 1,-3.000 7.000 1,1.000 0.000-5,6.000-2.000-11,7.000-3.000-9,6.000-3.000-12,7.000-4.000-2,10.000-3.000 2,10.000-3.000 3,9.000-2.000 4,9.000-5.000 0,9.000-2.000-2,10.000-3.000-2,10.000-3.000-1</inkml:trace>
</inkml:ink>
</file>

<file path=ppt/ink/ink17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1:18"/>
    </inkml:context>
    <inkml:brush xml:id="br0">
      <inkml:brushProperty name="width" value="0.0498700477182865" units="cm"/>
      <inkml:brushProperty name="height" value="0.0498700477182865" units="cm"/>
      <inkml:brushProperty name="color" value="#00bff3"/>
      <inkml:brushProperty name="ignorePressure" value="0"/>
    </inkml:brush>
  </inkml:definitions>
  <inkml:trace contextRef="#ctx0" brushRef="#br0">101650.000 18600.000 441,'-25.000'46.000'55,"0.000"-5.000"-8,0.000-7.000-8,0.000-5.000-7,0.000-1.000-6,0.000 6.000-3,0.000 7.000-2,0.000 6.000-3,1.000 6.000 0,4.000 6.000 6,3.000 7.000 3,3.000 6.000 6,1.000 3.000 0,1.000 0.000-4,-1.000 0.000-2,1.000 0.000-4,1.000-2.000-4,3.000-3.000-3,3.000-3.000-3,4.000-2.000-5,5.000-6.000-1,10.000-6.000-1,10.000-6.000 1,9.000-6.000-1,6.000-7.000-4,3.000-6.000-8,3.000-6.000-8,4.000-6.000-8,1.000-6.000-6,0.000-2.000-5,0.000-3.000-4,0.000-3.000-5,6.000-13.000-1,13.000-22.000 5,12.000-22.000 4,13.000-21.000 3,-2.000-14.000 5,-16.000-2.000 5,-15.000-3.000 4,-15.000-3.000 4,-11.000 1.000 3,-2.000 6.000 0,-3.000 7.000 1,-3.000 6.000 0,-9.000 6.000 1,-11.000 6.000 4,-14.000 7.000 4,-11.000 6.000 3,-14.000 7.000 1,-11.000 10.000 0,-14.000 10.000 1,-11.000 9.000-2,-12.000 7.000-3,-9.000 7.000-9,-10.000 6.000-9,-8.000 7.000-9,2.000 2.000-3,16.000 1.000 3,15.000-1.000 1,17.000 1.000 2</inkml:trace>
</inkml:ink>
</file>

<file path=ppt/ink/ink17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2:03"/>
    </inkml:context>
    <inkml:brush xml:id="br0">
      <inkml:brushProperty name="width" value="0.039851251989603" units="cm"/>
      <inkml:brushProperty name="height" value="0.039851251989603" units="cm"/>
      <inkml:brushProperty name="color" value="#000000"/>
      <inkml:brushProperty name="ignorePressure" value="0"/>
    </inkml:brush>
  </inkml:definitions>
  <inkml:trace contextRef="#ctx0" brushRef="#br0">7700.000 51100.000 552,'-46.000'-24.000'0,"10.000"4.000"2,10.000 3.000 0,9.000 3.000 2,10.000 1.000 4,14.000 1.000 10,11.000-1.000 10,14.000 1.000 8,7.000 1.000 3,3.000 3.000-5,3.000 3.000-5,4.000 4.000-4,-1.000 4.000-5,-3.000 6.000-4,-3.000 7.000-5,-2.000 6.000-3,-6.000 3.000-4,-6.000 0.000-2,-6.000 0.000-2,-6.000 0.000-3,-7.000 4.000-1,-6.000 10.000 1,-6.000 10.000 0,-6.000 9.000 1,-9.000 4.000-1,-8.000 1.000-1,-10.000-1.000-1,-9.000 1.000-2,-5.000-4.000 1,0.000-6.000-1,0.000-6.000 1,0.000-6.000 0,1.000-4.000 1,4.000 1.000 1,3.000-1.000 2,3.000 1.000 0,7.000-1.000 3,14.000 1.000 5,11.000-1.000 5,14.000 1.000 5,11.000-3.000 1,14.000-2.000-2,11.000-3.000-2,14.000-3.000-2,5.000-2.000-1,1.000 0.000-1,-1.000 0.000-1,1.000 0.000 0,-3.000 0.000-1,-2.000 0.000 1,-3.000 0.000 0,-3.000 0.000 0,-7.000 1.000 0,-9.000 4.000 0,-10.000 3.000 0,-8.000 3.000-1,-8.000 3.000-1,-2.000 3.000-2,-3.000 3.000-1,-3.000 4.000-2,-6.000 2.000 0,-5.000 4.000 3,-7.000 3.000 2,-5.000 3.000 2,-9.000 1.000-1,-9.000 1.000-2,-10.000-1.000-4,-8.000 1.000-2,-8.000-4.000-3,-2.000-6.000-2,-3.000-6.000-3,-3.000-6.000-1,-2.000-4.000-3,0.000 1.000 0,0.000-1.000-2,0.000 1.000 0,3.000-3.000-3,6.000-2.000-4,7.000-3.000-2,6.000-3.000-4,9.000-10.000-5,13.000-16.000-8,12.000-15.000-6,13.000-15.000-8,9.000-9.000 2,6.000 1.000 8,7.000-1.000 9,6.000 1.000 9</inkml:trace>
</inkml:ink>
</file>

<file path=ppt/ink/ink17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2:04"/>
    </inkml:context>
    <inkml:brush xml:id="br0">
      <inkml:brushProperty name="width" value="0.0461323149502277" units="cm"/>
      <inkml:brushProperty name="height" value="0.0461323149502277" units="cm"/>
      <inkml:brushProperty name="color" value="#000000"/>
      <inkml:brushProperty name="ignorePressure" value="0"/>
    </inkml:brush>
  </inkml:definitions>
  <inkml:trace contextRef="#ctx0" brushRef="#br0">9000.000 51900.000 476,'-18.000'21.000'107,"17.000"-5.000"-22,15.000-7.000-20,16.000-5.000-21,7.000-3.000-11,1.000 4.000-4,-1.000 3.000-3,1.000 3.000-2,2.000 1.000-3,7.000 1.000-2,6.000-1.000-2,7.000 1.000-1,0.000-3.000-3,-2.000-2.000-2,-3.000-3.000-4,-3.000-3.000-2,1.000-2.000-4,6.000 0.000-2,7.000 0.000-3,6.000 0.000-4,-1.000 0.000-5,-5.000 0.000-8,-7.000 0.000-8,-5.000 0.000-8</inkml:trace>
</inkml:ink>
</file>

<file path=ppt/ink/ink17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2:05"/>
    </inkml:context>
    <inkml:brush xml:id="br0">
      <inkml:brushProperty name="width" value="0.0449428297579288" units="cm"/>
      <inkml:brushProperty name="height" value="0.0449428297579288" units="cm"/>
      <inkml:brushProperty name="color" value="#000000"/>
      <inkml:brushProperty name="ignorePressure" value="0"/>
    </inkml:brush>
  </inkml:definitions>
  <inkml:trace contextRef="#ctx0" brushRef="#br0">11100.000 51150.000 489,'-18.000'-22.000'5,"17.000"6.000"12,15.000 7.000 10,16.000 6.000 11,5.000 3.000 3,-2.000 0.000-7,-3.000 0.000-5,-3.000 0.000-7,1.000 1.000-4,6.000 4.000 0,7.000 3.000-1,6.000 3.000-1,-1.000 4.000-1,-5.000 7.000 0,-7.000 6.000-1,-5.000 7.000 0,-8.000 2.000-2,-5.000 1.000-2,-7.000-1.000-3,-5.000 1.000-2,-4.000 5.000-1,0.000 14.000-1,0.000 11.000 1,0.000 14.000-1,-7.000 7.000-1,-11.000 3.000-3,-14.000 3.000-3,-11.000 4.000-4,-7.000-1.000-2,0.000-3.000-2,0.000-3.000-2,0.000-2.000-3,0.000-6.000 1,0.000-6.000 2,0.000-6.000 2,0.000-6.000 2,1.000-9.000 3,4.000-8.000 3,3.000-10.000 3,3.000-9.000 4,14.000-9.000 6,25.000-5.000 12,25.000-7.000 11,25.000-5.000 10,12.000-6.000 1,1.000-3.000-8,-1.000-3.000-10,1.000-2.000-9,-3.000-3.000-5,-2.000 1.000-4,-3.000-1.000-2,-3.000 1.000-3,-4.000 1.000-5,-3.000 3.000-6,-3.000 3.000-6,-2.000 4.000-6,-3.000 1.000-4,1.000 0.000-3,-1.000 0.000-3,1.000 0.000-3,1.000 1.000-4,3.000 4.000-5,3.000 3.000-4,4.000 3.000-6</inkml:trace>
</inkml:ink>
</file>

<file path=ppt/ink/ink17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2:05"/>
    </inkml:context>
    <inkml:brush xml:id="br0">
      <inkml:brushProperty name="width" value="0.0350286029279232" units="cm"/>
      <inkml:brushProperty name="height" value="0.0350286029279232" units="cm"/>
      <inkml:brushProperty name="color" value="#000000"/>
      <inkml:brushProperty name="ignorePressure" value="0"/>
    </inkml:brush>
  </inkml:definitions>
  <inkml:trace contextRef="#ctx0" brushRef="#br0">13500.000 52650.000 628,'-21.000'-24.000'9,"10.000"4.000"21,10.000 3.000 19,9.000 3.000 20,6.000 4.000 3,3.000 7.000-12,3.000 6.000-12,4.000 7.000-13</inkml:trace>
</inkml:ink>
</file>

<file path=ppt/ink/ink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1:46"/>
    </inkml:context>
    <inkml:brush xml:id="br0">
      <inkml:brushProperty name="width" value="0.0232537053525448" units="cm"/>
      <inkml:brushProperty name="height" value="0.0232537053525448" units="cm"/>
      <inkml:brushProperty name="color" value="#000000"/>
      <inkml:brushProperty name="ignorePressure" value="0"/>
    </inkml:brush>
  </inkml:definitions>
  <inkml:trace contextRef="#ctx0" brushRef="#br0">59950.000 14000.000 946,'-24.000'-25.000'43,"4.000"0.000"-33,3.000 0.000-31,3.000 0.000-32</inkml:trace>
</inkml:ink>
</file>

<file path=ppt/ink/ink1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20"/>
    </inkml:context>
    <inkml:brush xml:id="br0">
      <inkml:brushProperty name="width" value="0.0304634608328342" units="cm"/>
      <inkml:brushProperty name="height" value="0.0304634608328342" units="cm"/>
      <inkml:brushProperty name="color" value="#f2395b"/>
      <inkml:brushProperty name="ignorePressure" value="0"/>
    </inkml:brush>
  </inkml:definitions>
  <inkml:trace contextRef="#ctx0" brushRef="#br0">21050.000 44050.000 722,'-33.000'-21.000'79,"34.000"10.000"-12,35.000 10.000-14,35.000 9.000-14,19.000 4.000-12,7.000 1.000-14,6.000-1.000-14,7.000 1.000-13,0.000-4.000-7,-2.000-6.000-1,-3.000-6.000-1,-3.000-6.000-1,-7.000-4.000-4,-9.000 1.000-6,-10.000-1.000-7,-8.000 1.000-6,-9.000-3.000 0,-6.000-2.000 8,-6.000-3.000 8,-6.000-3.000 8</inkml:trace>
</inkml:ink>
</file>

<file path=ppt/ink/ink18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2:10"/>
    </inkml:context>
    <inkml:brush xml:id="br0">
      <inkml:brushProperty name="width" value="0.0379994176328182" units="cm"/>
      <inkml:brushProperty name="height" value="0.0379994176328182" units="cm"/>
      <inkml:brushProperty name="color" value="#000000"/>
      <inkml:brushProperty name="ignorePressure" value="0"/>
    </inkml:brush>
  </inkml:definitions>
  <inkml:trace contextRef="#ctx0" brushRef="#br0">17250.000 51100.000 578,'-29.000'-11.000'86,"-5.000"28.000"-21,-7.000 28.000-19,-5.000 29.000-21,-4.000 11.000-10,0.000-2.000-4,0.000-3.000-3,0.000-3.000-2,0.000-2.000-2,0.000 0.000-2,0.000 0.000-1,0.000 0.000-2,3.000-4.000-1,6.000-5.000 0,7.000-7.000 1,6.000-5.000-1,3.000-6.000 1,0.000-3.000 0,0.000-3.000 2,0.000-2.000 0,7.000-5.000 0,17.000-2.000 2,15.000-3.000-1,16.000-3.000 2,10.000-6.000-1,7.000-5.000 0,6.000-7.000 0,7.000-5.000-1,4.000-4.000 0,3.000 0.000 0,3.000 0.000 0,4.000 0.000 0,1.000 0.000-1,0.000 0.000 0,0.000 0.000 0,0.000 0.000-1,-5.000-4.000 0,-9.000-5.000 1,-10.000-7.000-1,-8.000-5.000 1,-9.000-4.000 0,-6.000 0.000 0,-6.000 0.000 1,-6.000 0.000 0,-6.000-5.000 2,-2.000-9.000 4,-3.000-10.000 2,-3.000-8.000 4,-4.000-4.000 0,-3.000 3.000-1,-3.000 3.000-2,-2.000 4.000-2,-6.000 1.000-2,-6.000 0.000 0,-6.000 0.000-1,-6.000 0.000 0,-4.000 0.000-1,1.000 0.000-2,-1.000 0.000 0,1.000 0.000-3,-1.000 1.000 0,1.000 4.000-1,-1.000 3.000-1,1.000 3.000-2,2.000 1.000-4,7.000 1.000-10,6.000-1.000-9,7.000 1.000-10,7.000 5.000-9,9.000 14.000-8,10.000 11.000-9,10.000 14.000-9</inkml:trace>
</inkml:ink>
</file>

<file path=ppt/ink/ink18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2:10"/>
    </inkml:context>
    <inkml:brush xml:id="br0">
      <inkml:brushProperty name="width" value="0.0428521372377872" units="cm"/>
      <inkml:brushProperty name="height" value="0.0428521372377872" units="cm"/>
      <inkml:brushProperty name="color" value="#000000"/>
      <inkml:brushProperty name="ignorePressure" value="0"/>
    </inkml:brush>
  </inkml:definitions>
  <inkml:trace contextRef="#ctx0" brushRef="#br0">18550.000 50650.000 513,'-24.000'-68.000'5,"4.000"17.000"10,3.000 15.000 10,3.000 16.000 10,6.000 12.000 5,9.000 9.000-2,10.000 10.000-1,10.000 10.000-1,0.000 8.000-3,-5.000 10.000-3,-7.000 10.000-3,-5.000 9.000-5,-4.000 7.000-2,0.000 7.000-4,0.000 6.000-2,0.000 7.000-4,-2.000 5.000-1,-3.000 7.000 1,-3.000 6.000 0,-2.000 7.000 0,-3.000 4.000 0,1.000 3.000 1,-1.000 3.000 0,1.000 4.000 1,1.000-6.000-11,3.000-11.000-22,3.000-14.000-22,4.000-11.000-22,1.000-12.000-6,0.000-9.000 9,0.000-10.000 9,0.000-8.000 9,0.000-22.000 5,0.000-30.000 1,0.000-32.000 2,0.000-30.000 0,0.000-15.000 5,0.000 3.000 7,0.000 3.000 7,0.000 4.000 6,1.000 2.000 7,4.000 4.000 6,3.000 3.000 5,3.000 3.000 5,3.000 4.000 4,3.000 7.000 2,3.000 6.000 2,4.000 7.000 1,2.000 4.000 1,4.000 3.000 3,3.000 3.000 0,3.000 4.000 3,3.000 2.000-2,3.000 4.000-3,3.000 3.000-4,4.000 3.000-3,-3.000 1.000-2,-5.000 1.000-1,-7.000-1.000 1,-5.000 1.000 0,-3.000 1.000-11,4.000 3.000-21,3.000 3.000-19,3.000 4.000-21,-2.000 2.000-5,-6.000 4.000 13,-6.000 3.000 11,-6.000 3.000 12</inkml:trace>
</inkml:ink>
</file>

<file path=ppt/ink/ink18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2:11"/>
    </inkml:context>
    <inkml:brush xml:id="br0">
      <inkml:brushProperty name="width" value="0.0521651208400726" units="cm"/>
      <inkml:brushProperty name="height" value="0.0521651208400726" units="cm"/>
      <inkml:brushProperty name="color" value="#000000"/>
      <inkml:brushProperty name="ignorePressure" value="0"/>
    </inkml:brush>
  </inkml:definitions>
  <inkml:trace contextRef="#ctx0" brushRef="#br0">19400.000 50350.000 421,'0.000'-52.000'2,"0.000"-3.000"3,0.000-3.000 3,0.000-2.000 4,0.000-1.000 2,0.000 3.000 0,0.000 3.000 0,0.000 4.000 1,0.000 4.000 4,0.000 6.000 11,0.000 7.000 10,0.000 6.000 10,0.000 18.000 4,0.000 32.000-2,0.000 31.000-2,0.000 32.000-2,0.000 18.000-5,0.000 6.000-8,0.000 7.000-7,0.000 6.000-8,0.000 7.000-6,0.000 10.000-6,0.000 10.000-5,0.000 9.000-4,-2.000 21.000-7,-3.000 35.000-7,-3.000 35.000-7,-2.000 34.000-7,-1.000 17.000-5,3.000 0.000-3,3.000 0.000-3,4.000 0.000-3,2.000-5.000 1,4.000-9.000 5,3.000-10.000 5,3.000-8.000 4,3.000-18.000 2,3.000-25.000-2,3.000-25.000-2,4.000-25.000-1,-1.000-29.000 0,-3.000-30.000 2,-3.000-32.000 0,-2.000-30.000 2</inkml:trace>
</inkml:ink>
</file>

<file path=ppt/ink/ink18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2:12"/>
    </inkml:context>
    <inkml:brush xml:id="br0">
      <inkml:brushProperty name="width" value="0.0393545813858509" units="cm"/>
      <inkml:brushProperty name="height" value="0.0393545813858509" units="cm"/>
      <inkml:brushProperty name="color" value="#000000"/>
      <inkml:brushProperty name="ignorePressure" value="0"/>
    </inkml:brush>
  </inkml:definitions>
  <inkml:trace contextRef="#ctx0" brushRef="#br0">20150.000 51350.000 559,'46.000'-22.000'78,"-5.000"6.000"-17,-7.000 7.000-19,-5.000 6.000-19,-3.000 4.000-9,4.000 4.000 0,3.000 3.000 0,3.000 3.000-1,-2.000 3.000-1,-6.000 3.000-1,-6.000 3.000-2,-6.000 4.000-1,-6.000 5.000-2,-2.000 10.000-2,-3.000 10.000-1,-3.000 9.000-1,-9.000 6.000-2,-11.000 3.000-1,-14.000 3.000-3,-11.000 4.000-1,-6.000-3.000-2,4.000-5.000-2,3.000-7.000-4,3.000-5.000-2,3.000-8.000 0,3.000-5.000 2,3.000-7.000 3,4.000-5.000 2,8.000-8.000 5,17.000-5.000 6,15.000-7.000 7,16.000-5.000 6,9.000-4.000 3,3.000 0.000-1,3.000 0.000-2,4.000 0.000-1,1.000-2.000-1,0.000-3.000 1,0.000-3.000 0,0.000-2.000 0,-4.000 5.000-1,-5.000 16.000 1,-7.000 15.000-2,-5.000 17.000 0,-12.000 10.000-2,-16.000 6.000-5,-15.000 7.000-5,-15.000 6.000-4,-12.000 3.000-3,-6.000 0.000-1,-6.000 0.000 0,-6.000 0.000-2,-2.000-4.000-2,3.000-5.000-6,3.000-7.000-4,4.000-5.000-5,1.000-6.000-3,0.000-3.000-3,0.000-3.000-3,0.000-2.000-1</inkml:trace>
</inkml:ink>
</file>

<file path=ppt/ink/ink18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2:12"/>
    </inkml:context>
    <inkml:brush xml:id="br0">
      <inkml:brushProperty name="width" value="0.0348319411277771" units="cm"/>
      <inkml:brushProperty name="height" value="0.0348319411277771" units="cm"/>
      <inkml:brushProperty name="color" value="#000000"/>
      <inkml:brushProperty name="ignorePressure" value="0"/>
    </inkml:brush>
  </inkml:definitions>
  <inkml:trace contextRef="#ctx0" brushRef="#br0">21300.000 52050.000 631,'-43.000'-24.000'7,"17.000"4.000"14,15.000 3.000 14,16.000 3.000 14,13.000 1.000 3,14.000 1.000-7,11.000-1.000-8,14.000 1.000-8,7.000-1.000-5,3.000 1.000-4,3.000-1.000-2,4.000 1.000-4,-3.000 1.000-4,-5.000 3.000-4,-7.000 3.000-4,-5.000 4.000-5,0.000 1.000-2,10.000 0.000-1,10.000 0.000 1,9.000 0.000-1,-1.000 0.000-4,-8.000 0.000-8,-10.000 0.000-8,-9.000 0.000-8,-9.000 1.000-7,-5.000 4.000-8,-7.000 3.000-7,-5.000 3.000-7</inkml:trace>
</inkml:ink>
</file>

<file path=ppt/ink/ink18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2:12"/>
    </inkml:context>
    <inkml:brush xml:id="br0">
      <inkml:brushProperty name="width" value="0.0417425930500031" units="cm"/>
      <inkml:brushProperty name="height" value="0.0417425930500031" units="cm"/>
      <inkml:brushProperty name="color" value="#000000"/>
      <inkml:brushProperty name="ignorePressure" value="0"/>
    </inkml:brush>
  </inkml:definitions>
  <inkml:trace contextRef="#ctx0" brushRef="#br0">24300.000 51000.000 527,'-29.000'-40.000'6,"-5.000"23.000"15,-7.000 22.000 13,-5.000 22.000 14,-8.000 15.000 2,-5.000 9.000-12,-7.000 10.000-10,-5.000 10.000-11,-3.000 5.000-6,4.000 4.000 0,3.000 3.000 0,3.000 3.000 0,3.000-4.000 0,3.000-8.000-1,3.000-10.000-1,4.000-9.000-1,4.000-7.000-1,6.000-3.000-1,7.000-3.000-1,6.000-2.000-1,7.000-3.000 0,10.000 1.000 0,10.000-1.000 1,9.000 1.000 0,9.000-6.000-1,9.000-8.000-1,10.000-10.000-1,10.000-9.000-1,4.000-5.000-2,0.000 0.000 1,0.000 0.000-1,0.000 0.000-1,1.000 0.000 1,4.000 0.000 0,3.000 0.000 0,3.000 0.000 1,-1.000-2.000 0,-2.000-3.000-1,-3.000-3.000 0,-3.000-2.000-2,-4.000-6.000 2,-3.000-6.000 2,-3.000-6.000 1,-2.000-6.000 3,-5.000-2.000 1,-2.000 3.000 2,-3.000 3.000 2,-3.000 4.000 1,-6.000-4.000 0,-5.000-9.000 1,-7.000-10.000-1,-5.000-8.000 0,-6.000-4.000-1,-3.000 3.000-3,-3.000 3.000-3,-2.000 4.000-2,-3.000-1.000-2,1.000-3.000-4,-1.000-3.000-3,1.000-2.000-3,-1.000-1.000-2,1.000 3.000-2,-1.000 3.000-1,1.000 4.000-1,1.000 2.000-5,3.000 4.000-6,3.000 3.000-7,4.000 3.000-7,4.000 4.000-2,6.000 7.000 2,7.000 6.000 3,6.000 7.000 2</inkml:trace>
</inkml:ink>
</file>

<file path=ppt/ink/ink18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2:13"/>
    </inkml:context>
    <inkml:brush xml:id="br0">
      <inkml:brushProperty name="width" value="0.0525249987840652" units="cm"/>
      <inkml:brushProperty name="height" value="0.0525249987840652" units="cm"/>
      <inkml:brushProperty name="color" value="#000000"/>
      <inkml:brushProperty name="ignorePressure" value="0"/>
    </inkml:brush>
  </inkml:definitions>
  <inkml:trace contextRef="#ctx0" brushRef="#br0">25050.000 50500.000 418,'23.000'-24.000'4,"-3.000"4.000"7,-3.000 3.000 6,-2.000 3.000 8,-1.000 7.000 10,3.000 14.000 13,3.000 11.000 12,4.000 14.000 14,-3.000 8.000-1,-5.000 7.000-13,-7.000 6.000-13,-5.000 7.000-15,-6.000 5.000-7,-3.000 7.000-3,-3.000 6.000-3,-2.000 7.000-2,-3.000 2.000-6,1.000 1.000-10,-1.000-1.000-8,1.000 1.000-8,-1.000-1.000-9,1.000 1.000-7,-1.000-1.000-7,1.000 1.000-7,-1.000-3.000-2,1.000-2.000 3,-1.000-3.000 1,1.000-3.000 3,1.000-9.000 4,3.000-11.000 4,3.000-14.000 5,4.000-11.000 4,-1.000-14.000 1,-3.000-11.000-5,-3.000-14.000-5,-2.000-11.000-3</inkml:trace>
</inkml:ink>
</file>

<file path=ppt/ink/ink18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2:13"/>
    </inkml:context>
    <inkml:brush xml:id="br0">
      <inkml:brushProperty name="width" value="0.0358011871576309" units="cm"/>
      <inkml:brushProperty name="height" value="0.0358011871576309" units="cm"/>
      <inkml:brushProperty name="color" value="#000000"/>
      <inkml:brushProperty name="ignorePressure" value="0"/>
    </inkml:brush>
  </inkml:definitions>
  <inkml:trace contextRef="#ctx0" brushRef="#br0">25000.000 51600.000 614,'45.000'-113.000'0,"-9.000"26.000"0,-10.000 24.000 0,-8.000 26.000 0,-3.000 8.000 6,7.000-5.000 10,6.000-7.000 12,7.000-5.000 10,4.000-1.000 5,3.000 6.000-2,3.000 7.000-3,4.000 6.000-3,1.000 4.000-2,0.000 4.000-3,0.000 3.000-2,0.000 3.000-3,0.000 3.000-7,0.000 3.000-12,0.000 3.000-11,0.000 4.000-13,-2.000 2.000-5,-3.000 4.000 2,-3.000 3.000 3,-2.000 3.000 1</inkml:trace>
</inkml:ink>
</file>

<file path=ppt/ink/ink18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2:13"/>
    </inkml:context>
    <inkml:brush xml:id="br0">
      <inkml:brushProperty name="width" value="0.0563103780150414" units="cm"/>
      <inkml:brushProperty name="height" value="0.0563103780150414" units="cm"/>
      <inkml:brushProperty name="color" value="#000000"/>
      <inkml:brushProperty name="ignorePressure" value="0"/>
    </inkml:brush>
  </inkml:definitions>
  <inkml:trace contextRef="#ctx0" brushRef="#br0">26500.000 50000.000 390,'0.000'-91.000'2,"0.000"19.000"5,0.000 19.000 3,0.000 19.000 5,0.000 9.000 2,0.000 0.000 2,0.000 0.000 1,0.000 0.000 1,0.000 0.000 1,0.000 0.000 0,0.000 0.000-1,0.000 0.000 0,0.000 17.000 7,0.000 34.000 14,0.000 35.000 16,0.000 35.000 14,0.000 19.000-1,0.000 7.000-14,0.000 6.000-16,0.000 7.000-14,-2.000 7.000-13,-3.000 9.000-12,-3.000 10.000-9,-2.000 10.000-12,-5.000 14.000-7,-2.000 23.000-6,-3.000 22.000-4,-3.000 22.000-6,-1.000 1.000-4,4.000-19.000-3,3.000-18.000-3,3.000-19.000-5,1.000-29.000 1,1.000-36.000 3,-1.000-39.000 4,1.000-36.000 3</inkml:trace>
</inkml:ink>
</file>

<file path=ppt/ink/ink18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2:14"/>
    </inkml:context>
    <inkml:brush xml:id="br0">
      <inkml:brushProperty name="width" value="0.0379931479692459" units="cm"/>
      <inkml:brushProperty name="height" value="0.0379931479692459" units="cm"/>
      <inkml:brushProperty name="color" value="#000000"/>
      <inkml:brushProperty name="ignorePressure" value="0"/>
    </inkml:brush>
  </inkml:definitions>
  <inkml:trace contextRef="#ctx0" brushRef="#br0">27200.000 51150.000 579,'112.000'-44.000'94,"-24.000"13.000"-18,-26.000 12.000-17,-24.000 13.000-19,-13.000 13.000-11,0.000 17.000-5,0.000 15.000-5,0.000 16.000-4,-8.000 12.000-4,-16.000 9.000-1,-15.000 10.000 0,-15.000 10.000-2,-12.000 4.000-4,-6.000 0.000-8,-6.000 0.000-8,-6.000 0.000-8,-2.000-7.000-4,3.000-11.000-1,3.000-14.000 0,4.000-11.000 0,4.000-12.000 2,6.000-9.000 6,7.000-10.000 6,6.000-8.000 6,10.000-12.000 9,17.000-12.000 12,15.000-13.000 13,16.000-12.000 11,10.000-5.000 2,7.000 3.000-8,6.000 3.000-10,7.000 4.000-9,0.000 4.000-8,-2.000 6.000-6,-3.000 7.000-5,-3.000 6.000-7,-2.000 4.000-8,0.000 4.000-9,0.000 3.000-9,0.000 3.000-10,-4.000 1.000-5,-5.000 1.000-4,-7.000-1.000-2,-5.000 1.000-3</inkml:trace>
</inkml:ink>
</file>

<file path=ppt/ink/ink1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20"/>
    </inkml:context>
    <inkml:brush xml:id="br0">
      <inkml:brushProperty name="width" value="0.0457659400999546" units="cm"/>
      <inkml:brushProperty name="height" value="0.0457659400999546" units="cm"/>
      <inkml:brushProperty name="color" value="#f2395b"/>
      <inkml:brushProperty name="ignorePressure" value="0"/>
    </inkml:brush>
  </inkml:definitions>
  <inkml:trace contextRef="#ctx0" brushRef="#br0">23100.000 43700.000 480,'25.000'21.000'66,"0.000"-5.000"-15,0.000-7.000-13,0.000-5.000-14,1.000-6.000-8,4.000-3.000-1,3.000-3.000 0,3.000-2.000 0,1.000-3.000-1,1.000 1.000-1,-1.000-1.000 1,1.000 1.000-1,1.000-1.000 0,3.000 1.000 0,3.000-1.000 1,4.000 1.000 0,1.000-1.000 1,0.000 1.000-2,0.000-1.000 1,0.000 1.000-2,1.000 1.000 0,4.000 3.000-2,3.000 3.000-1,3.000 4.000-3,1.000 1.000 0,1.000 0.000 0,-1.000 0.000-1,1.000 0.000 1,-3.000-2.000 0,-2.000-3.000-2,-3.000-3.000-2,-3.000-2.000 0,-4.000-1.000-2,-3.000 3.000-1,-3.000 3.000 0,-2.000 4.000 0,-1.000 1.000-1,3.000 0.000 1,3.000 0.000 1,4.000 0.000 0,4.000 0.000 1,6.000 0.000 2,7.000 0.000 1,6.000 0.000 1,-1.000 0.000 0,-5.000 0.000 1,-7.000 0.000-1,-5.000 0.000 0,-4.000 1.000 0,0.000 4.000-1,0.000 3.000-1,0.000 3.000-1,1.000-1.000 0,4.000-2.000-3,3.000-3.000 0,3.000-3.000-1,-1.000-2.000-1,-2.000 0.000-1,-3.000 0.000-1,-3.000 0.000-1,-2.000 1.000 1,0.000 4.000 1,0.000 3.000 0,0.000 3.000 2,0.000-1.000 0,0.000-2.000 0,0.000-3.000 0,0.000-3.000 0,0.000-2.000 0,0.000 0.000 1,0.000 0.000 1,0.000 0.000 0,0.000 0.000 1,0.000 0.000 0,0.000 0.000 0,0.000 0.000 0,-2.000-2.000-1,-3.000-3.000 1,-3.000-3.000 0,-2.000-2.000-1,0.000-1.000 0,7.000 3.000 1,6.000 3.000-1,7.000 4.000-1,-1.000 1.000 1,-6.000 0.000-1,-6.000 0.000 0,-6.000 0.000 0,-2.000-2.000 0,3.000-3.000-1,3.000-3.000 1,4.000-2.000 0,1.000-1.000 0,0.000 3.000 0,0.000 3.000 0,0.000 4.000 0,0.000-1.000-1,0.000-3.000-1,0.000-3.000-1,0.000-2.000-2,1.000-1.000-1,4.000 3.000 1,3.000 3.000-1,3.000 4.000 1,3.000-1.000 0,3.000-3.000-1,3.000-3.000 0,4.000-2.000 0,1.000-3.000-1,0.000 1.000 1,0.000-1.000 0,0.000 1.000 1,-2.000 1.000 0,-3.000 3.000 1,-3.000 3.000 1,-2.000 4.000 1,-5.000 1.000 0,-2.000 0.000 2,-3.000 0.000 0,-3.000 0.000 1,-4.000 1.000 0,-3.000 4.000-3,-3.000 3.000-2,-2.000 3.000-2,-1.000-1.000-2,3.000-2.000-3,3.000-3.000-2,4.000-3.000-2,-3.000-4.000-3,-5.000-3.000 0,-7.000-3.000-1,-5.000-2.000-2,-3.000-3.000 0,4.000 1.000-2,3.000-1.000-1,3.000 1.000-1,-1.000-3.000-2,-2.000-2.000-1,-3.000-3.000-2,-3.000-3.000-1</inkml:trace>
</inkml:ink>
</file>

<file path=ppt/ink/ink18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2:14"/>
    </inkml:context>
    <inkml:brush xml:id="br0">
      <inkml:brushProperty name="width" value="0.0273695141077042" units="cm"/>
      <inkml:brushProperty name="height" value="0.0273695141077042" units="cm"/>
      <inkml:brushProperty name="color" value="#000000"/>
      <inkml:brushProperty name="ignorePressure" value="0"/>
    </inkml:brush>
  </inkml:definitions>
  <inkml:trace contextRef="#ctx0" brushRef="#br0">29450.000 51050.000 803,'25.000'-21.000'47,"0.000"10.000"-5,0.000 10.000-3,0.000 9.000-5,-2.000 6.000-9,-3.000 3.000-16,-3.000 3.000-14,-2.000 4.000-16,-5.000 1.000-11,-2.000 0.000-9,-3.000 0.000-8,-3.000 0.000-9</inkml:trace>
</inkml:ink>
</file>

<file path=ppt/ink/ink18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2:14"/>
    </inkml:context>
    <inkml:brush xml:id="br0">
      <inkml:brushProperty name="width" value="0.0293076187372208" units="cm"/>
      <inkml:brushProperty name="height" value="0.0293076187372208" units="cm"/>
      <inkml:brushProperty name="color" value="#000000"/>
      <inkml:brushProperty name="ignorePressure" value="0"/>
    </inkml:brush>
  </inkml:definitions>
  <inkml:trace contextRef="#ctx0" brushRef="#br0">29200.000 51600.000 750,'46.000'25.000'125,"-5.000"0.000"-42,-7.000 0.000-42,-5.000 0.000-42</inkml:trace>
</inkml:ink>
</file>

<file path=ppt/ink/ink18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2:16"/>
    </inkml:context>
    <inkml:brush xml:id="br0">
      <inkml:brushProperty name="width" value="0.0219999980181456" units="cm"/>
      <inkml:brushProperty name="height" value="0.0219999980181456" units="cm"/>
      <inkml:brushProperty name="color" value="#000000"/>
      <inkml:brushProperty name="ignorePressure" value="0"/>
    </inkml:brush>
  </inkml:definitions>
  <inkml:trace contextRef="#ctx0" brushRef="#br0">18950.000 55500.000 999,'-2.000'-43.000'-16,"-3.000"17.000"-3,-3.000 15.000-1,-2.000 16.000-2,-3.000 9.000-1,1.000 3.000 0,-1.000 3.000 0,1.000 4.000-1</inkml:trace>
</inkml:ink>
</file>

<file path=ppt/ink/ink18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2:16"/>
    </inkml:context>
    <inkml:brush xml:id="br0">
      <inkml:brushProperty name="width" value="0.0448353514075279" units="cm"/>
      <inkml:brushProperty name="height" value="0.0448353514075279" units="cm"/>
      <inkml:brushProperty name="color" value="#000000"/>
      <inkml:brushProperty name="ignorePressure" value="0"/>
    </inkml:brush>
  </inkml:definitions>
  <inkml:trace contextRef="#ctx0" brushRef="#br0">18950.000 55550.000 490,'-5.000'-46.000'28,"-9.000"10.000"2,-10.000 10.000 3,-8.000 9.000 3,-4.000 13.000-3,3.000 20.000-5,3.000 18.000-6,4.000 20.000-5,-3.000 8.000-4,-5.000 1.000 0,-7.000-1.000 0,-5.000 1.000 0,-1.000 1.000-1,6.000 3.000 0,7.000 3.000-1,6.000 4.000-1,1.000-1.000-1,-3.000-3.000 1,-3.000-3.000-1,-2.000-2.000 1,0.000-3.000-2,7.000 1.000-1,6.000-1.000-3,7.000 1.000-1,4.000-3.000-2,3.000-2.000-1,3.000-3.000 0,4.000-3.000 0,11.000-9.000-4,23.000-11.000-6,22.000-14.000-5,22.000-11.000-6,13.000-17.000-3,7.000-18.000 3,6.000-19.000 1,7.000-18.000 2,-1.000-9.000 1,-6.000 4.000 1,-6.000 3.000 1,-6.000 3.000 2,-9.000 3.000 1,-8.000 3.000 4,-10.000 3.000 3,-9.000 4.000 5,-9.000 5.000 2,-5.000 10.000 2,-7.000 10.000 2,-5.000 9.000 3,-8.000 12.000 5,-5.000 16.000 10,-7.000 15.000 9,-5.000 17.000 10,-4.000 7.000 1,0.000 0.000-8,0.000 0.000-7,0.000 0.000-9,0.000 0.000-5,0.000 0.000-2,0.000 0.000-3,0.000 0.000-3,0.000 0.000 0,0.000 0.000 0,0.000 0.000 0,0.000 0.000 1,6.000-4.000-2,13.000-5.000-8,12.000-7.000-5,13.000-5.000-7,7.000-11.000-2,4.000-11.000 2,3.000-14.000 2,3.000-11.000 3,3.000-9.000 1,3.000-3.000 0,3.000-3.000 1,4.000-2.000-1,-1.000-5.000 1,-3.000-2.000 1,-3.000-3.000 0,-2.000-3.000 1,-6.000-4.000 1,-6.000-3.000 1,-6.000-3.000 2,-6.000-2.000 2,-9.000-3.000 0,-8.000 1.000 0,-10.000-1.000 0,-9.000 1.000 1,-5.000 1.000-1,0.000 3.000 1,0.000 3.000-1,0.000 4.000 0,-4.000 2.000 1,-5.000 4.000 2,-7.000 3.000 2,-5.000 3.000 2,-8.000 4.000 0,-5.000 7.000-4,-7.000 6.000-1,-5.000 7.000-4,-4.000 2.000-1,0.000 1.000-1,0.000-1.000-2,0.000 1.000 0,-2.000 4.000-5,-3.000 9.000-6,-3.000 10.000-6,-2.000 10.000-7,-3.000 13.000-4,1.000 19.000 0,-1.000 19.000-2,1.000 19.000 0,5.000 1.000-2,14.000-16.000-4,11.000-15.000-2,14.000-15.000-3</inkml:trace>
</inkml:ink>
</file>

<file path=ppt/ink/ink18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2:17"/>
    </inkml:context>
    <inkml:brush xml:id="br0">
      <inkml:brushProperty name="width" value="0.0321760512888432" units="cm"/>
      <inkml:brushProperty name="height" value="0.0321760512888432" units="cm"/>
      <inkml:brushProperty name="color" value="#000000"/>
      <inkml:brushProperty name="ignorePressure" value="0"/>
    </inkml:brush>
  </inkml:definitions>
  <inkml:trace contextRef="#ctx0" brushRef="#br0">23500.000 55850.000 683,'-33.000'-25.000'29,"34.000"0.000"7,35.000 0.000 8,35.000 0.000 7,25.000 3.000-1,20.000 6.000-11,18.000 7.000-9,20.000 6.000-11,2.000 3.000-7,-12.000 0.000-6,-13.000 0.000-5,-12.000 0.000-6,-15.000 3.000-6,-15.000 6.000-4,-15.000 7.000-6,-16.000 6.000-6,-12.000 1.000 0,-5.000-3.000 2,-7.000-3.000 4,-5.000-2.000 2,-9.000-1.000-3,-9.000 3.000-9,-10.000 3.000-10,-8.000 4.000-10</inkml:trace>
</inkml:ink>
</file>

<file path=ppt/ink/ink18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2:18"/>
    </inkml:context>
    <inkml:brush xml:id="br0">
      <inkml:brushProperty name="width" value="0.0373488329350948" units="cm"/>
      <inkml:brushProperty name="height" value="0.0373488329350948" units="cm"/>
      <inkml:brushProperty name="color" value="#000000"/>
      <inkml:brushProperty name="ignorePressure" value="0"/>
    </inkml:brush>
  </inkml:definitions>
  <inkml:trace contextRef="#ctx0" brushRef="#br0">24050.000 55200.000 589,'-133.000'-96.000'66,"34.000"60.000"-3,35.000 60.000-2,35.000 59.000-4,16.000 31.000-5,1.000 3.000-10,-1.000 3.000-11,1.000 4.000-9,-1.000 1.000-9,1.000 0.000-9,-1.000 0.000-10,1.000 0.000-9,2.000-4.000-7,7.000-5.000-7,6.000-7.000-5,7.000-5.000-7,4.000-11.000-3,3.000-11.000 1,3.000-14.000 1,4.000-11.000 0,1.000-14.000 1,0.000-11.000 4,0.000-14.000 2,0.000-11.000 3</inkml:trace>
</inkml:ink>
</file>

<file path=ppt/ink/ink18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2:18"/>
    </inkml:context>
    <inkml:brush xml:id="br0">
      <inkml:brushProperty name="width" value="0.0401628091931343" units="cm"/>
      <inkml:brushProperty name="height" value="0.0401628091931343" units="cm"/>
      <inkml:brushProperty name="color" value="#000000"/>
      <inkml:brushProperty name="ignorePressure" value="0"/>
    </inkml:brush>
  </inkml:definitions>
  <inkml:trace contextRef="#ctx0" brushRef="#br0">26450.000 54850.000 547,'-24.000'-24.000'0,"4.000"4.000"0,3.000 3.000 0,3.000 3.000 0,3.000 6.000 5,3.000 9.000 9,3.000 10.000 10,4.000 10.000 9,1.000 13.000 6,0.000 19.000 4,0.000 19.000 4,0.000 19.000 3,-2.000 12.000-1,-3.000 6.000-7,-3.000 7.000-7,-2.000 6.000-5,-3.000-2.000-8,1.000-9.000-8,-1.000-10.000-9,1.000-8.000-7,-1.000-8.000-5,1.000-2.000-2,-1.000-3.000-2,1.000-3.000-3,1.000-7.000-10,3.000-9.000-18,3.000-10.000-18,4.000-8.000-17</inkml:trace>
</inkml:ink>
</file>

<file path=ppt/ink/ink18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2:18"/>
    </inkml:context>
    <inkml:brush xml:id="br0">
      <inkml:brushProperty name="width" value="0.0331672318279743" units="cm"/>
      <inkml:brushProperty name="height" value="0.0331672318279743" units="cm"/>
      <inkml:brushProperty name="color" value="#000000"/>
      <inkml:brushProperty name="ignorePressure" value="0"/>
    </inkml:brush>
  </inkml:definitions>
  <inkml:trace contextRef="#ctx0" brushRef="#br0">26350.000 55850.000 663,'1.000'-71.000'6,"4.000"10.000"14,3.000 10.000 14,3.000 9.000 13,7.000 6.000 2,14.000 3.000-7,11.000 3.000-8,14.000 4.000-8,5.000-1.000-5,1.000-3.000-3,-1.000-3.000-2,1.000-2.000-4,-4.000 2.000-3,-6.000 9.000-6,-6.000 10.000-7,-6.000 10.000-5</inkml:trace>
</inkml:ink>
</file>

<file path=ppt/ink/ink18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2:19"/>
    </inkml:context>
    <inkml:brush xml:id="br0">
      <inkml:brushProperty name="width" value="0.0546368807554245" units="cm"/>
      <inkml:brushProperty name="height" value="0.0546368807554245" units="cm"/>
      <inkml:brushProperty name="color" value="#000000"/>
      <inkml:brushProperty name="ignorePressure" value="0"/>
    </inkml:brush>
  </inkml:definitions>
  <inkml:trace contextRef="#ctx0" brushRef="#br0">27050.000 54450.000 402,'0.000'-71.000'-4,"0.000"10.000"0,0.000 10.000 1,0.000 9.000 0,1.000 4.000 3,4.000 1.000 7,3.000-1.000 5,3.000 1.000 7,1.000 12.000 9,1.000 25.000 14,-1.000 25.000 13,1.000 25.000 13,-3.000 15.000 0,-2.000 7.000-11,-3.000 6.000-13,-3.000 7.000-11,-4.000 7.000-8,-3.000 9.000-1,-3.000 10.000-2,-2.000 10.000-2,-5.000 11.000-2,-2.000 17.000-5,-3.000 15.000-2,-3.000 16.000-5,-1.000-4.000-2,4.000-21.000 0,3.000-22.000 0,3.000-22.000 0,1.000-13.000-4,1.000-3.000-6,-1.000-3.000-5,1.000-2.000-6,1.000-8.000-4,3.000-8.000-4,3.000-10.000-2,4.000-9.000-3,4.000-15.000-3,6.000-18.000-3,7.000-19.000-3,6.000-18.000-2,10.000-21.000 1,17.000-22.000 5,15.000-22.000 5,16.000-21.000 6,2.000-7.000 3,-8.000 9.000 2,-10.000 10.000 3,-9.000 10.000 3,-7.000 8.000 4,-3.000 10.000 8,-3.000 10.000 9,-2.000 9.000 8,-8.000 17.000 7,-8.000 25.000 6,-10.000 25.000 6,-9.000 25.000 7,-2.000 9.000-3,6.000-6.000-13,7.000-6.000-12,6.000-6.000-12,6.000-10.000-9,6.000-12.000-3,7.000-13.000-6,6.000-12.000-3,6.000-13.000-3,6.000-12.000 0,7.000-13.000-2,6.000-12.000 1,-1.000-7.000 0,-5.000 1.000 2,-7.000-1.000 2,-5.000 1.000 2,-6.000-1.000 3,-3.000 1.000 4,-3.000-1.000 4,-2.000 1.000 5,-6.000 4.000 5,-6.000 9.000 5,-6.000 10.000 5,-6.000 10.000 6,-6.000 11.000 8,-2.000 17.000 10,-3.000 15.000 12,-3.000 16.000 10,-4.000 10.000 2,-3.000 7.000-10,-3.000 6.000-9,-2.000 7.000-9,-3.000 4.000-7,1.000 3.000-5,-1.000 3.000-5,1.000 4.000-4,1.000-3.000-4,3.000-5.000 1,3.000-7.000 0,4.000-5.000 0,4.000-4.000-4,6.000 0.000-11,7.000 0.000-10,6.000 0.000-9,6.000-7.000-6,6.000-11.000 0,7.000-14.000 1,6.000-11.000-1,3.000-14.000 1,0.000-11.000 4,0.000-14.000 3,0.000-11.000 4,0.000-11.000 2,0.000-5.000 2,0.000-7.000 1,0.000-5.000 3,-4.000-8.000 1,-5.000-5.000 0,-7.000-7.000 2,-5.000-5.000 0,-8.000-1.000 1,-5.000 6.000 1,-7.000 7.000 1,-5.000 6.000 2,-6.000 6.000-1,-3.000 6.000 1,-3.000 7.000-1,-2.000 6.000 1,-6.000 7.000 0,-6.000 10.000-1,-6.000 10.000 0,-6.000 9.000 0,-4.000 7.000-2,1.000 7.000-5,-1.000 6.000-4,1.000 7.000-5,2.000 4.000-1,7.000 3.000 3,6.000 3.000 3,7.000 4.000 3</inkml:trace>
</inkml:ink>
</file>

<file path=ppt/ink/ink18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2:19"/>
    </inkml:context>
    <inkml:brush xml:id="br0">
      <inkml:brushProperty name="width" value="0.0458739027380943" units="cm"/>
      <inkml:brushProperty name="height" value="0.0458739027380943" units="cm"/>
      <inkml:brushProperty name="color" value="#000000"/>
      <inkml:brushProperty name="ignorePressure" value="0"/>
    </inkml:brush>
  </inkml:definitions>
  <inkml:trace contextRef="#ctx0" brushRef="#br0">30450.000 54400.000 479,'-2.000'-46.000'6,"-3.000"10.000"12,-3.000 10.000 12,-2.000 9.000 12,-5.000 18.000 7,-2.000 29.000 1,-3.000 28.000 1,-3.000 28.000 2,-4.000 18.000-3,-3.000 10.000-7,-3.000 10.000-5,-2.000 9.000-7,-1.000 2.000-7,3.000-2.000-6,3.000-3.000-6,4.000-3.000-6,4.000-9.000-10,6.000-11.000-10,7.000-14.000-12,6.000-11.000-11,9.000-14.000-6,13.000-11.000-4,12.000-14.000-3,13.000-11.000-3,4.000-11.000 2,-3.000-5.000 8,-3.000-7.000 8,-2.000-5.000 8,-5.000-8.000 2,-2.000-5.000-1,-3.000-7.000-3,-3.000-5.000-2</inkml:trace>
</inkml:ink>
</file>

<file path=ppt/ink/ink1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23"/>
    </inkml:context>
    <inkml:brush xml:id="br0">
      <inkml:brushProperty name="width" value="0.0382541157305241" units="cm"/>
      <inkml:brushProperty name="height" value="0.0382541157305241" units="cm"/>
      <inkml:brushProperty name="color" value="#f2395b"/>
      <inkml:brushProperty name="ignorePressure" value="0"/>
    </inkml:brush>
  </inkml:definitions>
  <inkml:trace contextRef="#ctx0" brushRef="#br0">88900.000 43700.000 575,'-36.000'-66.000'52,"28.000"19.000"1,28.000 19.000 1,29.000 19.000-1,13.000 12.000-4,1.000 6.000-10,-1.000 7.000-10,1.000 6.000-10,-1.000 3.000-9,1.000 0.000-10,-1.000 0.000-9,1.000 0.000-9,-7.000 1.000-3,-12.000 4.000 1,-13.000 3.000 1,-12.000 3.000 3,-10.000 3.000 2,-6.000 3.000 6,-6.000 3.000 5,-6.000 4.000 4,-7.000 1.000 3,-6.000 0.000-1,-6.000 0.000-1,-6.000 0.000 0,-2.000 3.000 2,3.000 6.000 8,3.000 7.000 7,4.000 6.000 6,4.000 3.000 3,6.000 0.000-3,7.000 0.000-3,6.000 0.000-3,4.000-2.000-4,4.000-3.000-5,3.000-3.000-6,3.000-2.000-7,-1.000-3.000-5,-2.000 1.000-6,-3.000-1.000-6,-3.000 1.000-7,-7.000-3.000-8,-9.000-2.000-10,-10.000-3.000-9,-8.000-3.000-10,-6.000-9.000 0,1.000-11.000 10,-1.000-14.000 10,1.000-11.000 10,-1.000-9.000 8,1.000-3.000 6,-1.000-3.000 6,1.000-2.000 5,-1.000-1.000 3,1.000 3.000 1,-1.000 3.000 1,1.000 4.000 0,8.000-1.000 14,20.000-3.000 25,18.000-3.000 26,20.000-2.000 25,21.000-3.000 5,25.000 1.000-15,25.000-1.000-18,25.000 1.000-15,6.000 1.000-15,-12.000 3.000-13,-13.000 3.000-14,-12.000 4.000-14,-10.000 1.000-7,-6.000 0.000 0,-6.000 0.000-1,-6.000 0.000 1,-7.000 0.000-4,-6.000 0.000-3,-6.000 0.000-6,-6.000 0.000-4,-6.000 1.000-3,-2.000 4.000-1,-3.000 3.000-1,-3.000 3.000-2</inkml:trace>
</inkml:ink>
</file>

<file path=ppt/ink/ink18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2:20"/>
    </inkml:context>
    <inkml:brush xml:id="br0">
      <inkml:brushProperty name="width" value="0.0617493279278278" units="cm"/>
      <inkml:brushProperty name="height" value="0.0617493279278278" units="cm"/>
      <inkml:brushProperty name="color" value="#000000"/>
      <inkml:brushProperty name="ignorePressure" value="0"/>
    </inkml:brush>
  </inkml:definitions>
  <inkml:trace contextRef="#ctx0" brushRef="#br0">31500.000 54300.000 356,'-2.000'-46.000'1,"-3.000"10.000"4,-3.000 10.000 3,-2.000 9.000 3,-5.000 6.000 3,-2.000 3.000 4,-3.000 3.000 5,-3.000 4.000 3,-2.000 5.000 2,0.000 10.000-2,0.000 10.000-1,0.000 9.000-1,0.000 7.000-2,0.000 7.000-2,0.000 6.000-1,0.000 7.000-1,1.000 0.000-2,4.000-2.000-2,3.000-3.000 0,3.000-3.000-1,10.000-6.000-8,20.000-5.000-13,18.000-7.000-13,20.000-5.000-13,5.000-11.000-5,-6.000-11.000 6,-6.000-14.000 5,-6.000-11.000 6,-7.000-9.000 3,-6.000-3.000 0,-6.000-3.000 1,-6.000-2.000 2,-4.000-1.000 1,1.000 3.000 5,-1.000 3.000 4,1.000 4.000 4,-3.000 1.000 4,-2.000 0.000 7,-3.000 0.000 4,-3.000 0.000 5,-4.000 12.000 9,-3.000 26.000 12,-3.000 24.000 11,-2.000 26.000 11,-1.000 21.000 1,3.000 19.000-10,3.000 19.000-9,4.000 19.000-10,-1.000 7.000-6,-3.000-3.000-2,-3.000-3.000-3,-2.000-2.000-3,-3.000-1.000-2,1.000 3.000-1,-1.000 3.000-2,1.000 4.000-1,-1.000-9.000-3,1.000-18.000-3,-1.000-19.000-3,1.000-18.000-3,1.000-10.000-5,3.000 0.000-3,3.000 0.000-3,4.000 0.000-5,-3.000-4.000-2,-5.000-5.000-3,-7.000-7.000-3,-5.000-5.000-2,-12.000-8.000-1,-16.000-5.000-2,-15.000-7.000-2,-15.000-5.000 0,-4.000-12.000 1,9.000-16.000 2,10.000-15.000 4,10.000-15.000 2,5.000-15.000 3,4.000-12.000 0,3.000-13.000 1,3.000-12.000 0,6.000-9.000 2,9.000-2.000 2,10.000-3.000 2,10.000-3.000 1,11.000-2.000 3,17.000 0.000 1,15.000 0.000 0,16.000 0.000 2,12.000 0.000 0,9.000 0.000 1,10.000 0.000-2,10.000 0.000 1,2.000 3.000-2,-3.000 6.000-3,-3.000 7.000-2,-2.000 6.000-4,-8.000 7.000 0,-8.000 10.000 1,-10.000 10.000 1,-9.000 9.000 1</inkml:trace>
</inkml:ink>
</file>

<file path=ppt/ink/ink18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2:20"/>
    </inkml:context>
    <inkml:brush xml:id="br0">
      <inkml:brushProperty name="width" value="0.0447193719446659" units="cm"/>
      <inkml:brushProperty name="height" value="0.0447193719446659" units="cm"/>
      <inkml:brushProperty name="color" value="#000000"/>
      <inkml:brushProperty name="ignorePressure" value="0"/>
    </inkml:brush>
  </inkml:definitions>
  <inkml:trace contextRef="#ctx0" brushRef="#br0">32450.000 54050.000 491,'51.000'-21.000'7,"4.000"10.000"13,3.000 10.000 14,3.000 9.000 13,-1.000 9.000 4,-2.000 9.000-3,-3.000 10.000-6,-3.000 10.000-3,-6.000 8.000-4,-5.000 10.000 0,-7.000 10.000-2,-5.000 9.000-2,-9.000 6.000-2,-9.000 3.000-7,-10.000 3.000-4,-8.000 4.000-6,-15.000 8.000-7,-19.000 17.000-6,-18.000 15.000-7,-19.000 16.000-7,-13.000 2.000-6,-6.000-8.000-2,-6.000-10.000-3,-6.000-9.000-2,5.000-16.000-10,20.000-22.000-14,18.000-22.000-14,20.000-21.000-16</inkml:trace>
</inkml:ink>
</file>

<file path=ppt/ink/ink18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2:21"/>
    </inkml:context>
    <inkml:brush xml:id="br0">
      <inkml:brushProperty name="width" value="0.0332746580243111" units="cm"/>
      <inkml:brushProperty name="height" value="0.0332746580243111" units="cm"/>
      <inkml:brushProperty name="color" value="#000000"/>
      <inkml:brushProperty name="ignorePressure" value="0"/>
    </inkml:brush>
  </inkml:definitions>
  <inkml:trace contextRef="#ctx0" brushRef="#br0">35100.000 55600.000 661,'-27.000'-49.000'9,"47.000"4.000"18,47.000 3.000 17,48.000 3.000 19,24.000 4.000 2,3.000 7.000-13,3.000 6.000-14,4.000 7.000-13,-9.000 4.000-12,-18.000 3.000-11,-19.000 3.000-9,-18.000 4.000-11,-17.000 4.000-7,-11.000 6.000-6,-14.000 7.000-6,-11.000 6.000-4,-11.000 4.000-1,-5.000 4.000 4,-7.000 3.000 5,-5.000 3.000 4,-6.000-2.000 3,-3.000-6.000-2,-3.000-6.000 0,-2.000-6.000 0</inkml:trace>
</inkml:ink>
</file>

<file path=ppt/ink/ink18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2:21"/>
    </inkml:context>
    <inkml:brush xml:id="br0">
      <inkml:brushProperty name="width" value="0.0382680855691433" units="cm"/>
      <inkml:brushProperty name="height" value="0.0382680855691433" units="cm"/>
      <inkml:brushProperty name="color" value="#000000"/>
      <inkml:brushProperty name="ignorePressure" value="0"/>
    </inkml:brush>
  </inkml:definitions>
  <inkml:trace contextRef="#ctx0" brushRef="#br0">34850.000 56350.000 574,'-71.000'0.000'3,"10.000"0.000"5,10.000 0.000 4,9.000 0.000 6,15.000-2.000 5,22.000-3.000 6,22.000-3.000 5,23.000-2.000 5,19.000-5.000 2,19.000-2.000-3,19.000-3.000-4,19.000-3.000-3,10.000-1.000-4,4.000 4.000-6,3.000 3.000-5,3.000 3.000-6,-1.000 3.000-2,-2.000 3.000 1,-3.000 3.000 1,-3.000 4.000 0,-6.000 1.000-6,-5.000 0.000-10,-7.000 0.000-12,-5.000 0.000-10,-12.000 1.000-8,-16.000 4.000-3,-15.000 3.000-1,-15.000 3.000-4,-11.000 1.000-2,-2.000 1.000-2,-3.000-1.000-1,-3.000 1.000-3</inkml:trace>
</inkml:ink>
</file>

<file path=ppt/ink/ink18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2:22"/>
    </inkml:context>
    <inkml:brush xml:id="br0">
      <inkml:brushProperty name="width" value="0.0486166328191757" units="cm"/>
      <inkml:brushProperty name="height" value="0.0486166328191757" units="cm"/>
      <inkml:brushProperty name="color" value="#000000"/>
      <inkml:brushProperty name="ignorePressure" value="0"/>
    </inkml:brush>
  </inkml:definitions>
  <inkml:trace contextRef="#ctx0" brushRef="#br0">38700.000 54850.000 452,'0.000'-93.000'4,"0.000"17.000"8,0.000 15.000 8,0.000 16.000 7,-4.000 13.000 6,-5.000 14.000 3,-7.000 11.000 3,-5.000 14.000 2,-8.000 13.000-1,-5.000 16.000-6,-7.000 15.000-7,-5.000 17.000-5,-6.000 10.000-3,-3.000 6.000-1,-3.000 7.000-1,-2.000 6.000 0,-1.000 1.000-1,3.000-3.000-2,3.000-3.000-1,4.000-2.000-2,4.000-6.000-1,6.000-6.000 1,7.000-6.000 0,6.000-6.000 0,10.000-7.000-7,17.000-6.000-13,15.000-6.000-15,16.000-6.000-14,13.000-9.000-6,14.000-8.000 1,11.000-10.000 1,14.000-9.000 1,7.000-10.000 2,3.000-9.000 4,3.000-10.000 2,4.000-8.000 4,-1.000-6.000 2,-3.000 1.000 4,-3.000-1.000 3,-2.000 1.000 3,-6.000-3.000 3,-6.000-2.000 3,-6.000-3.000 4,-6.000-3.000 2,-7.000-1.000 6,-6.000 4.000 7,-6.000 3.000 6,-6.000 3.000 9,-12.000 9.000 7,-15.000 16.000 11,-15.000 15.000 9,-16.000 17.000 10,-8.000 8.000 0,0.000 4.000-11,0.000 3.000-11,0.000 3.000-11,-2.000 7.000-6,-3.000 14.000-2,-3.000 11.000 0,-2.000 14.000-2,0.000 2.000-1,7.000-6.000-1,6.000-6.000-1,7.000-6.000-2,11.000-7.000-5,20.000-6.000-8,18.000-6.000-10,20.000-6.000-8,11.000-15.000-6,7.000-21.000-3,6.000-22.000-2,7.000-22.000-4,0.000-16.000 2,-2.000-9.000 3,-3.000-10.000 3,-3.000-8.000 4,-6.000-9.000 4,-5.000-6.000 3,-7.000-6.000 3,-5.000-6.000 4,-9.000-2.000 2,-9.000 3.000 0,-10.000 3.000 0,-8.000 4.000 1,-8.000 5.000 0,-2.000 10.000-1,-3.000 10.000 1,-3.000 9.000-1,-9.000 9.000 1,-11.000 9.000 1,-14.000 10.000 2,-11.000 10.000 0,-9.000 8.000 0,-3.000 10.000-1,-3.000 10.000-2,-2.000 9.000-1,-3.000 12.000-4,1.000 16.000-5,-1.000 15.000-6,1.000 17.000-4,5.000 0.000-2,14.000-11.000 3,11.000-14.000 2,14.000-11.000 2,5.000-7.000 2,1.000 0.000 1,-1.000 0.000 1,1.000 0.000 1</inkml:trace>
</inkml:ink>
</file>

<file path=ppt/ink/ink18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2:22"/>
    </inkml:context>
    <inkml:brush xml:id="br0">
      <inkml:brushProperty name="width" value="0.0365149267017841" units="cm"/>
      <inkml:brushProperty name="height" value="0.0365149267017841" units="cm"/>
      <inkml:brushProperty name="color" value="#000000"/>
      <inkml:brushProperty name="ignorePressure" value="0"/>
    </inkml:brush>
  </inkml:definitions>
  <inkml:trace contextRef="#ctx0" brushRef="#br0">40150.000 55300.000 602,'32.000'-25.000'2,"17.000"0.000"3,15.000 0.000 5,16.000 0.000 3,5.000 1.000 5,-2.000 4.000 8,-3.000 3.000 6,-3.000 3.000 8,-6.000 6.000 1,-5.000 9.000-5,-7.000 10.000-5,-5.000 10.000-4,-9.000 8.000-5,-9.000 10.000-2,-10.000 10.000-3,-8.000 9.000-3,-12.000 6.000-3,-12.000 3.000-2,-13.000 3.000-2,-12.000 4.000-2,-10.000-1.000-2,-6.000-3.000 0,-6.000-3.000 0,-6.000-2.000-1,-6.000-1.000-1,-2.000 3.000-6,-3.000 3.000-5,-3.000 4.000-5,4.000-6.000-1,13.000-11.000 5,12.000-14.000 3,13.000-11.000 5,15.000-7.000 4,19.000 0.000 3,19.000 0.000 5,19.000 0.000 3,12.000-7.000-3,6.000-11.000-7,7.000-14.000-10,6.000-11.000-8,1.000-6.000-7,-3.000 4.000-7,-3.000 3.000-7,-2.000 3.000-6,-8.000 1.000-4,-8.000 1.000-2,-10.000-1.000-1,-9.000 1.000-2</inkml:trace>
</inkml:ink>
</file>

<file path=ppt/ink/ink18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2:25"/>
    </inkml:context>
    <inkml:brush xml:id="br0">
      <inkml:brushProperty name="width" value="0.0379253886640072" units="cm"/>
      <inkml:brushProperty name="height" value="0.0379253886640072" units="cm"/>
      <inkml:brushProperty name="color" value="#000000"/>
      <inkml:brushProperty name="ignorePressure" value="0"/>
    </inkml:brush>
  </inkml:definitions>
  <inkml:trace contextRef="#ctx0" brushRef="#br0">42000.000 55450.000 580,'-46.000'-24.000'7,"10.000"4.000"15,10.000 3.000 16,9.000 3.000 14,13.000 1.000 3,20.000 1.000-8,18.000-1.000-9,20.000 1.000-9,14.000-3.000-5,14.000-2.000-2,11.000-3.000-2,14.000-3.000-3,5.000-2.000-2,1.000 0.000-2,-1.000 0.000-3,1.000 0.000-3,-4.000 3.000-4,-6.000 6.000-5,-6.000 7.000-7,-6.000 6.000-5,-9.000 3.000-7,-8.000 0.000-9,-10.000 0.000-7,-9.000 0.000-9,-10.000 4.000-2,-9.000 10.000 4,-10.000 10.000 4,-8.000 9.000 4</inkml:trace>
</inkml:ink>
</file>

<file path=ppt/ink/ink18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2:25"/>
    </inkml:context>
    <inkml:brush xml:id="br0">
      <inkml:brushProperty name="width" value="0.0420222878456116" units="cm"/>
      <inkml:brushProperty name="height" value="0.0420222878456116" units="cm"/>
      <inkml:brushProperty name="color" value="#000000"/>
      <inkml:brushProperty name="ignorePressure" value="0"/>
    </inkml:brush>
  </inkml:definitions>
  <inkml:trace contextRef="#ctx0" brushRef="#br0">42550.000 54550.000 523,'-25.000'-69.000'4,"0.000"13.000"6,0.000 12.000 8,0.000 13.000 7,4.000 15.000 6,10.000 19.000 4,10.000 19.000 5,9.000 19.000 5,4.000 16.000 1,1.000 17.000-3,-1.000 15.000-4,1.000 16.000-3,-4.000 12.000-5,-6.000 9.000-5,-6.000 10.000-5,-6.000 10.000-5,-4.000 2.000-7,1.000-3.000-8,-1.000-3.000-6,1.000-2.000-8,1.000-8.000-9,3.000-8.000-10,3.000-10.000-11,4.000-9.000-10,1.000-13.000-2,0.000-16.000 7,0.000-15.000 8,0.000-15.000 7</inkml:trace>
</inkml:ink>
</file>

<file path=ppt/ink/ink18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2:25"/>
    </inkml:context>
    <inkml:brush xml:id="br0">
      <inkml:brushProperty name="width" value="0.0466232262551785" units="cm"/>
      <inkml:brushProperty name="height" value="0.0466232262551785" units="cm"/>
      <inkml:brushProperty name="color" value="#000000"/>
      <inkml:brushProperty name="ignorePressure" value="0"/>
    </inkml:brush>
  </inkml:definitions>
  <inkml:trace contextRef="#ctx0" brushRef="#br0">44550.000 54100.000 471,'-22.000'-63.000'12,"6.000"26.000"23,7.000 24.000 22,6.000 26.000 24,3.000 19.000 4,0.000 17.000-16,0.000 15.000-14,0.000 16.000-16,-4.000 15.000-10,-5.000 16.000-5,-7.000 15.000-6,-5.000 17.000-4,-6.000 5.000-6,-3.000-3.000-5,-3.000-3.000-6,-2.000-2.000-5,-1.000-8.000-6,3.000-8.000-9,3.000-10.000-9,4.000-9.000-8,2.000-13.000-2,4.000-16.000 6,3.000-15.000 5,3.000-15.000 6,4.000-17.000-2,7.000-15.000-10,6.000-15.000-9,7.000-16.000-10,0.000-8.000 1,-2.000 0.000 10,-3.000 0.000 9,-3.000 0.000 11</inkml:trace>
</inkml:ink>
</file>

<file path=ppt/ink/ink18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2:25"/>
    </inkml:context>
    <inkml:brush xml:id="br0">
      <inkml:brushProperty name="width" value="0.0366796627640724" units="cm"/>
      <inkml:brushProperty name="height" value="0.0366796627640724" units="cm"/>
      <inkml:brushProperty name="color" value="#000000"/>
      <inkml:brushProperty name="ignorePressure" value="0"/>
    </inkml:brush>
  </inkml:definitions>
  <inkml:trace contextRef="#ctx0" brushRef="#br0">44200.000 55700.000 599,'45.000'-182.000'4,"-9.000"39.000"7,-10.000 36.000 8,-8.000 39.000 7,-3.000 21.000 4,7.000 6.000-1,6.000 7.000-1,7.000 6.000-1,4.000 3.000-2,3.000 0.000-2,3.000 0.000-3,4.000 0.000-2,1.000 1.000 1,0.000 4.000 2,0.000 3.000 4,0.000 3.000 2,-2.000 3.000-2,-3.000 3.000-9,-3.000 3.000-8,-2.000 4.000-10,-3.000 1.000-15,1.000 0.000-22,-1.000 0.000-22,1.000 0.000-22</inkml:trace>
</inkml:ink>
</file>

<file path=ppt/ink/ink1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23"/>
    </inkml:context>
    <inkml:brush xml:id="br0">
      <inkml:brushProperty name="width" value="0.0406675562262535" units="cm"/>
      <inkml:brushProperty name="height" value="0.0406675562262535" units="cm"/>
      <inkml:brushProperty name="color" value="#f2395b"/>
      <inkml:brushProperty name="ignorePressure" value="0"/>
    </inkml:brush>
  </inkml:definitions>
  <inkml:trace contextRef="#ctx0" brushRef="#br0">90850.000 44600.000 540,'4.000'-47.000'6,"10.000"6.000"12,10.000 7.000 11,9.000 6.000 12,4.000 6.000 2,1.000 6.000-6,-1.000 7.000-7,1.000 6.000-6,-3.000 7.000-5,-2.000 10.000-2,-3.000 10.000-2,-3.000 9.000-2,-10.000 6.000-3,-16.000 3.000-2,-15.000 3.000-4,-15.000 4.000-2,-9.000-1.000-2,1.000-3.000-2,-1.000-3.000-1,1.000-2.000-2,2.000-5.000 0,7.000-2.000 2,6.000-3.000 3,7.000-3.000 1,4.000-1.000 2,3.000 4.000 0,3.000 3.000 0,4.000 3.000 2,7.000 1.000-1,13.000 1.000 1,12.000-1.000 1,13.000 1.000 0,6.000-1.000-1,0.000 1.000 0,0.000-1.000-1,0.000 1.000-1,-4.000-3.000 0,-5.000-2.000-1,-7.000-3.000 1,-5.000-3.000 1,-9.000 4.000 0,-9.000 13.000 3,-10.000 12.000 3,-8.000 13.000 3,-11.000 4.000 0,-8.000-3.000 0,-10.000-3.000-1,-9.000-2.000-1,-7.000-1.000-2,-3.000 3.000-5,-3.000 3.000-4,-2.000 4.000-6,-3.000 1.000-5,1.000 0.000-8,-1.000 0.000-8,1.000 0.000-7,5.000-7.000-1,14.000-11.000 4,11.000-14.000 5,14.000-11.000 4</inkml:trace>
</inkml:ink>
</file>

<file path=ppt/ink/ink18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2:26"/>
    </inkml:context>
    <inkml:brush xml:id="br0">
      <inkml:brushProperty name="width" value="0.058252464979887" units="cm"/>
      <inkml:brushProperty name="height" value="0.058252464979887" units="cm"/>
      <inkml:brushProperty name="color" value="#000000"/>
      <inkml:brushProperty name="ignorePressure" value="0"/>
    </inkml:brush>
  </inkml:definitions>
  <inkml:trace contextRef="#ctx0" brushRef="#br0">45400.000 53900.000 377,'-22.000'-72.000'3,"6.000"6.000"5,7.000 7.000 4,6.000 6.000 7,3.000 6.000 4,0.000 6.000 5,0.000 7.000 6,0.000 6.000 5,0.000 15.000 4,0.000 26.000 3,0.000 24.000 2,0.000 26.000 4,-2.000 15.000-3,-3.000 6.000-6,-3.000 7.000-6,-2.000 6.000-7,-3.000 7.000-5,1.000 10.000-4,-1.000 10.000-2,1.000 9.000-5,-3.000 7.000-2,-2.000 7.000-4,-3.000 6.000-2,-3.000 7.000-3,-4.000-3.000-3,-3.000-8.000-4,-3.000-10.000-4,-2.000-9.000-4,-1.000-10.000-5,3.000-9.000-6,3.000-10.000-6,4.000-8.000-6,2.000-11.000-2,4.000-8.000 5,3.000-10.000 3,3.000-9.000 4</inkml:trace>
</inkml:ink>
</file>

<file path=ppt/ink/ink18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2:26"/>
    </inkml:context>
    <inkml:brush xml:id="br0">
      <inkml:brushProperty name="width" value="0.0422916375100613" units="cm"/>
      <inkml:brushProperty name="height" value="0.0422916375100613" units="cm"/>
      <inkml:brushProperty name="color" value="#000000"/>
      <inkml:brushProperty name="ignorePressure" value="0"/>
    </inkml:brush>
  </inkml:definitions>
  <inkml:trace contextRef="#ctx0" brushRef="#br0">45600.000 55250.000 520,'46.000'-93.000'0,"-5.000"17.000"0,-7.000 15.000 0,-5.000 16.000 0,-1.000 10.000 7,6.000 7.000 15,7.000 6.000 14,6.000 7.000 14,-1.000 8.000 6,-5.000 14.000-5,-7.000 11.000-4,-5.000 14.000-4,-11.000 13.000-7,-11.000 16.000-7,-14.000 15.000-7,-11.000 17.000-8,-9.000 3.000-3,-3.000-5.000 0,-3.000-7.000-1,-2.000-5.000 1,0.000-9.000-2,7.000-9.000-2,6.000-10.000-2,7.000-8.000-3,10.000-9.000-2,16.000-6.000-5,15.000-6.000-4,17.000-6.000-4,7.000-9.000-5,0.000-8.000-6,0.000-10.000-5,0.000-9.000-6,-2.000-4.000-2,-3.000 4.000-1,-3.000 3.000 1,-2.000 3.000 0</inkml:trace>
</inkml:ink>
</file>

<file path=ppt/ink/ink18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2:34"/>
    </inkml:context>
    <inkml:brush xml:id="br0">
      <inkml:brushProperty name="width" value="0.0459967702627182" units="cm"/>
      <inkml:brushProperty name="height" value="0.0459967702627182" units="cm"/>
      <inkml:brushProperty name="color" value="#000000"/>
      <inkml:brushProperty name="ignorePressure" value="0"/>
    </inkml:brush>
  </inkml:definitions>
  <inkml:trace contextRef="#ctx0" brushRef="#br0">30350.000 50100.000 478,'-49.000'50.000'99,"4.000"0.000"-22,3.000 0.000-20,3.000 0.000-22,-2.000-2.000-12,-6.000-3.000-5,-6.000-3.000-4,-6.000-2.000-5,-7.000 0.000-1,-6.000 7.000 0,-6.000 6.000 0,-6.000 7.000 0,-4.000 2.000 0,1.000 1.000-1,-1.000-1.000-2,1.000 1.000 0,-1.000-4.000-2,1.000-6.000 0,-1.000-6.000 0,1.000-6.000 0,2.000-6.000-2,7.000-2.000 0,6.000-3.000-2,7.000-3.000-2,19.000-2.000 3,35.000 0.000 5,35.000 0.000 6,34.000 0.000 6,21.000-2.000 1,10.000-3.000-4,10.000-3.000-2,9.000-2.000-4,4.000-1.000-1,1.000 3.000 0,-1.000 3.000 0,1.000 4.000-1,-4.000 2.000 0,-6.000 4.000-3,-6.000 3.000-2,-6.000 3.000-1,-6.000 3.000-5,-2.000 3.000-7,-3.000 3.000-7,-3.000 4.000-7,-4.000-1.000-6,-3.000-3.000-3,-3.000-3.000-4,-2.000-2.000-4,-6.000-5.000-1,-6.000-2.000 1,-6.000-3.000 0,-6.000-3.000 2,-6.000-4.000 1,-2.000-3.000 1,-3.000-3.000 2,-3.000-2.000 2</inkml:trace>
</inkml:ink>
</file>

<file path=ppt/ink/ink18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2:35"/>
    </inkml:context>
    <inkml:brush xml:id="br0">
      <inkml:brushProperty name="width" value="0.0512662082910538" units="cm"/>
      <inkml:brushProperty name="height" value="0.0512662082910538" units="cm"/>
      <inkml:brushProperty name="color" value="#000000"/>
      <inkml:brushProperty name="ignorePressure" value="0"/>
    </inkml:brush>
  </inkml:definitions>
  <inkml:trace contextRef="#ctx0" brushRef="#br0">32750.000 50400.000 429,'-2.000'-46.000'2,"-3.000"10.000"7,-3.000 10.000 5,-2.000 9.000 6,-5.000 7.000 4,-2.000 7.000 3,-3.000 6.000 3,-3.000 7.000 4,-2.000 5.000 0,0.000 7.000-1,0.000 6.000-2,0.000 7.000-1,0.000 5.000-2,0.000 7.000-2,0.000 6.000-3,0.000 7.000-1,0.000 4.000-3,0.000 3.000 1,0.000 3.000-1,0.000 4.000 0,1.000 1.000-1,4.000 0.000-3,3.000 0.000-3,3.000 0.000-2,3.000 0.000-2,3.000 0.000-1,3.000 0.000 0,4.000 0.000 0,4.000-4.000-1,6.000-5.000 0,7.000-7.000-1,6.000-5.000-1,6.000-9.000-2,6.000-9.000-6,7.000-10.000-5,6.000-8.000-6,4.000-9.000-2,4.000-6.000 2,3.000-6.000 0,3.000-6.000 2,4.000-12.000-1,7.000-15.000-1,6.000-15.000-2,7.000-16.000-2,2.000-10.000 0,1.000-3.000 3,-1.000-3.000 0,1.000-2.000 3,-6.000-1.000 2,-8.000 3.000 2,-10.000 3.000 3,-9.000 4.000 3,-12.000 1.000 1,-11.000 0.000 2,-14.000 0.000 0,-11.000 0.000 2,-12.000 1.000 1,-9.000 4.000-1,-10.000 3.000 0,-8.000 3.000 0,-11.000 3.000-2,-8.000 3.000-2,-10.000 3.000-2,-9.000 4.000-2,-9.000 7.000-4,-5.000 13.000-2,-7.000 12.000-4,-5.000 13.000-4,0.000 10.000 0,10.000 10.000 2,10.000 10.000 2,9.000 9.000 2,6.000 4.000-4,3.000 1.000-11,3.000-1.000-10,4.000 1.000-11</inkml:trace>
</inkml:ink>
</file>

<file path=ppt/ink/ink18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2:49"/>
    </inkml:context>
    <inkml:brush xml:id="br0">
      <inkml:brushProperty name="width" value="0.0339876264333725" units="cm"/>
      <inkml:brushProperty name="height" value="0.0339876264333725" units="cm"/>
      <inkml:brushProperty name="color" value="#000000"/>
      <inkml:brushProperty name="ignorePressure" value="0"/>
    </inkml:brush>
  </inkml:definitions>
  <inkml:trace contextRef="#ctx0" brushRef="#br0">27050.000 58100.000 647,'-44.000'-40.000'16,"13.000"23.000"15,12.000 22.000 15,13.000 22.000 16,6.000 15.000 1,0.000 9.000-13,0.000 10.000-13,0.000 10.000-14,-2.000 4.000-9,-3.000 0.000-6,-3.000 0.000-6,-2.000 0.000-5,-3.000 1.000-5,1.000 4.000-2,-1.000 3.000-2,1.000 3.000-3,1.000-2.000-4,3.000-6.000-6,3.000-6.000-5,4.000-6.000-7,1.000-9.000-3,0.000-8.000-1,0.000-10.000-1,0.000-9.000-1</inkml:trace>
</inkml:ink>
</file>

<file path=ppt/ink/ink18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2:49"/>
    </inkml:context>
    <inkml:brush xml:id="br0">
      <inkml:brushProperty name="width" value="0.0296189859509468" units="cm"/>
      <inkml:brushProperty name="height" value="0.0296189859509468" units="cm"/>
      <inkml:brushProperty name="color" value="#000000"/>
      <inkml:brushProperty name="ignorePressure" value="0"/>
    </inkml:brush>
  </inkml:definitions>
  <inkml:trace contextRef="#ctx0" brushRef="#br0">26900.000 58950.000 742,'1.000'-49.000'6,"4.000"4.000"10,3.000 3.000 12,3.000 3.000 11,4.000 4.000 1,7.000 7.000-6,6.000 6.000-7,7.000 7.000-7,4.000 2.000-5,3.000 1.000-2,3.000-1.000-4,4.000 1.000-3,-1.000-1.000-3,-3.000 1.000-2,-3.000-1.000-2,-2.000 1.000-2,-5.000 1.000-5,-2.000 3.000-5,-3.000 3.000-7,-3.000 4.000-5,-2.000 1.000-5,0.000 0.000-2,0.000 0.000-2,0.000 0.000-3,-2.000 1.000 1,-3.000 4.000 5,-3.000 3.000 5,-2.000 3.000 5</inkml:trace>
</inkml:ink>
</file>

<file path=ppt/ink/ink18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2:49"/>
    </inkml:context>
    <inkml:brush xml:id="br0">
      <inkml:brushProperty name="width" value="0.0428858324885368" units="cm"/>
      <inkml:brushProperty name="height" value="0.0428858324885368" units="cm"/>
      <inkml:brushProperty name="color" value="#000000"/>
      <inkml:brushProperty name="ignorePressure" value="0"/>
    </inkml:brush>
  </inkml:definitions>
  <inkml:trace contextRef="#ctx0" brushRef="#br0">27750.000 57800.000 512,'-24.000'-68.000'7,"4.000"17.000"11,3.000 15.000 12,3.000 16.000 12,3.000 13.000 4,3.000 14.000-7,3.000 11.000-6,4.000 14.000-6,1.000 8.000-3,0.000 7.000-2,0.000 6.000 0,0.000 7.000-2,0.000 2.000 1,0.000 1.000-1,0.000-1.000 0,0.000 1.000 0,-2.000 1.000-2,-3.000 3.000-2,-3.000 3.000-3,-2.000 4.000-3,-1.000 4.000-2,3.000 6.000-2,3.000 7.000-2,4.000 6.000-2,-1.000 1.000-3,-3.000-3.000-1,-3.000-3.000-2,-2.000-2.000-1,-1.000-3.000-7,3.000 1.000-11,3.000-1.000-10,4.000 1.000-10,1.000-6.000-6,0.000-8.000 0,0.000-10.000 0,0.000-9.000-1</inkml:trace>
</inkml:ink>
</file>

<file path=ppt/ink/ink18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2:50"/>
    </inkml:context>
    <inkml:brush xml:id="br0">
      <inkml:brushProperty name="width" value="0.0443282052874565" units="cm"/>
      <inkml:brushProperty name="height" value="0.0443282052874565" units="cm"/>
      <inkml:brushProperty name="color" value="#000000"/>
      <inkml:brushProperty name="ignorePressure" value="0"/>
    </inkml:brush>
  </inkml:definitions>
  <inkml:trace contextRef="#ctx0" brushRef="#br0">27800.000 59150.000 496,'48.000'-91.000'35,"-3.000"19.000"-4,-3.000 19.000-4,-2.000 19.000-3,-3.000 10.000-3,1.000 4.000-1,-1.000 3.000-1,1.000 3.000-2,1.000 6.000 1,3.000 9.000-1,3.000 10.000 1,4.000 10.000 1,-6.000 7.000-2,-11.000 6.000-3,-14.000 7.000-2,-11.000 6.000-4,-7.000 1.000-3,0.000-3.000-4,0.000-3.000-4,0.000-2.000-5,6.000-11.000-2,13.000-15.000-3,12.000-15.000-1,13.000-16.000-3,10.000-15.000-1,10.000-11.000 0,10.000-14.000 0,9.000-11.000 0,2.000-4.000 2,-2.000 6.000 3,-3.000 7.000 4,-3.000 6.000 3,-7.000 6.000 4,-9.000 6.000 4,-10.000 7.000 2,-8.000 6.000 4,-9.000 10.000 6,-6.000 17.000 11,-6.000 15.000 11,-6.000 16.000 10,-6.000 7.000 2,-2.000 1.000-7,-3.000-1.000-8,-3.000 1.000-6,-2.000-1.000-5,0.000 1.000-4,0.000-1.000-3,0.000 1.000-3,4.000 1.000-4,10.000 3.000-4,10.000 3.000-4,9.000 4.000-3,7.000-4.000-4,7.000-9.000-2,6.000-10.000-2,7.000-8.000-3,0.000-11.000-1,-2.000-8.000 0,-3.000-10.000-1,-3.000-9.000 1,-2.000-12.000 1,0.000-11.000 1,0.000-14.000 2,0.000-11.000 2,-4.000-11.000 2,-5.000-5.000 2,-7.000-7.000 3,-5.000-5.000 1,-6.000 0.000 3,-3.000 10.000 0,-3.000 10.000 0,-2.000 9.000 2,-11.000 7.000 1,-15.000 7.000 1,-15.000 6.000 3,-16.000 7.000 1,-10.000 13.000-3,-3.000 22.000-9,-3.000 22.000-8,-2.000 23.000-9,-1.000 14.000-8,3.000 10.000-10,3.000 10.000-9,4.000 9.000-10,5.000-4.000-1,10.000-15.000 6,10.000-15.000 5,9.000-16.000 6</inkml:trace>
</inkml:ink>
</file>

<file path=ppt/ink/ink18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2:51"/>
    </inkml:context>
    <inkml:brush xml:id="br0">
      <inkml:brushProperty name="width" value="0.0390665531158447" units="cm"/>
      <inkml:brushProperty name="height" value="0.0390665531158447" units="cm"/>
      <inkml:brushProperty name="color" value="#000000"/>
      <inkml:brushProperty name="ignorePressure" value="0"/>
    </inkml:brush>
  </inkml:definitions>
  <inkml:trace contextRef="#ctx0" brushRef="#br0">32400.000 57650.000 563,'-25.000'-22.000'6,"0.000"6.000"13,0.000 7.000 13,0.000 6.000 12,-4.000 13.000 5,-5.000 23.000-6,-7.000 22.000-4,-5.000 22.000-5,-3.000 8.000-5,4.000-2.000-2,3.000-3.000-4,3.000-3.000-3,3.000-1.000-3,3.000 4.000-5,3.000 3.000-4,4.000 3.000-4,4.000-1.000-1,6.000-2.000 3,7.000-3.000 2,6.000-3.000 2,6.000-6.000-6,6.000-5.000-15,7.000-7.000-15,6.000-5.000-15,4.000-8.000-7,4.000-5.000-2,3.000-7.000-2,3.000-5.000-2,1.000-8.000 2,1.000-5.000 5,-1.000-7.000 3,1.000-5.000 5</inkml:trace>
</inkml:ink>
</file>

<file path=ppt/ink/ink18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2:51"/>
    </inkml:context>
    <inkml:brush xml:id="br0">
      <inkml:brushProperty name="width" value="0.0454427301883698" units="cm"/>
      <inkml:brushProperty name="height" value="0.0454427301883698" units="cm"/>
      <inkml:brushProperty name="color" value="#000000"/>
      <inkml:brushProperty name="ignorePressure" value="0"/>
    </inkml:brush>
  </inkml:definitions>
  <inkml:trace contextRef="#ctx0" brushRef="#br0">32500.000 58750.000 484,'-24.000'-24.000'5,"4.000"4.000"10,3.000 3.000 10,3.000 3.000 10,6.000 1.000 2,9.000 1.000-7,10.000-1.000-6,10.000 1.000-8,5.000-4.000-3,4.000-6.000-1,3.000-6.000-1,3.000-6.000-1,3.000-9.000 0,3.000-8.000-1,3.000-10.000-1,4.000-9.000-1,-4.000-2.000-1,-9.000 6.000-2,-10.000 7.000-2,-8.000 6.000-2,-6.000 3.000-3,1.000 0.000-2,-1.000 0.000-3,1.000 0.000-2,-4.000 9.000 3,-6.000 19.000 6,-6.000 19.000 8,-6.000 19.000 7,-4.000 13.000 5,1.000 10.000 2,-1.000 10.000 3,1.000 9.000 2,-1.000 6.000 0,1.000 3.000-2,-1.000 3.000-2,1.000 4.000-2,-1.000-1.000-3,1.000-3.000-2,-1.000-3.000-4,1.000-2.000-3,1.000-3.000-2,3.000 1.000-1,3.000-1.000-2,4.000 1.000-1,1.000-3.000-3,0.000-2.000-7,0.000-3.000-5,0.000-3.000-7,7.000-9.000-8,17.000-11.000-10,15.000-14.000-11,16.000-11.000-10,4.000-11.000-2,-6.000-5.000 6,-6.000-7.000 6,-6.000-5.000 5,-7.000-4.000 5,-6.000 0.000 4,-6.000 0.000 3,-6.000 0.000 5</inkml:trace>
</inkml:ink>
</file>

<file path=ppt/ink/ink1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24"/>
    </inkml:context>
    <inkml:brush xml:id="br0">
      <inkml:brushProperty name="width" value="0.0354701653122902" units="cm"/>
      <inkml:brushProperty name="height" value="0.0354701653122902" units="cm"/>
      <inkml:brushProperty name="color" value="#f2395b"/>
      <inkml:brushProperty name="ignorePressure" value="0"/>
    </inkml:brush>
  </inkml:definitions>
  <inkml:trace contextRef="#ctx0" brushRef="#br0">91650.000 43050.000 620,'9.000'-68.000'8,"19.000"17.000"15,19.000 15.000 17,19.000 16.000 15,15.000 7.000 5,13.000 1.000-9,12.000-1.000-7,13.000 1.000-8,4.000 1.000-7,-3.000 3.000-10,-3.000 3.000-7,-2.000 4.000-9,-12.000-1.000-18,-19.000-3.000-25,-18.000-3.000-27,-19.000-2.000-25</inkml:trace>
</inkml:ink>
</file>

<file path=ppt/ink/ink18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2:52"/>
    </inkml:context>
    <inkml:brush xml:id="br0">
      <inkml:brushProperty name="width" value="0.0445117391645908" units="cm"/>
      <inkml:brushProperty name="height" value="0.0445117391645908" units="cm"/>
      <inkml:brushProperty name="color" value="#000000"/>
      <inkml:brushProperty name="ignorePressure" value="0"/>
    </inkml:brush>
  </inkml:definitions>
  <inkml:trace contextRef="#ctx0" brushRef="#br0">33650.000 57500.000 494,'3.000'-44.000'31,"6.000"13.000"-1,7.000 12.000-3,6.000 13.000-2,6.000 9.000-2,6.000 6.000-2,7.000 7.000-1,6.000 6.000-1,3.000 6.000 0,0.000 6.000-1,0.000 7.000 1,0.000 6.000 0,-2.000 4.000 1,-3.000 4.000 0,-3.000 3.000 2,-2.000 3.000 2,-6.000 1.000-1,-6.000 1.000 0,-6.000-1.000-1,-6.000 1.000-1,-6.000 1.000-2,-2.000 3.000-3,-3.000 3.000-4,-3.000 4.000-4,-9.000 5.000-4,-11.000 10.000-5,-14.000 10.000-5,-11.000 9.000-6,-12.000 4.000-9,-9.000 1.000-13,-10.000-1.000-12,-8.000 1.000-14,2.000-10.000-1,16.000-19.000 11,15.000-18.000 11,17.000-19.000 10,5.000-10.000 3,-3.000 1.000-5,-3.000-1.000-5,-2.000 1.000-5</inkml:trace>
</inkml:ink>
</file>

<file path=ppt/ink/ink18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2:52"/>
    </inkml:context>
    <inkml:brush xml:id="br0">
      <inkml:brushProperty name="width" value="0.041080329567194" units="cm"/>
      <inkml:brushProperty name="height" value="0.041080329567194" units="cm"/>
      <inkml:brushProperty name="color" value="#000000"/>
      <inkml:brushProperty name="ignorePressure" value="0"/>
    </inkml:brush>
  </inkml:definitions>
  <inkml:trace contextRef="#ctx0" brushRef="#br0">35150.000 58500.000 535,'-15.000'-22.000'10,"23.000"6.000"19,22.000 7.000 19,22.000 6.000 20,12.000 1.000 4,3.000-3.000-13,3.000-3.000-11,4.000-2.000-12,2.000-3.000-9,4.000 1.000-4,3.000-1.000-6,3.000 1.000-4,3.000 1.000-5,3.000 3.000-3,3.000 3.000-4,4.000 4.000-2,1.000-1.000-5,0.000-3.000-7,0.000-3.000-5,0.000-2.000-6,0.000-1.000-6,0.000 3.000-8,0.000 3.000-6,0.000 4.000-7,-10.000 1.000 1,-18.000 0.000 9,-19.000 0.000 10,-18.000 0.000 8,-10.000 0.000 3,0.000 0.000-5,0.000 0.000-5,0.000 0.000-5</inkml:trace>
</inkml:ink>
</file>

<file path=ppt/ink/ink18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2:52"/>
    </inkml:context>
    <inkml:brush xml:id="br0">
      <inkml:brushProperty name="width" value="0.0338087640702724" units="cm"/>
      <inkml:brushProperty name="height" value="0.0338087640702724" units="cm"/>
      <inkml:brushProperty name="color" value="#000000"/>
      <inkml:brushProperty name="ignorePressure" value="0"/>
    </inkml:brush>
  </inkml:definitions>
  <inkml:trace contextRef="#ctx0" brushRef="#br0">37400.000 57500.000 650,'-24.000'-46.000'8,"4.000"10.000"14,3.000 10.000 15,3.000 9.000 15,6.000 7.000 7,9.000 7.000-1,10.000 6.000-1,10.000 7.000 0</inkml:trace>
</inkml:ink>
</file>

<file path=ppt/ink/ink18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2:53"/>
    </inkml:context>
    <inkml:brush xml:id="br0">
      <inkml:brushProperty name="width" value="0.0414572991430759" units="cm"/>
      <inkml:brushProperty name="height" value="0.0414572991430759" units="cm"/>
      <inkml:brushProperty name="color" value="#000000"/>
      <inkml:brushProperty name="ignorePressure" value="0"/>
    </inkml:brush>
  </inkml:definitions>
  <inkml:trace contextRef="#ctx0" brushRef="#br0">35200.000 59250.000 530,'-80.000'-2.000'10,"41.000"-3.000"20,40.000-3.000 20,42.000-2.000 21,24.000-5.000 2,9.000-2.000-13,10.000-3.000-13,10.000-3.000-13,7.000-1.000-9,6.000 4.000-5,7.000 3.000-4,6.000 3.000-4,4.000 1.000-3,4.000 1.000-3,3.000-1.000-2,3.000 1.000-2,-1.000-1.000-10,-2.000 1.000-18,-3.000-1.000-20,-3.000 1.000-18,-12.000-1.000-8,-18.000 1.000 3,-19.000-1.000 3,-18.000 1.000 3</inkml:trace>
</inkml:ink>
</file>

<file path=ppt/ink/ink18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2:53"/>
    </inkml:context>
    <inkml:brush xml:id="br0">
      <inkml:brushProperty name="width" value="0.0445061847567558" units="cm"/>
      <inkml:brushProperty name="height" value="0.0445061847567558" units="cm"/>
      <inkml:brushProperty name="color" value="#000000"/>
      <inkml:brushProperty name="ignorePressure" value="0"/>
    </inkml:brush>
  </inkml:definitions>
  <inkml:trace contextRef="#ctx0" brushRef="#br0">39050.000 57800.000 494,'0.000'-72.000'0,"0.000"6.000"0,0.000 7.000 0,0.000 6.000 0,0.000 6.000 4,0.000 6.000 8,0.000 7.000 9,0.000 6.000 8,1.000 18.000 9,4.000 32.000 10,3.000 31.000 11,3.000 32.000 9,-1.000 18.000-1,-2.000 6.000-12,-3.000 7.000-12,-3.000 6.000-13,-2.000 3.000-10,0.000 0.000-9,0.000 0.000-11,0.000 0.000-8,-2.000-5.000-11,-3.000-9.000-8,-3.000-10.000-10,-2.000-8.000-9,-3.000-12.000-5,1.000-12.000-2,-1.000-13.000-2,1.000-12.000-1</inkml:trace>
</inkml:ink>
</file>

<file path=ppt/ink/ink18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2:53"/>
    </inkml:context>
    <inkml:brush xml:id="br0">
      <inkml:brushProperty name="width" value="0.0329128690063953" units="cm"/>
      <inkml:brushProperty name="height" value="0.0329128690063953" units="cm"/>
      <inkml:brushProperty name="color" value="#000000"/>
      <inkml:brushProperty name="ignorePressure" value="0"/>
    </inkml:brush>
  </inkml:definitions>
  <inkml:trace contextRef="#ctx0" brushRef="#br0">38900.000 58600.000 668,'28.000'-30.000'4,"6.000"-9.000"7,7.000-10.000 8,6.000-8.000 7,6.000-1.000 3,6.000 9.000-3,7.000 10.000-2,6.000 10.000-2,3.000 4.000 0,0.000 0.000 1,0.000 0.000 2,0.000 0.000 1,-2.000 1.000-1,-3.000 4.000-4,-3.000 3.000-5,-2.000 3.000-3,-6.000 3.000-15,-6.000 3.000-21,-6.000 3.000-23,-6.000 4.000-22</inkml:trace>
</inkml:ink>
</file>

<file path=ppt/ink/ink18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2:54"/>
    </inkml:context>
    <inkml:brush xml:id="br0">
      <inkml:brushProperty name="width" value="0.0491206794977188" units="cm"/>
      <inkml:brushProperty name="height" value="0.0491206794977188" units="cm"/>
      <inkml:brushProperty name="color" value="#000000"/>
      <inkml:brushProperty name="ignorePressure" value="0"/>
    </inkml:brush>
  </inkml:definitions>
  <inkml:trace contextRef="#ctx0" brushRef="#br0">40050.000 57250.000 447,'-46.000'-46.000'7,"10.000"10.000"13,10.000 10.000 14,9.000 9.000 13,7.000 13.000 4,7.000 20.000-4,6.000 18.000-5,7.000 20.000-5,0.000 11.000-3,-2.000 7.000-4,-3.000 6.000-2,-3.000 7.000-4,-4.000 7.000-4,-3.000 9.000-2,-3.000 10.000-4,-2.000 10.000-3,-6.000 4.000-4,-6.000 0.000-5,-6.000 0.000-5,-6.000 0.000-5,-1.000-8.000-1,7.000-16.000 0,6.000-15.000 3,7.000-15.000 0,11.000-18.000-7,20.000-19.000-19,18.000-18.000-18,20.000-19.000-18,11.000-18.000-3,7.000-15.000 13,6.000-15.000 13,7.000-16.000 12,-3.000-2.000 9,-8.000 13.000 7,-10.000 12.000 6,-9.000 13.000 5,-9.000 9.000 6,-5.000 6.000 2,-7.000 7.000 4,-5.000 6.000 3,-8.000 6.000 8,-5.000 6.000 10,-7.000 7.000 11,-5.000 6.000 11,-1.000 3.000-1,6.000 0.000-13,7.000 0.000-11,6.000 0.000-13,7.000-7.000-9,10.000-11.000-7,10.000-14.000-7,9.000-11.000-7,4.000-11.000-3,1.000-5.000-1,-1.000-7.000-1,1.000-5.000-1,-4.000-3.000 2,-6.000 4.000 6,-6.000 3.000 5,-6.000 3.000 4,-7.000 9.000 13,-6.000 16.000 17,-6.000 15.000 18,-6.000 17.000 18,-7.000 11.000 5,-6.000 10.000-11,-6.000 10.000-9,-6.000 9.000-10,-2.000 4.000-6,3.000 1.000-3,3.000-1.000-5,4.000 1.000-3,4.000-3.000-1,6.000-2.000 0,7.000-3.000-1,6.000-3.000 1,12.000-10.000-5,19.000-16.000-13,19.000-15.000-12,19.000-15.000-11,4.000-15.000-4,-9.000-12.000 3,-10.000-13.000 3,-8.000-12.000 4,-9.000-9.000 2,-6.000-2.000 5,-6.000-3.000 2,-6.000-3.000 4,-7.000-2.000 1,-6.000 0.000 2,-6.000 0.000 1,-6.000 0.000 1,-7.000 4.000 1,-6.000 10.000-1,-6.000 10.000-1,-6.000 9.000 0,-10.000 9.000-1,-12.000 9.000-4,-13.000 10.000-4,-12.000 10.000-3,-10.000 13.000-5,-6.000 19.000-8,-6.000 19.000-7,-6.000 19.000-8,4.000 2.000-3,16.000-11.000 3,15.000-14.000 3,17.000-11.000 2</inkml:trace>
</inkml:ink>
</file>

<file path=ppt/ink/ink18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2:56"/>
    </inkml:context>
    <inkml:brush xml:id="br0">
      <inkml:brushProperty name="width" value="0.0452443994581699" units="cm"/>
      <inkml:brushProperty name="height" value="0.0452443994581699" units="cm"/>
      <inkml:brushProperty name="color" value="#000000"/>
      <inkml:brushProperty name="ignorePressure" value="0"/>
    </inkml:brush>
  </inkml:definitions>
  <inkml:trace contextRef="#ctx0" brushRef="#br0">44850.000 57100.000 486,'-69.000'-21.000'64,"13.000"10.000"-10,12.000 10.000-11,13.000 9.000-10,4.000 9.000-5,-3.000 9.000 4,-3.000 10.000 2,-2.000 10.000 3,-1.000 5.000-2,3.000 4.000-4,3.000 3.000-6,4.000 3.000-6,1.000 3.000-3,0.000 3.000-2,0.000 3.000-2,0.000 4.000-3,0.000-1.000-2,0.000-3.000-1,0.000-3.000-2,0.000-2.000-2,3.000 0.000 0,6.000 7.000-1,7.000 6.000 2,6.000 7.000 0,4.000 2.000-4,4.000 1.000-6,3.000-1.000-6,3.000 1.000-6,7.000-3.000-9,14.000-2.000-9,11.000-3.000-10,14.000-3.000-9,3.000-9.000-2,-2.000-11.000 6,-3.000-14.000 6,-3.000-11.000 6,-6.000-9.000 4,-5.000-3.000 2,-7.000-3.000 0,-5.000-2.000 3</inkml:trace>
</inkml:ink>
</file>

<file path=ppt/ink/ink18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2:58"/>
    </inkml:context>
    <inkml:brush xml:id="br0">
      <inkml:brushProperty name="width" value="0.046627763658762" units="cm"/>
      <inkml:brushProperty name="height" value="0.046627763658762" units="cm"/>
      <inkml:brushProperty name="color" value="#000000"/>
      <inkml:brushProperty name="ignorePressure" value="0"/>
    </inkml:brush>
  </inkml:definitions>
  <inkml:trace contextRef="#ctx0" brushRef="#br0">45900.000 57950.000 471,'-2.000'-50.000'4,"-3.000"0.000"7,-3.000 0.000 8,-2.000 0.000 7,-1.000 3.000 1,3.000 6.000-5,3.000 7.000-5,4.000 6.000-5,-1.000 3.000-5,-3.000 0.000-4,-3.000 0.000-3,-2.000 0.000-4,-8.000 1.000-1,-8.000 4.000 4,-10.000 3.000 4,-9.000 3.000 2,-4.000 7.000 3,4.000 14.000 1,3.000 11.000 0,3.000 14.000 0,1.000 7.000 1,1.000 3.000 0,-1.000 3.000 1,1.000 4.000-1,2.000-1.000 1,7.000-3.000-1,6.000-3.000 0,7.000-2.000 0,7.000-5.000-2,9.000-2.000-5,10.000-3.000-5,10.000-3.000-4,7.000-6.000-4,6.000-5.000-3,7.000-7.000-3,6.000-5.000-3,4.000-8.000-1,4.000-5.000 0,3.000-7.000 1,3.000-5.000 0,-4.000-4.000 1,-8.000 0.000 1,-10.000 0.000 0,-9.000 0.000 1,-7.000 0.000 4,-3.000 0.000 5,-3.000 0.000 7,-2.000 0.000 5,-8.000 7.000 11,-8.000 17.000 14,-10.000 15.000 16,-9.000 16.000 14,-2.000 10.000 1,6.000 7.000-10,7.000 6.000-11,6.000 7.000-11,3.000 4.000-7,0.000 3.000-1,0.000 3.000-1,0.000 4.000-1,0.000 2.000-3,0.000 4.000-2,0.000 3.000-3,0.000 3.000-3,-2.000 1.000-1,-3.000 1.000-3,-3.000-1.000-1,-2.000 1.000-1,-3.000-1.000-2,1.000 1.000 0,-1.000-1.000 0,1.000 1.000 0,-3.000-4.000-3,-2.000-6.000-2,-3.000-6.000-5,-3.000-6.000-3,-2.000-6.000-2,0.000-2.000-1,0.000-3.000-2,0.000-3.000-1,0.000-2.000 1,0.000 0.000 2,0.000 0.000 2,0.000 0.000 2,-5.000-5.000 1,-9.000-9.000 0,-10.000-10.000 0,-8.000-8.000 1,-4.000-18.000 0,3.000-25.000 1,3.000-25.000 3,4.000-25.000 1,7.000-16.000 0,13.000-6.000 0,12.000-6.000-1,13.000-6.000 0,15.000-7.000-1,19.000-6.000-1,19.000-6.000 0,19.000-6.000-2,12.000 1.000-1,6.000 9.000-2,7.000 10.000-2,6.000 10.000-2,1.000 5.000-3,-3.000 4.000-3,-3.000 3.000-5,-2.000 3.000-2,-11.000 10.000-2,-15.000 20.000 1,-15.000 18.000 2,-16.000 20.000 2</inkml:trace>
</inkml:ink>
</file>

<file path=ppt/ink/ink18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2:58"/>
    </inkml:context>
    <inkml:brush xml:id="br0">
      <inkml:brushProperty name="width" value="0.0428452380001545" units="cm"/>
      <inkml:brushProperty name="height" value="0.0428452380001545" units="cm"/>
      <inkml:brushProperty name="color" value="#000000"/>
      <inkml:brushProperty name="ignorePressure" value="0"/>
    </inkml:brush>
  </inkml:definitions>
  <inkml:trace contextRef="#ctx0" brushRef="#br0">46450.000 57050.000 513,'26.000'-43.000'50,"4.000"17.000"-6,3.000 15.000-6,3.000 16.000-6,4.000 12.000-4,7.000 9.000-2,6.000 10.000-3,7.000 10.000-3,0.000 8.000-1,-2.000 10.000-2,-3.000 10.000 0,-3.000 9.000-2,-7.000 4.000 0,-9.000 1.000 3,-10.000-1.000 1,-8.000 1.000 3,-9.000 5.000-1,-6.000 14.000-4,-6.000 11.000-5,-6.000 14.000-3,-12.000 3.000-2,-15.000-2.000-1,-15.000-3.000 0,-16.000-3.000-1,-8.000-4.000-6,0.000-3.000-14,0.000-3.000-14,0.000-2.000-13,7.000-14.000-12,17.000-21.000-9,15.000-22.000-9,16.000-22.000-8</inkml:trace>
</inkml:ink>
</file>

<file path=ppt/ink/ink1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25"/>
    </inkml:context>
    <inkml:brush xml:id="br0">
      <inkml:brushProperty name="width" value="0.0329031459987164" units="cm"/>
      <inkml:brushProperty name="height" value="0.0329031459987164" units="cm"/>
      <inkml:brushProperty name="color" value="#f2395b"/>
      <inkml:brushProperty name="ignorePressure" value="0"/>
    </inkml:brush>
  </inkml:definitions>
  <inkml:trace contextRef="#ctx0" brushRef="#br0">93800.000 44350.000 668,'10.000'-49.000'8,"23.000"4.000"15,22.000 3.000 16,22.000 3.000 15,2.000 6.000 3,-15.000 9.000-11,-15.000 10.000-12,-16.000 10.000-10,1.000 4.000-7,19.000 0.000-5,19.000 0.000-2,19.000 0.000-4,7.000 4.000-4,-3.000 10.000-5,-3.000 10.000-4,-2.000 9.000-4,-9.000 4.000-7,-12.000 1.000-8,-13.000-1.000-9,-12.000 1.000-9,-12.000-3.000-2,-8.000-2.000 8,-10.000-3.000 5,-9.000-3.000 7,-5.000-2.000 2,0.000 0.000-2,0.000 0.000-3,0.000 0.000-2</inkml:trace>
</inkml:ink>
</file>

<file path=ppt/ink/ink18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2:59"/>
    </inkml:context>
    <inkml:brush xml:id="br0">
      <inkml:brushProperty name="width" value="0.0478082075715065" units="cm"/>
      <inkml:brushProperty name="height" value="0.0478082075715065" units="cm"/>
      <inkml:brushProperty name="color" value="#000000"/>
      <inkml:brushProperty name="ignorePressure" value="0"/>
    </inkml:brush>
  </inkml:definitions>
  <inkml:trace contextRef="#ctx0" brushRef="#br0">48900.000 57750.000 460,'-47.000'-16.000'6,"6.000"19.000"14,7.000 19.000 14,6.000 19.000 13,1.000 9.000 2,-3.000 0.000-8,-3.000 0.000-8,-2.000 0.000-9,-8.000 1.000-4,-8.000 4.000-3,-10.000 3.000-2,-9.000 3.000-2,-4.000-1.000-1,4.000-2.000-2,3.000-3.000-1,3.000-3.000-2,6.000-6.000-1,9.000-5.000-2,10.000-7.000-3,10.000-5.000-1,13.000-4.000-4,19.000 0.000-3,19.000 0.000-5,19.000 0.000-3,12.000-5.000 0,6.000-9.000 3,7.000-10.000 2,6.000-8.000 4,1.000-8.000 2,-3.000-2.000 0,-3.000-3.000 2,-2.000-3.000 1,-6.000-2.000 0,-6.000 0.000 0,-6.000 0.000 0,-6.000 0.000 0,-10.000-2.000 4,-12.000-3.000 8,-13.000-3.000 10,-12.000-2.000 8,-5.000-11.000 0,3.000-15.000-8,3.000-15.000-8,4.000-16.000-7,1.000-7.000-10,0.000 4.000-11,0.000 3.000-11,0.000 3.000-10,4.000 3.000-6,10.000 3.000 2,10.000 3.000 0,9.000 4.000 2,4.000 5.000 0,1.000 10.000 2,-1.000 10.000 0,1.000 9.000 2,-1.000 6.000 3,1.000 3.000 5,-1.000 3.000 5,1.000 4.000 6,-3.000 2.000 3,-2.000 4.000 3,-3.000 3.000 3,-3.000 3.000 2,-2.000 4.000 4,0.000 7.000 5,0.000 6.000 5,0.000 7.000 6,-4.000 5.000 8,-5.000 7.000 14,-7.000 6.000 12,-5.000 7.000 13,-3.000 5.000 4,4.000 7.000-8,3.000 6.000-6,3.000 7.000-7,-2.000 7.000-5,-6.000 9.000-4,-6.000 10.000-5,-6.000 10.000-3,-6.000 7.000-5,-2.000 6.000-5,-3.000 7.000-4,-3.000 6.000-6,-2.000-1.000-3,0.000-5.000-6,0.000-7.000-3,0.000-5.000-4,3.000-9.000-7,6.000-9.000-8,7.000-10.000-8,6.000-8.000-9</inkml:trace>
</inkml:ink>
</file>

<file path=ppt/ink/ink18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2:59"/>
    </inkml:context>
    <inkml:brush xml:id="br0">
      <inkml:brushProperty name="width" value="0.0276523157954216" units="cm"/>
      <inkml:brushProperty name="height" value="0.0276523157954216" units="cm"/>
      <inkml:brushProperty name="color" value="#000000"/>
      <inkml:brushProperty name="ignorePressure" value="0"/>
    </inkml:brush>
  </inkml:definitions>
  <inkml:trace contextRef="#ctx0" brushRef="#br0">49400.000 58200.000 795,'48.000'-91.000'4,"-3.000"19.000"9,-3.000 19.000 7,-2.000 19.000 9,-3.000 10.000 2,1.000 4.000-6,-1.000 3.000-5,1.000 3.000-6,-3.000 3.000-2,-2.000 3.000 0,-3.000 3.000 0,-3.000 4.000 1</inkml:trace>
</inkml:ink>
</file>

<file path=ppt/ink/ink18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2:59"/>
    </inkml:context>
    <inkml:brush xml:id="br0">
      <inkml:brushProperty name="width" value="0.0504210591316223" units="cm"/>
      <inkml:brushProperty name="height" value="0.0504210591316223" units="cm"/>
      <inkml:brushProperty name="color" value="#000000"/>
      <inkml:brushProperty name="ignorePressure" value="0"/>
    </inkml:brush>
  </inkml:definitions>
  <inkml:trace contextRef="#ctx0" brushRef="#br0">50050.000 57000.000 436,'0.000'-47.000'3,"0.000"6.000"7,0.000 7.000 6,0.000 6.000 7,0.000 18.000 9,0.000 32.000 11,0.000 31.000 12,0.000 32.000 11,0.000 16.000 2,0.000 4.000-8,0.000 3.000-10,0.000 3.000-8,-4.000 7.000-8,-5.000 14.000-7,-7.000 11.000-8,-5.000 14.000-7,-4.000 3.000-9,0.000-2.000-8,0.000-3.000-10,0.000-3.000-8,0.000-7.000-9,0.000-9.000-6,0.000-10.000-7,0.000-8.000-6,3.000-14.000-2,6.000-15.000 5,7.000-15.000 5,6.000-16.000 5,1.000-12.000 2,-3.000-5.000-2,-3.000-7.000-1,-2.000-5.000-2</inkml:trace>
</inkml:ink>
</file>

<file path=ppt/ink/ink18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3:00"/>
    </inkml:context>
    <inkml:brush xml:id="br0">
      <inkml:brushProperty name="width" value="0.0415226146578789" units="cm"/>
      <inkml:brushProperty name="height" value="0.0415226146578789" units="cm"/>
      <inkml:brushProperty name="color" value="#000000"/>
      <inkml:brushProperty name="ignorePressure" value="0"/>
    </inkml:brush>
  </inkml:definitions>
  <inkml:trace contextRef="#ctx0" brushRef="#br0">50850.000 57400.000 529,'-46.000'-46.000'6,"10.000"10.000"13,10.000 10.000 11,9.000 9.000 13,13.000 10.000 6,20.000 14.000 0,18.000 11.000 1,20.000 14.000-1,8.000 7.000-4,1.000 3.000-7,-1.000 3.000-9,1.000 4.000-9,-1.000-1.000-4,1.000-3.000-5,-1.000-3.000-2,1.000-2.000-4,-6.000-1.000-3,-8.000 3.000-1,-10.000 3.000-4,-9.000 4.000-1,-7.000 1.000-1,-3.000 0.000 0,-3.000 0.000 0,-2.000 0.000 1,-8.000-2.000 0,-8.000-3.000 1,-10.000-3.000 1,-9.000-2.000 2,-9.000-1.000 0,-5.000 3.000 1,-7.000 3.000 2,-5.000 4.000-1,-8.000 1.000 2,-5.000 0.000-1,-7.000 0.000 0,-5.000 0.000 0,-6.000 1.000-2,-3.000 4.000-2,-3.000 3.000-4,-2.000 3.000-3,2.000-1.000-2,9.000-2.000-1,10.000-3.000 0,10.000-3.000-1,8.000-4.000-11,10.000-3.000-22,10.000-3.000-22,9.000-2.000-23</inkml:trace>
</inkml:ink>
</file>

<file path=ppt/ink/ink18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3:00"/>
    </inkml:context>
    <inkml:brush xml:id="br0">
      <inkml:brushProperty name="width" value="0.0454542227089405" units="cm"/>
      <inkml:brushProperty name="height" value="0.0454542227089405" units="cm"/>
      <inkml:brushProperty name="color" value="#000000"/>
      <inkml:brushProperty name="ignorePressure" value="0"/>
    </inkml:brush>
  </inkml:definitions>
  <inkml:trace contextRef="#ctx0" brushRef="#br0">52350.000 58100.000 484,'-4.000'-43.000'5,"-5.000"17.000"10,-7.000 15.000 10,-5.000 16.000 10,-3.000 15.000 6,4.000 16.000 4,3.000 15.000 4,3.000 17.000 2,1.000 7.000-1,1.000 0.000-8,-1.000 0.000-8,1.000 0.000-7,-1.000 0.000-4,1.000 0.000-3,-1.000 0.000-1,1.000 0.000-3,7.000-4.000-3,16.000-5.000-8,15.000-7.000-5,17.000-5.000-8,8.000-11.000-4,4.000-11.000-2,3.000-14.000-1,3.000-11.000-2,1.000-12.000-4,1.000-9.000-3,-1.000-10.000-5,1.000-8.000-5,-1.000-11.000 2,1.000-8.000 4,-1.000-10.000 5,1.000-9.000 5,-4.000-7.000 5,-6.000-3.000 3,-6.000-3.000 4,-6.000-2.000 3,-9.000 2.000 4,-8.000 9.000 5,-10.000 10.000 5,-9.000 10.000 4,-10.000 7.000 3,-9.000 6.000-1,-10.000 7.000 1,-8.000 6.000-2,-12.000 10.000-3,-12.000 17.000-7,-13.000 15.000-7,-12.000 16.000-8,-2.000 9.000-3,9.000 3.000 2,10.000 3.000 1,10.000 4.000 2,5.000-1.000-8,4.000-3.000-18,3.000-3.000-17,3.000-2.000-19</inkml:trace>
</inkml:ink>
</file>

<file path=ppt/ink/ink18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3:08"/>
    </inkml:context>
    <inkml:brush xml:id="br0">
      <inkml:brushProperty name="width" value="0.0454867780208588" units="cm"/>
      <inkml:brushProperty name="height" value="0.0454867780208588" units="cm"/>
      <inkml:brushProperty name="color" value="#f2395b"/>
      <inkml:brushProperty name="ignorePressure" value="0"/>
    </inkml:brush>
  </inkml:definitions>
  <inkml:trace contextRef="#ctx0" brushRef="#br0">16200.000 51950.000 483,'-55.000'-102.000'83,"-9.000"47.000"-16,-10.000 47.000-15,-8.000 48.000-16,-4.000 24.000-10,3.000 3.000-4,3.000 3.000-5,4.000 4.000-4,-4.000 5.000-3,-9.000 10.000 0,-10.000 10.000-1,-8.000 9.000 1,-6.000 6.000-1,1.000 3.000-2,-1.000 3.000-1,1.000 4.000-1,-1.000 2.000-2,1.000 4.000-2,-1.000 3.000-2,1.000 3.000-2,2.000-1.000-2,7.000-2.000-1,6.000-3.000 0,7.000-3.000-2,4.000-2.000 1,3.000 0.000 1,3.000 0.000 2,4.000 0.000 1,2.000-4.000-1,4.000-5.000-3,3.000-7.000-4,3.000-5.000-4,6.000-11.000 0,9.000-11.000 3,10.000-14.000 2,10.000-11.000 2,4.000-9.000 2,0.000-3.000 1,0.000-3.000 1,0.000-2.000 0,-4.000-3.000 2,-5.000 1.000 1,-7.000-1.000 1,-5.000 1.000 1,-3.000-3.000 1,4.000-2.000-1,3.000-3.000 0,3.000-3.000 0,3.000-4.000 0,3.000-3.000 4,3.000-3.000 2,4.000-2.000 3,8.000-5.000 3,17.000-2.000 4,15.000-3.000 4,16.000-3.000 3,9.000 1.000 1,3.000 6.000-2,3.000 7.000-2,4.000 6.000-2,2.000 3.000-2,4.000 0.000-2,3.000 0.000-1,3.000 0.000-3,1.000 0.000-2,1.000 0.000-1,-1.000 0.000-3,1.000 0.000-1,-1.000 0.000-2,1.000 0.000 0,-1.000 0.000 0,1.000 0.000-1,1.000 3.000 0,3.000 6.000-1,3.000 7.000 0,4.000 6.000-1,1.000 3.000 0,0.000 0.000-1,0.000 0.000-1,0.000 0.000 0,1.000 0.000-1,4.000 0.000 1,3.000 0.000-1,3.000 0.000 0,1.000 3.000 0,1.000 6.000 0,-1.000 7.000 1,1.000 6.000 0,2.000 3.000-1,7.000 0.000 0,6.000 0.000-2,7.000 0.000-1,0.000 0.000-1,-2.000 0.000 1,-3.000 0.000 0,-3.000 0.000 1,-4.000-5.000 0,-3.000-9.000-1,-3.000-10.000 0,-2.000-8.000-1,-8.000-8.000 0,-8.000-2.000-2,-10.000-3.000-1,-9.000-3.000 0,-7.000-2.000-2,-3.000 0.000 0,-3.000 0.000 0,-2.000 0.000-1,-3.000-2.000-8,1.000-3.000-16,-1.000-3.000-17,1.000-2.000-16</inkml:trace>
</inkml:ink>
</file>

<file path=ppt/ink/ink18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3:17"/>
    </inkml:context>
    <inkml:brush xml:id="br0">
      <inkml:brushProperty name="width" value="0.0633877068758011" units="cm"/>
      <inkml:brushProperty name="height" value="0.0633877068758011" units="cm"/>
      <inkml:brushProperty name="color" value="#f2395b"/>
      <inkml:brushProperty name="ignorePressure" value="0"/>
    </inkml:brush>
  </inkml:definitions>
  <inkml:trace contextRef="#ctx0" brushRef="#br0">46850.000 60650.000 347,'-68.000'-24.000'8,"17.000"4.000"17,15.000 3.000 17,16.000 3.000 17,13.000-2.000 5,14.000-6.000-8,11.000-6.000-8,14.000-6.000-7,5.000-2.000-7,1.000 3.000-5,-1.000 3.000-6,1.000 4.000-4,5.000-3.000-4,14.000-5.000-3,11.000-7.000-2,14.000-5.000-2,5.000-1.000-2,1.000 6.000 0,-1.000 7.000 0,1.000 6.000-1,-3.000 4.000 0,-2.000 4.000 0,-3.000 3.000-1,-3.000 3.000 0,-1.000 3.000 1,4.000 3.000 1,3.000 3.000 2,3.000 4.000 1,3.000 1.000 0,3.000 0.000 0,3.000 0.000-1,4.000 0.000 0,-3.000 0.000-1,-5.000 0.000-1,-7.000 0.000 0,-5.000 0.000 0,-4.000 0.000-1,0.000 0.000 1,0.000 0.000 1,0.000 0.000-1,-2.000 0.000 0,-3.000 0.000-5,-3.000 0.000-2,-2.000 0.000-4,-5.000 0.000 0,-2.000 0.000 0,-3.000 0.000 3,-3.000 0.000 0,4.000 0.000 2,13.000 0.000 1,12.000 0.000 1,13.000 0.000 1,2.000 0.000-1,-5.000 0.000 0,-7.000 0.000-2,-5.000 0.000-1,-4.000 0.000-1,0.000 0.000-2,0.000 0.000 0,0.000 0.000-1,0.000 0.000 0,0.000 0.000 0,0.000 0.000 1,0.000 0.000 1,0.000 1.000 0,0.000 4.000 2,0.000 3.000 0,0.000 3.000 2,-2.000 1.000 0,-3.000 1.000 1,-3.000-1.000 1,-2.000 1.000 0,-3.000-3.000 0,1.000-2.000 1,-1.000-3.000-1,1.000-3.000 0,4.000-2.000-1,9.000 0.000 0,10.000 0.000 0,10.000 0.000-1,5.000-2.000 0,4.000-3.000-1,3.000-3.000 0,3.000-2.000-1,1.000-3.000 1,1.000 1.000 0,-1.000-1.000 0,1.000 1.000 1,-7.000 1.000 0,-12.000 3.000 0,-13.000 3.000 0,-12.000 4.000 1,-7.000 1.000-1,1.000 0.000-1,-1.000 0.000 0,1.000 0.000 0,1.000 0.000 0,3.000 0.000 0,3.000 0.000 0,4.000 0.000 1,2.000 0.000-1,4.000 0.000-2,3.000 0.000-2,3.000 0.000-1,3.000 0.000-2,3.000 0.000 0,3.000 0.000 0,4.000 0.000 0,-3.000 0.000-1,-5.000 0.000-1,-7.000 0.000 0,-5.000 0.000-1,-8.000 1.000-15,-5.000 4.000-29,-7.000 3.000-28,-5.000 3.000-30</inkml:trace>
</inkml:ink>
</file>

<file path=ppt/ink/ink18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3:18"/>
    </inkml:context>
    <inkml:brush xml:id="br0">
      <inkml:brushProperty name="width" value="0.0688784569501877" units="cm"/>
      <inkml:brushProperty name="height" value="0.0688784569501877" units="cm"/>
      <inkml:brushProperty name="color" value="#f2395b"/>
      <inkml:brushProperty name="ignorePressure" value="0"/>
    </inkml:brush>
  </inkml:definitions>
  <inkml:trace contextRef="#ctx0" brushRef="#br0">28600.000 53350.000 319,'-69.000'-22.000'0,"13.000"6.000"0,12.000 7.000 0,13.000 6.000 0,4.000 3.000 2,-3.000 0.000 5,-3.000 0.000 4,-2.000 0.000 4,5.000 0.000 6,16.000 0.000 8,15.000 0.000 7,17.000 0.000 7,8.000 0.000 1,4.000 0.000-8,3.000 0.000-7,3.000 0.000-6,1.000 0.000-4,1.000 0.000 0,-1.000 0.000 1,1.000 0.000 1,4.000-4.000-1,9.000-5.000-1,10.000-7.000-2,10.000-5.000-2,4.000-4.000 0,0.000 0.000 0,0.000 0.000 1,0.000 0.000 1,-4.000 1.000-1,-5.000 4.000-3,-7.000 3.000-2,-5.000 3.000-2,-3.000 1.000-1,4.000 1.000 0,3.000-1.000 0,3.000 1.000 0,1.000-1.000 0,1.000 1.000 1,-1.000-1.000 0,1.000 1.000 0,2.000 1.000 0,7.000 3.000 1,6.000 3.000-1,7.000 4.000 0,7.000-1.000-1,9.000-3.000-2,10.000-3.000-3,10.000-2.000-2,10.000-6.000-1,13.000-6.000 0,12.000-6.000 0,13.000-6.000 0,6.000-4.000 0,0.000 1.000 1,0.000-1.000-2,0.000 1.000 1,-4.000 2.000 0,-5.000 7.000-1,-7.000 6.000 0,-5.000 7.000-1,-6.000 4.000 1,-3.000 3.000 0,-3.000 3.000 1,-2.000 4.000 1,-3.000-1.000-1,1.000-3.000-1,-1.000-3.000-2,1.000-2.000-2,-3.000-3.000-1,-2.000 1.000 0,-3.000-1.000 0,-3.000 1.000-1,-4.000-1.000 1,-3.000 1.000 1,-3.000-1.000 0,-2.000 1.000 2,-3.000-3.000 0,1.000-2.000 2,-1.000-3.000-1,1.000-3.000 1,-1.000-1.000 1,1.000 4.000 0,-1.000 3.000 0,1.000 3.000 0,-3.000 1.000 0,-2.000 1.000-1,-3.000-1.000 1,-3.000 1.000-1,-1.000-3.000 0,4.000-2.000 1,3.000-3.000-1,3.000-3.000 1,-1.000-2.000-1,-2.000 0.000 0,-3.000 0.000-2,-3.000 0.000 0,-1.000 0.000 0,4.000 0.000 0,3.000 0.000 0,3.000 0.000 0,-4.000 1.000 1,-8.000 4.000 0,-10.000 3.000 0,-9.000 3.000 0,-9.000 3.000-3,-5.000 3.000-3,-7.000 3.000-5,-5.000 4.000-4</inkml:trace>
</inkml:ink>
</file>

<file path=ppt/ink/ink18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3:21"/>
    </inkml:context>
    <inkml:brush xml:id="br0">
      <inkml:brushProperty name="width" value="0.0355724915862083" units="cm"/>
      <inkml:brushProperty name="height" value="0.0355724915862083" units="cm"/>
      <inkml:brushProperty name="color" value="#f2395b"/>
      <inkml:brushProperty name="ignorePressure" value="0"/>
    </inkml:brush>
  </inkml:definitions>
  <inkml:trace contextRef="#ctx0" brushRef="#br0">67150.000 56400.000 618,'31.000'-22.000'68,"13.000"6.000"-3,12.000 7.000-4,13.000 6.000-4,6.000 4.000-7,0.000 4.000-12,0.000 3.000-13,0.000 3.000-11,-4.000 4.000-11,-5.000 7.000-5,-7.000 6.000-8,-5.000 7.000-6,-8.000 2.000-6,-5.000 1.000-4,-7.000-1.000-4,-5.000 1.000-4,-8.000 2.000-3,-5.000 7.000-2,-7.000 6.000-1,-5.000 7.000-2,-9.000 0.000 2,-9.000-2.000 3,-10.000-3.000 4,-8.000-3.000 4,-4.000-9.000 4,3.000-11.000 5,3.000-14.000 5,4.000-11.000 5</inkml:trace>
</inkml:ink>
</file>

<file path=ppt/ink/ink18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3:21"/>
    </inkml:context>
    <inkml:brush xml:id="br0">
      <inkml:brushProperty name="width" value="0.0375537946820259" units="cm"/>
      <inkml:brushProperty name="height" value="0.0375537946820259" units="cm"/>
      <inkml:brushProperty name="color" value="#f2395b"/>
      <inkml:brushProperty name="ignorePressure" value="0"/>
    </inkml:brush>
  </inkml:definitions>
  <inkml:trace contextRef="#ctx0" brushRef="#br0">66000.000 57900.000 585,'-60.000'23.000'2,"-18.000"-3.000"3,-19.000-3.000 4,-18.000-2.000 4,18.000-3.000 7,56.000 1.000 14,57.000-1.000 14,56.000 1.000 12,38.000-3.000 1,23.000-2.000-11,22.000-3.000-13,22.000-3.000-12,5.000-7.000-7,-8.000-9.000-4,-10.000-10.000-4,-9.000-8.000-4,-9.000-4.000-4,-5.000 3.000-5,-7.000 3.000-5,-5.000 4.000-6,-14.000 2.000-5,-18.000 4.000-3,-19.000 3.000-4,-18.000 3.000-4,-17.000-1.000-7,-11.000-2.000-10,-14.000-3.000-11,-11.000-3.000-10,-9.000-1.000 3,-3.000 4.000 13,-3.000 3.000 15,-2.000 3.000 14</inkml:trace>
</inkml:ink>
</file>

<file path=ppt/ink/ink1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25"/>
    </inkml:context>
    <inkml:brush xml:id="br0">
      <inkml:brushProperty name="width" value="0.0310794692486525" units="cm"/>
      <inkml:brushProperty name="height" value="0.0310794692486525" units="cm"/>
      <inkml:brushProperty name="color" value="#f2395b"/>
      <inkml:brushProperty name="ignorePressure" value="0"/>
    </inkml:brush>
  </inkml:definitions>
  <inkml:trace contextRef="#ctx0" brushRef="#br0">93750.000 44900.000 707,'125.000'3.000'107,"0.000"6.000"-26,0.000 7.000-25,0.000 6.000-26,-2.000 4.000-16,-3.000 4.000-10,-3.000 3.000-8,-2.000 3.000-11,-8.000-2.000-7,-8.000-6.000-6,-10.000-6.000-7,-9.000-6.000-6,-12.000-6.000-4,-11.000-2.000 0,-14.000-3.000 0,-11.000-3.000-1</inkml:trace>
</inkml:ink>
</file>

<file path=ppt/ink/ink18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3:21"/>
    </inkml:context>
    <inkml:brush xml:id="br0">
      <inkml:brushProperty name="width" value="0.0346510708332062" units="cm"/>
      <inkml:brushProperty name="height" value="0.0346510708332062" units="cm"/>
      <inkml:brushProperty name="color" value="#f2395b"/>
      <inkml:brushProperty name="ignorePressure" value="0"/>
    </inkml:brush>
  </inkml:definitions>
  <inkml:trace contextRef="#ctx0" brushRef="#br0">67500.000 57150.000 634,'-47.000'-22.000'4,"6.000"6.000"7,7.000 7.000 8,6.000 6.000 7,-2.000 12.000 5,-9.000 19.000 5,-10.000 19.000 4,-8.000 19.000 4,-11.000 16.000-1,-8.000 17.000-8,-10.000 15.000-7,-9.000 16.000-7,-7.000 7.000-6,-3.000 1.000-6,-3.000-1.000-6,-2.000 1.000-5,0.000-3.000-7,7.000-2.000-7,6.000-3.000-8,7.000-3.000-7,8.000-7.000-5,14.000-9.000 2,11.000-10.000-1,14.000-8.000 1,10.000-14.000-1,9.000-15.000 1,10.000-15.000 0,10.000-16.000-1</inkml:trace>
</inkml:ink>
</file>

<file path=ppt/ink/ink18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3:22"/>
    </inkml:context>
    <inkml:brush xml:id="br0">
      <inkml:brushProperty name="width" value="0.0433460026979446" units="cm"/>
      <inkml:brushProperty name="height" value="0.0433460026979446" units="cm"/>
      <inkml:brushProperty name="color" value="#f2395b"/>
      <inkml:brushProperty name="ignorePressure" value="0"/>
    </inkml:brush>
  </inkml:definitions>
  <inkml:trace contextRef="#ctx0" brushRef="#br0">66900.000 58700.000 507,'0.000'-41.000'5,"0.000"19.000"11,0.000 19.000 11,0.000 19.000 10,0.000 18.000 4,0.000 19.000-2,0.000 19.000-1,0.000 19.000-2,0.000 7.000-3,0.000-3.000-3,0.000-3.000-2,0.000-2.000-5,0.000-5.000-2,0.000-2.000-2,0.000-3.000-3,0.000-3.000-2,4.000-7.000-1,10.000-9.000-2,10.000-10.000 1,9.000-8.000-2,7.000-11.000 0,7.000-8.000-4,6.000-10.000-1,7.000-9.000-3,5.000-10.000-2,7.000-9.000-6,6.000-10.000-4,7.000-8.000-4,2.000-9.000-4,1.000-6.000-4,-1.000-6.000-4,1.000-6.000-4,-1.000-6.000-2,1.000-2.000 0,-1.000-3.000 0,1.000-3.000 0,-6.000 1.000 2,-8.000 6.000 2,-10.000 7.000 3,-9.000 6.000 2,-9.000 6.000-1,-5.000 6.000-6,-7.000 7.000-4,-5.000 6.000-6</inkml:trace>
</inkml:ink>
</file>

<file path=ppt/ink/ink18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3:23"/>
    </inkml:context>
    <inkml:brush xml:id="br0">
      <inkml:brushProperty name="width" value="0.0561301186680794" units="cm"/>
      <inkml:brushProperty name="height" value="0.0561301186680794" units="cm"/>
      <inkml:brushProperty name="color" value="#f2395b"/>
      <inkml:brushProperty name="ignorePressure" value="0"/>
    </inkml:brush>
  </inkml:definitions>
  <inkml:trace contextRef="#ctx0" brushRef="#br0">69900.000 56650.000 391,'3.000'-68.000'5,"6.000"17.000"9,7.000 15.000 9,6.000 16.000 9,3.000 18.000 2,0.000 22.000-6,0.000 22.000-6,0.000 23.000-7,-5.000 17.000-3,-9.000 17.000-2,-10.000 15.000-2,-8.000 16.000-2,-6.000 2.000-6,1.000-8.000-8,-1.000-10.000-10,1.000-9.000-8,-3.000-12.000-5,-2.000-11.000-1,-3.000-14.000 0,-3.000-11.000-1,-1.000-12.000 3,4.000-9.000 5,3.000-10.000 5,3.000-8.000 6,3.000-4.000 5,3.000 3.000 7,3.000 3.000 5,4.000 4.000 6,1.000 4.000 5,0.000 6.000 4,0.000 7.000 6,0.000 6.000 4,0.000 6.000 3,0.000 6.000 0,0.000 7.000 0,0.000 6.000 2,-4.000 4.000-2,-5.000 4.000-3,-7.000 3.000-2,-5.000 3.000-3,-4.000 4.000-1,0.000 7.000 1,0.000 6.000 1,0.000 7.000 1,1.000 0.000-1,4.000-2.000-3,3.000-3.000-3,3.000-3.000-4,3.000-7.000-3,3.000-9.000-4,3.000-10.000-4,4.000-8.000-4,4.000-18.000-8,6.000-25.000-10,7.000-25.000-10,6.000-25.000-12,6.000-29.000-4,6.000-30.000 1,7.000-32.000 1,6.000-30.000 1,3.000-19.000 1,0.000-2.000 2,0.000-3.000 1,0.000-3.000 1,-2.000 1.000 5,-3.000 6.000 6,-3.000 7.000 7,-2.000 6.000 6,-3.000 6.000 5,1.000 6.000 3,-1.000 7.000 3,1.000 6.000 2,1.000 9.000 3,3.000 13.000 3,3.000 12.000 5,4.000 13.000 2,-1.000 12.000 4,-3.000 13.000 3,-3.000 12.000 4,-2.000 13.000 3,0.000 7.000 1,7.000 4.000 0,6.000 3.000-1,7.000 3.000 0,5.000-1.000-2,7.000-2.000-3,6.000-3.000-3,7.000-3.000-2,2.000-2.000-3,1.000 0.000 1,-1.000 0.000-1,1.000 0.000 0,-3.000 1.000-2,-2.000 4.000-4,-3.000 3.000-5,-3.000 3.000-3,-7.000 3.000-4,-9.000 3.000-5,-10.000 3.000-4,-8.000 4.000-5,-12.000-7.000-7,-12.000-16.000-7,-13.000-15.000-8,-12.000-15.000-7,-9.000-7.000 0,-2.000 3.000 8,-3.000 3.000 9,-3.000 4.000 8,-1.000 1.000 8,4.000 0.000 6,3.000 0.000 6,3.000 0.000 6,1.000 4.000 3,1.000 10.000-1,-1.000 10.000 1,1.000 9.000 0,-1.000 12.000 7,1.000 16.000 13,-1.000 15.000 15,1.000 17.000 13,-12.000 21.000 3,-21.000 28.000-10,-22.000 28.000-8,-22.000 29.000-10,-11.000 18.000-7,0.000 9.000-8,0.000 10.000-7,0.000 10.000-7,6.000-6.000-6,13.000-18.000-2,12.000-19.000-3,13.000-18.000-3,7.000-18.000-1,4.000-16.000 1,3.000-15.000 1,3.000-15.000 0,14.000-17.000-1,25.000-15.000-5,25.000-15.000-3,25.000-16.000-4,15.000-13.000 0,7.000-9.000 6,6.000-10.000 5,7.000-8.000 6,0.000-6.000 2,-2.000 1.000 1,-3.000-1.000-1,-3.000 1.000 1,-2.000-1.000 0,0.000 1.000 2,0.000-1.000 2,0.000 1.000 2,-7.000 2.000 2,-11.000 7.000 6,-14.000 6.000 4,-11.000 7.000 5,-18.000 16.000 3,-22.000 29.000-1,-22.000 28.000 0,-21.000 28.000 0,-17.000 14.000-2,-8.000 0.000-2,-10.000 0.000-3,-9.000 0.000-3,-2.000-4.000-2,6.000-5.000-3,7.000-7.000-1,6.000-5.000-2,4.000-6.000-1,4.000-3.000 2,3.000-3.000 0,3.000-2.000 2,4.000-6.000-1,7.000-6.000 1,6.000-6.000 0,7.000-6.000 1,18.000-9.000-4,31.000-8.000-6,32.000-10.000-6,31.000-9.000-7,15.000-12.000-3,1.000-11.000-1,-1.000-14.000-2,1.000-11.000-1,4.000-11.000 1,9.000-5.000 0,10.000-7.000 1,10.000-5.000 1,-3.000-3.000 2,-11.000 4.000 1,-14.000 3.000 2,-11.000 3.000 2,-12.000 7.000 2,-9.000 14.000 4,-10.000 11.000 3,-8.000 14.000 3,-8.000 16.000 12,-2.000 22.000 24,-3.000 22.000 22,-3.000 23.000 23,-4.000 10.000 3,-3.000 0.000-13,-3.000 0.000-15,-2.000 0.000-14,-1.000-2.000-9,3.000-3.000-3,3.000-3.000-4,4.000-2.000-3,1.000-5.000-3,0.000-2.000-3,0.000-3.000-3,0.000-3.000-4,-8.000-18.000-19,-16.000-31.000-38,-15.000-31.000-38,-15.000-31.000-38</inkml:trace>
</inkml:ink>
</file>

<file path=ppt/ink/ink18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3:23"/>
    </inkml:context>
    <inkml:brush xml:id="br0">
      <inkml:brushProperty name="width" value="0.04299196600914" units="cm"/>
      <inkml:brushProperty name="height" value="0.04299196600914" units="cm"/>
      <inkml:brushProperty name="color" value="#f2395b"/>
      <inkml:brushProperty name="ignorePressure" value="0"/>
    </inkml:brush>
  </inkml:definitions>
  <inkml:trace contextRef="#ctx0" brushRef="#br0">73650.000 56750.000 511,'-21.000'-68.000'9,"10.000"17.000"19,10.000 15.000 18,9.000 16.000 19,10.000 15.000 4,14.000 16.000-11,11.000 15.000-11,14.000 17.000-10,2.000 8.000-7,-6.000 4.000-3,-6.000 3.000-3,-6.000 3.000-3,-6.000 1.000-5,-2.000 1.000-7,-3.000-1.000-7,-3.000 1.000-6,-6.000-1.000-8,-5.000 1.000-7,-7.000-1.000-10,-5.000 1.000-7,-1.000-6.000-10,6.000-8.000-12,7.000-10.000-11,6.000-9.000-11</inkml:trace>
</inkml:ink>
</file>

<file path=ppt/ink/ink18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3:24"/>
    </inkml:context>
    <inkml:brush xml:id="br0">
      <inkml:brushProperty name="width" value="0.0479065030813217" units="cm"/>
      <inkml:brushProperty name="height" value="0.0479065030813217" units="cm"/>
      <inkml:brushProperty name="color" value="#f2395b"/>
      <inkml:brushProperty name="ignorePressure" value="0"/>
    </inkml:brush>
  </inkml:definitions>
  <inkml:trace contextRef="#ctx0" brushRef="#br0">75200.000 56500.000 459,'12.000'32.000'106,"-24.000"17.000"-25,-26.000 15.000-23,-24.000 16.000-26,-15.000 7.000-13,-3.000 1.000-3,-3.000-1.000-3,-2.000 1.000-4,-3.000-4.000-3,1.000-6.000-5,-1.000-6.000-4,1.000-6.000-5,1.000-7.000-2,3.000-6.000-1,3.000-6.000 0,4.000-6.000-1,27.000-13.000 2,54.000-19.000 4,53.000-18.000 5,53.000-19.000 4,21.000-7.000 2,-8.000 7.000 0,-10.000 6.000 0,-9.000 7.000 0,-12.000 4.000 0,-11.000 3.000 1,-14.000 3.000 2,-11.000 4.000 0,-15.000 10.000 0,-16.000 19.000-6,-15.000 19.000-3,-15.000 19.000-6,-20.000 9.000-3,-21.000 0.000-5,-22.000 0.000-3,-22.000 0.000-5,-16.000-4.000-1,-9.000-5.000 1,-10.000-7.000 3,-8.000-5.000 1,-1.000-8.000 4,9.000-5.000 5,10.000-7.000 5,10.000-5.000 6,4.000-6.000 4,0.000-3.000 5,0.000-3.000 4,0.000-2.000 4,6.000-3.000 2,13.000 1.000-2,12.000-1.000-2,13.000 1.000-1,29.000-4.000 3,47.000-6.000 11,47.000-6.000 9,48.000-6.000 10,20.000-6.000 0,-2.000-2.000-10,-3.000-3.000-10,-3.000-3.000-9,5.000-4.000-8,17.000-3.000-5,15.000-3.000-5,16.000-2.000-4,-5.000 2.000-5,-25.000 9.000-6,-25.000 10.000-5,-25.000 10.000-5,-19.000 4.000-4,-12.000 0.000-3,-13.000 0.000-2,-12.000 0.000-3,-15.000-5.000-4,-15.000-9.000-6,-15.000-10.000-6,-16.000-8.000-6,-8.000-4.000 2,0.000 3.000 10,0.000 3.000 10,0.000 4.000 11,0.000-4.000 6,0.000-9.000 2,0.000-10.000 2,0.000-8.000 3</inkml:trace>
</inkml:ink>
</file>

<file path=ppt/ink/ink18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3:24"/>
    </inkml:context>
    <inkml:brush xml:id="br0">
      <inkml:brushProperty name="width" value="0.0473495647311211" units="cm"/>
      <inkml:brushProperty name="height" value="0.0473495647311211" units="cm"/>
      <inkml:brushProperty name="color" value="#f2395b"/>
      <inkml:brushProperty name="ignorePressure" value="0"/>
    </inkml:brush>
  </inkml:definitions>
  <inkml:trace contextRef="#ctx0" brushRef="#br0">74650.000 56100.000 464,'-22.000'-91.000'36,"6.000"19.000"0,7.000 19.000-2,6.000 19.000 1,6.000 15.000-2,6.000 13.000-3,7.000 12.000-1,6.000 13.000-2,3.000 13.000-2,0.000 17.000 1,0.000 15.000-1,0.000 16.000 1,-4.000 15.000-1,-5.000 16.000-1,-7.000 15.000 0,-5.000 17.000-2,-14.000 14.000-1,-18.000 17.000-4,-19.000 15.000-4,-18.000 16.000-3,-14.000 9.000-2,-5.000 3.000-3,-7.000 3.000-2,-5.000 4.000-2,-3.000-9.000-3,4.000-18.000-8,3.000-19.000-5,3.000-18.000-7,6.000-18.000-8,9.000-16.000-9,10.000-15.000-8,10.000-15.000-10,8.000-17.000-4,10.000-15.000 0,10.000-15.000 1,9.000-16.000-1</inkml:trace>
</inkml:ink>
</file>

<file path=ppt/ink/ink18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3:24"/>
    </inkml:context>
    <inkml:brush xml:id="br0">
      <inkml:brushProperty name="width" value="0.0399009622633457" units="cm"/>
      <inkml:brushProperty name="height" value="0.0399009622633457" units="cm"/>
      <inkml:brushProperty name="color" value="#f2395b"/>
      <inkml:brushProperty name="ignorePressure" value="0"/>
    </inkml:brush>
  </inkml:definitions>
  <inkml:trace contextRef="#ctx0" brushRef="#br0">76350.000 57350.000 551,'21.000'-19.000'11,"-5.000"13.000"22,-7.000 12.000 23,-5.000 13.000 22,-3.000 16.000 3,4.000 23.000-17,3.000 22.000-15,3.000 22.000-16,-2.000 5.000-12,-6.000-8.000-7,-6.000-10.000-6,-6.000-9.000-8,-2.000-10.000-11,3.000-9.000-19,3.000-10.000-17,4.000-8.000-19,1.000-14.000-6,0.000-15.000 4,0.000-15.000 5,0.000-16.000 5</inkml:trace>
</inkml:ink>
</file>

<file path=ppt/ink/ink18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3:25"/>
    </inkml:context>
    <inkml:brush xml:id="br0">
      <inkml:brushProperty name="width" value="0.0655897259712219" units="cm"/>
      <inkml:brushProperty name="height" value="0.0655897259712219" units="cm"/>
      <inkml:brushProperty name="color" value="#f2395b"/>
      <inkml:brushProperty name="ignorePressure" value="0"/>
    </inkml:brush>
  </inkml:definitions>
  <inkml:trace contextRef="#ctx0" brushRef="#br0">77200.000 55700.000 335,'-2.000'-47.000'0,"-3.000"6.000"0,-3.000 7.000 0,-2.000 6.000 0,-1.000 15.000 9,3.000 26.000 20,3.000 24.000 19,4.000 26.000 18,1.000 19.000 6,0.000 17.000-10,0.000 15.000-9,0.000 16.000-9,-2.000 9.000-6,-3.000 3.000-3,-3.000 3.000-4,-2.000 4.000-2,-3.000 8.000-3,1.000 17.000-4,-1.000 15.000-2,1.000 16.000-4,-1.000 4.000-2,1.000-6.000-1,-1.000-6.000-2,1.000-6.000-1,-1.000-9.000-2,1.000-8.000-2,-1.000-10.000-4,1.000-9.000-1,1.000-12.000-4,3.000-11.000-3,3.000-14.000-2,4.000-11.000-4,-3.000-11.000-2,-5.000-5.000-2,-7.000-7.000-3,-5.000-5.000-2,-4.000-9.000 0,0.000-9.000 1,0.000-10.000 2,0.000-8.000 2,-4.000-11.000 2,-5.000-8.000 3,-7.000-10.000 2,-5.000-9.000 3,-9.000-9.000 0,-9.000-5.000 0,-10.000-7.000-1,-8.000-5.000-1,-9.000-9.000-1,-6.000-9.000-4,-6.000-10.000-3,-6.000-8.000-3,-2.000-11.000 0,3.000-8.000 1,3.000-10.000 1,4.000-9.000 1,8.000-2.000 0,17.000 6.000-4,15.000 7.000-4,16.000 6.000-3,10.000 6.000-4,7.000 6.000-4,6.000 7.000-5,7.000 6.000-5</inkml:trace>
</inkml:ink>
</file>

<file path=ppt/ink/ink18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3:25"/>
    </inkml:context>
    <inkml:brush xml:id="br0">
      <inkml:brushProperty name="width" value="0.0488253608345985" units="cm"/>
      <inkml:brushProperty name="height" value="0.0488253608345985" units="cm"/>
      <inkml:brushProperty name="color" value="#f2395b"/>
      <inkml:brushProperty name="ignorePressure" value="0"/>
    </inkml:brush>
  </inkml:definitions>
  <inkml:trace contextRef="#ctx0" brushRef="#br0">78700.000 56300.000 450,'-19.000'-15.000'42,"13.000"23.000"5,12.000 22.000 4,13.000 22.000 4,4.000 15.000-1,-3.000 9.000-8,-3.000 10.000-8,-2.000 10.000-8,-3.000 7.000-5,1.000 6.000-4,-1.000 7.000-4,1.000 6.000-3,-7.000 7.000-4,-12.000 10.000-1,-13.000 10.000-2,-12.000 9.000-2,-9.000 2.000-1,-2.000-2.000 1,-3.000-3.000 0,-3.000-3.000 1,-1.000-9.000-3,4.000-11.000-7,3.000-14.000-6,3.000-11.000-7,3.000-17.000-4,3.000-18.000-3,3.000-19.000-2,4.000-18.000-3,10.000-17.000 4,19.000-11.000 13,19.000-14.000 11,19.000-11.000 12,23.000-9.000 7,28.000-3.000 4,28.000-3.000 2,29.000-2.000 4,15.000 0.000 1,3.000 7.000-4,3.000 6.000-1,4.000 7.000-3,-4.000 2.000-6,-9.000 1.000-8,-10.000-1.000-7,-8.000 1.000-9,-15.000 1.000-8,-19.000 3.000-6,-18.000 3.000-7,-19.000 4.000-6,-19.000-4.000-6,-19.000-9.000-4,-18.000-10.000-3,-19.000-8.000-4,-13.000-6.000 0,-6.000 1.000 8,-6.000-1.000 6,-6.000 1.000 6,-2.000-1.000 5,3.000 1.000 0,3.000-1.000 1,4.000 1.000 2</inkml:trace>
</inkml:ink>
</file>

<file path=ppt/ink/ink18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3:26"/>
    </inkml:context>
    <inkml:brush xml:id="br0">
      <inkml:brushProperty name="width" value="0.0523324385285378" units="cm"/>
      <inkml:brushProperty name="height" value="0.0523324385285378" units="cm"/>
      <inkml:brushProperty name="color" value="#f2395b"/>
      <inkml:brushProperty name="ignorePressure" value="0"/>
    </inkml:brush>
  </inkml:definitions>
  <inkml:trace contextRef="#ctx0" brushRef="#br0">79500.000 57900.000 420,'-74.000'-50.000'3,"4.000"0.000"4,3.000 0.000 7,3.000 0.000 4,15.000 4.000 6,29.000 10.000 6,28.000 10.000 5,28.000 9.000 6,24.000 1.000 0,23.000-6.000-7,22.000-6.000-7,22.000-6.000-6,7.000 1.000-6,-6.000 9.000-4,-6.000 10.000-3,-6.000 10.000-5,-10.000 2.000-2,-12.000-3.000 1,-13.000-3.000 0,-12.000-2.000 2,-10.000-3.000-7,-6.000 1.000-13,-6.000-1.000-13,-6.000 1.000-13,-9.000-3.000-4,-8.000-2.000 7,-10.000-3.000 5,-9.000-3.000 6,-12.000-9.000 2,-11.000-11.000 0,-14.000-14.000 0,-11.000-11.000 0,-6.000-9.000 1,4.000-3.000 5,3.000-3.000 4,3.000-2.000 4,1.000 0.000 4,1.000 7.000 4,-1.000 6.000 4,1.000 7.000 3,2.000 5.000 2,7.000 7.000-2,6.000 6.000-1,7.000 7.000-2,4.000 4.000 9,3.000 3.000 16,3.000 3.000 17,4.000 4.000 18,1.000 10.000 5,0.000 19.000-4,0.000 19.000-5,0.000 19.000-5,0.000 19.000-3,0.000 23.000-2,0.000 22.000-3,0.000 22.000-3,-4.000 18.000-5,-5.000 16.000-8,-7.000 15.000-6,-5.000 17.000-9,-4.000 7.000-5,0.000 0.000-3,0.000 0.000-5,0.000 0.000-3,1.000-13.000-4,4.000-24.000-3,3.000-26.000-3,3.000-24.000-4,1.000-21.000-3,1.000-16.000-3,-1.000-15.000-4,1.000-15.000-4,-9.000-29.000-5,-15.000-41.000-7,-15.000-40.000-7,-16.000-40.000-6,-5.000-29.000 0,6.000-16.000 10,7.000-15.000 9,6.000-15.000 9,4.000-4.000 8,4.000 9.000 3,3.000 10.000 4,3.000 10.000 4,6.000 14.000 4,9.000 23.000 7,10.000 22.000 5,10.000 22.000 6,4.000 15.000 6,0.000 9.000 4,0.000 10.000 4,0.000 10.000 5,7.000 7.000 0,17.000 6.000-4,15.000 7.000-4,16.000 6.000-3,9.000 3.000-7,3.000 0.000-7,3.000 0.000-7,4.000 0.000-9,5.000-4.000-5,10.000-5.000-3,10.000-7.000-3,9.000-5.000-4,2.000-4.000-2,-2.000 0.000 2,-3.000 0.000 0,-3.000 0.000 1,-7.000 0.000 2,-9.000 0.000 1,-10.000 0.000 3,-8.000 0.000 2,-25.000 15.000 12,-36.000 32.000 19,-39.000 31.000 20,-36.000 32.000 19,-28.000 19.000 6,-15.000 10.000-12,-15.000 10.000-11,-16.000 9.000-12,2.000-5.000-8,23.000-19.000-8,22.000-18.000-8,22.000-19.000-6,13.000-13.000-8,7.000-6.000-5,6.000-6.000-6,7.000-6.000-7,13.000-7.000-3,22.000-6.000-2,22.000-6.000-1,23.000-6.000-2,13.000-7.000 3,6.000-6.000 8,7.000-6.000 8,6.000-6.000 8,-2.000 2.000 6,-9.000 14.000 4,-10.000 11.000 5,-8.000 14.000 4,-6.000 8.000 4,1.000 7.000 6,-1.000 6.000 4,1.000 7.000 5,-3.000-1.000 1,-2.000-6.000-2,-3.000-6.000-3,-3.000-6.000-1,-2.000-6.000-2,0.000-2.000 1,0.000-3.000 1,0.000-3.000 0,4.000-6.000-5,10.000-5.000-11,10.000-7.000-11,9.000-5.000-11,7.000-15.000-6,7.000-22.000-1,6.000-22.000 0,7.000-21.000 0,2.000-21.000-1,1.000-19.000 1,-1.000-18.000-1,1.000-19.000 1,-7.000 1.000 2,-12.000 22.000 4,-13.000 22.000 5,-12.000 23.000 4</inkml:trace>
</inkml:ink>
</file>

<file path=ppt/ink/ink1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26"/>
    </inkml:context>
    <inkml:brush xml:id="br0">
      <inkml:brushProperty name="width" value="0.0413238778710365" units="cm"/>
      <inkml:brushProperty name="height" value="0.0413238778710365" units="cm"/>
      <inkml:brushProperty name="color" value="#f2395b"/>
      <inkml:brushProperty name="ignorePressure" value="0"/>
    </inkml:brush>
  </inkml:definitions>
  <inkml:trace contextRef="#ctx0" brushRef="#br0">97300.000 43200.000 532,'-25.000'-25.000'5,"0.000"0.000"9,0.000 0.000 10,0.000 0.000 9,6.000 3.000 3,13.000 6.000-3,12.000 7.000-4,13.000 6.000-3,12.000 3.000-3,13.000 0.000-4,12.000 0.000-3,13.000 0.000-3,6.000 1.000-3,0.000 4.000-3,0.000 3.000-3,0.000 3.000-3,-4.000 1.000-2,-5.000 1.000-4,-7.000-1.000-3,-5.000 1.000-3,-6.000-1.000-3,-3.000 1.000-5,-3.000-1.000-3,-2.000 1.000-5,-12.000-1.000 2,-19.000 1.000 7,-18.000-1.000 7,-19.000 1.000 7,-8.000 1.000 7,3.000 3.000 6,3.000 3.000 7,4.000 4.000 6,2.000 2.000 3,4.000 4.000 2,3.000 3.000 0,3.000 3.000 1,1.000 3.000 0,1.000 3.000-3,-1.000 3.000-2,1.000 4.000-3,1.000 4.000-2,3.000 6.000-3,3.000 7.000-3,4.000 6.000-2,1.000 1.000-2,0.000-3.000-1,0.000-3.000-1,0.000-2.000-2,0.000-1.000 0,0.000 3.000-2,0.000 3.000-1,0.000 4.000-2,0.000-1.000 0,0.000-3.000 0,0.000-3.000-1,0.000-2.000 1,0.000-3.000-4,0.000 1.000-9,0.000-1.000-8,0.000 1.000-8,-4.000-3.000-7,-5.000-2.000-5,-7.000-3.000-3,-5.000-3.000-5,-4.000-6.000-2,0.000-5.000 1,0.000-7.000 2,0.000-5.000 0</inkml:trace>
</inkml:ink>
</file>

<file path=ppt/ink/ink18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3:26"/>
    </inkml:context>
    <inkml:brush xml:id="br0">
      <inkml:brushProperty name="width" value="0.0441921353340149" units="cm"/>
      <inkml:brushProperty name="height" value="0.0441921353340149" units="cm"/>
      <inkml:brushProperty name="color" value="#f2395b"/>
      <inkml:brushProperty name="ignorePressure" value="0"/>
    </inkml:brush>
  </inkml:definitions>
  <inkml:trace contextRef="#ctx0" brushRef="#br0">82050.000 56200.000 497,'45.000'-47.000'0,"-9.000"6.000"0,-10.000 7.000 0,-8.000 6.000 0,-3.000-2.000 0,7.000-9.000 0,6.000-10.000 0,7.000-8.000 0,-1.000-3.000 5,-6.000 7.000 8,-6.000 6.000 10,-6.000 7.000 8,-10.000 10.000 8,-12.000 16.000 8,-13.000 15.000 8,-12.000 17.000 7,-23.000 21.000-3,-30.000 28.000-16,-32.000 28.000-14,-30.000 29.000-16,-8.000 7.000-10,20.000-12.000-4,18.000-13.000-5,20.000-12.000-5,16.000-12.000-4,16.000-8.000-7,15.000-10.000-6,17.000-9.000-6,19.000-13.000-4,26.000-16.000-1,24.000-15.000-2,26.000-15.000-1,7.000-7.000 6,-9.000 3.000 14,-10.000 3.000 14,-8.000 4.000 14,-11.000 8.000 10,-8.000 17.000 7,-10.000 15.000 6,-9.000 16.000 7,-5.000 13.000 2,0.000 14.000-1,0.000 11.000 0,0.000 14.000-2,-5.000 5.000-1,-9.000 1.000-4,-10.000-1.000-3,-8.000 1.000-4,-9.000-3.000-3,-6.000-2.000-5,-6.000-3.000-4,-6.000-3.000-5,-1.000-7.000-6,7.000-9.000-5,6.000-10.000-7,7.000-8.000-6,5.000-18.000-8,7.000-25.000-10,6.000-25.000-9,7.000-25.000-10,10.000-29.000-2,16.000-30.000 6,15.000-32.000 5,17.000-30.000 5,8.000-8.000 7,4.000 20.000 9,3.000 18.000 8,3.000 20.000 8,6.000 10.000 7,9.000 3.000 5,10.000 3.000 5,10.000 4.000 5,4.000 5.000 4,0.000 10.000 4,0.000 10.000 2,0.000 9.000 4,1.000 7.000 1,4.000 7.000-3,3.000 6.000-1,3.000 7.000-2,-4.000 5.000-7,-8.000 7.000-10,-10.000 6.000-12,-9.000 7.000-11,-12.000 4.000-3,-11.000 3.000 2,-14.000 3.000 3,-11.000 4.000 2</inkml:trace>
</inkml:ink>
</file>

<file path=ppt/ink/ink18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3:27"/>
    </inkml:context>
    <inkml:brush xml:id="br0">
      <inkml:brushProperty name="width" value="0.0458258613944054" units="cm"/>
      <inkml:brushProperty name="height" value="0.0458258613944054" units="cm"/>
      <inkml:brushProperty name="color" value="#f2395b"/>
      <inkml:brushProperty name="ignorePressure" value="0"/>
    </inkml:brush>
  </inkml:definitions>
  <inkml:trace contextRef="#ctx0" brushRef="#br0">82350.000 57550.000 480,'-22.000'37.000'88,"6.000"26.000"-13,7.000 24.000-12,6.000 26.000-14,3.000 18.000-7,0.000 13.000-2,0.000 12.000-2,0.000 13.000-2,-5.000 23.000-5,-9.000 34.000-7,-10.000 35.000-7,-8.000 35.000-7,-8.000 25.000-5,-2.000 20.000-3,-3.000 18.000-4,-3.000 20.000-3,-1.000 11.000-6,4.000 7.000-12,3.000 6.000-11,3.000 7.000-11,3.000-21.000-5,3.000-47.000 0,3.000-47.000 2,4.000-46.000 0,1.000-42.000 1,0.000-33.000 1,0.000-35.000 0,0.000-34.000 0</inkml:trace>
</inkml:ink>
</file>

<file path=ppt/ink/ink18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4:18"/>
    </inkml:context>
    <inkml:brush xml:id="br0">
      <inkml:brushProperty name="width" value="0.0513448417186737" units="cm"/>
      <inkml:brushProperty name="height" value="0.0513448417186737" units="cm"/>
      <inkml:brushProperty name="color" value="#fed406"/>
      <inkml:brushProperty name="ignorePressure" value="0"/>
    </inkml:brush>
  </inkml:definitions>
  <inkml:trace contextRef="#ctx0" brushRef="#br0">28500.000 52700.000 428,'-266.000'-154.000'0,"69.000"45.000"0,69.000 43.000 0,69.000 45.000 0,35.000 19.000 0,4.000-3.000 0,3.000-3.000 0,3.000-2.000 0,7.000 5.000 0,14.000 16.000 0,11.000 15.000 0,14.000 17.000 0,10.000 7.000 0,9.000 0.000 0,10.000 0.000 0,10.000 0.000 0,5.000-2.000 0,4.000-3.000 0,3.000-3.000 0,3.000-2.000 0,4.000-3.000 0,7.000 1.000 0,6.000-1.000 0,7.000 1.000 0,7.000 1.000 0,9.000 3.000 0,10.000 3.000 0,10.000 4.000 0,-3.000-1.000 0,-11.000-3.000 0,-14.000-3.000 0,-11.000-2.000 0,-12.000-3.000 6,-9.000 1.000 11,-10.000-1.000 11,-8.000 1.000 11,-11.000-6.000 4,-8.000-8.000-3,-10.000-10.000-3,-9.000-9.000-4,4.000-4.000-2,19.000 4.000-1,19.000 3.000-2,19.000 3.000-1,10.000-2.000-4,4.000-6.000-6,3.000-6.000-5,3.000-6.000-7,1.000-7.000-3,1.000-6.000-2,-1.000-6.000 0,1.000-6.000-2,-4.000-2.000 0,-6.000 3.000 0,-6.000 3.000 1,-6.000 4.000 0,-6.000 4.000-1,-2.000 6.000 2,-3.000 7.000-1,-3.000 6.000 0,-1.000 3.000 0,4.000 0.000 1,3.000 0.000 0,3.000 0.000 1,4.000 1.000-1,7.000 4.000 2,6.000 3.000 1,7.000 3.000 0,5.000 1.000 1,7.000 1.000 0,6.000-1.000 0,7.000 1.000 1,4.000-1.000-1,3.000 1.000 1,3.000-1.000-1,4.000 1.000 0,1.000-4.000-1,0.000-6.000 0,0.000-6.000-1,0.000-6.000-1,-2.000-7.000 0,-3.000-6.000-1,-3.000-6.000 0,-2.000-6.000 0,-12.000-9.000-1,-19.000-8.000 0,-18.000-10.000 0,-19.000-9.000-1,-13.000-10.000 1,-6.000-9.000 0,-6.000-10.000-1,-6.000-8.000 2,-7.000-14.000-1,-6.000-15.000 0,-6.000-15.000 1,-6.000-16.000-1,-6.000-4.000 2,-2.000 10.000 0,-3.000 10.000 0,-3.000 9.000 2,-2.000 9.000 1,0.000 9.000 2,0.000 10.000 1,0.000 10.000 2,0.000 4.000 1,0.000 0.000-1,0.000 0.000-1,0.000 0.000 0,-2.000 1.000 0,-3.000 4.000-3,-3.000 3.000 0,-2.000 3.000-1,-3.000-1.000-1,1.000-2.000 1,-1.000-3.000 0,1.000-3.000 1,-1.000 1.000-1,1.000 6.000-3,-1.000 7.000-2,1.000 6.000-2,-4.000 4.000-2,-6.000 4.000 0,-6.000 3.000 1,-6.000 3.000 0,-4.000 3.000 0,1.000 3.000 0,-1.000 3.000 2,1.000 4.000 0,-6.000 2.000 0,-8.000 4.000 2,-10.000 3.000-1,-9.000 3.000 2,-9.000 3.000-1,-5.000 3.000 1,-7.000 3.000-1,-5.000 4.000 1,-8.000 2.000 0,-5.000 4.000-1,-7.000 3.000 1,-5.000 3.000-1,-8.000 1.000 1,-5.000 1.000-1,-7.000-1.000 0,-5.000 1.000 1,-4.000-1.000-1,0.000 1.000 0,0.000-1.000 0,0.000 1.000-1,1.000-1.000 1,4.000 1.000 0,3.000-1.000 0,3.000 1.000 0,1.000-1.000 1,1.000 1.000 1,-1.000-1.000 1,1.000 1.000 1,1.000 1.000 1,3.000 3.000 0,3.000 3.000 1,4.000 4.000-1,2.000 1.000 0,4.000 0.000 0,3.000 0.000-2,3.000 0.000-1,3.000 0.000-2,3.000 0.000 1,3.000 0.000-2,4.000 0.000-1,2.000 1.000-1,4.000 4.000 0,3.000 3.000 0,3.000 3.000 0,-2.000 6.000 0,-6.000 9.000-1,-6.000 10.000 1,-6.000 10.000-1,-4.000 7.000 1,1.000 6.000 1,-1.000 7.000 1,1.000 6.000 1,-1.000 7.000 0,1.000 10.000 0,-1.000 10.000 0,1.000 9.000-1,1.000 7.000 0,3.000 7.000 2,3.000 6.000-1,4.000 7.000 2,4.000-1.000-1,6.000-6.000-1,7.000-6.000-1,6.000-6.000-2,7.000-7.000 0,10.000-6.000 0,10.000-6.000 0,9.000-6.000-1,6.000-7.000 1,3.000-6.000 0,3.000-6.000 0,4.000-6.000 1,4.000-1.000 0,6.000 7.000 2,7.000 6.000 2,6.000 7.000 1,13.000 4.000 0,23.000 3.000-1,22.000 3.000-2,22.000 4.000 0,21.000 1.000-3,22.000 0.000-3,22.000 0.000-5,23.000 0.000-3,19.000 0.000-5,19.000 0.000-6,19.000 0.000-5,19.000 0.000-6,-1.000-7.000 0,-18.000-11.000 6,-19.000-14.000 6,-18.000-11.000 6,-20.000-11.000-4,-18.000-5.000-12,-19.000-7.000-15,-18.000-5.000-12</inkml:trace>
</inkml:ink>
</file>

<file path=ppt/ink/ink18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4:20"/>
    </inkml:context>
    <inkml:brush xml:id="br0">
      <inkml:brushProperty name="width" value="0.0553391985595226" units="cm"/>
      <inkml:brushProperty name="height" value="0.0553391985595226" units="cm"/>
      <inkml:brushProperty name="color" value="#fed406"/>
      <inkml:brushProperty name="ignorePressure" value="0"/>
    </inkml:brush>
  </inkml:definitions>
  <inkml:trace contextRef="#ctx0" brushRef="#br0">47200.000 60200.000 397,'-71.000'-68.000'0,"10.000"17.000"0,10.000 15.000 0,9.000 16.000 0,13.000 9.000 8,20.000 3.000 16,18.000 3.000 17,20.000 4.000 15,11.000 1.000 3,7.000 0.000-11,6.000 0.000-10,7.000 0.000-12,7.000 0.000-6,9.000 0.000-2,10.000 0.000-3,10.000 0.000-1,5.000 0.000-3,4.000 0.000-2,3.000 0.000-1,3.000 0.000-3,3.000-5.000 0,3.000-9.000-2,3.000-10.000 0,4.000-8.000-1,2.000-6.000 0,4.000 1.000-1,3.000-1.000 0,3.000 1.000 0,-1.000 1.000-1,-2.000 3.000 0,-3.000 3.000-1,-3.000 4.000-1,-4.000 4.000 0,-3.000 6.000 0,-3.000 7.000 1,-2.000 6.000 0,-6.000 4.000 0,-6.000 4.000 1,-6.000 3.000 0,-6.000 3.000 1,-7.000 3.000 0,-6.000 3.000 0,-6.000 3.000 0,-6.000 4.000 0,-2.000 1.000 0,3.000 0.000 0,3.000 0.000-1,4.000 0.000 1,4.000-4.000-2,6.000-5.000 0,7.000-7.000-2,6.000-5.000-1,3.000-6.000-1,0.000-3.000 0,0.000-3.000 1,0.000-2.000 0,0.000-5.000 0,0.000-2.000 0,0.000-3.000 1,0.000-3.000 0,-2.000-2.000 0,-3.000 0.000 2,-3.000 0.000 1,-2.000 0.000 1,-5.000 0.000 1,-2.000 0.000-1,-3.000 0.000 1,-3.000 0.000-1,-4.000 1.000 1,-3.000 4.000-1,-3.000 3.000 0,-2.000 3.000 0,-3.000-1.000 0,1.000-2.000 1,-1.000-3.000-1,1.000-3.000 1,-1.000-6.000 0,1.000-5.000 0,-1.000-7.000 1,1.000-5.000 0,-3.000-6.000 0,-2.000-3.000 0,-3.000-3.000 1,-3.000-2.000-1,-2.000-6.000 0,0.000-6.000 0,0.000-6.000 0,0.000-6.000 1,0.000-7.000-1,0.000-6.000-1,0.000-6.000 1,0.000-6.000-1,-4.000-1.000 0,-5.000 7.000-1,-7.000 6.000 0,-5.000 7.000-1,-8.000 4.000 0,-5.000 3.000 1,-7.000 3.000 1,-5.000 4.000 0,-11.000 1.000 0,-11.000 0.000 0,-14.000 0.000 0,-11.000 0.000-1,-11.000 0.000 1,-5.000 0.000 0,-7.000 0.000 0,-5.000 0.000 0,-8.000 0.000 1,-5.000 0.000-1,-7.000 0.000 1,-5.000 0.000 0,-8.000 1.000 0,-5.000 4.000 0,-7.000 3.000 2,-5.000 3.000-1,-8.000 3.000 1,-5.000 3.000-1,-7.000 3.000 0,-5.000 4.000 0,-9.000 4.000-1,-9.000 6.000-1,-10.000 7.000 1,-8.000 6.000-1,-6.000 4.000 0,1.000 4.000-2,-1.000 3.000-2,1.000 3.000 0,2.000 3.000-1,7.000 3.000-1,6.000 3.000 0,7.000 4.000 0,7.000 1.000 1,9.000 0.000 2,10.000 0.000 2,10.000 0.000 2,10.000 0.000 1,13.000 0.000-1,12.000 0.000 0,13.000 0.000-1,6.000 1.000 1,0.000 4.000 1,0.000 3.000 2,0.000 3.000 2,0.000 3.000 0,0.000 3.000 0,0.000 3.000-1,0.000 4.000 1,-4.000 5.000-1,-5.000 10.000 0,-7.000 10.000-1,-5.000 9.000 0,-6.000 10.000-1,-3.000 14.000-1,-3.000 11.000 0,-2.000 14.000-1,-1.000 8.000-1,3.000 7.000-3,3.000 6.000-1,4.000 7.000-3,4.000-3.000-2,6.000-8.000-1,7.000-10.000-2,6.000-9.000-2,6.000-10.000 0,6.000-9.000 3,7.000-10.000 1,6.000-8.000 3,9.000-8.000 1,13.000-2.000 2,12.000-3.000 0,13.000-3.000 1,7.000 1.000 1,4.000 6.000-1,3.000 7.000 0,3.000 6.000-1,18.000 10.000-2,35.000 17.000-4,35.000 15.000-4,34.000 16.000-3,21.000 4.000-1,10.000-6.000 0,10.000-6.000 2,9.000-6.000 2,10.000-1.000-3,14.000 7.000-6,11.000 6.000-5,14.000 7.000-6,-7.000-6.000-3,-25.000-15.000 1,-25.000-15.000 0,-25.000-16.000 0,-18.000-12.000 0,-8.000-5.000-3,-10.000-7.000-2,-9.000-5.000-2</inkml:trace>
</inkml:ink>
</file>

<file path=ppt/ink/ink18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4:29"/>
    </inkml:context>
    <inkml:brush xml:id="br0">
      <inkml:brushProperty name="width" value="0.0526263378560543" units="cm"/>
      <inkml:brushProperty name="height" value="0.0526263378560543" units="cm"/>
      <inkml:brushProperty name="color" value="#fed406"/>
      <inkml:brushProperty name="ignorePressure" value="0"/>
    </inkml:brush>
  </inkml:definitions>
  <inkml:trace contextRef="#ctx0" brushRef="#br0">51900.000 56300.000 418,'20.000'-47.000'0,"-9.000"6.000"0,-10.000 7.000 0,-8.000 6.000 0,-6.000 1.000 2,1.000-3.000 7,-1.000-3.000 5,1.000-2.000 6,-3.000-1.000 4,-2.000 3.000 2,-3.000 3.000 3,-3.000 4.000 2,-4.000 2.000 0,-3.000 4.000-5,-3.000 3.000-3,-2.000 3.000-4,-5.000 1.000-3,-2.000 1.000-2,-3.000-1.000-1,-3.000 1.000-1,-6.000 1.000-1,-5.000 3.000-2,-7.000 3.000 0,-5.000 4.000-2,-8.000-1.000 0,-5.000-3.000 0,-7.000-3.000 0,-5.000-2.000-1,-4.000-1.000 1,0.000 3.000-1,0.000 3.000 1,0.000 4.000 1,-4.000 1.000-2,-5.000 0.000 1,-7.000 0.000-2,-5.000 0.000 0,-3.000 3.000 0,4.000 6.000-2,3.000 7.000 1,3.000 6.000-2,1.000 3.000 1,1.000 0.000-1,-1.000 0.000-1,1.000 0.000 1,1.000 1.000-1,3.000 4.000 0,3.000 3.000-1,4.000 3.000-1,1.000 4.000 1,0.000 7.000 0,0.000 6.000 0,0.000 7.000-1,0.000 0.000 2,0.000-2.000 0,0.000-3.000 2,0.000-3.000 0,1.000-1.000 0,4.000 4.000 1,3.000 3.000 1,3.000 3.000 0,3.000 4.000 0,3.000 7.000 0,3.000 6.000 0,4.000 7.000 0,5.000 4.000 0,10.000 3.000-1,10.000 3.000 0,9.000 4.000-1,7.000 5.000 0,7.000 10.000-1,6.000 10.000-2,7.000 9.000 0,4.000 2.000-1,3.000-2.000-1,3.000-3.000-1,4.000-3.000 0,2.000-4.000 0,4.000-3.000 0,3.000-3.000-1,3.000-2.000 1,4.000-6.000 1,7.000-6.000-1,6.000-6.000 0,7.000-6.000 0,2.000-6.000 1,1.000-2.000 1,-1.000-3.000 2,1.000-3.000 0,1.000-2.000 1,3.000 0.000 1,3.000 0.000 0,4.000 0.000 0,4.000-4.000 1,6.000-5.000-1,7.000-7.000 1,6.000-5.000-1,10.000-4.000 0,17.000 0.000 2,15.000 0.000 0,16.000 0.000 1,13.000-5.000 0,14.000-9.000 0,11.000-10.000-2,14.000-8.000 0,7.000-8.000-1,3.000-2.000-1,3.000-3.000 0,4.000-3.000-1,1.000-4.000 0,0.000-3.000-2,0.000-3.000-1,0.000-2.000-1,-2.000-6.000 0,-3.000-6.000-2,-3.000-6.000 1,-2.000-6.000-2,-8.000-4.000 1,-8.000 1.000 1,-10.000-1.000 0,-9.000 1.000 1,-10.000-1.000 1,-9.000 1.000 1,-10.000-1.000 0,-8.000 1.000 1,-4.000-3.000 1,3.000-2.000-1,3.000-3.000 0,4.000-3.000-1,-3.000-2.000 2,-5.000 0.000 0,-7.000 0.000 3,-5.000 0.000 1,-8.000 0.000 0,-5.000 0.000 0,-7.000 0.000-1,-5.000 0.000-1,-3.000-4.000-1,4.000-5.000 0,3.000-7.000 0,3.000-5.000-1,-2.000-8.000 0,-6.000-5.000 0,-6.000-7.000 0,-6.000-5.000-1,-6.000-6.000 0,-2.000-3.000-1,-3.000-3.000 0,-3.000-2.000-2,-7.000-3.000 0,-9.000 1.000 1,-10.000-1.000 1,-8.000 1.000 1,-8.000 1.000 0,-2.000 3.000 2,-3.000 3.000 0,-3.000 4.000 1,-9.000 5.000 1,-11.000 10.000-1,-14.000 10.000 1,-11.000 9.000-1,-9.000 4.000 0,-3.000 1.000 0,-3.000-1.000 0,-2.000 1.000-1,-6.000 1.000 1,-6.000 3.000-1,-6.000 3.000 0,-6.000 4.000 1,-6.000 2.000-2,-2.000 4.000 1,-3.000 3.000-1,-3.000 3.000 0,-6.000 4.000 0,-5.000 7.000-1,-7.000 6.000 0,-5.000 7.000 0,-8.000 0.000 0,-5.000-2.000-1,-7.000-3.000-1,-5.000-3.000-1,-6.000-2.000 0,-3.000 0.000-1,-3.000 0.000-2,-2.000 0.000 0,-5.000 3.000-1,-2.000 6.000 1,-3.000 7.000-1,-3.000 6.000 0,1.000 1.000 0,6.000-3.000 2,7.000-3.000 1,6.000-2.000 1,3.000-1.000 1,0.000 3.000 1,0.000 3.000 0,0.000 4.000 1,3.000 1.000 0,6.000 0.000 0,7.000 0.000-1,6.000 0.000 0,3.000 3.000-1,0.000 6.000 2,0.000 7.000 0,0.000 6.000 1,1.000 4.000 0,4.000 4.000 0,3.000 3.000-1,3.000 3.000 0,3.000 1.000-1,3.000 1.000 0,3.000-1.000 0,4.000 1.000 0,-1.000 2.000 0,-3.000 7.000 0,-3.000 6.000 1,-2.000 7.000-1,-1.000 7.000 1,3.000 9.000 1,3.000 10.000-1,4.000 10.000 1,-1.000 10.000 0,-3.000 13.000 0,-3.000 12.000-1,-2.000 13.000-1,2.000 6.000 0,9.000 0.000-1,10.000 0.000-2,10.000 0.000 0,10.000-5.000-1,13.000-9.000 1,12.000-10.000 0,13.000-8.000 0,13.000-11.000-2,17.000-8.000-2,15.000-10.000-3,16.000-9.000-3,20.000-4.000-4,25.000 4.000-6,25.000 3.000-6,25.000 3.000-4,9.000-2.000-4,-6.000-6.000 0,-6.000-6.000 0,-6.000-6.000 0,-10.000-9.000 0,-12.000-8.000-1,-13.000-10.000-1,-12.000-9.000 0</inkml:trace>
</inkml:ink>
</file>

<file path=ppt/ink/ink18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59:36"/>
    </inkml:context>
    <inkml:brush xml:id="br0">
      <inkml:brushProperty name="width" value="0.0543011836707592" units="cm"/>
      <inkml:brushProperty name="height" value="0.0543011836707592" units="cm"/>
      <inkml:brushProperty name="color" value="#fed406"/>
      <inkml:brushProperty name="ignorePressure" value="0"/>
    </inkml:brush>
  </inkml:definitions>
  <inkml:trace contextRef="#ctx0" brushRef="#br0">51000.000 13050.000 405,'-124.000'0.000'8,"54.000"0.000"17,53.000 0.000 18,53.000 0.000 16,28.000 1.000 3,3.000 4.000-11,3.000 3.000-12,4.000 3.000-10,4.000 1.000-8,6.000 1.000-2,7.000-1.000-3,6.000 1.000-3,1.000 1.000-2,-3.000 3.000 0,-3.000 3.000-1,-2.000 4.000-1,-1.000 1.000-1,3.000 0.000 0,3.000 0.000-1,4.000 0.000 0,5.000-2.000-2,10.000-3.000-1,10.000-3.000-2,9.000-2.000-2,4.000-12.000-2,1.000-19.000-1,-1.000-18.000-2,1.000-19.000-2,-1.000-13.000 0,1.000-6.000 0,-1.000-6.000 2,1.000-6.000 0,-4.000 2.000 2,-6.000 14.000 2,-6.000 11.000 2,-6.000 14.000 2,-9.000 11.000 2,-8.000 14.000 0,-10.000 11.000 2,-9.000 14.000 0,-5.000 10.000 2,0.000 9.000 0,0.000 10.000 2,0.000 10.000 0,0.000 4.000 1,0.000 0.000-1,0.000 0.000 1,0.000 0.000-1,-4.000-2.000-1,-5.000-3.000 1,-7.000-3.000-1,-5.000-2.000 1,-3.000-5.000-3,4.000-2.000-2,3.000-3.000-3,3.000-3.000-4,1.000-4.000-1,1.000-3.000 0,-1.000-3.000-1,1.000-2.000 1,1.000-5.000-1,3.000-2.000 1,3.000-3.000 1,4.000-3.000-1,-1.000-2.000 1,-3.000 0.000 0,-3.000 0.000 0,-2.000 0.000 1,2.000 0.000-1,9.000 0.000 0,10.000 0.000 0,10.000 0.000 0,7.000-4.000-1,6.000-5.000 2,7.000-7.000-1,6.000-5.000 1,9.000-11.000 0,13.000-11.000 1,12.000-14.000 0,13.000-11.000 0,6.000-3.000 0,0.000 10.000 0,0.000 10.000 0,0.000 9.000 0,-2.000 9.000 0,-3.000 9.000-1,-3.000 10.000 0,-2.000 10.000-1,-6.000 4.000 1,-6.000 0.000-1,-6.000 0.000 0,-6.000 0.000 1,-6.000 0.000-1,-2.000 0.000 0,-3.000 0.000 1,-3.000 0.000-1,-4.000 0.000 0,-3.000 0.000 1,-3.000 0.000-1,-2.000 0.000 1,-3.000 0.000 0,1.000 0.000 0,-1.000 0.000 1,1.000 0.000 0,-3.000-2.000 1,-2.000-3.000 0,-3.000-3.000-1,-3.000-2.000 1,-2.000-1.000 0,0.000 3.000 0,0.000 3.000 0,0.000 4.000 0,-2.000 2.000 0,-3.000 4.000 0,-3.000 3.000 0,-2.000 3.000-2,-3.000-1.000 0,1.000-2.000-1,-1.000-3.000-1,1.000-3.000-1,2.000-4.000-1,7.000-3.000 0,6.000-3.000 0,7.000-2.000-1,0.000-5.000 0,-2.000-2.000 0,-3.000-3.000 0,-3.000-3.000 1,-1.000-2.000-4,4.000 0.000-5,3.000 0.000-5,3.000 0.000-6,-2.000 0.000-6,-6.000 0.000-7,-6.000 0.000-6,-6.000 0.000-6,-9.000 0.000-2,-8.000 0.000 7,-10.000 0.000 4,-9.000 0.000 6,-9.000 0.000 2,-5.000 0.000-2,-7.000 0.000-2,-5.000 0.000-2</inkml:trace>
</inkml:ink>
</file>

<file path=ppt/ink/ink18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59:38"/>
    </inkml:context>
    <inkml:brush xml:id="br0">
      <inkml:brushProperty name="width" value="0.0267449989914894" units="cm"/>
      <inkml:brushProperty name="height" value="0.0267449989914894" units="cm"/>
      <inkml:brushProperty name="color" value="#f2395b"/>
      <inkml:brushProperty name="ignorePressure" value="0"/>
    </inkml:brush>
  </inkml:definitions>
  <inkml:trace contextRef="#ctx0" brushRef="#br0">70000.000 4400.000 822,'-54.000'-29.000'11,"-5.000"-5.000"22,-7.000-7.000 23,-5.000-5.000 21</inkml:trace>
</inkml:ink>
</file>

<file path=ppt/ink/ink18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59:40"/>
    </inkml:context>
    <inkml:brush xml:id="br0">
      <inkml:brushProperty name="width" value="0.0349936261773109" units="cm"/>
      <inkml:brushProperty name="height" value="0.0349936261773109" units="cm"/>
      <inkml:brushProperty name="color" value="#f2395b"/>
      <inkml:brushProperty name="ignorePressure" value="0"/>
    </inkml:brush>
  </inkml:definitions>
  <inkml:trace contextRef="#ctx0" brushRef="#br0">53250.000 3500.000 628,'-63.000'-46.000'14,"26.000"10.000"8,24.000 10.000 10,26.000 9.000 8,22.000 2.000 2,23.000-2.000-7,22.000-3.000-6,22.000-3.000-6,15.000-2.000-4,9.000 0.000 0,10.000 0.000-1,10.000 0.000-2,5.000 0.000-1,4.000 0.000-2,3.000 0.000-4,3.000 0.000-2,4.000 3.000-1,7.000 6.000-3,6.000 7.000 0,7.000 6.000-2,0.000 3.000 0,-2.000 0.000 0,-3.000 0.000 1,-3.000 0.000-1,-1.000 1.000-1,4.000 4.000 0,3.000 3.000-3,3.000 3.000-1,1.000 1.000-1,1.000 1.000-1,-1.000-1.000 0,1.000 1.000-1,-1.000-3.000-1,1.000-2.000-2,-1.000-3.000-4,1.000-3.000-2,-3.000-2.000 1,-2.000 0.000 2,-3.000 0.000 3,-3.000 0.000 3,-10.000 0.000 1,-16.000 0.000-3,-15.000 0.000-2,-15.000 0.000-3,-14.000 1.000 0,-8.000 4.000 0,-10.000 3.000 0,-9.000 3.000 0,-13.000 3.000-4,-16.000 3.000-11,-15.000 3.000-10,-15.000 4.000-10</inkml:trace>
</inkml:ink>
</file>

<file path=ppt/ink/ink18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59:40"/>
    </inkml:context>
    <inkml:brush xml:id="br0">
      <inkml:brushProperty name="width" value="0.04081080108881" units="cm"/>
      <inkml:brushProperty name="height" value="0.04081080108881" units="cm"/>
      <inkml:brushProperty name="color" value="#f2395b"/>
      <inkml:brushProperty name="ignorePressure" value="0"/>
    </inkml:brush>
  </inkml:definitions>
  <inkml:trace contextRef="#ctx0" brushRef="#br0">52850.000 4200.000 539,'-47.000'-47.000'1,"6.000"6.000"2,7.000 7.000 2,6.000 6.000 2,6.000 10.000 5,6.000 17.000 9,7.000 15.000 8,6.000 16.000 9,4.000 20.000 1,4.000 25.000-6,3.000 25.000-5,3.000 25.000-6,-1.000 18.000-5,-2.000 14.000-4,-3.000 11.000-3,-3.000 14.000-3,-1.000 10.000-4,4.000 9.000-1,3.000 10.000-2,3.000 10.000-1,-1.000-3.000-2,-2.000-11.000-2,-3.000-14.000-1,-3.000-11.000-1,-4.000-15.000-1,-3.000-16.000 0,-3.000-15.000-1,-2.000-15.000 1,-1.000-15.000-1,3.000-12.000 1,3.000-13.000 1,4.000-12.000 0,-1.000-9.000 1,-3.000-2.000 2,-3.000-3.000 1,-2.000-3.000 1,-1.000-6.000 2,3.000-5.000-2,3.000-7.000 1,4.000-5.000-1,1.000-4.000 0,0.000 0.000 2,0.000 0.000 2,0.000 0.000 2,0.000 0.000 0,0.000 0.000 1,0.000 0.000-1,0.000 0.000 1,3.000 0.000 0,6.000 0.000 1,7.000 0.000 1,6.000 0.000 1,7.000-4.000 1,10.000-5.000 3,10.000-7.000 2,9.000-5.000 2,9.000-11.000 1,9.000-11.000 0,10.000-14.000-1,10.000-11.000 0,10.000-7.000-1,13.000 0.000 0,12.000 0.000-1,13.000 0.000-1,9.000 3.000 0,6.000 6.000-2,7.000 7.000-3,6.000 6.000-1,9.000 6.000-1,13.000 6.000-3,12.000 7.000 0,13.000 6.000-3,7.000 3.000 0,4.000 0.000 1,3.000 0.000 0,3.000 0.000 0,-1.000 0.000-1,-2.000 0.000-2,-3.000 0.000-4,-3.000 0.000-3,-1.000 1.000-2,4.000 4.000-3,3.000 3.000-2,3.000 3.000-2,1.000 1.000 0,1.000 1.000 2,-1.000-1.000 1,1.000 1.000 3,-7.000-3.000 1,-12.000-2.000 2,-13.000-3.000 1,-12.000-3.000 2,-7.000-4.000 1,1.000-3.000-2,-1.000-3.000-2,1.000-2.000-1,-12.000-3.000 0,-21.000 1.000-3,-22.000-1.000 0,-22.000 1.000-2,-10.000-1.000-1,4.000 1.000-2,3.000-1.000-1,3.000 1.000-2,-5.000-1.000-1,-12.000 1.000 2,-13.000-1.000 1,-12.000 1.000 1,-13.000-4.000-1,-12.000-6.000-1,-13.000-6.000-1,-12.000-6.000-2,-10.000-1.000 1,-6.000 7.000 3,-6.000 6.000 3,-6.000 7.000 4</inkml:trace>
</inkml:ink>
</file>

<file path=ppt/ink/ink18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59:41"/>
    </inkml:context>
    <inkml:brush xml:id="br0">
      <inkml:brushProperty name="width" value="0.0340508930385113" units="cm"/>
      <inkml:brushProperty name="height" value="0.0340508930385113" units="cm"/>
      <inkml:brushProperty name="color" value="#f2395b"/>
      <inkml:brushProperty name="ignorePressure" value="0"/>
    </inkml:brush>
  </inkml:definitions>
  <inkml:trace contextRef="#ctx0" brushRef="#br0">57650.000 2750.000 646,'-46.000'4.000'18,"10.000"10.000"7,10.000 10.000 5,9.000 9.000 7,6.000 17.000 2,3.000 25.000-3,3.000 25.000-3,4.000 25.000-3,1.000 17.000-4,0.000 9.000-4,0.000 10.000-4,0.000 10.000-5,0.000 5.000-3,0.000 4.000-3,0.000 3.000-1,0.000 3.000-2,0.000 12.000-5,0.000 22.000-4,0.000 22.000-6,0.000 23.000-5,0.000 3.000-3,0.000-11.000 0,0.000-14.000 1,0.000-11.000 0,1.000-22.000-1,4.000-27.000-4,3.000-28.000-3,3.000-28.000-4,1.000-26.000-1,1.000-21.000 0,-1.000-22.000 0,1.000-22.000 0</inkml:trace>
</inkml:ink>
</file>

<file path=ppt/ink/ink1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26"/>
    </inkml:context>
    <inkml:brush xml:id="br0">
      <inkml:brushProperty name="width" value="0.0354846119880676" units="cm"/>
      <inkml:brushProperty name="height" value="0.0354846119880676" units="cm"/>
      <inkml:brushProperty name="color" value="#f2395b"/>
      <inkml:brushProperty name="ignorePressure" value="0"/>
    </inkml:brush>
  </inkml:definitions>
  <inkml:trace contextRef="#ctx0" brushRef="#br0">97000.000 45350.000 619,'-22.000'-25.000'3,"6.000"0.000"3,7.000 0.000 5,6.000 0.000 5,10.000 1.000 4,17.000 4.000 5,15.000 3.000 5,16.000 3.000 6,9.000 1.000 1,3.000 1.000-2,3.000-1.000 0,4.000 1.000-2,2.000 2.000-3,4.000 7.000-5,3.000 6.000-6,3.000 7.000-6,-2.000 2.000-7,-6.000 1.000-9,-6.000-1.000-11,-6.000 1.000-9,-6.000-3.000-9,-2.000-2.000-5,-3.000-3.000-6,-3.000-3.000-6,-6.000-2.000-2,-5.000 0.000 1,-7.000 0.000 3,-5.000 0.000 1</inkml:trace>
</inkml:ink>
</file>

<file path=ppt/ink/ink18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59:41"/>
    </inkml:context>
    <inkml:brush xml:id="br0">
      <inkml:brushProperty name="width" value="0.0348954871296883" units="cm"/>
      <inkml:brushProperty name="height" value="0.0348954871296883" units="cm"/>
      <inkml:brushProperty name="color" value="#f2395b"/>
      <inkml:brushProperty name="ignorePressure" value="0"/>
    </inkml:brush>
  </inkml:definitions>
  <inkml:trace contextRef="#ctx0" brushRef="#br0">58400.000 3150.000 630,'-47.000'-24.000'5,"6.000"4.000"9,7.000 3.000 10,6.000 3.000 10,3.000 3.000 3,0.000 3.000-3,0.000 3.000-3,0.000 4.000-3,3.000 8.000-2,6.000 17.000-3,7.000 15.000-1,6.000 16.000-3,4.000 16.000-2,4.000 20.000-3,3.000 18.000-3,3.000 20.000-3,3.000 13.000-1,3.000 9.000-2,3.000 10.000-1,4.000 10.000 0,-1.000 13.000-2,-3.000 19.000-1,-3.000 19.000-3,-2.000 19.000-2,-3.000 18.000-3,1.000 19.000-2,-1.000 19.000-2,1.000 19.000-4,-3.000-7.000-1,-2.000-31.000-3,-3.000-31.000-2,-3.000-31.000-2,-2.000-27.000-3,0.000-22.000-3,0.000-22.000-5,0.000-21.000-3</inkml:trace>
</inkml:ink>
</file>

<file path=ppt/ink/ink18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59:41"/>
    </inkml:context>
    <inkml:brush xml:id="br0">
      <inkml:brushProperty name="width" value="0.0302345007658005" units="cm"/>
      <inkml:brushProperty name="height" value="0.0302345007658005" units="cm"/>
      <inkml:brushProperty name="color" value="#f2395b"/>
      <inkml:brushProperty name="ignorePressure" value="0"/>
    </inkml:brush>
  </inkml:definitions>
  <inkml:trace contextRef="#ctx0" brushRef="#br0">58500.000 4700.000 727,'-60.000'0.000'69,"32.000"0.000"-11,31.000 0.000-13,32.000 0.000-12,24.000 0.000-8,19.000 0.000-6,19.000 0.000-6,19.000 0.000-5,12.000 0.000-6,6.000 0.000-3,7.000 0.000-4,6.000 0.000-4,-2.000 0.000-1,-9.000 0.000 0,-10.000 0.000 2,-8.000 0.000 1,-11.000 0.000-3,-8.000 0.000-6,-10.000 0.000-6,-9.000 0.000-8,-10.000 1.000-3,-9.000 4.000-2,-10.000 3.000-3,-8.000 3.000-1</inkml:trace>
</inkml:ink>
</file>

<file path=ppt/ink/ink18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59:42"/>
    </inkml:context>
    <inkml:brush xml:id="br0">
      <inkml:brushProperty name="width" value="0.0322634279727936" units="cm"/>
      <inkml:brushProperty name="height" value="0.0322634279727936" units="cm"/>
      <inkml:brushProperty name="color" value="#f2395b"/>
      <inkml:brushProperty name="ignorePressure" value="0"/>
    </inkml:brush>
  </inkml:definitions>
  <inkml:trace contextRef="#ctx0" brushRef="#br0">58900.000 5550.000 681,'-104.000'21.000'9,"45.000"-5.000"17,43.000-7.000 17,45.000-5.000 17,31.000-6.000 2,23.000-3.000-14,22.000-3.000-14,22.000-2.000-14,8.000 0.000-9,-2.000 7.000-6,-3.000 6.000-5,-3.000 7.000-5,-6.000 2.000-5,-5.000 1.000-4,-7.000-1.000-4,-5.000 1.000-4,-11.000-3.000-5,-11.000-2.000-6,-14.000-3.000-7,-11.000-3.000-6,-11.000-1.000-1,-5.000 4.000 4,-7.000 3.000 3,-5.000 3.000 4</inkml:trace>
</inkml:ink>
</file>

<file path=ppt/ink/ink18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59:42"/>
    </inkml:context>
    <inkml:brush xml:id="br0">
      <inkml:brushProperty name="width" value="0.043435163795948" units="cm"/>
      <inkml:brushProperty name="height" value="0.043435163795948" units="cm"/>
      <inkml:brushProperty name="color" value="#f2395b"/>
      <inkml:brushProperty name="ignorePressure" value="0"/>
    </inkml:brush>
  </inkml:definitions>
  <inkml:trace contextRef="#ctx0" brushRef="#br0">61800.000 3650.000 506,'28.000'-22.000'19,"6.000"6.000"-1,7.000 7.000 1,6.000 6.000 0,6.000 4.000 1,6.000 4.000 0,7.000 3.000 1,6.000 3.000 1,4.000 4.000-1,4.000 7.000-2,3.000 6.000 0,3.000 7.000-2,-2.000 2.000-1,-6.000 1.000-1,-6.000-1.000-1,-6.000 1.000-1,-10.000 1.000-3,-12.000 3.000-5,-13.000 3.000-6,-12.000 4.000-5,-12.000 4.000-2,-8.000 6.000-1,-10.000 7.000 0,-9.000 6.000-1,-12.000 4.000 1,-11.000 4.000 0,-14.000 3.000 1,-11.000 3.000 1,-7.000-4.000-2,0.000-8.000-4,0.000-10.000-5,0.000-9.000-4,1.000-13.000-2,4.000-16.000-1,3.000-15.000-1,3.000-15.000 0,4.000-17.000-1,7.000-15.000 0,6.000-15.000 0,7.000-16.000 0,7.000-10.000 2,9.000-3.000 6,10.000-3.000 5,10.000-2.000 6,4.000 2.000 3,0.000 9.000 4,0.000 10.000 2,0.000 10.000 2,1.000 11.000 12,4.000 17.000 19,3.000 15.000 21,3.000 16.000 20,1.000 15.000 4,1.000 16.000-10,-1.000 15.000-11,1.000 17.000-10,-3.000 16.000-9,-2.000 19.000-5,-3.000 19.000-4,-3.000 19.000-6,-2.000 32.000-5,0.000 47.000-6,0.000 47.000-5,0.000 48.000-6,0.000 17.000-10,0.000-8.000-14,0.000-10.000-12,0.000-9.000-14,0.000-26.000-2,0.000-40.000 6,0.000-40.000 8,0.000-41.000 7,1.000-30.000-1,4.000-19.000-8,3.000-18.000-8,3.000-19.000-9</inkml:trace>
</inkml:ink>
</file>

<file path=ppt/ink/ink18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59:44"/>
    </inkml:context>
    <inkml:brush xml:id="br0">
      <inkml:brushProperty name="width" value="0.0310633089393377" units="cm"/>
      <inkml:brushProperty name="height" value="0.0310633089393377" units="cm"/>
      <inkml:brushProperty name="color" value="#f2395b"/>
      <inkml:brushProperty name="ignorePressure" value="0"/>
    </inkml:brush>
  </inkml:definitions>
  <inkml:trace contextRef="#ctx0" brushRef="#br0">59650.000 3300.000 708,'-18.000'-22.000'6,"17.000"6.000"14,15.000 7.000 14,16.000 6.000 12,7.000 3.000 2,1.000 0.000-10,-1.000 0.000-10,1.000 0.000-10,4.000-2.000-5,9.000-3.000-2,10.000-3.000-2,10.000-2.000 0,5.000-1.000-2,4.000 3.000-4,3.000 3.000-1,3.000 4.000-4,1.000 1.000 0,1.000 0.000 1,-1.000 0.000 1,1.000 0.000 3,-1.000 0.000-3,1.000 0.000-3,-1.000 0.000-5,1.000 0.000-4,-1.000 0.000-2,1.000 0.000 0,-1.000 0.000 0,1.000 0.000 0,-4.000-2.000 0,-6.000-3.000-1,-6.000-3.000-1,-6.000-2.000 0,-6.000-1.000-1,-2.000 3.000-1,-3.000 3.000 1,-3.000 4.000 0,-6.000 1.000-1,-5.000 0.000-1,-7.000 0.000-1,-5.000 0.000-2</inkml:trace>
</inkml:ink>
</file>

<file path=ppt/ink/ink18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59:45"/>
    </inkml:context>
    <inkml:brush xml:id="br0">
      <inkml:brushProperty name="width" value="0.0294199511408806" units="cm"/>
      <inkml:brushProperty name="height" value="0.0294199511408806" units="cm"/>
      <inkml:brushProperty name="color" value="#f2395b"/>
      <inkml:brushProperty name="ignorePressure" value="0"/>
    </inkml:brush>
  </inkml:definitions>
  <inkml:trace contextRef="#ctx0" brushRef="#br0">57800.000 3100.000 747,'-4.000'-44.000'-18,"-5.000"13.000"11,-7.000 12.000 11,-5.000 13.000 11,-3.000 9.000 10,4.000 6.000 7,3.000 7.000 7,3.000 6.000 8,3.000 3.000-2,3.000 0.000-12,3.000 0.000-13,4.000 0.000-11,1.000 9.000-7,0.000 19.000 0,0.000 19.000 0,0.000 19.000 0,0.000 12.000-2,0.000 6.000-1,0.000 7.000-3,0.000 6.000-2,0.000 7.000-1,0.000 10.000 1,0.000 10.000 0,0.000 9.000 1,0.000 17.000-4,0.000 25.000-9,0.000 25.000-7,0.000 25.000-9,0.000 10.000-2,0.000-2.000 4,0.000-3.000 4,0.000-3.000 5,1.000-26.000 3,4.000-46.000 4,3.000-47.000 4,3.000-47.000 4,1.000-24.000-1,1.000 1.000-4,-1.000-1.000-5,1.000 1.000-5</inkml:trace>
</inkml:ink>
</file>

<file path=ppt/ink/ink18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59:45"/>
    </inkml:context>
    <inkml:brush xml:id="br0">
      <inkml:brushProperty name="width" value="0.0301494710147381" units="cm"/>
      <inkml:brushProperty name="height" value="0.0301494710147381" units="cm"/>
      <inkml:brushProperty name="color" value="#f2395b"/>
      <inkml:brushProperty name="ignorePressure" value="0"/>
    </inkml:brush>
  </inkml:definitions>
  <inkml:trace contextRef="#ctx0" brushRef="#br0">58250.000 3200.000 729,'-44.000'3.000'9,"13.000"6.000"5,12.000 7.000 5,13.000 6.000 4,6.000 3.000 2,0.000 0.000-5,0.000 0.000-5,0.000 0.000-3,1.000 6.000-3,4.000 13.000 0,3.000 12.000-1,3.000 13.000-1,1.000 6.000 1,1.000 0.000-1,-1.000 0.000 2,1.000 0.000-1,-1.000 1.000 0,1.000 4.000-1,-1.000 3.000-1,1.000 3.000-1,-3.000 1.000-1,-2.000 1.000 0,-3.000-1.000 0,-3.000 1.000 0,-2.000-3.000 1,0.000-2.000-1,0.000-3.000 1,0.000-3.000 0,1.000 4.000-1,4.000 13.000-1,3.000 12.000-3,3.000 13.000-1,1.000 2.000-1,1.000-5.000-1,-1.000-7.000-1,1.000-5.000-1,-3.000-3.000 0,-2.000 4.000 2,-3.000 3.000 2,-3.000 3.000 1,-1.000-1.000 0,4.000-2.000 1,3.000-3.000-1,3.000-3.000 1,-1.000-6.000-1,-2.000-5.000 1,-3.000-7.000 1,-3.000-5.000 0,-2.000-4.000 0,0.000 0.000-1,0.000 0.000 1,0.000 0.000-2,0.000 1.000 1,0.000 4.000-1,0.000 3.000 0,0.000 3.000-1,0.000 1.000 0,0.000 1.000-1,0.000-1.000-1,0.000 1.000-1,0.000 1.000 0,0.000 3.000 0,0.000 3.000-1,0.000 4.000 1,0.000-1.000-2,0.000-3.000-3,0.000-3.000-2,0.000-2.000-1,1.000-11.000-7,4.000-15.000-8,3.000-15.000-9,3.000-16.000-9,3.000-15.000-1,3.000-11.000 4,3.000-14.000 6,4.000-11.000 4</inkml:trace>
</inkml:ink>
</file>

<file path=ppt/ink/ink18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4:59:46"/>
    </inkml:context>
    <inkml:brush xml:id="br0">
      <inkml:brushProperty name="width" value="0.0281011424958706" units="cm"/>
      <inkml:brushProperty name="height" value="0.0281011424958706" units="cm"/>
      <inkml:brushProperty name="color" value="#f2395b"/>
      <inkml:brushProperty name="ignorePressure" value="0"/>
    </inkml:brush>
  </inkml:definitions>
  <inkml:trace contextRef="#ctx0" brushRef="#br0">57600.000 5150.000 782,'0.000'120.000'48,"0.000"-9.000"-9,0.000-10.000-9,0.000-8.000-8,0.000 0.000-6,0.000 14.000 0,0.000 11.000-2,0.000 14.000 0,1.000 8.000-3,4.000 7.000-5,3.000 6.000-4,3.000 7.000-5,-1.000-4.000-6,-2.000-12.000-6,-3.000-13.000-6,-3.000-12.000-8,-2.000-2.000-3,0.000 9.000-3,0.000 10.000-2,0.000 10.000-2,0.000-12.000 1,0.000-31.000 5,0.000-31.000 4,0.000-31.000 5</inkml:trace>
</inkml:ink>
</file>

<file path=ppt/ink/ink18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5:49"/>
    </inkml:context>
    <inkml:brush xml:id="br0">
      <inkml:brushProperty name="width" value="0.042455181479454" units="cm"/>
      <inkml:brushProperty name="height" value="0.042455181479454" units="cm"/>
      <inkml:brushProperty name="color" value="#f2395b"/>
      <inkml:brushProperty name="ignorePressure" value="0"/>
    </inkml:brush>
  </inkml:definitions>
  <inkml:trace contextRef="#ctx0" brushRef="#br0">78750.000 4100.000 518,'-74.000'51.000'123,"4.000"4.000"-29,3.000 3.000-30,3.000 3.000-28,3.000-2.000-18,3.000-6.000-3,3.000-6.000-4,4.000-6.000-5,-3.000 1.000-3,-5.000 9.000-3,-7.000 10.000-3,-5.000 10.000-3,2.000-3.000 0,13.000-11.000 0,12.000-14.000 0,13.000-11.000 2,18.000-11.000-1,26.000-5.000 0,24.000-7.000-2,26.000-5.000-1,12.000-4.000 0,0.000 0.000 3,0.000 0.000 1,0.000 0.000 2,-4.000 0.000 1,-5.000 0.000 2,-7.000 0.000 1,-5.000 0.000 1,-4.000 0.000 1,0.000 0.000 1,0.000 0.000 0,0.000 0.000 2,0.000 0.000 1,0.000 0.000 3,0.000 0.000 1,0.000 0.000 3,-4.000-4.000 0,-5.000-5.000 1,-7.000-7.000-1,-5.000-5.000 0,-8.000-11.000-1,-5.000-11.000-1,-7.000-14.000-2,-5.000-11.000-1,-6.000-6.000-4,-3.000 4.000-7,-3.000 3.000-5,-2.000 3.000-6,-3.000-1.000-6,1.000-2.000-8,-1.000-3.000-6,1.000-3.000-8,1.000-2.000-4,3.000 0.000-1,3.000 0.000-2,4.000 0.000-1,2.000 6.000 2,4.000 13.000 6,3.000 12.000 5,3.000 13.000 6,-1.000 6.000 4,-2.000 0.000 2,-3.000 0.000 3,-3.000 0.000 1</inkml:trace>
</inkml:ink>
</file>

<file path=ppt/ink/ink18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5:49"/>
    </inkml:context>
    <inkml:brush xml:id="br0">
      <inkml:brushProperty name="width" value="0.0410499088466167" units="cm"/>
      <inkml:brushProperty name="height" value="0.0410499088466167" units="cm"/>
      <inkml:brushProperty name="color" value="#f2395b"/>
      <inkml:brushProperty name="ignorePressure" value="0"/>
    </inkml:brush>
  </inkml:definitions>
  <inkml:trace contextRef="#ctx0" brushRef="#br0">79650.000 2900.000 535,'45.000'4.000'36,"-9.000"10.000"8,-10.000 10.000 10,-8.000 9.000 10,-6.000 12.000-1,1.000 16.000-10,-1.000 15.000-10,1.000 17.000-11,-4.000 10.000-8,-6.000 6.000-4,-6.000 7.000-5,-6.000 6.000-5,-4.000 1.000-5,1.000-3.000-3,-1.000-3.000-5,1.000-2.000-5,-3.000-6.000-4,-2.000-6.000-7,-3.000-6.000-7,-3.000-6.000-6,-2.000-10.000-5,0.000-12.000-3,0.000-13.000-3,0.000-12.000-2,1.000-15.000-2,4.000-15.000-1,3.000-15.000 1,3.000-16.000 0</inkml:trace>
</inkml:ink>
</file>

<file path=ppt/ink/ink1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26"/>
    </inkml:context>
    <inkml:brush xml:id="br0">
      <inkml:brushProperty name="width" value="0.0356344729661942" units="cm"/>
      <inkml:brushProperty name="height" value="0.0356344729661942" units="cm"/>
      <inkml:brushProperty name="color" value="#f2395b"/>
      <inkml:brushProperty name="ignorePressure" value="0"/>
    </inkml:brush>
  </inkml:definitions>
  <inkml:trace contextRef="#ctx0" brushRef="#br0">99150.000 44750.000 617,'50.000'-25.000'4,"0.000"0.000"10,0.000 0.000 9,0.000 0.000 9,-4.000 3.000 4,-5.000 6.000-1,-7.000 7.000-1,-5.000 6.000-1,-4.000 9.000-3,0.000 13.000-4,0.000 12.000-5,0.000 13.000-5,-4.000 7.000-5,-5.000 4.000-2,-7.000 3.000-3,-5.000 3.000-3,-11.000 1.000-1,-11.000 1.000 3,-14.000-1.000 1,-11.000 1.000 2,-6.000-4.000-2,4.000-6.000-7,3.000-6.000-6,3.000-6.000-8,3.000-6.000 0,3.000-2.000 4,3.000-3.000 5,4.000-3.000 5,10.000-4.000 4,19.000-3.000 5,19.000-3.000 3,19.000-2.000 4,16.000-5.000 1,17.000-2.000-4,15.000-3.000-4,16.000-3.000-2,9.000-4.000-7,3.000-3.000-5,3.000-3.000-8,4.000-2.000-6,-4.000-3.000-6,-9.000 1.000-2,-10.000-1.000-3,-8.000 1.000-3,-11.000-1.000-1,-8.000 1.000 1,-10.000-1.000 1,-9.000 1.000 2</inkml:trace>
</inkml:ink>
</file>

<file path=ppt/ink/ink18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5:49"/>
    </inkml:context>
    <inkml:brush xml:id="br0">
      <inkml:brushProperty name="width" value="0.032368678599596" units="cm"/>
      <inkml:brushProperty name="height" value="0.032368678599596" units="cm"/>
      <inkml:brushProperty name="color" value="#f2395b"/>
      <inkml:brushProperty name="ignorePressure" value="0"/>
    </inkml:brush>
  </inkml:definitions>
  <inkml:trace contextRef="#ctx0" brushRef="#br0">79650.000 3950.000 679,'48.000'-44.000'47,"-3.000"13.000"-5,-3.000 12.000-6,-2.000 13.000-4,-1.000 6.000-3,3.000 0.000-3,3.000 0.000-1,4.000 0.000-2,-1.000 0.000-2,-3.000 0.000-4,-3.000 0.000-4,-2.000 0.000-4,2.000 0.000-9,9.000 0.000-11,10.000 0.000-14,10.000 0.000-13,-3.000-2.000-4,-11.000-3.000 1,-14.000-3.000 3,-11.000-2.000 2</inkml:trace>
</inkml:ink>
</file>

<file path=ppt/ink/ink18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5:49"/>
    </inkml:context>
    <inkml:brush xml:id="br0">
      <inkml:brushProperty name="width" value="0.0440967604517937" units="cm"/>
      <inkml:brushProperty name="height" value="0.0440967604517937" units="cm"/>
      <inkml:brushProperty name="color" value="#f2395b"/>
      <inkml:brushProperty name="ignorePressure" value="0"/>
    </inkml:brush>
  </inkml:definitions>
  <inkml:trace contextRef="#ctx0" brushRef="#br0">80750.000 2750.000 498,'-22.000'-113.000'7,"6.000"26.000"13,7.000 24.000 12,6.000 26.000 14,3.000 29.000 8,0.000 34.000 4,0.000 35.000 3,0.000 35.000 3,0.000 25.000-5,0.000 20.000-13,0.000 18.000-15,0.000 20.000-14,-4.000 16.000-11,-5.000 16.000-8,-7.000 15.000-10,-5.000 17.000-8,-3.000 14.000-3,4.000 17.000 3,3.000 15.000 3,3.000 16.000 4,1.000-12.000-1,1.000-36.000-2,-1.000-39.000-3,1.000-36.000-2,1.000-31.000-8,3.000-21.000-15,3.000-22.000-15,4.000-22.000-13</inkml:trace>
</inkml:ink>
</file>

<file path=ppt/ink/ink18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5:50"/>
    </inkml:context>
    <inkml:brush xml:id="br0">
      <inkml:brushProperty name="width" value="0.0414258763194084" units="cm"/>
      <inkml:brushProperty name="height" value="0.0414258763194084" units="cm"/>
      <inkml:brushProperty name="color" value="#f2395b"/>
      <inkml:brushProperty name="ignorePressure" value="0"/>
    </inkml:brush>
  </inkml:definitions>
  <inkml:trace contextRef="#ctx0" brushRef="#br0">82050.000 3050.000 531,'3.000'-43.000'44,"6.000"17.000"1,7.000 15.000 2,6.000 16.000 2,10.000 10.000-2,17.000 7.000-7,15.000 6.000-5,16.000 7.000-7,4.000 2.000-4,-6.000 1.000-2,-6.000-1.000-4,-6.000 1.000-2,1.000 2.000-2,9.000 7.000-3,10.000 6.000-3,10.000 7.000-2,-3.000-1.000-2,-11.000-6.000-1,-14.000-6.000-1,-11.000-6.000-2,-9.000-4.000-1,-3.000 1.000 0,-3.000-1.000-1,-2.000 1.000-1,-6.000-1.000-1,-6.000 1.000 1,-6.000-1.000-1,-6.000 1.000 1,-9.000-1.000 0,-8.000 1.000 3,-10.000-1.000 2,-9.000 1.000 2,-12.000 1.000 0,-11.000 3.000 1,-14.000 3.000-1,-11.000 4.000 1,-15.000 2.000-2,-16.000 4.000-1,-15.000 3.000-2,-15.000 3.000 0,-7.000 1.000-4,3.000 1.000-3,3.000-1.000-5,4.000 1.000-4,5.000-3.000-5,10.000-2.000-3,10.000-3.000-5,9.000-3.000-4,13.000-4.000-3,20.000-3.000 0,18.000-3.000-2,20.000-2.000-1,13.000-9.000-1,9.000-12.000-2,10.000-13.000-1,10.000-12.000 0</inkml:trace>
</inkml:ink>
</file>

<file path=ppt/ink/ink18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5:50"/>
    </inkml:context>
    <inkml:brush xml:id="br0">
      <inkml:brushProperty name="width" value="0.0429614707827568" units="cm"/>
      <inkml:brushProperty name="height" value="0.0429614707827568" units="cm"/>
      <inkml:brushProperty name="color" value="#f2395b"/>
      <inkml:brushProperty name="ignorePressure" value="0"/>
    </inkml:brush>
  </inkml:definitions>
  <inkml:trace contextRef="#ctx0" brushRef="#br0">84550.000 3050.000 512,'-4.000'53.000'39,"-5.000"6.000"-1,-7.000 7.000-2,-5.000 6.000-1,-3.000 4.000-1,4.000 4.000 2,3.000 3.000 2,3.000 3.000 1,3.000 1.000-1,3.000 1.000-4,3.000-1.000-3,4.000 1.000-3,4.000-3.000-5,6.000-2.000-5,7.000-3.000-6,6.000-3.000-6,9.000-9.000-4,13.000-11.000-2,12.000-14.000-4,13.000-11.000-3,6.000-12.000-2,0.000-9.000-2,0.000-10.000 0,0.000-8.000-2,1.000-15.000-2,4.000-19.000-1,3.000-18.000-3,3.000-19.000-3,-5.000-12.000 1,-12.000-2.000 2,-13.000-3.000 1,-12.000-3.000 1,-9.000-9.000 3,-2.000-11.000 3,-3.000-14.000 1,-3.000-11.000 3,-10.000 3.000 3,-16.000 23.000 3,-15.000 22.000 4,-15.000 22.000 2,-14.000 16.000 1,-8.000 14.000-3,-10.000 11.000-2,-9.000 14.000-3,-15.000 16.000-1,-18.000 22.000 0,-19.000 22.000 0,-18.000 23.000 0,0.000 8.000-9,23.000-3.000-16,22.000-3.000-19,22.000-2.000-16</inkml:trace>
</inkml:ink>
</file>

<file path=ppt/ink/ink18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5:53"/>
    </inkml:context>
    <inkml:brush xml:id="br0">
      <inkml:brushProperty name="width" value="0.034769345074892" units="cm"/>
      <inkml:brushProperty name="height" value="0.034769345074892" units="cm"/>
      <inkml:brushProperty name="color" value="#f2395b"/>
      <inkml:brushProperty name="ignorePressure" value="0"/>
    </inkml:brush>
  </inkml:definitions>
  <inkml:trace contextRef="#ctx0" brushRef="#br0">80750.000 8900.000 632,'-58.000'-46.000'-12,"34.000"10.000"18,35.000 10.000 16,35.000 9.000 18,18.000 6.000 5,3.000 3.000-6,3.000 3.000-7,4.000 4.000-6,10.000-1.000-4,19.000-3.000-3,19.000-3.000-2,19.000-2.000-2,9.000-1.000-1,0.000 3.000 0,0.000 3.000 0,0.000 4.000 1,4.000 2.000-3,10.000 4.000-2,10.000 3.000-2,9.000 3.000-4,6.000 3.000-2,3.000 3.000 0,3.000 3.000-1,4.000 4.000-1,-3.000 1.000 0,-5.000 0.000 0,-7.000 0.000-1,-5.000 0.000 0,2.000-2.000-1,13.000-3.000-1,12.000-3.000-1,13.000-2.000-1,1.000-9.000 0,-9.000-12.000 0,-10.000-13.000 1,-8.000-12.000 1,-11.000-5.000 0,-8.000 3.000-3,-10.000 3.000-2,-9.000 4.000-1,-10.000 2.000-2,-9.000 4.000 0,-10.000 3.000-2,-8.000 3.000 0,-12.000 3.000 0,-12.000 3.000 0,-13.000 3.000 2,-12.000 4.000 1,-9.000 2.000 1,-2.000 4.000-1,-3.000 3.000 1,-3.000 3.000 0,-4.000 1.000-4,-3.000 1.000-5,-3.000-1.000-7,-2.000 1.000-6</inkml:trace>
</inkml:ink>
</file>

<file path=ppt/ink/ink18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5:53"/>
    </inkml:context>
    <inkml:brush xml:id="br0">
      <inkml:brushProperty name="width" value="0.0420927181839943" units="cm"/>
      <inkml:brushProperty name="height" value="0.0420927181839943" units="cm"/>
      <inkml:brushProperty name="color" value="#f2395b"/>
      <inkml:brushProperty name="ignorePressure" value="0"/>
    </inkml:brush>
  </inkml:definitions>
  <inkml:trace contextRef="#ctx0" brushRef="#br0">87450.000 7400.000 522,'95.000'25.000'113,"-9.000"0.000"-26,-10.000 0.000-26,-8.000 0.000-25,3.000 3.000-15,20.000 6.000-2,18.000 7.000-3,20.000 6.000-1,6.000 4.000-3,-2.000 4.000-1,-3.000 3.000-2,-3.000 3.000-2,-4.000-1.000-1,-3.000-2.000 0,-3.000-3.000 0,-2.000-3.000-1,-8.000-1.000 0,-8.000 4.000-1,-10.000 3.000-1,-9.000 3.000-1,-10.000-1.000-1,-9.000-2.000 0,-10.000-3.000-1,-8.000-3.000 0,-8.000-2.000 1,-2.000 0.000 0,-3.000 0.000 1,-3.000 0.000 1,-9.000 1.000 1,-11.000 4.000 1,-14.000 3.000 0,-11.000 3.000 1,-23.000 4.000-2,-31.000 7.000-3,-31.000 6.000-5,-31.000 7.000-4,-35.000 11.000-6,-37.000 20.000-8,-38.000 18.000-9,-37.000 20.000-8,-2.000 0.000-6,34.000-15.000-3,35.000-15.000-2,35.000-16.000-3,24.000-15.000 1,16.000-11.000 4,15.000-14.000 5,17.000-11.000 5</inkml:trace>
</inkml:ink>
</file>

<file path=ppt/ink/ink18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5:58"/>
    </inkml:context>
    <inkml:brush xml:id="br0">
      <inkml:brushProperty name="width" value="0.043882891535759" units="cm"/>
      <inkml:brushProperty name="height" value="0.043882891535759" units="cm"/>
      <inkml:brushProperty name="color" value="#f2395b"/>
      <inkml:brushProperty name="ignorePressure" value="0"/>
    </inkml:brush>
  </inkml:definitions>
  <inkml:trace contextRef="#ctx0" brushRef="#br0">72050.000 3800.000 501,'-72.000'-44.000'5,"6.000"13.000"11,7.000 12.000 10,6.000 13.000 10,3.000 7.000 3,0.000 4.000-6,0.000 3.000-5,0.000 3.000-6,1.000 6.000-3,4.000 9.000-1,3.000 10.000-1,3.000 10.000-1,1.000 4.000-1,1.000 0.000 0,-1.000 0.000-1,1.000 0.000 0,-1.000 3.000-1,1.000 6.000 2,-1.000 7.000 0,1.000 6.000 0,1.000 3.000 0,3.000 0.000-1,3.000 0.000-1,4.000 0.000-1,4.000-2.000 0,6.000-3.000-3,7.000-3.000 0,6.000-2.000-2,6.000-3.000-1,6.000 1.000-2,7.000-1.000-1,6.000 1.000-3,7.000-3.000 0,10.000-2.000 1,10.000-3.000-1,9.000-3.000 2,7.000-4.000-2,7.000-3.000-1,6.000-3.000-4,7.000-2.000-1,4.000-6.000-2,3.000-6.000-1,3.000-6.000 0,4.000-6.000-1,1.000-7.000 0,0.000-6.000 1,0.000-6.000-1,0.000-6.000 0,-2.000-12.000 1,-3.000-15.000-1,-3.000-15.000 0,-2.000-16.000 0,-5.000-12.000 1,-2.000-5.000-1,-3.000-7.000 2,-3.000-5.000 0,-7.000-4.000 0,-9.000 0.000 2,-10.000 0.000 1,-8.000 0.000 1,-9.000 0.000 0,-6.000 0.000 2,-6.000 0.000 1,-6.000 0.000 0,-7.000-2.000 1,-6.000-3.000 1,-6.000-3.000-1,-6.000-2.000 1,-7.000-1.000 0,-6.000 3.000 0,-6.000 3.000-1,-6.000 4.000-1,-4.000 7.000 1,1.000 13.000 1,-1.000 12.000 0,1.000 13.000 0,-3.000 10.000 1,-2.000 10.000-1,-3.000 10.000-1,-3.000 9.000-1,-2.000 6.000-3,0.000 3.000-4,0.000 3.000-5,0.000 4.000-4,-4.000 10.000-2,-5.000 19.000 1,-7.000 19.000 0,-5.000 19.000 2,2.000 5.000 0,13.000-5.000 0,12.000-7.000 2,13.000-5.000 0,6.000-6.000-4,0.000-3.000-8,0.000-3.000-9,0.000-2.000-8</inkml:trace>
</inkml:ink>
</file>

<file path=ppt/ink/ink18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5:58"/>
    </inkml:context>
    <inkml:brush xml:id="br0">
      <inkml:brushProperty name="width" value="0.0371413193643093" units="cm"/>
      <inkml:brushProperty name="height" value="0.0371413193643093" units="cm"/>
      <inkml:brushProperty name="color" value="#f2395b"/>
      <inkml:brushProperty name="ignorePressure" value="0"/>
    </inkml:brush>
  </inkml:definitions>
  <inkml:trace contextRef="#ctx0" brushRef="#br0">72400.000 4000.000 592,'0.000'96.000'163,"0.000"-5.000"-42,0.000-7.000-44,0.000-5.000-42,0.000 0.000-26,0.000 10.000-6,0.000 10.000-9,0.000 9.000-6,0.000-5.000-2,0.000-19.000 2,0.000-18.000 2,0.000-19.000 3,-2.000-8.000-9,-3.000 3.000-24,-3.000 3.000-22,-2.000 4.000-23</inkml:trace>
</inkml:ink>
</file>

<file path=ppt/ink/ink18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6:00"/>
    </inkml:context>
    <inkml:brush xml:id="br0">
      <inkml:brushProperty name="width" value="0.0400326959788799" units="cm"/>
      <inkml:brushProperty name="height" value="0.0400326959788799" units="cm"/>
      <inkml:brushProperty name="color" value="#f2395b"/>
      <inkml:brushProperty name="ignorePressure" value="0"/>
    </inkml:brush>
  </inkml:definitions>
  <inkml:trace contextRef="#ctx0" brushRef="#br0">72550.000 6500.000 549,'20.000'-47.000'-27,"-9.000"6.000"16,-10.000 7.000 16,-8.000 6.000 15,-11.000 9.000 9,-8.000 13.000 3,-10.000 12.000 3,-9.000 13.000 4,-5.000 7.000-3,0.000 4.000-5,0.000 3.000-7,0.000 3.000-6,0.000 4.000-4,0.000 7.000 1,0.000 6.000-1,0.000 7.000 1,0.000 0.000-2,0.000-2.000-1,0.000-3.000-2,0.000-3.000-1,1.000-1.000 0,4.000 4.000 0,3.000 3.000 0,3.000 3.000 1,3.000 1.000 0,3.000 1.000 0,3.000-1.000-1,4.000 1.000 0,4.000 2.000-1,6.000 7.000-1,7.000 6.000-1,6.000 7.000-1,3.000 2.000-1,0.000 1.000 0,0.000-1.000-1,0.000 1.000 0,1.000-3.000-1,4.000-2.000-2,3.000-3.000 0,3.000-3.000-2,6.000-2.000-1,9.000 0.000 1,10.000 0.000 0,10.000 0.000 0,8.000-4.000 0,10.000-5.000 0,10.000-7.000 0,9.000-5.000-1,9.000-11.000 0,9.000-11.000 1,10.000-14.000 1,10.000-11.000 0,8.000-14.000-1,10.000-11.000-4,10.000-14.000-4,9.000-11.000-4,-1.000-14.000-3,-8.000-11.000 0,-10.000-14.000 0,-9.000-11.000-1,-7.000-9.000 1,-3.000-3.000 1,-3.000-3.000 2,-2.000-2.000 1,-11.000-1.000 1,-15.000 3.000 0,-15.000 3.000-1,-16.000 4.000 1,-15.000-1.000 0,-11.000-3.000 1,-14.000-3.000 2,-11.000-2.000 2,-14.000-3.000 2,-11.000 1.000 0,-14.000-1.000 3,-11.000 1.000 1,-11.000 1.000 1,-5.000 3.000-1,-7.000 3.000-1,-5.000 4.000 0,-3.000 4.000 0,4.000 6.000 0,3.000 7.000 1,3.000 6.000 0,1.000 9.000-1,1.000 13.000 1,-1.000 12.000-1,1.000 13.000 0,-4.000 9.000-1,-6.000 6.000-2,-6.000 7.000-2,-6.000 6.000-2,-9.000 15.000-3,-8.000 26.000-5,-10.000 24.000-6,-9.000 26.000-4,7.000 4.000-1,26.000-16.000 0,24.000-15.000 3,26.000-15.000 1</inkml:trace>
</inkml:ink>
</file>

<file path=ppt/ink/ink18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6:01"/>
    </inkml:context>
    <inkml:brush xml:id="br0">
      <inkml:brushProperty name="width" value="0.033820990473032" units="cm"/>
      <inkml:brushProperty name="height" value="0.033820990473032" units="cm"/>
      <inkml:brushProperty name="color" value="#f2395b"/>
      <inkml:brushProperty name="ignorePressure" value="0"/>
    </inkml:brush>
  </inkml:definitions>
  <inkml:trace contextRef="#ctx0" brushRef="#br0">72500.000 7150.000 650,'51.000'-46.000'4,"4.000"10.000"8,3.000 10.000 7,3.000 9.000 8,1.000 6.000 7,1.000 3.000 5,-1.000 3.000 5,1.000 4.000 5,-4.000 2.000-3,-6.000 4.000-11,-6.000 3.000-11,-6.000 3.000-11,-7.000 7.000-10,-6.000 14.000-5,-6.000 11.000-8,-6.000 14.000-6,-9.000 8.000-4,-8.000 7.000-1,-10.000 6.000-2,-9.000 7.000 0,-10.000-1.000-1,-9.000-6.000 0,-10.000-6.000 0,-8.000-6.000 0,-4.000-7.000 0,3.000-6.000 1,3.000-6.000-1,4.000-6.000 1,4.000-7.000 2,6.000-6.000 8,7.000-6.000 6,6.000-6.000 7,12.000-7.000 9,19.000-6.000 13,19.000-6.000 12,19.000-6.000 13,18.000-7.000 1,19.000-6.000-10,19.000-6.000-10,19.000-6.000-10,9.000-4.000-7,0.000 1.000 0,0.000-1.000-2,0.000 1.000-1,-11.000 2.000-13,-22.000 7.000-25,-22.000 6.000-24,-21.000 7.000-26</inkml:trace>
</inkml:ink>
</file>

<file path=ppt/ink/ink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1:52"/>
    </inkml:context>
    <inkml:brush xml:id="br0">
      <inkml:brushProperty name="width" value="0.0343591719865799" units="cm"/>
      <inkml:brushProperty name="height" value="0.0343591719865799" units="cm"/>
      <inkml:brushProperty name="color" value="#000000"/>
      <inkml:brushProperty name="ignorePressure" value="0"/>
    </inkml:brush>
  </inkml:definitions>
  <inkml:trace contextRef="#ctx0" brushRef="#br0">40600.000 23000.000 640,'-47.000'118.000'89,"6.000"-11.000"-19,7.000-14.000-19,6.000-11.000-20,1.000-6.000-11,-3.000 4.000-2,-3.000 3.000-3,-2.000 3.000-2,-8.000 6.000-2,-8.000 9.000 0,-10.000 10.000 0,-9.000 10.000-1,-7.000 11.000-2,-3.000 17.000-6,-3.000 15.000-6,-2.000 16.000-6,-1.000 4.000-1,3.000-6.000 2,3.000-6.000 1,4.000-6.000 2,4.000-16.000-2,6.000-25.000-5,7.000-25.000-6,6.000-25.000-6,7.000-25.000-5,10.000-25.000-5,10.000-25.000-5,9.000-25.000-4,7.000-13.000-2,7.000 1.000 5,6.000-1.000 3,7.000 1.000 5</inkml:trace>
</inkml:ink>
</file>

<file path=ppt/ink/ink1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29"/>
    </inkml:context>
    <inkml:brush xml:id="br0">
      <inkml:brushProperty name="width" value="0.0353912897408009" units="cm"/>
      <inkml:brushProperty name="height" value="0.0353912897408009" units="cm"/>
      <inkml:brushProperty name="color" value="#f2395b"/>
      <inkml:brushProperty name="ignorePressure" value="0"/>
    </inkml:brush>
  </inkml:definitions>
  <inkml:trace contextRef="#ctx0" brushRef="#br0">88300.000 49000.000 621,'-47.000'-68.000'24,"6.000"17.000"3,7.000 15.000 2,6.000 16.000 4,17.000 9.000 1,28.000 3.000 2,28.000 3.000 0,29.000 4.000 1,16.000 2.000-2,7.000 4.000-6,6.000 3.000-5,7.000 3.000-7,10.000 1.000-5,16.000 1.000-6,15.000-1.000-7,17.000 1.000-5,-6.000-3.000-5,-24.000-2.000-6,-26.000-3.000-5,-24.000-3.000-5,-18.000 1.000-4,-9.000 6.000-2,-10.000 7.000-2,-8.000 6.000-2,-12.000 4.000-3,-12.000 4.000-1,-13.000 3.000-3,-12.000 3.000-1</inkml:trace>
</inkml:ink>
</file>

<file path=ppt/ink/ink19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6:36"/>
    </inkml:context>
    <inkml:brush xml:id="br0">
      <inkml:brushProperty name="width" value="0.0562250278890133" units="cm"/>
      <inkml:brushProperty name="height" value="0.0562250278890133" units="cm"/>
      <inkml:brushProperty name="color" value="#00bff3"/>
      <inkml:brushProperty name="ignorePressure" value="0"/>
    </inkml:brush>
  </inkml:definitions>
  <inkml:trace contextRef="#ctx0" brushRef="#br0">10800.000 49050.000 391,'-218.000'3.000'29,"67.000"6.000"-3,65.000 7.000-2,66.000 6.000-2,37.000 1.000-3,9.000-3.000-4,10.000-3.000-3,10.000-2.000-3,16.000-6.000-2,26.000-6.000 1,24.000-6.000 2,26.000-6.000 1,13.000-6.000-1,4.000-2.000-3,3.000-3.000-2,3.000-3.000-2,-1.000-2.000-2,-2.000 0.000 0,-3.000 0.000-2,-3.000 0.000 0,-2.000 1.000 0,0.000 4.000-1,0.000 3.000 1,0.000 3.000 0,-2.000 6.000 0,-3.000 9.000 2,-3.000 10.000 1,-2.000 10.000 1,-6.000 5.000 1,-6.000 4.000 1,-6.000 3.000 1,-6.000 3.000 0,-2.000 1.000 1,3.000 1.000-1,3.000-1.000 1,4.000 1.000-1,2.000-3.000 0,4.000-2.000 0,3.000-3.000 0,3.000-3.000 0,-1.000-6.000-1,-2.000-5.000 0,-3.000-7.000 0,-3.000-5.000-2,-2.000-4.000 1,0.000 0.000 0,0.000 0.000 0,0.000 0.000 1,0.000 1.000-1,0.000 4.000-2,0.000 3.000-2,0.000 3.000-1,-2.000 3.000-1,-3.000 3.000 1,-3.000 3.000-1,-2.000 4.000 2,-1.000-3.000-1,3.000-5.000 2,3.000-7.000-1,4.000-5.000 2,1.000-9.000-1,0.000-9.000 0,0.000-10.000 0,0.000-8.000-1,3.000-11.000 1,6.000-8.000-1,7.000-10.000 1,6.000-9.000 1,9.000-2.000 0,13.000 6.000 1,12.000 7.000 1,13.000 6.000 1,6.000 9.000 1,0.000 13.000-2,0.000 12.000 0,0.000 13.000-2,-5.000 12.000 0,-9.000 13.000 0,-10.000 12.000 0,-8.000 13.000 1,-11.000 7.000-1,-8.000 4.000-2,-10.000 3.000-1,-9.000 3.000-3,-12.000-4.000-1,-11.000-8.000 0,-14.000-10.000 1,-11.000-9.000 1,-7.000-9.000 0,0.000-5.000 2,0.000-7.000 0,0.000-5.000 2,0.000-3.000 1,0.000 4.000 0,0.000 3.000 0,0.000 3.000 1,4.000 1.000 0,10.000 1.000 0,10.000-1.000 2,9.000 1.000-1,7.000 2.000 2,7.000 7.000-1,6.000 6.000 1,7.000 7.000 0,7.000 0.000-1,9.000-2.000-2,10.000-3.000-3,10.000-3.000-2,2.000-6.000-2,-3.000-5.000 0,-3.000-7.000-2,-2.000-5.000 0,-1.000-11.000-1,3.000-11.000 1,3.000-14.000-1,4.000-11.000 1,-1.000-7.000 0,-3.000 0.000 1,-3.000 0.000 0,-2.000 0.000 0,-5.000 3.000 2,-2.000 6.000-1,-3.000 7.000 1,-3.000 6.000 0,-7.000 6.000 2,-9.000 6.000 5,-10.000 7.000 4,-8.000 6.000 4,-9.000 6.000 2,-6.000 6.000-2,-6.000 7.000-1,-6.000 6.000-1,-7.000 1.000-1,-6.000-3.000-1,-6.000-3.000-2,-6.000-2.000 0,-6.000-3.000-2,-2.000 1.000-1,-3.000-1.000-1,-3.000 1.000-1,-2.000-3.000 0,0.000-2.000-1,0.000-3.000-1,0.000-3.000 0,4.000-1.000 0,10.000 4.000 1,10.000 3.000 1,9.000 3.000 1,7.000 1.000 1,7.000 1.000 0,6.000-1.000 1,7.000 1.000 1,11.000-1.000-1,20.000 1.000-1,18.000-1.000-1,20.000 1.000-1,5.000-3.000-1,-6.000-2.000 1,-6.000-3.000 1,-6.000-3.000 1,-4.000-6.000-2,1.000-5.000-2,-1.000-7.000-2,1.000-5.000-3,-3.000-3.000-1,-2.000 4.000 3,-3.000 3.000 0,-3.000 3.000 3,-4.000 6.000 2,-3.000 9.000 5,-3.000 10.000 5,-2.000 10.000 4,-6.000 5.000 1,-6.000 4.000-1,-6.000 3.000-3,-6.000 3.000-1,-4.000-2.000-1,1.000-6.000-2,-1.000-6.000-1,1.000-6.000-2,-3.000-6.000-1,-2.000-2.000-2,-3.000-3.000-2,-3.000-3.000-2,-1.000-4.000-2,4.000-3.000 0,3.000-3.000 0,3.000-2.000 0,4.000-3.000 1,7.000 1.000 1,6.000-1.000 1,7.000 1.000 2,7.000-3.000 0,9.000-2.000-1,10.000-3.000 0,10.000-3.000 0,4.000-2.000 0,0.000 0.000 1,0.000 0.000 1,0.000 0.000 1,1.000-2.000 1,4.000-3.000-2,3.000-3.000-1,3.000-2.000-1,-1.000-8.000-2,-2.000-8.000 0,-3.000-10.000-1,-3.000-9.000-1,-1.000-12.000 0,4.000-11.000-1,3.000-14.000 1,3.000-11.000-2,-4.000-7.000 1,-8.000 0.000 1,-10.000 0.000 0,-9.000 0.000 1,-9.000 6.000 1,-5.000 13.000 1,-7.000 12.000 2,-5.000 13.000 1,-8.000 15.000 1,-5.000 19.000 1,-7.000 19.000 0,-5.000 19.000 1,-6.000 18.000 1,-3.000 19.000 1,-3.000 19.000 1,-2.000 19.000 1,-8.000 12.000 1,-8.000 6.000 0,-10.000 7.000 0,-9.000 6.000 0,-9.000-1.000-2,-5.000-5.000-2,-7.000-7.000-2,-5.000-5.000-4,0.000-11.000-1,10.000-11.000-4,10.000-14.000-3,9.000-11.000-3,2.000-11.000-1,-2.000-5.000 0,-3.000-7.000 0,-3.000-5.000 0,2.000-6.000 1,10.000-3.000 1,10.000-3.000 1,9.000-2.000 1,2.000-5.000 1,-2.000-2.000 2,-3.000-3.000 0,-3.000-3.000 2,1.000 1.000 1,6.000 6.000 1,7.000 7.000 0,6.000 6.000 0,1.000 1.000 1,-3.000-3.000 0,-3.000-3.000 0,-2.000-2.000 0,-3.000-3.000 0,1.000 1.000 0,-1.000-1.000 0,1.000 1.000-1,-4.000-3.000 0,-6.000-2.000 1,-6.000-3.000-1,-6.000-3.000-1,-4.000 1.000 1,1.000 6.000 0,-1.000 7.000 1,1.000 6.000 0,-1.000 3.000 1,1.000 0.000 1,-1.000 0.000 2,1.000 0.000 2,1.000 1.000 0,3.000 4.000 1,3.000 3.000 0,4.000 3.000-1,1.000 4.000 1,0.000 7.000-2,0.000 6.000 0,0.000 7.000-2,-2.000-1.000-2,-3.000-6.000-1,-3.000-6.000-4,-2.000-6.000-1,-1.000-4.000-2,3.000 1.000 0,3.000-1.000 1,4.000 1.000 0,1.000-3.000 0,0.000-2.000 1,0.000-3.000 1,0.000-3.000 1,1.000-1.000 0,4.000 4.000 0,3.000 3.000 0,3.000 3.000-1,4.000 1.000 1,7.000 1.000 1,6.000-1.000 1,7.000 1.000 1,2.000-1.000 0,1.000 1.000-2,-1.000-1.000-3,1.000 1.000-2,-3.000-4.000-2,-2.000-6.000-3,-3.000-6.000-3,-3.000-6.000-2,-6.000-12.000-4,-5.000-15.000-5,-7.000-15.000-4,-5.000-16.000-6,-12.000-5.000 1,-16.000 6.000 3,-15.000 7.000 3,-15.000 6.000 3,-9.000 1.000 1,1.000-3.000-5,-1.000-3.000-4,1.000-2.000-3</inkml:trace>
</inkml:ink>
</file>

<file path=ppt/ink/ink19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7:25"/>
    </inkml:context>
    <inkml:brush xml:id="br0">
      <inkml:brushProperty name="width" value="0.0312455892562866" units="cm"/>
      <inkml:brushProperty name="height" value="0.0312455892562866" units="cm"/>
      <inkml:brushProperty name="color" value="#00bff3"/>
      <inkml:brushProperty name="ignorePressure" value="0"/>
    </inkml:brush>
  </inkml:definitions>
  <inkml:trace contextRef="#ctx0" brushRef="#br0">55500.000 23250.000 704,'1.000'-47.000'-2,"4.000"6.000"-3,3.000 7.000-4,3.000 6.000-3,1.000 7.000 2,1.000 10.000 6,-1.000 10.000 8,1.000 9.000 5,-3.000 7.000 4,-2.000 7.000 0,-3.000 6.000-2,-3.000 7.000 0,-2.000 4.000 0,0.000 3.000 0,0.000 3.000-1,0.000 4.000 1,0.000 1.000-1,0.000 0.000 0,0.000 0.000 0,0.000 0.000 0,-2.000 1.000-1,-3.000 4.000 0,-3.000 3.000-2,-2.000 3.000 0,-3.000 3.000 0,1.000 3.000 0,-1.000 3.000-1,1.000 4.000 1,-1.000 2.000 0,1.000 4.000-1,-1.000 3.000 0,1.000 3.000 0,1.000 3.000-1,3.000 3.000 0,3.000 3.000-1,4.000 4.000 0,1.000 1.000 0,0.000 0.000 0,0.000 0.000 0,0.000 0.000 0,0.000-2.000-1,0.000-3.000-1,0.000-3.000-2,0.000-2.000-1,1.000-5.000-1,4.000-2.000 1,3.000-3.000 0,3.000-3.000 1,-1.000-2.000 0,-2.000 0.000 0,-3.000 0.000 2,-3.000 0.000-1,-4.000 1.000 2,-3.000 4.000-1,-3.000 3.000 1,-2.000 3.000 0,-3.000 1.000 0,1.000 1.000 0,-1.000-1.000 1,1.000 1.000 0,-1.000 1.000 0,1.000 3.000 0,-1.000 3.000-1,1.000 4.000 1,-1.000 2.000-1,1.000 4.000 1,-1.000 3.000-1,1.000 3.000 1,-1.000-1.000 0,1.000-2.000-2,-1.000-3.000 1,1.000-3.000-2,1.000-4.000 1,3.000-3.000-1,3.000-3.000 1,4.000-2.000 0,2.000-5.000 0,4.000-2.000-3,3.000-3.000-2,3.000-3.000-2,1.000-1.000 0,1.000 4.000 0,-1.000 3.000 2,1.000 3.000 1,-1.000-1.000 1,1.000-2.000-2,-1.000-3.000 1,1.000-3.000-1,-1.000 1.000 1,1.000 6.000-1,-1.000 7.000 2,1.000 6.000-1,-1.000 3.000 1,1.000 0.000 0,-1.000 0.000 0,1.000 0.000-1,-3.000-2.000 1,-2.000-3.000 0,-3.000-3.000-1,-3.000-2.000 1,-2.000-5.000-1,0.000-2.000 1,0.000-3.000 0,0.000-3.000 0,0.000-4.000-1,0.000-3.000 0,0.000-3.000 0,0.000-2.000-1,0.000-1.000-1,0.000 3.000 1,0.000 3.000 1,0.000 4.000-1,0.000 1.000 1,0.000 0.000 1,0.000 0.000 0,0.000 0.000 1,0.000 0.000 0,0.000 0.000-1,0.000 0.000 0,0.000 0.000 0,0.000-2.000 0,0.000-3.000 1,0.000-3.000 0,0.000-2.000 2,0.000 2.000-1,0.000 9.000 0,0.000 10.000 0,0.000 10.000 0,-2.000 4.000-1,-3.000 0.000 1,-3.000 0.000-1,-2.000 0.000 0,-1.000-2.000 0,3.000-3.000 0,3.000-3.000 1,4.000-2.000-1,1.000-6.000 0,0.000-6.000 0,0.000-6.000 0,0.000-6.000 0,0.000-2.000 0,0.000 3.000-1,0.000 3.000 1,0.000 4.000-1,0.000-1.000 0,0.000-3.000-1,0.000-3.000 0,0.000-2.000 0,0.000-1.000 0,0.000 3.000 1,0.000 3.000-1,0.000 4.000 1,1.000 1.000-1,4.000 0.000 1,3.000 0.000 0,3.000 0.000 0,-1.000 4.000 0,-2.000 10.000 0,-3.000 10.000 1,-3.000 9.000 1,-2.000 4.000-1,0.000 1.000 1,0.000-1.000-1,0.000 1.000 0,1.000-3.000 0,4.000-2.000 0,3.000-3.000 0,3.000-3.000 1,-1.000-4.000-1,-2.000-3.000 0,-3.000-3.000 0,-3.000-2.000-1,-2.000-3.000 1,0.000 1.000-1,0.000-1.000 1,0.000 1.000 0,0.000-3.000 0,0.000-2.000-1,0.000-3.000 1,0.000-3.000 0,0.000-1.000 0,0.000 4.000 0,0.000 3.000 0,0.000 3.000 0,0.000 1.000 0,0.000 1.000 0,0.000-1.000 0,0.000 1.000 1,0.000 2.000-1,0.000 7.000 1,0.000 6.000-1,0.000 7.000 0,0.000 0.000 1,0.000-2.000-2,0.000-3.000 1,0.000-3.000 0,0.000-6.000-1,0.000-5.000 0,0.000-7.000 1,0.000-5.000 0,0.000-4.000 0,0.000 0.000-1,0.000 0.000 1,0.000 0.000 0,1.000-2.000 0,4.000-3.000 1,3.000-3.000 1,3.000-2.000 0,-1.000-3.000 0,-2.000 1.000 0,-3.000-1.000 0,-3.000 1.000-1,-1.000-3.000 0,4.000-2.000 1,3.000-3.000-1,3.000-3.000 1,-1.000 1.000 0,-2.000 6.000 0,-3.000 7.000-1,-3.000 6.000 0,-2.000 1.000-1,0.000-3.000 0,0.000-3.000 1,0.000-2.000-2,0.000-1.000 1,0.000 3.000 1,0.000 3.000 0,0.000 4.000 1,1.000 1.000-1,4.000 0.000-1,3.000 0.000 0,3.000 0.000-2,-1.000 0.000 1,-2.000 0.000-1,-3.000 0.000 0,-3.000 0.000 0,-2.000 0.000 0,0.000 0.000 0,0.000 0.000 0,0.000 0.000 1,0.000-5.000 0,0.000-9.000 0,0.000-10.000 0,0.000-8.000 0,1.000-6.000 0,4.000 1.000-1,3.000-1.000 1,3.000 1.000 0,-1.000-3.000-1,-2.000-2.000 0,-3.000-3.000-2,-3.000-3.000 0,-1.000-10.000-3,4.000-16.000-7,3.000-15.000-5,3.000-15.000-7,1.000-9.000-4,1.000 1.000-6,-1.000-1.000-4,1.000 1.000-5</inkml:trace>
</inkml:ink>
</file>

<file path=ppt/ink/ink19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9:00"/>
    </inkml:context>
    <inkml:brush xml:id="br0">
      <inkml:brushProperty name="width" value="0.0434626080095768" units="cm"/>
      <inkml:brushProperty name="height" value="0.0434626080095768" units="cm"/>
      <inkml:brushProperty name="color" value="#00bff3"/>
      <inkml:brushProperty name="ignorePressure" value="0"/>
    </inkml:brush>
  </inkml:definitions>
  <inkml:trace contextRef="#ctx0" brushRef="#br0">76150.000 12050.000 506,'-63.000'0.000'38,"26.000"0.000"10,24.000 0.000 12,26.000 0.000 9,13.000 0.000 1,4.000 0.000-13,3.000 0.000-13,3.000 0.000-11,3.000 1.000-8,3.000 4.000-4,3.000 3.000-5,4.000 3.000-3</inkml:trace>
</inkml:ink>
</file>

<file path=ppt/ink/ink19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9:02"/>
    </inkml:context>
    <inkml:brush xml:id="br0">
      <inkml:brushProperty name="width" value="0.0614465214312077" units="cm"/>
      <inkml:brushProperty name="height" value="0.0614465214312077" units="cm"/>
      <inkml:brushProperty name="color" value="#00bff3"/>
      <inkml:brushProperty name="ignorePressure" value="0"/>
    </inkml:brush>
  </inkml:definitions>
  <inkml:trace contextRef="#ctx0" brushRef="#br0">76050.000 12800.000 358,'-63.000'1.000'34,"26.000"4.000"11,24.000 3.000 10,26.000 3.000 10,16.000 1.000 0,10.000 1.000-13,10.000-1.000-12,9.000 1.000-12,1.000 1.000-8,-6.000 3.000-4,-6.000 3.000-4,-6.000 4.000-5,-2.000-3.000-2,3.000-5.000 0,3.000-7.000-1,4.000-5.000 0,2.000-3.000 0,4.000 4.000 1,3.000 3.000-1,3.000 3.000 1,4.000-1.000 1,7.000-2.000 0,6.000-3.000 1,7.000-3.000 1,4.000-1.000 0,3.000 4.000 0,3.000 3.000 0,4.000 3.000 0,-6.000 1.000-1,-11.000 1.000-1,-14.000-1.000-1,-11.000 1.000-1,-4.000-3.000-1,6.000-2.000-1,7.000-3.000 0,6.000-3.000-1,3.000-2.000 0,0.000 0.000 0,0.000 0.000 0,0.000 0.000-1,0.000 0.000 1,0.000 0.000 0,0.000 0.000 0,0.000 0.000 0,0.000 1.000 0,0.000 4.000 0,0.000 3.000 0,0.000 3.000 0,1.000-1.000 0,4.000-2.000 1,3.000-3.000 1,3.000-3.000-1,3.000-2.000 1,3.000 0.000-1,3.000 0.000-1,4.000 0.000 0,2.000-2.000-1,4.000-3.000 0,3.000-3.000 1,3.000-2.000 0,-2.000-3.000-1,-6.000 1.000 0,-6.000-1.000 0,-6.000 1.000-1,-4.000-1.000 0,1.000 1.000 0,-1.000-1.000 2,1.000 1.000 0,-3.000-1.000 0,-2.000 1.000 1,-3.000-1.000-1,-3.000 1.000 0,-4.000 1.000 1,-3.000 3.000-1,-3.000 3.000 0,-2.000 4.000 0,-5.000 2.000 0,-2.000 4.000-1,-3.000 3.000 0,-3.000 3.000 0,1.000-1.000-1,6.000-2.000 0,7.000-3.000 1,6.000-3.000 0,4.000-2.000-1,4.000 0.000 1,3.000 0.000 0,3.000 0.000 0,-1.000 0.000 0,-2.000 0.000 0,-3.000 0.000-1,-3.000 0.000 1,-1.000 1.000 0,4.000 4.000 0,3.000 3.000 0,3.000 3.000 0,1.000-1.000 0,1.000-2.000 1,-1.000-3.000 1,1.000-3.000 0,-1.000-1.000 0,1.000 4.000 0,-1.000 3.000 0,1.000 3.000-2,-1.000 1.000 1,1.000 1.000-1,-1.000-1.000-1,1.000 1.000 1,1.000-3.000-1,3.000-2.000 0,3.000-3.000 1,4.000-3.000 0,2.000-2.000 1,4.000 0.000-1,3.000 0.000 0,3.000 0.000 0,1.000 0.000 0,1.000 0.000 0,-1.000 0.000 0,1.000 0.000 1,1.000 0.000-1,3.000 0.000 2,3.000 0.000 0,4.000 0.000 2,1.000 0.000-1,0.000 0.000 0,0.000 0.000-1,0.000 0.000 0,-2.000-2.000 0,-3.000-3.000-1,-3.000-3.000 0,-2.000-2.000 0,-3.000-1.000 0,1.000 3.000 0,-1.000 3.000-1,1.000 4.000 1,-1.000-1.000 0,1.000-3.000-1,-1.000-3.000 0,1.000-2.000 0,1.000-1.000-1,3.000 3.000 1,3.000 3.000-1,4.000 4.000 1,1.000 1.000-1,0.000 0.000 1,0.000 0.000-1,0.000 0.000 1,-2.000 0.000 0,-3.000 0.000 1,-3.000 0.000 0,-2.000 0.000 0,-3.000 0.000 1,1.000 0.000-1,-1.000 0.000 0,1.000 0.000 0,-3.000 0.000-1,-2.000 0.000 1,-3.000 0.000-1,-3.000 0.000 0,-1.000 0.000 0,4.000 0.000 0,3.000 0.000 0,3.000 0.000-1,3.000 0.000 1,3.000 0.000-1,3.000 0.000 1,4.000 0.000 0,1.000-2.000-1,0.000-3.000 0,0.000-3.000-1,0.000-2.000-1,0.000-3.000 1,0.000 1.000 0,0.000-1.000 2,0.000 1.000 0,-2.000-1.000 2,-3.000 1.000-1,-3.000-1.000 1,-2.000 1.000 1,-5.000 1.000-1,-2.000 3.000-1,-3.000 3.000-1,-3.000 4.000-1,-4.000 1.000-1,-3.000 0.000 0,-3.000 0.000-1,-2.000 0.000 0,-1.000 0.000 0,3.000 0.000 1,3.000 0.000 0,4.000 0.000 1,-3.000 0.000-1,-5.000 0.000 2,-7.000 0.000-1,-5.000 0.000 0,-6.000 1.000 1,-3.000 4.000 0,-3.000 3.000-1,-2.000 3.000 1,0.000-1.000 0,7.000-2.000 0,6.000-3.000 1,7.000-3.000 0,0.000-2.000 1,-2.000 0.000-1,-3.000 0.000 0,-3.000 0.000 0,-1.000 0.000-1,4.000 0.000-2,3.000 0.000 0,3.000 0.000-3,-1.000 0.000 1,-2.000 0.000-1,-3.000 0.000 1,-3.000 0.000 0,-1.000 0.000 0,4.000 0.000 0,3.000 0.000 1,3.000 0.000-1,-1.000-2.000 1,-2.000-3.000 0,-3.000-3.000 0,-3.000-2.000 1,-6.000-3.000 1,-5.000 1.000 0,-7.000-1.000 1,-5.000 1.000 0</inkml:trace>
</inkml:ink>
</file>

<file path=ppt/ink/ink19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9:15"/>
    </inkml:context>
    <inkml:brush xml:id="br0">
      <inkml:brushProperty name="width" value="0.0475674867630005" units="cm"/>
      <inkml:brushProperty name="height" value="0.0475674867630005" units="cm"/>
      <inkml:brushProperty name="color" value="#00bff3"/>
      <inkml:brushProperty name="ignorePressure" value="0"/>
    </inkml:brush>
  </inkml:definitions>
  <inkml:trace contextRef="#ctx0" brushRef="#br0">11800.000 20800.000 462,'25.000'-25.000'-1,"0.000"0.000"-3,0.000 0.000-2,0.000 0.000-2,-2.000 1.000 1,-3.000 4.000 5,-3.000 3.000 4,-2.000 3.000 4,-8.000-1.000 9,-8.000-2.000 13,-10.000-3.000 14,-9.000-3.000 13,-7.000-1.000 1,-3.000 4.000-10,-3.000 3.000-10,-2.000 3.000-9,-3.000 3.000-8,1.000 3.000-2,-1.000 3.000-3,1.000 4.000-4,-1.000 2.000-1,1.000 4.000-2,-1.000 3.000-2,1.000 3.000-2,-1.000 4.000 0,1.000 7.000 1,-1.000 6.000 0,1.000 7.000 0,-1.000 4.000 2,1.000 3.000 0,-1.000 3.000 1,1.000 4.000 1,-1.000 2.000 0,1.000 4.000 0,-1.000 3.000-1,1.000 3.000 0,1.000 1.000-1,3.000 1.000-2,3.000-1.000-1,4.000 1.000-1,4.000-1.000-1,6.000 1.000 0,7.000-1.000 0,6.000 1.000 0,3.000-4.000-1,0.000-6.000 1,0.000-6.000-1,0.000-6.000-1,3.000-6.000 0,6.000-2.000-1,7.000-3.000-2,6.000-3.000-2,4.000-2.000 0,4.000 0.000 0,3.000 0.000 1,3.000 0.000 0,1.000-2.000 0,1.000-3.000-1,-1.000-3.000 0,1.000-2.000-2,2.000-5.000 1,7.000-2.000 1,6.000-3.000 1,7.000-3.000 0,4.000-7.000 0,3.000-9.000-3,3.000-10.000-2,4.000-8.000-3,1.000-9.000-2,0.000-6.000 0,0.000-6.000-2,0.000-6.000-1,1.000-10.000 0,4.000-12.000-1,3.000-13.000 0,3.000-12.000 0,-4.000-9.000 0,-8.000-2.000 2,-10.000-3.000 1,-9.000-3.000 1,-9.000 1.000 1,-5.000 6.000 2,-7.000 7.000 1,-5.000 6.000 1,-6.000 7.000 2,-3.000 10.000 4,-3.000 10.000 3,-2.000 9.000 3,-5.000 6.000 4,-2.000 3.000 3,-3.000 3.000 4,-3.000 4.000 3,-2.000 10.000 8,0.000 19.000 13,0.000 19.000 12,0.000 19.000 12,0.000 15.000 0,0.000 13.000-11,0.000 12.000-12,0.000 13.000-11,0.000 7.000-8,0.000 4.000-3,0.000 3.000-3,0.000 3.000-4,0.000 4.000-2,0.000 7.000-3,0.000 6.000-1,0.000 7.000-4,-2.000 2.000-1,-3.000 1.000-4,-3.000-1.000-3,-2.000 1.000-2,-1.000-4.000-3,3.000-6.000-1,3.000-6.000 0,4.000-6.000-1,1.000-6.000-3,0.000-2.000-2,0.000-3.000-4,0.000-3.000-3,0.000-23.000-7,0.000-40.000-11,0.000-40.000-9,0.000-41.000-12,0.000-19.000 2,0.000 3.000 11,0.000 3.000 12,0.000 4.000 12,0.000 2.000 9,0.000 4.000 8,0.000 3.000 7,0.000 3.000 8,3.000 4.000 6,6.000 7.000 4,7.000 6.000 4,6.000 7.000 4,1.000 2.000 3,-3.000 1.000 2,-3.000-1.000 3,-2.000 1.000 2,0.000 2.000 1,7.000 7.000-1,6.000 6.000-1,7.000 7.000-2,2.000 0.000-1,1.000-2.000-3,-1.000-3.000-3,1.000-3.000-3,-1.000-1.000-4,1.000 4.000-3,-1.000 3.000-6,1.000 3.000-3,1.000 3.000-3,3.000 3.000-2,3.000 3.000-1,4.000 4.000-1,1.000 1.000-5,0.000 0.000-6,0.000 0.000-8,0.000 0.000-7,-4.000 0.000-3,-5.000 0.000 0,-7.000 0.000 0,-5.000 0.000 0</inkml:trace>
</inkml:ink>
</file>

<file path=ppt/ink/ink19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9:15"/>
    </inkml:context>
    <inkml:brush xml:id="br0">
      <inkml:brushProperty name="width" value="0.0476056449115276" units="cm"/>
      <inkml:brushProperty name="height" value="0.0476056449115276" units="cm"/>
      <inkml:brushProperty name="color" value="#00bff3"/>
      <inkml:brushProperty name="ignorePressure" value="0"/>
    </inkml:brush>
  </inkml:definitions>
  <inkml:trace contextRef="#ctx0" brushRef="#br0">14250.000 18900.000 462,'0.000'-38.000'60,"0.000"26.000"0,0.000 24.000-1,0.000 26.000-1,0.000 16.000-5,0.000 10.000-8,0.000 10.000-8,0.000 9.000-8,0.000 10.000-5,0.000 14.000-3,0.000 11.000-2,0.000 14.000-3,0.000 8.000-2,0.000 7.000-2,0.000 6.000-2,0.000 7.000-2,-2.000 11.000-2,-3.000 20.000-2,-3.000 18.000-2,-2.000 20.000-2,-3.000 21.000 0,1.000 25.000 0,-1.000 25.000 0,1.000 25.000 1,1.000 0.000-8,3.000-25.000-14,3.000-25.000-16,4.000-25.000-14,5.000-24.000-5,10.000-21.000 3,10.000-22.000 5,9.000-22.000 3,1.000-16.000 4,-6.000-9.000 1,-6.000-10.000 2,-6.000-8.000 1,-4.000-17.000 4,1.000-21.000 3,-1.000-22.000 3,1.000-22.000 4</inkml:trace>
</inkml:ink>
</file>

<file path=ppt/ink/ink19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9:16"/>
    </inkml:context>
    <inkml:brush xml:id="br0">
      <inkml:brushProperty name="width" value="0.041347473859787" units="cm"/>
      <inkml:brushProperty name="height" value="0.041347473859787" units="cm"/>
      <inkml:brushProperty name="color" value="#00bff3"/>
      <inkml:brushProperty name="ignorePressure" value="0"/>
    </inkml:brush>
  </inkml:definitions>
  <inkml:trace contextRef="#ctx0" brushRef="#br0">15300.000 20900.000 532,'-7.000'-55.000'45,"-11.000"41.000"9,-14.000 40.000 7,-11.000 42.000 8,-7.000 19.000-3,0.000 1.000-16,0.000-1.000-16,0.000 1.000-15,0.000-1.000-9,0.000 1.000-6,0.000-1.000-3,0.000 1.000-5,1.000-4.000-2,4.000-6.000 0,3.000-6.000-1,3.000-6.000 1,6.000-7.000 1,9.000-6.000 1,10.000-6.000 2,10.000-6.000 1,18.000-15.000 4,28.000-21.000 3,28.000-22.000 5,29.000-22.000 3,11.000-11.000 1,-2.000 0.000-3,-3.000 0.000-3,-3.000 0.000-3,-6.000 4.000-2,-5.000 10.000 0,-7.000 10.000 1,-5.000 9.000 0,-6.000 6.000-3,-3.000 3.000-8,-3.000 3.000-6,-2.000 4.000-8,-6.000 4.000-6,-6.000 6.000-6,-6.000 7.000-6,-6.000 6.000-6</inkml:trace>
</inkml:ink>
</file>

<file path=ppt/ink/ink19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9:16"/>
    </inkml:context>
    <inkml:brush xml:id="br0">
      <inkml:brushProperty name="width" value="0.0440680123865604" units="cm"/>
      <inkml:brushProperty name="height" value="0.0440680123865604" units="cm"/>
      <inkml:brushProperty name="color" value="#00bff3"/>
      <inkml:brushProperty name="ignorePressure" value="0"/>
    </inkml:brush>
  </inkml:definitions>
  <inkml:trace contextRef="#ctx0" brushRef="#br0">15800.000 20950.000 499,'-27.000'-24.000'6,"-3.000"4.000"14,-3.000 3.000 13,-2.000 3.000 14,0.000 12.000 6,7.000 22.000 1,6.000 22.000 0,7.000 23.000 1,4.000 16.000-4,3.000 13.000-9,3.000 12.000-8,4.000 13.000-9,2.000 15.000-9,4.000 19.000-7,3.000 19.000-7,3.000 19.000-9,1.000 12.000-6,1.000 6.000-7,-1.000 7.000-5,1.000 6.000-7,-3.000-19.000 0,-2.000-44.000 3,-3.000-43.000 4,-3.000-44.000 4,-1.000-24.000-5,4.000-3.000-14,3.000-3.000-15,3.000-2.000-14</inkml:trace>
</inkml:ink>
</file>

<file path=ppt/ink/ink19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9:17"/>
    </inkml:context>
    <inkml:brush xml:id="br0">
      <inkml:brushProperty name="width" value="0.0439261384308338" units="cm"/>
      <inkml:brushProperty name="height" value="0.0439261384308338" units="cm"/>
      <inkml:brushProperty name="color" value="#00bff3"/>
      <inkml:brushProperty name="ignorePressure" value="0"/>
    </inkml:brush>
  </inkml:definitions>
  <inkml:trace contextRef="#ctx0" brushRef="#br0">5900.000 20150.000 500,'-69.000'-43.000'73,"13.000"17.000"-16,12.000 15.000-14,13.000 16.000-15,6.000 10.000-8,0.000 7.000-1,0.000 6.000-1,0.000 7.000-2,-4.000 10.000-1,-5.000 16.000 1,-7.000 15.000-1,-5.000 17.000 0,-1.000 3.000 0,6.000-5.000 0,7.000-7.000 0,6.000-5.000-1,4.000-3.000 1,4.000 4.000-2,3.000 3.000 0,3.000 3.000 0,1.000 1.000-2,1.000 1.000-1,-1.000-1.000-1,1.000 1.000-1,2.000-3.000-2,7.000-2.000-1,6.000-3.000-3,7.000-3.000-2,7.000-2.000 0,9.000 0.000-2,10.000 0.000-1,10.000 0.000 0,5.000-4.000-1,4.000-5.000 2,3.000-7.000-1,3.000-5.000 2,1.000-11.000 0,1.000-11.000-1,-1.000-14.000 0,1.000-11.000 0,2.000-11.000-2,7.000-5.000-4,6.000-7.000-4,7.000-5.000-4,2.000-12.000-2,1.000-16.000 2,-1.000-15.000 2,1.000-15.000 2,-3.000-12.000 0,-2.000-6.000 2,-3.000-6.000 0,-3.000-6.000 0,-7.000-1.000 2,-9.000 7.000 0,-10.000 6.000 0,-8.000 7.000 1,-9.000 5.000 0,-6.000 7.000 2,-6.000 6.000 0,-6.000 7.000 1,-6.000-1.000 1,-2.000-6.000 1,-3.000-6.000 0,-3.000-6.000 1,-4.000-2.000 1,-3.000 3.000 1,-3.000 3.000 0,-2.000 4.000 2,-6.000 4.000-1,-6.000 6.000-1,-6.000 7.000 0,-6.000 6.000-2,-6.000 3.000 0,-2.000 0.000 0,-3.000 0.000 1,-3.000 0.000-1,-4.000 4.000 1,-3.000 10.000 2,-3.000 10.000 2,-2.000 9.000 3,-6.000 7.000 0,-6.000 7.000 0,-6.000 6.000-2,-6.000 7.000 0,-6.000 10.000-3,-2.000 16.000-1,-3.000 15.000-4,-3.000 17.000-1,2.000 11.000-9,10.000 10.000-14,10.000 10.000-13,9.000 9.000-13,9.000-7.000-5,9.000-21.000 7,10.000-22.000 7,10.000-22.000 5</inkml:trace>
</inkml:ink>
</file>

<file path=ppt/ink/ink19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9:17"/>
    </inkml:context>
    <inkml:brush xml:id="br0">
      <inkml:brushProperty name="width" value="0.0347951836884022" units="cm"/>
      <inkml:brushProperty name="height" value="0.0347951836884022" units="cm"/>
      <inkml:brushProperty name="color" value="#00bff3"/>
      <inkml:brushProperty name="ignorePressure" value="0"/>
    </inkml:brush>
  </inkml:definitions>
  <inkml:trace contextRef="#ctx0" brushRef="#br0">5650.000 20800.000 632,'45.000'100.000'118,"-9.000"0.000"-26,-10.000 0.000-28,-8.000 0.000-26,-8.000 9.000-16,-2.000 19.000-5,-3.000 19.000-6,-3.000 19.000-6,-2.000-4.000-15,0.000-24.000-28,0.000-26.000-27,0.000-24.000-26</inkml:trace>
</inkml:ink>
</file>

<file path=ppt/ink/ink1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29"/>
    </inkml:context>
    <inkml:brush xml:id="br0">
      <inkml:brushProperty name="width" value="0.0333124548196793" units="cm"/>
      <inkml:brushProperty name="height" value="0.0333124548196793" units="cm"/>
      <inkml:brushProperty name="color" value="#f2395b"/>
      <inkml:brushProperty name="ignorePressure" value="0"/>
    </inkml:brush>
  </inkml:definitions>
  <inkml:trace contextRef="#ctx0" brushRef="#br0">88450.000 49650.000 660,'-69.000'-4.000'3,"13.000"-5.000"5,12.000-7.000 6,13.000-5.000 6,24.000 2.000 6,39.000 13.000 7,36.000 12.000 5,39.000 13.000 8,22.000 6.000-1,10.000 0.000-7,10.000 0.000-7,9.000 0.000-7,1.000 1.000-11,-6.000 4.000-14,-6.000 3.000-15,-6.000 3.000-15,-16.000-2.000-4,-25.000-6.000 6,-25.000-6.000 5,-25.000-6.000 7,-15.000-4.000-4,-2.000 1.000-12,-3.000-1.000-12,-3.000 1.000-12</inkml:trace>
</inkml:ink>
</file>

<file path=ppt/ink/ink19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9:18"/>
    </inkml:context>
    <inkml:brush xml:id="br0">
      <inkml:brushProperty name="width" value="0.0414350442588329" units="cm"/>
      <inkml:brushProperty name="height" value="0.0414350442588329" units="cm"/>
      <inkml:brushProperty name="color" value="#00bff3"/>
      <inkml:brushProperty name="ignorePressure" value="0"/>
    </inkml:brush>
  </inkml:definitions>
  <inkml:trace contextRef="#ctx0" brushRef="#br0">17700.000 20950.000 530,'71.000'0.000'119,"-5.000"0.000"-26,-7.000 0.000-25,-5.000 0.000-26,-4.000 0.000-15,0.000 0.000-2,0.000 0.000-2,0.000 0.000-4,4.000 0.000-2,10.000 0.000-4,10.000 0.000-3,9.000 0.000-3,7.000-2.000-3,7.000-3.000-1,6.000-3.000-4,7.000-2.000-1,2.000-3.000-1,1.000 1.000 1,-1.000-1.000 2,1.000 1.000 0,2.000-1.000 1,7.000 1.000-2,6.000-1.000-1,7.000 1.000-1,0.000-1.000-4,-2.000 1.000-5,-3.000-1.000-5,-3.000 1.000-5,-6.000-1.000-5,-5.000 1.000-3,-7.000-1.000-4,-5.000 1.000-4,-12.000 1.000 0,-16.000 3.000 5,-15.000 3.000 3,-15.000 4.000 3,-14.000 4.000 0,-8.000 6.000-5,-10.000 7.000-5,-9.000 6.000-4</inkml:trace>
</inkml:ink>
</file>

<file path=ppt/ink/ink19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9:18"/>
    </inkml:context>
    <inkml:brush xml:id="br0">
      <inkml:brushProperty name="width" value="0.0394590646028519" units="cm"/>
      <inkml:brushProperty name="height" value="0.0394590646028519" units="cm"/>
      <inkml:brushProperty name="color" value="#00bff3"/>
      <inkml:brushProperty name="ignorePressure" value="0"/>
    </inkml:brush>
  </inkml:definitions>
  <inkml:trace contextRef="#ctx0" brushRef="#br0">20500.000 19700.000 557,'-21.000'-46.000'6,"10.000"10.000"10,10.000 10.000 12,9.000 9.000 11,10.000 6.000 5,14.000 3.000-1,11.000 3.000-2,14.000 4.000-2,7.000 4.000-2,3.000 6.000-4,3.000 7.000-4,4.000 6.000-5,-1.000 4.000-3,-3.000 4.000-4,-3.000 3.000-4,-2.000 3.000-4,-3.000 1.000-6,1.000 1.000-6,-1.000-1.000-8,1.000 1.000-7,-4.000 1.000-5,-6.000 3.000-6,-6.000 3.000-5,-6.000 4.000-5,-7.000-1.000-2,-6.000-3.000 0,-6.000-3.000 0,-6.000-2.000-1,-6.000-5.000 4,-2.000-2.000 8,-3.000-3.000 6,-3.000-3.000 7,-4.000-4.000 2,-3.000-3.000-2,-3.000-3.000-3,-2.000-2.000-2</inkml:trace>
</inkml:ink>
</file>

<file path=ppt/ink/ink19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9:19"/>
    </inkml:context>
    <inkml:brush xml:id="br0">
      <inkml:brushProperty name="width" value="0.0360163301229477" units="cm"/>
      <inkml:brushProperty name="height" value="0.0360163301229477" units="cm"/>
      <inkml:brushProperty name="color" value="#00bff3"/>
      <inkml:brushProperty name="ignorePressure" value="0"/>
    </inkml:brush>
  </inkml:definitions>
  <inkml:trace contextRef="#ctx0" brushRef="#br0">18300.000 21550.000 610,'-71.000'0.000'5,"10.000"0.000"10,10.000 0.000 9,9.000 0.000 10,20.000 0.000 6,31.000 0.000 3,32.000 0.000 3,31.000 0.000 4,24.000-4.000-5,20.000-5.000-10,18.000-7.000-11,20.000-5.000-10,11.000-4.000-7,7.000 0.000-2,6.000 0.000-3,7.000 0.000-2,5.000 3.000-2,7.000 6.000-5,6.000 7.000-5,7.000 6.000-3,-4.000 3.000-4,-12.000 0.000-5,-13.000 0.000-5,-12.000 0.000-4,-21.000 0.000 0,-28.000 0.000 4,-28.000 0.000 6,-27.000 0.000 4,-17.000 1.000-2,-3.000 4.000-8,-3.000 3.000-10,-2.000 3.000-8</inkml:trace>
</inkml:ink>
</file>

<file path=ppt/ink/ink19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9:19"/>
    </inkml:context>
    <inkml:brush xml:id="br0">
      <inkml:brushProperty name="width" value="0.0331051535904408" units="cm"/>
      <inkml:brushProperty name="height" value="0.0331051535904408" units="cm"/>
      <inkml:brushProperty name="color" value="#00bff3"/>
      <inkml:brushProperty name="ignorePressure" value="0"/>
    </inkml:brush>
  </inkml:definitions>
  <inkml:trace contextRef="#ctx0" brushRef="#br0">18550.000 21850.000 664,'-77.000'-21.000'10,"47.000"10.000"20,47.000 10.000 20,48.000 9.000 20,25.000 9.000 0,7.000 9.000-17,6.000 10.000-18,7.000 10.000-18,5.000 4.000-16,7.000 0.000-17,6.000 0.000-15,7.000 0.000-15,-9.000-4.000-9,-21.000-5.000-2,-22.000-7.000 0,-22.000-5.000-1</inkml:trace>
</inkml:ink>
</file>

<file path=ppt/ink/ink19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9:19"/>
    </inkml:context>
    <inkml:brush xml:id="br0">
      <inkml:brushProperty name="width" value="0.0501930490136147" units="cm"/>
      <inkml:brushProperty name="height" value="0.0501930490136147" units="cm"/>
      <inkml:brushProperty name="color" value="#00bff3"/>
      <inkml:brushProperty name="ignorePressure" value="0"/>
    </inkml:brush>
  </inkml:definitions>
  <inkml:trace contextRef="#ctx0" brushRef="#br0">25050.000 19750.000 438,'0.000'-113.000'5,"0.000"26.000"9,0.000 24.000 11,0.000 26.000 9,-7.000 13.000 8,-11.000 4.000 4,-14.000 3.000 6,-11.000 3.000 4,-7.000 4.000-2,0.000 7.000-9,0.000 6.000-10,0.000 7.000-9,-2.000 10.000-7,-3.000 16.000-3,-3.000 15.000-4,-2.000 17.000-2,-5.000 8.000-2,-2.000 4.000 1,-3.000 3.000 0,-3.000 3.000 1,1.000 3.000-1,6.000 3.000-3,7.000 3.000-3,6.000 4.000-2,4.000-1.000-2,4.000-3.000 2,3.000-3.000 2,3.000-2.000 0,6.000-5.000 1,9.000-2.000-2,10.000-3.000 0,10.000-3.000-2,4.000-6.000 1,0.000-5.000-1,0.000-7.000 0,0.000-5.000 0,4.000-6.000-1,10.000-3.000-3,10.000-3.000-3,9.000-2.000-3,9.000-8.000-1,9.000-8.000 1,10.000-10.000 0,10.000-9.000 1,8.000-5.000 0,10.000 0.000-2,10.000 0.000-1,9.000 0.000-2,4.000-5.000-5,1.000-9.000-7,-1.000-10.000-8,1.000-8.000-8,-3.000-6.000-4,-2.000 1.000-1,-3.000-1.000 1,-3.000 1.000-1,-10.000 1.000 3,-16.000 3.000 3,-15.000 3.000 3,-15.000 4.000 4</inkml:trace>
</inkml:ink>
</file>

<file path=ppt/ink/ink19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9:20"/>
    </inkml:context>
    <inkml:brush xml:id="br0">
      <inkml:brushProperty name="width" value="0.041135136038065" units="cm"/>
      <inkml:brushProperty name="height" value="0.041135136038065" units="cm"/>
      <inkml:brushProperty name="color" value="#00bff3"/>
      <inkml:brushProperty name="ignorePressure" value="0"/>
    </inkml:brush>
  </inkml:definitions>
  <inkml:trace contextRef="#ctx0" brushRef="#br0">26550.000 20350.000 534,'-4.000'-43.000'20,"-5.000"17.000"10,-7.000 15.000 10,-5.000 16.000 10,-4.000 9.000 1,0.000 3.000-8,0.000 3.000-7,0.000 4.000-7,-2.000 5.000-6,-3.000 10.000-1,-3.000 10.000-2,-2.000 9.000-2,-1.000 4.000-2,3.000 1.000-2,3.000-1.000-1,4.000 1.000-2,4.000-1.000-1,6.000 1.000-2,7.000-1.000-2,6.000 1.000-1,4.000-4.000-5,4.000-6.000-6,3.000-6.000-6,3.000-6.000-7,7.000-7.000-4,14.000-6.000-1,11.000-6.000-1,14.000-6.000 0,7.000-6.000-3,3.000-2.000-6,3.000-3.000-6,4.000-3.000-5,-6.000-6.000-2,-11.000-5.000 1,-14.000-7.000 1,-11.000-5.000 0</inkml:trace>
</inkml:ink>
</file>

<file path=ppt/ink/ink19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9:20"/>
    </inkml:context>
    <inkml:brush xml:id="br0">
      <inkml:brushProperty name="width" value="0.0364063493907452" units="cm"/>
      <inkml:brushProperty name="height" value="0.0364063493907452" units="cm"/>
      <inkml:brushProperty name="color" value="#00bff3"/>
      <inkml:brushProperty name="ignorePressure" value="0"/>
    </inkml:brush>
  </inkml:definitions>
  <inkml:trace contextRef="#ctx0" brushRef="#br0">27250.000 20350.000 604,'-25.000'-22.000'4,"0.000"6.000"7,0.000 7.000 9,0.000 6.000 8,0.000 7.000 5,0.000 10.000 4,0.000 10.000 4,0.000 9.000 4,3.000 4.000-3,6.000 1.000-6,7.000-1.000-8,6.000 1.000-8,4.000 1.000-4,4.000 3.000-3,3.000 3.000-3,3.000 4.000-3,6.000-3.000-3,9.000-5.000-3,10.000-7.000-5,10.000-5.000-2,0.000-4.000-3,-5.000 0.000 0,-7.000 0.000 0,-5.000 0.000 0,-8.000 1.000 0,-5.000 4.000-3,-7.000 3.000 0,-5.000 3.000-1,-11.000 1.000-3,-11.000 1.000-1,-14.000-1.000-4,-11.000 1.000-2,-7.000-4.000-3,0.000-6.000-3,0.000-6.000-5,0.000-6.000-3,3.000-4.000-2,6.000 1.000 2,7.000-1.000 1,6.000 1.000 1</inkml:trace>
</inkml:ink>
</file>

<file path=ppt/ink/ink19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9:21"/>
    </inkml:context>
    <inkml:brush xml:id="br0">
      <inkml:brushProperty name="width" value="0.0394115298986435" units="cm"/>
      <inkml:brushProperty name="height" value="0.0394115298986435" units="cm"/>
      <inkml:brushProperty name="color" value="#00bff3"/>
      <inkml:brushProperty name="ignorePressure" value="0"/>
    </inkml:brush>
  </inkml:definitions>
  <inkml:trace contextRef="#ctx0" brushRef="#br0">27600.000 19700.000 558,'70.000'3.000'48,"-9.000"6.000"-3,-10.000 7.000-1,-8.000 6.000-3,-4.000 7.000-3,3.000 10.000-1,3.000 10.000-3,4.000 9.000-3,1.000 4.000-2,0.000 1.000-3,0.000-1.000-4,0.000 1.000-4,-7.000 2.000-3,-11.000 7.000-6,-14.000 6.000-5,-11.000 7.000-4,-15.000 5.000-3,-16.000 7.000 1,-15.000 6.000 1,-15.000 7.000 0,-14.000 2.000-6,-8.000 1.000-12,-10.000-1.000-14,-9.000 1.000-13,1.000-10.000-3,13.000-19.000 5,12.000-18.000 5,13.000-19.000 6,9.000-12.000 0,6.000-2.000-4,7.000-3.000-5,6.000-3.000-3</inkml:trace>
</inkml:ink>
</file>

<file path=ppt/ink/ink19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9:21"/>
    </inkml:context>
    <inkml:brush xml:id="br0">
      <inkml:brushProperty name="width" value="0.0331300683319569" units="cm"/>
      <inkml:brushProperty name="height" value="0.0331300683319569" units="cm"/>
      <inkml:brushProperty name="color" value="#00bff3"/>
      <inkml:brushProperty name="ignorePressure" value="0"/>
    </inkml:brush>
  </inkml:definitions>
  <inkml:trace contextRef="#ctx0" brushRef="#br0">28950.000 20250.000 664,'-13.000'-24.000'70,"26.000"4.000"-7,24.000 3.000-7,26.000 3.000-6,16.000 3.000-10,10.000 3.000-10,10.000 3.000-11,9.000 4.000-11,1.000-1.000-10,-6.000-3.000-9,-6.000-3.000-8,-6.000-2.000-8,-9.000-1.000-6,-8.000 3.000-4,-10.000 3.000-3,-9.000 4.000-3,-9.000 1.000 0,-5.000 0.000 0,-7.000 0.000 2,-5.000 0.000 1</inkml:trace>
</inkml:ink>
</file>

<file path=ppt/ink/ink19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9:21"/>
    </inkml:context>
    <inkml:brush xml:id="br0">
      <inkml:brushProperty name="width" value="0.0410574860870838" units="cm"/>
      <inkml:brushProperty name="height" value="0.0410574860870838" units="cm"/>
      <inkml:brushProperty name="color" value="#00bff3"/>
      <inkml:brushProperty name="ignorePressure" value="0"/>
    </inkml:brush>
  </inkml:definitions>
  <inkml:trace contextRef="#ctx0" brushRef="#br0">29750.000 19250.000 535,'-68.000'3.000'66,"17.000"6.000"-6,15.000 7.000-4,16.000 6.000-5,7.000 7.000-6,1.000 10.000-5,-1.000 10.000-6,1.000 9.000-6,1.000 12.000-4,3.000 16.000-4,3.000 15.000-3,4.000 17.000-3,2.000 3.000-6,4.000-5.000-7,3.000-7.000-6,3.000-5.000-8,1.000 3.000-6,1.000 17.000-5,-1.000 15.000-6,1.000 16.000-5,-3.000-9.000 0,-2.000-30.000 7,-3.000-32.000 5,-3.000-30.000 7,-2.000-19.000-4,0.000-2.000-14,0.000-3.000-13,0.000-3.000-14</inkml:trace>
</inkml:ink>
</file>

<file path=ppt/ink/ink1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31"/>
    </inkml:context>
    <inkml:brush xml:id="br0">
      <inkml:brushProperty name="width" value="0.0303811877965927" units="cm"/>
      <inkml:brushProperty name="height" value="0.0303811877965927" units="cm"/>
      <inkml:brushProperty name="color" value="#f2395b"/>
      <inkml:brushProperty name="ignorePressure" value="0"/>
    </inkml:brush>
  </inkml:definitions>
  <inkml:trace contextRef="#ctx0" brushRef="#br0">92550.000 48800.000 724,'-49.000'-38.000'86,"4.000"26.000"-19,3.000 24.000-21,3.000 26.000-19,3.000 16.000-13,3.000 10.000-2,3.000 10.000-3,4.000 9.000-3,4.000 2.000-2,6.000-2.000-2,7.000-3.000 0,6.000-3.000-2,3.000-9.000 0,0.000-11.000 0,0.000-14.000-1,0.000-11.000 0,3.000-9.000-1,6.000-3.000 0,7.000-3.000-1,6.000-2.000 0,7.000-9.000-1,10.000-12.000 1,10.000-13.000 0,9.000-12.000 0,6.000-12.000-1,3.000-8.000 0,3.000-10.000-1,4.000-9.000 0,-3.000-4.000-2,-5.000 4.000 1,-7.000 3.000-1,-5.000 3.000-1,-11.000 3.000 0,-11.000 3.000 0,-14.000 3.000-1,-11.000 4.000-1,-9.000 2.000 1,-3.000 4.000 2,-3.000 3.000 1,-2.000 3.000 2,-8.000 1.000 1,-8.000 1.000 0,-10.000-1.000 1,-9.000 1.000 1,-5.000 2.000-1,0.000 7.000-1,0.000 6.000 0,0.000 7.000-1,1.000 5.000-2,4.000 7.000-4,3.000 6.000-4,3.000 7.000-3,4.000 7.000-3,7.000 9.000-3,6.000 10.000-3,7.000 10.000-2</inkml:trace>
</inkml:ink>
</file>

<file path=ppt/ink/ink19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9:21"/>
    </inkml:context>
    <inkml:brush xml:id="br0">
      <inkml:brushProperty name="width" value="0.04136947914958" units="cm"/>
      <inkml:brushProperty name="height" value="0.04136947914958" units="cm"/>
      <inkml:brushProperty name="color" value="#00bff3"/>
      <inkml:brushProperty name="ignorePressure" value="0"/>
    </inkml:brush>
  </inkml:definitions>
  <inkml:trace contextRef="#ctx0" brushRef="#br0">31200.000 19150.000 531,'28.000'-24.000'6,"6.000"4.000"13,7.000 3.000 12,6.000 3.000 13,6.000 4.000 4,6.000 7.000 0,7.000 6.000-2,6.000 7.000-1,3.000 5.000-4,0.000 7.000-6,0.000 6.000-5,0.000 7.000-7,-4.000 5.000-5,-5.000 7.000-3,-7.000 6.000-5,-5.000 7.000-3,-12.000 7.000-4,-16.000 9.000-6,-15.000 10.000-3,-15.000 10.000-5,-18.000 7.000-4,-19.000 6.000-4,-18.000 7.000-3,-19.000 6.000-4,-13.000-2.000-3,-6.000-9.000-2,-6.000-10.000-1,-6.000-8.000-3,-2.000-11.000 3,3.000-8.000 7,3.000-10.000 7,4.000-9.000 7,4.000-10.000 8,6.000-9.000 7,7.000-10.000 7,6.000-8.000 8,17.000-6.000 6,28.000 1.000 4,28.000-1.000 4,29.000 1.000 4,22.000-6.000 0,20.000-8.000-7,18.000-10.000-5,20.000-9.000-6,11.000-7.000-6,7.000-3.000-8,6.000-3.000-6,7.000-2.000-8,2.000-3.000-6,1.000 1.000-7,-1.000-1.000-4,1.000 1.000-7,-4.000-1.000-3,-6.000 1.000 1,-6.000-1.000-1,-6.000 1.000 0,-15.000 1.000 1,-21.000 3.000 3,-22.000 3.000 3,-22.000 4.000 3,-11.000 2.000 1,0.000 4.000-2,0.000 3.000 0,0.000 3.000-2</inkml:trace>
</inkml:ink>
</file>

<file path=ppt/ink/ink19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9:22"/>
    </inkml:context>
    <inkml:brush xml:id="br0">
      <inkml:brushProperty name="width" value="0.0502298250794411" units="cm"/>
      <inkml:brushProperty name="height" value="0.0502298250794411" units="cm"/>
      <inkml:brushProperty name="color" value="#00bff3"/>
      <inkml:brushProperty name="ignorePressure" value="0"/>
    </inkml:brush>
  </inkml:definitions>
  <inkml:trace contextRef="#ctx0" brushRef="#br0">33300.000 18950.000 437,'-44.000'-79.000'26,"13.000"45.000"22,12.000 43.000 21,13.000 45.000 23,7.000 27.000 2,4.000 13.000-17,3.000 12.000-18,3.000 13.000-17,-1.000 10.000-14,-2.000 10.000-10,-3.000 10.000-8,-3.000 9.000-11,-4.000-4.000-3,-3.000-15.000 1,-3.000-15.000 2,-2.000-16.000 1,-3.000-13.000-5,1.000-9.000-14,-1.000-10.000-13,1.000-8.000-14</inkml:trace>
</inkml:ink>
</file>

<file path=ppt/ink/ink19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9:22"/>
    </inkml:context>
    <inkml:brush xml:id="br0">
      <inkml:brushProperty name="width" value="0.0381393767893314" units="cm"/>
      <inkml:brushProperty name="height" value="0.0381393767893314" units="cm"/>
      <inkml:brushProperty name="color" value="#00bff3"/>
      <inkml:brushProperty name="ignorePressure" value="0"/>
    </inkml:brush>
  </inkml:definitions>
  <inkml:trace contextRef="#ctx0" brushRef="#br0">33150.000 20150.000 576,'4.000'-52.000'5,"10.000"-3.000"9,10.000-3.000 10,9.000-2.000 9,4.000 0.000 4,1.000 7.000 1,-1.000 6.000 0,1.000 7.000 0,1.000 4.000-1,3.000 3.000-2,3.000 3.000-3,4.000 4.000-2,1.000 4.000-4,0.000 6.000-8,0.000 7.000-5,0.000 6.000-8,-2.000 4.000-14,-3.000 4.000-24,-3.000 3.000-23,-2.000 3.000-25</inkml:trace>
</inkml:ink>
</file>

<file path=ppt/ink/ink19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9:22"/>
    </inkml:context>
    <inkml:brush xml:id="br0">
      <inkml:brushProperty name="width" value="0.0582519024610519" units="cm"/>
      <inkml:brushProperty name="height" value="0.0582519024610519" units="cm"/>
      <inkml:brushProperty name="color" value="#00bff3"/>
      <inkml:brushProperty name="ignorePressure" value="0"/>
    </inkml:brush>
  </inkml:definitions>
  <inkml:trace contextRef="#ctx0" brushRef="#br0">34150.000 18300.000 377,'-49.000'-47.000'6,"4.000"6.000"10,3.000 7.000 11,3.000 6.000 11,6.000 15.000 8,9.000 26.000 6,10.000 24.000 6,10.000 26.000 6,4.000 21.000-2,0.000 19.000-8,0.000 19.000-8,0.000 19.000-8,-2.000 21.000-7,-3.000 26.000-5,-3.000 24.000-7,-2.000 26.000-5,-5.000 12.000-4,-2.000 0.000-3,-3.000 0.000-2,-3.000 0.000-1,1.000-4.000-7,6.000-5.000-7,7.000-7.000-9,6.000-5.000-8,3.000-8.000-6,0.000-5.000-1,0.000-7.000-4,0.000-5.000-1,3.000-15.000-2,6.000-22.000 1,7.000-22.000 1,6.000-21.000-1,1.000-23.000 0,-3.000-21.000-5,-3.000-22.000-4,-2.000-22.000-4</inkml:trace>
</inkml:ink>
</file>

<file path=ppt/ink/ink19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9:22"/>
    </inkml:context>
    <inkml:brush xml:id="br0">
      <inkml:brushProperty name="width" value="0.0432183593511581" units="cm"/>
      <inkml:brushProperty name="height" value="0.0432183593511581" units="cm"/>
      <inkml:brushProperty name="color" value="#00bff3"/>
      <inkml:brushProperty name="ignorePressure" value="0"/>
    </inkml:brush>
  </inkml:definitions>
  <inkml:trace contextRef="#ctx0" brushRef="#br0">34400.000 19950.000 509,'76.000'-111.000'44,"4.000"28.000"3,3.000 28.000 1,3.000 29.000 2,-4.000 18.000-1,-8.000 9.000-4,-10.000 10.000-2,-9.000 10.000-4,-9.000 10.000-4,-5.000 13.000-7,-7.000 12.000-6,-5.000 13.000-6,-9.000 9.000-5,-9.000 6.000-4,-10.000 7.000-3,-8.000 6.000-4,-12.000 1.000-3,-12.000-3.000-3,-13.000-3.000-3,-12.000-2.000-2,-5.000-8.000-2,3.000-8.000 0,3.000-10.000-1,4.000-9.000 0,16.000-10.000 4,32.000-9.000 8,31.000-10.000 8,32.000-8.000 8,27.000-12.000 4,26.000-12.000-1,24.000-13.000-1,26.000-12.000 0,2.000-4.000-6,-18.000 7.000-11,-19.000 6.000-12,-18.000 7.000-11,-18.000 4.000-16,-16.000 3.000-17,-15.000 3.000-19,-15.000 4.000-18</inkml:trace>
</inkml:ink>
</file>

<file path=ppt/ink/ink19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9:24"/>
    </inkml:context>
    <inkml:brush xml:id="br0">
      <inkml:brushProperty name="width" value="0.037437230348587" units="cm"/>
      <inkml:brushProperty name="height" value="0.037437230348587" units="cm"/>
      <inkml:brushProperty name="color" value="#00bff3"/>
      <inkml:brushProperty name="ignorePressure" value="0"/>
    </inkml:brush>
  </inkml:definitions>
  <inkml:trace contextRef="#ctx0" brushRef="#br0">5400.000 31350.000 587,'9.000'-46.000'85,"19.000"10.000"-14,19.000 10.000-14,19.000 9.000-14,7.000 6.000-9,-3.000 3.000-6,-3.000 3.000-5,-2.000 4.000-5,-6.000 2.000-4,-6.000 4.000-1,-6.000 3.000-2,-6.000 3.000-1,-7.000 6.000-5,-6.000 9.000-6,-6.000 10.000-7,-6.000 10.000-6,-10.000 2.000-4,-12.000-3.000 3,-13.000-3.000 2,-12.000-2.000 2,-9.000-3.000 1,-2.000 1.000-1,-3.000-1.000 0,-3.000 1.000 0,-2.000-1.000 2,0.000 1.000 3,0.000-1.000 4,0.000 1.000 4,3.000-4.000 3,6.000-6.000 3,7.000-6.000 2,6.000-6.000 2,3.000-2.000 2,0.000 3.000-1,0.000 3.000 1,0.000 4.000 0,7.000-1.000-2,17.000-3.000-4,15.000-3.000-3,16.000-2.000-5,10.000-5.000-1,7.000-2.000-1,6.000-3.000 0,7.000-3.000 0,5.000-4.000-1,7.000-3.000-1,6.000-3.000 0,7.000-2.000-2,-1.000-3.000-2,-6.000 1.000-4,-6.000-1.000-4,-6.000 1.000-5,-2.000 1.000-2,3.000 3.000-3,3.000 3.000-1,4.000 4.000-2,-6.000 1.000-4,-11.000 0.000-7,-14.000 0.000-7,-11.000 0.000-7</inkml:trace>
</inkml:ink>
</file>

<file path=ppt/ink/ink19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9:24"/>
    </inkml:context>
    <inkml:brush xml:id="br0">
      <inkml:brushProperty name="width" value="0.0382448993623257" units="cm"/>
      <inkml:brushProperty name="height" value="0.0382448993623257" units="cm"/>
      <inkml:brushProperty name="color" value="#00bff3"/>
      <inkml:brushProperty name="ignorePressure" value="0"/>
    </inkml:brush>
  </inkml:definitions>
  <inkml:trace contextRef="#ctx0" brushRef="#br0">6950.000 29800.000 575,'-49.000'-5.000'4,"4.000"-9.000"8,3.000-10.000 8,3.000-8.000 8,3.000-1.000 3,3.000 9.000-3,3.000 10.000-2,4.000 10.000-2,-1.000 0.000-3,-3.000-5.000 1,-3.000-7.000-2,-2.000-5.000 1,-5.000-3.000-2,-2.000 4.000-1,-3.000 3.000 0,-3.000 3.000-2,-6.000 4.000-1,-5.000 7.000-1,-7.000 6.000-2,-5.000 7.000-2,-6.000 7.000-1,-3.000 9.000-1,-3.000 10.000-2,-2.000 10.000 0,-5.000 10.000-1,-2.000 13.000-1,-3.000 12.000-1,-3.000 13.000 0,-1.000 10.000-2,4.000 10.000 0,3.000 10.000-3,3.000 9.000 0,6.000 4.000-2,9.000 1.000 1,10.000-1.000-1,10.000 1.000 1,7.000-4.000-1,6.000-6.000 2,7.000-6.000 1,6.000-6.000 0,4.000-6.000 1,4.000-2.000 0,3.000-3.000 0,3.000-3.000-1,4.000-6.000 0,7.000-5.000 2,6.000-7.000 0,7.000-5.000 1,10.000-6.000 0,16.000-3.000-2,15.000-3.000-2,17.000-2.000-1,11.000-6.000-2,10.000-6.000-2,10.000-6.000-1,9.000-6.000-1,7.000-9.000-2,7.000-8.000-3,6.000-10.000-3,7.000-9.000-1,0.000-10.000-1,-2.000-9.000 2,-3.000-10.000 4,-3.000-8.000 1,-4.000-11.000 3,-3.000-8.000 1,-3.000-10.000 3,-2.000-9.000 0,-8.000-9.000 3,-8.000-5.000 2,-10.000-7.000 3,-9.000-5.000 1,-10.000-6.000 2,-9.000-3.000-1,-10.000-3.000-1,-8.000-2.000 0,-8.000-9.000 1,-2.000-12.000 2,-3.000-13.000 1,-3.000-12.000 2,-6.000-5.000 2,-5.000 3.000-1,-7.000 3.000 0,-5.000 4.000-1,-9.000 4.000 1,-9.000 6.000-1,-10.000 7.000 0,-8.000 6.000 1,-9.000 10.000-2,-6.000 17.000-1,-6.000 15.000-2,-6.000 16.000-1,-9.000 13.000-1,-8.000 14.000-1,-10.000 11.000 0,-9.000 14.000 0,-12.000 14.000-8,-11.000 20.000-18,-14.000 18.000-15,-11.000 20.000-17,3.000 10.000-8,23.000 3.000 1,22.000 3.000 2,22.000 4.000 0</inkml:trace>
</inkml:ink>
</file>

<file path=ppt/ink/ink19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9:32"/>
    </inkml:context>
    <inkml:brush xml:id="br0">
      <inkml:brushProperty name="width" value="0.0480163916945457" units="cm"/>
      <inkml:brushProperty name="height" value="0.0480163916945457" units="cm"/>
      <inkml:brushProperty name="color" value="#00bff3"/>
      <inkml:brushProperty name="ignorePressure" value="0"/>
    </inkml:brush>
  </inkml:definitions>
  <inkml:trace contextRef="#ctx0" brushRef="#br0">11950.000 29550.000 458,'-24.000'-91.000'25,"4.000"19.000"0,3.000 19.000 0,3.000 19.000 1,-2.000 9.000-2,-6.000 0.000-2,-6.000 0.000-2,-6.000 0.000-3,-4.000 3.000-2,1.000 6.000-5,-1.000 7.000-4,1.000 6.000-3,-3.000 10.000-2,-2.000 17.000 0,-3.000 15.000-1,-3.000 16.000 2,-4.000 13.000-1,-3.000 14.000 1,-3.000 11.000 1,-2.000 14.000 0,-1.000 8.000 1,3.000 7.000 1,3.000 6.000 0,4.000 7.000 2,4.000 2.000 0,6.000 1.000 2,7.000-1.000 1,6.000 1.000 1,6.000-9.000 1,6.000-15.000-1,7.000-15.000-1,6.000-16.000-1,6.000-13.000-1,6.000-9.000-1,7.000-10.000-1,6.000-8.000 0,6.000-9.000-2,6.000-6.000-2,7.000-6.000-2,6.000-6.000-2,6.000-7.000-1,6.000-6.000-3,7.000-6.000-3,6.000-6.000-1,7.000-13.000-2,10.000-19.000 1,10.000-18.000 1,9.000-19.000 0,6.000-18.000-2,3.000-15.000-3,3.000-15.000-5,4.000-16.000-4,-3.000-12.000-1,-5.000-5.000 0,-7.000-7.000 0,-5.000-5.000 0,-9.000 3.000 1,-9.000 17.000 4,-10.000 15.000 2,-8.000 16.000 3,-11.000 12.000 2,-8.000 9.000 3,-10.000 10.000 2,-9.000 10.000 3,-9.000 10.000 3,-5.000 13.000 5,-7.000 12.000 3,-5.000 13.000 5,-6.000 20.000 11,-3.000 28.000 21,-3.000 28.000 18,-2.000 29.000 21,-3.000 16.000 1,1.000 7.000-17,-1.000 6.000-15,1.000 7.000-17,1.000 5.000-11,3.000 7.000-3,3.000 6.000-6,4.000 7.000-3,-1.000 2.000-6,-3.000 1.000-4,-3.000-1.000-4,-2.000 1.000-5,-1.000-7.000-5,3.000-12.000-6,3.000-13.000-3,4.000-12.000-6,1.000-13.000-4,0.000-12.000-3,0.000-13.000-4,0.000-12.000-2,0.000-26.000-4,0.000-36.000-3,0.000-39.000-3,0.000-36.000-3,0.000-20.000 2,0.000 1.000 9,0.000-1.000 10,0.000 1.000 8,0.000 7.000 8,0.000 16.000 8,0.000 15.000 7,0.000 17.000 7,1.000 8.000 7,4.000 4.000 7,3.000 3.000 5,3.000 3.000 8,4.000 3.000 3,7.000 3.000 3,6.000 3.000 2,7.000 4.000 3,2.000 2.000-3,1.000 4.000-5,-1.000 3.000-5,1.000 3.000-7,1.000 3.000-4,3.000 3.000-6,3.000 3.000-6,4.000 4.000-4,2.000-1.000-5,4.000-3.000-3,3.000-3.000-3,3.000-2.000-4,-2.000-1.000-5,-6.000 3.000-3,-6.000 3.000-5,-6.000 4.000-5,-7.000-4.000-4,-6.000-9.000-6,-6.000-10.000-6,-6.000-8.000-5</inkml:trace>
</inkml:ink>
</file>

<file path=ppt/ink/ink19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9:32"/>
    </inkml:context>
    <inkml:brush xml:id="br0">
      <inkml:brushProperty name="width" value="0.0505640357732773" units="cm"/>
      <inkml:brushProperty name="height" value="0.0505640357732773" units="cm"/>
      <inkml:brushProperty name="color" value="#00bff3"/>
      <inkml:brushProperty name="ignorePressure" value="0"/>
    </inkml:brush>
  </inkml:definitions>
  <inkml:trace contextRef="#ctx0" brushRef="#br0">14000.000 28450.000 435,'0.000'-160.000'3,"0.000"32.000"8,0.000 31.000 7,0.000 32.000 8,0.000 24.000 6,0.000 19.000 8,0.000 19.000 6,0.000 19.000 7,0.000 13.000-1,0.000 10.000-8,0.000 10.000-9,0.000 9.000-7,-2.000 17.000-6,-3.000 25.000 0,-3.000 25.000-1,-2.000 25.000-1,-5.000 18.000-1,-2.000 14.000-2,-3.000 11.000-1,-3.000 14.000-2,-2.000 19.000-3,0.000 29.000-3,0.000 28.000-3,0.000 28.000-3,3.000 7.000-6,6.000-11.000-8,7.000-14.000-7,6.000-11.000-8,3.000-11.000-7,0.000-5.000-5,0.000-7.000-5,0.000-5.000-7,0.000-12.000-2,0.000-16.000 0,0.000-15.000 1,0.000-15.000-1,1.000-28.000 4,4.000-36.000 7,3.000-39.000 7,3.000-36.000 6</inkml:trace>
</inkml:ink>
</file>

<file path=ppt/ink/ink19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9:32"/>
    </inkml:context>
    <inkml:brush xml:id="br0">
      <inkml:brushProperty name="width" value="0.0377971306443214" units="cm"/>
      <inkml:brushProperty name="height" value="0.0377971306443214" units="cm"/>
      <inkml:brushProperty name="color" value="#00bff3"/>
      <inkml:brushProperty name="ignorePressure" value="0"/>
    </inkml:brush>
  </inkml:definitions>
  <inkml:trace contextRef="#ctx0" brushRef="#br0">15100.000 29450.000 582,'-5.000'-38.000'125,"-9.000"26.000"-24,-10.000 24.000-26,-8.000 26.000-25,-12.000 22.000-18,-12.000 23.000-10,-13.000 22.000-11,-12.000 22.000-9,-2.000 7.000-9,9.000-6.000-3,10.000-6.000-5,10.000-6.000-5,7.000-12.000-1,6.000-15.000 0,7.000-15.000 0,6.000-16.000 2,13.000-15.000 5,23.000-11.000 14,22.000-14.000 12,22.000-11.000 12,15.000-11.000 5,9.000-5.000-6,10.000-7.000-4,10.000-5.000-5,-1.000-1.000-6,-9.000 6.000-8,-10.000 7.000-8,-8.000 6.000-9,-8.000 4.000-5,-2.000 4.000-3,-3.000 3.000-5,-3.000 3.000-2,-2.000-1.000-4,0.000-2.000-2,0.000-3.000-2,0.000-3.000-1</inkml:trace>
</inkml:ink>
</file>

<file path=ppt/ink/ink1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31"/>
    </inkml:context>
    <inkml:brush xml:id="br0">
      <inkml:brushProperty name="width" value="0.0287733357399702" units="cm"/>
      <inkml:brushProperty name="height" value="0.0287733357399702" units="cm"/>
      <inkml:brushProperty name="color" value="#f2395b"/>
      <inkml:brushProperty name="ignorePressure" value="0"/>
    </inkml:brush>
  </inkml:definitions>
  <inkml:trace contextRef="#ctx0" brushRef="#br0">93800.000 49000.000 764,'46.000'93.000'101,"-5.000"-11.000"-28,-7.000-14.000-28,-5.000-11.000-28,-4.000-9.000-20,0.000-3.000-9,0.000-3.000-9,0.000-2.000-10,0.000-5.000-8,0.000-2.000-4,0.000-3.000-6,0.000-3.000-5</inkml:trace>
</inkml:ink>
</file>

<file path=ppt/ink/ink19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9:32"/>
    </inkml:context>
    <inkml:brush xml:id="br0">
      <inkml:brushProperty name="width" value="0.0428151227533817" units="cm"/>
      <inkml:brushProperty name="height" value="0.0428151227533817" units="cm"/>
      <inkml:brushProperty name="color" value="#00bff3"/>
      <inkml:brushProperty name="ignorePressure" value="0"/>
    </inkml:brush>
  </inkml:definitions>
  <inkml:trace contextRef="#ctx0" brushRef="#br0">15450.000 29550.000 513,'-69.000'-22.000'33,"13.000"6.000"2,12.000 7.000 5,13.000 6.000 3,9.000 7.000 2,6.000 10.000 0,7.000 10.000-1,6.000 9.000 0,3.000 17.000-3,0.000 25.000-7,0.000 25.000-5,0.000 25.000-7,0.000 20.000-5,0.000 16.000-7,0.000 15.000-5,0.000 17.000-7,0.000 7.000-10,0.000 0.000-16,0.000 0.000-14,0.000 0.000-16,0.000-21.000-8,0.000-40.000 0,0.000-40.000-1,0.000-41.000-1</inkml:trace>
</inkml:ink>
</file>

<file path=ppt/ink/ink19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9:33"/>
    </inkml:context>
    <inkml:brush xml:id="br0">
      <inkml:brushProperty name="width" value="0.04045694693923" units="cm"/>
      <inkml:brushProperty name="height" value="0.04045694693923" units="cm"/>
      <inkml:brushProperty name="color" value="#00bff3"/>
      <inkml:brushProperty name="ignorePressure" value="0"/>
    </inkml:brush>
  </inkml:definitions>
  <inkml:trace contextRef="#ctx0" brushRef="#br0">16850.000 29450.000 543,'-36.000'0.000'69,"28.000"0.000"-5,28.000 0.000-5,29.000 0.000-5,19.000-4.000-6,14.000-5.000-6,11.000-7.000-5,14.000-5.000-7,5.000-1.000-6,1.000 6.000-7,-1.000 7.000-7,1.000 6.000-8,-6.000 3.000-5,-8.000 0.000-7,-10.000 0.000-6,-9.000 0.000-6,-7.000-2.000-6,-3.000-3.000-4,-3.000-3.000-5,-2.000-2.000-5,-8.000-1.000 0,-8.000 3.000 5,-10.000 3.000 5,-9.000 4.000 5</inkml:trace>
</inkml:ink>
</file>

<file path=ppt/ink/ink19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9:33"/>
    </inkml:context>
    <inkml:brush xml:id="br0">
      <inkml:brushProperty name="width" value="0.0430443622171879" units="cm"/>
      <inkml:brushProperty name="height" value="0.0430443622171879" units="cm"/>
      <inkml:brushProperty name="color" value="#00bff3"/>
      <inkml:brushProperty name="ignorePressure" value="0"/>
    </inkml:brush>
  </inkml:definitions>
  <inkml:trace contextRef="#ctx0" brushRef="#br0">17900.000 28400.000 511,'-24.000'-24.000'0,"4.000"4.000"0,3.000 3.000 0,3.000 3.000 0,1.000 1.000 3,1.000 1.000 6,-1.000-1.000 6,1.000 1.000 7,-1.000 10.000 8,1.000 22.000 14,-1.000 22.000 12,1.000 23.000 13,1.000 19.000 0,3.000 19.000-12,3.000 19.000-13,4.000 19.000-12,1.000 19.000-11,0.000 23.000-8,0.000 22.000-9,0.000 22.000-7,0.000 18.000-6,0.000 16.000 1,0.000 15.000 0,0.000 17.000 0,-2.000-23.000-13,-3.000-59.000-27,-3.000-60.000-25,-2.000-58.000-26</inkml:trace>
</inkml:ink>
</file>

<file path=ppt/ink/ink19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9:35"/>
    </inkml:context>
    <inkml:brush xml:id="br0">
      <inkml:brushProperty name="width" value="0.0494225397706032" units="cm"/>
      <inkml:brushProperty name="height" value="0.0494225397706032" units="cm"/>
      <inkml:brushProperty name="color" value="#00bff3"/>
      <inkml:brushProperty name="ignorePressure" value="0"/>
    </inkml:brush>
  </inkml:definitions>
  <inkml:trace contextRef="#ctx0" brushRef="#br0">21450.000 28850.000 445,'-4.000'-68.000'23,"-5.000"17.000"0,-7.000 15.000-2,-5.000 16.000 0,-4.000 9.000-1,0.000 3.000-2,0.000 3.000-2,0.000 4.000-2,-5.000 7.000-1,-9.000 13.000 0,-10.000 12.000 0,-8.000 13.000-1,-6.000 12.000 1,1.000 13.000 1,-1.000 12.000 2,1.000 13.000 0,-1.000 7.000 1,1.000 4.000-1,-1.000 3.000 0,1.000 3.000-2,2.000-2.000 0,7.000-6.000-2,6.000-6.000-2,7.000-6.000 0,5.000-4.000-2,7.000 1.000 0,6.000-1.000-1,7.000 1.000 0,7.000-9.000-1,9.000-15.000-1,10.000-15.000-3,10.000-16.000-1,8.000-12.000-2,10.000-5.000-2,10.000-7.000-2,9.000-5.000-2,12.000-19.000-2,16.000-27.000-1,15.000-28.000-1,17.000-28.000-1,7.000-17.000-1,0.000-2.000-4,0.000-3.000-4,0.000-3.000-2,-2.000-1.000-1,-3.000 4.000 0,-3.000 3.000 1,-2.000 3.000 2,-9.000 9.000 2,-12.000 16.000 6,-13.000 15.000 5,-12.000 17.000 5,-16.000 17.000 9,-19.000 23.000 12,-18.000 22.000 13,-19.000 22.000 12,-12.000 16.000 4,-2.000 14.000-6,-3.000 11.000-6,-3.000 14.000-6,-2.000 3.000-4,0.000-2.000-3,0.000-3.000-4,0.000-3.000-3,1.000-2.000-2,4.000 0.000-1,3.000 0.000-1,3.000 0.000-2,3.000 0.000-1,3.000 0.000-1,3.000 0.000-1,4.000 0.000-1,10.000-7.000-3,19.000-11.000-6,19.000-14.000-6,19.000-11.000-5,5.000-17.000-1,-5.000-18.000 0,-7.000-19.000 1,-5.000-18.000 2,0.000-18.000-1,10.000-16.000-4,10.000-15.000-2,9.000-15.000-4,1.000-6.000-1,-6.000 7.000 3,-6.000 6.000 1,-6.000 7.000 2,-10.000 4.000 2,-12.000 3.000 5,-13.000 3.000 2,-12.000 4.000 5,-9.000 2.000 2,-2.000 4.000 3,-3.000 3.000 2,-3.000 3.000 3,-7.000 4.000 2,-9.000 7.000 1,-10.000 6.000 1,-8.000 7.000 0,-8.000 4.000 1,-2.000 3.000-2,-3.000 3.000-1,-3.000 4.000-1,-6.000 5.000-2,-5.000 10.000-1,-7.000 10.000-2,-5.000 9.000 0,-6.000 9.000-6,-3.000 9.000-8,-3.000 10.000-9,-2.000 10.000-8,2.000 5.000-4,9.000 4.000 2,10.000 3.000 1,10.000 3.000 2,8.000-4.000 0,10.000-8.000-3,10.000-10.000-3,9.000-9.000-2</inkml:trace>
</inkml:ink>
</file>

<file path=ppt/ink/ink19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9:35"/>
    </inkml:context>
    <inkml:brush xml:id="br0">
      <inkml:brushProperty name="width" value="0.0385287292301655" units="cm"/>
      <inkml:brushProperty name="height" value="0.0385287292301655" units="cm"/>
      <inkml:brushProperty name="color" value="#00bff3"/>
      <inkml:brushProperty name="ignorePressure" value="0"/>
    </inkml:brush>
  </inkml:definitions>
  <inkml:trace contextRef="#ctx0" brushRef="#br0">23850.000 29600.000 571,'-38.000'-2.000'7,"26.000"-3.000"16,24.000-3.000 14,26.000-2.000 16,13.000-3.000 4,4.000 1.000-7,3.000-1.000-8,3.000 1.000-6,-2.000 7.000-5,-6.000 16.000-4,-6.000 15.000-4,-6.000 17.000-4,-7.000 8.000-5,-6.000 4.000-6,-6.000 3.000-7,-6.000 3.000-6,-12.000 4.000-3,-15.000 7.000 0,-15.000 6.000 0,-16.000 7.000 0,-12.000 0.000-1,-5.000-2.000-5,-7.000-3.000-3,-5.000-3.000-5,-1.000-6.000 0,6.000-5.000 0,7.000-7.000 2,6.000-5.000 0,4.000-9.000 4,4.000-9.000 6,3.000-10.000 5,3.000-8.000 7,10.000-8.000 5,20.000-2.000 5,18.000-3.000 7,20.000-3.000 5,14.000-7.000-1,14.000-9.000-6,11.000-10.000-7,14.000-8.000-6,11.000-4.000-9,14.000 3.000-8,11.000 3.000-11,14.000 4.000-8,0.000 2.000-7,-8.000 4.000-3,-10.000 3.000-3,-9.000 3.000-3,-15.000 3.000 2,-18.000 3.000 8,-19.000 3.000 9,-18.000 4.000 7,-9.000-1.000 6,4.000-3.000 1,3.000-3.000 1,3.000-2.000 3</inkml:trace>
</inkml:ink>
</file>

<file path=ppt/ink/ink19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9:36"/>
    </inkml:context>
    <inkml:brush xml:id="br0">
      <inkml:brushProperty name="width" value="0.0390401966869831" units="cm"/>
      <inkml:brushProperty name="height" value="0.0390401966869831" units="cm"/>
      <inkml:brushProperty name="color" value="#00bff3"/>
      <inkml:brushProperty name="ignorePressure" value="0"/>
    </inkml:brush>
  </inkml:definitions>
  <inkml:trace contextRef="#ctx0" brushRef="#br0">26150.000 29400.000 563,'-46.000'-4.000'7,"10.000"-5.000"13,10.000-7.000 14,9.000-5.000 13,13.000-3.000 5,20.000 4.000-5,18.000 3.000-6,20.000 3.000-4,14.000 1.000-6,14.000 1.000-5,11.000-1.000-5,14.000 1.000-6,8.000 1.000-2,7.000 3.000 0,6.000 3.000 0,7.000 4.000 1,-1.000 2.000-8,-6.000 4.000-16,-6.000 3.000-15,-6.000 3.000-15,-4.000 1.000-7,1.000 1.000 1,-1.000-1.000 2,1.000 1.000 1,-10.000-3.000 2,-19.000-2.000 1,-18.000-3.000 3,-19.000-3.000 1,-12.000-2.000 4,-2.000 0.000 3,-3.000 0.000 4,-3.000 0.000 4</inkml:trace>
</inkml:ink>
</file>

<file path=ppt/ink/ink19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9:36"/>
    </inkml:context>
    <inkml:brush xml:id="br0">
      <inkml:brushProperty name="width" value="0.0331892296671867" units="cm"/>
      <inkml:brushProperty name="height" value="0.0331892296671867" units="cm"/>
      <inkml:brushProperty name="color" value="#00bff3"/>
      <inkml:brushProperty name="ignorePressure" value="0"/>
    </inkml:brush>
  </inkml:definitions>
  <inkml:trace contextRef="#ctx0" brushRef="#br0">28050.000 28200.000 662,'53.000'28.000'119,"6.000"6.000"-28,7.000 7.000-27,6.000 6.000-27,3.000 1.000-19,0.000-3.000-9,0.000-3.000-11,0.000-2.000-10,-4.000-1.000-3,-5.000 3.000 2,-7.000 3.000 2,-5.000 4.000 4,-8.000-1.000-10,-5.000-3.000-19,-7.000-3.000-19,-5.000-2.000-20</inkml:trace>
</inkml:ink>
</file>

<file path=ppt/ink/ink19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9:36"/>
    </inkml:context>
    <inkml:brush xml:id="br0">
      <inkml:brushProperty name="width" value="0.0338235795497894" units="cm"/>
      <inkml:brushProperty name="height" value="0.0338235795497894" units="cm"/>
      <inkml:brushProperty name="color" value="#00bff3"/>
      <inkml:brushProperty name="ignorePressure" value="0"/>
    </inkml:brush>
  </inkml:definitions>
  <inkml:trace contextRef="#ctx0" brushRef="#br0">26500.000 30000.000 650,'-82.000'-2.000'9,"39.000"-3.000"19,36.000-3.000 18,39.000-2.000 18,30.000-5.000 3,26.000-2.000-14,24.000-3.000-14,26.000-3.000-13,15.000-1.000-13,6.000 4.000-8,7.000 3.000-10,6.000 3.000-10,-1.000 3.000-4,-5.000 3.000-1,-7.000 3.000-1,-5.000 4.000-1,-15.000 4.000-3,-22.000 6.000-6,-22.000 7.000-7,-21.000 6.000-5</inkml:trace>
</inkml:ink>
</file>

<file path=ppt/ink/ink19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9:36"/>
    </inkml:context>
    <inkml:brush xml:id="br0">
      <inkml:brushProperty name="width" value="0.0330100059509277" units="cm"/>
      <inkml:brushProperty name="height" value="0.0330100059509277" units="cm"/>
      <inkml:brushProperty name="color" value="#00bff3"/>
      <inkml:brushProperty name="ignorePressure" value="0"/>
    </inkml:brush>
  </inkml:definitions>
  <inkml:trace contextRef="#ctx0" brushRef="#br0">26800.000 29800.000 666,'-86.000'1.000'9,"28.000"4.000"18,28.000 3.000 18,29.000 3.000 19,19.000 6.000 1,14.000 9.000-14,11.000 10.000-13,14.000 10.000-14,10.000 8.000-13,9.000 10.000-14,10.000 10.000-13,10.000 9.000-12,-4.000-4.000-5,-16.000-15.000 6,-15.000-15.000 6,-15.000-16.000 5,-9.000-8.000-4,1.000 0.000-13,-1.000 0.000-12,1.000 0.000-14</inkml:trace>
</inkml:ink>
</file>

<file path=ppt/ink/ink19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9:37"/>
    </inkml:context>
    <inkml:brush xml:id="br0">
      <inkml:brushProperty name="width" value="0.0513310059905052" units="cm"/>
      <inkml:brushProperty name="height" value="0.0513310059905052" units="cm"/>
      <inkml:brushProperty name="color" value="#00bff3"/>
      <inkml:brushProperty name="ignorePressure" value="0"/>
    </inkml:brush>
  </inkml:definitions>
  <inkml:trace contextRef="#ctx0" brushRef="#br0">31800.000 28250.000 428,'1.000'-72.000'2,"4.000"6.000"2,3.000 7.000 4,3.000 6.000 3,-8.000 13.000 8,-19.000 23.000 14,-18.000 22.000 12,-19.000 22.000 14,-12.000 21.000 0,-2.000 22.000-12,-3.000 22.000-12,-3.000 23.000-13,-2.000 8.000-7,0.000-3.000-1,0.000-3.000-1,0.000-2.000-2,4.000-6.000-2,10.000-6.000 0,10.000-6.000-2,9.000-6.000-1,7.000-7.000-2,7.000-6.000-3,6.000-6.000-2,7.000-6.000-3,13.000-9.000-3,22.000-8.000-4,22.000-10.000-3,23.000-9.000-3,14.000-18.000-5,10.000-24.000-3,10.000-26.000-5,9.000-24.000-3,2.000-13.000 0,-2.000 0.000 4,-3.000 0.000 5,-3.000 0.000 5,-7.000 3.000 4,-9.000 6.000 6,-10.000 7.000 3,-8.000 6.000 6,-11.000 7.000 4,-8.000 10.000 2,-10.000 10.000 4,-9.000 9.000 4,-12.000 18.000 8,-11.000 29.000 14,-14.000 28.000 14,-11.000 28.000 13,-6.000 7.000 2,4.000-11.000-14,3.000-14.000-12,3.000-11.000-13,3.000-3.000-8,3.000 10.000-4,3.000 10.000-4,4.000 9.000-2,7.000-1.000-7,13.000-8.000-5,12.000-10.000-8,13.000-9.000-7,9.000-18.000-5,6.000-24.000-2,7.000-26.000-3,6.000-24.000-2,4.000-21.000 0,4.000-16.000 4,3.000-15.000 4,3.000-15.000 5,-2.000-9.000 3,-6.000 1.000 2,-6.000-1.000 3,-6.000 1.000 3,-10.000 4.000 1,-12.000 9.000 0,-13.000 10.000 2,-12.000 10.000 0,-12.000 8.000 2,-8.000 10.000 1,-10.000 10.000 1,-9.000 9.000 2,-12.000 9.000 1,-11.000 9.000-3,-14.000 10.000-1,-11.000 10.000-1,-11.000 8.000-5,-5.000 10.000-5,-7.000 10.000-7,-5.000 9.000-5,3.000 4.000-1,17.000 1.000 3,15.000-1.000 5,16.000 1.000 3,10.000-3.000-1,7.000-2.000-7,6.000-3.000-8,7.000-3.000-7</inkml:trace>
</inkml:ink>
</file>

<file path=ppt/ink/ink1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31"/>
    </inkml:context>
    <inkml:brush xml:id="br0">
      <inkml:brushProperty name="width" value="0.0362988971173763" units="cm"/>
      <inkml:brushProperty name="height" value="0.0362988971173763" units="cm"/>
      <inkml:brushProperty name="color" value="#f2395b"/>
      <inkml:brushProperty name="ignorePressure" value="0"/>
    </inkml:brush>
  </inkml:definitions>
  <inkml:trace contextRef="#ctx0" brushRef="#br0">95200.000 48750.000 606,'-25.000'-16.000'9,"0.000"19.000"17,0.000 19.000 19,0.000 19.000 17,3.000 12.000 3,6.000 6.000-12,7.000 7.000-13,6.000 6.000-13,3.000-1.000-8,0.000-5.000-3,0.000-7.000-3,0.000-5.000-4,1.000-6.000-3,4.000-3.000-3,3.000-3.000-3,3.000-2.000-3,4.000-6.000-1,7.000-6.000 2,6.000-6.000 2,7.000-6.000 1,2.000-9.000 0,1.000-8.000-4,-1.000-10.000-3,1.000-9.000-4,-1.000-10.000-3,1.000-9.000-1,-1.000-10.000-2,1.000-8.000-1,-4.000-6.000 0,-6.000 1.000 2,-6.000-1.000 2,-6.000 1.000 2,-9.000 1.000 2,-8.000 3.000 1,-10.000 3.000 1,-9.000 4.000 1,-7.000 4.000 1,-3.000 6.000 1,-3.000 7.000 0,-2.000 6.000 0,-3.000 6.000 0,1.000 6.000-4,-1.000 7.000-3,1.000 6.000-3,8.000 3.000-6,20.000 0.000-8,18.000 0.000-8,20.000 0.000-8,14.000-2.000 0,14.000-3.000 7,11.000-3.000 8,14.000-2.000 7,-3.000-3.000 6,-15.000 1.000 3,-15.000-1.000 4,-16.000 1.000 4</inkml:trace>
</inkml:ink>
</file>

<file path=ppt/ink/ink19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9:37"/>
    </inkml:context>
    <inkml:brush xml:id="br0">
      <inkml:brushProperty name="width" value="0.0370100922882557" units="cm"/>
      <inkml:brushProperty name="height" value="0.0370100922882557" units="cm"/>
      <inkml:brushProperty name="color" value="#00bff3"/>
      <inkml:brushProperty name="ignorePressure" value="0"/>
    </inkml:brush>
  </inkml:definitions>
  <inkml:trace contextRef="#ctx0" brushRef="#br0">34250.000 28650.000 594,'-72.000'0.000'3,"6.000"0.000"7,7.000 0.000 6,6.000 0.000 6,21.000 0.000 9,39.000 0.000 9,36.000 0.000 11,39.000 0.000 8,21.000 0.000 0,6.000 0.000-13,7.000 0.000-11,6.000 0.000-13,3.000 0.000-11,0.000 0.000-10,0.000 0.000-11,0.000 0.000-10,-4.000 0.000-5,-5.000 0.000-2,-7.000 0.000-1,-5.000 0.000-1,-12.000 0.000-6,-16.000 0.000-10,-15.000 0.000-10,-15.000 0.000-10</inkml:trace>
</inkml:ink>
</file>

<file path=ppt/ink/ink19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9:38"/>
    </inkml:context>
    <inkml:brush xml:id="br0">
      <inkml:brushProperty name="width" value="0.0386835150420666" units="cm"/>
      <inkml:brushProperty name="height" value="0.0386835150420666" units="cm"/>
      <inkml:brushProperty name="color" value="#00bff3"/>
      <inkml:brushProperty name="ignorePressure" value="0"/>
    </inkml:brush>
  </inkml:definitions>
  <inkml:trace contextRef="#ctx0" brushRef="#br0">35000.000 27600.000 568,'-27.000'-25.000'5,"-3.000"0.000"11,-3.000 0.000 11,-2.000 0.000 9,0.000 17.000 8,7.000 34.000 1,6.000 35.000 3,7.000 35.000 2,2.000 22.000-4,1.000 14.000-9,-1.000 11.000-9,1.000 14.000-9,-1.000 5.000-6,1.000 1.000-4,-1.000-1.000-3,1.000 1.000-4,-1.000 1.000-9,1.000 3.000-16,-1.000 3.000-17,1.000 4.000-16,-1.000-17.000-8,1.000-33.000 0,-1.000-35.000 1,1.000-34.000 0</inkml:trace>
</inkml:ink>
</file>

<file path=ppt/ink/ink19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9:38"/>
    </inkml:context>
    <inkml:brush xml:id="br0">
      <inkml:brushProperty name="width" value="0.0402091294527054" units="cm"/>
      <inkml:brushProperty name="height" value="0.0402091294527054" units="cm"/>
      <inkml:brushProperty name="color" value="#00bff3"/>
      <inkml:brushProperty name="ignorePressure" value="0"/>
    </inkml:brush>
  </inkml:definitions>
  <inkml:trace contextRef="#ctx0" brushRef="#br0">36200.000 27400.000 547,'46.000'-44.000'74,"-5.000"13.000"-11,-7.000 12.000-13,-5.000 13.000-12,-1.000 12.000-6,6.000 13.000-2,7.000 12.000 0,6.000 13.000-1,-2.000 10.000-4,-9.000 10.000-4,-10.000 10.000-6,-8.000 9.000-5,-11.000 7.000-2,-8.000 7.000-1,-10.000 6.000 2,-9.000 7.000-1,-13.000 4.000-5,-16.000 3.000-9,-15.000 3.000-11,-15.000 4.000-9,-12.000-4.000-5,-6.000-9.000 2,-6.000-10.000 1,-6.000-8.000 2,2.000-12.000 2,14.000-12.000 3,11.000-13.000 3,14.000-12.000 2,8.000-10.000 5,7.000-6.000 8,6.000-6.000 7,7.000-6.000 7,22.000-9.000 7,42.000-8.000 6,40.000-10.000 5,41.000-9.000 6,20.000-5.000-4,0.000 0.000-12,0.000 0.000-12,0.000 0.000-13,1.000-2.000-6,4.000-3.000-1,3.000-3.000-1,3.000-2.000 0,-2.000-5.000-5,-6.000-2.000-9,-6.000-3.000-10,-6.000-3.000-9,-12.000-1.000-2,-15.000 4.000 4,-15.000 3.000 5,-16.000 3.000 4,-12.000 3.000 5,-5.000 3.000 5,-7.000 3.000 3,-5.000 4.000 5</inkml:trace>
</inkml:ink>
</file>

<file path=ppt/ink/ink19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9:38"/>
    </inkml:context>
    <inkml:brush xml:id="br0">
      <inkml:brushProperty name="width" value="0.0542949438095093" units="cm"/>
      <inkml:brushProperty name="height" value="0.0542949438095093" units="cm"/>
      <inkml:brushProperty name="color" value="#00bff3"/>
      <inkml:brushProperty name="ignorePressure" value="0"/>
    </inkml:brush>
  </inkml:definitions>
  <inkml:trace contextRef="#ctx0" brushRef="#br0">37950.000 27350.000 405,'0.000'-47.000'-1,"0.000"6.000"1,0.000 7.000-1,0.000 6.000-1,0.000 1.000 4,0.000-3.000 6,0.000-3.000 7,0.000-2.000 7,0.000 8.000 9,0.000 22.000 12,0.000 22.000 13,0.000 23.000 12,0.000 19.000 2,0.000 19.000-9,0.000 19.000-9,0.000 19.000-8,0.000 9.000-8,0.000 0.000-7,0.000 0.000-6,0.000 0.000-7,-2.000 6.000-5,-3.000 13.000-3,-3.000 12.000-5,-2.000 13.000-2,-3.000-5.000-5,1.000-22.000-1,-1.000-22.000-3,1.000-21.000-2,-3.000-17.000-12,-2.000-8.000-19,-3.000-10.000-21,-3.000-9.000-21,2.000-23.000-2,10.000-33.000 12,10.000-35.000 13,9.000-34.000 12,7.000-21.000 10,7.000-6.000 4,6.000-6.000 6,7.000-6.000 4,2.000 1.000 5,1.000 9.000 3,-1.000 10.000 5,1.000 10.000 4,-3.000 8.000 7,-2.000 10.000 12,-3.000 10.000 12,-3.000 9.000 11,-1.000 6.000 4,4.000 3.000-2,3.000 3.000-3,3.000 4.000-3,-1.000 2.000-1,-2.000 4.000-1,-3.000 3.000 1,-3.000 3.000-1,-1.000 3.000-3,4.000 3.000-7,3.000 3.000-7,3.000 4.000-7</inkml:trace>
</inkml:ink>
</file>

<file path=ppt/ink/ink19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9:39"/>
    </inkml:context>
    <inkml:brush xml:id="br0">
      <inkml:brushProperty name="width" value="0.0602799952030182" units="cm"/>
      <inkml:brushProperty name="height" value="0.0602799952030182" units="cm"/>
      <inkml:brushProperty name="color" value="#00bff3"/>
      <inkml:brushProperty name="ignorePressure" value="0"/>
    </inkml:brush>
  </inkml:definitions>
  <inkml:trace contextRef="#ctx0" brushRef="#br0">39100.000 26300.000 364,'-2.000'-61.000'14,"-3.000"28.000"25,-3.000 28.000 26,-2.000 29.000 27,-5.000 24.000 4,-2.000 22.000-17,-3.000 22.000-17,-3.000 23.000-17,-2.000 22.000-10,0.000 26.000-5,0.000 24.000-4,0.000 26.000-5,0.000 16.000-5,0.000 10.000-5,0.000 10.000-7,0.000 9.000-4,0.000 9.000-7,0.000 9.000-8,0.000 10.000-8,0.000 10.000-7,3.000 4.000-8,6.000 0.000-6,7.000 0.000-6,6.000 0.000-7,4.000-16.000 0,4.000-31.000 7,3.000-31.000 8,3.000-31.000 7,3.000-34.000 3,3.000-33.000-4,3.000-35.000-2,4.000-34.000-3</inkml:trace>
</inkml:ink>
</file>

<file path=ppt/ink/ink19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9:39"/>
    </inkml:context>
    <inkml:brush xml:id="br0">
      <inkml:brushProperty name="width" value="0.0498868189752102" units="cm"/>
      <inkml:brushProperty name="height" value="0.0498868189752102" units="cm"/>
      <inkml:brushProperty name="color" value="#00bff3"/>
      <inkml:brushProperty name="ignorePressure" value="0"/>
    </inkml:brush>
  </inkml:definitions>
  <inkml:trace contextRef="#ctx0" brushRef="#br0">39750.000 28650.000 440,'29.000'-46.000'84,"10.000"10.000"-15,10.000 10.000-15,9.000 9.000-15,6.000 6.000-8,3.000 3.000-4,3.000 3.000-3,4.000 4.000-4,-4.000 2.000-3,-9.000 4.000-3,-10.000 3.000-5,-8.000 3.000-3,-11.000 9.000-2,-8.000 16.000 1,-10.000 15.000 0,-9.000 17.000 0,-10.000 8.000 0,-9.000 4.000-3,-10.000 3.000-2,-8.000 3.000-2,-8.000 3.000-2,-2.000 3.000-3,-3.000 3.000-2,-3.000 4.000-2,-2.000-6.000-2,0.000-11.000 2,0.000-14.000 2,0.000-11.000 0,14.000-12.000 4,28.000-9.000 5,28.000-10.000 6,29.000-8.000 6,19.000-11.000 6,14.000-8.000 5,11.000-10.000 5,14.000-9.000 6,8.000-5.000-1,7.000 0.000-7,6.000 0.000-6,7.000 0.000-6,-3.000 0.000-9,-8.000 0.000-7,-10.000 0.000-9,-9.000 0.000-9,-13.000 1.000-16,-16.000 4.000-23,-15.000 3.000-23,-15.000 3.000-23</inkml:trace>
</inkml:ink>
</file>

<file path=ppt/ink/ink19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9:50"/>
    </inkml:context>
    <inkml:brush xml:id="br0">
      <inkml:brushProperty name="width" value="0.0429787524044514" units="cm"/>
      <inkml:brushProperty name="height" value="0.0429787524044514" units="cm"/>
      <inkml:brushProperty name="color" value="#00bff3"/>
      <inkml:brushProperty name="ignorePressure" value="0"/>
    </inkml:brush>
  </inkml:definitions>
  <inkml:trace contextRef="#ctx0" brushRef="#br0">43450.000 18050.000 511,'-25.000'-21.000'91,"0.000"10.000"-21,0.000 10.000-23,0.000 9.000-21,-7.000 12.000-12,-11.000 16.000-1,-14.000 15.000-1,-11.000 17.000-1,-7.000 7.000-2,0.000 0.000 0,0.000 0.000-1,0.000 0.000-1,1.000-2.000-2,4.000-3.000-2,3.000-3.000-2,3.000-2.000-3,4.000-6.000-1,7.000-6.000 0,6.000-6.000 1,7.000-6.000 1,13.000-7.000 0,22.000-6.000-1,22.000-6.000 0,23.000-6.000 0,10.000-6.000 0,0.000-2.000 2,0.000-3.000 0,0.000-3.000 2,1.000-2.000 0,4.000 0.000 0,3.000 0.000 1,3.000 0.000 1,3.000-4.000-1,3.000-5.000 1,3.000-7.000 0,4.000-5.000 0,-3.000-4.000 1,-5.000 0.000-1,-7.000 0.000 1,-5.000 0.000-1,-8.000 0.000 1,-5.000 0.000 0,-7.000 0.000 0,-5.000 0.000-1,-9.000-4.000 3,-9.000-5.000 6,-10.000-7.000 5,-8.000-5.000 5,-9.000-3.000 0,-6.000 4.000-6,-6.000 3.000-6,-6.000 3.000-5,-4.000 1.000-7,1.000 1.000-4,-1.000-1.000-5,1.000 1.000-5,2.000-1.000-4,7.000 1.000-4,6.000-1.000-4,7.000 1.000-4,10.000-4.000-6,16.000-6.000-10,15.000-6.000-10,17.000-6.000-10</inkml:trace>
</inkml:ink>
</file>

<file path=ppt/ink/ink19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9:50"/>
    </inkml:context>
    <inkml:brush xml:id="br0">
      <inkml:brushProperty name="width" value="0.0391297489404678" units="cm"/>
      <inkml:brushProperty name="height" value="0.0391297489404678" units="cm"/>
      <inkml:brushProperty name="color" value="#00bff3"/>
      <inkml:brushProperty name="ignorePressure" value="0"/>
    </inkml:brush>
  </inkml:definitions>
  <inkml:trace contextRef="#ctx0" brushRef="#br0">44200.000 17250.000 562,'0.000'48.000'93,"0.000"-3.000"-21,0.000-3.000-20,0.000-2.000-22,0.000-1.000-11,0.000 3.000 0,0.000 3.000-2,0.000 4.000 0,0.000 4.000-1,0.000 6.000 0,0.000 7.000-2,0.000 6.000 0,-2.000 4.000-1,-3.000 4.000 0,-3.000 3.000-2,-2.000 3.000-1,-1.000 1.000-2,3.000 1.000-5,3.000-1.000-3,4.000 1.000-5,-1.000 1.000-1,-3.000 3.000 1,-3.000 3.000 1,-2.000 4.000 2,-1.000-6.000-5,3.000-11.000-8,3.000-14.000-9,4.000-11.000-9,-1.000-22.000-10,-3.000-27.000-10,-3.000-28.000-11,-2.000-28.000-10</inkml:trace>
</inkml:ink>
</file>

<file path=ppt/ink/ink19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9:50"/>
    </inkml:context>
    <inkml:brush xml:id="br0">
      <inkml:brushProperty name="width" value="0.0303484089672565" units="cm"/>
      <inkml:brushProperty name="height" value="0.0303484089672565" units="cm"/>
      <inkml:brushProperty name="color" value="#00bff3"/>
      <inkml:brushProperty name="ignorePressure" value="0"/>
    </inkml:brush>
  </inkml:definitions>
  <inkml:trace contextRef="#ctx0" brushRef="#br0">44050.000 18600.000 724,'0.000'-69.000'1,"0.000"13.000"1,0.000 12.000 1,0.000 13.000 2,3.000 7.000 4,6.000 4.000 7,7.000 3.000 7,6.000 3.000 8,3.000-1.000 1,0.000-2.000-2,0.000-3.000-4,0.000-3.000-3,4.000 1.000-4,10.000 6.000-1,10.000 7.000-4,9.000 6.000-1,2.000 1.000-5,-2.000-3.000-5,-3.000-3.000-6,-3.000-2.000-5,-4.000-1.000-7,-3.000 3.000-6,-3.000 3.000-8,-2.000 4.000-7</inkml:trace>
</inkml:ink>
</file>

<file path=ppt/ink/ink19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9:51"/>
    </inkml:context>
    <inkml:brush xml:id="br0">
      <inkml:brushProperty name="width" value="0.0447384566068649" units="cm"/>
      <inkml:brushProperty name="height" value="0.0447384566068649" units="cm"/>
      <inkml:brushProperty name="color" value="#00bff3"/>
      <inkml:brushProperty name="ignorePressure" value="0"/>
    </inkml:brush>
  </inkml:definitions>
  <inkml:trace contextRef="#ctx0" brushRef="#br0">45150.000 16950.000 491,'0.000'-91.000'3,"0.000"19.000"6,0.000 19.000 6,0.000 19.000 7,0.000 29.000 7,0.000 41.000 13,0.000 40.000 10,0.000 42.000 12,-2.000 19.000 1,-3.000 1.000-11,-3.000-1.000-10,-2.000 1.000-10,-3.000-1.000-8,1.000 1.000-5,-1.000-1.000-6,1.000 1.000-4,-1.000 7.000-8,1.000 16.000-11,-1.000 15.000-9,1.000 17.000-10,1.000 7.000-5,3.000 0.000 2,3.000 0.000 0,4.000 0.000 2,-1.000-8.000-3,-3.000-16.000-6,-3.000-15.000-5,-2.000-15.000-5,-1.000-23.000-2,3.000-28.000 3,3.000-28.000 2,4.000-27.000 3</inkml:trace>
</inkml:ink>
</file>

<file path=ppt/ink/ink1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32"/>
    </inkml:context>
    <inkml:brush xml:id="br0">
      <inkml:brushProperty name="width" value="0.0359811559319496" units="cm"/>
      <inkml:brushProperty name="height" value="0.0359811559319496" units="cm"/>
      <inkml:brushProperty name="color" value="#f2395b"/>
      <inkml:brushProperty name="ignorePressure" value="0"/>
    </inkml:brush>
  </inkml:definitions>
  <inkml:trace contextRef="#ctx0" brushRef="#br0">96200.000 48550.000 611,'112.000'-2.000'2,"-24.000"-3.000"10,-26.000-3.000 10,-24.000-2.000 11,-17.000 2.000 4,-5.000 9.000 1,-7.000 10.000-1,-5.000 10.000 1,-4.000 8.000-2,0.000 10.000-5,0.000 10.000-4,0.000 9.000-5,0.000 2.000-3,0.000-2.000-5,0.000-3.000-5,0.000-3.000-3,0.000-4.000-3,0.000-3.000-1,0.000-3.000-1,0.000-2.000-2,3.000-3.000-1,6.000 1.000 0,7.000-1.000 0,6.000 1.000 0,4.000-4.000-1,4.000-6.000 0,3.000-6.000 0,3.000-6.000 0,1.000-6.000-1,1.000-2.000-2,-1.000-3.000-2,1.000-3.000-1,1.000-7.000-1,3.000-9.000 1,3.000-10.000 1,4.000-8.000 0,-3.000-9.000 2,-5.000-6.000 2,-7.000-6.000 0,-5.000-6.000 3,-8.000-4.000 1,-5.000 1.000 1,-7.000-1.000 1,-5.000 1.000 1,-6.000 2.000 1,-3.000 7.000 2,-3.000 6.000 1,-2.000 7.000 1,-3.000 4.000 1,1.000 3.000 0,-1.000 3.000-2,1.000 4.000-1,-4.000 4.000-3,-6.000 6.000-10,-6.000 7.000-8,-6.000 6.000-8,-2.000 7.000-5,3.000 10.000-2,3.000 10.000-2,4.000 9.000-2,2.000 2.000-2,4.000-2.000 0,3.000-3.000 0,3.000-3.000-2,1.000-4.000 2,1.000-3.000 4,-1.000-3.000 4,1.000-2.000 3</inkml:trace>
</inkml:ink>
</file>

<file path=ppt/ink/ink19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9:51"/>
    </inkml:context>
    <inkml:brush xml:id="br0">
      <inkml:brushProperty name="width" value="0.0436858683824539" units="cm"/>
      <inkml:brushProperty name="height" value="0.0436858683824539" units="cm"/>
      <inkml:brushProperty name="color" value="#00bff3"/>
      <inkml:brushProperty name="ignorePressure" value="0"/>
    </inkml:brush>
  </inkml:definitions>
  <inkml:trace contextRef="#ctx0" brushRef="#br0">45900.000 17700.000 503,'7.000'-43.000'63,"17.000"17.000"-3,15.000 15.000-5,16.000 16.000-3,7.000 9.000-6,1.000 3.000-7,-1.000 3.000-6,1.000 4.000-8,2.000 1.000-5,7.000 0.000-2,6.000 0.000-2,7.000 0.000-2,4.000 1.000-2,3.000 4.000 0,3.000 3.000-2,4.000 3.000 0,-6.000 1.000-2,-11.000 1.000-4,-14.000-1.000-5,-11.000 1.000-4,-11.000-3.000-2,-5.000-2.000-1,-7.000-3.000 0,-5.000-3.000 0,-11.000-1.000 0,-11.000 4.000 3,-14.000 3.000 1,-11.000 3.000 3,-14.000 1.000 1,-11.000 1.000 0,-14.000-1.000 0,-11.000 1.000 0,-11.000 1.000 1,-5.000 3.000-1,-7.000 3.000 1,-5.000 4.000 1,-6.000 2.000-2,-3.000 4.000-4,-3.000 3.000-4,-2.000 3.000-4,3.000 1.000-5,14.000 1.000-6,11.000-1.000-7,14.000 1.000-6,14.000-6.000-3,20.000-8.000 1,18.000-10.000 1,20.000-9.000 0,10.000-10.000 0,3.000-9.000-2,3.000-10.000-1,4.000-8.000-2</inkml:trace>
</inkml:ink>
</file>

<file path=ppt/ink/ink19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9:51"/>
    </inkml:context>
    <inkml:brush xml:id="br0">
      <inkml:brushProperty name="width" value="0.0450002625584602" units="cm"/>
      <inkml:brushProperty name="height" value="0.0450002625584602" units="cm"/>
      <inkml:brushProperty name="color" value="#00bff3"/>
      <inkml:brushProperty name="ignorePressure" value="0"/>
    </inkml:brush>
  </inkml:definitions>
  <inkml:trace contextRef="#ctx0" brushRef="#br0">48300.000 17750.000 488,'20.000'-16.000'8,"-9.000"19.000"13,-10.000 19.000 15,-8.000 19.000 15,-6.000 12.000 4,1.000 6.000-5,-1.000 7.000-5,1.000 6.000-5,1.000-2.000-5,3.000-9.000-4,3.000-10.000-4,4.000-8.000-4,4.000-6.000-3,6.000 1.000-2,7.000-1.000-2,6.000 1.000-1,6.000-3.000-4,6.000-2.000-4,7.000-3.000-4,6.000-3.000-6,4.000-6.000-1,4.000-5.000-2,3.000-7.000 0,3.000-5.000-1,3.000-11.000-3,3.000-11.000-3,3.000-14.000-5,4.000-11.000-3,-1.000-14.000-2,-3.000-11.000 2,-3.000-14.000 0,-2.000-11.000 1,-9.000-7.000 2,-12.000 0.000 1,-13.000 0.000 2,-12.000 0.000 2,-10.000 6.000 1,-6.000 13.000 1,-6.000 12.000 3,-6.000 13.000 1,-15.000 15.000 0,-21.000 19.000-2,-22.000 19.000-2,-22.000 19.000-2,-19.000 21.000-3,-16.000 26.000-3,-15.000 24.000-4,-15.000 26.000-4,4.000 4.000-2,25.000-16.000-1,25.000-15.000-3,25.000-15.000-1</inkml:trace>
</inkml:ink>
</file>

<file path=ppt/ink/ink19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9:53"/>
    </inkml:context>
    <inkml:brush xml:id="br0">
      <inkml:brushProperty name="width" value="0.0429670251905918" units="cm"/>
      <inkml:brushProperty name="height" value="0.0429670251905918" units="cm"/>
      <inkml:brushProperty name="color" value="#00bff3"/>
      <inkml:brushProperty name="ignorePressure" value="0"/>
    </inkml:brush>
  </inkml:definitions>
  <inkml:trace contextRef="#ctx0" brushRef="#br0">45150.000 26350.000 512,'-74.000'51.000'60,"4.000"4.000"-9,3.000 3.000-12,3.000 3.000-11,1.000 3.000-6,1.000 3.000-3,-1.000 3.000-3,1.000 4.000-3,-3.000 2.000-1,-2.000 4.000 1,-3.000 3.000-1,-3.000 3.000 1,-1.000-1.000 0,4.000-2.000 0,3.000-3.000 0,3.000-3.000-1,4.000-7.000 0,7.000-9.000-1,6.000-10.000-1,7.000-8.000 0,15.000-11.000-3,25.000-8.000-2,25.000-10.000-4,25.000-9.000-2,15.000-9.000-1,7.000-5.000 1,6.000-7.000 0,7.000-5.000 1,2.000-4.000 0,1.000 0.000-1,-1.000 0.000-1,1.000 0.000-1,-4.000 3.000 1,-6.000 6.000 0,-6.000 7.000 1,-6.000 6.000 1,-9.000-4.000 3,-8.000-11.000 6,-10.000-14.000 6,-9.000-11.000 6,-10.000-9.000 0,-9.000-3.000-6,-10.000-3.000-5,-8.000-2.000-6,-6.000-9.000-5,1.000-12.000-9,-1.000-13.000-6,1.000-12.000-8,1.000-4.000-6,3.000 7.000-3,3.000 6.000-5,4.000 7.000-3,5.000 8.000-1,10.000 14.000 5,10.000 11.000 3,9.000 14.000 4,4.000 7.000 1,1.000 3.000-3,-1.000 3.000-2,1.000 4.000-3,-1.000 2.000 1,1.000 4.000 7,-1.000 3.000 7,1.000 3.000 5,-3.000 1.000 5,-2.000 1.000 3,-3.000-1.000 2,-3.000 1.000 3,-4.000 2.000 12,-3.000 7.000 20,-3.000 6.000 20,-2.000 7.000 21,-3.000 7.000 5,1.000 9.000-8,-1.000 10.000-10,1.000 10.000-9,-1.000 7.000-8,1.000 6.000-6,-1.000 7.000-7,1.000 6.000-6,-3.000 6.000-4,-2.000 6.000-3,-3.000 7.000-2,-3.000 6.000-2,-2.000 4.000-4,0.000 4.000-4,0.000 3.000-5,0.000 3.000-4,0.000-2.000-6,0.000-6.000-7,0.000-6.000-8,0.000-6.000-8,0.000-29.000-7,0.000-49.000-9,0.000-51.000-9,0.000-49.000-8,1.000-20.000 2,4.000 14.000 15,3.000 11.000 15,3.000 14.000 13,1.000 8.000 13,1.000 7.000 8,-1.000 6.000 10,1.000 7.000 8,1.000 4.000 7,3.000 3.000 3,3.000 3.000 3,4.000 4.000 4,2.000 2.000-1,4.000 4.000-2,3.000 3.000-4,3.000 3.000-3,3.000 1.000-5,3.000 1.000-6,3.000-1.000-5,4.000 1.000-6,-1.000 1.000-4,-3.000 3.000-2,-3.000 3.000-2,-2.000 4.000-1,-5.000-1.000-7,-2.000-3.000-8,-3.000-3.000-8,-3.000-2.000-10</inkml:trace>
</inkml:ink>
</file>

<file path=ppt/ink/ink19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9:53"/>
    </inkml:context>
    <inkml:brush xml:id="br0">
      <inkml:brushProperty name="width" value="0.0437007173895836" units="cm"/>
      <inkml:brushProperty name="height" value="0.0437007173895836" units="cm"/>
      <inkml:brushProperty name="color" value="#00bff3"/>
      <inkml:brushProperty name="ignorePressure" value="0"/>
    </inkml:brush>
  </inkml:definitions>
  <inkml:trace contextRef="#ctx0" brushRef="#br0">46550.000 25950.000 503,'-4.000'-107.000'25,"-5.000"39.000"15,-7.000 36.000 15,-5.000 39.000 15,-1.000 27.000 1,6.000 19.000-13,7.000 19.000-13,6.000 19.000-12,-1.000 18.000-9,-5.000 19.000-2,-7.000 19.000-3,-5.000 19.000-4,-1.000 23.000-3,6.000 28.000-5,7.000 28.000-6,6.000 29.000-6,1.000 8.000-9,-3.000-8.000-12,-3.000-10.000-13,-2.000-9.000-12,-1.000-16.000-6,3.000-22.000 1,3.000-22.000 3,4.000-21.000 2,-1.000-26.000 2,-3.000-28.000 5,-3.000-28.000 4,-2.000-27.000 5</inkml:trace>
</inkml:ink>
</file>

<file path=ppt/ink/ink19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9:53"/>
    </inkml:context>
    <inkml:brush xml:id="br0">
      <inkml:brushProperty name="width" value="0.0451530590653419" units="cm"/>
      <inkml:brushProperty name="height" value="0.0451530590653419" units="cm"/>
      <inkml:brushProperty name="color" value="#00bff3"/>
      <inkml:brushProperty name="ignorePressure" value="0"/>
    </inkml:brush>
  </inkml:definitions>
  <inkml:trace contextRef="#ctx0" brushRef="#br0">47150.000 26600.000 487,'-15.000'-44.000'42,"23.000"13.000"4,22.000 12.000 6,22.000 13.000 4,12.000 9.000-2,3.000 6.000-8,3.000 7.000-7,4.000 6.000-8,2.000 4.000-6,4.000 4.000-3,3.000 3.000-2,3.000 3.000-3,-2.000 1.000-3,-6.000 1.000-1,-6.000-1.000-3,-6.000 1.000-1,-7.000 1.000-2,-6.000 3.000-2,-6.000 3.000-2,-6.000 4.000-1,-7.000-1.000-3,-6.000-3.000-1,-6.000-3.000-3,-6.000-2.000-1,-9.000-3.000-2,-8.000 1.000 2,-10.000-1.000 0,-9.000 1.000 2,-12.000 1.000 0,-11.000 3.000 1,-14.000 3.000 1,-11.000 4.000 0,-11.000 2.000 1,-5.000 4.000-2,-7.000 3.000 0,-5.000 3.000-2,-3.000 1.000-2,4.000 1.000-4,3.000-1.000-5,3.000 1.000-4,7.000-6.000-5,14.000-8.000-3,11.000-10.000-4,14.000-9.000-4,14.000-7.000-6,20.000-3.000-5,18.000-3.000-7,20.000-2.000-7</inkml:trace>
</inkml:ink>
</file>

<file path=ppt/ink/ink19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9:54"/>
    </inkml:context>
    <inkml:brush xml:id="br0">
      <inkml:brushProperty name="width" value="0.0471787080168724" units="cm"/>
      <inkml:brushProperty name="height" value="0.0471787080168724" units="cm"/>
      <inkml:brushProperty name="color" value="#00bff3"/>
      <inkml:brushProperty name="ignorePressure" value="0"/>
    </inkml:brush>
  </inkml:definitions>
  <inkml:trace contextRef="#ctx0" brushRef="#br0">49450.000 26650.000 466,'-71.000'51.000'70,"10.000"4.000"-7,10.000 3.000-8,9.000 3.000-8,9.000 1.000-5,9.000 1.000-3,10.000-1.000-4,10.000 1.000-3,5.000 2.000-4,4.000 7.000-5,3.000 6.000-5,3.000 7.000-4,4.000 0.000-3,7.000-2.000 1,6.000-3.000-1,7.000-3.000 0,4.000-7.000-1,3.000-9.000-3,3.000-10.000-3,4.000-8.000-2,1.000-12.000-6,0.000-12.000-4,0.000-13.000-7,0.000-12.000-6,1.000-18.000-1,4.000-21.000 1,3.000-22.000 1,3.000-22.000 2,-2.000-13.000 1,-6.000-3.000 2,-6.000-3.000 1,-6.000-2.000 1,-9.000 2.000 2,-8.000 9.000 2,-10.000 10.000 2,-9.000 10.000 3,-15.000 8.000 0,-18.000 10.000 2,-19.000 10.000 1,-18.000 9.000 1,-14.000 10.000 1,-5.000 14.000-1,-7.000 11.000 1,-5.000 14.000-1,-4.000 16.000-2,0.000 22.000-6,0.000 22.000-4,0.000 23.000-6,7.000 0.000-9,17.000-18.000-11,15.000-19.000-13,16.000-18.000-11</inkml:trace>
</inkml:ink>
</file>

<file path=ppt/ink/ink19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19:56"/>
    </inkml:context>
    <inkml:brush xml:id="br0">
      <inkml:brushProperty name="width" value="0.0237033329904079" units="cm"/>
      <inkml:brushProperty name="height" value="0.0237033329904079" units="cm"/>
      <inkml:brushProperty name="color" value="#f2395b"/>
      <inkml:brushProperty name="ignorePressure" value="0"/>
    </inkml:brush>
  </inkml:definitions>
  <inkml:trace contextRef="#ctx0" brushRef="#br0">75950.000 16100.000 928,'-40.000'-77.000'4,"-27.000"-3.000"10,-28.000-3.000 8,-28.000-2.000 9</inkml:trace>
</inkml:ink>
</file>

<file path=ppt/ink/ink19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0:03"/>
    </inkml:context>
    <inkml:brush xml:id="br0">
      <inkml:brushProperty name="width" value="0.0363477133214474" units="cm"/>
      <inkml:brushProperty name="height" value="0.0363477133214474" units="cm"/>
      <inkml:brushProperty name="color" value="#f2395b"/>
      <inkml:brushProperty name="ignorePressure" value="0"/>
    </inkml:brush>
  </inkml:definitions>
  <inkml:trace contextRef="#ctx0" brushRef="#br0">18450.000 34850.000 605,'-36.000'0.000'42,"28.000"0.000"4,28.000 0.000 5,29.000 0.000 4,11.000 0.000-2,-2.000 0.000-10,-3.000 0.000-10,-3.000 0.000-8,1.000 0.000-8,6.000 0.000-4,7.000 0.000-4,6.000 0.000-4,4.000 0.000-3,4.000 0.000-2,3.000 0.000 0,3.000 0.000-3,1.000-2.000-2,1.000-3.000-5,-1.000-3.000-5,1.000-2.000-4,-1.000-1.000-6,1.000 3.000-7,-1.000 3.000-5,1.000 4.000-7,-6.000 1.000-1,-8.000 0.000 3,-10.000 0.000 4,-9.000 0.000 3,-10.000 1.000 3,-9.000 4.000 2,-10.000 3.000 2,-8.000 3.000 2</inkml:trace>
</inkml:ink>
</file>

<file path=ppt/ink/ink19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0:03"/>
    </inkml:context>
    <inkml:brush xml:id="br0">
      <inkml:brushProperty name="width" value="0.0350342132151127" units="cm"/>
      <inkml:brushProperty name="height" value="0.0350342132151127" units="cm"/>
      <inkml:brushProperty name="color" value="#f2395b"/>
      <inkml:brushProperty name="ignorePressure" value="0"/>
    </inkml:brush>
  </inkml:definitions>
  <inkml:trace contextRef="#ctx0" brushRef="#br0">19700.000 35150.000 627,'-25.000'21.000'1,"0.000"-5.000"0,0.000-7.000 1,0.000-5.000 1,1.000 6.000 10,4.000 23.000 18,3.000 22.000 17,3.000 22.000 19,3.000 18.000 2,3.000 16.000-15,3.000 15.000-14,4.000 17.000-14,1.000 8.000-12,0.000 4.000-10,0.000 3.000-11,0.000 3.000-10,1.000-4.000-8,4.000-8.000-5,3.000-10.000-6,3.000-9.000-4,-1.000-15.000-4,-2.000-18.000 2,-3.000-19.000 0,-3.000-18.000 1,-1.000-14.000 3,4.000-5.000 4,3.000-7.000 3,3.000-5.000 5</inkml:trace>
</inkml:ink>
</file>

<file path=ppt/ink/ink19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0:04"/>
    </inkml:context>
    <inkml:brush xml:id="br0">
      <inkml:brushProperty name="width" value="0.0392582826316357" units="cm"/>
      <inkml:brushProperty name="height" value="0.0392582826316357" units="cm"/>
      <inkml:brushProperty name="color" value="#f2395b"/>
      <inkml:brushProperty name="ignorePressure" value="0"/>
    </inkml:brush>
  </inkml:definitions>
  <inkml:trace contextRef="#ctx0" brushRef="#br0">22200.000 33750.000 560,'68.000'101.000'152,"-11.000"4.000"-37,-14.000 3.000-38,-11.000 3.000-36,-7.000 9.000-20,0.000 16.000-6,0.000 15.000-4,0.000 17.000-5,-4.000 11.000-5,-5.000 10.000-2,-7.000 10.000-3,-5.000 9.000-4,-4.000 7.000 0,0.000 7.000 2,0.000 6.000 2,0.000 7.000 3,0.000-3.000-3,0.000-8.000-4,0.000-10.000-6,0.000-9.000-5,-5.000-2.000-2,-9.000 6.000 1,-10.000 7.000 1,-8.000 6.000 1,-4.000-13.000 0,3.000-31.000-4,3.000-31.000-3,4.000-31.000-3,1.000-27.000-1,0.000-22.000 0,0.000-22.000 2,0.000-21.000 0,0.000-18.000 0,0.000-12.000-2,0.000-13.000-1,0.000-12.000-2</inkml:trace>
</inkml:ink>
</file>

<file path=ppt/ink/ink1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32"/>
    </inkml:context>
    <inkml:brush xml:id="br0">
      <inkml:brushProperty name="width" value="0.0353827960789204" units="cm"/>
      <inkml:brushProperty name="height" value="0.0353827960789204" units="cm"/>
      <inkml:brushProperty name="color" value="#f2395b"/>
      <inkml:brushProperty name="ignorePressure" value="0"/>
    </inkml:brush>
  </inkml:definitions>
  <inkml:trace contextRef="#ctx0" brushRef="#br0">98050.000 47950.000 621,'95.000'4.000'132,"-9.000"10.000"-32,-10.000 10.000-32,-8.000 9.000-32,-12.000 7.000-18,-12.000 7.000-5,-13.000 6.000-5,-12.000 7.000-4,-10.000 0.000-5,-6.000-2.000-3,-6.000-3.000-2,-6.000-3.000-2,-12.000-1.000-3,-15.000 4.000 1,-15.000 3.000-1,-16.000 3.000-1,-8.000-1.000 0,0.000-2.000 0,0.000-3.000 0,0.000-3.000 0,3.000-6.000 1,6.000-5.000 3,7.000-7.000 3,6.000-5.000 3,6.000-8.000 3,6.000-5.000 3,7.000-7.000 3,6.000-5.000 2,10.000 0.000 2,17.000 10.000-2,15.000 10.000 0,16.000 9.000-2,16.000-1.000-2,20.000-8.000-2,18.000-10.000-3,20.000-9.000-3,8.000-5.000-2,1.000 0.000-2,-1.000 0.000-3,1.000 0.000-3,-6.000 0.000-1,-8.000 0.000-3,-10.000 0.000-2,-9.000 0.000-2,-12.000 0.000-2,-11.000 0.000-4,-14.000 0.000-2,-11.000 0.000-3,-9.000-4.000-2,-3.000-5.000 0,-3.000-7.000 0,-2.000-5.000 0</inkml:trace>
</inkml:ink>
</file>

<file path=ppt/ink/ink19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0:04"/>
    </inkml:context>
    <inkml:brush xml:id="br0">
      <inkml:brushProperty name="width" value="0.0351086929440498" units="cm"/>
      <inkml:brushProperty name="height" value="0.0351086929440498" units="cm"/>
      <inkml:brushProperty name="color" value="#f2395b"/>
      <inkml:brushProperty name="ignorePressure" value="0"/>
    </inkml:brush>
  </inkml:definitions>
  <inkml:trace contextRef="#ctx0" brushRef="#br0">22300.000 33450.000 626,'-24.000'-18.000'77,"4.000"17.000"-8,3.000 15.000-9,3.000 16.000-8,-1.000 13.000-9,-2.000 14.000-11,-3.000 11.000-11,-3.000 14.000-9,-4.000 8.000-7,-3.000 7.000-2,-3.000 6.000-4,-2.000 7.000-1,-3.000-1.000-5,1.000-6.000-8,-1.000-6.000-6,1.000-6.000-7,1.000-9.000-5,3.000-8.000-3,3.000-10.000-3,4.000-9.000-4,1.000-7.000-1,0.000-3.000 1,0.000-3.000-1,0.000-2.000 2</inkml:trace>
</inkml:ink>
</file>

<file path=ppt/ink/ink19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0:04"/>
    </inkml:context>
    <inkml:brush xml:id="br0">
      <inkml:brushProperty name="width" value="0.0388778075575829" units="cm"/>
      <inkml:brushProperty name="height" value="0.0388778075575829" units="cm"/>
      <inkml:brushProperty name="color" value="#f2395b"/>
      <inkml:brushProperty name="ignorePressure" value="0"/>
    </inkml:brush>
  </inkml:definitions>
  <inkml:trace contextRef="#ctx0" brushRef="#br0">22400.000 33600.000 565,'46.000'0.000'2,"-5.000"0.000"12,-7.000 0.000 14,-5.000 0.000 14,0.000 4.000 5,10.000 10.000-2,10.000 10.000-2,9.000 9.000-2,7.000 6.000-2,7.000 3.000-6,6.000 3.000-3,7.000 4.000-6,0.000 2.000-4,-2.000 4.000-5,-3.000 3.000-7,-3.000 3.000-5,-4.000-1.000-10,-3.000-2.000-14,-3.000-3.000-15,-2.000-3.000-15,-8.000-4.000-4,-8.000-3.000 5,-10.000-3.000 5,-9.000-2.000 5</inkml:trace>
</inkml:ink>
</file>

<file path=ppt/ink/ink19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0:14"/>
    </inkml:context>
    <inkml:brush xml:id="br0">
      <inkml:brushProperty name="width" value="0.0432353392243385" units="cm"/>
      <inkml:brushProperty name="height" value="0.0432353392243385" units="cm"/>
      <inkml:brushProperty name="color" value="#f2395b"/>
      <inkml:brushProperty name="ignorePressure" value="0"/>
    </inkml:brush>
  </inkml:definitions>
  <inkml:trace contextRef="#ctx0" brushRef="#br0">27800.000 35100.000 508,'-18.000'21.000'11,"17.000"-5.000"19,15.000-7.000 22,16.000-5.000 19,9.000-4.000 4,3.000 0.000-15,3.000 0.000-15,4.000 0.000-15,4.000 0.000-9,6.000 0.000-3,7.000 0.000-4,6.000 0.000-4,3.000 1.000-2,0.000 4.000-2,0.000 3.000 0,0.000 3.000-1,0.000-1.000-1,0.000-2.000 0,0.000-3.000 2,0.000-3.000-1,1.000-1.000 0,4.000 4.000-1,3.000 3.000-2,3.000 3.000-3,3.000 1.000 0,3.000 1.000 0,3.000-1.000 0,4.000 1.000-1,-3.000-3.000 0,-5.000-2.000-1,-7.000-3.000-1,-5.000-3.000 0,-3.000-4.000 0,4.000-3.000 1,3.000-3.000 0,3.000-2.000 0,1.000-3.000 1,1.000 1.000 0,-1.000-1.000 1,1.000 1.000-1,-1.000-1.000 1,1.000 1.000 0,-1.000-1.000 1,1.000 1.000 1,-3.000 1.000 0,-2.000 3.000-1,-3.000 3.000 0,-3.000 4.000 0,-1.000 1.000-1,4.000 0.000 1,3.000 0.000 0,3.000 0.000 0,1.000 0.000-1,1.000 0.000-1,-1.000 0.000-1,1.000 0.000-1,-3.000 0.000-1,-2.000 0.000-2,-3.000 0.000 1,-3.000 0.000-2,-6.000 0.000 0,-5.000 0.000 1,-7.000 0.000 0,-5.000 0.000 1,-6.000 0.000-3,-3.000 0.000-3,-3.000 0.000-5,-2.000 0.000-3,-11.000 1.000-11,-15.000 4.000-13,-15.000 3.000-16,-16.000 3.000-14</inkml:trace>
</inkml:ink>
</file>

<file path=ppt/ink/ink19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0:14"/>
    </inkml:context>
    <inkml:brush xml:id="br0">
      <inkml:brushProperty name="width" value="0.0458471141755581" units="cm"/>
      <inkml:brushProperty name="height" value="0.0458471141755581" units="cm"/>
      <inkml:brushProperty name="color" value="#f2395b"/>
      <inkml:brushProperty name="ignorePressure" value="0"/>
    </inkml:brush>
  </inkml:definitions>
  <inkml:trace contextRef="#ctx0" brushRef="#br0">32550.000 34300.000 479,'71.000'23.000'118,"-5.000"-3.000"-29,-7.000-3.000-26,-5.000-2.000-29,-4.000-1.000-14,0.000 3.000-3,0.000 3.000-4,0.000 4.000-1,1.000 1.000-3,4.000 0.000 1,3.000 0.000 0,3.000 0.000 0,3.000 0.000-1,3.000 0.000 0,3.000 0.000-2,4.000 0.000 0,-1.000 1.000 0,-3.000 4.000 0,-3.000 3.000 1,-2.000 3.000 0,-5.000 1.000 0,-2.000 1.000 0,-3.000-1.000 1,-3.000 1.000-1,-4.000-3.000 0,-3.000-2.000-2,-3.000-3.000-2,-2.000-3.000-2,-19.000 1.000-1,-30.000 6.000-5,-32.000 7.000-2,-30.000 6.000-4,-26.000 10.000-5,-19.000 17.000-7,-18.000 15.000-7,-19.000 16.000-8,-12.000 13.000-6,-2.000 14.000-5,-3.000 11.000-6,-3.000 14.000-5,10.000-9.000 1,26.000-28.000 6,24.000-28.000 5,26.000-27.000 7</inkml:trace>
</inkml:ink>
</file>

<file path=ppt/ink/ink19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0:16"/>
    </inkml:context>
    <inkml:brush xml:id="br0">
      <inkml:brushProperty name="width" value="0.0451516285538673" units="cm"/>
      <inkml:brushProperty name="height" value="0.0451516285538673" units="cm"/>
      <inkml:brushProperty name="color" value="#f2395b"/>
      <inkml:brushProperty name="ignorePressure" value="0"/>
    </inkml:brush>
  </inkml:definitions>
  <inkml:trace contextRef="#ctx0" brushRef="#br0">37400.000 34350.000 487,'-25.000'-113.000'41,"0.000"26.000"-5,0.000 24.000-7,0.000 26.000-5,-4.000 15.000-3,-5.000 6.000 1,-7.000 7.000 2,-5.000 6.000 1,-3.000 7.000-1,4.000 10.000-3,3.000 10.000-3,3.000 9.000-3,-1.000 10.000-2,-2.000 14.000 0,-3.000 11.000-1,-3.000 14.000 0,1.000 3.000-1,6.000-2.000 0,7.000-3.000-1,6.000-3.000 0,3.000 1.000 0,0.000 6.000-1,0.000 7.000-1,0.000 6.000 0,3.000-1.000-1,6.000-5.000 1,7.000-7.000 1,6.000-5.000 1,6.000-8.000-1,6.000-5.000-3,7.000-7.000-2,6.000-5.000-3,6.000-9.000-3,6.000-9.000-2,7.000-10.000-3,6.000-8.000-3,4.000-11.000-2,4.000-8.000-1,3.000-10.000-3,3.000-9.000 0,3.000-16.000-2,3.000-22.000-2,3.000-22.000-1,4.000-21.000-2,2.000-14.000 0,4.000-2.000 0,3.000-3.000-1,3.000-3.000 1,-4.000-2.000 0,-8.000 0.000 1,-10.000 0.000 3,-9.000 0.000 0,-9.000 6.000 3,-5.000 13.000 3,-7.000 12.000 1,-5.000 13.000 3,-8.000 10.000 4,-5.000 10.000 5,-7.000 10.000 5,-5.000 9.000 5,-4.000 6.000 6,0.000 3.000 7,0.000 3.000 7,0.000 4.000 8,0.000 13.000 3,0.000 26.000 1,0.000 24.000 1,0.000 26.000 0,0.000 19.000-3,0.000 17.000-7,0.000 15.000-7,0.000 16.000-8,0.000 7.000-6,0.000 1.000-7,0.000-1.000-7,0.000 1.000-6,-4.000-1.000-6,-5.000 1.000-2,-7.000-1.000-4,-5.000 1.000-4,-3.000-9.000-3,4.000-15.000-1,3.000-15.000-2,3.000-16.000-1,3.000-27.000-6,3.000-37.000-7,3.000-38.000-8,4.000-37.000-9,1.000-15.000 3,0.000 10.000 11,0.000 10.000 13,0.000 9.000 11,1.000 4.000 6,4.000 1.000 4,3.000-1.000 1,3.000 1.000 3</inkml:trace>
</inkml:ink>
</file>

<file path=ppt/ink/ink19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0:16"/>
    </inkml:context>
    <inkml:brush xml:id="br0">
      <inkml:brushProperty name="width" value="0.0348707847297192" units="cm"/>
      <inkml:brushProperty name="height" value="0.0348707847297192" units="cm"/>
      <inkml:brushProperty name="color" value="#f2395b"/>
      <inkml:brushProperty name="ignorePressure" value="0"/>
    </inkml:brush>
  </inkml:definitions>
  <inkml:trace contextRef="#ctx0" brushRef="#br0">37900.000 35200.000 630,'1.000'-135.000'2,"4.000"32.000"3,3.000 31.000 3,3.000 32.000 3,6.000 15.000 8,9.000 0.000 12,10.000 0.000 13,10.000 0.000 13,0.000 1.000 0,-5.000 4.000-10,-7.000 3.000-10,-5.000 3.000-11,-1.000 3.000-9,6.000 3.000-9,7.000 3.000-8,6.000 4.000-8,3.000 1.000-12,0.000 0.000-15,0.000 0.000-15,0.000 0.000-15,-5.000-4.000-2,-9.000-5.000 7,-10.000-7.000 8,-8.000-5.000 8</inkml:trace>
</inkml:ink>
</file>

<file path=ppt/ink/ink19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0:16"/>
    </inkml:context>
    <inkml:brush xml:id="br0">
      <inkml:brushProperty name="width" value="0.0487695820629597" units="cm"/>
      <inkml:brushProperty name="height" value="0.0487695820629597" units="cm"/>
      <inkml:brushProperty name="color" value="#f2395b"/>
      <inkml:brushProperty name="ignorePressure" value="0"/>
    </inkml:brush>
  </inkml:definitions>
  <inkml:trace contextRef="#ctx0" brushRef="#br0">38800.000 33150.000 451,'0.000'-49.000'0,"0.000"4.000"2,0.000 3.000 0,0.000 3.000 2,0.000 3.000 2,0.000 3.000 6,0.000 3.000 4,0.000 4.000 6,-2.000 15.000 8,-3.000 28.000 15,-3.000 28.000 14,-2.000 29.000 13,-3.000 27.000 1,1.000 29.000-14,-1.000 28.000-14,1.000 28.000-13,-1.000 15.000-10,1.000 4.000-4,-1.000 3.000-4,1.000 3.000-4,1.000 3.000-5,3.000 3.000-5,3.000 3.000-3,4.000 4.000-5,1.000 1.000-8,0.000 0.000-11,0.000 0.000-10,0.000 0.000-12,0.000-13.000-5,0.000-24.000 2,0.000-26.000 2,0.000-24.000 1,0.000-24.000 5,0.000-22.000 6,0.000-22.000 9,0.000-21.000 6</inkml:trace>
</inkml:ink>
</file>

<file path=ppt/ink/ink19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0:17"/>
    </inkml:context>
    <inkml:brush xml:id="br0">
      <inkml:brushProperty name="width" value="0.0412764064967632" units="cm"/>
      <inkml:brushProperty name="height" value="0.0412764064967632" units="cm"/>
      <inkml:brushProperty name="color" value="#f2395b"/>
      <inkml:brushProperty name="ignorePressure" value="0"/>
    </inkml:brush>
  </inkml:definitions>
  <inkml:trace contextRef="#ctx0" brushRef="#br0">39500.000 34750.000 532,'-49.000'75.000'161,"4.000"0.000"-37,3.000 0.000-39,3.000 0.000-37,-1.000 1.000-23,-2.000 4.000-9,-3.000 3.000-7,-3.000 3.000-10,-1.000-4.000-4,4.000-8.000-4,3.000-10.000-2,3.000-9.000-4,10.000-10.000 0,20.000-9.000 1,18.000-10.000 1,20.000-8.000 2,14.000-12.000 1,14.000-12.000 3,11.000-13.000 4,14.000-12.000 2,3.000-5.000 1,-2.000 3.000 0,-3.000 3.000 1,-3.000 4.000-1,-7.000 2.000-4,-9.000 4.000-7,-10.000 3.000-8,-8.000 3.000-9,-8.000 4.000-6,-2.000 7.000-8,-3.000 6.000-5,-3.000 7.000-8,-9.000 0.000 1,-11.000-2.000 9,-14.000-3.000 7,-11.000-3.000 9</inkml:trace>
</inkml:ink>
</file>

<file path=ppt/ink/ink19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0:17"/>
    </inkml:context>
    <inkml:brush xml:id="br0">
      <inkml:brushProperty name="width" value="0.0390004739165306" units="cm"/>
      <inkml:brushProperty name="height" value="0.0390004739165306" units="cm"/>
      <inkml:brushProperty name="color" value="#f2395b"/>
      <inkml:brushProperty name="ignorePressure" value="0"/>
    </inkml:brush>
  </inkml:definitions>
  <inkml:trace contextRef="#ctx0" brushRef="#br0">39700.000 34700.000 564,'-24.000'-24.000'2,"4.000"4.000"7,3.000 3.000 6,3.000 3.000 5,3.000 7.000 8,3.000 14.000 11,3.000 11.000 10,4.000 14.000 10,1.000 13.000-1,0.000 16.000-10,0.000 15.000-12,0.000 17.000-11,0.000 10.000-7,0.000 6.000-5,0.000 7.000-3,0.000 6.000-3,0.000 7.000-12,0.000 10.000-17,0.000 10.000-17,0.000 9.000-18,0.000-13.000-5,0.000-34.000 9,0.000-35.000 9,0.000-33.000 9,0.000-18.000 3,0.000 0.000-2,0.000 0.000-2,0.000 0.000-2</inkml:trace>
</inkml:ink>
</file>

<file path=ppt/ink/ink19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0:17"/>
    </inkml:context>
    <inkml:brush xml:id="br0">
      <inkml:brushProperty name="width" value="0.0409478843212128" units="cm"/>
      <inkml:brushProperty name="height" value="0.0409478843212128" units="cm"/>
      <inkml:brushProperty name="color" value="#f2395b"/>
      <inkml:brushProperty name="ignorePressure" value="0"/>
    </inkml:brush>
  </inkml:definitions>
  <inkml:trace contextRef="#ctx0" brushRef="#br0">40600.000 31850.000 537,'50.000'56.000'134,"0.000"13.000"-30,0.000 12.000-30,0.000 13.000-31,-4.000 15.000-17,-5.000 19.000-5,-7.000 19.000-4,-5.000 19.000-5,-6.000 13.000-4,-3.000 10.000 0,-3.000 10.000-1,-2.000 9.000-1,-5.000 1.000-3,-2.000-6.000-6,-3.000-6.000-5,-3.000-6.000-5,-6.000-4.000-5,-5.000 1.000-5,-7.000-1.000-5,-5.000 1.000-4,-4.000-3.000-4,0.000-2.000-1,0.000-3.000-3,0.000-3.000-1,1.000-17.000 2,4.000-27.000 6,3.000-28.000 6,3.000-28.000 7,1.000-18.000 1,1.000-6.000-4,-1.000-6.000-3,1.000-6.000-5</inkml:trace>
</inkml:ink>
</file>

<file path=ppt/ink/ink1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33"/>
    </inkml:context>
    <inkml:brush xml:id="br0">
      <inkml:brushProperty name="width" value="0.0562752559781075" units="cm"/>
      <inkml:brushProperty name="height" value="0.0562752559781075" units="cm"/>
      <inkml:brushProperty name="color" value="#f2395b"/>
      <inkml:brushProperty name="ignorePressure" value="0"/>
    </inkml:brush>
  </inkml:definitions>
  <inkml:trace contextRef="#ctx0" brushRef="#br0">99200.000 47750.000 390,'-24.000'-25.000'4,"4.000"0.000"7,3.000 0.000 6,3.000 0.000 8,10.000 4.000 3,20.000 10.000-1,18.000 10.000-1,20.000 9.000-1,8.000 9.000-2,1.000 9.000-4,-1.000 10.000-4,1.000 10.000-5,1.000 4.000-3,3.000 0.000-2,3.000 0.000-1,4.000 0.000-2,-1.000-2.000-2,-3.000-3.000-1,-3.000-3.000-3,-2.000-2.000-3,-8.000-6.000 0,-8.000-6.000-2,-10.000-6.000-1,-9.000-6.000-1,-12.000 7.000 10,-11.000 22.000 20,-14.000 22.000 20,-11.000 23.000 19,-17.000 31.000 6,-18.000 45.000-11,-19.000 43.000-10,-18.000 45.000-11,-10.000 22.000-6,0.000 4.000-4,0.000 3.000-3,0.000 3.000-4,-2.000 14.000-4,-3.000 25.000-4,-3.000 25.000-4,-2.000 25.000-4,-5.000 4.000-8,-2.000-15.000-13,-3.000-15.000-13,-3.000-16.000-12,7.000-35.000-12,19.000-53.000-11,19.000-53.000-10,19.000-52.000-11</inkml:trace>
</inkml:ink>
</file>

<file path=ppt/ink/ink19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0:18"/>
    </inkml:context>
    <inkml:brush xml:id="br0">
      <inkml:brushProperty name="width" value="0.0403147526085377" units="cm"/>
      <inkml:brushProperty name="height" value="0.0403147526085377" units="cm"/>
      <inkml:brushProperty name="color" value="#f2395b"/>
      <inkml:brushProperty name="ignorePressure" value="0"/>
    </inkml:brush>
  </inkml:definitions>
  <inkml:trace contextRef="#ctx0" brushRef="#br0">40300.000 35150.000 545,'-18.000'-13.000'11,"17.000"26.000"21,15.000 24.000 21,16.000 26.000 21,4.000 16.000 3,-6.000 10.000-16,-6.000 10.000-15,-6.000 9.000-16,-4.000 2.000-10,1.000-2.000-4,-1.000-3.000-3,1.000-3.000-5,-3.000-4.000-2,-2.000-3.000-2,-3.000-3.000-1,-3.000-2.000-2,-2.000-9.000-2,0.000-12.000 0,0.000-13.000-1,0.000-12.000-1,4.000-15.000-1,10.000-15.000 0,10.000-15.000-1,9.000-16.000 0,9.000-19.000-1,9.000-22.000-1,10.000-22.000-1,10.000-21.000-1,14.000-26.000-1,23.000-28.000-2,22.000-28.000-3,22.000-27.000-3,-2.000 3.000 1,-25.000 39.000 1,-25.000 36.000 3,-25.000 39.000 3,-16.000 24.000-9,-6.000 13.000-17,-6.000 12.000-17,-6.000 13.000-19</inkml:trace>
</inkml:ink>
</file>

<file path=ppt/ink/ink19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0:20"/>
    </inkml:context>
    <inkml:brush xml:id="br0">
      <inkml:brushProperty name="width" value="0.0342845916748047" units="cm"/>
      <inkml:brushProperty name="height" value="0.0342845916748047" units="cm"/>
      <inkml:brushProperty name="color" value="#f2395b"/>
      <inkml:brushProperty name="ignorePressure" value="0"/>
    </inkml:brush>
  </inkml:definitions>
  <inkml:trace contextRef="#ctx0" brushRef="#br0">13100.000 36050.000 641,'-25.000'-47.000'-12,"0.000"6.000"19,0.000 7.000 19,0.000 6.000 18,-2.000 6.000 7,-3.000 6.000-7,-3.000 7.000-6,-2.000 6.000-7,-3.000 9.000-6,1.000 13.000-5,-1.000 12.000-6,1.000 13.000-5,-3.000 7.000-4,-2.000 4.000 0,-3.000 3.000-1,-3.000 3.000-1,-1.000 3.000-1,4.000 3.000-1,3.000 3.000-1,3.000 4.000-1,3.000 2.000-1,3.000 4.000 1,3.000 3.000 0,4.000 3.000 1,1.000-1.000 1,0.000-2.000-1,0.000-3.000 0,0.000-3.000 1,3.000-2.000-1,6.000 0.000 2,7.000 0.000-1,6.000 0.000 1,3.000-2.000 0,0.000-3.000 1,0.000-3.000 1,0.000-2.000 0,1.000-6.000 1,4.000-6.000-1,3.000-6.000 0,3.000-6.000-1,4.000-2.000 0,7.000 3.000 0,6.000 3.000-1,7.000 4.000 0,8.000-3.000-2,14.000-5.000 0,11.000-7.000 0,14.000-5.000-2,5.000-8.000 0,1.000-5.000 0,-1.000-7.000 0,1.000-5.000 0,2.000-8.000-1,7.000-5.000-1,6.000-7.000-2,7.000-5.000-2,0.000-6.000-1,-2.000-3.000 1,-3.000-3.000 0,-3.000-2.000 1,-7.000-5.000 1,-9.000-2.000 0,-10.000-3.000 0,-8.000-3.000 0,-8.000-1.000 1,-2.000 4.000-1,-3.000 3.000 0,-3.000 3.000 0,-4.000-1.000 0,-3.000-2.000 2,-3.000-3.000 0,-2.000-3.000 1,-5.000-4.000 2,-2.000-3.000 0,-3.000-3.000 1,-3.000-2.000 1,-6.000-5.000 1,-5.000-2.000 0,-7.000-3.000 0,-5.000-3.000-1,-8.000-6.000 1,-5.000-5.000-1,-7.000-7.000 0,-5.000-5.000 0,-6.000-4.000-1,-3.000 0.000 0,-3.000 0.000-1,-2.000 0.000-1,-6.000 3.000-1,-6.000 6.000 0,-6.000 7.000-1,-6.000 6.000 0,-4.000 4.000-1,1.000 4.000 1,-1.000 3.000 1,1.000 3.000 0,-3.000 7.000 1,-2.000 14.000-1,-3.000 11.000-1,-3.000 14.000 0,-4.000 8.000-2,-3.000 7.000-3,-3.000 6.000-4,-2.000 7.000-2,-3.000 10.000-1,1.000 16.000 2,-1.000 15.000 3,1.000 17.000 2,5.000 5.000-1,14.000-3.000-1,11.000-3.000-3,14.000-2.000-3,7.000-8.000-2,3.000-8.000-5,3.000-10.000-4,4.000-9.000-5</inkml:trace>
</inkml:ink>
</file>

<file path=ppt/ink/ink19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0:20"/>
    </inkml:context>
    <inkml:brush xml:id="br0">
      <inkml:brushProperty name="width" value="0.032441932708025" units="cm"/>
      <inkml:brushProperty name="height" value="0.032441932708025" units="cm"/>
      <inkml:brushProperty name="color" value="#f2395b"/>
      <inkml:brushProperty name="ignorePressure" value="0"/>
    </inkml:brush>
  </inkml:definitions>
  <inkml:trace contextRef="#ctx0" brushRef="#br0">12850.000 36700.000 678,'51.000'-2.000'-2,"4.000"-3.000"-4,3.000-3.000-4,3.000-2.000-3,-1.000-1.000 7,-2.000 3.000 18,-3.000 3.000 19,-3.000 4.000 19,-2.000 1.000 6,0.000 0.000-7,0.000 0.000-8,0.000 0.000-6,-4.000 3.000-7,-5.000 6.000-6,-7.000 7.000-5,-5.000 6.000-7,-6.000 4.000-4,-3.000 4.000-4,-3.000 3.000-5,-2.000 3.000-2,-6.000 3.000-3,-6.000 3.000 2,-6.000 3.000 1,-6.000 4.000 0,-10.000 5.000-3,-12.000 10.000-8,-13.000 10.000-9,-12.000 9.000-8,-7.000-1.000-2,1.000-8.000 5,-1.000-10.000 5,1.000-9.000 4,1.000-10.000 4,3.000-9.000 3,3.000-10.000 2,4.000-8.000 3,4.000-6.000 1,6.000 1.000-1,7.000-1.000 0,6.000 1.000 0,7.000-4.000 7,10.000-6.000 19,10.000-6.000 17,9.000-6.000 18,10.000-6.000 4,14.000-2.000-10,11.000-3.000-9,14.000-3.000-9,8.000-2.000-9,7.000 0.000-5,6.000 0.000-7,7.000 0.000-6,0.000 3.000-5,-2.000 6.000-2,-3.000 7.000-4,-3.000 6.000-3,-9.000 4.000-11,-11.000 4.000-16,-14.000 3.000-18,-11.000 3.000-18</inkml:trace>
</inkml:ink>
</file>

<file path=ppt/ink/ink19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0:22"/>
    </inkml:context>
    <inkml:brush xml:id="br0">
      <inkml:brushProperty name="width" value="0.0351043231785297" units="cm"/>
      <inkml:brushProperty name="height" value="0.0351043231785297" units="cm"/>
      <inkml:brushProperty name="color" value="#f2395b"/>
      <inkml:brushProperty name="ignorePressure" value="0"/>
    </inkml:brush>
  </inkml:definitions>
  <inkml:trace contextRef="#ctx0" brushRef="#br0">13950.000 42250.000 626,'-47.000'-44.000'46,"6.000"13.000"-7,7.000 12.000-7,6.000 13.000-8,1.000 9.000-4,-3.000 6.000 0,-3.000 7.000-2,-2.000 6.000-1,-3.000 3.000-1,1.000 0.000-3,-1.000 0.000-4,1.000 0.000-2,-1.000 1.000-1,1.000 4.000 0,-1.000 3.000 0,1.000 3.000 1,-1.000 3.000 0,1.000 3.000 0,-1.000 3.000-1,1.000 4.000-1,1.000 1.000 0,3.000 0.000-1,3.000 0.000 0,4.000 0.000-1,4.000 4.000 1,6.000 10.000 0,7.000 10.000 1,6.000 9.000 1,4.000 1.000 0,4.000-6.000-2,3.000-6.000-1,3.000-6.000-1,4.000-4.000 0,7.000 1.000 0,6.000-1.000 1,7.000 1.000 0,5.000-3.000-1,7.000-2.000-2,6.000-3.000-2,7.000-3.000-2,4.000-4.000-3,3.000-3.000 0,3.000-3.000-1,4.000-2.000-2,1.000-3.000 0,0.000 1.000 2,0.000-1.000-1,0.000 1.000 2,0.000-6.000 0,0.000-8.000-1,0.000-10.000 0,0.000-9.000-1,1.000-10.000 0,4.000-9.000 1,3.000-10.000 2,3.000-8.000 1,1.000-14.000 1,1.000-15.000-1,-1.000-15.000-1,1.000-16.000 0,-4.000-8.000-1,-6.000 0.000 1,-6.000 0.000-1,-6.000 0.000 0,-6.000 0.000 1,-2.000 0.000 0,-3.000 0.000 0,-3.000 0.000 0,-7.000 1.000 2,-9.000 4.000 0,-10.000 3.000 1,-8.000 3.000 2,-8.000 1.000 0,-2.000 1.000 1,-3.000-1.000-1,-3.000 1.000 0,-9.000-3.000 1,-11.000-2.000 0,-14.000-3.000-1,-11.000-3.000 2,-11.000-1.000-1,-5.000 4.000 1,-7.000 3.000-1,-5.000 3.000 1,-6.000 6.000 1,-3.000 9.000 0,-3.000 10.000 2,-2.000 10.000 0,-3.000 10.000 0,1.000 13.000-2,-1.000 12.000-1,1.000 13.000-1,-1.000 15.000-4,1.000 19.000-7,-1.000 19.000-6,1.000 19.000-7,5.000 10.000-1,14.000 4.000 1,11.000 3.000 2,14.000 3.000 2,8.000-7.000 0,7.000-15.000-3,6.000-15.000-2,7.000-16.000-2</inkml:trace>
</inkml:ink>
</file>

<file path=ppt/ink/ink19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0:22"/>
    </inkml:context>
    <inkml:brush xml:id="br0">
      <inkml:brushProperty name="width" value="0.0380876399576664" units="cm"/>
      <inkml:brushProperty name="height" value="0.0380876399576664" units="cm"/>
      <inkml:brushProperty name="color" value="#f2395b"/>
      <inkml:brushProperty name="ignorePressure" value="0"/>
    </inkml:brush>
  </inkml:definitions>
  <inkml:trace contextRef="#ctx0" brushRef="#br0">14250.000 42100.000 577,'23.000'29.000'85,"-3.000"10.000"-18,-3.000 10.000-17,-2.000 9.000-17,-5.000 13.000-9,-2.000 20.000-3,-3.000 18.000-1,-3.000 20.000-3,-2.000 17.000-1,0.000 20.000-1,0.000 18.000 1,0.000 20.000-1,0.000-9.000-1,0.000-34.000-2,0.000-35.000-2,0.000-33.000-2,0.000-22.000-17,0.000-5.000-30,0.000-7.000-31,0.000-5.000-30</inkml:trace>
</inkml:ink>
</file>

<file path=ppt/ink/ink19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0:23"/>
    </inkml:context>
    <inkml:brush xml:id="br0">
      <inkml:brushProperty name="width" value="0.0386505350470543" units="cm"/>
      <inkml:brushProperty name="height" value="0.0386505350470543" units="cm"/>
      <inkml:brushProperty name="color" value="#f2395b"/>
      <inkml:brushProperty name="ignorePressure" value="0"/>
    </inkml:brush>
  </inkml:definitions>
  <inkml:trace contextRef="#ctx0" brushRef="#br0">20550.000 42150.000 569,'-27.000'-68.000'33,"-3.000"17.000"1,-3.000 15.000 1,-2.000 16.000-1,-3.000 9.000-2,1.000 3.000-5,-1.000 3.000-5,1.000 4.000-4,-4.000 5.000-3,-6.000 10.000-2,-6.000 10.000 0,-6.000 9.000-2,-1.000 4.000-1,7.000 1.000 0,6.000-1.000-1,7.000 1.000-1,2.000 2.000-1,1.000 7.000-1,-1.000 6.000-3,1.000 7.000-1,2.000 4.000-1,7.000 3.000-1,6.000 3.000-1,7.000 4.000 0,4.000 2.000-1,3.000 4.000 1,3.000 3.000 0,4.000 3.000 1,2.000-1.000 0,4.000-2.000 0,3.000-3.000-1,3.000-3.000-1,6.000-9.000 1,9.000-11.000 0,10.000-14.000 1,10.000-11.000 0,7.000-12.000-2,6.000-9.000-2,7.000-10.000-3,6.000-8.000-2,6.000-14.000-3,6.000-15.000 1,7.000-15.000-1,6.000-16.000 1,1.000-15.000-2,-3.000-11.000-2,-3.000-14.000-2,-2.000-11.000-3,-8.000-7.000 1,-8.000 0.000 0,-10.000 0.000 2,-9.000 0.000 0,-9.000 3.000 3,-5.000 6.000 1,-7.000 7.000 2,-5.000 6.000 3,-8.000 9.000 2,-5.000 13.000 4,-7.000 12.000 5,-5.000 13.000 3,-4.000 21.000 10,0.000 32.000 16,0.000 31.000 16,0.000 32.000 16,1.000 22.000 1,4.000 17.000-15,3.000 15.000-14,3.000 16.000-15,-1.000 5.000-10,-2.000-2.000-6,-3.000-3.000-5,-3.000-3.000-7,-2.000-2.000-3,0.000 0.000-2,0.000 0.000 0,0.000 0.000-1,-2.000-8.000-4,-3.000-16.000-4,-3.000-15.000-6,-2.000-15.000-5,-3.000-25.000-6,1.000-30.000-10,-1.000-32.000-8,1.000-30.000-10,1.000-22.000 3,3.000-8.000 14,3.000-10.000 15,4.000-9.000 13,1.000-1.000 9,0.000 10.000 6,0.000 10.000 5,0.000 9.000 5,4.000 6.000 7,10.000 3.000 6,10.000 3.000 8,9.000 4.000 6,4.000 2.000 3,1.000 4.000-3,-1.000 3.000-3,1.000 3.000-3,1.000 4.000 0,3.000 7.000 0,3.000 6.000 1,4.000 7.000 1,-1.000 2.000-3,-3.000 1.000-4,-3.000-1.000-6,-2.000 1.000-5,-3.000 1.000-6,1.000 3.000-8,-1.000 3.000-8,1.000 4.000-7,-3.000 2.000-9,-2.000 4.000-6,-3.000 3.000-8,-3.000 3.000-7</inkml:trace>
</inkml:ink>
</file>

<file path=ppt/ink/ink19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0:23"/>
    </inkml:context>
    <inkml:brush xml:id="br0">
      <inkml:brushProperty name="width" value="0.0413819514214993" units="cm"/>
      <inkml:brushProperty name="height" value="0.0413819514214993" units="cm"/>
      <inkml:brushProperty name="color" value="#f2395b"/>
      <inkml:brushProperty name="ignorePressure" value="0"/>
    </inkml:brush>
  </inkml:definitions>
  <inkml:trace contextRef="#ctx0" brushRef="#br0">22000.000 41300.000 531,'0.000'-50.000'0,"0.000"0.000"0,0.000 0.000 0,0.000 0.000 0,0.000 1.000 1,0.000 4.000 3,0.000 3.000 1,0.000 3.000 3,0.000 14.000 9,0.000 25.000 13,0.000 25.000 14,0.000 25.000 13,0.000 23.000 3,0.000 22.000-11,0.000 22.000-11,0.000 23.000-9,0.000 14.000-7,0.000 10.000-2,0.000 10.000-3,0.000 9.000-1,0.000 4.000-1,0.000 1.000-3,0.000-1.000-1,0.000 1.000-1,0.000 5.000-6,0.000 14.000-10,0.000 11.000-10,0.000 14.000-10,0.000-3.000-6,0.000-15.000-3,0.000-15.000-4,0.000-16.000-2,0.000-19.000-2,0.000-22.000-1,0.000-22.000 0,0.000-21.000-1,0.000-20.000 3,0.000-15.000 3,0.000-15.000 5,0.000-16.000 5</inkml:trace>
</inkml:ink>
</file>

<file path=ppt/ink/ink19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0:23"/>
    </inkml:context>
    <inkml:brush xml:id="br0">
      <inkml:brushProperty name="width" value="0.0338274240493774" units="cm"/>
      <inkml:brushProperty name="height" value="0.0338274240493774" units="cm"/>
      <inkml:brushProperty name="color" value="#f2395b"/>
      <inkml:brushProperty name="ignorePressure" value="0"/>
    </inkml:brush>
  </inkml:definitions>
  <inkml:trace contextRef="#ctx0" brushRef="#br0">22950.000 42800.000 650,'15.000'-16.000'8,"-18.000"19.000"17,-19.000 19.000 17,-18.000 19.000 16,-10.000 12.000 3,0.000 6.000-12,0.000 7.000-13,0.000 6.000-11,0.000 3.000-9,0.000 0.000-3,0.000 0.000-4,0.000 0.000-4,4.000-7.000-3,10.000-11.000-1,10.000-14.000-2,9.000-11.000-2,17.000-9.000 0,25.000-3.000 2,25.000-3.000 0,25.000-2.000 2,12.000-8.000 0,1.000-8.000 0,-1.000-10.000 0,1.000-9.000-1,-4.000-4.000-2,-6.000 4.000-4,-6.000 3.000-5,-6.000 3.000-4,-7.000 3.000-4,-6.000 3.000-4,-6.000 3.000-3,-6.000 4.000-5,-6.000 1.000-3,-2.000 0.000-2,-3.000 0.000-3,-3.000 0.000-2</inkml:trace>
</inkml:ink>
</file>

<file path=ppt/ink/ink19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0:24"/>
    </inkml:context>
    <inkml:brush xml:id="br0">
      <inkml:brushProperty name="width" value="0.0343750156462193" units="cm"/>
      <inkml:brushProperty name="height" value="0.0343750156462193" units="cm"/>
      <inkml:brushProperty name="color" value="#f2395b"/>
      <inkml:brushProperty name="ignorePressure" value="0"/>
    </inkml:brush>
  </inkml:definitions>
  <inkml:trace contextRef="#ctx0" brushRef="#br0">23200.000 42850.000 639,'-46.000'-24.000'4,"10.000"4.000"5,10.000 3.000 6,9.000 3.000 7,4.000 9.000 6,1.000 16.000 8,-1.000 15.000 9,1.000 17.000 7,1.000 14.000-1,3.000 17.000-11,3.000 15.000-10,4.000 16.000-10,1.000 13.000-12,0.000 14.000-10,0.000 11.000-12,0.000 14.000-11,0.000 7.000-9,0.000 3.000-6,0.000 3.000-8,0.000 4.000-5,0.000-18.000-2,0.000-37.000 5,0.000-38.000 6,0.000-37.000 5</inkml:trace>
</inkml:ink>
</file>

<file path=ppt/ink/ink19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0:24"/>
    </inkml:context>
    <inkml:brush xml:id="br0">
      <inkml:brushProperty name="width" value="0.0406273193657398" units="cm"/>
      <inkml:brushProperty name="height" value="0.0406273193657398" units="cm"/>
      <inkml:brushProperty name="color" value="#f2395b"/>
      <inkml:brushProperty name="ignorePressure" value="0"/>
    </inkml:brush>
  </inkml:definitions>
  <inkml:trace contextRef="#ctx0" brushRef="#br0">24550.000 40350.000 541,'3.000'-36.000'92,"6.000"28.000"-17,7.000 28.000-18,6.000 29.000-18,3.000 21.000-10,0.000 16.000-2,0.000 15.000-4,0.000 17.000-3,-2.000 14.000-2,-3.000 17.000-2,-3.000 15.000-1,-2.000 16.000-1,-3.000 5.000-2,1.000-2.000-2,-1.000-3.000-3,1.000-3.000-3,-3.000-4.000-3,-2.000-3.000-6,-3.000-3.000-4,-3.000-2.000-4,-2.000-5.000-6,0.000-2.000-3,0.000-3.000-5,0.000-3.000-3,0.000-7.000-4,0.000-9.000-3,0.000-10.000-2,0.000-8.000-3,-4.000-14.000 0,-5.000-15.000 3,-7.000-15.000 3,-5.000-16.000 2,-3.000-13.000 3,4.000-9.000 4,3.000-10.000 2,3.000-8.000 4</inkml:trace>
</inkml:ink>
</file>

<file path=ppt/ink/ink1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38"/>
    </inkml:context>
    <inkml:brush xml:id="br0">
      <inkml:brushProperty name="width" value="0.0319881923496723" units="cm"/>
      <inkml:brushProperty name="height" value="0.0319881923496723" units="cm"/>
      <inkml:brushProperty name="color" value="#f2395b"/>
      <inkml:brushProperty name="ignorePressure" value="0"/>
    </inkml:brush>
  </inkml:definitions>
  <inkml:trace contextRef="#ctx0" brushRef="#br0">24950.000 41300.000 687,'-91.000'-80.000'68,"19.000"41.000"-12,19.000 40.000-11,19.000 42.000-12,10.000 24.000-8,4.000 9.000-4,3.000 10.000-5,3.000 10.000-4,3.000 2.000-3,3.000-3.000-1,3.000-3.000-1,4.000-2.000-1,5.000-9.000-1,10.000-12.000-3,10.000-13.000-3,9.000-12.000-2,7.000-16.000-2,7.000-19.000-3,6.000-18.000-2,7.000-19.000-1,0.000-18.000-3,-2.000-15.000-1,-3.000-15.000-1,-3.000-16.000-1,-7.000-7.000-1,-9.000 4.000 3,-10.000 3.000 2,-8.000 3.000 2,-9.000 6.000 1,-6.000 9.000 1,-6.000 10.000 2,-6.000 10.000 2,-7.000 7.000 2,-6.000 6.000 5,-6.000 7.000 4,-6.000 6.000 5,-2.000 6.000-1,3.000 6.000-3,3.000 7.000-4,4.000 6.000-4,1.000 6.000-5,0.000 6.000-3,0.000 7.000-4,0.000 6.000-4,3.000 3.000-2,6.000 0.000 2,7.000 0.000 1,6.000 0.000 3,4.000 0.000-4,4.000 0.000-5,3.000 0.000-7,3.000 0.000-6</inkml:trace>
</inkml:ink>
</file>

<file path=ppt/ink/ink19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0:24"/>
    </inkml:context>
    <inkml:brush xml:id="br0">
      <inkml:brushProperty name="width" value="0.0380333885550499" units="cm"/>
      <inkml:brushProperty name="height" value="0.0380333885550499" units="cm"/>
      <inkml:brushProperty name="color" value="#f2395b"/>
      <inkml:brushProperty name="ignorePressure" value="0"/>
    </inkml:brush>
  </inkml:definitions>
  <inkml:trace contextRef="#ctx0" brushRef="#br0">24100.000 43350.000 578,'-22.000'-47.000'3,"6.000"6.000"7,7.000 7.000 6,6.000 6.000 7,9.000 10.000 7,13.000 17.000 7,12.000 15.000 8,13.000 16.000 7,2.000 15.000-1,-5.000 16.000-8,-7.000 15.000-8,-5.000 17.000-8,-6.000 11.000-6,-3.000 10.000-6,-3.000 10.000-6,-2.000 9.000-5,-5.000-1.000-4,-2.000-8.000-3,-3.000-10.000-3,-3.000-9.000-3,-1.000-12.000-2,4.000-11.000 2,3.000-14.000 1,3.000-11.000 0,6.000-22.000 4,9.000-27.000 5,10.000-28.000 6,10.000-28.000 5,8.000-27.000 1,10.000-25.000-6,10.000-25.000-4,9.000-25.000-5,4.000-8.000-2,1.000 9.000 0,-1.000 10.000 1,1.000 10.000-1,1.000 10.000-4,3.000 13.000-12,3.000 12.000-12,4.000 13.000-10,-9.000 12.000-9,-18.000 13.000-3,-19.000 12.000-6,-18.000 13.000-4</inkml:trace>
</inkml:ink>
</file>

<file path=ppt/ink/ink19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0:25"/>
    </inkml:context>
    <inkml:brush xml:id="br0">
      <inkml:brushProperty name="width" value="0.0398830138146877" units="cm"/>
      <inkml:brushProperty name="height" value="0.0398830138146877" units="cm"/>
      <inkml:brushProperty name="color" value="#f2395b"/>
      <inkml:brushProperty name="ignorePressure" value="0"/>
    </inkml:brush>
  </inkml:definitions>
  <inkml:trace contextRef="#ctx0" brushRef="#br0">31250.000 41200.000 551,'-5.000'-41.000'79,"-9.000"19.000"-9,-10.000 19.000-10,-8.000 19.000-10,-11.000 15.000-7,-8.000 13.000-9,-10.000 12.000-8,-9.000 13.000-7,-5.000 7.000-7,0.000 4.000-2,0.000 3.000-5,0.000 3.000-3,1.000 1.000-3,4.000 1.000-3,3.000-1.000-2,3.000 1.000-2,1.000-7.000-3,1.000-12.000 0,-1.000-13.000-1,1.000-12.000-1,2.000-7.000 1,7.000 1.000 2,6.000-1.000 3,7.000 1.000 2,4.000-3.000 2,3.000-2.000 5,3.000-3.000 3,4.000-3.000 4,8.000-2.000 3,17.000 0.000-1,15.000 0.000 0,16.000 0.000 1,10.000-2.000-1,7.000-3.000-2,6.000-3.000-1,7.000-2.000-3,4.000-1.000 0,3.000 3.000 1,3.000 3.000-1,4.000 4.000 0,-1.000 1.000 0,-3.000 0.000 1,-3.000 0.000-1,-2.000 0.000 1,-1.000 0.000-2,3.000 0.000-5,3.000 0.000-2,4.000 0.000-5,-3.000 0.000-4,-5.000 0.000-5,-7.000 0.000-5,-5.000 0.000-5,-6.000-4.000-5,-3.000-5.000-5,-3.000-7.000-4,-2.000-5.000-5</inkml:trace>
</inkml:ink>
</file>

<file path=ppt/ink/ink19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0:26"/>
    </inkml:context>
    <inkml:brush xml:id="br0">
      <inkml:brushProperty name="width" value="0.0399506874382496" units="cm"/>
      <inkml:brushProperty name="height" value="0.0399506874382496" units="cm"/>
      <inkml:brushProperty name="color" value="#f2395b"/>
      <inkml:brushProperty name="ignorePressure" value="0"/>
    </inkml:brush>
  </inkml:definitions>
  <inkml:trace contextRef="#ctx0" brushRef="#br0">31050.000 42550.000 550,'-40.000'-47.000'48,"23.000"6.000"-3,22.000 7.000-5,22.000 6.000-4,15.000 4.000-3,9.000 4.000-3,10.000 3.000-2,10.000 3.000-3,5.000 3.000-3,4.000 3.000-1,3.000 3.000-2,3.000 4.000-2,6.000 1.000-2,9.000 0.000-2,10.000 0.000-3,10.000 0.000-1,5.000 0.000-2,4.000 0.000 1,3.000 0.000 1,3.000 0.000 0,1.000-2.000-3,1.000-3.000-9,-1.000-3.000-7,1.000-2.000-8,1.000-1.000-3,3.000 3.000 2,3.000 3.000 0,4.000 4.000 2,-3.000 1.000 1,-5.000 0.000 1,-7.000 0.000 1,-5.000 0.000 1,-8.000 0.000 2,-5.000 0.000 0,-7.000 0.000 1,-5.000 0.000 1,-8.000 0.000-1,-5.000 0.000-1,-7.000 0.000-2,-5.000 0.000-2,-8.000 1.000-3,-5.000 4.000-2,-7.000 3.000-2,-5.000 3.000-3</inkml:trace>
</inkml:ink>
</file>

<file path=ppt/ink/ink19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0:27"/>
    </inkml:context>
    <inkml:brush xml:id="br0">
      <inkml:brushProperty name="width" value="0.0413869135081768" units="cm"/>
      <inkml:brushProperty name="height" value="0.0413869135081768" units="cm"/>
      <inkml:brushProperty name="color" value="#f2395b"/>
      <inkml:brushProperty name="ignorePressure" value="0"/>
    </inkml:brush>
  </inkml:definitions>
  <inkml:trace contextRef="#ctx0" brushRef="#br0">39450.000 41100.000 531,'1.000'-50.000'1,"4.000"0.000"3,3.000 0.000 3,3.000 0.000 2,-1.000 1.000 4,-2.000 4.000 4,-3.000 3.000 4,-3.000 3.000 5,-2.000 3.000 0,0.000 3.000-1,0.000 3.000-3,0.000 4.000-2,0.000-3.000-2,0.000-5.000-1,0.000-7.000 0,0.000-5.000-2,-4.000-3.000-1,-5.000 4.000-2,-7.000 3.000-1,-5.000 3.000-1,-8.000 4.000-2,-5.000 7.000 1,-7.000 6.000-1,-5.000 7.000 1,-6.000 4.000-1,-3.000 3.000-2,-3.000 3.000-1,-2.000 4.000-2,-5.000 11.000 0,-2.000 23.000 0,-3.000 22.000 1,-3.000 22.000 1,-4.000 18.000 0,-3.000 16.000 0,-3.000 15.000-1,-2.000 17.000 1,-1.000 8.000-1,3.000 4.000 0,3.000 3.000-1,4.000 3.000-1,5.000-2.000 0,10.000-6.000 1,10.000-6.000 0,9.000-6.000 1,9.000-10.000 0,9.000-12.000 0,10.000-13.000-1,10.000-12.000 1,5.000-10.000 0,4.000-6.000 1,3.000-6.000 0,3.000-6.000 1,6.000-7.000-1,9.000-6.000-1,10.000-6.000-1,10.000-6.000-1,7.000-7.000-4,6.000-6.000-3,7.000-6.000-3,6.000-6.000-5,4.000-7.000-4,4.000-6.000-4,3.000-6.000-6,3.000-6.000-4,3.000-9.000-6,3.000-8.000-4,3.000-10.000-5,4.000-9.000-5,-7.000-2.000-1,-16.000 6.000 5,-15.000 7.000 3,-15.000 6.000 3</inkml:trace>
</inkml:ink>
</file>

<file path=ppt/ink/ink19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0:28"/>
    </inkml:context>
    <inkml:brush xml:id="br0">
      <inkml:brushProperty name="width" value="0.0378027148544788" units="cm"/>
      <inkml:brushProperty name="height" value="0.0378027148544788" units="cm"/>
      <inkml:brushProperty name="color" value="#f2395b"/>
      <inkml:brushProperty name="ignorePressure" value="0"/>
    </inkml:brush>
  </inkml:definitions>
  <inkml:trace contextRef="#ctx0" brushRef="#br0">40050.000 42200.000 581,'-50.000'3.000'75,"0.000"6.000"-11,0.000 7.000-11,0.000 6.000-9,3.000 4.000-8,6.000 4.000-6,7.000 3.000-6,6.000 3.000-6,4.000 4.000-3,4.000 7.000 0,3.000 6.000-1,3.000 7.000 0,7.000-1.000-4,14.000-6.000-4,11.000-6.000-5,14.000-6.000-6,5.000-9.000-3,1.000-8.000-2,-1.000-10.000-2,1.000-9.000-1,-6.000 1.000-5,-8.000 13.000-4,-10.000 12.000-5,-9.000 13.000-5,-12.000 6.000-3,-11.000 0.000-1,-14.000 0.000 0,-11.000 0.000-2,-4.000-5.000 0,6.000-9.000 0,7.000-10.000 0,6.000-8.000 0</inkml:trace>
</inkml:ink>
</file>

<file path=ppt/ink/ink19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0:28"/>
    </inkml:context>
    <inkml:brush xml:id="br0">
      <inkml:brushProperty name="width" value="0.0402864404022694" units="cm"/>
      <inkml:brushProperty name="height" value="0.0402864404022694" units="cm"/>
      <inkml:brushProperty name="color" value="#f2395b"/>
      <inkml:brushProperty name="ignorePressure" value="0"/>
    </inkml:brush>
  </inkml:definitions>
  <inkml:trace contextRef="#ctx0" brushRef="#br0">40250.000 42250.000 546,'-24.000'-47.000'2,"4.000"6.000"5,3.000 7.000 4,3.000 6.000 5,-2.000 7.000 3,-6.000 10.000 3,-6.000 10.000 4,-6.000 9.000 2,-4.000 9.000 1,1.000 9.000-2,-1.000 10.000 0,1.000 10.000-2,-1.000 4.000-2,1.000 0.000-2,-1.000 0.000-2,1.000 0.000-3,1.000 1.000-1,3.000 4.000-1,3.000 3.000 0,4.000 3.000-1,1.000-2.000-1,0.000-6.000 1,0.000-6.000 1,0.000-6.000-1,1.000-4.000-1,4.000 1.000-3,3.000-1.000-4,3.000 1.000-4,9.000-1.000-1,16.000 1.000-1,15.000-1.000 0,17.000 1.000 0,8.000-6.000-2,4.000-8.000-2,3.000-10.000-3,3.000-9.000-1,1.000-5.000-5,1.000 0.000-5,-1.000 0.000-7,1.000 0.000-6,-3.000-2.000-4,-2.000-3.000 0,-3.000-3.000-1,-3.000-2.000-1,-4.000-5.000-1,-3.000-2.000-3,-3.000-3.000-3,-2.000-3.000-3</inkml:trace>
</inkml:ink>
</file>

<file path=ppt/ink/ink19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0:29"/>
    </inkml:context>
    <inkml:brush xml:id="br0">
      <inkml:brushProperty name="width" value="0.0394783280789852" units="cm"/>
      <inkml:brushProperty name="height" value="0.0394783280789852" units="cm"/>
      <inkml:brushProperty name="color" value="#f2395b"/>
      <inkml:brushProperty name="ignorePressure" value="0"/>
    </inkml:brush>
  </inkml:definitions>
  <inkml:trace contextRef="#ctx0" brushRef="#br0">40900.000 42300.000 557,'-93.000'48.000'77,"17.000"-3.000"-13,15.000-3.000-15,16.000-2.000-13,10.000-3.000-7,7.000 1.000-2,6.000-1.000 0,7.000 1.000-2,4.000-1.000-2,3.000 1.000-2,3.000-1.000-4,4.000 1.000-2,8.000-3.000-3,17.000-2.000-3,15.000-3.000-2,16.000-3.000-3,4.000-6.000-3,-6.000-5.000-7,-6.000-7.000-4,-6.000-5.000-7,-6.000-1.000-2,-2.000 6.000-1,-3.000 7.000 0,-3.000 6.000-1,-7.000 4.000 3,-9.000 4.000 5,-10.000 3.000 6,-8.000 3.000 5,-9.000-1.000 1,-6.000-2.000-4,-6.000-3.000-4,-6.000-3.000-4,-6.000-4.000-2,-2.000-3.000-1,-3.000-3.000-1,-3.000-2.000-1,1.000-6.000-3,6.000-6.000-4,7.000-6.000-4,6.000-6.000-4,4.000-6.000-2,4.000-2.000 1,3.000-3.000 2,3.000-3.000 1</inkml:trace>
</inkml:ink>
</file>

<file path=ppt/ink/ink19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0:29"/>
    </inkml:context>
    <inkml:brush xml:id="br0">
      <inkml:brushProperty name="width" value="0.0414223559200764" units="cm"/>
      <inkml:brushProperty name="height" value="0.0414223559200764" units="cm"/>
      <inkml:brushProperty name="color" value="#f2395b"/>
      <inkml:brushProperty name="ignorePressure" value="0"/>
    </inkml:brush>
  </inkml:definitions>
  <inkml:trace contextRef="#ctx0" brushRef="#br0">41000.000 42200.000 531,'25.000'-24.000'3,"0.000"4.000"5,0.000 3.000 7,0.000 3.000 6,3.000 4.000 4,6.000 7.000 2,7.000 6.000 2,6.000 7.000 3,4.000 5.000 0,4.000 7.000-1,3.000 6.000-1,3.000 7.000-2,-4.000 5.000 0,-8.000 7.000-1,-10.000 6.000 0,-9.000 7.000-1,-9.000 7.000-3,-5.000 9.000-3,-7.000 10.000-5,-5.000 10.000-3,-9.000 5.000-5,-9.000 4.000-5,-10.000 3.000-4,-8.000 3.000-6,-8.000-1.000-7,-2.000-2.000-9,-3.000-3.000-9,-3.000-3.000-8,-2.000-9.000-3,0.000-11.000 5,0.000-14.000 4,0.000-11.000 5,3.000-14.000-1,6.000-11.000-7,7.000-14.000-7,6.000-11.000-5</inkml:trace>
</inkml:ink>
</file>

<file path=ppt/ink/ink19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0:29"/>
    </inkml:context>
    <inkml:brush xml:id="br0">
      <inkml:brushProperty name="width" value="0.0423286706209183" units="cm"/>
      <inkml:brushProperty name="height" value="0.0423286706209183" units="cm"/>
      <inkml:brushProperty name="color" value="#f2395b"/>
      <inkml:brushProperty name="ignorePressure" value="0"/>
    </inkml:brush>
  </inkml:definitions>
  <inkml:trace contextRef="#ctx0" brushRef="#br0">42100.000 40200.000 519,'4.000'-41.000'8,"10.000"19.000"15,10.000 19.000 16,9.000 19.000 15,4.000 19.000 5,1.000 23.000-7,-1.000 22.000-6,1.000 22.000-7,-4.000 18.000-6,-6.000 16.000-5,-6.000 15.000-6,-6.000 17.000-6,-4.000 11.000-2,1.000 10.000-1,-1.000 10.000 0,1.000 9.000 0,-3.000-1.000-5,-2.000-8.000-8,-3.000-10.000-9,-3.000-9.000-9,-2.000-9.000-8,0.000-5.000-4,0.000-7.000-5,0.000-5.000-5,-2.000-9.000-1,-3.000-9.000 6,-3.000-10.000 4,-2.000-8.000 4,-5.000-17.000 0,-2.000-21.000-8,-3.000-22.000-7,-3.000-22.000-8</inkml:trace>
</inkml:ink>
</file>

<file path=ppt/ink/ink19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0:30"/>
    </inkml:context>
    <inkml:brush xml:id="br0">
      <inkml:brushProperty name="width" value="0.0430913344025612" units="cm"/>
      <inkml:brushProperty name="height" value="0.0430913344025612" units="cm"/>
      <inkml:brushProperty name="color" value="#f2395b"/>
      <inkml:brushProperty name="ignorePressure" value="0"/>
    </inkml:brush>
  </inkml:definitions>
  <inkml:trace contextRef="#ctx0" brushRef="#br0">41750.000 43000.000 510,'68.000'53.000'129,"-11.000"6.000"-28,-14.000 7.000-28,-11.000 6.000-28,-7.000 7.000-15,0.000 10.000-5,0.000 10.000-3,0.000 9.000-4,-2.000 2.000-4,-3.000-2.000-2,-3.000-3.000-3,-2.000-3.000-2,0.000-15.000-3,7.000-24.000-3,6.000-26.000-3,7.000-24.000-3,10.000-34.000 0,16.000-40.000 0,15.000-40.000 1,17.000-41.000 1,11.000-24.000-4,10.000-6.000-10,10.000-6.000-9,9.000-6.000-9,-4.000 7.000-5,-15.000 22.000 0,-15.000 22.000-1,-16.000 23.000 0,-13.000 17.000-2,-9.000 17.000-2,-10.000 15.000-3,-8.000 16.000-3</inkml:trace>
</inkml:ink>
</file>

<file path=ppt/ink/ink1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38"/>
    </inkml:context>
    <inkml:brush xml:id="br0">
      <inkml:brushProperty name="width" value="0.030803918838501" units="cm"/>
      <inkml:brushProperty name="height" value="0.030803918838501" units="cm"/>
      <inkml:brushProperty name="color" value="#f2395b"/>
      <inkml:brushProperty name="ignorePressure" value="0"/>
    </inkml:brush>
  </inkml:definitions>
  <inkml:trace contextRef="#ctx0" brushRef="#br0">25900.000 41500.000 714,'25.000'26.000'122,"0.000"4.000"-34,0.000 3.000-33,0.000 3.000-34,3.000 6.000-24,6.000 9.000-14,7.000 10.000-13,6.000 10.000-14,-1.000-3.000-7,-5.000-11.000-1,-7.000-14.000 0,-5.000-11.000 0</inkml:trace>
</inkml:ink>
</file>

<file path=ppt/ink/ink19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0:32"/>
    </inkml:context>
    <inkml:brush xml:id="br0">
      <inkml:brushProperty name="width" value="0.0341324508190155" units="cm"/>
      <inkml:brushProperty name="height" value="0.0341324508190155" units="cm"/>
      <inkml:brushProperty name="color" value="#f2395b"/>
      <inkml:brushProperty name="ignorePressure" value="0"/>
    </inkml:brush>
  </inkml:definitions>
  <inkml:trace contextRef="#ctx0" brushRef="#br0">23550.000 54650.000 644,'-40.000'0.000'4,"23.000"0.000"9,22.000 0.000 7,22.000 0.000 9,18.000-2.000 6,16.000-3.000 2,15.000-3.000 2,17.000-2.000 4,7.000-3.000-3,0.000 1.000-7,0.000-1.000-7,0.000 1.000-7,4.000-4.000-6,10.000-6.000-9,10.000-6.000-6,9.000-6.000-7,-5.000-1.000-5,-19.000 7.000-4,-18.000 6.000-3,-19.000 7.000-4,-15.000 2.000-1,-8.000 1.000 0,-10.000-1.000-1,-9.000 1.000 1,-5.000 1.000-1,0.000 3.000-2,0.000 3.000 0,0.000 4.000-3,0.000-1.000 1,0.000-3.000 1,0.000-3.000 1,0.000-2.000 1</inkml:trace>
</inkml:ink>
</file>

<file path=ppt/ink/ink19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0:32"/>
    </inkml:context>
    <inkml:brush xml:id="br0">
      <inkml:brushProperty name="width" value="0.0329041257500648" units="cm"/>
      <inkml:brushProperty name="height" value="0.0329041257500648" units="cm"/>
      <inkml:brushProperty name="color" value="#f2395b"/>
      <inkml:brushProperty name="ignorePressure" value="0"/>
    </inkml:brush>
  </inkml:definitions>
  <inkml:trace contextRef="#ctx0" brushRef="#br0">24000.000 53800.000 668,'0.000'225.000'99,"0.000"-50.000"-24,0.000-50.000-22,0.000-50.000-24,1.000-21.000-12,4.000 10.000 0,3.000 10.000-2,3.000 9.000 1,-1.000 2.000-6,-2.000-2.000-10,-3.000-3.000-9,-3.000-3.000-9,-2.000-9.000-9,0.000-11.000-6,0.000-14.000-6,0.000-11.000-7,1.000-14.000-2,4.000-11.000 2,3.000-14.000 2,3.000-11.000 2,-1.000-7.000 5,-2.000 0.000 7,-3.000 0.000 7,-3.000 0.000 7,-1.000-2.000 6,4.000-3.000 2,3.000-3.000 2,3.000-2.000 2</inkml:trace>
</inkml:ink>
</file>

<file path=ppt/ink/ink19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0:33"/>
    </inkml:context>
    <inkml:brush xml:id="br0">
      <inkml:brushProperty name="width" value="0.0307505652308464" units="cm"/>
      <inkml:brushProperty name="height" value="0.0307505652308464" units="cm"/>
      <inkml:brushProperty name="color" value="#f2395b"/>
      <inkml:brushProperty name="ignorePressure" value="0"/>
    </inkml:brush>
  </inkml:definitions>
  <inkml:trace contextRef="#ctx0" brushRef="#br0">24400.000 53900.000 715,'23.000'-18.000'5,"-3.000"17.000"12,-3.000 15.000 10,-2.000 16.000 11,-5.000 12.000 3,-2.000 9.000-7,-3.000 10.000-6,-3.000 10.000-6,-2.000 2.000-3,0.000-3.000-3,0.000-3.000-1,0.000-2.000-2,0.000-5.000-4,0.000-2.000-9,0.000-3.000-7,0.000-3.000-8,3.000-13.000-12,6.000-22.000-15,7.000-22.000-15,6.000-21.000-15</inkml:trace>
</inkml:ink>
</file>

<file path=ppt/ink/ink19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0:33"/>
    </inkml:context>
    <inkml:brush xml:id="br0">
      <inkml:brushProperty name="width" value="0.0328368917107582" units="cm"/>
      <inkml:brushProperty name="height" value="0.0328368917107582" units="cm"/>
      <inkml:brushProperty name="color" value="#f2395b"/>
      <inkml:brushProperty name="ignorePressure" value="0"/>
    </inkml:brush>
  </inkml:definitions>
  <inkml:trace contextRef="#ctx0" brushRef="#br0">25400.000 53200.000 669,'-47.000'167.000'132,"6.000"-16.000"-34,7.000-15.000-34,6.000-15.000-35,-1.000-7.000-22,-5.000 3.000-9,-7.000 3.000-11,-5.000 4.000-10,-6.000 2.000-5,-3.000 4.000 0,-3.000 3.000-1,-2.000 3.000 1,-5.000-7.000-4,-2.000-15.000-5,-3.000-15.000-6,-3.000-16.000-5,2.000-15.000 2,10.000-11.000 8,10.000-14.000 9,9.000-11.000 9,4.000-11.000 5,1.000-5.000 4,-1.000-7.000 3,1.000-5.000 4</inkml:trace>
</inkml:ink>
</file>

<file path=ppt/ink/ink19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0:33"/>
    </inkml:context>
    <inkml:brush xml:id="br0">
      <inkml:brushProperty name="width" value="0.0377354212105274" units="cm"/>
      <inkml:brushProperty name="height" value="0.0377354212105274" units="cm"/>
      <inkml:brushProperty name="color" value="#f2395b"/>
      <inkml:brushProperty name="ignorePressure" value="0"/>
    </inkml:brush>
  </inkml:definitions>
  <inkml:trace contextRef="#ctx0" brushRef="#br0">23700.000 55400.000 583,'-69.000'-21.000'17,"13.000"10.000"0,12.000 10.000 1,13.000 9.000 0,7.000 9.000 2,4.000 9.000 3,3.000 10.000 3,3.000 10.000 4,3.000 7.000 0,3.000 6.000 0,3.000 7.000-2,4.000 6.000-1,1.000 6.000-2,0.000 6.000-4,0.000 7.000-4,0.000 6.000-4,0.000 1.000-1,0.000-3.000 0,0.000-3.000 1,0.000-2.000 1,0.000-1.000-8,0.000 3.000-18,0.000 3.000-18,0.000 4.000-17,0.000-9.000-9,0.000-18.000 0,0.000-19.000-1,0.000-18.000 1</inkml:trace>
</inkml:ink>
</file>

<file path=ppt/ink/ink19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0:34"/>
    </inkml:context>
    <inkml:brush xml:id="br0">
      <inkml:brushProperty name="width" value="0.040793139487505" units="cm"/>
      <inkml:brushProperty name="height" value="0.040793139487505" units="cm"/>
      <inkml:brushProperty name="color" value="#f2395b"/>
      <inkml:brushProperty name="ignorePressure" value="0"/>
    </inkml:brush>
  </inkml:definitions>
  <inkml:trace contextRef="#ctx0" brushRef="#br0">23700.000 56150.000 539,'23.000'-24.000'3,"-3.000"4.000"7,-3.000 3.000 6,-2.000 3.000 7,5.000-1.000 2,16.000-2.000 1,15.000-3.000 0,17.000-3.000 1,16.000-9.000-1,19.000-11.000 1,19.000-14.000 1,19.000-11.000 1,9.000-9.000-2,0.000-3.000-4,0.000-3.000-5,0.000-2.000-3,-7.000 5.000-5,-11.000 16.000-2,-14.000 15.000-4,-11.000 17.000-1,-17.000 13.000-5,-18.000 13.000-4,-19.000 12.000-5,-18.000 13.000-5,-21.000 12.000-3,-22.000 13.000-2,-22.000 12.000-2,-21.000 13.000-3,-15.000 6.000 0,-6.000 0.000 1,-6.000 0.000 0,-6.000 0.000 2,-4.000-2.000-1,1.000-3.000-1,-1.000-3.000-1,1.000-2.000-2,2.000-6.000 1,7.000-6.000 2,6.000-6.000 2,7.000-6.000 2,5.000-7.000 4,7.000-6.000 8,6.000-6.000 6,7.000-6.000 7,4.000-6.000 4,3.000-2.000 0,3.000-3.000 2,4.000-3.000 2,1.000-1.000 5,0.000 4.000 13,0.000 3.000 11,0.000 3.000 13,1.000 7.000 2,4.000 14.000-7,3.000 11.000-8,3.000 14.000-6,-2.000 8.000-7,-6.000 7.000-3,-6.000 6.000-5,-6.000 7.000-4,-2.000 4.000-1,3.000 3.000-1,3.000 3.000 0,4.000 4.000 0,1.000-6.000-3,0.000-11.000-6,0.000-14.000-7,0.000-11.000-5,9.000-18.000-7,19.000-22.000-7,19.000-22.000-7,19.000-21.000-7,18.000-24.000-1,19.000-25.000 5,19.000-25.000 4,19.000-25.000 6,4.000-7.000 3,-9.000 14.000 4,-10.000 11.000 2,-8.000 14.000 3,-14.000 14.000 4,-15.000 20.000 4,-15.000 18.000 4,-16.000 20.000 3,-2.000 5.000 4,13.000-6.000 3,12.000-6.000 2,13.000-6.000 2,1.000-1.000 2,-9.000 7.000-2,-10.000 6.000 0,-8.000 7.000-2,-9.000 10.000 2,-6.000 16.000 2,-6.000 15.000 2,-6.000 17.000 3,-10.000 11.000-3,-12.000 10.000-9,-13.000 10.000-8,-12.000 9.000-8,-10.000 4.000-4,-6.000 1.000 2,-6.000-1.000 1,-6.000 1.000 2,-1.000-3.000-4,7.000-2.000-7,6.000-3.000-7,7.000-3.000-9,2.000-10.000-5,1.000-16.000-3,-1.000-15.000-3,1.000-15.000-4,1.000-18.000 1,3.000-19.000 3,3.000-18.000 5,4.000-19.000 4,4.000-18.000 3,6.000-15.000 4,7.000-15.000 4,6.000-16.000 3,3.000-4.000 4,0.000 10.000 3,0.000 10.000 3,0.000 9.000 4,0.000 10.000 2,0.000 14.000 5,0.000 11.000 3,0.000 14.000 4,-2.000 7.000 2,-3.000 3.000-3,-3.000 3.000 0,-2.000 4.000-2,-1.000 8.000 11,3.000 17.000 21,3.000 15.000 23,4.000 16.000 21,2.000 21.000 3,4.000 29.000-17,3.000 28.000-17,3.000 28.000-16,1.000 35.000-11,1.000 45.000-4,-1.000 43.000-3,1.000 45.000-3,1.000 30.000-11,3.000 19.000-21,3.000 19.000-20,4.000 19.000-19,-3.000-4.000-6,-5.000-24.000 9,-7.000-26.000 10,-5.000-24.000 9,-1.000-37.000 3,6.000-46.000-5,7.000-47.000-4,6.000-47.000-4</inkml:trace>
</inkml:ink>
</file>

<file path=ppt/ink/ink19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0:35"/>
    </inkml:context>
    <inkml:brush xml:id="br0">
      <inkml:brushProperty name="width" value="0.0432007014751434" units="cm"/>
      <inkml:brushProperty name="height" value="0.0432007014751434" units="cm"/>
      <inkml:brushProperty name="color" value="#f2395b"/>
      <inkml:brushProperty name="ignorePressure" value="0"/>
    </inkml:brush>
  </inkml:definitions>
  <inkml:trace contextRef="#ctx0" brushRef="#br0">27200.000 53900.000 509,'3.000'-44.000'58,"6.000"13.000"-8,7.000 12.000-11,6.000 13.000-8,6.000 12.000-7,6.000 13.000-2,7.000 12.000-2,6.000 13.000-3,-2.000 10.000-4,-9.000 10.000-4,-10.000 10.000-5,-8.000 9.000-4,-12.000 12.000-1,-12.000 16.000 2,-13.000 15.000 3,-12.000 17.000 3,-10.000 0.000-5,-6.000-11.000-10,-6.000-14.000-11,-6.000-11.000-11,-1.000-12.000-3,7.000-9.000 3,6.000-10.000 2,7.000-8.000 3,10.000-15.000 8,16.000-19.000 12,15.000-18.000 11,17.000-19.000 13,13.000-13.000 3,13.000-6.000-2,12.000-6.000-2,13.000-6.000-3,-1.000-1.000-2,-11.000 7.000 1,-14.000 6.000-1,-11.000 7.000 1,-11.000 13.000 1,-5.000 22.000 0,-7.000 22.000 0,-5.000 23.000 2,-11.000 13.000-2,-11.000 6.000-3,-14.000 7.000-3,-11.000 6.000-3,-6.000-2.000-3,4.000-9.000-2,3.000-10.000-3,3.000-8.000-2,1.000-6.000-1,1.000 1.000 3,-1.000-1.000 1,1.000 1.000 1,1.000-3.000 2,3.000-2.000 1,3.000-3.000 0,4.000-3.000 1,13.000-9.000-3,26.000-11.000-4,24.000-14.000-5,26.000-11.000-5,13.000-17.000-3,4.000-18.000-3,3.000-19.000-2,3.000-18.000-2,-1.000-12.000-2,-2.000-3.000-1,-3.000-3.000 0,-3.000-2.000-2,-7.000 3.000 3,-9.000 14.000 4,-10.000 11.000 4,-8.000 14.000 5,-8.000 14.000 15,-2.000 20.000 24,-3.000 18.000 24,-3.000 20.000 25,-2.000 10.000 3,0.000 3.000-15,0.000 3.000-18,0.000 4.000-16,1.000-1.000-12,4.000-3.000-7,3.000-3.000-9,3.000-2.000-6,-1.000-3.000-13,-2.000 1.000-19,-3.000-1.000-18,-3.000 1.000-18</inkml:trace>
</inkml:ink>
</file>

<file path=ppt/ink/ink19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0:35"/>
    </inkml:context>
    <inkml:brush xml:id="br0">
      <inkml:brushProperty name="width" value="0.0479670763015747" units="cm"/>
      <inkml:brushProperty name="height" value="0.0479670763015747" units="cm"/>
      <inkml:brushProperty name="color" value="#f2395b"/>
      <inkml:brushProperty name="ignorePressure" value="0"/>
    </inkml:brush>
  </inkml:definitions>
  <inkml:trace contextRef="#ctx0" brushRef="#br0">28450.000 55500.000 458,'10.000'-44.000'44,"23.000"13.000"-5,22.000 12.000-7,22.000 13.000-5,10.000 6.000-6,1.000 0.000-7,-1.000 0.000-6,1.000 0.000-5,-3.000 0.000-4,-2.000 0.000 1,-3.000 0.000 0,-3.000 0.000 1,-7.000 3.000-1,-9.000 6.000 0,-10.000 7.000 0,-8.000 6.000 0,-8.000 1.000-1,-2.000-3.000 1,-3.000-3.000-1,-3.000-2.000 1,-2.000-3.000-1,0.000 1.000 2,0.000-1.000 1,0.000 1.000 0,-2.000 1.000 3,-3.000 3.000 3,-3.000 3.000 3,-2.000 4.000 3,-5.000 2.000 3,-2.000 4.000 5,-3.000 3.000 3,-3.000 3.000 4,-4.000 4.000 1,-3.000 7.000-2,-3.000 6.000-1,-2.000 7.000-3,-6.000 5.000-2,-6.000 7.000-1,-6.000 6.000-3,-6.000 7.000-1,-4.000-1.000-4,1.000-6.000-3,-1.000-6.000-3,1.000-6.000-4,-1.000-4.000-3,1.000 1.000-3,-1.000-1.000-4,1.000 1.000-3,-4.000-6.000-8,-6.000-8.000-15,-6.000-10.000-12,-6.000-9.000-15,1.000-13.000-2,9.000-16.000 8,10.000-15.000 8,10.000-15.000 8,5.000-7.000 7,4.000 3.000 5,3.000 3.000 6,3.000 4.000 5,3.000-1.000 1,3.000-3.000-6,3.000-3.000-4,4.000-2.000-6</inkml:trace>
</inkml:ink>
</file>

<file path=ppt/ink/ink19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0:35"/>
    </inkml:context>
    <inkml:brush xml:id="br0">
      <inkml:brushProperty name="width" value="0.0471380650997162" units="cm"/>
      <inkml:brushProperty name="height" value="0.0471380650997162" units="cm"/>
      <inkml:brushProperty name="color" value="#f2395b"/>
      <inkml:brushProperty name="ignorePressure" value="0"/>
    </inkml:brush>
  </inkml:definitions>
  <inkml:trace contextRef="#ctx0" brushRef="#br0">29450.000 54250.000 466,'-2.000'-35.000'57,"-3.000"32.000"8,-3.000 31.000 8,-2.000 32.000 8,-8.000 30.000-3,-8.000 32.000-14,-10.000 31.000-16,-9.000 32.000-14,-12.000 22.000-12,-11.000 17.000-11,-14.000 15.000-10,-11.000 16.000-11,-15.000 12.000-8,-16.000 9.000-5,-15.000 10.000-4,-15.000 10.000-6,5.000-21.000-10,29.000-50.000-14,28.000-50.000-14,28.000-50.000-15</inkml:trace>
</inkml:ink>
</file>

<file path=ppt/ink/ink19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0:37"/>
    </inkml:context>
    <inkml:brush xml:id="br0">
      <inkml:brushProperty name="width" value="0.0316359773278236" units="cm"/>
      <inkml:brushProperty name="height" value="0.0316359773278236" units="cm"/>
      <inkml:brushProperty name="color" value="#f2395b"/>
      <inkml:brushProperty name="ignorePressure" value="0"/>
    </inkml:brush>
  </inkml:definitions>
  <inkml:trace contextRef="#ctx0" brushRef="#br0">32050.000 53500.000 695,'95.000'50.000'121,"-9.000"0.000"-31,-10.000 0.000-32,-8.000 0.000-32,-9.000-2.000-18,-6.000-3.000-6,-6.000-3.000-7,-6.000-2.000-5,-7.000-5.000-2,-6.000-2.000 0,-6.000-3.000 2,-6.000-3.000 0,-6.000-2.000-4,-2.000 0.000-7,-3.000 0.000-10,-3.000 0.000-7</inkml:trace>
</inkml:ink>
</file>

<file path=ppt/ink/ink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1:36"/>
    </inkml:context>
    <inkml:brush xml:id="br0">
      <inkml:brushProperty name="width" value="0.0296934861689806" units="cm"/>
      <inkml:brushProperty name="height" value="0.0296934861689806" units="cm"/>
      <inkml:brushProperty name="color" value="#000000"/>
      <inkml:brushProperty name="ignorePressure" value="0"/>
    </inkml:brush>
  </inkml:definitions>
  <inkml:trace contextRef="#ctx0" brushRef="#br0">66650.000 10300.000 740,'-41.000'-2.000'169,"19.000"-3.000"-82,19.000-3.000-84,19.000-2.000-81</inkml:trace>
</inkml:ink>
</file>

<file path=ppt/ink/ink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1:53"/>
    </inkml:context>
    <inkml:brush xml:id="br0">
      <inkml:brushProperty name="width" value="0.0381689295172691" units="cm"/>
      <inkml:brushProperty name="height" value="0.0381689295172691" units="cm"/>
      <inkml:brushProperty name="color" value="#000000"/>
      <inkml:brushProperty name="ignorePressure" value="0"/>
    </inkml:brush>
  </inkml:definitions>
  <inkml:trace contextRef="#ctx0" brushRef="#br0">39900.000 24000.000 576,'50.000'-25.000'-4,"0.000"0.000"4,0.000 0.000 5,0.000 0.000 4,1.000 3.000 4,4.000 6.000 1,3.000 7.000 2,3.000 6.000 3,1.000 3.000-1,1.000 0.000-1,-1.000 0.000-3,1.000 0.000-1,-1.000 0.000-3,1.000 0.000-3,-1.000 0.000-2,1.000 0.000-2,-1.000 0.000-2,1.000 0.000-1,-1.000 0.000 0,1.000 0.000-1,-4.000 1.000 0,-6.000 4.000-1,-6.000 3.000 0,-6.000 3.000 0,-6.000 1.000-1,-2.000 1.000 2,-3.000-1.000-1,-3.000 1.000 2,-4.000 4.000 3,-3.000 9.000 7,-3.000 10.000 8,-2.000 10.000 7,-8.000 5.000 3,-8.000 4.000-1,-10.000 3.000-2,-9.000 3.000-1,-10.000 6.000-1,-9.000 9.000-4,-10.000 10.000-1,-8.000 10.000-4,-9.000 7.000-1,-6.000 6.000-3,-6.000 7.000-1,-6.000 6.000-2,-10.000 9.000-3,-12.000 13.000-4,-13.000 12.000-3,-12.000 13.000-4,-10.000-1.000-2,-6.000-11.000 0,-6.000-14.000-2,-6.000-11.000 0,-4.000-6.000-1,1.000 4.000 0,-1.000 3.000 0,1.000 3.000-1,2.000 3.000-2,7.000 3.000-3,6.000 3.000-2,7.000 4.000-4,11.000-12.000-2,20.000-24.000-1,18.000-26.000-2,20.000-24.000-1,13.000-18.000-1,9.000-9.000 0,10.000-10.000-1,10.000-8.000 1,5.000-9.000 0,4.000-6.000 5,3.000-6.000 3,3.000-6.000 4</inkml:trace>
</inkml:ink>
</file>

<file path=ppt/ink/ink2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38"/>
    </inkml:context>
    <inkml:brush xml:id="br0">
      <inkml:brushProperty name="width" value="0.0362276397645473" units="cm"/>
      <inkml:brushProperty name="height" value="0.0362276397645473" units="cm"/>
      <inkml:brushProperty name="color" value="#f2395b"/>
      <inkml:brushProperty name="ignorePressure" value="0"/>
    </inkml:brush>
  </inkml:definitions>
  <inkml:trace contextRef="#ctx0" brushRef="#br0">27100.000 40900.000 607,'-27.000'-24.000'4,"-3.000"4.000"7,-3.000 3.000 9,-2.000 3.000 7,2.000 6.000 5,9.000 9.000 0,10.000 10.000 2,10.000 10.000 0,4.000 10.000-2,0.000 13.000-2,0.000 12.000-3,0.000 13.000-3,0.000 9.000-3,0.000 6.000-4,0.000 7.000-2,0.000 6.000-4,1.000-2.000-2,4.000-9.000-3,3.000-10.000-1,3.000-8.000-4,6.000-11.000-3,9.000-8.000-7,10.000-10.000-7,10.000-9.000-7,2.000-16.000-2,-3.000-22.000 0,-3.000-22.000 1,-2.000-21.000 0,-6.000-15.000 2,-6.000-6.000 2,-6.000-6.000 1,-6.000-6.000 3,-4.000-4.000 2,1.000 1.000 3,-1.000-1.000 2,1.000 1.000 3,-7.000 5.000 3,-12.000 14.000 5,-13.000 11.000 4,-12.000 14.000 5,-5.000 10.000 3,3.000 9.000 0,3.000 10.000-1,4.000 10.000 1,1.000 4.000 0,0.000 0.000-1,0.000 0.000-2,0.000 0.000 0,9.000 3.000-12,19.000 6.000-21,19.000 7.000-22,19.000 6.000-22,5.000-4.000-4,-5.000-11.000 13,-7.000-14.000 15,-5.000-11.000 14</inkml:trace>
</inkml:ink>
</file>

<file path=ppt/ink/ink20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0:37"/>
    </inkml:context>
    <inkml:brush xml:id="br0">
      <inkml:brushProperty name="width" value="0.0315616130828857" units="cm"/>
      <inkml:brushProperty name="height" value="0.0315616130828857" units="cm"/>
      <inkml:brushProperty name="color" value="#f2395b"/>
      <inkml:brushProperty name="ignorePressure" value="0"/>
    </inkml:brush>
  </inkml:definitions>
  <inkml:trace contextRef="#ctx0" brushRef="#br0">31800.000 54400.000 697,'-52.000'23.000'1,"-3.000"-3.000"3,-3.000-3.000 3,-2.000-2.000 3,20.000-9.000 8,48.000-12.000 14,47.000-13.000 12,47.000-12.000 14,21.000-9.000-1,-3.000-2.000-17,-3.000-3.000-16,-2.000-3.000-16,-9.000 1.000-10,-12.000 6.000-2,-13.000 7.000-1,-12.000 6.000-3,-10.000 4.000-1,-6.000 4.000-2,-6.000 3.000-1,-6.000 3.000-1,-7.000-1.000-9,-6.000-2.000-15,-6.000-3.000-16,-6.000-3.000-15,-9.000 1.000-1,-8.000 6.000 16,-10.000 7.000 15,-9.000 6.000 15,-4.000 4.000 9,4.000 4.000 4,3.000 3.000 2,3.000 3.000 4</inkml:trace>
</inkml:ink>
</file>

<file path=ppt/ink/ink20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0:37"/>
    </inkml:context>
    <inkml:brush xml:id="br0">
      <inkml:brushProperty name="width" value="0.0367856696248055" units="cm"/>
      <inkml:brushProperty name="height" value="0.0367856696248055" units="cm"/>
      <inkml:brushProperty name="color" value="#f2395b"/>
      <inkml:brushProperty name="ignorePressure" value="0"/>
    </inkml:brush>
  </inkml:definitions>
  <inkml:trace contextRef="#ctx0" brushRef="#br0">32350.000 54550.000 598,'23.000'26.000'2,"-3.000"4.000"5,-3.000 3.000 5,-2.000 3.000 4,-1.000 1.000 6,3.000 1.000 9,3.000-1.000 6,4.000 1.000 9,5.000 2.000 1,10.000 7.000-5,10.000 6.000-5,9.000 7.000-4,4.000 0.000-7,1.000-2.000-5,-1.000-3.000-7,1.000-3.000-7,-4.000-4.000-6,-6.000-3.000-5,-6.000-3.000-7,-6.000-2.000-6,-7.000-5.000-1,-6.000-2.000 4,-6.000-3.000 4,-6.000-3.000 3,-10.000-4.000-9,-12.000-3.000-21,-13.000-3.000-22,-12.000-2.000-21</inkml:trace>
</inkml:ink>
</file>

<file path=ppt/ink/ink20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0:38"/>
    </inkml:context>
    <inkml:brush xml:id="br0">
      <inkml:brushProperty name="width" value="0.0365706458687782" units="cm"/>
      <inkml:brushProperty name="height" value="0.0365706458687782" units="cm"/>
      <inkml:brushProperty name="color" value="#f2395b"/>
      <inkml:brushProperty name="ignorePressure" value="0"/>
    </inkml:brush>
  </inkml:definitions>
  <inkml:trace contextRef="#ctx0" brushRef="#br0">32550.000 55050.000 601,'-71.000'3.000'25,"10.000"6.000"8,10.000 7.000 8,9.000 6.000 7,2.000 12.000 1,-2.000 19.000-9,-3.000 19.000-9,-3.000 19.000-8,-6.000 9.000-5,-5.000 0.000-3,-7.000 0.000-2,-5.000 0.000-3,-3.000-5.000-5,4.000-9.000-8,3.000-10.000-8,3.000-8.000-8,4.000-11.000-4,7.000-8.000-2,6.000-10.000 0,7.000-9.000-2,8.000-12.000-2,14.000-11.000-2,11.000-14.000-2,14.000-11.000-3,18.000-14.000 1,25.000-11.000 2,25.000-14.000 3,25.000-11.000 2,12.000-4.000 4,1.000 6.000 3,-1.000 7.000 4,1.000 6.000 4,-4.000 7.000 4,-6.000 10.000 6,-6.000 10.000 6,-6.000 9.000 4,-10.000 7.000 7,-12.000 7.000 7,-13.000 6.000 6,-12.000 7.000 7,-12.000 7.000 6,-8.000 9.000 1,-10.000 10.000 4,-9.000 10.000 1,-7.000 5.000 0,-3.000 4.000-4,-3.000 3.000-5,-2.000 3.000-5,-9.000 3.000-4,-12.000 3.000-6,-13.000 3.000-4,-12.000 4.000-5,-7.000-3.000-7,1.000-5.000-7,-1.000-7.000-7,1.000-5.000-9,1.000-8.000-5,3.000-5.000-7,3.000-7.000-4,4.000-5.000-7,1.000-9.000 0,0.000-9.000 2,0.000-10.000 3,0.000-8.000 2,3.000-11.000 2,6.000-8.000-3,7.000-10.000-1,6.000-9.000-1,4.000-4.000 3,4.000 4.000 8,3.000 3.000 8,3.000 3.000 8,7.000 7.000 14,14.000 14.000 18,11.000 11.000 19,14.000 14.000 18,11.000 8.000 5,14.000 7.000-9,11.000 6.000-8,14.000 7.000-8,10.000-1.000-9,9.000-6.000-7,10.000-6.000-8,10.000-6.000-8,4.000-7.000-4,0.000-6.000-1,0.000-6.000-1,0.000-6.000-1,-7.000-6.000-4,-11.000-2.000-9,-14.000-3.000-10,-11.000-3.000-8</inkml:trace>
</inkml:ink>
</file>

<file path=ppt/ink/ink20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0:38"/>
    </inkml:context>
    <inkml:brush xml:id="br0">
      <inkml:brushProperty name="width" value="0.0428216271102428" units="cm"/>
      <inkml:brushProperty name="height" value="0.0428216271102428" units="cm"/>
      <inkml:brushProperty name="color" value="#f2395b"/>
      <inkml:brushProperty name="ignorePressure" value="0"/>
    </inkml:brush>
  </inkml:definitions>
  <inkml:trace contextRef="#ctx0" brushRef="#br0">34550.000 53850.000 513,'-2.000'-46.000'5,"-3.000"10.000"11,-3.000 10.000 10,-2.000 9.000 11,-5.000 13.000 4,-2.000 20.000 2,-3.000 18.000 0,-3.000 20.000 0,-2.000 11.000-4,0.000 7.000-9,0.000 6.000-10,0.000 7.000-9,3.000-3.000-8,6.000-8.000-5,7.000-10.000-6,6.000-9.000-5,6.000-5.000-3,6.000 0.000 1,7.000 0.000 0,6.000 0.000 0,6.000-2.000 0,6.000-3.000 0,7.000-3.000-1,6.000-2.000-1,1.000-5.000 1,-3.000-2.000 3,-3.000-3.000 3,-2.000-3.000 3,-6.000-1.000 3,-6.000 4.000 4,-6.000 3.000 5,-6.000 3.000 3,-6.000 6.000 6,-2.000 9.000 6,-3.000 10.000 5,-3.000 10.000 7,-7.000 5.000 2,-9.000 4.000-2,-10.000 3.000-1,-8.000 3.000-2,-11.000 3.000-3,-8.000 3.000-3,-10.000 3.000-4,-9.000 4.000-4,-7.000-1.000-5,-3.000-3.000-7,-3.000-3.000-5,-2.000-2.000-7,0.000-11.000-4,7.000-15.000-3,6.000-15.000-3,7.000-16.000-3,2.000-12.000-4,1.000-5.000-7,-1.000-7.000-6,1.000-5.000-6,2.000-11.000-3,7.000-11.000 2,6.000-14.000 2,7.000-11.000 0,5.000-11.000 5,7.000-5.000 8,6.000-7.000 6,7.000-5.000 8,4.000 0.000 5,3.000 10.000 3,3.000 10.000 3,4.000 9.000 3,4.000 7.000 6,6.000 7.000 9,7.000 6.000 7,6.000 7.000 10,7.000 4.000 4,10.000 3.000 4,10.000 3.000 2,9.000 4.000 3,7.000 7.000-1,7.000 13.000-5,6.000 12.000-4,7.000 13.000-6,4.000 7.000-4,3.000 4.000-4,3.000 3.000-4,4.000 3.000-4,1.000 1.000-1,0.000 1.000 0,0.000-1.000 1,0.000 1.000-1,-7.000-6.000-5,-11.000-8.000-14,-14.000-10.000-13,-11.000-9.000-14</inkml:trace>
</inkml:ink>
</file>

<file path=ppt/ink/ink20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0:39"/>
    </inkml:context>
    <inkml:brush xml:id="br0">
      <inkml:brushProperty name="width" value="0.0421352535486221" units="cm"/>
      <inkml:brushProperty name="height" value="0.0421352535486221" units="cm"/>
      <inkml:brushProperty name="color" value="#f2395b"/>
      <inkml:brushProperty name="ignorePressure" value="0"/>
    </inkml:brush>
  </inkml:definitions>
  <inkml:trace contextRef="#ctx0" brushRef="#br0">36650.000 53300.000 522,'4.000'-68.000'6,"10.000"17.000"12,10.000 15.000 12,9.000 16.000 13,2.000 12.000 3,-2.000 9.000-4,-3.000 10.000-5,-3.000 10.000-5,-4.000 11.000-8,-3.000 17.000-13,-3.000 15.000-12,-2.000 16.000-13,-15.000 16.000-9,-25.000 20.000-6,-25.000 18.000-7,-25.000 20.000-5,-16.000 5.000-2,-6.000-6.000 4,-6.000-6.000 2,-6.000-6.000 4,1.000-13.000 5,9.000-19.000 5,10.000-18.000 7,10.000-19.000 5,8.000-15.000 7,10.000-8.000 7,10.000-10.000 6,9.000-9.000 7,15.000-12.000 8,22.000-11.000 9,22.000-14.000 8,23.000-11.000 10,20.000-15.000-1,23.000-16.000-8,22.000-15.000-9,22.000-15.000-10,8.000-9.000-5,-2.000 1.000-5,-3.000-1.000-5,-3.000 1.000-3,-10.000 5.000-4,-16.000 14.000-2,-15.000 11.000-2,-15.000 14.000-1,-14.000 8.000-1,-8.000 7.000 2,-10.000 6.000 1,-9.000 7.000 2,-12.000 11.000 6,-11.000 20.000 8,-14.000 18.000 10,-11.000 20.000 9,-15.000 22.000 2,-16.000 29.000-5,-15.000 28.000-5,-15.000 28.000-5,-18.000 24.000-6,-19.000 23.000-5,-18.000 22.000-5,-19.000 22.000-4,-16.000 21.000-5,-12.000 22.000-3,-13.000 22.000-2,-12.000 23.000-3,-9.000 14.000-5,-2.000 10.000-9,-3.000 10.000-7,-3.000 9.000-9,8.000-12.000-4,23.000-30.000-1,22.000-32.000 0,22.000-30.000-1,23.000-40.000 4,25.000-47.000 7,25.000-47.000 8,25.000-46.000 8,15.000-31.000 4,7.000-11.000 0,6.000-14.000 1,7.000-11.000 0</inkml:trace>
</inkml:ink>
</file>

<file path=ppt/ink/ink20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0:39"/>
    </inkml:context>
    <inkml:brush xml:id="br0">
      <inkml:brushProperty name="width" value="0.0409879088401794" units="cm"/>
      <inkml:brushProperty name="height" value="0.0409879088401794" units="cm"/>
      <inkml:brushProperty name="color" value="#f2395b"/>
      <inkml:brushProperty name="ignorePressure" value="0"/>
    </inkml:brush>
  </inkml:definitions>
  <inkml:trace contextRef="#ctx0" brushRef="#br0">35600.000 55750.000 536,'-15.000'-86.000'58,"23.000"28.000"2,22.000 28.000 0,22.000 29.000 2,10.000 18.000-4,1.000 9.000-10,-1.000 10.000-9,1.000 10.000-9,-3.000 5.000-9,-2.000 4.000-5,-3.000 3.000-7,-3.000 3.000-6,-4.000-4.000-8,-3.000-8.000-7,-3.000-10.000-8,-2.000-9.000-8,-3.000-9.000-3,1.000-5.000 2,-1.000-7.000 2,1.000-5.000 3,-3.000-8.000-6,-2.000-5.000-13,-3.000-7.000-12,-3.000-5.000-13</inkml:trace>
</inkml:ink>
</file>

<file path=ppt/ink/ink20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0:39"/>
    </inkml:context>
    <inkml:brush xml:id="br0">
      <inkml:brushProperty name="width" value="0.0509308874607086" units="cm"/>
      <inkml:brushProperty name="height" value="0.0509308874607086" units="cm"/>
      <inkml:brushProperty name="color" value="#f2395b"/>
      <inkml:brushProperty name="ignorePressure" value="0"/>
    </inkml:brush>
  </inkml:definitions>
  <inkml:trace contextRef="#ctx0" brushRef="#br0">36900.000 55650.000 431,'21.000'-25.000'2,"-5.000"0.000"5,-7.000 0.000 3,-5.000 0.000 4,-3.000 10.000 6,4.000 23.000 9,3.000 22.000 9,3.000 22.000 8,-1.000 10.000-1,-2.000 1.000-7,-3.000-1.000-9,-3.000 1.000-9,-1.000-4.000-4,4.000-6.000-2,3.000-6.000-2,3.000-6.000-1,12.000-13.000-12,22.000-19.000-22,22.000-18.000-23,23.000-19.000-21,6.000-15.000-6,-5.000-8.000 12,-7.000-10.000 11,-5.000-9.000 12,-9.000-2.000 10,-9.000 6.000 6,-10.000 7.000 8,-8.000 6.000 7,-9.000 7.000 5,-6.000 10.000 3,-6.000 10.000 3,-6.000 9.000 3,-9.000 7.000 12,-8.000 7.000 20,-10.000 6.000 21,-9.000 7.000 20,-9.000 10.000 2,-5.000 16.000-15,-7.000 15.000-16,-5.000 17.000-16,-11.000 10.000-11,-11.000 6.000-6,-14.000 7.000-6,-11.000 6.000-6,-7.000-1.000-2,0.000-5.000 0,0.000-7.000 1,0.000-5.000 1,0.000-4.000-4,0.000 0.000-7,0.000 0.000-7,0.000 0.000-7,3.000-4.000-3,6.000-5.000 2,7.000-7.000 0,6.000-5.000 2,20.000-8.000 10,34.000-5.000 15,35.000-7.000 18,35.000-5.000 17,24.000-11.000 4,16.000-11.000-9,15.000-14.000-9,17.000-11.000-8,7.000-7.000-6,0.000 0.000-3,0.000 0.000-3,0.000 0.000-2,-4.000 3.000-3,-5.000 6.000-3,-7.000 7.000-2,-5.000 6.000-4,-9.000 4.000 0,-9.000 4.000 1,-10.000 3.000 1,-8.000 3.000 0,-8.000 1.000 0,-2.000 1.000-5,-3.000-1.000-4,-3.000 1.000-4</inkml:trace>
</inkml:ink>
</file>

<file path=ppt/ink/ink20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0:40"/>
    </inkml:context>
    <inkml:brush xml:id="br0">
      <inkml:brushProperty name="width" value="0.0459367260336876" units="cm"/>
      <inkml:brushProperty name="height" value="0.0459367260336876" units="cm"/>
      <inkml:brushProperty name="color" value="#f2395b"/>
      <inkml:brushProperty name="ignorePressure" value="0"/>
    </inkml:brush>
  </inkml:definitions>
  <inkml:trace contextRef="#ctx0" brushRef="#br0">40250.000 53800.000 478,'-24.000'-16.000'10,"4.000"19.000"18,3.000 19.000 18,3.000 19.000 19,3.000 10.000 4,3.000 4.000-9,3.000 3.000-10,4.000 3.000-10,2.000 14.000-7,4.000 25.000-3,3.000 25.000-4,3.000 25.000-3,-1.000 10.000-5,-2.000-2.000-5,-3.000-3.000-5,-3.000-3.000-5,-4.000-10.000-7,-3.000-16.000-8,-3.000-15.000-9,-2.000-15.000-7,-3.000-15.000-5,1.000-12.000-2,-1.000-13.000-1,1.000-12.000-1</inkml:trace>
</inkml:ink>
</file>

<file path=ppt/ink/ink20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0:40"/>
    </inkml:context>
    <inkml:brush xml:id="br0">
      <inkml:brushProperty name="width" value="0.0495748668909073" units="cm"/>
      <inkml:brushProperty name="height" value="0.0495748668909073" units="cm"/>
      <inkml:brushProperty name="color" value="#f2395b"/>
      <inkml:brushProperty name="ignorePressure" value="0"/>
    </inkml:brush>
  </inkml:definitions>
  <inkml:trace contextRef="#ctx0" brushRef="#br0">40500.000 53650.000 443,'1.000'-68.000'3,"4.000"17.000"6,3.000 15.000 6,3.000 16.000 6,6.000 10.000 9,9.000 7.000 10,10.000 6.000 12,10.000 7.000 11,2.000 10.000 0,-3.000 16.000-8,-3.000 15.000-10,-2.000 17.000-9,-6.000 11.000-7,-6.000 10.000-3,-6.000 10.000-4,-6.000 9.000-4,-10.000 9.000-4,-12.000 9.000-4,-13.000 10.000-5,-12.000 10.000-5,-12.000 2.000-6,-8.000-3.000-10,-10.000-3.000-10,-9.000-2.000-9,-2.000-9.000-7,6.000-12.000-2,7.000-13.000-2,6.000-12.000-4,7.000-15.000-2,10.000-15.000-2,10.000-15.000-2,9.000-16.000-2</inkml:trace>
</inkml:ink>
</file>

<file path=ppt/ink/ink20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0:40"/>
    </inkml:context>
    <inkml:brush xml:id="br0">
      <inkml:brushProperty name="width" value="0.0433747991919518" units="cm"/>
      <inkml:brushProperty name="height" value="0.0433747991919518" units="cm"/>
      <inkml:brushProperty name="color" value="#f2395b"/>
      <inkml:brushProperty name="ignorePressure" value="0"/>
    </inkml:brush>
  </inkml:definitions>
  <inkml:trace contextRef="#ctx0" brushRef="#br0">40600.000 56800.000 507,'-47.000'51.000'0,"6.000"4.000"0,7.000 3.000 0,6.000 3.000 0,6.000 3.000 8,6.000 3.000 19,7.000 3.000 16,6.000 4.000 18,4.000-3.000 5,4.000-5.000-9,3.000-7.000-9,3.000-5.000-8,4.000-9.000-8,7.000-9.000-6,6.000-10.000-7,7.000-8.000-6,5.000-17.000-3,7.000-21.000 1,6.000-22.000 1,7.000-22.000 0,0.000-15.000-5,-2.000-5.000-8,-3.000-7.000-9,-3.000-5.000-9,-6.000 0.000-4,-5.000 10.000 1,-7.000 10.000 3,-5.000 9.000 1,-20.000 10.000 1,-31.000 14.000-3,-31.000 11.000-2,-31.000 14.000-2,-9.000 10.000 1,17.000 9.000 4,15.000 10.000 4,16.000 10.000 4,5.000 4.000-5,-2.000 0.000-14,-3.000 0.000-16,-3.000 0.000-13</inkml:trace>
</inkml:ink>
</file>

<file path=ppt/ink/ink2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39"/>
    </inkml:context>
    <inkml:brush xml:id="br0">
      <inkml:brushProperty name="width" value="0.0407486446201801" units="cm"/>
      <inkml:brushProperty name="height" value="0.0407486446201801" units="cm"/>
      <inkml:brushProperty name="color" value="#f2395b"/>
      <inkml:brushProperty name="ignorePressure" value="0"/>
    </inkml:brush>
  </inkml:definitions>
  <inkml:trace contextRef="#ctx0" brushRef="#br0">27800.000 40650.000 539,'43.000'25.000'21,"-11.000"0.000"2,-14.000 0.000 5,-11.000 0.000 3,-9.000 3.000 1,-3.000 6.000-3,-3.000 7.000-3,-2.000 6.000-1,-3.000 6.000-2,1.000 6.000 2,-1.000 7.000 1,1.000 6.000 2,1.000 3.000-2,3.000 0.000-2,3.000 0.000-4,4.000 0.000-2,1.000-5.000-3,0.000-9.000-2,0.000-10.000-3,0.000-8.000-2,3.000-8.000-2,6.000-2.000-3,7.000-3.000-2,6.000-3.000-4,6.000-6.000-1,6.000-5.000-2,7.000-7.000 0,6.000-5.000-2,1.000-11.000-2,-3.000-11.000-1,-3.000-14.000-2,-2.000-11.000-1,-3.000-11.000-2,1.000-5.000 0,-1.000-7.000 0,1.000-5.000-1,-6.000-6.000 1,-8.000-3.000 2,-10.000-3.000 2,-9.000-2.000 2,-7.000 2.000 2,-3.000 9.000 1,-3.000 10.000 1,-2.000 10.000 1,-6.000 8.000 0,-6.000 10.000-2,-6.000 10.000-2,-6.000 9.000-2,-2.000 6.000-7,3.000 3.000-13,3.000 3.000-13,4.000 4.000-13</inkml:trace>
</inkml:ink>
</file>

<file path=ppt/ink/ink20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2:46"/>
    </inkml:context>
    <inkml:brush xml:id="br0">
      <inkml:brushProperty name="width" value="0.0220839027315378" units="cm"/>
      <inkml:brushProperty name="height" value="0.0220839027315378" units="cm"/>
      <inkml:brushProperty name="color" value="#6adcab"/>
      <inkml:brushProperty name="ignorePressure" value="0"/>
    </inkml:brush>
  </inkml:definitions>
  <inkml:trace contextRef="#ctx0" brushRef="#br0">80300.000 21000.000 996,'3.000'-47.000'4,"6.000"6.000"-17,7.000 7.000-16,6.000 6.000-16</inkml:trace>
</inkml:ink>
</file>

<file path=ppt/ink/ink20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2:47"/>
    </inkml:context>
    <inkml:brush xml:id="br0">
      <inkml:brushProperty name="width" value="0.0354134552180767" units="cm"/>
      <inkml:brushProperty name="height" value="0.0354134552180767" units="cm"/>
      <inkml:brushProperty name="color" value="#6adcab"/>
      <inkml:brushProperty name="ignorePressure" value="0"/>
    </inkml:brush>
  </inkml:definitions>
  <inkml:trace contextRef="#ctx0" brushRef="#br0">77650.000 18150.000 621,'51.000'25.000'82,"4.000"0.000"-12,3.000 0.000-12,3.000 0.000-12,-1.000-2.000-9,-2.000-3.000-8,-3.000-3.000-7,-3.000-2.000-7,-1.000-1.000-5,4.000 3.000-4,3.000 3.000-3,3.000 4.000-2,-2.000-1.000-3,-6.000-3.000 0,-6.000-3.000 0,-6.000-2.000 0,-7.000 0.000-11,-6.000 7.000-23,-6.000 6.000-23,-6.000 7.000-23,-10.000-1.000-4,-12.000-6.000 17,-13.000-6.000 16,-12.000-6.000 16</inkml:trace>
</inkml:ink>
</file>

<file path=ppt/ink/ink20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2:48"/>
    </inkml:context>
    <inkml:brush xml:id="br0">
      <inkml:brushProperty name="width" value="0.035531260073185" units="cm"/>
      <inkml:brushProperty name="height" value="0.035531260073185" units="cm"/>
      <inkml:brushProperty name="color" value="#6adcab"/>
      <inkml:brushProperty name="ignorePressure" value="0"/>
    </inkml:brush>
  </inkml:definitions>
  <inkml:trace contextRef="#ctx0" brushRef="#br0">77650.000 18800.000 619,'-52.000'3.000'1,"-3.000"6.000"2,-3.000 7.000 1,-2.000 6.000 3,0.000 1.000 3,7.000-3.000 2,6.000-3.000 4,7.000-2.000 2,7.000-1.000 2,9.000 3.000 0,10.000 3.000-2,10.000 4.000 1,10.000-1.000 0,13.000-3.000 3,12.000-3.000 3,13.000-2.000 2,9.000-3.000 0,6.000 1.000-4,7.000-1.000-2,6.000 1.000-4,6.000-3.000-2,6.000-2.000-3,7.000-3.000-2,6.000-3.000-2,1.000-2.000-3,-3.000 0.000-3,-3.000 0.000-5,-2.000 0.000-3,-8.000 0.000-3,-8.000 0.000-2,-10.000 0.000-1,-9.000 0.000-1,-10.000 3.000-10,-9.000 6.000-18,-10.000 7.000-16,-8.000 6.000-18,-9.000 1.000-1,-6.000-3.000 16,-6.000-3.000 14,-6.000-2.000 16</inkml:trace>
</inkml:ink>
</file>

<file path=ppt/ink/ink20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2:48"/>
    </inkml:context>
    <inkml:brush xml:id="br0">
      <inkml:brushProperty name="width" value="0.0340765714645386" units="cm"/>
      <inkml:brushProperty name="height" value="0.0340765714645386" units="cm"/>
      <inkml:brushProperty name="color" value="#6adcab"/>
      <inkml:brushProperty name="ignorePressure" value="0"/>
    </inkml:brush>
  </inkml:definitions>
  <inkml:trace contextRef="#ctx0" brushRef="#br0">76450.000 20050.000 645,'-54.000'21.000'0,"-5.000"-5.000"0,-7.000-7.000 0,-5.000-5.000 0,19.000-6.000 8,47.000-3.000 17,47.000-3.000 16,48.000-2.000 17,31.000-5.000 3,20.000-2.000-11,18.000-3.000-12,20.000-3.000-10,8.000-2.000-8,1.000 0.000-6,-1.000 0.000-5,1.000 0.000-6,-3.000 1.000-7,-2.000 4.000-6,-3.000 3.000-7,-3.000 3.000-6,-9.000 3.000-4,-11.000 3.000-2,-14.000 3.000-1,-11.000 4.000-1,-12.000 1.000-2,-9.000 0.000-1,-10.000 0.000-2,-8.000 0.000-2,-14.000 0.000 2,-15.000 0.000 6,-15.000 0.000 6,-16.000 0.000 5,-10.000-2.000 3,-3.000-3.000 2,-3.000-3.000 0,-2.000-2.000 2</inkml:trace>
</inkml:ink>
</file>

<file path=ppt/ink/ink20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2:48"/>
    </inkml:context>
    <inkml:brush xml:id="br0">
      <inkml:brushProperty name="width" value="0.0345841646194458" units="cm"/>
      <inkml:brushProperty name="height" value="0.0345841646194458" units="cm"/>
      <inkml:brushProperty name="color" value="#6adcab"/>
      <inkml:brushProperty name="ignorePressure" value="0"/>
    </inkml:brush>
  </inkml:definitions>
  <inkml:trace contextRef="#ctx0" brushRef="#br0">78150.000 18950.000 636,'-24.000'-27.000'0,"4.000"-3.000"0,3.000-3.000 1,3.000-2.000 0,1.000 0.000 4,1.000 7.000 10,-1.000 6.000 8,1.000 7.000 9,-1.000 7.000 4,1.000 9.000 2,-1.000 10.000 0,1.000 10.000 2,-6.000 16.000-4,-8.000 26.000-6,-10.000 24.000-7,-9.000 26.000-6,-10.000 19.000-5,-9.000 17.000-4,-10.000 15.000-2,-8.000 16.000-3,-8.000 4.000-5,-2.000-6.000-4,-3.000-6.000-4,-3.000-6.000-5,1.000-7.000-2,6.000-6.000-2,7.000-6.000-1,6.000-6.000-1,9.000-15.000 0,13.000-21.000 2,12.000-22.000 2,13.000-22.000 1,12.000-22.000-5,13.000-22.000-11,12.000-22.000-12,13.000-21.000-11</inkml:trace>
</inkml:ink>
</file>

<file path=ppt/ink/ink20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2:48"/>
    </inkml:context>
    <inkml:brush xml:id="br0">
      <inkml:brushProperty name="width" value="0.0334936045110226" units="cm"/>
      <inkml:brushProperty name="height" value="0.0334936045110226" units="cm"/>
      <inkml:brushProperty name="color" value="#6adcab"/>
      <inkml:brushProperty name="ignorePressure" value="0"/>
    </inkml:brush>
  </inkml:definitions>
  <inkml:trace contextRef="#ctx0" brushRef="#br0">77450.000 20600.000 656,'68.000'-68.000'-1,"-11.000"17.000"-1,-14.000 15.000 1,-11.000 16.000 1,-9.000 15.000 8,-3.000 16.000 18,-3.000 15.000 17,-2.000 17.000 17,-6.000 10.000 3,-6.000 6.000-12,-6.000 7.000-12,-6.000 6.000-12,-4.000 4.000-9,1.000 4.000-8,-1.000 3.000-8,1.000 3.000-6,-1.000-4.000-7,1.000-8.000-5,-1.000-10.000-4,1.000-9.000-4,1.000-15.000-9,3.000-18.000-12,3.000-19.000-11,4.000-18.000-13</inkml:trace>
</inkml:ink>
</file>

<file path=ppt/ink/ink20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2:49"/>
    </inkml:context>
    <inkml:brush xml:id="br0">
      <inkml:brushProperty name="width" value="0.0400731302797794" units="cm"/>
      <inkml:brushProperty name="height" value="0.0400731302797794" units="cm"/>
      <inkml:brushProperty name="color" value="#6adcab"/>
      <inkml:brushProperty name="ignorePressure" value="0"/>
    </inkml:brush>
  </inkml:definitions>
  <inkml:trace contextRef="#ctx0" brushRef="#br0">78150.000 20250.000 548,'48.000'-68.000'-2,"-3.000"17.000"2,-3.000 15.000 2,-2.000 16.000 3,-1.000 9.000 0,3.000 3.000-1,3.000 3.000-2,4.000 4.000-2,-3.000 2.000-1,-5.000 4.000 0,-7.000 3.000-2,-5.000 3.000-1,-6.000 3.000 1,-3.000 3.000 2,-3.000 3.000 2,-2.000 4.000 2,-5.000 1.000 2,-2.000 0.000 3,-3.000 0.000 3,-3.000 0.000 2,-2.000 1.000 3,0.000 4.000 4,0.000 3.000 4,0.000 3.000 4,0.000 3.000 2,0.000 3.000 0,0.000 3.000-1,0.000 4.000 1,0.000 4.000-1,0.000 6.000-3,0.000 7.000-2,0.000 6.000-2,0.000 3.000-2,0.000 0.000-2,0.000 0.000-2,0.000 0.000 0,-2.000 0.000-3,-3.000 0.000-4,-3.000 0.000-4,-2.000 0.000-2,-1.000-4.000-4,3.000-5.000-2,3.000-7.000-1,4.000-5.000-2,-1.000-6.000-3,-3.000-3.000-6,-3.000-3.000-6,-2.000-2.000-4,-9.000-17.000-7,-12.000-28.000-6,-13.000-28.000-6,-12.000-27.000-6,-5.000-19.000 0,3.000-5.000 7,3.000-7.000 9,4.000-5.000 7,4.000-1.000 5,6.000 6.000 4,7.000 7.000 3,6.000 6.000 3,4.000 4.000 4,4.000 4.000 3,3.000 3.000 4,3.000 3.000 4,6.000 4.000 3,9.000 7.000 4,10.000 6.000 5,10.000 7.000 4,5.000 5.000 0,4.000 7.000-1,3.000 6.000-1,3.000 7.000-2,-1.000 5.000-2,-2.000 7.000-1,-3.000 6.000-1,-3.000 7.000-1,-6.000 8.000-2,-5.000 14.000-1,-7.000 11.000-2,-5.000 14.000-2,-9.000 7.000-1,-9.000 3.000 1,-10.000 3.000-1,-8.000 4.000 0,-6.000 1.000 1,1.000 0.000-1,-1.000 0.000 2,1.000 0.000-1,-1.000-5.000 2,1.000-9.000 0,-1.000-10.000 1,1.000-8.000 0,12.000-15.000-4,25.000-19.000-10,25.000-18.000-9,25.000-19.000-10,17.000-18.000-6,9.000-15.000 1,10.000-15.000 0,10.000-16.000-1,0.000-4.000 2,-5.000 10.000 4,-7.000 10.000 4,-5.000 9.000 3,-9.000 7.000 3,-9.000 7.000 5,-10.000 6.000 3,-8.000 7.000 3</inkml:trace>
</inkml:ink>
</file>

<file path=ppt/ink/ink20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2:49"/>
    </inkml:context>
    <inkml:brush xml:id="br0">
      <inkml:brushProperty name="width" value="0.0389959663152695" units="cm"/>
      <inkml:brushProperty name="height" value="0.0389959663152695" units="cm"/>
      <inkml:brushProperty name="color" value="#6adcab"/>
      <inkml:brushProperty name="ignorePressure" value="0"/>
    </inkml:brush>
  </inkml:definitions>
  <inkml:trace contextRef="#ctx0" brushRef="#br0">80100.000 19550.000 564,'21.000'-25.000'1,"-5.000"0.000"3,-7.000 0.000 4,-5.000 0.000 2,-4.000 12.000 8,0.000 26.000 14,0.000 24.000 14,0.000 26.000 13,0.000 13.000 1,0.000 4.000-10,0.000 3.000-11,0.000 3.000-11,-2.000 1.000-7,-3.000 1.000-4,-3.000-1.000-3,-2.000 1.000-4,-3.000 1.000-3,1.000 3.000-1,-1.000 3.000-2,1.000 4.000-3,-1.000-4.000-2,1.000-9.000-4,-1.000-10.000-4,1.000-8.000-4</inkml:trace>
</inkml:ink>
</file>

<file path=ppt/ink/ink20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2:50"/>
    </inkml:context>
    <inkml:brush xml:id="br0">
      <inkml:brushProperty name="width" value="0.0489467494189739" units="cm"/>
      <inkml:brushProperty name="height" value="0.0489467494189739" units="cm"/>
      <inkml:brushProperty name="color" value="#6adcab"/>
      <inkml:brushProperty name="ignorePressure" value="0"/>
    </inkml:brush>
  </inkml:definitions>
  <inkml:trace contextRef="#ctx0" brushRef="#br0">81150.000 18350.000 449,'54.000'-25.000'1,"10.000"0.000"2,10.000 0.000 2,9.000 0.000 3,6.000 1.000 0,3.000 4.000 1,3.000 3.000 1,4.000 3.000 1,-3.000 6.000-1,-5.000 9.000-2,-7.000 10.000-2,-5.000 10.000 0,-4.000 4.000-3,0.000 0.000 1,0.000 0.000-2,0.000 0.000 0,-7.000 0.000-1,-11.000 0.000 1,-14.000 0.000 0,-11.000 0.000 1,-9.000 1.000 1,-3.000 4.000 3,-3.000 3.000 3,-2.000 3.000 3,-5.000 4.000 2,-2.000 7.000 4,-3.000 6.000 2,-3.000 7.000 4,-2.000 4.000 1,0.000 3.000 0,0.000 3.000-1,0.000 4.000 1,-2.000 5.000-1,-3.000 10.000-3,-3.000 10.000-1,-2.000 9.000-3,-1.000 7.000-1,3.000 7.000-2,3.000 6.000 0,4.000 7.000-2,-1.000-1.000 0,-3.000-6.000 0,-3.000-6.000-1,-2.000-6.000 0,-1.000-4.000-1,3.000 1.000-3,3.000-1.000-1,4.000 1.000-3,1.000-6.000-1,0.000-8.000-3,0.000-10.000-1,0.000-9.000-2,0.000-7.000-1,0.000-3.000 1,0.000-3.000 1,0.000-2.000 2,0.000-5.000-3,0.000-2.000-7,0.000-3.000-7,0.000-3.000-6,-7.000-12.000-5,-11.000-18.000-3,-14.000-19.000-3,-11.000-18.000-3,-7.000-18.000 0,0.000-16.000 2,0.000-15.000 3,0.000-15.000 1,0.000-18.000 3,0.000-19.000 3,0.000-18.000 2,0.000-19.000 3,3.000 3.000 3,6.000 25.000 3,7.000 25.000 3,6.000 25.000 3,3.000 12.000-2,0.000 1.000-7,0.000-1.000-6,0.000 1.000-8</inkml:trace>
</inkml:ink>
</file>

<file path=ppt/ink/ink20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2:50"/>
    </inkml:context>
    <inkml:brush xml:id="br0">
      <inkml:brushProperty name="width" value="0.0368486382067204" units="cm"/>
      <inkml:brushProperty name="height" value="0.0368486382067204" units="cm"/>
      <inkml:brushProperty name="color" value="#6adcab"/>
      <inkml:brushProperty name="ignorePressure" value="0"/>
    </inkml:brush>
  </inkml:definitions>
  <inkml:trace contextRef="#ctx0" brushRef="#br0">81600.000 18750.000 597,'1.000'-60.000'7,"4.000"32.000"16,3.000 31.000 15,3.000 32.000 15,-2.000 19.000 3,-6.000 10.000-11,-6.000 10.000-10,-6.000 9.000-11,-7.000 9.000-6,-6.000 9.000 0,-6.000 10.000-1,-6.000 10.000 0,-6.000 4.000-5,-2.000 0.000-6,-3.000 0.000-7,-3.000 0.000-7,-4.000-10.000-5,-3.000-18.000-2,-3.000-19.000-2,-2.000-18.000-3,0.000-15.000-2,7.000-9.000 1,6.000-10.000 0,7.000-8.000 0,7.000-14.000 1,9.000-15.000 1,10.000-15.000 2,10.000-16.000 2,11.000-16.000 1,17.000-16.000 0,15.000-15.000-1,16.000-15.000-1,10.000-9.000 3,7.000 1.000 2,6.000-1.000 4,7.000 1.000 4,2.000 7.000 3,1.000 16.000 5,-1.000 15.000 5,1.000 17.000 4,-6.000 11.000 4,-8.000 10.000 1,-10.000 10.000 2,-9.000 9.000 1,-10.000 17.000 2,-9.000 25.000 4,-10.000 25.000 4,-8.000 25.000 3,-12.000 15.000-1,-12.000 7.000-7,-13.000 6.000-6,-12.000 7.000-6,-10.000 0.000-5,-6.000-2.000-5,-6.000-3.000-4,-6.000-3.000-4,-1.000-10.000-3,7.000-16.000 0,6.000-15.000-1,7.000-15.000 0,5.000-23.000-8,7.000-28.000-13,6.000-28.000-14,7.000-27.000-14,10.000-19.000-1,16.000-5.000 9,15.000-7.000 11,17.000-5.000 11,8.000-1.000 7,4.000 6.000 4,3.000 7.000 5,3.000 6.000 4,-5.000 10.000 2,-12.000 17.000 0,-13.000 15.000-1,-12.000 16.000 0,-12.000 18.000 6,-8.000 22.000 15,-10.000 22.000 15,-9.000 23.000 15,-10.000 10.000 2,-9.000 0.000-9,-10.000 0.000-9,-8.000 0.000-8,-1.000-4.000-7,9.000-5.000-4,10.000-7.000-5,10.000-5.000-3,13.000-9.000-4,19.000-9.000-5,19.000-10.000-5,19.000-8.000-4,9.000-6.000 1,0.000 1.000 5,0.000-1.000 5,0.000 1.000 5,-4.000 2.000 4,-5.000 7.000 2,-7.000 6.000 2,-5.000 7.000 2,-14.000 2.000 0,-18.000 1.000-1,-19.000-1.000-1,-18.000 1.000-2,-14.000 1.000-1,-5.000 3.000-2,-7.000 3.000-1,-5.000 4.000-2,-6.000-1.000-1,-3.000-3.000 0,-3.000-3.000 2,-2.000-2.000 0,-3.000-3.000 0,1.000 1.000 0,-1.000-1.000 0,1.000 1.000 0,-1.000-3.000 1,1.000-2.000 3,-1.000-3.000 2,1.000-3.000 2,7.000-4.000 2,16.000-3.000 2,15.000-3.000 1,17.000-2.000 1,22.000-5.000-1,32.000-2.000-5,31.000-3.000-4,32.000-3.000-4,22.000-10.000-7,17.000-16.000-10,15.000-15.000-11,16.000-15.000-11,5.000-7.000-6,-2.000 3.000-2,-3.000 3.000-3,-3.000 4.000-3,-13.000 5.000 2,-22.000 10.000 4,-22.000 10.000 3,-21.000 9.000 5</inkml:trace>
</inkml:ink>
</file>

<file path=ppt/ink/ink2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39"/>
    </inkml:context>
    <inkml:brush xml:id="br0">
      <inkml:brushProperty name="width" value="0.0391465276479721" units="cm"/>
      <inkml:brushProperty name="height" value="0.0391465276479721" units="cm"/>
      <inkml:brushProperty name="color" value="#f2395b"/>
      <inkml:brushProperty name="ignorePressure" value="0"/>
    </inkml:brush>
  </inkml:definitions>
  <inkml:trace contextRef="#ctx0" brushRef="#br0">28850.000 40200.000 561,'-21.000'-25.000'5,"10.000"0.000"9,10.000 0.000 9,9.000 0.000 9,9.000 1.000 2,9.000 4.000-2,10.000 3.000-4,10.000 3.000-4,5.000 3.000 0,4.000 3.000 1,3.000 3.000 1,3.000 4.000 1,-4.000 8.000-1,-8.000 17.000-5,-10.000 15.000-5,-9.000 16.000-5,-10.000 16.000-3,-9.000 20.000-5,-10.000 18.000-3,-8.000 20.000-3,-12.000 11.000-4,-12.000 7.000-2,-13.000 6.000-1,-12.000 7.000-2,-4.000-9.000-2,7.000-21.000-2,6.000-22.000-1,7.000-22.000-2,4.000-16.000 1,3.000-9.000 4,3.000-10.000 2,4.000-8.000 4,11.000-18.000 8,23.000-25.000 12,22.000-25.000 14,22.000-25.000 13,10.000-11.000 2,1.000 3.000-6,-1.000 3.000-8,1.000 4.000-6,1.000 1.000-9,3.000 0.000-7,3.000 0.000-7,4.000 0.000-8,-1.000 3.000-7,-3.000 6.000-7,-3.000 7.000-5,-2.000 6.000-6,-8.000 3.000-1,-8.000 0.000 7,-10.000 0.000 4,-9.000 0.000 7,-5.000 1.000-4,0.000 4.000-11,0.000 3.000-13,0.000 3.000-11</inkml:trace>
</inkml:ink>
</file>

<file path=ppt/ink/ink20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2:51"/>
    </inkml:context>
    <inkml:brush xml:id="br0">
      <inkml:brushProperty name="width" value="0.0278989672660828" units="cm"/>
      <inkml:brushProperty name="height" value="0.0278989672660828" units="cm"/>
      <inkml:brushProperty name="color" value="#6adcab"/>
      <inkml:brushProperty name="ignorePressure" value="0"/>
    </inkml:brush>
  </inkml:definitions>
  <inkml:trace contextRef="#ctx0" brushRef="#br0">84550.000 19950.000 788,'70.000'1.000'71,"-9.000"4.000"-16,-10.000 3.000-15,-8.000 3.000-16,-9.000 4.000-11,-6.000 7.000-5,-6.000 6.000-8,-6.000 7.000-5,-7.000 4.000-11,-6.000 3.000-15,-6.000 3.000-16,-6.000 4.000-16,-6.000-4.000-1,-2.000-9.000 12,-3.000-10.000 13,-3.000-8.000 13</inkml:trace>
</inkml:ink>
</file>

<file path=ppt/ink/ink20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2:51"/>
    </inkml:context>
    <inkml:brush xml:id="br0">
      <inkml:brushProperty name="width" value="0.0318329110741615" units="cm"/>
      <inkml:brushProperty name="height" value="0.0318329110741615" units="cm"/>
      <inkml:brushProperty name="color" value="#6adcab"/>
      <inkml:brushProperty name="ignorePressure" value="0"/>
    </inkml:brush>
  </inkml:definitions>
  <inkml:trace contextRef="#ctx0" brushRef="#br0">84450.000 20700.000 691,'48.000'45.000'114,"-3.000"-9.000"-27,-3.000-10.000-27,-2.000-8.000-28,-3.000-4.000-18,1.000 3.000-13,-1.000 3.000-10,1.000 4.000-13</inkml:trace>
</inkml:ink>
</file>

<file path=ppt/ink/ink20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2:52"/>
    </inkml:context>
    <inkml:brush xml:id="br0">
      <inkml:brushProperty name="width" value="0.0411393530666828" units="cm"/>
      <inkml:brushProperty name="height" value="0.0411393530666828" units="cm"/>
      <inkml:brushProperty name="color" value="#6adcab"/>
      <inkml:brushProperty name="ignorePressure" value="0"/>
    </inkml:brush>
  </inkml:definitions>
  <inkml:trace contextRef="#ctx0" brushRef="#br0">79950.000 24300.000 534,'9.000'-50.000'4,"19.000"0.000"6,19.000 0.000 8,19.000 0.000 7,9.000 6.000 2,0.000 13.000-3,0.000 12.000-3,0.000 13.000-3,-2.000 9.000-1,-3.000 6.000 1,-3.000 7.000 1,-2.000 6.000 2,-5.000 7.000-1,-2.000 10.000-2,-3.000 10.000-2,-3.000 9.000-1,-9.000 9.000-2,-11.000 9.000 0,-14.000 10.000-2,-11.000 10.000 0,-9.000 5.000-1,-3.000 4.000-3,-3.000 3.000-1,-2.000 3.000-2,-8.000-2.000-2,-8.000-6.000-2,-10.000-6.000-2,-9.000-6.000-2,-5.000-9.000-2,0.000-8.000-3,0.000-10.000-4,0.000-9.000-3,1.000-10.000 0,4.000-9.000 3,3.000-10.000 3,3.000-8.000 3,3.000-11.000-1,3.000-8.000-4,3.000-10.000-4,4.000-9.000-5,2.000-15.000-5,4.000-18.000-5,3.000-19.000-6,3.000-18.000-4,1.000-10.000 1,1.000 0.000 10,-1.000 0.000 8,1.000 0.000 10,-1.000 6.000 5,1.000 13.000 2,-1.000 12.000 3,1.000 13.000 1,2.000 20.000 13,7.000 28.000 21,6.000 28.000 22,7.000 29.000 23,2.000 15.000 2,1.000 3.000-13,-1.000 3.000-16,1.000 4.000-14,-3.000 7.000-10,-2.000 13.000-4,-3.000 12.000-6,-3.000 13.000-4,-2.000 6.000-5,0.000 0.000-4,0.000 0.000-6,0.000 0.000-5,-2.000-2.000-7,-3.000-3.000-12,-3.000-3.000-11,-2.000-2.000-11,-1.000-14.000-5,3.000-21.000 1,3.000-22.000 1,4.000-22.000 1</inkml:trace>
</inkml:ink>
</file>

<file path=ppt/ink/ink20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2:52"/>
    </inkml:context>
    <inkml:brush xml:id="br0">
      <inkml:brushProperty name="width" value="0.0464877784252167" units="cm"/>
      <inkml:brushProperty name="height" value="0.0464877784252167" units="cm"/>
      <inkml:brushProperty name="color" value="#6adcab"/>
      <inkml:brushProperty name="ignorePressure" value="0"/>
    </inkml:brush>
  </inkml:definitions>
  <inkml:trace contextRef="#ctx0" brushRef="#br0">82350.000 23250.000 473,'1.000'-41.000'37,"4.000"19.000"2,3.000 19.000 4,3.000 19.000 2,1.000 9.000-1,1.000 0.000-5,-1.000 0.000-6,1.000 0.000-5,-1.000 3.000-4,1.000 6.000-2,-1.000 7.000-4,1.000 6.000-1,-3.000 6.000-3,-2.000 6.000 0,-3.000 7.000 0,-3.000 6.000-1,-2.000 10.000-1,0.000 17.000 0,0.000 15.000-1,0.000 16.000 0,0.000 15.000-1,0.000 16.000-2,0.000 15.000-1,0.000 17.000-1,-4.000 8.000-2,-5.000 4.000-3,-7.000 3.000-2,-5.000 3.000-4,-3.000-1.000-1,4.000-2.000-1,3.000-3.000-2,3.000-3.000-1,1.000 2.000-5,1.000 10.000-11,-1.000 10.000-10,1.000 9.000-10,-1.000-4.000-4,1.000-15.000 0,-1.000-15.000 3,1.000-16.000 0,-1.000-24.000 4,1.000-31.000 3,-1.000-31.000 5,1.000-31.000 4</inkml:trace>
</inkml:ink>
</file>

<file path=ppt/ink/ink20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2:53"/>
    </inkml:context>
    <inkml:brush xml:id="br0">
      <inkml:brushProperty name="width" value="0.0428558364510536" units="cm"/>
      <inkml:brushProperty name="height" value="0.0428558364510536" units="cm"/>
      <inkml:brushProperty name="color" value="#6adcab"/>
      <inkml:brushProperty name="ignorePressure" value="0"/>
    </inkml:brush>
  </inkml:definitions>
  <inkml:trace contextRef="#ctx0" brushRef="#br0">81600.000 26400.000 513,'1.000'-43.000'8,"4.000"17.000"15,3.000 15.000 15,3.000 16.000 17,3.000 12.000 2,3.000 9.000-7,3.000 10.000-9,4.000 10.000-7,1.000 7.000-7,0.000 6.000-2,0.000 7.000-5,0.000 6.000-2,-2.000 9.000-2,-3.000 13.000-2,-3.000 12.000 0,-2.000 13.000-1,-3.000 7.000-1,1.000 4.000-3,-1.000 3.000-2,1.000 3.000-3,-3.000-2.000-2,-2.000-6.000-4,-3.000-6.000-3,-3.000-6.000-3,-1.000-9.000-1,4.000-8.000 1,3.000-10.000 2,3.000-9.000 2,6.000-18.000-1,9.000-24.000 1,10.000-26.000-2,10.000-24.000 0,11.000-32.000-1,17.000-37.000-3,15.000-38.000-3,16.000-37.000-2,18.000-34.000-3,22.000-27.000 0,22.000-28.000-2,23.000-28.000-1,-3.000 7.000-4,-24.000 44.000-6,-26.000 44.000-7,-24.000 44.000-5,-20.000 29.000-3,-11.000 16.000 2,-14.000 15.000 2,-11.000 17.000 2</inkml:trace>
</inkml:ink>
</file>

<file path=ppt/ink/ink20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2:58"/>
    </inkml:context>
    <inkml:brush xml:id="br0">
      <inkml:brushProperty name="width" value="0.0404206775128841" units="cm"/>
      <inkml:brushProperty name="height" value="0.0404206775128841" units="cm"/>
      <inkml:brushProperty name="color" value="#6adcab"/>
      <inkml:brushProperty name="ignorePressure" value="0"/>
    </inkml:brush>
  </inkml:definitions>
  <inkml:trace contextRef="#ctx0" brushRef="#br0">92250.000 24700.000 544,'21.000'-47.000'2,"-5.000"6.000"6,-7.000 7.000 6,-5.000 6.000 4,-4.000 3.000 3,0.000 0.000 0,0.000 0.000 1,0.000 0.000-1,-2.000 0.000-1,-3.000 0.000-2,-3.000 0.000-3,-2.000 0.000-2,-8.000 1.000 0,-8.000 4.000 3,-10.000 3.000 2,-9.000 3.000 2,-5.000 4.000 0,0.000 7.000-4,0.000 6.000-4,0.000 7.000-3,-2.000 7.000-3,-3.000 9.000 0,-3.000 10.000 0,-2.000 10.000-1,-3.000 4.000 0,1.000 0.000 0,-1.000 0.000-1,1.000 0.000 0,1.000 3.000-1,3.000 6.000 2,3.000 7.000 1,4.000 6.000 1,4.000 4.000 0,6.000 4.000 0,7.000 3.000 1,6.000 3.000 0,1.000 3.000 0,-3.000 3.000 0,-3.000 3.000 0,-2.000 4.000 0,0.000 1.000-1,7.000 0.000-2,6.000 0.000-3,7.000 0.000-2,2.000-4.000-1,1.000-5.000 0,-1.000-7.000-1,1.000-5.000 1,1.000-8.000-2,3.000-5.000-1,3.000-7.000-1,4.000-5.000-1,5.000-6.000-1,10.000-3.000 0,10.000-3.000 0,9.000-2.000 1,9.000-6.000-4,9.000-6.000-5,10.000-6.000-6,10.000-6.000-6,8.000-9.000-4,10.000-8.000-1,10.000-10.000-3,9.000-9.000-1,4.000-5.000-1,1.000 0.000 1,-1.000 0.000 0,1.000 0.000 0,-12.000 0.000 2,-21.000 0.000 3,-22.000 0.000 3,-22.000 0.000 4</inkml:trace>
</inkml:ink>
</file>

<file path=ppt/ink/ink20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2:58"/>
    </inkml:context>
    <inkml:brush xml:id="br0">
      <inkml:brushProperty name="width" value="0.0367242097854614" units="cm"/>
      <inkml:brushProperty name="height" value="0.0367242097854614" units="cm"/>
      <inkml:brushProperty name="color" value="#6adcab"/>
      <inkml:brushProperty name="ignorePressure" value="0"/>
    </inkml:brush>
  </inkml:definitions>
  <inkml:trace contextRef="#ctx0" brushRef="#br0">93350.000 25500.000 599,'-49.000'-18.000'36,"4.000"17.000"-2,3.000 15.000-4,3.000 16.000-3,1.000 7.000-2,1.000 1.000-2,-1.000-1.000-1,1.000 1.000-1,-1.000-3.000 0,1.000-2.000 0,-1.000-3.000 0,1.000-3.000 0,1.000-2.000 0,3.000 0.000-1,3.000 0.000-2,4.000 0.000-1,7.000 4.000-3,13.000 10.000-7,12.000 10.000-6,13.000 9.000-5,7.000-1.000-4,4.000-8.000 2,3.000-10.000 0,3.000-9.000 2,1.000-5.000 0,1.000 0.000 0,-1.000 0.000 1,1.000 0.000-1,-4.000 0.000 1,-6.000 0.000 0,-6.000 0.000-1,-6.000 0.000 0,-7.000 0.000-1,-6.000 0.000-3,-6.000 0.000-3,-6.000 0.000-3,-7.000-2.000-3,-6.000-3.000-4,-6.000-3.000-3,-6.000-2.000-3,-4.000-5.000-3,1.000-2.000-4,-1.000-3.000-2,1.000-3.000-3,-1.000-4.000 0,1.000-3.000 3,-1.000-3.000 3,1.000-2.000 4</inkml:trace>
</inkml:ink>
</file>

<file path=ppt/ink/ink20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2:59"/>
    </inkml:context>
    <inkml:brush xml:id="br0">
      <inkml:brushProperty name="width" value="0.0401172749698162" units="cm"/>
      <inkml:brushProperty name="height" value="0.0401172749698162" units="cm"/>
      <inkml:brushProperty name="color" value="#6adcab"/>
      <inkml:brushProperty name="ignorePressure" value="0"/>
    </inkml:brush>
  </inkml:definitions>
  <inkml:trace contextRef="#ctx0" brushRef="#br0">94000.000 25300.000 548,'48.000'1.000'53,"-3.000"4.000"-8,-3.000 3.000-7,-2.000 3.000-7,-3.000 3.000-4,1.000 3.000-1,-1.000 3.000-1,1.000 4.000-2,-1.000 2.000-1,1.000 4.000-1,-1.000 3.000-2,1.000 3.000-1,-4.000 3.000-1,-6.000 3.000-3,-6.000 3.000-1,-6.000 4.000-2,-6.000 1.000-1,-2.000 0.000 0,-3.000 0.000 0,-3.000 0.000 0,-6.000 1.000-4,-5.000 4.000-3,-7.000 3.000-6,-5.000 3.000-5,-11.000 1.000-5,-11.000 1.000-4,-14.000-1.000-5,-11.000 1.000-4,-9.000-3.000-4,-3.000-2.000-6,-3.000-3.000-5,-2.000-3.000-5,3.000-9.000 1,14.000-11.000 3,11.000-14.000 5,14.000-11.000 4,7.000-7.000 3,3.000 0.000 1,3.000 0.000 2,4.000 0.000 2</inkml:trace>
</inkml:ink>
</file>

<file path=ppt/ink/ink20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2:59"/>
    </inkml:context>
    <inkml:brush xml:id="br0">
      <inkml:brushProperty name="width" value="0.0276308804750443" units="cm"/>
      <inkml:brushProperty name="height" value="0.0276308804750443" units="cm"/>
      <inkml:brushProperty name="color" value="#6adcab"/>
      <inkml:brushProperty name="ignorePressure" value="0"/>
    </inkml:brush>
  </inkml:definitions>
  <inkml:trace contextRef="#ctx0" brushRef="#br0">92350.000 25550.000 796,'-47.000'-44.000'-39,"6.000"13.000"9,7.000 12.000 9,6.000 13.000 10,3.000 10.000 10,0.000 10.000 11,0.000 10.000 13,0.000 9.000 11,-2.000 6.000 4,-3.000 3.000-2,-3.000 3.000-4,-2.000 4.000-3,-1.000 1.000-4,3.000 0.000-6,3.000 0.000-7,4.000 0.000-5,2.000 3.000-2,4.000 6.000 2,3.000 7.000 3,3.000 6.000 2,4.000-1.000-6,7.000-5.000-13,6.000-7.000-14,7.000-5.000-15,10.000-6.000-6,16.000-3.000 1,15.000-3.000 1,17.000-2.000 0,2.000-8.000 3,-9.000-8.000 6,-10.000-10.000 4,-8.000-9.000 7,-6.000-5.000 4,1.000 0.000 3,-1.000 0.000 4,1.000 0.000 4</inkml:trace>
</inkml:ink>
</file>

<file path=ppt/ink/ink20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3:00"/>
    </inkml:context>
    <inkml:brush xml:id="br0">
      <inkml:brushProperty name="width" value="0.0478040613234043" units="cm"/>
      <inkml:brushProperty name="height" value="0.0478040613234043" units="cm"/>
      <inkml:brushProperty name="color" value="#6adcab"/>
      <inkml:brushProperty name="ignorePressure" value="0"/>
    </inkml:brush>
  </inkml:definitions>
  <inkml:trace contextRef="#ctx0" brushRef="#br0">95800.000 22700.000 460,'26.000'-21.000'0,"4.000"10.000"0,3.000 10.000 0,3.000 9.000 0,-1.000 7.000 2,-2.000 7.000 5,-3.000 6.000 5,-3.000 7.000 4,-1.000 5.000 7,4.000 7.000 10,3.000 6.000 8,3.000 7.000 10,1.000 5.000 3,1.000 7.000-4,-1.000 6.000-4,1.000 7.000-4,-4.000 8.000-5,-6.000 14.000-5,-6.000 11.000-7,-6.000 14.000-5,-4.000-1.000-4,1.000-12.000-4,-1.000-13.000-2,1.000-12.000-3,-4.000 1.000-4,-6.000 16.000-4,-6.000 15.000-5,-6.000 17.000-4,-7.000 8.000-2,-6.000 4.000 0,-6.000 3.000 1,-6.000 3.000 1,-6.000-4.000-3,-2.000-8.000-5,-3.000-10.000-7,-3.000-9.000-5,-1.000-10.000-5,4.000-9.000-3,3.000-10.000-3,3.000-8.000-4,4.000-14.000 1,7.000-15.000 4,6.000-15.000 3,7.000-16.000 4</inkml:trace>
</inkml:ink>
</file>

<file path=ppt/ink/ink2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39"/>
    </inkml:context>
    <inkml:brush xml:id="br0">
      <inkml:brushProperty name="width" value="0.0480749495327473" units="cm"/>
      <inkml:brushProperty name="height" value="0.0480749495327473" units="cm"/>
      <inkml:brushProperty name="color" value="#f2395b"/>
      <inkml:brushProperty name="ignorePressure" value="0"/>
    </inkml:brush>
  </inkml:definitions>
  <inkml:trace contextRef="#ctx0" brushRef="#br0">30000.000 39250.000 457,'-22.000'-94.000'1,"6.000"13.000"3,7.000 12.000 2,6.000 13.000 3,15.000 9.000 5,26.000 6.000 6,24.000 7.000 7,26.000 6.000 7,10.000 7.000 0,-3.000 10.000-7,-3.000 10.000-7,-2.000 9.000-7,-9.000 6.000-5,-12.000 3.000-2,-13.000 3.000-3,-12.000 4.000-2,-10.000 4.000 0,-6.000 6.000 3,-6.000 7.000 1,-6.000 6.000 3,-7.000 4.000 0,-6.000 4.000-2,-6.000 3.000-3,-6.000 3.000-1,-6.000 3.000 3,-2.000 3.000 12,-3.000 3.000 10,-3.000 4.000 12,-2.000 7.000 1,0.000 13.000-4,0.000 12.000-7,0.000 13.000-5,1.000 15.000-5,4.000 19.000-3,3.000 19.000-3,3.000 19.000-4,-1.000 21.000-4,-2.000 26.000-7,-3.000 24.000-5,-3.000 26.000-6,-1.000 5.000-5,4.000-11.000-6,3.000-14.000-4,3.000-11.000-5,1.000-29.000-9,1.000-44.000-14,-1.000-43.000-15,1.000-44.000-14</inkml:trace>
</inkml:ink>
</file>

<file path=ppt/ink/ink20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3:00"/>
    </inkml:context>
    <inkml:brush xml:id="br0">
      <inkml:brushProperty name="width" value="0.0473976135253906" units="cm"/>
      <inkml:brushProperty name="height" value="0.0473976135253906" units="cm"/>
      <inkml:brushProperty name="color" value="#6adcab"/>
      <inkml:brushProperty name="ignorePressure" value="0"/>
    </inkml:brush>
  </inkml:definitions>
  <inkml:trace contextRef="#ctx0" brushRef="#br0">95200.000 25300.000 464,'68.000'95.000'131,"-11.000"-9.000"-27,-14.000-10.000-27,-11.000-8.000-27,-9.000-4.000-17,-3.000 3.000-3,-3.000 3.000-5,-2.000 4.000-5,-3.000 1.000-3,1.000 0.000-2,-1.000 0.000-3,1.000 0.000-3,-3.000 0.000-2,-2.000 0.000-3,-3.000 0.000-3,-3.000 0.000-1,-2.000-4.000-3,0.000-5.000 0,0.000-7.000-1,0.000-5.000-1,0.000-6.000 0,0.000-3.000 0,0.000-3.000 0,0.000-2.000 1,4.000-12.000-1,10.000-19.000 1,10.000-18.000 0,9.000-19.000 0,20.000-26.000 0,31.000-30.000-1,32.000-32.000-1,31.000-30.000 0,24.000-28.000-5,20.000-21.000-8,18.000-22.000-8,20.000-22.000-7,-12.000 7.000-10,-41.000 39.000-11,-40.000 36.000-10,-40.000 39.000-11</inkml:trace>
</inkml:ink>
</file>

<file path=ppt/ink/ink20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5:13"/>
    </inkml:context>
    <inkml:brush xml:id="br0">
      <inkml:brushProperty name="width" value="0.0602879337966442" units="cm"/>
      <inkml:brushProperty name="height" value="0.0602879337966442" units="cm"/>
      <inkml:brushProperty name="color" value="#fed406"/>
      <inkml:brushProperty name="ignorePressure" value="0"/>
    </inkml:brush>
  </inkml:definitions>
  <inkml:trace contextRef="#ctx0" brushRef="#br0">55550.000 31000.000 364,'-24.000'-24.000'8,"4.000"4.000"14,3.000 3.000 15,3.000 3.000 14,3.000 10.000 8,3.000 20.000-3,3.000 18.000-1,4.000 20.000-2,-1.000 8.000-3,-3.000 1.000-8,-3.000-1.000-7,-2.000 1.000-6,-3.000 2.000-6,1.000 7.000-3,-1.000 6.000-4,1.000 7.000-3,1.000 5.000-2,3.000 7.000-2,3.000 6.000 0,4.000 7.000-1,1.000 0.000-1,0.000-2.000 0,0.000-3.000-2,0.000-3.000 0,0.000-2.000-1,0.000 0.000-2,0.000 0.000-3,0.000 0.000-2,0.000-4.000-1,0.000-5.000-1,0.000-7.000 0,0.000-5.000 0,1.000-4.000-1,4.000 0.000 0,3.000 0.000-1,3.000 0.000 1,-1.000-4.000-1,-2.000-5.000 1,-3.000-7.000 1,-3.000-5.000 0,-2.000-1.000-1,0.000 6.000-1,0.000 7.000-2,0.000 6.000-2,-2.000 1.000-2,-3.000-3.000-1,-3.000-3.000-2,-2.000-2.000-2,-3.000-15.000-12,1.000-25.000-21,-1.000-25.000-21,1.000-25.000-21</inkml:trace>
</inkml:ink>
</file>

<file path=ppt/ink/ink20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5:14"/>
    </inkml:context>
    <inkml:brush xml:id="br0">
      <inkml:brushProperty name="width" value="0.0529098324477673" units="cm"/>
      <inkml:brushProperty name="height" value="0.0529098324477673" units="cm"/>
      <inkml:brushProperty name="color" value="#fed406"/>
      <inkml:brushProperty name="ignorePressure" value="0"/>
    </inkml:brush>
  </inkml:definitions>
  <inkml:trace contextRef="#ctx0" brushRef="#br0">54700.000 33000.000 415,'3.000'71.000'153,"6.000"-5.000"-35,7.000-7.000-37,6.000-5.000-34,3.000-1.000-20,0.000 6.000-1,0.000 7.000-3,0.000 6.000-2,-2.000 3.000-2,-3.000 0.000-4,-3.000 0.000-3,-2.000 0.000-5,-3.000-2.000-1,1.000-3.000 0,-1.000-3.000 0,1.000-2.000 0,-1.000-3.000-2,1.000 1.000-2,-1.000-1.000-2,1.000 1.000-3,-1.000-3.000-2,1.000-2.000-2,-1.000-3.000-2,1.000-3.000-3,7.000-15.000 2,16.000-24.000 3,15.000-26.000 3,17.000-24.000 4,5.000-18.000 4,-3.000-9.000 1,-3.000-10.000 4,-2.000-8.000 1,0.000-12.000 1,7.000-12.000-1,6.000-13.000-3,7.000-12.000-1,2.000-10.000-6,1.000-6.000-7,-1.000-6.000-10,1.000-6.000-8,-7.000 5.000-7,-12.000 20.000-5,-13.000 18.000-6,-12.000 20.000-5,-7.000 14.000-6,1.000 14.000-5,-1.000 11.000-7,1.000 14.000-6</inkml:trace>
</inkml:ink>
</file>

<file path=ppt/ink/ink20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5:14"/>
    </inkml:context>
    <inkml:brush xml:id="br0">
      <inkml:brushProperty name="width" value="0.0499999970197678" units="cm"/>
      <inkml:brushProperty name="height" value="0.0499999970197678" units="cm"/>
      <inkml:brushProperty name="color" value="#fed406"/>
      <inkml:brushProperty name="ignorePressure" value="0"/>
    </inkml:brush>
  </inkml:definitions>
  <inkml:trace contextRef="#ctx0" brushRef="#br0">55625.000 30325.000 333,'157.000'63.000'167,"51.000"46.000"-1,49.000 47.000 1,51.000 47.000 0</inkml:trace>
</inkml:ink>
</file>

<file path=ppt/ink/ink20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5:15"/>
    </inkml:context>
    <inkml:brush xml:id="br0">
      <inkml:brushProperty name="width" value="0.0263427477329969" units="cm"/>
      <inkml:brushProperty name="height" value="0.0263427477329969" units="cm"/>
      <inkml:brushProperty name="color" value="#fed406"/>
      <inkml:brushProperty name="ignorePressure" value="0"/>
    </inkml:brush>
  </inkml:definitions>
  <inkml:trace contextRef="#ctx0" brushRef="#br0">55150.000 36800.000 835,'0.000'68.000'62,"0.000"-11.000"-13,0.000-14.000-16,0.000-11.000-13,-2.000-7.000-20,-3.000 0.000-21,-3.000 0.000-24,-2.000 0.000-21</inkml:trace>
</inkml:ink>
</file>

<file path=ppt/ink/ink20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8:12"/>
    </inkml:context>
    <inkml:brush xml:id="br0">
      <inkml:brushProperty name="width" value="0.0350325927138329" units="cm"/>
      <inkml:brushProperty name="height" value="0.0350325927138329" units="cm"/>
      <inkml:brushProperty name="color" value="#00bff3"/>
      <inkml:brushProperty name="ignorePressure" value="0"/>
    </inkml:brush>
  </inkml:definitions>
  <inkml:trace contextRef="#ctx0" brushRef="#br0">53700.000 55950.000 627,'-46.000'-24.000'0,"10.000"4.000"0,10.000 3.000 0,9.000 3.000 0,4.000 1.000 3,1.000 1.000 3,-1.000-1.000 4,1.000 1.000 5,1.000-3.000 3,3.000-2.000 1,3.000-3.000 2,4.000-3.000 2,5.000-4.000 1,10.000-3.000-2,10.000-3.000-1,9.000-2.000-1,7.000-1.000 0,7.000 3.000-1,6.000 3.000 0,7.000 4.000 0,5.000-1.000-2,7.000-3.000 0,6.000-3.000-3,7.000-2.000 0,2.000-1.000-3,1.000 3.000-2,-1.000 3.000-3,1.000 4.000-2,-1.000 2.000-2,1.000 4.000-4,-1.000 3.000-3,1.000 3.000-3,-4.000 3.000-3,-6.000 3.000-2,-6.000 3.000-2,-6.000 4.000-3,-6.000 4.000 0,-2.000 6.000 1,-3.000 7.000 1,-3.000 6.000 2,-6.000 3.000-3,-5.000 0.000-4,-7.000 0.000-6,-5.000 0.000-5,-8.000 0.000-2,-5.000 0.000-1,-7.000 0.000 1,-5.000 0.000 0,-4.000 0.000 2,0.000 0.000 4,0.000 0.000 4,0.000 0.000 5,-4.000-2.000 4,-5.000-3.000 3,-7.000-3.000 4,-5.000-2.000 2</inkml:trace>
</inkml:ink>
</file>

<file path=ppt/ink/ink20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8:12"/>
    </inkml:context>
    <inkml:brush xml:id="br0">
      <inkml:brushProperty name="width" value="0.032132513821125" units="cm"/>
      <inkml:brushProperty name="height" value="0.032132513821125" units="cm"/>
      <inkml:brushProperty name="color" value="#00bff3"/>
      <inkml:brushProperty name="ignorePressure" value="0"/>
    </inkml:brush>
  </inkml:definitions>
  <inkml:trace contextRef="#ctx0" brushRef="#br0">54250.000 55850.000 684,'-25.000'-47.000'1,"0.000"6.000"0,0.000 7.000 2,0.000 6.000 1,1.000 10.000 6,4.000 17.000 11,3.000 15.000 12,3.000 16.000 10,3.000 12.000 3,3.000 9.000-7,3.000 10.000-6,4.000 10.000-7,-1.000 4.000-5,-3.000 0.000-6,-3.000 0.000-3,-2.000 0.000-6,-3.000-2.000-4,1.000-3.000-8,-1.000-3.000-5,1.000-2.000-7,1.000-5.000-5,3.000-2.000-1,3.000-3.000-4,4.000-3.000-1,4.000-7.000-2,6.000-9.000 0,7.000-10.000 0,6.000-8.000 1,4.000-9.000 1,4.000-6.000 4,3.000-6.000 3,3.000-6.000 3,-1.000-6.000 2,-2.000-2.000 0,-3.000-3.000-1,-3.000-3.000 0</inkml:trace>
</inkml:ink>
</file>

<file path=ppt/ink/ink20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8:12"/>
    </inkml:context>
    <inkml:brush xml:id="br0">
      <inkml:brushProperty name="width" value="0.0356262363493443" units="cm"/>
      <inkml:brushProperty name="height" value="0.0356262363493443" units="cm"/>
      <inkml:brushProperty name="color" value="#00bff3"/>
      <inkml:brushProperty name="ignorePressure" value="0"/>
    </inkml:brush>
  </inkml:definitions>
  <inkml:trace contextRef="#ctx0" brushRef="#br0">54800.000 55850.000 617,'20.000'-90.000'2,"-9.000"23.000"4,-10.000 22.000 5,-8.000 22.000 3,-4.000 15.000 5,3.000 9.000 5,3.000 10.000 4,4.000 10.000 6,-1.000 7.000 0,-3.000 6.000-2,-3.000 7.000-3,-2.000 6.000-2,-3.000 4.000-3,1.000 4.000-1,-1.000 3.000-2,1.000 3.000-3,1.000 3.000-2,3.000 3.000-5,3.000 3.000-4,4.000 4.000-5,1.000 2.000-2,0.000 4.000-3,0.000 3.000-2,0.000 3.000-2,0.000 3.000-4,0.000 3.000-8,0.000 3.000-6,0.000 4.000-7,1.000-3.000-6,4.000-5.000-3,3.000-7.000-4,3.000-5.000-4,-1.000-11.000 1,-2.000-11.000 4,-3.000-14.000 6,-3.000-11.000 4</inkml:trace>
</inkml:ink>
</file>

<file path=ppt/ink/ink20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8:13"/>
    </inkml:context>
    <inkml:brush xml:id="br0">
      <inkml:brushProperty name="width" value="0.0368178933858871" units="cm"/>
      <inkml:brushProperty name="height" value="0.0368178933858871" units="cm"/>
      <inkml:brushProperty name="color" value="#00bff3"/>
      <inkml:brushProperty name="ignorePressure" value="0"/>
    </inkml:brush>
  </inkml:definitions>
  <inkml:trace contextRef="#ctx0" brushRef="#br0">52850.000 58500.000 597,'-49.000'-4.000'0,"4.000"-5.000"0,3.000-7.000 0,3.000-5.000 0,-2.000-4.000 3,-6.000 0.000 5,-6.000 0.000 6,-6.000 0.000 6,4.000 0.000 2,16.000 0.000-1,15.000 0.000-1,17.000 0.000-1,10.000-2.000 0,6.000-3.000-1,7.000-3.000 0,6.000-2.000 0,12.000-3.000 1,19.000 1.000-1,19.000-1.000 1,19.000 1.000 1,16.000-1.000 0,17.000 1.000-1,15.000-1.000 0,16.000 1.000-1,12.000 1.000-1,9.000 3.000-4,10.000 3.000-2,10.000 4.000-4,4.000 5.000-4,0.000 10.000-9,0.000 10.000-7,0.000 9.000-8,-2.000 7.000-7,-3.000 7.000-6,-3.000 6.000-6,-2.000 7.000-7,-15.000-1.000 0,-25.000-6.000 4,-25.000-6.000 4,-25.000-6.000 5,-19.000-6.000 2,-12.000-2.000 2,-13.000-3.000 1,-12.000-3.000 2</inkml:trace>
</inkml:ink>
</file>

<file path=ppt/ink/ink20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8:14"/>
    </inkml:context>
    <inkml:brush xml:id="br0">
      <inkml:brushProperty name="width" value="0.0323203951120377" units="cm"/>
      <inkml:brushProperty name="height" value="0.0323203951120377" units="cm"/>
      <inkml:brushProperty name="color" value="#00bff3"/>
      <inkml:brushProperty name="ignorePressure" value="0"/>
    </inkml:brush>
  </inkml:definitions>
  <inkml:trace contextRef="#ctx0" brushRef="#br0">58100.000 55050.000 680,'-44.000'-69.000'-30,"13.000"13.000"24,12.000 12.000 25,13.000 13.000 25,6.000 12.000 11,0.000 13.000-4,0.000 12.000-4,0.000 13.000-2,0.000 7.000-7,0.000 4.000-10,0.000 3.000-10,0.000 3.000-10,1.000 1.000-6,4.000 1.000-1,3.000-1.000-3,3.000 1.000-1,1.000 2.000-3,1.000 7.000-2,-1.000 6.000-3,1.000 7.000-4,1.000-3.000-4,3.000-8.000-8,3.000-10.000-6,4.000-9.000-7,1.000-5.000-3,0.000 0.000 0,0.000 0.000 0,0.000 0.000 1</inkml:trace>
</inkml:ink>
</file>

<file path=ppt/ink/ink2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40"/>
    </inkml:context>
    <inkml:brush xml:id="br0">
      <inkml:brushProperty name="width" value="0.037921778857708" units="cm"/>
      <inkml:brushProperty name="height" value="0.037921778857708" units="cm"/>
      <inkml:brushProperty name="color" value="#f2395b"/>
      <inkml:brushProperty name="ignorePressure" value="0"/>
    </inkml:brush>
  </inkml:definitions>
  <inkml:trace contextRef="#ctx0" brushRef="#br0">29650.000 43450.000 580,'-40.000'1.000'15,"23.000"4.000"16,22.000 3.000 16,22.000 3.000 15,12.000-1.000 2,3.000-2.000-11,3.000-3.000-11,4.000-3.000-11,2.000-2.000-9,4.000 0.000-3,3.000 0.000-5,3.000 0.000-4,3.000 0.000-3,3.000 0.000-4,3.000 0.000-4,4.000 0.000-4,2.000 0.000-2,4.000 0.000 1,3.000 0.000 0,3.000 0.000-1,4.000-2.000 2,7.000-3.000 0,6.000-3.000 2,7.000-2.000 1,4.000-3.000 0,3.000 1.000-2,3.000-1.000 0,4.000 1.000-3,4.000 1.000 0,6.000 3.000 0,7.000 3.000-1,6.000 4.000-1,3.000 1.000 1,0.000 0.000 0,0.000 0.000 0,0.000 0.000 1,0.000 0.000-1,0.000 0.000-1,0.000 0.000-1,0.000 0.000-1,-4.000-2.000-2,-5.000-3.000-1,-7.000-3.000-1,-5.000-2.000-1,-8.000-6.000-1,-5.000-6.000 0,-7.000-6.000 0,-5.000-6.000 1,-8.000-2.000 0,-5.000 3.000 1,-7.000 3.000 1,-5.000 4.000 1,-9.000 1.000 0,-9.000 0.000 0,-10.000 0.000-1,-8.000 0.000 1</inkml:trace>
</inkml:ink>
</file>

<file path=ppt/ink/ink20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8:15"/>
    </inkml:context>
    <inkml:brush xml:id="br0">
      <inkml:brushProperty name="width" value="0.0321083925664425" units="cm"/>
      <inkml:brushProperty name="height" value="0.0321083925664425" units="cm"/>
      <inkml:brushProperty name="color" value="#00bff3"/>
      <inkml:brushProperty name="ignorePressure" value="0"/>
    </inkml:brush>
  </inkml:definitions>
  <inkml:trace contextRef="#ctx0" brushRef="#br0">58950.000 54650.000 685,'1.000'-85.000'18,"4.000"32.000"-1,3.000 31.000-3,3.000 32.000-1,-2.000 18.000-2,-6.000 6.000-1,-6.000 7.000 0,-6.000 6.000 0,-7.000 3.000-2,-6.000 0.000-1,-6.000 0.000-2,-6.000 0.000-1,-6.000 1.000-1,-2.000 4.000-2,-3.000 3.000 0,-3.000 3.000-2,-2.000 1.000 0,0.000 1.000-2,0.000-1.000 0,0.000 1.000-2,-2.000-1.000 0,-3.000 1.000 0,-3.000-1.000 0,-2.000 1.000 0,-5.000-3.000-1,-2.000-2.000 0,-3.000-3.000-2,-3.000-3.000-1,-2.000-2.000 0,0.000 0.000-1,0.000 0.000-1,0.000 0.000 0,3.000-2.000 1,6.000-3.000 0,7.000-3.000 1,6.000-2.000 1,3.000-5.000 2,0.000-2.000 4,0.000-3.000 3,0.000-3.000 5,9.000-7.000 3,19.000-9.000 4,19.000-10.000 5,19.000-8.000 4,19.000-14.000 2,23.000-15.000-4,22.000-15.000-2,22.000-16.000-2,13.000-7.000-2,7.000 4.000-2,6.000 3.000-1,7.000 3.000-1,-4.000 6.000-1,-12.000 9.000 0,-13.000 10.000 1,-12.000 10.000 0,-13.000 7.000 0,-12.000 6.000-4,-13.000 7.000-1,-12.000 6.000-3,-10.000 6.000-2,-6.000 6.000-2,-6.000 7.000-1,-6.000 6.000-3,-6.000 3.000-1,-2.000 0.000 0,-3.000 0.000-1,-3.000 0.000 0,-4.000 1.000-2,-3.000 4.000 0,-3.000 3.000-3,-2.000 3.000-1,-6.000 1.000-1,-6.000 1.000-2,-6.000-1.000-1,-6.000 1.000-3,-6.000-1.000 1,-2.000 1.000 3,-3.000-1.000 2,-3.000 1.000 2,-6.000-1.000 3,-5.000 1.000 4,-7.000-1.000 3,-5.000 1.000 4,-4.000 2.000 2,0.000 7.000 0,0.000 6.000 0,0.000 7.000 1,3.000 2.000-1,6.000 1.000 2,7.000-1.000-1,6.000 1.000 1,4.000-4.000 1,4.000-6.000 1,3.000-6.000 3,3.000-6.000 3,15.000-7.000 1,29.000-6.000 5,28.000-6.000 2,28.000-6.000 4,12.000-9.000-1,-3.000-8.000-6,-3.000-10.000-5,-2.000-9.000-7,-6.000-4.000-4,-6.000 4.000-4,-6.000 3.000-4,-6.000 3.000-4,-4.000 3.000-1,1.000 3.000-2,-1.000 3.000 0,1.000 4.000-1,-1.000-3.000 1,1.000-5.000-1,-1.000-7.000 2,1.000-5.000 1,1.000-8.000-1,3.000-5.000-1,3.000-7.000-2,4.000-5.000 0,-1.000-4.000-1,-3.000 0.000 3,-3.000 0.000 1,-2.000 0.000 2,-1.000-2.000 2,3.000-3.000 2,3.000-3.000 3,4.000-2.000 3,-4.000 2.000 2,-9.000 9.000 1,-10.000 10.000 1,-8.000 10.000 1,-9.000 5.000 5,-6.000 4.000 9,-6.000 3.000 9,-6.000 3.000 8,-7.000 7.000 2,-6.000 14.000-7,-6.000 11.000-7,-6.000 14.000-7,-4.000 7.000-4,1.000 3.000-2,-1.000 3.000-3,1.000 4.000-1,-3.000 5.000-6,-2.000 10.000-6,-3.000 10.000-6,-3.000 9.000-8,-2.000 2.000 0,0.000-2.000 2,0.000-3.000 5,0.000-3.000 3,4.000-9.000 0,10.000-11.000-2,10.000-14.000-2,9.000-11.000-2,1.000-9.000-3,-6.000-3.000-1,-6.000-3.000-1,-6.000-2.000-2,-1.000-11.000 0,7.000-15.000 2,6.000-15.000 1,7.000-16.000 2,4.000-15.000 3,3.000-11.000 2,3.000-14.000 2,4.000-11.000 4,4.000-4.000 3,6.000 6.000 2,7.000 7.000 3,6.000 6.000 3,3.000 7.000 4,0.000 10.000 5,0.000 10.000 6,0.000 9.000 6,0.000 7.000 2,0.000 7.000-1,0.000 6.000 0,0.000 7.000-2,0.000 5.000 0,0.000 7.000-2,0.000 6.000-1,0.000 7.000-1,-4.000 5.000-2,-5.000 7.000-3,-7.000 6.000-2,-5.000 7.000-2,-4.000 4.000-2,0.000 3.000-2,0.000 3.000-1,0.000 4.000-2,-5.000 4.000-2,-9.000 6.000-5,-10.000 7.000-4,-8.000 6.000-4,-8.000 4.000-3,-2.000 4.000-1,-3.000 3.000-1,-3.000 3.000-2,-4.000-1.000-3,-3.000-2.000-3,-3.000-3.000-5,-2.000-3.000-3,-5.000-6.000-2,-2.000-5.000 0,-3.000-7.000 1,-3.000-5.000-1,-4.000-11.000 4,-3.000-11.000 6,-3.000-14.000 7,-2.000-11.000 5,-1.000-9.000 4,3.000-3.000 2,3.000-3.000 1,4.000-2.000 2,1.000-5.000 2,0.000-2.000 1,0.000-3.000 2,0.000-3.000 2,3.000-1.000 3,6.000 4.000 4,7.000 3.000 3,6.000 3.000 4,21.000 7.000 8,39.000 14.000 13,36.000 11.000 12,39.000 14.000 14,27.000 5.000 0,19.000 1.000-12,19.000-1.000-12,19.000 1.000-12,16.000-1.000-10,17.000 1.000-8,15.000-1.000-8,16.000 1.000-7,2.000-1.000-7,-8.000 1.000-4,-10.000-1.000-5,-9.000 1.000-5,-13.000-6.000-5,-16.000-8.000-4,-15.000-10.000-4,-15.000-9.000-5,-21.000-5.000-2,-25.000 0.000 3,-25.000 0.000 2,-25.000 0.000 2</inkml:trace>
</inkml:ink>
</file>

<file path=ppt/ink/ink20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8:16"/>
    </inkml:context>
    <inkml:brush xml:id="br0">
      <inkml:brushProperty name="width" value="0.0277555529028177" units="cm"/>
      <inkml:brushProperty name="height" value="0.0277555529028177" units="cm"/>
      <inkml:brushProperty name="color" value="#00bff3"/>
      <inkml:brushProperty name="ignorePressure" value="0"/>
    </inkml:brush>
  </inkml:definitions>
  <inkml:trace contextRef="#ctx0" brushRef="#br0">60300.000 55000.000 792,'3.000'-182.000'1,"6.000"39.000"1,7.000 36.000 2,6.000 39.000 1,6.000 22.000 5,6.000 10.000 8,7.000 10.000 7,6.000 9.000 7,4.000 13.000 1,4.000 20.000-6,3.000 18.000-5,3.000 20.000-7,-4.000 14.000-5,-8.000 14.000-6,-10.000 11.000-7,-9.000 14.000-5,-13.000 5.000-4,-16.000 1.000-2,-15.000-1.000-1,-15.000 1.000-3,-15.000-4.000-4,-12.000-6.000-5,-13.000-6.000-6,-12.000-6.000-6,-1.000-10.000 0,14.000-12.000 3,11.000-13.000 5,14.000-12.000 4,5.000-10.000 4,1.000-6.000 5,-1.000-6.000 6,1.000-6.000 4</inkml:trace>
</inkml:ink>
</file>

<file path=ppt/ink/ink20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8:16"/>
    </inkml:context>
    <inkml:brush xml:id="br0">
      <inkml:brushProperty name="width" value="0.0286654308438301" units="cm"/>
      <inkml:brushProperty name="height" value="0.0286654308438301" units="cm"/>
      <inkml:brushProperty name="color" value="#00bff3"/>
      <inkml:brushProperty name="ignorePressure" value="0"/>
    </inkml:brush>
  </inkml:definitions>
  <inkml:trace contextRef="#ctx0" brushRef="#br0">59600.000 56250.000 767,'-58.000'-7.000'-5,"34.000"-11.000"14,35.000-14.000 14,35.000-11.000 14,21.000-4.000 4,9.000 6.000-6,10.000 7.000-6,10.000 6.000-6,4.000 1.000-6,0.000-3.000-4,0.000-3.000-6,0.000-2.000-3,-4.000 0.000-7,-5.000 7.000-6,-7.000 6.000-7,-5.000 7.000-6,-11.000 4.000-5,-11.000 3.000-6,-14.000 3.000-4,-11.000 4.000-5,-9.000-1.000 0,-3.000-3.000 4,-3.000-3.000 3,-2.000-2.000 5</inkml:trace>
</inkml:ink>
</file>

<file path=ppt/ink/ink20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8:16"/>
    </inkml:context>
    <inkml:brush xml:id="br0">
      <inkml:brushProperty name="width" value="0.0315611064434052" units="cm"/>
      <inkml:brushProperty name="height" value="0.0315611064434052" units="cm"/>
      <inkml:brushProperty name="color" value="#00bff3"/>
      <inkml:brushProperty name="ignorePressure" value="0"/>
    </inkml:brush>
  </inkml:definitions>
  <inkml:trace contextRef="#ctx0" brushRef="#br0">60650.000 55350.000 697,'-50.000'-21.000'-11,"0.000"10.000"11,0.000 10.000 11,0.000 9.000 11,4.000 12.000 6,10.000 16.000 2,10.000 15.000 1,9.000 17.000 1,6.000 11.000-1,3.000 10.000-2,3.000 10.000-2,4.000 9.000-4,-1.000 10.000-3,-3.000 14.000-5,-3.000 11.000-5,-2.000 14.000-5,-3.000 11.000-6,1.000 14.000-5,-1.000 11.000-6,1.000 14.000-5,1.000-3.000-6,3.000-15.000-8,3.000-15.000-9,4.000-16.000-7,2.000-21.000 0,4.000-24.000 6,3.000-26.000 7,3.000-24.000 7,1.000-17.000 4,1.000-5.000 1,-1.000-7.000 0,1.000-5.000 2</inkml:trace>
</inkml:ink>
</file>

<file path=ppt/ink/ink20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8:16"/>
    </inkml:context>
    <inkml:brush xml:id="br0">
      <inkml:brushProperty name="width" value="0.0277707260102034" units="cm"/>
      <inkml:brushProperty name="height" value="0.0277707260102034" units="cm"/>
      <inkml:brushProperty name="color" value="#00bff3"/>
      <inkml:brushProperty name="ignorePressure" value="0"/>
    </inkml:brush>
  </inkml:definitions>
  <inkml:trace contextRef="#ctx0" brushRef="#br0">60400.000 56750.000 792,'-54.000'26.000'0,"-5.000"4.000"1,-7.000 3.000 2,-5.000 3.000 0,0.000-2.000 2,10.000-6.000 2,10.000-6.000 3,9.000-6.000 3,2.000 1.000 2,-2.000 9.000 1,-3.000 10.000 0,-3.000 10.000 2,-2.000 2.000-1,0.000-3.000-1,0.000-3.000-3,0.000-2.000-1,4.000-5.000-2,10.000-2.000 0,10.000-3.000-2,9.000-3.000 0,18.000-12.000-3,29.000-18.000-3,28.000-19.000-5,28.000-18.000-4,17.000-15.000-4,6.000-9.000-3,7.000-10.000-3,6.000-8.000-5,1.000-6.000-2,-3.000 1.000-2,-3.000-1.000-3,-2.000 1.000-1,-8.000 1.000 0,-8.000 3.000 2,-10.000 3.000 3,-9.000 4.000 3,-9.000 1.000 2,-5.000 0.000 2,-7.000 0.000 1,-5.000 0.000 2,-9.000 6.000 2,-9.000 13.000 3,-10.000 12.000 3,-8.000 13.000 3</inkml:trace>
</inkml:ink>
</file>

<file path=ppt/ink/ink20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8:17"/>
    </inkml:context>
    <inkml:brush xml:id="br0">
      <inkml:brushProperty name="width" value="0.0297027193009853" units="cm"/>
      <inkml:brushProperty name="height" value="0.0297027193009853" units="cm"/>
      <inkml:brushProperty name="color" value="#00bff3"/>
      <inkml:brushProperty name="ignorePressure" value="0"/>
    </inkml:brush>
  </inkml:definitions>
  <inkml:trace contextRef="#ctx0" brushRef="#br0">61750.000 55050.000 740,'46.000'-136.000'-14,"-5.000"28.000"4,-7.000 28.000 5,-5.000 29.000 5,-6.000 15.000 4,-3.000 3.000 3,-3.000 3.000 4,-2.000 4.000 3,-6.000 8.000 3,-6.000 17.000 5,-6.000 15.000 3,-6.000 16.000 5,-4.000 7.000-1,1.000 1.000-3,-1.000-1.000-3,1.000 1.000-4,-1.000-3.000-2,1.000-2.000-4,-1.000-3.000-2,1.000-3.000-4,1.000-2.000-1,3.000 0.000-4,3.000 0.000-2,4.000 0.000-3,1.000 0.000-1,0.000 0.000 1,0.000 0.000 2,0.000 0.000 0,0.000 1.000 1,0.000 4.000 1,0.000 3.000 1,0.000 3.000 1,0.000-1.000 1,0.000-2.000-2,0.000-3.000 1,0.000-3.000-2,-2.000-2.000 0,-3.000 0.000-1,-3.000 0.000 0,-2.000 0.000-2,-3.000 0.000-1,1.000 0.000 1,-1.000 0.000 1,1.000 0.000-1,-1.000 0.000 1,1.000 0.000 0,-1.000 0.000 0,1.000 0.000 0,-1.000 0.000-1,1.000 0.000-2,-1.000 0.000-1,1.000 0.000-3,-3.000 0.000-1,-2.000 0.000 0,-3.000 0.000-1,-3.000 0.000 1,-6.000 0.000-3,-5.000 0.000-1,-7.000 0.000-3,-5.000 0.000-2,-1.000-2.000-1,6.000-3.000 1,7.000-3.000 2,6.000-2.000 1,10.000-6.000-3,17.000-6.000-7,15.000-6.000-7,16.000-6.000-7,4.000-4.000 1,-6.000 1.000 8,-6.000-1.000 9,-6.000 1.000 8,-2.000-1.000 5,3.000 1.000 2,3.000-1.000 2,4.000 1.000 2</inkml:trace>
</inkml:ink>
</file>

<file path=ppt/ink/ink20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8:18"/>
    </inkml:context>
    <inkml:brush xml:id="br0">
      <inkml:brushProperty name="width" value="0.0309213567525148" units="cm"/>
      <inkml:brushProperty name="height" value="0.0309213567525148" units="cm"/>
      <inkml:brushProperty name="color" value="#00bff3"/>
      <inkml:brushProperty name="ignorePressure" value="0"/>
    </inkml:brush>
  </inkml:definitions>
  <inkml:trace contextRef="#ctx0" brushRef="#br0">61950.000 55550.000 711,'45.000'4.000'65,"-9.000"10.000"-13,-10.000 10.000-14,-8.000 9.000-14,-12.000 7.000-8,-12.000 7.000-4,-13.000 6.000-4,-12.000 7.000-3,-9.000 2.000-4,-2.000 1.000-1,-3.000-1.000-1,-3.000 1.000-2,-4.000 1.000-1,-3.000 3.000 1,-3.000 3.000-1,-2.000 4.000 1,-3.000-1.000-1,1.000-3.000-1,-1.000-3.000-2,1.000-2.000 0,2.000-6.000-1,7.000-6.000 1,6.000-6.000 0,7.000-6.000 0,4.000-7.000-1,3.000-6.000-4,3.000-6.000-4,4.000-6.000-3,4.000-15.000-6,6.000-21.000-5,7.000-22.000-6,6.000-22.000-6,4.000-8.000 1,4.000 6.000 10,3.000 7.000 8,3.000 6.000 10,3.000 4.000 6,3.000 4.000 5,3.000 3.000 5,4.000 3.000 5,1.000 4.000 5,0.000 7.000 3,0.000 6.000 5,0.000 7.000 4,1.000 2.000 1,4.000 1.000 1,3.000-1.000-1,3.000 1.000 0,-1.000 1.000-2,-2.000 3.000-5,-3.000 3.000-4,-3.000 4.000-3,-4.000 4.000-3,-3.000 6.000 2,-3.000 7.000 0,-2.000 6.000 2,-3.000 4.000-4,1.000 4.000-8,-1.000 3.000-7,1.000 3.000-8,2.000-4.000-5,7.000-8.000-4,6.000-10.000-2,7.000-9.000-4,2.000-5.000-1,1.000 0.000-1,-1.000 0.000 1,1.000 0.000-1,-1.000-2.000 3,1.000-3.000 6,-1.000-3.000 6,1.000-2.000 6,-3.000-3.000 5,-2.000 1.000 2,-3.000-1.000 4,-3.000 1.000 1,-7.000 4.000 10,-9.000 9.000 14,-10.000 10.000 15,-8.000 10.000 14,-9.000 7.000 4,-6.000 6.000-9,-6.000 7.000-8,-6.000 6.000-8,-7.000 3.000-9,-6.000 0.000-8,-6.000 0.000-9,-6.000 0.000-8,-2.000-2.000-5,3.000-3.000-2,3.000-3.000 0,4.000-2.000-2,5.000-5.000 1,10.000-2.000 1,10.000-3.000 3,9.000-3.000 1,10.000-6.000 2,14.000-5.000-1,11.000-7.000-1,14.000-5.000 0,8.000-6.000 0,7.000-3.000-1,6.000-3.000-1,7.000-2.000 1,4.000-3.000-1,3.000 1.000 0,3.000-1.000 1,4.000 1.000 0,1.000-1.000 1,0.000 1.000 2,0.000-1.000 0,0.000 1.000 2,-4.000-1.000 1,-5.000 1.000 2,-7.000-1.000 0,-5.000 1.000 1,-8.000 1.000 1,-5.000 3.000 0,-7.000 3.000-1,-5.000 4.000 1,-14.000 10.000 1,-18.000 19.000 5,-19.000 19.000 3,-18.000 19.000 5,-12.000 12.000 1,-3.000 6.000-4,-3.000 7.000-3,-2.000 6.000-4,-8.000 4.000-2,-8.000 4.000-2,-10.000 3.000-2,-9.000 3.000-2,-9.000 3.000-2,-5.000 3.000-1,-7.000 3.000-3,-5.000 4.000-2,-6.000-1.000-2,-3.000-3.000-2,-3.000-3.000-2,-2.000-2.000-1,2.000-5.000-1,9.000-2.000 0,10.000-3.000 1,10.000-3.000 0,7.000-6.000-4,6.000-5.000-6,7.000-7.000-6,6.000-5.000-8,7.000-9.000-1,10.000-9.000 3,10.000-10.000 3,9.000-8.000 3,4.000-12.000 3,1.000-12.000 5,-1.000-13.000 3,1.000-12.000 5</inkml:trace>
</inkml:ink>
</file>

<file path=ppt/ink/ink20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8:18"/>
    </inkml:context>
    <inkml:brush xml:id="br0">
      <inkml:brushProperty name="width" value="0.0260894149541855" units="cm"/>
      <inkml:brushProperty name="height" value="0.0260894149541855" units="cm"/>
      <inkml:brushProperty name="color" value="#00bff3"/>
      <inkml:brushProperty name="ignorePressure" value="0"/>
    </inkml:brush>
  </inkml:definitions>
  <inkml:trace contextRef="#ctx0" brushRef="#br0">61000.000 57500.000 843,'54.000'142.000'57,"10.000"-16.000"-13,10.000-15.000-15,9.000-15.000-14,4.000-11.000-8,1.000-2.000-4,-1.000-3.000-2,1.000-3.000-2,-9.000-9.000-11,-15.000-11.000-16,-15.000-14.000-17,-16.000-11.000-18</inkml:trace>
</inkml:ink>
</file>

<file path=ppt/ink/ink20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8:20"/>
    </inkml:context>
    <inkml:brush xml:id="br0">
      <inkml:brushProperty name="width" value="0.0288435760885477" units="cm"/>
      <inkml:brushProperty name="height" value="0.0288435760885477" units="cm"/>
      <inkml:brushProperty name="color" value="#00bff3"/>
      <inkml:brushProperty name="ignorePressure" value="0"/>
    </inkml:brush>
  </inkml:definitions>
  <inkml:trace contextRef="#ctx0" brushRef="#br0">64150.000 54800.000 762,'3.000'-47.000'3,"6.000"6.000"6,7.000 7.000 6,6.000 6.000 7,10.000 6.000 2,17.000 6.000 3,15.000 7.000 1,16.000 6.000 1,9.000 3.000-2,3.000 0.000-5,3.000 0.000-6,4.000 0.000-5,-6.000 3.000-6,-11.000 6.000-9,-14.000 7.000-7,-11.000 6.000-8,-11.000 3.000-5,-5.000 0.000-1,-7.000 0.000-1,-5.000 0.000-2,-11.000 3.000-2,-11.000 6.000 0,-14.000 7.000-3,-11.000 6.000 0,-6.000-1.000 1,4.000-5.000 5,3.000-7.000 6,3.000-5.000 5,-1.000-6.000 3,-2.000-3.000 2,-3.000-3.000 1,-3.000-2.000 2</inkml:trace>
</inkml:ink>
</file>

<file path=ppt/ink/ink20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8:20"/>
    </inkml:context>
    <inkml:brush xml:id="br0">
      <inkml:brushProperty name="width" value="0.0288719180971384" units="cm"/>
      <inkml:brushProperty name="height" value="0.0288719180971384" units="cm"/>
      <inkml:brushProperty name="color" value="#00bff3"/>
      <inkml:brushProperty name="ignorePressure" value="0"/>
    </inkml:brush>
  </inkml:definitions>
  <inkml:trace contextRef="#ctx0" brushRef="#br0">63850.000 55950.000 761,'-102.000'43.000'6,"47.000"-11.000"11,47.000-14.000 10,48.000-11.000 12,31.000-12.000 3,20.000-9.000-7,18.000-10.000-6,20.000-8.000-7,5.000-6.000-7,-6.000 1.000-9,-6.000-1.000-8,-6.000 1.000-10,-7.000 1.000-6,-6.000 3.000-4,-6.000 3.000-4,-6.000 4.000-4,-12.000 2.000-4,-15.000 4.000-1,-15.000 3.000-3,-16.000 3.000-2</inkml:trace>
</inkml:ink>
</file>

<file path=ppt/ink/ink2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41"/>
    </inkml:context>
    <inkml:brush xml:id="br0">
      <inkml:brushProperty name="width" value="0.0424432903528214" units="cm"/>
      <inkml:brushProperty name="height" value="0.0424432903528214" units="cm"/>
      <inkml:brushProperty name="color" value="#f2395b"/>
      <inkml:brushProperty name="ignorePressure" value="0"/>
    </inkml:brush>
  </inkml:definitions>
  <inkml:trace contextRef="#ctx0" brushRef="#br0">33200.000 40250.000 518,'-52.000'78.000'152,"-3.000"6.000"-37,-3.000 7.000-36,-2.000 6.000-36,-5.000 4.000-21,-2.000 4.000-3,-3.000 3.000-2,-3.000 3.000-4,-1.000 1.000-3,4.000 1.000-3,3.000-1.000-3,3.000 1.000-4,7.000-6.000-4,14.000-8.000-9,11.000-10.000-8,14.000-9.000-8</inkml:trace>
</inkml:ink>
</file>

<file path=ppt/ink/ink20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8:20"/>
    </inkml:context>
    <inkml:brush xml:id="br0">
      <inkml:brushProperty name="width" value="0.0333865955471992" units="cm"/>
      <inkml:brushProperty name="height" value="0.0333865955471992" units="cm"/>
      <inkml:brushProperty name="color" value="#00bff3"/>
      <inkml:brushProperty name="ignorePressure" value="0"/>
    </inkml:brush>
  </inkml:definitions>
  <inkml:trace contextRef="#ctx0" brushRef="#br0">64950.000 55250.000 658,'-69.000'-19.000'-17,"13.000"13.000"4,12.000 12.000 3,13.000 13.000 4,7.000 10.000 3,4.000 10.000 1,3.000 10.000 1,3.000 9.000 1,1.000 7.000 9,1.000 7.000 15,-1.000 6.000 16,1.000 7.000 15,-1.000 10.000 4,1.000 16.000-7,-1.000 15.000-8,1.000 17.000-7,-3.000 19.000-8,-2.000 26.000-7,-3.000 24.000-8,-3.000 26.000-7,1.000 12.000-6,6.000 0.000-1,7.000 0.000-4,6.000 0.000-1,6.000-16.000-7,6.000-31.000-9,7.000-31.000-9,6.000-31.000-9,3.000-24.000-6,0.000-16.000-1,0.000-15.000-3,0.000-15.000-1</inkml:trace>
</inkml:ink>
</file>

<file path=ppt/ink/ink20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8:21"/>
    </inkml:context>
    <inkml:brush xml:id="br0">
      <inkml:brushProperty name="width" value="0.0268122479319572" units="cm"/>
      <inkml:brushProperty name="height" value="0.0268122479319572" units="cm"/>
      <inkml:brushProperty name="color" value="#00bff3"/>
      <inkml:brushProperty name="ignorePressure" value="0"/>
    </inkml:brush>
  </inkml:definitions>
  <inkml:trace contextRef="#ctx0" brushRef="#br0">65000.000 56900.000 820,'-97.000'-18.000'0,"6.000"17.000"0,7.000 15.000-1,6.000 16.000 0,6.000 10.000 3,6.000 7.000 3,7.000 6.000 5,6.000 7.000 3,3.000 4.000 2,0.000 3.000-2,0.000 3.000-2,0.000 4.000-2,1.000-3.000-1,4.000-5.000 0,3.000-7.000 1,3.000-5.000 0,3.000-8.000-1,3.000-5.000 2,3.000-7.000 0,4.000-5.000 0,7.000-8.000 0,13.000-5.000-2,12.000-7.000-1,13.000-5.000-2,15.000-15.000-4,19.000-22.000-2,19.000-22.000-4,19.000-21.000-4,10.000-12.000-3,4.000 1.000-2,3.000-1.000-3,3.000 1.000-3,1.000-3.000-3,1.000-2.000-5,-1.000-3.000-4,1.000-3.000-6,-12.000 7.000 2,-21.000 19.000 6,-22.000 19.000 5,-22.000 19.000 8,-11.000 9.000 3,0.000 0.000 2,0.000 0.000 1,0.000 0.000 2</inkml:trace>
</inkml:ink>
</file>

<file path=ppt/ink/ink20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8:22"/>
    </inkml:context>
    <inkml:brush xml:id="br0">
      <inkml:brushProperty name="width" value="0.0370683148503304" units="cm"/>
      <inkml:brushProperty name="height" value="0.0370683148503304" units="cm"/>
      <inkml:brushProperty name="color" value="#00bff3"/>
      <inkml:brushProperty name="ignorePressure" value="0"/>
    </inkml:brush>
  </inkml:definitions>
  <inkml:trace contextRef="#ctx0" brushRef="#br0">65850.000 55500.000 593,'25.000'-160.000'-5,"0.000"32.000"6,0.000 31.000 6,0.000 32.000 6,-2.000 27.000 6,-3.000 26.000 4,-3.000 24.000 6,-2.000 26.000 4,-6.000 18.000-1,-6.000 13.000-8,-6.000 12.000-7,-6.000 13.000-8,-7.000 1.000-5,-6.000-9.000-1,-6.000-10.000-1,-6.000-8.000-3,-1.000-11.000-2,7.000-8.000-4,6.000-10.000-4,7.000-9.000-4,5.000-12.000-3,7.000-11.000-2,6.000-14.000-3,7.000-11.000-3,11.000-15.000 0,20.000-16.000 0,18.000-15.000 1,20.000-15.000 1,6.000-11.000 2,-2.000-2.000 1,-3.000-3.000 2,-3.000-3.000 1,-6.000 5.000 4,-5.000 17.000 7,-7.000 15.000 6,-5.000 16.000 6,-8.000 10.000 7,-5.000 7.000 7,-7.000 6.000 7,-5.000 7.000 6,-8.000 11.000 3,-5.000 20.000-3,-7.000 18.000-4,-5.000 20.000-4,-11.000 10.000-2,-11.000 3.000-4,-14.000 3.000-4,-11.000 4.000-2,-6.000-3.000-3,4.000-5.000-2,3.000-7.000-2,3.000-5.000-2,3.000-11.000-2,3.000-11.000-2,3.000-14.000-2,4.000-11.000-3,15.000-9.000-3,28.000-3.000-3,28.000-3.000-3,29.000-2.000-4,8.000-3.000 0,-8.000 1.000 5,-10.000-1.000 2,-9.000 1.000 5,-7.000 5.000 2,-3.000 14.000 0,-3.000 11.000 1,-2.000 14.000 1,-9.000 8.000 0,-12.000 7.000-1,-13.000 6.000-2,-12.000 7.000 0,-15.000 2.000-1,-15.000 1.000 0,-15.000-1.000 1,-16.000 1.000 0,-10.000-3.000 1,-3.000-2.000 0,-3.000-3.000 1,-2.000-3.000 1,-1.000-6.000 1,3.000-5.000 1,3.000-7.000 0,4.000-5.000 1,7.000-6.000 1,13.000-3.000 1,12.000-3.000 0,13.000-2.000 2,16.000-8.000 2,23.000-8.000 4,22.000-10.000 2,22.000-9.000 5,13.000-4.000 0,7.000 4.000-2,6.000 3.000-1,7.000 3.000-1,-3.000 1.000-2,-8.000 1.000 0,-10.000-1.000-1,-9.000 1.000 0,-10.000 4.000-2,-9.000 9.000-3,-10.000 10.000-2,-8.000 10.000-4,-11.000 8.000-2,-8.000 10.000 0,-10.000 10.000 1,-9.000 9.000-1,-10.000 4.000-1,-9.000 1.000-2,-10.000-1.000-3,-8.000 1.000-3,-6.000-6.000-1,1.000-8.000 1,-1.000-10.000 1,1.000-9.000 1,4.000-7.000 0,9.000-3.000 2,10.000-3.000 0,10.000-2.000 0,10.000-9.000 2,13.000-12.000 2,12.000-13.000 2,13.000-12.000 2,12.000-5.000 3,13.000 3.000 1,12.000 3.000 3,13.000 4.000 3,4.000 2.000-1,-3.000 4.000 0,-3.000 3.000-2,-2.000 3.000-2,-5.000 3.000 2,-2.000 3.000 4,-3.000 3.000 6,-3.000 4.000 4,-9.000 10.000-1,-11.000 19.000-4,-14.000 19.000-6,-11.000 19.000-5,-18.000 10.000-4,-22.000 4.000-2,-22.000 3.000-3,-21.000 3.000-2,-12.000-1.000-2,1.000-2.000-3,-1.000-3.000-1,1.000-3.000-1,-3.000-7.000-1,-2.000-9.000 1,-3.000-10.000 2,-3.000-8.000 1,2.000-8.000 2,10.000-2.000 3,10.000-3.000 2,9.000-3.000 3,7.000-4.000 0,7.000-3.000-1,6.000-3.000-1,7.000-2.000-1,16.000-9.000 7,29.000-12.000 16,28.000-13.000 15,28.000-12.000 17,20.000-5.000 2,13.000 3.000-8,12.000 3.000-9,13.000 4.000-8,10.000-1.000-7,10.000-3.000-4,10.000-3.000-4,9.000-2.000-4,4.000-1.000-5,1.000 3.000-9,-1.000 3.000-7,1.000 4.000-8,-6.000 4.000-7,-8.000 6.000-7,-10.000 7.000-6,-9.000 6.000-6,-16.000 3.000-2,-22.000 0.000 2,-22.000 0.000 3,-21.000 0.000 2</inkml:trace>
</inkml:ink>
</file>

<file path=ppt/ink/ink20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8:22"/>
    </inkml:context>
    <inkml:brush xml:id="br0">
      <inkml:brushProperty name="width" value="0.0380799621343613" units="cm"/>
      <inkml:brushProperty name="height" value="0.0380799621343613" units="cm"/>
      <inkml:brushProperty name="color" value="#00bff3"/>
      <inkml:brushProperty name="ignorePressure" value="0"/>
    </inkml:brush>
  </inkml:definitions>
  <inkml:trace contextRef="#ctx0" brushRef="#br0">68750.000 53600.000 577,'3.000'-50.000'0,"6.000"0.000"0,7.000 0.000 0,6.000 0.000 0,7.000 3.000 0,10.000 6.000 0,10.000 7.000 0,9.000 6.000 0,2.000 9.000 5,-2.000 13.000 10,-3.000 12.000 10,-3.000 13.000 9,-6.000 13.000 1,-5.000 17.000-12,-7.000 15.000-10,-5.000 16.000-10,-14.000 12.000-6,-18.000 9.000 0,-19.000 10.000 0,-18.000 10.000 0,-18.000 2.000-4,-16.000-3.000-8,-15.000-3.000-9,-15.000-2.000-8,-9.000-9.000-3,1.000-12.000 3,-1.000-13.000 3,1.000-12.000 2,4.000-13.000 5,9.000-12.000 7,10.000-13.000 7,10.000-12.000 6,14.000-15.000 6,23.000-15.000 6,22.000-15.000 5,22.000-16.000 6,21.000-8.000 2,22.000 0.000-1,22.000 0.000-3,23.000 0.000-1,13.000 0.000 0,6.000 0.000 1,7.000 0.000 3,6.000 0.000 1,-1.000 3.000 0,-5.000 6.000-3,-7.000 7.000-2,-5.000 6.000-2,-14.000 6.000-3,-18.000 6.000-4,-19.000 7.000-3,-18.000 6.000-3,-17.000 6.000-4,-11.000 6.000-4,-14.000 7.000-4,-11.000 6.000-4,-12.000 3.000-1,-9.000 0.000 1,-10.000 0.000 2,-8.000 0.000 1,-8.000-2.000 2,-2.000-3.000 3,-3.000-3.000 2,-3.000-2.000 3,2.000 0.000 3,10.000 7.000 2,10.000 6.000 2,9.000 7.000 3,7.000 4.000 1,7.000 3.000 3,6.000 3.000 1,7.000 4.000 2,4.000 5.000 1,3.000 10.000-1,3.000 10.000-1,4.000 9.000 0,1.000 6.000 1,0.000 3.000 0,0.000 3.000 1,0.000 4.000 2,-2.000 7.000-1,-3.000 13.000-2,-3.000 12.000-3,-2.000 13.000-2,-6.000 10.000-2,-6.000 10.000-5,-6.000 10.000-4,-6.000 9.000-3,-6.000 6.000-4,-2.000 3.000-6,-3.000 3.000-4,-3.000 4.000-6,-4.000-4.000-3,-3.000-9.000-4,-3.000-10.000-3,-2.000-8.000-3,-5.000-17.000-2,-2.000-21.000-3,-3.000-22.000-3,-3.000-22.000-2,2.000-18.000 2,10.000-11.000 7,10.000-14.000 6,9.000-11.000 8,6.000-11.000 3,3.000-5.000 4,3.000-7.000 1,4.000-5.000 4</inkml:trace>
</inkml:ink>
</file>

<file path=ppt/ink/ink20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8:22"/>
    </inkml:context>
    <inkml:brush xml:id="br0">
      <inkml:brushProperty name="width" value="0.030045660212636" units="cm"/>
      <inkml:brushProperty name="height" value="0.030045660212636" units="cm"/>
      <inkml:brushProperty name="color" value="#00bff3"/>
      <inkml:brushProperty name="ignorePressure" value="0"/>
    </inkml:brush>
  </inkml:definitions>
  <inkml:trace contextRef="#ctx0" brushRef="#br0">67400.000 56750.000 732,'23.000'-50.000'0,"-3.000"0.000"0,-3.000 0.000 0,-2.000 0.000 0,5.000-4.000 0,16.000-5.000 0,15.000-7.000 0,17.000-5.000 0,0.000 2.000 1,-11.000 13.000 1,-14.000 12.000 2,-11.000 13.000 2,10.000-1.000 4,34.000-11.000 10,35.000-14.000 7,35.000-11.000 9,24.000-4.000 1,16.000 6.000-5,15.000 7.000-6,17.000 6.000-6,-1.000 7.000-5,-16.000 10.000-4,-15.000 10.000-4,-15.000 9.000-5,-21.000 6.000-2,-25.000 3.000 2,-25.000 3.000 2,-25.000 4.000 1,-27.000 1.000-10,-28.000 0.000-24,-28.000 0.000-23,-27.000 0.000-23,-14.000 0.000-4,4.000 0.000 16,3.000 0.000 17,3.000 0.000 16</inkml:trace>
</inkml:ink>
</file>

<file path=ppt/ink/ink20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8:23"/>
    </inkml:context>
    <inkml:brush xml:id="br0">
      <inkml:brushProperty name="width" value="0.0336966849863529" units="cm"/>
      <inkml:brushProperty name="height" value="0.0336966849863529" units="cm"/>
      <inkml:brushProperty name="color" value="#00bff3"/>
      <inkml:brushProperty name="ignorePressure" value="0"/>
    </inkml:brush>
  </inkml:definitions>
  <inkml:trace contextRef="#ctx0" brushRef="#br0">69600.000 55300.000 652,'-25.000'-27.000'0,"0.000"-3.000"0,0.000-3.000 0,0.000-2.000 0,1.000 0.000 3,4.000 7.000 4,3.000 6.000 5,3.000 7.000 5,1.000 10.000 4,1.000 16.000 6,-1.000 15.000 4,1.000 17.000 5,-3.000 11.000 1,-2.000 10.000-6,-3.000 10.000-5,-3.000 9.000-5,-2.000 6.000-3,0.000 3.000-3,0.000 3.000 0,0.000 4.000-3,0.000-3.000-2,0.000-5.000-4,0.000-7.000-3,0.000-5.000-4,9.000-11.000-7,19.000-11.000-12,19.000-14.000-10,19.000-11.000-11,10.000-20.000-8,4.000-24.000-1,3.000-26.000-2,3.000-24.000-3,-1.000-20.000 4,-2.000-11.000 10,-3.000-14.000 9,-3.000-11.000 9,-4.000-11.000 7,-3.000-5.000 4,-3.000-7.000 3,-2.000-5.000 4,-3.000 2.000 2,1.000 13.000 0,-1.000 12.000 1,1.000 13.000 1,-3.000 13.000 6,-2.000 17.000 10,-3.000 15.000 11,-3.000 16.000 11,-10.000 26.000 8,-16.000 38.000 5,-15.000 37.000 7,-15.000 38.000 5,-14.000 23.000-3,-8.000 9.000-12,-10.000 10.000-13,-9.000 10.000-13,-2.000-4.000-8,6.000-16.000-5,7.000-15.000-5,6.000-15.000-5,7.000-17.000-5,10.000-15.000-3,10.000-15.000-4,9.000-16.000-4,10.000-12.000-1,14.000-5.000 2,11.000-7.000 0,14.000-5.000 1,10.000-6.000-1,9.000-3.000-4,10.000-3.000-3,10.000-2.000-5,-1.000-1.000 1,-9.000 3.000 2,-10.000 3.000 3,-8.000 4.000 3,-11.000 7.000 3,-8.000 13.000 0,-10.000 12.000 2,-9.000 13.000 1,-18.000 10.000 1,-24.000 10.000 1,-26.000 10.000 1,-24.000 9.000 2,-17.000 6.000 0,-5.000 3.000 3,-7.000 3.000 0,-5.000 4.000 2,0.000-6.000 3,10.000-11.000 2,10.000-14.000 2,9.000-11.000 4,10.000-11.000 3,14.000-5.000 2,11.000-7.000 4,14.000-5.000 2,21.000-11.000 5,31.000-11.000 3,32.000-14.000 6,31.000-11.000 4,18.000-9.000-1,7.000-3.000-5,6.000-3.000-6,7.000-2.000-6,-1.000-1.000-6,-6.000 3.000-5,-6.000 3.000-4,-6.000 4.000-6,-10.000 2.000-4,-12.000 4.000-2,-13.000 3.000-3,-12.000 3.000-2,-15.000 7.000-5,-15.000 14.000-8,-15.000 11.000-6,-16.000 14.000-8,-12.000 3.000 1,-5.000-2.000 7,-7.000-3.000 7,-5.000-3.000 8,-6.000-2.000 5,-3.000 0.000 5,-3.000 0.000 4,-2.000 0.000 5,0.000-2.000 2,7.000-3.000 1,6.000-3.000 0,7.000-2.000 2,4.000-3.000 2,3.000 1.000 4,3.000-1.000 5,4.000 1.000 4,8.000-6.000 3,17.000-8.000 4,15.000-10.000 3,16.000-9.000 3,12.000-7.000-2,9.000-3.000-7,10.000-3.000-7,10.000-2.000-6,5.000-5.000-3,4.000-2.000-2,3.000-3.000 1,3.000-3.000-1,3.000 1.000 0,3.000 6.000 0,3.000 7.000 1,4.000 6.000 0,-7.000 4.000 1,-16.000 4.000 1,-15.000 3.000-1,-15.000 3.000 2,-18.000 10.000-1,-19.000 20.000-1,-18.000 18.000 0,-19.000 20.000-2,-16.000 13.000-1,-12.000 9.000-2,-13.000 10.000-3,-12.000 10.000-2,-9.000 4.000-1,-2.000 0.000-1,-3.000 0.000-1,-3.000 0.000-1,-7.000 1.000 0,-9.000 4.000 1,-10.000 3.000 1,-8.000 3.000 1,-4.000-4.000-2,3.000-8.000-4,3.000-10.000-4,4.000-9.000-4,7.000-10.000-3,13.000-9.000-2,12.000-10.000-2,13.000-8.000-2,9.000-11.000-2,6.000-8.000-3,7.000-10.000-4,6.000-9.000-2,7.000-7.000 1,10.000-3.000 5,10.000-3.000 5,9.000-2.000 5,4.000-3.000 4,1.000 1.000 2,-1.000-1.000 1,1.000 1.000 3</inkml:trace>
</inkml:ink>
</file>

<file path=ppt/ink/ink20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8:23"/>
    </inkml:context>
    <inkml:brush xml:id="br0">
      <inkml:brushProperty name="width" value="0.03177759796381" units="cm"/>
      <inkml:brushProperty name="height" value="0.03177759796381" units="cm"/>
      <inkml:brushProperty name="color" value="#00bff3"/>
      <inkml:brushProperty name="ignorePressure" value="0"/>
    </inkml:brush>
  </inkml:definitions>
  <inkml:trace contextRef="#ctx0" brushRef="#br0">68000.000 57600.000 692,'26.000'-54.000'0,"4.000"-5.000"2,3.000-7.000 0,3.000-5.000 1,3.000 2.000 1,3.000 13.000-2,3.000 12.000 0,4.000 13.000-1,8.000 10.000 7,17.000 10.000 13,15.000 10.000 13,16.000 9.000 14,13.000 18.000 3,14.000 29.000-8,11.000 28.000-7,14.000 28.000-8,7.000 15.000-10,3.000 4.000-13,3.000 3.000-14,4.000 3.000-12,-10.000-8.000-7,-22.000-19.000-3,-22.000-18.000-1,-21.000-19.000-2,-17.000-15.000-3,-8.000-8.000-4,-10.000-10.000-4,-9.000-9.000-3</inkml:trace>
</inkml:ink>
</file>

<file path=ppt/ink/ink20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8:24"/>
    </inkml:context>
    <inkml:brush xml:id="br0">
      <inkml:brushProperty name="width" value="0.0313597097992897" units="cm"/>
      <inkml:brushProperty name="height" value="0.0313597097992897" units="cm"/>
      <inkml:brushProperty name="color" value="#00bff3"/>
      <inkml:brushProperty name="ignorePressure" value="0"/>
    </inkml:brush>
  </inkml:definitions>
  <inkml:trace contextRef="#ctx0" brushRef="#br0">71250.000 56550.000 701,'160.000'-46.000'96,"-27.000"10.000"-22,-28.000 10.000-20,-28.000 9.000-21,-9.000 6.000-13,14.000 3.000-7,11.000 3.000-6,14.000 4.000-5,0.000 1.000-5,-8.000 0.000-3,-10.000 0.000-1,-9.000 0.000-3,-10.000 0.000-3,-9.000 0.000-3,-10.000 0.000-4,-8.000 0.000-4</inkml:trace>
</inkml:ink>
</file>

<file path=ppt/ink/ink20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8:24"/>
    </inkml:context>
    <inkml:brush xml:id="br0">
      <inkml:brushProperty name="width" value="0.0369212478399277" units="cm"/>
      <inkml:brushProperty name="height" value="0.0369212478399277" units="cm"/>
      <inkml:brushProperty name="color" value="#00bff3"/>
      <inkml:brushProperty name="ignorePressure" value="0"/>
    </inkml:brush>
  </inkml:definitions>
  <inkml:trace contextRef="#ctx0" brushRef="#br0">72000.000 55600.000 595,'-24.000'-24.000'2,"4.000"4.000"3,3.000 3.000 4,3.000 3.000 2,3.000 9.000 6,3.000 16.000 7,3.000 15.000 6,4.000 17.000 7,1.000 11.000 3,0.000 10.000-3,0.000 10.000-1,0.000 9.000-2,-2.000 6.000-2,-3.000 3.000-4,-3.000 3.000-4,-2.000 4.000-4,-12.000 7.000-6,-19.000 13.000-9,-18.000 12.000-11,-19.000 13.000-8,-12.000 7.000-7,-2.000 4.000 0,-3.000 3.000-2,-3.000 3.000-2,-2.000-4.000-2,0.000-8.000-4,0.000-10.000-3,0.000-9.000-3,7.000-16.000-1,17.000-22.000 4,15.000-22.000 2,16.000-21.000 3,9.000-15.000 2,3.000-6.000 1,3.000-6.000 0,4.000-6.000 1</inkml:trace>
</inkml:ink>
</file>

<file path=ppt/ink/ink20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8:25"/>
    </inkml:context>
    <inkml:brush xml:id="br0">
      <inkml:brushProperty name="width" value="0.0246382281184196" units="cm"/>
      <inkml:brushProperty name="height" value="0.0246382281184196" units="cm"/>
      <inkml:brushProperty name="color" value="#00bff3"/>
      <inkml:brushProperty name="ignorePressure" value="0"/>
    </inkml:brush>
  </inkml:definitions>
  <inkml:trace contextRef="#ctx0" brushRef="#br0">71850.000 57650.000 892,'26.000'-19.000'0,"4.000"13.000"-1,3.000 12.000 0,3.000 13.000 0,-2.000 6.000 2,-6.000 0.000 9,-6.000 0.000 7,-6.000 0.000 7,4.000 7.000 1,16.000 17.000-7,15.000 15.000-7,17.000 16.000-6,5.000 5.000-9,-3.000-2.000-8,-3.000-3.000-10,-2.000-3.000-8,-9.000-9.000-5,-12.000-11.000-1,-13.000-14.000 0,-12.000-11.000-1</inkml:trace>
</inkml:ink>
</file>

<file path=ppt/ink/ink2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41"/>
    </inkml:context>
    <inkml:brush xml:id="br0">
      <inkml:brushProperty name="width" value="0.0383691340684891" units="cm"/>
      <inkml:brushProperty name="height" value="0.0383691340684891" units="cm"/>
      <inkml:brushProperty name="color" value="#f2395b"/>
      <inkml:brushProperty name="ignorePressure" value="0"/>
    </inkml:brush>
  </inkml:definitions>
  <inkml:trace contextRef="#ctx0" brushRef="#br0">32650.000 40400.000 573,'-63.000'-41.000'10,"26.000"19.000"20,24.000 19.000 20,26.000 19.000 20,18.000 15.000 4,13.000 13.000-14,12.000 12.000-14,13.000 13.000-13,6.000 12.000-10,0.000 13.000-7,0.000 12.000-5,0.000 13.000-7,-4.000 4.000-8,-5.000-3.000-8,-7.000-3.000-9,-5.000-2.000-8,-8.000-14.000-2,-5.000-21.000 6,-7.000-22.000 5,-5.000-22.000 6</inkml:trace>
</inkml:ink>
</file>

<file path=ppt/ink/ink20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8:25"/>
    </inkml:context>
    <inkml:brush xml:id="br0">
      <inkml:brushProperty name="width" value="0.0499999970197678" units="cm"/>
      <inkml:brushProperty name="height" value="0.0499999970197678" units="cm"/>
      <inkml:brushProperty name="color" value="#00bff3"/>
      <inkml:brushProperty name="ignorePressure" value="0"/>
    </inkml:brush>
  </inkml:definitions>
  <inkml:trace contextRef="#ctx0" brushRef="#br0">73700.000 58525.000 333,'157.000'63.000'167,"51.000"46.000"-1,49.000 47.000 1,51.000 47.000 0</inkml:trace>
</inkml:ink>
</file>

<file path=ppt/ink/ink20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8:26"/>
    </inkml:context>
    <inkml:brush xml:id="br0">
      <inkml:brushProperty name="width" value="0.0355741754174232" units="cm"/>
      <inkml:brushProperty name="height" value="0.0355741754174232" units="cm"/>
      <inkml:brushProperty name="color" value="#00bff3"/>
      <inkml:brushProperty name="ignorePressure" value="0"/>
    </inkml:brush>
  </inkml:definitions>
  <inkml:trace contextRef="#ctx0" brushRef="#br0">77600.000 55950.000 618,'23.000'-96.000'2,"-3.000"10.000"5,-3.000 10.000 4,-2.000 9.000 5,-11.000 10.000 2,-15.000 14.000 1,-15.000 11.000 1,-16.000 14.000 0,-10.000 7.000 0,-3.000 3.000-2,-3.000 3.000-3,-2.000 4.000-1,-5.000 2.000-2,-2.000 4.000 0,-3.000 3.000-2,-3.000 3.000 0,-2.000 6.000 0,0.000 9.000 0,0.000 10.000-1,0.000 10.000 1,1.000 7.000 0,4.000 6.000 0,3.000 7.000 0,3.000 6.000-1,1.000 3.000 1,1.000 0.000-1,-1.000 0.000-1,1.000 0.000 0,4.000 4.000-1,9.000 10.000 1,10.000 10.000 0,10.000 9.000 1,5.000 2.000-2,4.000-2.000-3,3.000-3.000-2,3.000-3.000-4,4.000-4.000-2,7.000-3.000-2,6.000-3.000-3,7.000-2.000-2,10.000-8.000-2,16.000-8.000-3,15.000-10.000-3,17.000-9.000-1,13.000-10.000-4,13.000-9.000-3,12.000-10.000-3,13.000-8.000-4,10.000-14.000-2,10.000-15.000-1,10.000-15.000 0,9.000-16.000-1,-10.000-4.000 3,-28.000 10.000 4,-28.000 10.000 5,-27.000 9.000 5</inkml:trace>
</inkml:ink>
</file>

<file path=ppt/ink/ink20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8:27"/>
    </inkml:context>
    <inkml:brush xml:id="br0">
      <inkml:brushProperty name="width" value="0.0351991057395935" units="cm"/>
      <inkml:brushProperty name="height" value="0.0351991057395935" units="cm"/>
      <inkml:brushProperty name="color" value="#00bff3"/>
      <inkml:brushProperty name="ignorePressure" value="0"/>
    </inkml:brush>
  </inkml:definitions>
  <inkml:trace contextRef="#ctx0" brushRef="#br0">78900.000 55950.000 625,'-2.000'-91.000'5,"-3.000"19.000"8,-3.000 19.000 5,-2.000 19.000 7,-6.000 15.000 1,-6.000 13.000-2,-6.000 12.000-3,-6.000 13.000-2,-4.000 9.000-2,1.000 6.000-1,-1.000 7.000-1,1.000 6.000 0,-4.000 7.000 0,-6.000 10.000 0,-6.000 10.000 0,-6.000 9.000 1,-1.000 2.000-1,7.000-2.000-3,6.000-3.000 0,7.000-3.000-3,7.000-4.000-1,9.000-3.000 2,10.000-3.000 0,10.000-2.000 1,5.000-3.000-2,4.000 1.000-5,3.000-1.000-7,3.000 1.000-5,7.000-7.000-4,14.000-12.000-5,11.000-13.000-3,14.000-12.000-4,7.000-7.000-5,3.000 1.000-3,3.000-1.000-4,4.000 1.000-5,1.000-6.000-1,0.000-8.000 1,0.000-10.000 2,0.000-9.000 1,-7.000-5.000 4,-11.000 0.000 5,-14.000 0.000 6,-11.000 0.000 6</inkml:trace>
</inkml:ink>
</file>

<file path=ppt/ink/ink20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8:28"/>
    </inkml:context>
    <inkml:brush xml:id="br0">
      <inkml:brushProperty name="width" value="0.0372279100120068" units="cm"/>
      <inkml:brushProperty name="height" value="0.0372279100120068" units="cm"/>
      <inkml:brushProperty name="color" value="#00bff3"/>
      <inkml:brushProperty name="ignorePressure" value="0"/>
    </inkml:brush>
  </inkml:definitions>
  <inkml:trace contextRef="#ctx0" brushRef="#br0">80200.000 55900.000 590,'-47.000'-46.000'3,"6.000"10.000"2,7.000 10.000 2,6.000 9.000 2,3.000 6.000 3,0.000 3.000 2,0.000 3.000 2,0.000 4.000 2,-2.000 7.000 2,-3.000 13.000 0,-3.000 12.000 0,-2.000 13.000 0,-5.000 7.000 1,-2.000 4.000-1,-3.000 3.000 0,-3.000 3.000 0,1.000-1.000-2,6.000-2.000 0,7.000-3.000-1,6.000-3.000 0,4.000-2.000-2,4.000 0.000 1,3.000 0.000-1,3.000 0.000-1,3.000-2.000-2,3.000-3.000-7,3.000-3.000-5,4.000-2.000-7,5.000-6.000-4,10.000-6.000-2,10.000-6.000-2,9.000-6.000-2,4.000-4.000 0,1.000 1.000 3,-1.000-1.000 3,1.000 1.000 2,7.000-4.000 0,16.000-6.000-5,15.000-6.000-3,17.000-6.000-5,2.000-7.000-2,-9.000-6.000 0,-10.000-6.000-1,-8.000-6.000 1,-8.000-6.000-1,-2.000-2.000 2,-3.000-3.000 1,-3.000-3.000 1,-6.000-7.000 1,-5.000-9.000 1,-7.000-10.000 3,-5.000-8.000 1,-6.000-4.000 3,-3.000 3.000 2,-3.000 3.000 2,-2.000 4.000 3,-3.000 2.000 1,1.000 4.000 0,-1.000 3.000 0,1.000 3.000 0,-1.000 6.000 6,1.000 9.000 12,-1.000 10.000 12,1.000 10.000 13,-3.000 10.000 6,-2.000 13.000 2,-3.000 12.000 0,-3.000 13.000 1,-4.000 12.000-1,-3.000 13.000-5,-3.000 12.000-5,-2.000 13.000-4,-5.000 7.000-5,-2.000 4.000-7,-3.000 3.000-6,-3.000 3.000-7,-6.000 4.000-4,-5.000 7.000-5,-7.000 6.000-4,-5.000 7.000-3,-1.000-1.000-5,6.000-6.000-4,7.000-6.000-4,6.000-6.000-5,4.000-12.000-3,4.000-15.000-2,3.000-15.000-3,3.000-16.000-2,3.000-15.000 0,3.000-11.000 2,3.000-14.000 2,4.000-11.000 2,5.000-17.000 3,10.000-18.000 1,10.000-19.000 2,9.000-18.000 2,6.000-6.000 2,3.000 10.000 4,3.000 10.000 4,4.000 9.000 4,-3.000 9.000 4,-5.000 9.000 4,-7.000 10.000 5,-5.000 10.000 5,-3.000 7.000 4,4.000 6.000 3,3.000 7.000 3,3.000 6.000 3,3.000 3.000 0,3.000 0.000-3,3.000 0.000-3,4.000 0.000-2,-3.000 0.000-6,-5.000 0.000-5,-7.000 0.000-7,-5.000 0.000-6,-4.000 0.000-5,0.000 0.000-4,0.000 0.000-3,0.000 0.000-4,-4.000-4.000 0,-5.000-5.000 2,-7.000-7.000 4,-5.000-5.000 3</inkml:trace>
</inkml:ink>
</file>

<file path=ppt/ink/ink20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8:28"/>
    </inkml:context>
    <inkml:brush xml:id="br0">
      <inkml:brushProperty name="width" value="0.0432821102440357" units="cm"/>
      <inkml:brushProperty name="height" value="0.0432821102440357" units="cm"/>
      <inkml:brushProperty name="color" value="#00bff3"/>
      <inkml:brushProperty name="ignorePressure" value="0"/>
    </inkml:brush>
  </inkml:definitions>
  <inkml:trace contextRef="#ctx0" brushRef="#br0">81350.000 55150.000 508,'0.000'-96.000'1,"0.000"10.000"4,0.000 10.000 4,0.000 9.000 2,1.000 9.000 4,4.000 9.000 5,3.000 10.000 3,3.000 10.000 5,1.000 18.000 4,1.000 28.000 3,-1.000 28.000 4,1.000 29.000 4,-7.000 21.000-1,-12.000 16.000-6,-13.000 15.000-5,-12.000 17.000-6,-7.000 7.000-3,1.000 0.000-3,-1.000 0.000-1,1.000 0.000-2,-3.000 4.000-4,-2.000 10.000-4,-3.000 10.000-6,-3.000 9.000-6,1.000 7.000-1,6.000 7.000 2,7.000 6.000 2,6.000 7.000 2,6.000-7.000-7,6.000-19.000-17,7.000-18.000-16,6.000-19.000-16,4.000-22.000-6,4.000-25.000 2,3.000-25.000 3,3.000-25.000 4</inkml:trace>
</inkml:ink>
</file>

<file path=ppt/ink/ink20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8:28"/>
    </inkml:context>
    <inkml:brush xml:id="br0">
      <inkml:brushProperty name="width" value="0.0361219830811024" units="cm"/>
      <inkml:brushProperty name="height" value="0.0361219830811024" units="cm"/>
      <inkml:brushProperty name="color" value="#00bff3"/>
      <inkml:brushProperty name="ignorePressure" value="0"/>
    </inkml:brush>
  </inkml:definitions>
  <inkml:trace contextRef="#ctx0" brushRef="#br0">81750.000 56350.000 609,'-47.000'-47.000'0,"6.000"6.000"2,7.000 7.000 1,6.000 6.000 2,6.000 12.000 7,6.000 19.000 16,7.000 19.000 15,6.000 19.000 14,3.000 9.000 3,0.000 0.000-11,0.000 0.000-10,0.000 0.000-11,3.000 0.000-7,6.000 0.000-4,7.000 0.000-4,6.000 0.000-4,6.000-2.000-5,6.000-3.000-3,7.000-3.000-6,6.000-2.000-5,7.000-6.000 0,10.000-6.000 1,10.000-6.000 2,9.000-6.000 1,2.000-6.000-4,-2.000-2.000-13,-3.000-3.000-13,-3.000-3.000-11,-7.000-4.000-7,-9.000-3.000 2,-10.000-3.000 2,-8.000-2.000 1,-9.000-5.000 5,-6.000-2.000 8,-6.000-3.000 8,-6.000-3.000 9</inkml:trace>
</inkml:ink>
</file>

<file path=ppt/ink/ink20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8:28"/>
    </inkml:context>
    <inkml:brush xml:id="br0">
      <inkml:brushProperty name="width" value="0.0329283475875854" units="cm"/>
      <inkml:brushProperty name="height" value="0.0329283475875854" units="cm"/>
      <inkml:brushProperty name="color" value="#00bff3"/>
      <inkml:brushProperty name="ignorePressure" value="0"/>
    </inkml:brush>
  </inkml:definitions>
  <inkml:trace contextRef="#ctx0" brushRef="#br0">82600.000 56100.000 668,'-93.000'-21.000'24,"17.000"10.000"4,15.000 10.000 4,16.000 9.000 4,7.000 10.000 1,1.000 14.000-2,-1.000 11.000-3,1.000 14.000-3,-1.000 11.000-3,1.000 14.000-5,-1.000 11.000-4,1.000 14.000-6,-1.000 7.000-7,1.000 3.000-11,-1.000 3.000-10,1.000 4.000-11,4.000-9.000-6,9.000-18.000-4,10.000-19.000-2,10.000-18.000-3,2.000-14.000-2,-3.000-5.000 2,-3.000-7.000 2,-2.000-5.000 1</inkml:trace>
</inkml:ink>
</file>

<file path=ppt/ink/ink20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8:29"/>
    </inkml:context>
    <inkml:brush xml:id="br0">
      <inkml:brushProperty name="width" value="0.0386384874582291" units="cm"/>
      <inkml:brushProperty name="height" value="0.0386384874582291" units="cm"/>
      <inkml:brushProperty name="color" value="#00bff3"/>
      <inkml:brushProperty name="ignorePressure" value="0"/>
    </inkml:brush>
  </inkml:definitions>
  <inkml:trace contextRef="#ctx0" brushRef="#br0">82600.000 55600.000 569,'4.000'-46.000'5,"10.000"10.000"10,10.000 10.000 10,9.000 9.000 10,4.000 6.000 3,1.000 3.000-6,-1.000 3.000-6,1.000 4.000-5,1.000 4.000-3,3.000 6.000 3,3.000 7.000 2,4.000 6.000 1,-1.000 9.000 1,-3.000 13.000-2,-3.000 12.000-1,-2.000 13.000-1,-8.000 7.000-3,-8.000 4.000-3,-10.000 3.000-3,-9.000 3.000-4,-9.000 4.000-4,-5.000 7.000-5,-7.000 6.000-4,-5.000 7.000-4,-9.000 2.000-3,-9.000 1.000-1,-10.000-1.000-2,-8.000 1.000-1,-6.000-3.000-6,1.000-2.000-10,-1.000-3.000-9,1.000-3.000-9,-3.000-7.000-4,-2.000-9.000 4,-3.000-10.000 3,-3.000-8.000 3,2.000-14.000 5,10.000-15.000 7,10.000-15.000 7,9.000-16.000 7</inkml:trace>
</inkml:ink>
</file>

<file path=ppt/ink/ink20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8:30"/>
    </inkml:context>
    <inkml:brush xml:id="br0">
      <inkml:brushProperty name="width" value="0.0384961739182472" units="cm"/>
      <inkml:brushProperty name="height" value="0.0384961739182472" units="cm"/>
      <inkml:brushProperty name="color" value="#00bff3"/>
      <inkml:brushProperty name="ignorePressure" value="0"/>
    </inkml:brush>
  </inkml:definitions>
  <inkml:trace contextRef="#ctx0" brushRef="#br0">84150.000 54250.000 571,'45.000'167.000'123,"-9.000"-16.000"-28,-10.000-15.000-28,-8.000-15.000-27,-6.000-7.000-17,1.000 3.000-4,-1.000 3.000-4,1.000 4.000-4,-3.000 2.000-3,-2.000 4.000 1,-3.000 3.000-1,-3.000 3.000 0,-6.000-1.000-6,-5.000-2.000-10,-7.000-3.000-11,-5.000-3.000-11,-8.000-2.000-6,-5.000 0.000-3,-7.000 0.000-1,-5.000 0.000-3,-3.000-4.000 0,4.000-5.000 0,3.000-7.000 2,3.000-5.000 1,-1.000-12.000 3,-2.000-16.000 4,-3.000-15.000 5,-3.000-15.000 5</inkml:trace>
</inkml:ink>
</file>

<file path=ppt/ink/ink20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8:30"/>
    </inkml:context>
    <inkml:brush xml:id="br0">
      <inkml:brushProperty name="width" value="0.0365653820335865" units="cm"/>
      <inkml:brushProperty name="height" value="0.0365653820335865" units="cm"/>
      <inkml:brushProperty name="color" value="#00bff3"/>
      <inkml:brushProperty name="ignorePressure" value="0"/>
    </inkml:brush>
  </inkml:definitions>
  <inkml:trace contextRef="#ctx0" brushRef="#br0">83300.000 56600.000 601,'6.000'-41.000'28,"13.000"19.000"2,12.000 19.000 3,13.000 19.000 2,2.000 15.000 2,-5.000 13.000-2,-7.000 12.000-1,-5.000 13.000-1,-6.000 9.000-3,-3.000 6.000-4,-3.000 7.000-5,-2.000 6.000-5,-6.000 1.000-3,-6.000-3.000-3,-6.000-3.000-1,-6.000-2.000-3,-6.000-8.000-4,-2.000-8.000-2,-3.000-10.000-4,-3.000-9.000-3,15.000-26.000-2,34.000-40.000-3,35.000-40.000-1,35.000-41.000-2,16.000-19.000-1,1.000 3.000-1,-1.000 3.000 0,1.000 4.000 0,1.000 4.000 0,3.000 6.000 1,3.000 7.000 1,4.000 6.000 1,-12.000 9.000 1,-24.000 13.000 2,-26.000 12.000 3,-24.000 13.000 2,-13.000 6.000-5,0.000 0.000-15,0.000 0.000-14,0.000 0.000-15</inkml:trace>
</inkml:ink>
</file>

<file path=ppt/ink/ink2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41"/>
    </inkml:context>
    <inkml:brush xml:id="br0">
      <inkml:brushProperty name="width" value="0.0445872694253922" units="cm"/>
      <inkml:brushProperty name="height" value="0.0445872694253922" units="cm"/>
      <inkml:brushProperty name="color" value="#f2395b"/>
      <inkml:brushProperty name="ignorePressure" value="0"/>
    </inkml:brush>
  </inkml:definitions>
  <inkml:trace contextRef="#ctx0" brushRef="#br0">34400.000 39900.000 493,'6.000'-47.000'7,"13.000"6.000"13,12.000 7.000 15,13.000 6.000 13,9.000 6.000 3,6.000 6.000-6,7.000 7.000-6,6.000 6.000-7,-1.000 9.000-6,-5.000 13.000-6,-7.000 12.000-5,-5.000 13.000-5,-9.000 9.000-6,-9.000 6.000-3,-10.000 7.000-5,-8.000 6.000-4,-14.000 7.000-1,-15.000 10.000 1,-15.000 10.000 1,-16.000 9.000 2,-12.000 2.000 1,-5.000-2.000 0,-7.000-3.000 1,-5.000-3.000 0,-1.000-6.000 1,6.000-5.000-1,7.000-7.000 1,6.000-5.000 0,6.000-6.000 1,6.000-3.000 4,7.000-3.000 3,6.000-2.000 2,13.000-8.000 5,23.000-8.000 3,22.000-10.000 5,22.000-9.000 5,15.000-13.000 0,9.000-16.000-2,10.000-15.000-2,10.000-15.000-3,5.000-11.000-3,4.000-2.000-5,3.000-3.000-5,3.000-3.000-4,-7.000 1.000-6,-15.000 6.000-4,-15.000 7.000-5,-16.000 6.000-4,-12.000 9.000-8,-5.000 13.000-13,-7.000 12.000-12,-5.000 13.000-12,-9.000 6.000-4,-9.000 0.000 3,-10.000 0.000 3,-8.000 0.000 4</inkml:trace>
</inkml:ink>
</file>

<file path=ppt/ink/ink20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8:30"/>
    </inkml:context>
    <inkml:brush xml:id="br0">
      <inkml:brushProperty name="width" value="0.0448416136205196" units="cm"/>
      <inkml:brushProperty name="height" value="0.0448416136205196" units="cm"/>
      <inkml:brushProperty name="color" value="#00bff3"/>
      <inkml:brushProperty name="ignorePressure" value="0"/>
    </inkml:brush>
  </inkml:definitions>
  <inkml:trace contextRef="#ctx0" brushRef="#br0">86950.000 55150.000 490,'-22.000'-71.000'4,"6.000"10.000"7,7.000 10.000 7,6.000 9.000 8,9.000 7.000 4,13.000 7.000-1,12.000 6.000 2,13.000 7.000-1,7.000 4.000-2,4.000 3.000-3,3.000 3.000-4,3.000 4.000-3,1.000 1.000-4,1.000 0.000-2,-1.000 0.000-3,1.000 0.000-2,-4.000 1.000-6,-6.000 4.000-8,-6.000 3.000-8,-6.000 3.000-8,-13.000 4.000 2,-19.000 7.000 12,-18.000 6.000 12,-19.000 7.000 12,-8.000 4.000 6,3.000 3.000 1,3.000 3.000 1,4.000 4.000 0,2.000 4.000 0,4.000 6.000-1,3.000 7.000-3,3.000 6.000-1,3.000 3.000-1,3.000 0.000-2,3.000 0.000 0,4.000 0.000-1,1.000 0.000-3,0.000 0.000-4,0.000 0.000-4,0.000 0.000-6,-2.000-2.000-5,-3.000-3.000-8,-3.000-3.000-8,-2.000-2.000-8,-1.000-5.000-6,3.000-2.000-6,3.000-3.000-5,4.000-3.000-6,-1.000-6.000-1,-3.000-5.000 1,-3.000-7.000 3,-2.000-5.000 2</inkml:trace>
</inkml:ink>
</file>

<file path=ppt/ink/ink20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8:31"/>
    </inkml:context>
    <inkml:brush xml:id="br0">
      <inkml:brushProperty name="width" value="0.034619152545929" units="cm"/>
      <inkml:brushProperty name="height" value="0.034619152545929" units="cm"/>
      <inkml:brushProperty name="color" value="#00bff3"/>
      <inkml:brushProperty name="ignorePressure" value="0"/>
    </inkml:brush>
  </inkml:definitions>
  <inkml:trace contextRef="#ctx0" brushRef="#br0">86400.000 56900.000 635,'-44.000'-5.000'7,"13.000"-9.000"13,12.000-10.000 14,13.000-8.000 13,13.000-3.000 4,17.000 7.000-8,15.000 6.000-7,16.000 7.000-7,13.000 2.000-5,14.000 1.000-2,11.000-1.000-3,14.000 1.000-2,7.000 1.000-6,3.000 3.000-7,3.000 3.000-7,4.000 4.000-8,1.000 1.000-11,0.000 0.000-16,0.000 0.000-15,0.000 0.000-15,-13.000 1.000-3,-24.000 4.000 11,-26.000 3.000 10,-24.000 3.000 10</inkml:trace>
</inkml:ink>
</file>

<file path=ppt/ink/ink20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8:32"/>
    </inkml:context>
    <inkml:brush xml:id="br0">
      <inkml:brushProperty name="width" value="0.0336010083556175" units="cm"/>
      <inkml:brushProperty name="height" value="0.0336010083556175" units="cm"/>
      <inkml:brushProperty name="color" value="#00bff3"/>
      <inkml:brushProperty name="ignorePressure" value="0"/>
    </inkml:brush>
  </inkml:definitions>
  <inkml:trace contextRef="#ctx0" brushRef="#br0">89700.000 53550.000 654,'-19.000'-40.000'30,"13.000"23.000"11,12.000 22.000 10,13.000 22.000 11,6.000 13.000-2,0.000 7.000-14,0.000 6.000-13,0.000 7.000-15,-2.000 0.000-13,-3.000-2.000-13,-3.000-3.000-12,-2.000-3.000-12,-5.000-4.000-8,-2.000-3.000-2,-3.000-3.000-3,-3.000-2.000-3</inkml:trace>
</inkml:ink>
</file>

<file path=ppt/ink/ink20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8:33"/>
    </inkml:context>
    <inkml:brush xml:id="br0">
      <inkml:brushProperty name="width" value="0.0371655635535717" units="cm"/>
      <inkml:brushProperty name="height" value="0.0371655635535717" units="cm"/>
      <inkml:brushProperty name="color" value="#00bff3"/>
      <inkml:brushProperty name="ignorePressure" value="0"/>
    </inkml:brush>
  </inkml:definitions>
  <inkml:trace contextRef="#ctx0" brushRef="#br0">90650.000 53400.000 591,'20.000'-25.000'6,"-9.000"0.000"11,-10.000 0.000 11,-8.000 0.000 11,-9.000 7.000 4,-6.000 17.000-4,-6.000 15.000-4,-6.000 16.000-3,-6.000 10.000-5,-2.000 7.000-3,-3.000 6.000-3,-3.000 7.000-4,-9.000 4.000-8,-11.000 3.000-10,-14.000 3.000-10,-11.000 4.000-11,-9.000 2.000-5,-3.000 4.000 1,-3.000 3.000 2,-2.000 3.000 2,3.000-5.000 1,14.000-12.000 3,11.000-13.000 1,14.000-12.000 3,19.000-12.000 2,29.000-8.000 3,28.000-10.000 2,28.000-9.000 2,21.000-9.000 2,17.000-5.000 1,15.000-7.000 1,16.000-5.000-1,2.000-3.000 2,-8.000 4.000 0,-10.000 3.000 0,-9.000 3.000 0,-12.000 6.000 3,-11.000 9.000 2,-14.000 10.000 4,-11.000 10.000 4,-12.000 5.000 1,-9.000 4.000 0,-10.000 3.000-1,-8.000 3.000 1,-14.000 6.000-1,-15.000 9.000-2,-15.000 10.000-2,-16.000 10.000-2,-10.000 2.000-1,-3.000-3.000-1,-3.000-3.000-2,-2.000-2.000-1,2.000-5.000-1,9.000-2.000-1,10.000-3.000-1,10.000-3.000-1,7.000-7.000 0,6.000-9.000-3,7.000-10.000 0,6.000-8.000-3,13.000-8.000-1,23.000-2.000-3,22.000-3.000-3,22.000-3.000-2,10.000-4.000-2,1.000-3.000 0,-1.000-3.000 1,1.000-2.000-1,-6.000-1.000 2,-8.000 3.000 4,-10.000 3.000 4,-9.000 4.000 2,-10.000 4.000 4,-9.000 6.000 0,-10.000 7.000 0,-8.000 6.000 2,-12.000 6.000 1,-12.000 6.000 3,-13.000 7.000 3,-12.000 6.000 2,-7.000 1.000 3,1.000-3.000 0,-1.000-3.000 0,1.000-2.000 2,2.000-6.000-1,7.000-6.000 2,6.000-6.000 0,7.000-6.000 0,7.000-2.000-1,9.000 3.000-1,10.000 3.000-1,10.000 4.000-2,13.000-3.000-2,19.000-5.000-2,19.000-7.000-1,19.000-5.000-1,9.000-4.000-4,0.000 0.000-4,0.000 0.000-4,0.000 0.000-5,0.000-5.000-3,0.000-9.000-3,0.000-10.000-2,0.000-8.000-3,-4.000-8.000-1,-5.000-2.000 2,-7.000-3.000 0,-5.000-3.000 2,-8.000-6.000 1,-5.000-5.000 1,-7.000-7.000 1,-5.000-5.000 1,-8.000-4.000 5,-5.000 0.000 5,-7.000 0.000 6,-5.000 0.000 6,-4.000 6.000 4,0.000 13.000 1,0.000 12.000 2,0.000 13.000 1,-2.000 12.000 7,-3.000 13.000 12,-3.000 12.000 13,-2.000 13.000 12,-5.000 12.000 1,-2.000 13.000-8,-3.000 12.000-9,-3.000 13.000-9,-1.000 1.000-6,4.000-9.000-5,3.000-10.000-6,3.000-8.000-4,-4.000-3.000-6,-8.000 7.000-7,-10.000 6.000-7,-9.000 7.000-7,-2.000 0.000-4,6.000-2.000 0,7.000-3.000 0,6.000-3.000-1,4.000-4.000 0,4.000-3.000-1,3.000-3.000 2,3.000-2.000-1,1.000-5.000 0,1.000-2.000 1,-1.000-3.000 0,1.000-3.000 1,-3.000-10.000-2,-2.000-16.000-2,-3.000-15.000-2,-3.000-15.000-3,-6.000-9.000 2,-5.000 1.000 5,-7.000-1.000 6,-5.000 1.000 6,-6.000 4.000 3,-3.000 9.000 2,-3.000 10.000 1,-2.000 10.000 2,-5.000 4.000 1,-2.000 0.000 2,-3.000 0.000 3,-3.000 0.000 1,-4.000 3.000 2,-3.000 6.000 0,-3.000 7.000 2,-2.000 6.000 0,0.000 3.000 1,7.000 0.000 0,6.000 0.000 1,7.000 0.000 1,2.000 0.000-1,1.000 0.000 1,-1.000 0.000 0,1.000 0.000-1,2.000-2.000 2,7.000-3.000 0,6.000-3.000 2,7.000-2.000 0,18.000 2.000 7,31.000 9.000 11,32.000 10.000 10,31.000 10.000 12,24.000 2.000 0,20.000-3.000-8,18.000-3.000-8,20.000-2.000-9,16.000-5.000-9,16.000-2.000-9,15.000-3.000-8,17.000-3.000-10,3.000-2.000-8,-5.000 0.000-6,-7.000 0.000-6,-5.000 0.000-8,-12.000-2.000-3,-16.000-3.000-3,-15.000-3.000-2,-15.000-2.000-2,-21.000-6.000-1,-25.000-6.000 2,-25.000-6.000 1,-25.000-6.000 2</inkml:trace>
</inkml:ink>
</file>

<file path=ppt/ink/ink20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8:33"/>
    </inkml:context>
    <inkml:brush xml:id="br0">
      <inkml:brushProperty name="width" value="0.040615301579237" units="cm"/>
      <inkml:brushProperty name="height" value="0.040615301579237" units="cm"/>
      <inkml:brushProperty name="color" value="#00bff3"/>
      <inkml:brushProperty name="ignorePressure" value="0"/>
    </inkml:brush>
  </inkml:definitions>
  <inkml:trace contextRef="#ctx0" brushRef="#br0">91750.000 53450.000 541,'7.000'-91.000'0,"17.000"19.000"0,15.000 19.000 0,16.000 19.000 0,7.000 13.000 7,1.000 10.000 12,-1.000 10.000 13,1.000 9.000 13,-6.000 12.000 2,-8.000 16.000-8,-10.000 15.000-8,-9.000 17.000-9,-13.000 10.000-9,-16.000 6.000-9,-15.000 7.000-9,-15.000 6.000-10,-18.000 1.000-6,-19.000-3.000-5,-18.000-3.000-5,-19.000-2.000-3,-12.000-5.000-2,-2.000-2.000 3,-3.000-3.000 2,-3.000-3.000 2,1.000-7.000 4,6.000-9.000 5,7.000-10.000 4,6.000-8.000 5,10.000-11.000 5,17.000-8.000 6,15.000-10.000 4,16.000-9.000 7,26.000-7.000 5,38.000-3.000 5,37.000-3.000 5,38.000-2.000 5,18.000-6.000 0,1.000-6.000-5,-1.000-6.000-5,1.000-6.000-5,-4.000-2.000-6,-6.000 3.000-6,-6.000 3.000-6,-6.000 4.000-6,-10.000 2.000-5,-12.000 4.000-2,-13.000 3.000-2,-12.000 3.000-3,-12.000-2.000-1,-8.000-6.000-1,-10.000-6.000-1,-9.000-6.000 0,-9.000-2.000 1,-5.000 3.000 3,-7.000 3.000 3,-5.000 4.000 3,-8.000 1.000 3,-5.000 0.000 5,-7.000 0.000 4,-5.000 0.000 4,-3.000 1.000 4,4.000 4.000 4,3.000 3.000 3,3.000 3.000 5,3.000 3.000 3,3.000 3.000 3,3.000 3.000 2,4.000 4.000 4,2.000 7.000 0,4.000 13.000-2,3.000 12.000-1,3.000 13.000-1,1.000 12.000 0,1.000 13.000 1,-1.000 12.000 2,1.000 13.000 2,1.000 12.000-1,3.000 13.000 0,3.000 12.000-2,4.000 13.000-1,-1.000 7.000-4,-3.000 4.000-6,-3.000 3.000-6,-2.000 3.000-7,-5.000-2.000-3,-2.000-6.000-2,-3.000-6.000 0,-3.000-6.000-1,1.000-12.000-6,6.000-15.000-8,7.000-15.000-9,6.000-16.000-9,1.000-15.000-11,-3.000-11.000-10,-3.000-14.000-11,-2.000-11.000-11,-3.000-12.000 2,1.000-9.000 15,-1.000-10.000 15,1.000-8.000 15</inkml:trace>
</inkml:ink>
</file>

<file path=ppt/ink/ink20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8:34"/>
    </inkml:context>
    <inkml:brush xml:id="br0">
      <inkml:brushProperty name="width" value="0.0389403142035007" units="cm"/>
      <inkml:brushProperty name="height" value="0.0389403142035007" units="cm"/>
      <inkml:brushProperty name="color" value="#00bff3"/>
      <inkml:brushProperty name="ignorePressure" value="0"/>
    </inkml:brush>
  </inkml:definitions>
  <inkml:trace contextRef="#ctx0" brushRef="#br0">91150.000 55900.000 564,'-71.000'-21.000'12,"10.000"10.000"-8,10.000 10.000-6,9.000 9.000-8,4.000 7.000 4,1.000 7.000 12,-1.000 6.000 13,1.000 7.000 12,18.000-12.000 4,38.000-28.000-6,37.000-28.000-5,38.000-27.000-6,24.000-26.000-10,14.000-22.000-14,11.000-22.000-14,14.000-21.000-14,-1.000-15.000-6,-12.000-6.000 2,-13.000-6.000 2,-12.000-6.000 3,-7.000-1.000 5,1.000 7.000 9,-1.000 6.000 10,1.000 7.000 9,-9.000 15.000 7,-15.000 25.000 3,-15.000 25.000 4,-16.000 25.000 3,-12.000 18.000 6,-5.000 14.000 7,-7.000 11.000 7,-5.000 14.000 8,-9.000 10.000 0,-9.000 9.000-5,-10.000 10.000-6,-8.000 10.000-6,-12.000 11.000-4,-12.000 17.000-2,-13.000 15.000-3,-12.000 16.000-1,-2.000 7.000-3,9.000 1.000-5,10.000-1.000-4,10.000 1.000-5,8.000-7.000-3,10.000-12.000-4,10.000-13.000-4,9.000-12.000-3,9.000-9.000-2,9.000-2.000-1,10.000-3.000 1,10.000-3.000-1,4.000-2.000 1,0.000 0.000 2,0.000 0.000 0,0.000 0.000 2,-4.000-2.000 1,-5.000-3.000 1,-7.000-3.000 1,-5.000-2.000 0,-8.000 0.000 3,-5.000 7.000 2,-7.000 6.000 2,-5.000 7.000 2,-11.000 2.000 2,-11.000 1.000 3,-14.000-1.000 1,-11.000 1.000 2,-9.000 1.000 0,-3.000 3.000-2,-3.000 3.000-1,-2.000 4.000-3,-1.000-4.000-1,3.000-9.000-2,3.000-10.000-2,4.000-8.000-1,16.000-9.000-4,32.000-6.000-6,31.000-6.000-6,32.000-6.000-5,13.000-2.000-1,-3.000 3.000 5,-3.000 3.000 6,-2.000 4.000 6,-14.000 7.000 5,-21.000 13.000 7,-22.000 12.000 7,-22.000 13.000 5,-16.000 4.000 3,-9.000-3.000-4,-10.000-3.000-3,-8.000-2.000-3,-6.000-3.000-3,1.000 1.000-2,-1.000-1.000-2,1.000 1.000-3,1.000-4.000-1,3.000-6.000-1,3.000-6.000 0,4.000-6.000-1,11.000-4.000-1,23.000 1.000-3,22.000-1.000-3,22.000 1.000-2,15.000-3.000-1,9.000-2.000 1,10.000-3.000 1,10.000-3.000 0,0.000-2.000 2,-5.000 0.000 1,-7.000 0.000 1,-5.000 0.000 2,-4.000-2.000 2,0.000-3.000 4,0.000-3.000 5,0.000-2.000 4,-2.000-3.000 2,-3.000 1.000 2,-3.000-1.000 1,-2.000 1.000 1,-11.000 8.000 6,-15.000 20.000 10,-15.000 18.000 10,-16.000 20.000 10,-18.000 11.000 0,-18.000 7.000-9,-19.000 6.000-9,-18.000 7.000-9,-12.000 2.000-7,-3.000 1.000-5,-3.000-1.000-5,-2.000 1.000-5,-6.000 4.000-3,-6.000 9.000-3,-6.000 10.000-4,-6.000 10.000-3,-2.000 4.000-2,3.000 0.000-2,3.000 0.000 0,4.000 0.000-2,4.000-7.000-3,6.000-11.000-4,7.000-14.000-6,6.000-11.000-4,10.000-14.000-4,17.000-11.000 0,15.000-14.000-2,16.000-11.000 0</inkml:trace>
</inkml:ink>
</file>

<file path=ppt/ink/ink20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8:34"/>
    </inkml:context>
    <inkml:brush xml:id="br0">
      <inkml:brushProperty name="width" value="0.0294632278382778" units="cm"/>
      <inkml:brushProperty name="height" value="0.0294632278382778" units="cm"/>
      <inkml:brushProperty name="color" value="#00bff3"/>
      <inkml:brushProperty name="ignorePressure" value="0"/>
    </inkml:brush>
  </inkml:definitions>
  <inkml:trace contextRef="#ctx0" brushRef="#br0">91900.000 55800.000 746,'3.000'-32.000'81,"6.000"39.000"-16,7.000 36.000-15,6.000 39.000-15,6.000 18.000-16,6.000 0.000-15,7.000 0.000-17,6.000 0.000-16,-1.000-10.000-5,-5.000-18.000 3,-7.000-19.000 4,-5.000-18.000 4,-6.000-10.000-1,-3.000 0.000-7,-3.000 0.000-6,-2.000 0.000-7</inkml:trace>
</inkml:ink>
</file>

<file path=ppt/ink/ink20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8:35"/>
    </inkml:context>
    <inkml:brush xml:id="br0">
      <inkml:brushProperty name="width" value="0.0247218534350395" units="cm"/>
      <inkml:brushProperty name="height" value="0.0247218534350395" units="cm"/>
      <inkml:brushProperty name="color" value="#00bff3"/>
      <inkml:brushProperty name="ignorePressure" value="0"/>
    </inkml:brush>
  </inkml:definitions>
  <inkml:trace contextRef="#ctx0" brushRef="#br0">94800.000 56400.000 889,'-43.000'1.000'5,"17.000"4.000"10,15.000 3.000 9,16.000 3.000 10,9.000 3.000-6,3.000 3.000-23,3.000 3.000-24,4.000 4.000-22,-1.000-1.000-8,-3.000-3.000 4,-3.000-3.000 5,-2.000-2.000 5</inkml:trace>
</inkml:ink>
</file>

<file path=ppt/ink/ink20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8:36"/>
    </inkml:context>
    <inkml:brush xml:id="br0">
      <inkml:brushProperty name="width" value="0.0464260801672935" units="cm"/>
      <inkml:brushProperty name="height" value="0.0464260801672935" units="cm"/>
      <inkml:brushProperty name="color" value="#00bff3"/>
      <inkml:brushProperty name="ignorePressure" value="0"/>
    </inkml:brush>
  </inkml:definitions>
  <inkml:trace contextRef="#ctx0" brushRef="#br0">98250.000 55150.000 473,'-2.000'-72.000'3,"-3.000"6.000"6,-3.000 7.000 6,-2.000 6.000 5,-1.000 6.000 2,3.000 6.000-2,3.000 7.000-3,4.000 6.000-2,-1.000 1.000-2,-3.000-3.000 1,-3.000-3.000 1,-2.000-2.000-1,-5.000 0.000 1,-2.000 7.000 0,-3.000 6.000 0,-3.000 7.000 0,-4.000 2.000 0,-3.000 1.000-1,-3.000-1.000 1,-2.000 1.000-1,-5.000 4.000 1,-2.000 9.000 1,-3.000 10.000 1,-3.000 10.000 1,-6.000 11.000 0,-5.000 17.000-1,-7.000 15.000-1,-5.000 16.000-2,-3.000 7.000-1,4.000 1.000-1,3.000-1.000-2,3.000 1.000-1,4.000 1.000 0,7.000 3.000 0,6.000 3.000 1,7.000 4.000 1,5.000-3.000-1,7.000-5.000-5,6.000-7.000-3,7.000-5.000-3,4.000-8.000-3,3.000-5.000 0,3.000-7.000-2,4.000-5.000 0,7.000-6.000 0,13.000-3.000 0,12.000-3.000 0,13.000-2.000 0,10.000-6.000-2,10.000-6.000-4,10.000-6.000-4,9.000-6.000-6,4.000-6.000-1,1.000-2.000-2,-1.000-3.000 0,1.000-3.000-2,-1.000-4.000-1,1.000-3.000-5,-1.000-3.000-2,1.000-2.000-4,-1.000-8.000-1,1.000-8.000 1,-1.000-10.000 2,1.000-9.000 2,-9.000-2.000 4,-15.000 6.000 5,-15.000 7.000 6,-16.000 6.000 6,-8.000 3.000 3,0.000 0.000 2,0.000 0.000 0,0.000 0.000 1</inkml:trace>
</inkml:ink>
</file>

<file path=ppt/ink/ink20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8:36"/>
    </inkml:context>
    <inkml:brush xml:id="br0">
      <inkml:brushProperty name="width" value="0.0534829311072826" units="cm"/>
      <inkml:brushProperty name="height" value="0.0534829311072826" units="cm"/>
      <inkml:brushProperty name="color" value="#00bff3"/>
      <inkml:brushProperty name="ignorePressure" value="0"/>
    </inkml:brush>
  </inkml:definitions>
  <inkml:trace contextRef="#ctx0" brushRef="#br0">99750.000 53250.000 411,'26.000'-97.000'2,"4.000"6.000"3,3.000 7.000 4,3.000 6.000 4,-1.000 10.000 1,-2.000 17.000-2,-3.000 15.000-2,-3.000 16.000-2,-2.000 9.000 3,0.000 3.000 8,0.000 3.000 8,0.000 4.000 9,0.000 5.000 2,0.000 10.000-1,0.000 10.000-2,0.000 9.000-2,-4.000 13.000-3,-5.000 20.000-4,-7.000 18.000-5,-5.000 20.000-4,-6.000 11.000-1,-3.000 7.000 2,-3.000 6.000 1,-2.000 7.000 3,-5.000 4.000-1,-2.000 3.000-3,-3.000 3.000-3,-3.000 4.000-2,-4.000 2.000-3,-3.000 4.000 0,-3.000 3.000-1,-2.000 3.000 0,-3.000 1.000-4,1.000 1.000-4,-1.000-1.000-7,1.000 1.000-5,-1.000-4.000-5,1.000-6.000-4,-1.000-6.000-6,1.000-6.000-4,-1.000-6.000-5,1.000-2.000-3,-1.000-3.000-3,1.000-3.000-4,1.000-9.000-1,3.000-11.000 2,3.000-14.000 1,4.000-11.000 3,-3.000-15.000 3,-5.000-16.000 2,-7.000-15.000 2,-5.000-15.000 3</inkml:trace>
</inkml:ink>
</file>

<file path=ppt/ink/ink2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49"/>
    </inkml:context>
    <inkml:brush xml:id="br0">
      <inkml:brushProperty name="width" value="0.0417795032262802" units="cm"/>
      <inkml:brushProperty name="height" value="0.0417795032262802" units="cm"/>
      <inkml:brushProperty name="color" value="#00bff3"/>
      <inkml:brushProperty name="ignorePressure" value="0"/>
    </inkml:brush>
  </inkml:definitions>
  <inkml:trace contextRef="#ctx0" brushRef="#br0">37600.000 39650.000 526,'-96.000'-30.000'57,"10.000"41.000"3,10.000 40.000 1,9.000 42.000 4,2.000 27.000-5,-2.000 16.000-10,-3.000 15.000-11,-3.000 17.000-11,-2.000 10.000-7,0.000 6.000-5,0.000 7.000-6,0.000 6.000-4,1.000-2.000-5,4.000-9.000-6,3.000-10.000-5,3.000-8.000-6,4.000-15.000-3,7.000-19.000-3,6.000-18.000-3,7.000-19.000-1,8.000-24.000-6,14.000-28.000-9,11.000-28.000-8,14.000-27.000-8,5.000-19.000-1,1.000-5.000 6,-1.000-7.000 7,1.000-5.000 7</inkml:trace>
</inkml:ink>
</file>

<file path=ppt/ink/ink20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8:36"/>
    </inkml:context>
    <inkml:brush xml:id="br0">
      <inkml:brushProperty name="width" value="0.0399401970207691" units="cm"/>
      <inkml:brushProperty name="height" value="0.0399401970207691" units="cm"/>
      <inkml:brushProperty name="color" value="#00bff3"/>
      <inkml:brushProperty name="ignorePressure" value="0"/>
    </inkml:brush>
  </inkml:definitions>
  <inkml:trace contextRef="#ctx0" brushRef="#br0">98900.000 55900.000 550,'1.000'-41.000'6,"4.000"19.000"11,3.000 19.000 11,3.000 19.000 12,1.000 16.000 3,1.000 17.000-1,-1.000 15.000-3,1.000 16.000-2,-3.000 7.000-4,-2.000 1.000-4,-3.000-1.000-4,-3.000 1.000-5,-4.000 2.000-3,-3.000 7.000-1,-3.000 6.000-1,-2.000 7.000-3,-1.000-4.000-1,3.000-12.000-2,3.000-13.000-3,4.000-12.000-2,10.000-19.000-4,19.000-25.000-3,19.000-25.000-4,19.000-25.000-4,16.000-22.000-1,17.000-19.000 0,15.000-18.000 0,16.000-19.000 1,15.000-16.000-3,16.000-12.000-5,15.000-13.000-5,17.000-12.000-4,-1.000-1.000-4,-16.000 14.000-1,-15.000 11.000 0,-15.000 14.000-1,-17.000 11.000-1,-15.000 14.000-4,-15.000 11.000-2,-16.000 14.000-4</inkml:trace>
</inkml:ink>
</file>

<file path=ppt/ink/ink20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8:47"/>
    </inkml:context>
    <inkml:brush xml:id="br0">
      <inkml:brushProperty name="width" value="0.0653668716549873" units="cm"/>
      <inkml:brushProperty name="height" value="0.0653668716549873" units="cm"/>
      <inkml:brushProperty name="color" value="#00bff3"/>
      <inkml:brushProperty name="ignorePressure" value="0"/>
    </inkml:brush>
  </inkml:definitions>
  <inkml:trace contextRef="#ctx0" brushRef="#br0">50900.000 14150.000 336,'-85.000'-44.000'6,"32.000"13.000"14,31.000 12.000 12,32.000 13.000 13,19.000 9.000 2,10.000 6.000-7,10.000 7.000-8,9.000 6.000-8,7.000 1.000-4,7.000-3.000-2,6.000-3.000-2,7.000-2.000-1,5.000-5.000 0,7.000-2.000-1,6.000-3.000 1,7.000-3.000 1,4.000-4.000-1,3.000-3.000 0,3.000-3.000-2,4.000-2.000 0,2.000-3.000 0,4.000 1.000 0,3.000-1.000 0,3.000 1.000 0,-1.000-1.000-1,-2.000 1.000 0,-3.000-1.000 0,-3.000 1.000-1,-1.000 1.000-1,4.000 3.000-1,3.000 3.000-2,3.000 4.000 0,-1.000 1.000-1,-2.000 0.000 1,-3.000 0.000-1,-3.000 0.000-1,-1.000-4.000 1,4.000-5.000 0,3.000-7.000 0,3.000-5.000 0,1.000-4.000-1,1.000 0.000-1,-1.000 0.000-2,1.000 0.000-2,-1.000 1.000-1,1.000 4.000 1,-1.000 3.000 1,1.000 3.000 0,-3.000 3.000 0,-2.000 3.000 1,-3.000 3.000 0,-3.000 4.000 1,1.000-1.000 0,6.000-3.000 0,7.000-3.000 1,6.000-2.000-1,1.000-3.000 0,-3.000 1.000 0,-3.000-1.000-1,-2.000 1.000-1,-1.000-3.000 0,3.000-2.000-1,3.000-3.000 0,4.000-3.000-1,1.000-1.000 0,0.000 4.000 1,0.000 3.000 0,0.000 3.000 2,-4.000-1.000 0,-5.000-2.000-1,-7.000-3.000 1,-5.000-3.000 0,-4.000-1.000-1,0.000 4.000 0,0.000 3.000-1,0.000 3.000 0,1.000 3.000 0,4.000 3.000-2,3.000 3.000-1,3.000 4.000-1,4.000-3.000-1,7.000-5.000 1,6.000-7.000 0,7.000-5.000 1,2.000-3.000 0,1.000 4.000 0,-1.000 3.000 0,1.000 3.000 1,-3.000 3.000 0,-2.000 3.000 2,-3.000 3.000 1,-3.000 4.000 1,-6.000 1.000 1,-5.000 0.000-1,-7.000 0.000 0,-5.000 0.000 0,-3.000 0.000 0,4.000 0.000 1,3.000 0.000-1,3.000 0.000 1,4.000 0.000 0,7.000 0.000 0,6.000 0.000-2,7.000 0.000 0,5.000 0.000 0,7.000 0.000-1,6.000 0.000-1,7.000 0.000 0,0.000-2.000 0,-2.000-3.000 0,-3.000-3.000 0,-3.000-2.000 1,-2.000-1.000-1,0.000 3.000 0,0.000 3.000-1,0.000 4.000 0,-4.000 1.000-1,-5.000 0.000 0,-7.000 0.000 1,-5.000 0.000 0,-9.000 1.000 0,-9.000 4.000 0,-10.000 3.000 0,-8.000 3.000 0,-6.000 1.000 1,1.000 1.000-1,-1.000-1.000 0,1.000 1.000 1,-1.000-3.000-2,1.000-2.000-1,-1.000-3.000-1,1.000-3.000-1,2.000-4.000-3,7.000-3.000-3,6.000-3.000-2,7.000-2.000-4,4.000-3.000-1,3.000 1.000-1,3.000-1.000 0,4.000 1.000 1,-1.000 1.000-2,-3.000 3.000 0,-3.000 3.000-1,-2.000 4.000-1,-8.000 1.000-1,-8.000 0.000-1,-10.000 0.000-1,-9.000 0.000-2</inkml:trace>
</inkml:ink>
</file>

<file path=ppt/ink/ink20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9:00"/>
    </inkml:context>
    <inkml:brush xml:id="br0">
      <inkml:brushProperty name="width" value="0.0446754209697247" units="cm"/>
      <inkml:brushProperty name="height" value="0.0446754209697247" units="cm"/>
      <inkml:brushProperty name="color" value="#00bff3"/>
      <inkml:brushProperty name="ignorePressure" value="0"/>
    </inkml:brush>
  </inkml:definitions>
  <inkml:trace contextRef="#ctx0" brushRef="#br0">14350.000 3350.000 492,'-35.000'-44.000'32,"32.000"13.000"11,31.000 12.000 8,32.000 13.000 11,16.000 6.000-1,4.000 0.000-10,3.000 0.000-10,3.000 0.000-10,9.000-2.000-7,16.000-3.000-2,15.000-3.000-3,17.000-2.000-3,13.000-5.000-3,13.000-2.000-2,12.000-3.000-3,13.000-3.000-3,10.000-6.000 0,10.000-5.000-2,10.000-7.000 0,9.000-5.000 0,-1.000-3.000-1,-8.000 4.000 0,-10.000 3.000-3,-9.000 3.000 0,9.000-1.000 0,28.000-2.000-1,28.000-3.000 0,29.000-3.000 0,5.000 2.000 0,-15.000 10.000 0,-15.000 10.000 0,-16.000 9.000-1,-15.000 6.000-1,-11.000 3.000 0,-14.000 3.000-2,-11.000 4.000-2,-9.000 1.000 0,-3.000 0.000-1,-3.000 0.000-2,-2.000 0.000 0,-11.000-2.000 0,-15.000-3.000-1,-15.000-3.000-1,-16.000-2.000 1,-15.000-1.000-2,-11.000 3.000-1,-14.000 3.000-2,-11.000 4.000-2,-12.000 1.000-4,-9.000 0.000-7,-10.000 0.000-7,-8.000 0.000-7,-15.000 0.000 0,-19.000 0.000 6,-18.000 0.000 6,-19.000 0.000 6,-10.000 1.000 3,1.000 4.000 2,-1.000 3.000 0,1.000 3.000 1,1.000-1.000 3,3.000-2.000 2,3.000-3.000 3,4.000-3.000 3</inkml:trace>
</inkml:ink>
</file>

<file path=ppt/ink/ink20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9:01"/>
    </inkml:context>
    <inkml:brush xml:id="br0">
      <inkml:brushProperty name="width" value="0.049873810261488" units="cm"/>
      <inkml:brushProperty name="height" value="0.049873810261488" units="cm"/>
      <inkml:brushProperty name="color" value="#00bff3"/>
      <inkml:brushProperty name="ignorePressure" value="0"/>
    </inkml:brush>
  </inkml:definitions>
  <inkml:trace contextRef="#ctx0" brushRef="#br0">15100.000 3750.000 441,'-68.000'-24.000'-17,"17.000"4.000"4,15.000 3.000 2,16.000 3.000 3,5.000 1.000 9,-2.000 1.000 15,-3.000-1.000 16,-3.000 1.000 16,1.000 5.000 5,6.000 14.000-6,7.000 11.000-4,6.000 14.000-6,3.000 11.000-5,0.000 14.000-3,0.000 11.000-4,0.000 14.000-3,0.000 8.000-4,0.000 7.000-2,0.000 6.000-3,0.000 7.000-2,0.000 0.000-3,0.000-2.000-1,0.000-3.000 0,0.000-3.000-2,0.000 5.000-1,0.000 17.000-2,0.000 15.000 0,0.000 16.000-1,0.000 9.000-2,0.000 3.000-3,0.000 3.000-2,0.000 4.000-2,1.000-1.000-2,4.000-3.000-2,3.000-3.000-2,3.000-2.000-2,-2.000-8.000 0,-6.000-8.000 0,-6.000-10.000 0,-6.000-9.000 1,-6.000-9.000 0,-2.000-5.000 3,-3.000-7.000 1,-3.000-5.000 2,-2.000-9.000 1,0.000-9.000 2,0.000-10.000 1,0.000-8.000 2,0.000-11.000 1,0.000-8.000 2,0.000-10.000 2,0.000-9.000 2,7.000-13.000 4,17.000-16.000 5,15.000-15.000 5,16.000-15.000 6,7.000-7.000 0,1.000 3.000-4,-1.000 3.000-4,1.000 4.000-6,4.000-1.000-1,9.000-3.000 0,10.000-3.000 1,10.000-2.000-1,5.000-3.000 1,4.000 1.000 1,3.000-1.000 1,3.000 1.000 1,12.000-3.000 0,22.000-2.000-1,22.000-3.000 0,23.000-3.000-1,11.000-1.000 0,4.000 4.000-2,3.000 3.000 0,3.000 3.000-2,6.000 3.000 0,9.000 3.000-1,10.000 3.000-1,10.000 4.000 0,5.000 1.000-2,4.000 0.000-1,3.000 0.000-3,3.000 0.000-2,-2.000 3.000-2,-6.000 6.000-1,-6.000 7.000-2,-6.000 6.000-2,-1.000 1.000-1,7.000-3.000-1,6.000-3.000-1,7.000-2.000 0,-1.000-1.000-1,-6.000 3.000 2,-6.000 3.000 0,-6.000 4.000 2,-6.000-1.000-1,-2.000-3.000 1,-3.000-3.000-1,-3.000-2.000-1,-4.000-3.000 0,-3.000 1.000-2,-3.000-1.000 0,-2.000 1.000-2,-11.000-1.000-1,-15.000 1.000 0,-15.000-1.000 1,-16.000 1.000-1,-4.000-1.000 0,10.000 1.000-1,10.000-1.000-2,9.000 1.000-1,-4.000-3.000-1,-15.000-2.000 0,-15.000-3.000-2,-16.000-3.000 0,-18.000-1.000 0,-18.000 4.000 4,-19.000 3.000 2,-18.000 3.000 3,-12.000 1.000 0,-3.000 1.000 0,-3.000-1.000-3,-2.000 1.000 0</inkml:trace>
</inkml:ink>
</file>

<file path=ppt/ink/ink20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9:01"/>
    </inkml:context>
    <inkml:brush xml:id="br0">
      <inkml:brushProperty name="width" value="0.0401105992496014" units="cm"/>
      <inkml:brushProperty name="height" value="0.0401105992496014" units="cm"/>
      <inkml:brushProperty name="color" value="#00bff3"/>
      <inkml:brushProperty name="ignorePressure" value="0"/>
    </inkml:brush>
  </inkml:definitions>
  <inkml:trace contextRef="#ctx0" brushRef="#br0">19800.000 2650.000 548,'-21.000'-11.000'35,"10.000"28.000"5,10.000 28.000 5,9.000 29.000 5,2.000 16.000-1,-2.000 7.000-7,-3.000 6.000-8,-3.000 7.000-7,-2.000 16.000-4,0.000 29.000-2,0.000 28.000 0,0.000 28.000-2,-2.000 12.000-2,-3.000-3.000-5,-3.000-3.000-3,-2.000-2.000-5,-1.000-8.000-2,3.000-8.000-1,3.000-10.000 0,4.000-9.000-2,-1.000 2.000-1,-3.000 17.000-4,-3.000 15.000-4,-2.000 16.000-3,-1.000-5.000-7,3.000-25.000-7,3.000-25.000-8,4.000-25.000-7,1.000-22.000-5,0.000-19.000 1,0.000-18.000 1,0.000-19.000 0</inkml:trace>
</inkml:ink>
</file>

<file path=ppt/ink/ink20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9:02"/>
    </inkml:context>
    <inkml:brush xml:id="br0">
      <inkml:brushProperty name="width" value="0.0452369675040245" units="cm"/>
      <inkml:brushProperty name="height" value="0.0452369675040245" units="cm"/>
      <inkml:brushProperty name="color" value="#00bff3"/>
      <inkml:brushProperty name="ignorePressure" value="0"/>
    </inkml:brush>
  </inkml:definitions>
  <inkml:trace contextRef="#ctx0" brushRef="#br0">20350.000 2950.000 486,'-25.000'-30.000'1,"0.000"-9.000"3,0.000-10.000 2,0.000-8.000 2,3.000-3.000 4,6.000 7.000 7,7.000 6.000 5,6.000 7.000 6,4.000 18.000 4,4.000 31.000 1,3.000 32.000 1,3.000 31.000 1,-1.000 21.000 0,-2.000 14.000-3,-3.000 11.000-2,-3.000 14.000-3,-2.000 10.000-3,0.000 9.000-2,0.000 10.000-3,0.000 10.000-3,0.000 2.000-2,0.000-3.000-4,0.000-3.000-2,0.000-2.000-4,1.000 0.000-3,4.000 7.000-6,3.000 6.000-5,3.000 7.000-5,-1.000 5.000-2,-2.000 7.000 2,-3.000 6.000 2,-3.000 7.000 3,-2.000-6.000-7,0.000-15.000-14,0.000-15.000-13,0.000-16.000-15,1.000-16.000-2,4.000-16.000 8,3.000-15.000 10,3.000-15.000 9</inkml:trace>
</inkml:ink>
</file>

<file path=ppt/ink/ink20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9:02"/>
    </inkml:context>
    <inkml:brush xml:id="br0">
      <inkml:brushProperty name="width" value="0.035118330270052" units="cm"/>
      <inkml:brushProperty name="height" value="0.035118330270052" units="cm"/>
      <inkml:brushProperty name="color" value="#00bff3"/>
      <inkml:brushProperty name="ignorePressure" value="0"/>
    </inkml:brush>
  </inkml:definitions>
  <inkml:trace contextRef="#ctx0" brushRef="#br0">20300.000 4850.000 626,'-25.000'-25.000'1,"0.000"0.000"4,0.000 0.000 3,0.000 0.000 2,15.000 1.000 9,32.000 4.000 11,31.000 3.000 14,32.000 3.000 11,18.000-1.000 2,6.000-2.000-12,7.000-3.000-10,6.000-3.000-11,3.000-2.000-8,0.000 0.000-3,0.000 0.000-5,0.000 0.000-5,1.000 0.000-3,4.000 0.000-3,3.000 0.000-5,3.000 0.000-3,-1.000 1.000-1,-2.000 4.000 2,-3.000 3.000 1,-3.000 3.000 2,-7.000 3.000-5,-9.000 3.000-11,-10.000 3.000-11,-8.000 4.000-11,-12.000 2.000-5,-12.000 4.000 0,-13.000 3.000 1,-12.000 3.000 1</inkml:trace>
</inkml:ink>
</file>

<file path=ppt/ink/ink20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9:02"/>
    </inkml:context>
    <inkml:brush xml:id="br0">
      <inkml:brushProperty name="width" value="0.0334138385951519" units="cm"/>
      <inkml:brushProperty name="height" value="0.0334138385951519" units="cm"/>
      <inkml:brushProperty name="color" value="#00bff3"/>
      <inkml:brushProperty name="ignorePressure" value="0"/>
    </inkml:brush>
  </inkml:definitions>
  <inkml:trace contextRef="#ctx0" brushRef="#br0">21250.000 5000.000 658,'-57.000'3.000'1,"-11.000"6.000"1,-14.000 7.000 2,-11.000 6.000 2,2.000 1.000 4,19.000-3.000 9,19.000-3.000 7,19.000-2.000 8,15.000-5.000 3,13.000-2.000-1,12.000-3.000-1,13.000-3.000-2,13.000-2.000-3,17.000 0.000-5,15.000 0.000-6,16.000 0.000-4,12.000-2.000-7,9.000-3.000-7,10.000-3.000-5,10.000-2.000-7,2.000-1.000-4,-3.000 3.000-1,-3.000 3.000-2,-2.000 4.000-2,0.000-1.000-2,7.000-3.000-3,6.000-3.000-3,7.000-2.000-4,-1.000-3.000-1,-6.000 1.000 2,-6.000-1.000 1,-6.000 1.000 1,-13.000-3.000 2,-19.000-2.000-1,-18.000-3.000 2,-19.000-3.000-1</inkml:trace>
</inkml:ink>
</file>

<file path=ppt/ink/ink20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9:03"/>
    </inkml:context>
    <inkml:brush xml:id="br0">
      <inkml:brushProperty name="width" value="0.03847636282444" units="cm"/>
      <inkml:brushProperty name="height" value="0.03847636282444" units="cm"/>
      <inkml:brushProperty name="color" value="#00bff3"/>
      <inkml:brushProperty name="ignorePressure" value="0"/>
    </inkml:brush>
  </inkml:definitions>
  <inkml:trace contextRef="#ctx0" brushRef="#br0">23700.000 3450.000 571,'7.000'-68.000'6,"17.000"17.000"10,15.000 15.000 12,16.000 16.000 11,9.000 9.000 2,3.000 3.000-5,3.000 3.000-7,4.000 4.000-6,-1.000 2.000-3,-3.000 4.000 0,-3.000 3.000 0,-2.000 3.000 0,-6.000 3.000-1,-6.000 3.000-2,-6.000 3.000-1,-6.000 4.000-2,-6.000 5.000-2,-2.000 10.000 0,-3.000 10.000 0,-3.000 9.000-2,-6.000 6.000-1,-5.000 3.000-3,-7.000 3.000-3,-5.000 4.000-3,-9.000 4.000-3,-9.000 6.000-4,-10.000 7.000-4,-8.000 6.000-4,-9.000-2.000-2,-6.000-9.000-1,-6.000-10.000-2,-6.000-8.000 0,-2.000-8.000-3,3.000-2.000-5,3.000-3.000-5,4.000-3.000-5,4.000-9.000-2,6.000-11.000 0,7.000-14.000 1,6.000-11.000 1,4.000-14.000 4,4.000-11.000 4,3.000-14.000 5,3.000-11.000 6,1.000-3.000 4,1.000 10.000 2,-1.000 10.000 2,1.000 9.000 3</inkml:trace>
</inkml:ink>
</file>

<file path=ppt/ink/ink20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9:03"/>
    </inkml:context>
    <inkml:brush xml:id="br0">
      <inkml:brushProperty name="width" value="0.0456008687615395" units="cm"/>
      <inkml:brushProperty name="height" value="0.0456008687615395" units="cm"/>
      <inkml:brushProperty name="color" value="#00bff3"/>
      <inkml:brushProperty name="ignorePressure" value="0"/>
    </inkml:brush>
  </inkml:definitions>
  <inkml:trace contextRef="#ctx0" brushRef="#br0">24000.000 4050.000 482,'3.000'-35.000'29,"6.000"32.000"17,7.000 31.000 19,6.000 32.000 17,1.000 18.000 2,-3.000 6.000-15,-3.000 7.000-16,-2.000 6.000-15,-5.000 7.000-12,-2.000 10.000-9,-3.000 10.000-8,-3.000 9.000-10,-2.000 7.000-13,0.000 7.000-18,0.000 6.000-18,0.000 7.000-17,0.000-10.000-6,0.000-25.000 10,0.000-25.000 9,0.000-25.000 9,1.000-16.000 6,4.000-6.000 2,3.000-6.000 2,3.000-6.000 3</inkml:trace>
</inkml:ink>
</file>

<file path=ppt/ink/ink2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50"/>
    </inkml:context>
    <inkml:brush xml:id="br0">
      <inkml:brushProperty name="width" value="0.0453253947198391" units="cm"/>
      <inkml:brushProperty name="height" value="0.0453253947198391" units="cm"/>
      <inkml:brushProperty name="color" value="#00bff3"/>
      <inkml:brushProperty name="ignorePressure" value="0"/>
    </inkml:brush>
  </inkml:definitions>
  <inkml:trace contextRef="#ctx0" brushRef="#br0">38500.000 39250.000 485,'-2.000'-46.000'0,"-3.000"10.000"0,-3.000 10.000 0,-2.000 9.000 0,6.000-2.000 6,20.000-12.000 13,18.000-13.000 12,20.000-12.000 13,10.000 1.000 3,3.000 16.000-6,3.000 15.000-4,4.000 17.000-7,7.000 11.000-4,13.000 10.000-4,12.000 10.000-4,13.000 9.000-5,-4.000 9.000-2,-18.000 9.000 0,-19.000 10.000 0,-18.000 10.000-1,-15.000 10.000-1,-9.000 13.000-2,-10.000 12.000-3,-8.000 13.000-1,-20.000 10.000-3,-28.000 10.000-1,-28.000 10.000-2,-27.000 9.000-1,-15.000 4.000-2,0.000 1.000-1,0.000-1.000 0,0.000 1.000-2,4.000-9.000 1,10.000-15.000 0,10.000-15.000 1,9.000-16.000 0,9.000-15.000 2,9.000-11.000 3,10.000-14.000 1,10.000-11.000 3,21.000-15.000 5,34.000-16.000 6,35.000-15.000 7,35.000-15.000 6,22.000-15.000 3,14.000-12.000-4,11.000-13.000-3,14.000-12.000-2,2.000-5.000-5,-6.000 3.000-7,-6.000 3.000-6,-6.000 4.000-6,-9.000 4.000-7,-8.000 6.000-7,-10.000 7.000-7,-9.000 6.000-7,-12.000 6.000-9,-11.000 6.000-8,-14.000 7.000-8,-11.000 6.000-10</inkml:trace>
</inkml:ink>
</file>

<file path=ppt/ink/ink20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9:03"/>
    </inkml:context>
    <inkml:brush xml:id="br0">
      <inkml:brushProperty name="width" value="0.0390726178884506" units="cm"/>
      <inkml:brushProperty name="height" value="0.0390726178884506" units="cm"/>
      <inkml:brushProperty name="color" value="#00bff3"/>
      <inkml:brushProperty name="ignorePressure" value="0"/>
    </inkml:brush>
  </inkml:definitions>
  <inkml:trace contextRef="#ctx0" brushRef="#br0">22600.000 2450.000 563,'-61.000'-24.000'14,"28.000"4.000"17,28.000 3.000 18,29.000 3.000 16,22.000 3.000 3,20.000 3.000-13,18.000 3.000-13,20.000 4.000-13,10.000-1.000-7,3.000-3.000-2,3.000-3.000-3,4.000-2.000-2,18.000-6.000-5,34.000-6.000-12,35.000-6.000-9,35.000-6.000-10,16.000-2.000-6,1.000 3.000-1,-1.000 3.000-2,1.000 4.000-1,-10.000 2.000 0,-19.000 4.000-1,-18.000 3.000 2,-19.000 3.000 0,-26.000 1.000-3,-30.000 1.000-3,-32.000-1.000-6,-30.000 1.000-4</inkml:trace>
</inkml:ink>
</file>

<file path=ppt/ink/ink20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9:04"/>
    </inkml:context>
    <inkml:brush xml:id="br0">
      <inkml:brushProperty name="width" value="0.0306029170751572" units="cm"/>
      <inkml:brushProperty name="height" value="0.0306029170751572" units="cm"/>
      <inkml:brushProperty name="color" value="#00bff3"/>
      <inkml:brushProperty name="ignorePressure" value="0"/>
    </inkml:brush>
  </inkml:definitions>
  <inkml:trace contextRef="#ctx0" brushRef="#br0">24400.000 7100.000 718,'-19.000'-44.000'68,"13.000"13.000"-13,12.000 12.000-14,13.000 13.000-13,13.000 6.000-8,17.000 0.000-1,15.000 0.000-2,16.000 0.000-2,21.000 0.000-3,29.000 0.000-6,28.000 0.000-5,28.000 0.000-6,23.000-4.000-1,19.000-5.000 3,19.000-7.000 3,19.000-5.000 4,15.000-8.000-8,13.000-5.000-18,12.000-7.000-17,13.000-5.000-18,-23.000 0.000-6,-55.000 10.000 8,-57.000 10.000 6,-55.000 9.000 7</inkml:trace>
</inkml:ink>
</file>

<file path=ppt/ink/ink20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9:09"/>
    </inkml:context>
    <inkml:brush xml:id="br0">
      <inkml:brushProperty name="width" value="0.0334041900932789" units="cm"/>
      <inkml:brushProperty name="height" value="0.0334041900932789" units="cm"/>
      <inkml:brushProperty name="color" value="#00bff3"/>
      <inkml:brushProperty name="ignorePressure" value="0"/>
    </inkml:brush>
  </inkml:definitions>
  <inkml:trace contextRef="#ctx0" brushRef="#br0">30650.000 1800.000 658,'-19.000'-40.000'36,"13.000"23.000"-1,12.000 22.000-2,13.000 22.000-2,7.000 15.000-2,4.000 9.000-3,3.000 10.000-2,3.000 10.000-4,-1.000 4.000-2,-2.000 0.000-2,-3.000 0.000-2,-3.000 0.000-1,-1.000 0.000-3,4.000 0.000-2,3.000 0.000-2,3.000 0.000-3,-2.000 1.000-1,-6.000 4.000-2,-6.000 3.000-1,-6.000 3.000-3,-4.000-1.000 0,1.000-2.000-1,-1.000-3.000 0,1.000-3.000-1,-1.000-7.000 1,1.000-9.000 1,-1.000-10.000 2,1.000-8.000 1,4.000-22.000 3,9.000-30.000 3,10.000-32.000 4,10.000-30.000 3,4.000-20.000 0,0.000-6.000-4,0.000-6.000-3,0.000-6.000-3,-2.000-1.000-5,-3.000 7.000-5,-3.000 6.000-5,-2.000 7.000-4,-1.000 5.000-5,3.000 7.000-3,3.000 6.000-5,4.000 7.000-4,-3.000 5.000-4,-5.000 7.000-2,-7.000 6.000-4,-5.000 7.000-2,-6.000 5.000 2,-3.000 7.000 7,-3.000 6.000 9,-2.000 7.000 7</inkml:trace>
</inkml:ink>
</file>

<file path=ppt/ink/ink20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9:09"/>
    </inkml:context>
    <inkml:brush xml:id="br0">
      <inkml:brushProperty name="width" value="0.0302531123161316" units="cm"/>
      <inkml:brushProperty name="height" value="0.0302531123161316" units="cm"/>
      <inkml:brushProperty name="color" value="#00bff3"/>
      <inkml:brushProperty name="ignorePressure" value="0"/>
    </inkml:brush>
  </inkml:definitions>
  <inkml:trace contextRef="#ctx0" brushRef="#br0">32750.000 2300.000 727,'0.000'51.000'94,"0.000"4.000"-22,0.000 3.000-21,0.000 3.000-22,0.000 4.000-14,0.000 7.000-6,0.000 6.000-6,0.000 7.000-7,0.000 5.000-5,0.000 7.000-7,0.000 6.000-7,0.000 7.000-6,-2.000 0.000-5,-3.000-2.000-3,-3.000-3.000-3,-2.000-3.000-4,-3.000-12.000 1,1.000-18.000 6,-1.000-19.000 4,1.000-18.000 6</inkml:trace>
</inkml:ink>
</file>

<file path=ppt/ink/ink20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9:10"/>
    </inkml:context>
    <inkml:brush xml:id="br0">
      <inkml:brushProperty name="width" value="0.0298991966992617" units="cm"/>
      <inkml:brushProperty name="height" value="0.0298991966992617" units="cm"/>
      <inkml:brushProperty name="color" value="#00bff3"/>
      <inkml:brushProperty name="ignorePressure" value="0"/>
    </inkml:brush>
  </inkml:definitions>
  <inkml:trace contextRef="#ctx0" brushRef="#br0">29250.000 4400.000 735,'-85.000'-44.000'58,"32.000"13.000"-17,31.000 12.000-17,32.000 13.000-16,24.000 7.000-6,19.000 4.000 3,19.000 3.000 4,19.000 3.000 4,16.000-1.000 1,17.000-2.000-1,15.000-3.000 0,16.000-3.000-2,7.000-4.000 0,1.000-3.000-3,-1.000-3.000-2,1.000-2.000-2,13.000-8.000-1,29.000-8.000 2,28.000-10.000 0,28.000-9.000 2,6.000-2.000-3,-16.000 6.000-5,-15.000 7.000-8,-15.000 6.000-5,-14.000 3.000-6,-8.000 0.000-2,-10.000 0.000-4,-9.000 0.000-3,-12.000 3.000-1,-11.000 6.000 1,-14.000 7.000 1,-11.000 6.000 1,-22.000 4.000 0,-27.000 4.000-1,-28.000 3.000-1,-28.000 3.000-1</inkml:trace>
</inkml:ink>
</file>

<file path=ppt/ink/ink20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9:10"/>
    </inkml:context>
    <inkml:brush xml:id="br0">
      <inkml:brushProperty name="width" value="0.0352679155766964" units="cm"/>
      <inkml:brushProperty name="height" value="0.0352679155766964" units="cm"/>
      <inkml:brushProperty name="color" value="#00bff3"/>
      <inkml:brushProperty name="ignorePressure" value="0"/>
    </inkml:brush>
  </inkml:definitions>
  <inkml:trace contextRef="#ctx0" brushRef="#br0">30650.000 5000.000 623,'-41.000'3.000'6,"19.000"6.000"12,19.000 7.000 11,19.000 6.000 12,9.000 6.000 3,0.000 6.000-6,0.000 7.000-8,0.000 6.000-5,0.000 9.000-5,0.000 13.000-1,0.000 12.000-2,0.000 13.000-2,-2.000 2.000 0,-3.000-5.000-2,-3.000-7.000-1,-2.000-5.000-2,-3.000 2.000-1,1.000 13.000-4,-1.000 12.000-4,1.000 13.000-4,-1.000-4.000-2,1.000-18.000 1,-1.000-19.000 0,1.000-18.000 1,2.000-25.000 1,7.000-27.000 4,6.000-28.000 4,7.000-28.000 3,10.000-31.000 0,16.000-30.000-5,15.000-32.000-4,17.000-30.000-6,3.000-11.000-5,-5.000 14.000-3,-7.000 11.000-4,-5.000 14.000-4,-9.000 13.000 1,-9.000 16.000 2,-10.000 15.000 5,-8.000 17.000 3,-6.000 13.000-4,1.000 13.000-12,-1.000 12.000-12,1.000 13.000-12</inkml:trace>
</inkml:ink>
</file>

<file path=ppt/ink/ink20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9:10"/>
    </inkml:context>
    <inkml:brush xml:id="br0">
      <inkml:brushProperty name="width" value="0.0312488842755556" units="cm"/>
      <inkml:brushProperty name="height" value="0.0312488842755556" units="cm"/>
      <inkml:brushProperty name="color" value="#00bff3"/>
      <inkml:brushProperty name="ignorePressure" value="0"/>
    </inkml:brush>
  </inkml:definitions>
  <inkml:trace contextRef="#ctx0" brushRef="#br0">32100.000 5250.000 704,'46.000'0.000'0,"-5.000"0.000"3,-7.000 0.000 1,-5.000 0.000 3,-3.000 0.000 5,4.000 0.000 11,3.000 0.000 10,3.000 0.000 10,-1.000 4.000 2,-2.000 10.000-10,-3.000 10.000-8,-3.000 9.000-9,-4.000 9.000-5,-3.000 9.000-3,-3.000 10.000-2,-2.000 10.000-2,-5.000 0.000-1,-2.000-5.000-3,-3.000-7.000 0,-3.000-5.000-3,-4.000-6.000 0,-3.000-3.000 0,-3.000-3.000 0,-2.000-2.000 0,-1.000-5.000 0,3.000-2.000-1,3.000-3.000-1,4.000-3.000-1,5.000-4.000-2,10.000-3.000-3,10.000-3.000-4,9.000-2.000-3,12.000-11.000-3,16.000-15.000-3,15.000-15.000-2,17.000-16.000-4,8.000-13.000-2,4.000-9.000-2,3.000-10.000-3,3.000-8.000-3,-8.000 0.000 2,-19.000 14.000 4,-18.000 11.000 4,-19.000 14.000 6</inkml:trace>
</inkml:ink>
</file>

<file path=ppt/ink/ink20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9:11"/>
    </inkml:context>
    <inkml:brush xml:id="br0">
      <inkml:brushProperty name="width" value="0.0305289439857006" units="cm"/>
      <inkml:brushProperty name="height" value="0.0305289439857006" units="cm"/>
      <inkml:brushProperty name="color" value="#00bff3"/>
      <inkml:brushProperty name="ignorePressure" value="0"/>
    </inkml:brush>
  </inkml:definitions>
  <inkml:trace contextRef="#ctx0" brushRef="#br0">34300.000 3850.000 720,'-21.000'-47.000'29,"10.000"6.000"0,10.000 7.000-1,9.000 6.000-1,10.000 4.000 0,14.000 4.000 0,11.000 3.000 1,14.000 3.000 0,7.000 3.000-3,3.000 3.000-8,3.000 3.000-6,4.000 4.000-8,-3.000 1.000-6,-5.000 0.000-7,-7.000 0.000-7,-5.000 0.000-7,-6.000 4.000-6,-3.000 10.000-5,-3.000 10.000-4,-2.000 9.000-6,-8.000 2.000 2,-8.000-2.000 8,-10.000-3.000 8,-9.000-3.000 8</inkml:trace>
</inkml:ink>
</file>

<file path=ppt/ink/ink20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9:11"/>
    </inkml:context>
    <inkml:brush xml:id="br0">
      <inkml:brushProperty name="width" value="0.026110427454114" units="cm"/>
      <inkml:brushProperty name="height" value="0.026110427454114" units="cm"/>
      <inkml:brushProperty name="color" value="#00bff3"/>
      <inkml:brushProperty name="ignorePressure" value="0"/>
    </inkml:brush>
  </inkml:definitions>
  <inkml:trace contextRef="#ctx0" brushRef="#br0">34200.000 4550.000 842,'-30.000'0.000'36,"41.000"0.000"-4,40.000 0.000-3,42.000 0.000-4,19.000 0.000-6,1.000 0.000-7,-1.000 0.000-7,1.000 0.000-9,-3.000-2.000-6,-2.000-3.000-8,-3.000-3.000-8,-3.000-2.000-7,-9.000-1.000-2,-11.000 3.000 2,-14.000 3.000 2,-11.000 4.000 2,-9.000-1.000 3,-3.000-3.000 2,-3.000-3.000 3,-2.000-2.000 2</inkml:trace>
</inkml:ink>
</file>

<file path=ppt/ink/ink20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9:11"/>
    </inkml:context>
    <inkml:brush xml:id="br0">
      <inkml:brushProperty name="width" value="0.0297140125185251" units="cm"/>
      <inkml:brushProperty name="height" value="0.0297140125185251" units="cm"/>
      <inkml:brushProperty name="color" value="#00bff3"/>
      <inkml:brushProperty name="ignorePressure" value="0"/>
    </inkml:brush>
  </inkml:definitions>
  <inkml:trace contextRef="#ctx0" brushRef="#br0">36700.000 4250.000 740,'103.000'-4.000'54,"6.000"-5.000"-7,7.000-7.000-8,6.000-5.000-8,6.000-3.000-5,6.000 4.000-5,7.000 3.000-4,6.000 3.000-5,-1.000 1.000-4,-5.000 1.000-4,-7.000-1.000-3,-5.000 1.000-5,0.000 1.000-5,10.000 3.000-5,10.000 3.000-6,9.000 4.000-5,-8.000 2.000-4,-25.000 4.000-3,-25.000 3.000-4,-25.000 3.000-3,-18.000-1.000 0,-8.000-2.000 3,-10.000-3.000 2,-9.000-3.000 2</inkml:trace>
</inkml:ink>
</file>

<file path=ppt/ink/ink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1:53"/>
    </inkml:context>
    <inkml:brush xml:id="br0">
      <inkml:brushProperty name="width" value="0.0369642302393913" units="cm"/>
      <inkml:brushProperty name="height" value="0.0369642302393913" units="cm"/>
      <inkml:brushProperty name="color" value="#000000"/>
      <inkml:brushProperty name="ignorePressure" value="0"/>
    </inkml:brush>
  </inkml:definitions>
  <inkml:trace contextRef="#ctx0" brushRef="#br0">39500.000 24650.000 595,'29.000'-24.000'2,"10.000"4.000"4,10.000 3.000 4,9.000 3.000 4,-1.000 4.000 1,-8.000 7.000-2,-10.000 6.000-3,-9.000 7.000-3,7.000 10.000 5,26.000 16.000 10,24.000 15.000 10,26.000 17.000 12,15.000 10.000 1,6.000 6.000-6,7.000 7.000-7,6.000 6.000-6,9.000-2.000-6,13.000-9.000-2,12.000-10.000-4,13.000-8.000-3,10.000-11.000-4,10.000-8.000-2,10.000-10.000-5,9.000-9.000-2,1.000-5.000-4,-6.000 0.000-4,-6.000 0.000-4,-6.000 0.000-4,-9.000 0.000-4,-8.000 0.000-3,-10.000 0.000-5,-9.000 0.000-3,-16.000-2.000-1,-22.000-3.000 3,-22.000-3.000 3,-21.000-2.000 2,-20.000-3.000-1,-15.000 1.000-5,-15.000-1.000-4,-16.000 1.000-6</inkml:trace>
</inkml:ink>
</file>

<file path=ppt/ink/ink2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50"/>
    </inkml:context>
    <inkml:brush xml:id="br0">
      <inkml:brushProperty name="width" value="0.0493871122598648" units="cm"/>
      <inkml:brushProperty name="height" value="0.0493871122598648" units="cm"/>
      <inkml:brushProperty name="color" value="#00bff3"/>
      <inkml:brushProperty name="ignorePressure" value="0"/>
    </inkml:brush>
  </inkml:definitions>
  <inkml:trace contextRef="#ctx0" brushRef="#br0">36200.000 39950.000 445,'-18.000'-90.000'0,"17.000"23.000"1,15.000 22.000 0,16.000 22.000 0,7.000 13.000 4,1.000 7.000 5,-1.000 6.000 6,1.000 7.000 6,-1.000 5.000 5,1.000 7.000 5,-1.000 6.000 5,1.000 7.000 4,1.000 5.000 2,3.000 7.000-3,3.000 6.000-3,4.000 7.000-3,5.000 11.000-3,10.000 20.000-2,10.000 18.000-4,9.000 20.000-4,10.000 16.000-1,14.000 16.000-3,11.000 15.000-1,14.000 17.000-2,5.000 5.000-2,1.000-3.000-2,-1.000-3.000-3,1.000-2.000-1,-4.000-12.000-7,-6.000-19.000-9,-6.000-18.000-10,-6.000-19.000-9,-13.000-21.000-14,-19.000-21.000-18,-18.000-22.000-19,-19.000-22.000-18</inkml:trace>
</inkml:ink>
</file>

<file path=ppt/ink/ink21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9:12"/>
    </inkml:context>
    <inkml:brush xml:id="br0">
      <inkml:brushProperty name="width" value="0.043141532689333" units="cm"/>
      <inkml:brushProperty name="height" value="0.043141532689333" units="cm"/>
      <inkml:brushProperty name="color" value="#00bff3"/>
      <inkml:brushProperty name="ignorePressure" value="0"/>
    </inkml:brush>
  </inkml:definitions>
  <inkml:trace contextRef="#ctx0" brushRef="#br0">37400.000 1950.000 509,'-22.000'-13.000'8,"6.000"26.000"15,7.000 24.000 15,6.000 26.000 16,3.000 12.000 1,0.000 0.000-10,0.000 0.000-10,0.000 0.000-12,-2.000 0.000-7,-3.000 0.000-6,-3.000 0.000-4,-2.000 0.000-5,-3.000-2.000-3,1.000-3.000-3,-1.000-3.000-2,1.000-2.000-2,-1.000-6.000-2,1.000-6.000 0,-1.000-6.000-2,1.000-6.000-1,5.000-24.000-3,14.000-41.000-8,11.000-40.000-6,14.000-40.000-8,8.000-20.000 1,7.000 4.000 8,6.000 3.000 7,7.000 3.000 7,-1.000 6.000 7,-6.000 9.000 3,-6.000 10.000 5,-6.000 10.000 3,-6.000 7.000 4,-2.000 6.000 4,-3.000 7.000 2,-3.000 6.000 4,-2.000 6.000 2,0.000 6.000 2,0.000 7.000 1,0.000 6.000 2,0.000 7.000 3,0.000 10.000 5,0.000 10.000 4,0.000 9.000 5,-2.000 15.000 1,-3.000 22.000-3,-3.000 22.000-2,-2.000 23.000-2,-5.000 6.000-5,-2.000-5.000-7,-3.000-7.000-7,-3.000-5.000-7,-2.000-4.000-8,0.000 0.000-6,0.000 0.000-8,0.000 0.000-7,0.000 1.000-3,0.000 4.000 2,0.000 3.000 1,0.000 3.000 1,0.000-4.000-2,0.000-8.000-4,0.000-10.000-5,0.000-9.000-4,0.000-7.000-6,0.000-3.000-5,0.000-3.000-5,0.000-2.000-5</inkml:trace>
</inkml:ink>
</file>

<file path=ppt/ink/ink21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9:12"/>
    </inkml:context>
    <inkml:brush xml:id="br0">
      <inkml:brushProperty name="width" value="0.0301445238292217" units="cm"/>
      <inkml:brushProperty name="height" value="0.0301445238292217" units="cm"/>
      <inkml:brushProperty name="color" value="#00bff3"/>
      <inkml:brushProperty name="ignorePressure" value="0"/>
    </inkml:brush>
  </inkml:definitions>
  <inkml:trace contextRef="#ctx0" brushRef="#br0">38850.000 2350.000 729,'0.000'76.000'130,"0.000"4.000"-42,0.000 3.000-41,0.000 3.000-41,0.000 7.000-24,0.000 14.000-5,0.000 11.000-5,0.000 14.000-5,-2.000-6.000-1,-3.000-21.000 4,-3.000-22.000 3,-2.000-22.000 5,-3.000-13.000-1,1.000-3.000-4,-1.000-3.000-5,1.000-2.000-4</inkml:trace>
</inkml:ink>
</file>

<file path=ppt/ink/ink21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9:12"/>
    </inkml:context>
    <inkml:brush xml:id="br0">
      <inkml:brushProperty name="width" value="0.0359725244343281" units="cm"/>
      <inkml:brushProperty name="height" value="0.0359725244343281" units="cm"/>
      <inkml:brushProperty name="color" value="#00bff3"/>
      <inkml:brushProperty name="ignorePressure" value="0"/>
    </inkml:brush>
  </inkml:definitions>
  <inkml:trace contextRef="#ctx0" brushRef="#br0">37100.000 5550.000 611,'-22.000'-25.000'0,"6.000"0.000"0,7.000 0.000 0,6.000 0.000 0,3.000 0.000 5,0.000 0.000 11,0.000 0.000 11,0.000 0.000 10,0.000 10.000 5,0.000 23.000-1,0.000 22.000-2,0.000 22.000 0,0.000 13.000-5,0.000 7.000-7,0.000 6.000-7,0.000 7.000-7,0.000 5.000-5,0.000 7.000-7,0.000 6.000-4,0.000 7.000-5,0.000-3.000-3,0.000-8.000-1,0.000-10.000-1,0.000-9.000 0,0.000-10.000-1,0.000-9.000-3,0.000-10.000-3,0.000-8.000-1,3.000-20.000-5,6.000-28.000-5,7.000-28.000-6,6.000-27.000-5,12.000-28.000 0,19.000-24.000 4,19.000-26.000 4,19.000-24.000 4,5.000-6.000 6,-5.000 17.000 8,-7.000 15.000 8,-5.000 16.000 8,-11.000 20.000 7,-11.000 25.000 6,-14.000 25.000 6,-11.000 25.000 7,-7.000 14.000 5,0.000 3.000 6,0.000 3.000 7,0.000 4.000 5,-2.000 4.000 1,-3.000 6.000-8,-3.000 7.000-7,-2.000 6.000-7,-3.000 7.000-6,1.000 10.000-3,-1.000 10.000-5,1.000 9.000-4,-3.000 6.000-1,-2.000 3.000 0,-3.000 3.000 3,-3.000 4.000 0,-4.000 1.000-3,-3.000 0.000-6,-3.000 0.000-8,-2.000 0.000-8,-1.000-4.000-9,3.000-5.000-14,3.000-7.000-13,4.000-5.000-14</inkml:trace>
</inkml:ink>
</file>

<file path=ppt/ink/ink21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9:13"/>
    </inkml:context>
    <inkml:brush xml:id="br0">
      <inkml:brushProperty name="width" value="0.0263677313923836" units="cm"/>
      <inkml:brushProperty name="height" value="0.0263677313923836" units="cm"/>
      <inkml:brushProperty name="color" value="#00bff3"/>
      <inkml:brushProperty name="ignorePressure" value="0"/>
    </inkml:brush>
  </inkml:definitions>
  <inkml:trace contextRef="#ctx0" brushRef="#br0">38850.000 5650.000 834,'112.000'-44.000'-59,"-24.000"13.000"24,-26.000 12.000 24,-24.000 13.000 24,-17.000 12.000 13,-5.000 13.000 1,-7.000 12.000 1,-5.000 13.000 1,-4.000 9.000 0,0.000 6.000-4,0.000 7.000-2,0.000 6.000-2,0.000 1.000-4,0.000-3.000-3,0.000-3.000-5,0.000-2.000-3,3.000-5.000-3,6.000-2.000-2,7.000-3.000-3,6.000-3.000-2,6.000-9.000-1,6.000-11.000-3,7.000-14.000-1,6.000-11.000-2,15.000-14.000 0,26.000-11.000 0,24.000-14.000 2,26.000-11.000 0,-1.000-6.000 2,-24.000 4.000 0,-26.000 3.000 1,-24.000 3.000 2,-12.000-1.000-6,4.000-2.000-12,3.000-3.000-11,3.000-3.000-13</inkml:trace>
</inkml:ink>
</file>

<file path=ppt/ink/ink21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9:19"/>
    </inkml:context>
    <inkml:brush xml:id="br0">
      <inkml:brushProperty name="width" value="0.0494140461087227" units="cm"/>
      <inkml:brushProperty name="height" value="0.0494140461087227" units="cm"/>
      <inkml:brushProperty name="color" value="#00bff3"/>
      <inkml:brushProperty name="ignorePressure" value="0"/>
    </inkml:brush>
  </inkml:definitions>
  <inkml:trace contextRef="#ctx0" brushRef="#br0">55250.000 3500.000 445,'-115.000'-90.000'12,"23.000"23.000"2,22.000 22.000 3,22.000 22.000 2,10.000 12.000 0,1.000 3.000-1,-1.000 3.000-1,1.000 4.000-1,-3.000 4.000-1,-2.000 6.000-1,-3.000 7.000-1,-3.000 6.000 0,-2.000 6.000-2,0.000 6.000 0,0.000 7.000-2,0.000 6.000 0,-2.000 6.000-1,-3.000 6.000 1,-3.000 7.000 2,-2.000 6.000 1,-1.000 3.000-1,3.000 0.000 0,3.000 0.000 0,4.000 0.000-2,5.000 1.000 0,10.000 4.000-1,10.000 3.000-1,9.000 3.000 0,6.000-1.000-1,3.000-2.000 0,3.000-3.000 0,4.000-3.000-1,7.000-7.000-1,13.000-9.000-2,12.000-10.000-2,13.000-8.000-2,10.000-9.000 0,10.000-6.000-1,10.000-6.000 0,9.000-6.000-1,7.000-10.000 0,7.000-12.000-1,6.000-13.000-3,7.000-12.000 0,4.000-13.000-2,3.000-12.000-1,3.000-13.000 0,4.000-12.000-2,-3.000-9.000-1,-5.000-2.000-3,-7.000-3.000-1,-5.000-3.000-3,-11.000-4.000 0,-11.000-3.000-1,-14.000-3.000 1,-11.000-2.000 1,-12.000-6.000 1,-9.000-6.000 3,-10.000-6.000 2,-8.000-6.000 2,-6.000 4.000 4,1.000 16.000 2,-1.000 15.000 3,1.000 17.000 4,-3.000 13.000 3,-2.000 13.000 6,-3.000 12.000 4,-3.000 13.000 6,-2.000 12.000 6,0.000 13.000 9,0.000 12.000 8,0.000 13.000 9,0.000 13.000-1,0.000 17.000-7,0.000 15.000-9,0.000 16.000-8,-2.000 9.000-5,-3.000 3.000-1,-3.000 3.000-1,-2.000 4.000-1,-3.000 1.000-2,1.000 0.000-3,-1.000 0.000-3,1.000 0.000-4,-1.000 0.000-2,1.000 0.000-2,-1.000 0.000-2,1.000 0.000-3,-3.000-2.000-2,-2.000-3.000 0,-3.000-3.000-2,-3.000-2.000-1,-2.000-6.000-7,0.000-6.000-13,0.000-6.000-11,0.000-6.000-13,1.000-21.000-8,4.000-34.000-5,3.000-35.000-4,3.000-33.000-6,4.000-18.000 6,7.000 0.000 13,6.000 0.000 15,7.000 0.000 14,5.000 3.000 11,7.000 6.000 6,6.000 7.000 7,7.000 6.000 7,2.000 3.000 6,1.000 0.000 4,-1.000 0.000 7,1.000 0.000 4,-1.000 3.000 3,1.000 6.000 1,-1.000 7.000 1,1.000 6.000 0,1.000 4.000 0,3.000 4.000-2,3.000 3.000-3,4.000 3.000-1,-1.000 1.000-5,-3.000 1.000-6,-3.000-1.000-6,-2.000 1.000-7,-3.000 1.000-3,1.000 3.000-2,-1.000 3.000-2,1.000 4.000-1,-1.000 1.000-4,1.000 0.000-5,-1.000 0.000-6,1.000 0.000-5,-3.000 0.000-6,-2.000 0.000-3,-3.000 0.000-4,-3.000 0.000-3</inkml:trace>
</inkml:ink>
</file>

<file path=ppt/ink/ink21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9:19"/>
    </inkml:context>
    <inkml:brush xml:id="br0">
      <inkml:brushProperty name="width" value="0.054761316627264" units="cm"/>
      <inkml:brushProperty name="height" value="0.054761316627264" units="cm"/>
      <inkml:brushProperty name="color" value="#00bff3"/>
      <inkml:brushProperty name="ignorePressure" value="0"/>
    </inkml:brush>
  </inkml:definitions>
  <inkml:trace contextRef="#ctx0" brushRef="#br0">57000.000 2400.000 401,'0.000'-69.000'4,"0.000"13.000"9,0.000 12.000 7,0.000 13.000 9,-2.000 13.000 7,-3.000 17.000 7,-3.000 15.000 8,-2.000 16.000 7,-5.000 16.000-1,-2.000 20.000-8,-3.000 18.000-8,-3.000 20.000-9,-1.000 16.000-4,4.000 16.000-1,3.000 15.000-3,3.000 17.000 0,-1.000 8.000-4,-2.000 4.000-3,-3.000 3.000-5,-3.000 3.000-3,-2.000 6.000-4,0.000 9.000-7,0.000 10.000-5,0.000 10.000-5,1.000 7.000-7,4.000 6.000-10,3.000 7.000-8,3.000 6.000-9,3.000-4.000-5,3.000-11.000 0,3.000-14.000 0,4.000-11.000-1,1.000-23.000 4,0.000-31.000 6,0.000-31.000 7,0.000-31.000 6,0.000-23.000 4,0.000-11.000-1,0.000-14.000-1,0.000-11.000 1</inkml:trace>
</inkml:ink>
</file>

<file path=ppt/ink/ink21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9:20"/>
    </inkml:context>
    <inkml:brush xml:id="br0">
      <inkml:brushProperty name="width" value="0.0396748669445515" units="cm"/>
      <inkml:brushProperty name="height" value="0.0396748669445515" units="cm"/>
      <inkml:brushProperty name="color" value="#00bff3"/>
      <inkml:brushProperty name="ignorePressure" value="0"/>
    </inkml:brush>
  </inkml:definitions>
  <inkml:trace contextRef="#ctx0" brushRef="#br0">58250.000 3700.000 554,'-47.000'-41.000'67,"6.000"19.000"-3,7.000 19.000-2,6.000 19.000-4,1.000 12.000-6,-3.000 6.000-10,-3.000 7.000-11,-2.000 6.000-11,-11.000 10.000-5,-15.000 17.000-4,-15.000 15.000-2,-16.000 16.000-3,-2.000 1.000-1,13.000-12.000-3,12.000-13.000-1,13.000-12.000-1,9.000-10.000-1,6.000-6.000 0,7.000-6.000-1,6.000-6.000 1,15.000-6.000-2,26.000-2.000-3,24.000-3.000-2,26.000-3.000-2,13.000-7.000-2,4.000-9.000-1,3.000-10.000-1,3.000-8.000-1,-1.000-6.000-1,-2.000 1.000-2,-3.000-1.000-1,-3.000 1.000-3,-7.000-1.000-1,-9.000 1.000-2,-10.000-1.000-2,-8.000 1.000-2,-6.000-3.000-3,1.000-2.000-2,-1.000-3.000-4,1.000-3.000-2,-4.000-1.000 1,-6.000 4.000 7,-6.000 3.000 5,-6.000 3.000 7</inkml:trace>
</inkml:ink>
</file>

<file path=ppt/ink/ink21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9:20"/>
    </inkml:context>
    <inkml:brush xml:id="br0">
      <inkml:brushProperty name="width" value="0.0452232472598553" units="cm"/>
      <inkml:brushProperty name="height" value="0.0452232472598553" units="cm"/>
      <inkml:brushProperty name="color" value="#00bff3"/>
      <inkml:brushProperty name="ignorePressure" value="0"/>
    </inkml:brush>
  </inkml:definitions>
  <inkml:trace contextRef="#ctx0" brushRef="#br0">58350.000 4050.000 486,'-24.000'-24.000'0,"4.000"4.000"0,3.000 3.000 0,3.000 3.000 0,1.000 1.000 3,1.000 1.000 5,-1.000-1.000 5,1.000 1.000 6,-1.000 4.000 9,1.000 9.000 13,-1.000 10.000 13,1.000 10.000 13,-1.000 7.000 1,1.000 6.000-11,-1.000 7.000-11,1.000 6.000-10,-3.000 7.000-8,-2.000 10.000-7,-3.000 10.000-7,-3.000 9.000-5,-2.000 10.000-7,0.000 14.000-8,0.000 11.000-7,0.000 14.000-8,1.000 2.000-8,4.000-6.000-12,3.000-6.000-12,3.000-6.000-10,1.000-13.000-5,1.000-19.000 5,-1.000-18.000 4,1.000-19.000 3</inkml:trace>
</inkml:ink>
</file>

<file path=ppt/ink/ink21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9:21"/>
    </inkml:context>
    <inkml:brush xml:id="br0">
      <inkml:brushProperty name="width" value="0.0423139072954655" units="cm"/>
      <inkml:brushProperty name="height" value="0.0423139072954655" units="cm"/>
      <inkml:brushProperty name="color" value="#00bff3"/>
      <inkml:brushProperty name="ignorePressure" value="0"/>
    </inkml:brush>
  </inkml:definitions>
  <inkml:trace contextRef="#ctx0" brushRef="#br0">60750.000 3050.000 519,'53.000'1.000'82,"6.000"4.000"-5,7.000 3.000-3,6.000 3.000-4,-2.000 1.000-8,-9.000 1.000-14,-10.000-1.000-13,-8.000 1.000-14,-4.000 2.000-11,3.000 7.000-8,3.000 6.000-10,4.000 7.000-8,-4.000 2.000-4,-9.000 1.000 1,-10.000-1.000 3,-8.000 1.000 1,-8.000 1.000-4,-2.000 3.000-7,-3.000 3.000-8,-3.000 4.000-8</inkml:trace>
</inkml:ink>
</file>

<file path=ppt/ink/ink21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9:21"/>
    </inkml:context>
    <inkml:brush xml:id="br0">
      <inkml:brushProperty name="width" value="0.0377558916807175" units="cm"/>
      <inkml:brushProperty name="height" value="0.0377558916807175" units="cm"/>
      <inkml:brushProperty name="color" value="#00bff3"/>
      <inkml:brushProperty name="ignorePressure" value="0"/>
    </inkml:brush>
  </inkml:definitions>
  <inkml:trace contextRef="#ctx0" brushRef="#br0">60450.000 4100.000 582,'7.000'46.000'148,"17.000"-5.000"-35,15.000-7.000-33,16.000-5.000-34,5.000-1.000-24,-2.000 6.000-14,-3.000 7.000-12,-3.000 6.000-15,-4.000 1.000-8,-3.000-3.000-5,-3.000-3.000-3,-2.000-2.000-5,-3.000-5.000-4,1.000-2.000-6,-1.000-3.000-5,1.000-3.000-6</inkml:trace>
</inkml:ink>
</file>

<file path=ppt/ink/ink2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51"/>
    </inkml:context>
    <inkml:brush xml:id="br0">
      <inkml:brushProperty name="width" value="0.025276156142354" units="cm"/>
      <inkml:brushProperty name="height" value="0.025276156142354" units="cm"/>
      <inkml:brushProperty name="color" value="#00bff3"/>
      <inkml:brushProperty name="ignorePressure" value="0"/>
    </inkml:brush>
  </inkml:definitions>
  <inkml:trace contextRef="#ctx0" brushRef="#br0">33750.000 39650.000 870,'-68.000'25.000'7,"17.000"0.000"1,15.000 0.000 1,16.000 0.000 0,1.000 6.000 2,-12.000 13.000 1,-13.000 12.000 2,-12.000 13.000 1,-4.000 4.000 0,7.000-3.000-4,6.000-3.000-2,7.000-2.000-2,-1.000 3.000-5,-6.000 14.000-2,-6.000 11.000-5,-6.000 14.000-4,1.000 7.000-5,9.000 3.000-6,10.000 3.000-7,10.000 4.000-7,5.000-12.000-2,4.000-24.000 2,3.000-26.000 0,3.000-24.000 2</inkml:trace>
</inkml:ink>
</file>

<file path=ppt/ink/ink21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9:22"/>
    </inkml:context>
    <inkml:brush xml:id="br0">
      <inkml:brushProperty name="width" value="0.0480838976800442" units="cm"/>
      <inkml:brushProperty name="height" value="0.0480838976800442" units="cm"/>
      <inkml:brushProperty name="color" value="#00bff3"/>
      <inkml:brushProperty name="ignorePressure" value="0"/>
    </inkml:brush>
  </inkml:definitions>
  <inkml:trace contextRef="#ctx0" brushRef="#br0">63850.000 3000.000 457,'-24.000'-24.000'6,"4.000"4.000"10,3.000 3.000 11,3.000 3.000 10,-1.000 1.000 4,-2.000 1.000-4,-3.000-1.000-4,-3.000 1.000-4,-6.000 4.000-4,-5.000 9.000-3,-7.000 10.000-3,-5.000 10.000-3,-8.000 10.000-2,-5.000 13.000-1,-7.000 12.000 0,-5.000 13.000-2,-4.000 7.000 0,0.000 4.000-1,0.000 3.000-1,0.000 3.000-1,4.000-1.000 0,10.000-2.000-1,10.000-3.000-1,9.000-3.000 0,6.000-4.000-2,3.000-3.000-2,3.000-3.000-3,4.000-2.000-2,13.000-8.000-6,26.000-8.000-8,24.000-10.000-10,26.000-9.000-9,18.000-13.000-2,13.000-16.000 3,12.000-15.000 4,13.000-15.000 4,-1.000-9.000 3,-11.000 1.000 3,-14.000-1.000 4,-11.000 1.000 3,-6.000-3.000 2,4.000-2.000 0,3.000-3.000 1,3.000-3.000 0,-2.000-2.000 2,-6.000 0.000 0,-6.000 0.000 1,-6.000 0.000 2,-9.000 3.000 6,-8.000 6.000 15,-10.000 7.000 14,-9.000 6.000 13,-10.000 12.000 8,-9.000 19.000 0,-10.000 19.000 1,-8.000 19.000 0,-9.000 12.000-3,-6.000 6.000-9,-6.000 7.000-8,-6.000 6.000-9,-4.000 4.000-4,1.000 4.000-3,-1.000 3.000-2,1.000 3.000-2,5.000-4.000-5,14.000-8.000-8,11.000-10.000-8,14.000-9.000-8,10.000-10.000-3,9.000-9.000 2,10.000-10.000 0,10.000-8.000 3,7.000-11.000-1,6.000-8.000-1,7.000-10.000-1,6.000-9.000-1,3.000-10.000-1,0.000-9.000 2,0.000-10.000 1,0.000-8.000 1,-2.000-8.000 3,-3.000-2.000 2,-3.000-3.000 4,-2.000-3.000 2,-5.000-6.000 2,-2.000-5.000-2,-3.000-7.000-1,-3.000-5.000 0,-7.000-3.000 2,-9.000 4.000 7,-10.000 3.000 7,-8.000 3.000 8,-8.000 6.000 2,-2.000 9.000-1,-3.000 10.000 0,-3.000 10.000-1,-9.000 7.000-2,-11.000 6.000-3,-14.000 7.000-4,-11.000 6.000-2,-11.000 6.000-4,-5.000 6.000-2,-7.000 7.000-4,-5.000 6.000-1,-6.000 6.000-2,-3.000 6.000 1,-3.000 7.000 2,-2.000 6.000 0,-1.000 9.000-7,3.000 13.000-18,3.000 12.000-16,4.000 13.000-18,8.000-1.000-2,17.000-11.000 12,15.000-14.000 11,16.000-11.000 13,7.000-7.000 6,1.000 0.000 4,-1.000 0.000 3,1.000 0.000 2</inkml:trace>
</inkml:ink>
</file>

<file path=ppt/ink/ink21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9:22"/>
    </inkml:context>
    <inkml:brush xml:id="br0">
      <inkml:brushProperty name="width" value="0.0379523411393166" units="cm"/>
      <inkml:brushProperty name="height" value="0.0379523411393166" units="cm"/>
      <inkml:brushProperty name="color" value="#00bff3"/>
      <inkml:brushProperty name="ignorePressure" value="0"/>
    </inkml:brush>
  </inkml:definitions>
  <inkml:trace contextRef="#ctx0" brushRef="#br0">65350.000 3750.000 579,'115.000'0.000'60,"-18.000"0.000"-4,-19.000 0.000-4,-18.000 0.000-4,-12.000 3.000-4,-3.000 6.000-7,-3.000 7.000-5,-2.000 6.000-6,-6.000 4.000-4,-6.000 4.000-5,-6.000 3.000-4,-6.000 3.000-5,-9.000 4.000-3,-8.000 7.000-5,-10.000 6.000-2,-9.000 7.000-5,-15.000 5.000-2,-18.000 7.000-3,-19.000 6.000-3,-18.000 7.000-2,-6.000-1.000-2,10.000-6.000 2,10.000-6.000 0,9.000-6.000 1,7.000-9.000 1,7.000-8.000 4,6.000-10.000 3,7.000-9.000 3,18.000-7.000 3,31.000-3.000 5,32.000-3.000 4,31.000-2.000 5,15.000-8.000-5,1.000-8.000-10,-1.000-10.000-11,1.000-9.000-11,-3.000-5.000-8,-2.000 0.000-5,-3.000 0.000-4,-3.000 0.000-4,-1.000 0.000 0,4.000 0.000 7,3.000 0.000 6,3.000 0.000 6,-7.000 0.000 6,-15.000 0.000 4,-15.000 0.000 5,-16.000 0.000 5</inkml:trace>
</inkml:ink>
</file>

<file path=ppt/ink/ink21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9:23"/>
    </inkml:context>
    <inkml:brush xml:id="br0">
      <inkml:brushProperty name="width" value="0.0449753887951374" units="cm"/>
      <inkml:brushProperty name="height" value="0.0449753887951374" units="cm"/>
      <inkml:brushProperty name="color" value="#00bff3"/>
      <inkml:brushProperty name="ignorePressure" value="0"/>
    </inkml:brush>
  </inkml:definitions>
  <inkml:trace contextRef="#ctx0" brushRef="#br0">67150.000 3100.000 489,'53.000'-24.000'133,"6.000"4.000"-28,7.000 3.000-29,6.000 3.000-27,7.000 1.000-17,10.000 1.000-5,10.000-1.000-5,9.000 1.000-5,1.000-1.000-3,-6.000 1.000-1,-6.000-1.000-2,-6.000 1.000-1,-9.000 2.000-8,-8.000 7.000-16,-10.000 6.000-13,-9.000 7.000-16,-7.000 4.000-6,-3.000 3.000 2,-3.000 3.000 2,-2.000 4.000 3,-8.000 1.000-2,-8.000 0.000-3,-10.000 0.000-3,-9.000 0.000-4</inkml:trace>
</inkml:ink>
</file>

<file path=ppt/ink/ink21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9:23"/>
    </inkml:context>
    <inkml:brush xml:id="br0">
      <inkml:brushProperty name="width" value="0.0414760001003742" units="cm"/>
      <inkml:brushProperty name="height" value="0.0414760001003742" units="cm"/>
      <inkml:brushProperty name="color" value="#00bff3"/>
      <inkml:brushProperty name="ignorePressure" value="0"/>
    </inkml:brush>
  </inkml:definitions>
  <inkml:trace contextRef="#ctx0" brushRef="#br0">66950.000 4100.000 530,'-38.000'-2.000'92,"26.000"-3.000"-19,24.000-3.000-19,26.000-2.000-19,22.000-1.000-10,23.000 3.000 1,22.000 3.000 1,22.000 4.000-1,10.000 1.000 0,1.000 0.000-2,-1.000 0.000-1,1.000 0.000-3,-3.000 0.000-6,-2.000 0.000-9,-3.000 0.000-11,-3.000 0.000-10,-6.000 0.000-9,-5.000 0.000-10,-7.000 0.000-10,-5.000 0.000-10,-6.000 0.000-2,-3.000 0.000 2,-3.000 0.000 4,-2.000 0.000 3</inkml:trace>
</inkml:ink>
</file>

<file path=ppt/ink/ink21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9:23"/>
    </inkml:context>
    <inkml:brush xml:id="br0">
      <inkml:brushProperty name="width" value="0.0630152672529221" units="cm"/>
      <inkml:brushProperty name="height" value="0.0630152672529221" units="cm"/>
      <inkml:brushProperty name="color" value="#00bff3"/>
      <inkml:brushProperty name="ignorePressure" value="0"/>
    </inkml:brush>
  </inkml:definitions>
  <inkml:trace contextRef="#ctx0" brushRef="#br0">70500.000 1950.000 349,'-4.000'-58.000'62,"-5.000"34.000"10,-7.000 35.000 10,-5.000 35.000 9,-6.000 22.000-2,-3.000 14.000-16,-3.000 11.000-15,-2.000 14.000-17,-6.000 11.000-11,-6.000 14.000-8,-6.000 11.000-8,-6.000 14.000-8,-1.000 8.000-4,7.000 7.000 1,6.000 6.000-1,7.000 7.000 2,4.000-7.000-9,3.000-19.000-16,3.000-18.000-16,4.000-19.000-16,4.000-16.000-8,6.000-12.000 0,7.000-13.000 0,6.000-12.000 0</inkml:trace>
</inkml:ink>
</file>

<file path=ppt/ink/ink21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9:24"/>
    </inkml:context>
    <inkml:brush xml:id="br0">
      <inkml:brushProperty name="width" value="0.0490577928721905" units="cm"/>
      <inkml:brushProperty name="height" value="0.0490577928721905" units="cm"/>
      <inkml:brushProperty name="color" value="#00bff3"/>
      <inkml:brushProperty name="ignorePressure" value="0"/>
    </inkml:brush>
  </inkml:definitions>
  <inkml:trace contextRef="#ctx0" brushRef="#br0">71150.000 2450.000 448,'29.000'-22.000'139,"10.000"6.000"-25,10.000 7.000-27,9.000 6.000-26,6.000 6.000-17,3.000 6.000-7,3.000 7.000-7,4.000 6.000-8,-3.000 4.000-9,-5.000 4.000-8,-7.000 3.000-11,-5.000 3.000-8,-8.000 1.000-12,-5.000 1.000-10,-7.000-1.000-12,-5.000 1.000-12,-11.000-1.000-4,-11.000 1.000 4,-14.000-1.000 3,-11.000 1.000 4,-9.000-3.000 5,-3.000-2.000 6,-3.000-3.000 6,-2.000-3.000 6</inkml:trace>
</inkml:ink>
</file>

<file path=ppt/ink/ink21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9:24"/>
    </inkml:context>
    <inkml:brush xml:id="br0">
      <inkml:brushProperty name="width" value="0.0453450866043568" units="cm"/>
      <inkml:brushProperty name="height" value="0.0453450866043568" units="cm"/>
      <inkml:brushProperty name="color" value="#00bff3"/>
      <inkml:brushProperty name="ignorePressure" value="0"/>
    </inkml:brush>
  </inkml:definitions>
  <inkml:trace contextRef="#ctx0" brushRef="#br0">70750.000 3500.000 485,'-25.000'21.000'6,"0.000"-5.000"14,0.000-7.000 14,0.000-5.000 13,9.000-1.000 8,19.000 6.000 4,19.000 7.000 4,19.000 6.000 3,12.000 3.000-6,6.000 0.000-13,7.000 0.000-15,6.000 0.000-13,6.000 1.000-12,6.000 4.000-9,7.000 3.000-8,6.000 3.000-9,3.000-1.000-3,0.000-2.000 1,0.000-3.000 2,0.000-3.000 2,-4.000-4.000-5,-5.000-3.000-10,-7.000-3.000-11,-5.000-2.000-11,-11.000-5.000-1,-11.000-2.000 9,-14.000-3.000 7,-11.000-3.000 9</inkml:trace>
</inkml:ink>
</file>

<file path=ppt/ink/ink21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9:24"/>
    </inkml:context>
    <inkml:brush xml:id="br0">
      <inkml:brushProperty name="width" value="0.0667726099491119" units="cm"/>
      <inkml:brushProperty name="height" value="0.0667726099491119" units="cm"/>
      <inkml:brushProperty name="color" value="#00bff3"/>
      <inkml:brushProperty name="ignorePressure" value="0"/>
    </inkml:brush>
  </inkml:definitions>
  <inkml:trace contextRef="#ctx0" brushRef="#br0">73450.000 1600.000 329,'-22.000'-80.000'15,"6.000"41.000"31,7.000 40.000 31,6.000 42.000 30,3.000 24.000 5,0.000 9.000-21,0.000 10.000-21,0.000 10.000-21,-2.000 8.000-14,-3.000 10.000-7,-3.000 10.000-7,-2.000 9.000-8,-6.000 18.000-6,-6.000 29.000-8,-6.000 28.000-7,-6.000 28.000-6,-7.000 24.000-6,-6.000 23.000-2,-6.000 22.000-4,-6.000 22.000-3,-7.000 27.000-6,-6.000 35.000-10,-6.000 35.000-9,-6.000 34.000-10,4.000-30.000-4,16.000-94.000 3,15.000-93.000 2,17.000-94.000 3</inkml:trace>
</inkml:ink>
</file>

<file path=ppt/ink/ink21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9:36"/>
    </inkml:context>
    <inkml:brush xml:id="br0">
      <inkml:brushProperty name="width" value="0.0437041111290455" units="cm"/>
      <inkml:brushProperty name="height" value="0.0437041111290455" units="cm"/>
      <inkml:brushProperty name="color" value="#00bff3"/>
      <inkml:brushProperty name="ignorePressure" value="0"/>
    </inkml:brush>
  </inkml:definitions>
  <inkml:trace contextRef="#ctx0" brushRef="#br0">54800.000 7700.000 503,'1.000'-35.000'43,"4.000"32.000"-1,3.000 31.000-3,3.000 32.000-1,-1.000 21.000-5,-2.000 13.000-3,-3.000 12.000-6,-3.000 13.000-5,-4.000 9.000-3,-3.000 6.000-1,-3.000 7.000-3,-2.000 6.000-2,-3.000 3.000-2,1.000 0.000-3,-1.000 0.000-3,1.000 0.000-2,-1.000-5.000-3,1.000-9.000 1,-1.000-10.000 0,1.000-8.000 1,-1.000-12.000-2,1.000-12.000 0,-1.000-13.000-3,1.000-12.000-1,1.000-10.000 0,3.000-6.000 1,3.000-6.000 2,4.000-6.000 1,-3.000-12.000 0,-5.000-15.000 0,-7.000-15.000 0,-5.000-16.000 0,0.000-19.000-2,10.000-22.000-2,10.000-22.000-2,9.000-21.000-3,12.000-18.000 0,16.000-12.000 2,15.000-13.000 2,17.000-12.000 2,13.000-16.000 0,13.000-19.000-1,12.000-18.000-1,13.000-19.000-2,4.000 4.000-2,-3.000 29.000-1,-3.000 28.000-3,-2.000 28.000-1,-8.000 21.000 0,-8.000 17.000 7,-10.000 15.000 4,-9.000 16.000 5,-10.000 12.000 5,-9.000 9.000 3,-10.000 10.000 3,-8.000 10.000 4,-8.000 8.000 2,-2.000 10.000 0,-3.000 10.000 2,-3.000 9.000 0,-4.000 10.000 2,-3.000 14.000 1,-3.000 11.000 0,-2.000 14.000 3,-5.000 10.000-1,-2.000 9.000 0,-3.000 10.000 0,-3.000 10.000-1,-2.000 4.000-1,0.000 0.000-3,0.000 0.000-2,0.000 0.000-3,-4.000 3.000-1,-5.000 6.000 0,-7.000 7.000-2,-5.000 6.000 0,-3.000 3.000-2,4.000 0.000-2,3.000 0.000-2,3.000 0.000-3,1.000-4.000-2,1.000-5.000-5,-1.000-7.000-4,1.000-5.000-3,1.000-8.000-3,3.000-5.000 1,3.000-7.000 2,4.000-5.000-1,1.000-9.000 0,0.000-9.000-5,0.000-10.000-4,0.000-8.000-5,6.000-15.000-5,13.000-19.000-10,12.000-18.000-9,13.000-19.000-10,1.000-10.000 2,-9.000 1.000 9,-10.000-1.000 11,-8.000 1.000 10</inkml:trace>
</inkml:ink>
</file>

<file path=ppt/ink/ink21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9:36"/>
    </inkml:context>
    <inkml:brush xml:id="br0">
      <inkml:brushProperty name="width" value="0.0357419140636921" units="cm"/>
      <inkml:brushProperty name="height" value="0.0357419140636921" units="cm"/>
      <inkml:brushProperty name="color" value="#00bff3"/>
      <inkml:brushProperty name="ignorePressure" value="0"/>
    </inkml:brush>
  </inkml:definitions>
  <inkml:trace contextRef="#ctx0" brushRef="#br0">57100.000 7650.000 615,'48.000'-18.000'113,"-3.000"17.000"-27,-3.000 15.000-25,-2.000 16.000-27,-5.000 10.000-13,-2.000 7.000-1,-3.000 6.000-1,-3.000 7.000-2,-4.000 2.000-5,-3.000 1.000-10,-3.000-1.000-12,-2.000 1.000-9,-3.000-4.000-8,1.000-6.000-3,-1.000-6.000-6,1.000-6.000-3,1.000-7.000-4,3.000-6.000-3,3.000-6.000-3,4.000-6.000-3,-1.000-9.000 3,-3.000-8.000 10,-3.000-10.000 10,-2.000-9.000 9</inkml:trace>
</inkml:ink>
</file>

<file path=ppt/ink/ink2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51"/>
    </inkml:context>
    <inkml:brush xml:id="br0">
      <inkml:brushProperty name="width" value="0.0277247410267591" units="cm"/>
      <inkml:brushProperty name="height" value="0.0277247410267591" units="cm"/>
      <inkml:brushProperty name="color" value="#00bff3"/>
      <inkml:brushProperty name="ignorePressure" value="0"/>
    </inkml:brush>
  </inkml:definitions>
  <inkml:trace contextRef="#ctx0" brushRef="#br0">32600.000 39800.000 793,'-69.000'-22.000'-1,"13.000"6.000"-4,12.000 7.000-2,13.000 6.000-4,12.000 7.000 8,13.000 10.000 16,12.000 10.000 17,13.000 9.000 17,12.000 9.000 3,13.000 9.000-11,12.000 10.000-10,13.000 10.000-11,9.000 8.000-11,6.000 10.000-11,7.000 10.000-13,6.000 9.000-11,-4.000-4.000-4,-11.000-15.000 4,-14.000-15.000 6,-11.000-16.000 5,-9.000-12.000-2,-3.000-5.000-7,-3.000-7.000-7,-2.000-5.000-7</inkml:trace>
</inkml:ink>
</file>

<file path=ppt/ink/ink21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9:37"/>
    </inkml:context>
    <inkml:brush xml:id="br0">
      <inkml:brushProperty name="width" value="0.0464885570108891" units="cm"/>
      <inkml:brushProperty name="height" value="0.0464885570108891" units="cm"/>
      <inkml:brushProperty name="color" value="#00bff3"/>
      <inkml:brushProperty name="ignorePressure" value="0"/>
    </inkml:brush>
  </inkml:definitions>
  <inkml:trace contextRef="#ctx0" brushRef="#br0">58200.000 7550.000 473,'14.000'-33.000'11,"-22.000"34.000"9,-22.000 35.000 10,-21.000 35.000 8,-12.000 18.000 1,1.000 3.000-8,-1.000 3.000-8,1.000 4.000-8,-3.000 1.000-7,-2.000 0.000-6,-3.000 0.000-7,-3.000 0.000-7,1.000-5.000-3,6.000-9.000-1,7.000-10.000-1,6.000-8.000-1,4.000-12.000 0,4.000-12.000 2,3.000-13.000 1,3.000-12.000 3,6.000-13.000 1,9.000-12.000 2,10.000-13.000 3,10.000-12.000 2,7.000-5.000 3,6.000 3.000 4,7.000 3.000 5,6.000 4.000 4,3.000 2.000 4,0.000 4.000 3,0.000 3.000 3,0.000 3.000 4,0.000 6.000 2,0.000 9.000 0,0.000 10.000 0,0.000 10.000 1,-4.000 8.000-2,-5.000 10.000-6,-7.000 10.000-4,-5.000 9.000-5,-6.000 6.000-5,-3.000 3.000-1,-3.000 3.000-4,-2.000 4.000-3,-5.000-1.000-2,-2.000-3.000-2,-3.000-3.000-3,-3.000-2.000-3,7.000-23.000-4,19.000-41.000-7,19.000-40.000-7,19.000-40.000-7,10.000-23.000 1,4.000-3.000 5,3.000-3.000 7,3.000-2.000 6,1.000 3.000 6,1.000 14.000 5,-1.000 11.000 4,1.000 14.000 4,-4.000 11.000 5,-6.000 14.000 4,-6.000 11.000 4,-6.000 14.000 4,-6.000 10.000 3,-2.000 9.000 2,-3.000 10.000 3,-3.000 10.000 0,-10.000 10.000-2,-16.000 13.000-9,-15.000 12.000-9,-15.000 13.000-8,-9.000 4.000-4,1.000-3.000 1,-1.000-3.000 0,1.000-2.000 0,-3.000-3.000-1,-2.000 1.000-5,-3.000-1.000-4,-3.000 1.000-4,1.000-6.000-1,6.000-8.000 2,7.000-10.000 3,6.000-9.000 3,7.000-12.000 1,10.000-11.000 1,10.000-14.000 0,9.000-11.000 1,9.000-11.000 0,9.000-5.000 2,10.000-7.000 1,10.000-5.000 1,0.000-1.000 1,-5.000 6.000 1,-7.000 7.000-1,-5.000 6.000 1,-15.000 18.000 3,-22.000 32.000 6,-22.000 31.000 7,-21.000 32.000 7,-12.000 11.000 2,1.000-5.000-2,-1.000-7.000-3,1.000-5.000-1,-3.000-4.000-2,-2.000 0.000-2,-3.000 0.000 0,-3.000 0.000-1,-1.000 0.000-2,4.000 0.000 0,3.000 0.000-1,3.000 0.000-1,4.000-4.000 0,7.000-5.000 1,6.000-7.000 0,7.000-5.000 1,18.000-19.000-13,31.000-27.000-26,32.000-28.000-26,31.000-28.000-26,9.000-10.000-3,-12.000 9.000 17,-13.000 10.000 17,-12.000 10.000 19,-9.000 5.000 10,-2.000 4.000 5,-3.000 3.000 5,-3.000 3.000 4,-2.000 1.000 5,0.000 1.000 7,0.000-1.000 6,0.000 1.000 6,-2.000 4.000 7,-3.000 9.000 6,-3.000 10.000 7,-2.000 10.000 7,-1.000 5.000 1,3.000 4.000-5,3.000 3.000-4,4.000 3.000-6,2.000 1.000-3,4.000 1.000-2,3.000-1.000-4,3.000 1.000-2,1.000 1.000-3,1.000 3.000-1,-1.000 3.000-1,1.000 4.000-2,-1.000-1.000-1,1.000-3.000-1,-1.000-3.000-2,1.000-2.000-1,-1.000-5.000 0,1.000-2.000-1,-1.000-3.000 0,1.000-3.000-1,-1.000-9.000 0,1.000-11.000-4,-1.000-14.000-2,1.000-11.000-3,-3.000-14.000-3,-2.000-11.000-2,-3.000-14.000-4,-3.000-11.000-3,-6.000-9.000 0,-5.000-3.000 0,-7.000-3.000 2,-5.000-2.000 1,-3.000-1.000 1,4.000 3.000 1,3.000 3.000 2,3.000 4.000 1,1.000 7.000 3,1.000 13.000 7,-1.000 12.000 7,1.000 13.000 5,4.000 9.000 7,9.000 6.000 4,10.000 7.000 6,10.000 6.000 5,2.000 6.000-2,-3.000 6.000-7,-3.000 7.000-8,-2.000 6.000-8,-3.000 3.000-4,1.000 0.000-2,-1.000 0.000 0,1.000 0.000-2,-3.000 1.000-5,-2.000 4.000-13,-3.000 3.000-10,-3.000 3.000-13,-6.000 1.000-2,-5.000 1.000 3,-7.000-1.000 5,-5.000 1.000 4,-8.000-1.000-3,-5.000 1.000-10,-7.000-1.000-9,-5.000 1.000-11</inkml:trace>
</inkml:ink>
</file>

<file path=ppt/ink/ink21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9:37"/>
    </inkml:context>
    <inkml:brush xml:id="br0">
      <inkml:brushProperty name="width" value="0.0322245955467224" units="cm"/>
      <inkml:brushProperty name="height" value="0.0322245955467224" units="cm"/>
      <inkml:brushProperty name="color" value="#00bff3"/>
      <inkml:brushProperty name="ignorePressure" value="0"/>
    </inkml:brush>
  </inkml:definitions>
  <inkml:trace contextRef="#ctx0" brushRef="#br0">57800.000 9800.000 682,'-19.000'-47.000'8,"13.000"6.000"14,12.000 7.000 15,13.000 6.000 15,15.000 6.000 3,19.000 6.000-8,19.000 7.000-8,19.000 6.000-8,10.000 7.000-11,4.000 10.000-13,3.000 10.000-14,3.000 9.000-12,-10.000 1.000-14,-21.000-6.000-13,-22.000-6.000-15,-22.000-6.000-13</inkml:trace>
</inkml:ink>
</file>

<file path=ppt/ink/ink21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9:38"/>
    </inkml:context>
    <inkml:brush xml:id="br0">
      <inkml:brushProperty name="width" value="0.0453576780855656" units="cm"/>
      <inkml:brushProperty name="height" value="0.0453576780855656" units="cm"/>
      <inkml:brushProperty name="color" value="#00bff3"/>
      <inkml:brushProperty name="ignorePressure" value="0"/>
    </inkml:brush>
  </inkml:definitions>
  <inkml:trace contextRef="#ctx0" brushRef="#br0">63300.000 8100.000 485,'31.000'-47.000'5,"13.000"6.000"10,12.000 7.000 11,13.000 6.000 10,1.000 6.000 3,-9.000 6.000-6,-10.000 7.000-4,-8.000 6.000-5,-3.000 3.000-3,7.000 0.000 1,6.000 0.000 0,7.000 0.000 1,2.000 3.000 0,1.000 6.000-3,-1.000 7.000-2,1.000 6.000-2,-6.000 6.000-3,-8.000 6.000-3,-10.000 7.000-5,-9.000 6.000-2,-9.000 7.000-4,-5.000 10.000-2,-7.000 10.000-3,-5.000 9.000-3,-12.000 9.000-1,-16.000 9.000-1,-15.000 10.000-1,-15.000 10.000-1,-12.000 0.000-1,-6.000-5.000 0,-6.000-7.000 0,-6.000-5.000 0,-6.000-8.000 1,-2.000-5.000 1,-3.000-7.000 0,-3.000-5.000 2,-2.000-9.000 1,0.000-9.000 3,0.000-10.000 1,0.000-8.000 2,6.000-9.000 4,13.000-6.000 3,12.000-6.000 4,13.000-6.000 4,16.000-6.000 6,23.000-2.000 11,22.000-3.000 9,22.000-3.000 9,19.000-6.000 0,20.000-5.000-11,18.000-7.000-11,20.000-5.000-11,11.000-3.000-7,7.000 4.000 0,6.000 3.000-2,7.000 3.000 0,2.000 3.000-8,1.000 3.000-12,-1.000 3.000-12,1.000 4.000-13,-3.000 1.000-8,-2.000 0.000-4,-3.000 0.000-4,-3.000 0.000-4,-13.000 0.000 4,-22.000 0.000 11,-22.000 0.000 11,-21.000 0.000 11,-14.000 0.000 4,-2.000 0.000-2,-3.000 0.000-3,-3.000 0.000-2</inkml:trace>
</inkml:ink>
</file>

<file path=ppt/ink/ink21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9:39"/>
    </inkml:context>
    <inkml:brush xml:id="br0">
      <inkml:brushProperty name="width" value="0.0437942706048489" units="cm"/>
      <inkml:brushProperty name="height" value="0.0437942706048489" units="cm"/>
      <inkml:brushProperty name="color" value="#00bff3"/>
      <inkml:brushProperty name="ignorePressure" value="0"/>
    </inkml:brush>
  </inkml:definitions>
  <inkml:trace contextRef="#ctx0" brushRef="#br0">66000.000 9000.000 502,'-46.000'-4.000'4,"10.000"-5.000"10,10.000-7.000 8,9.000-5.000 9,9.000-3.000 9,9.000 4.000 7,10.000 3.000 7,10.000 3.000 8,4.000-1.000-3,0.000-2.000-12,0.000-3.000-13,0.000-3.000-12,1.000 1.000-7,4.000 6.000-2,3.000 7.000-2,3.000 6.000-1,1.000 3.000-3,1.000 0.000-3,-1.000 0.000-3,1.000 0.000-2,1.000 0.000-3,3.000 0.000 0,3.000 0.000 0,4.000 0.000-1,2.000-2.000 0,4.000-3.000 1,3.000-3.000 0,3.000-2.000 1,6.000-5.000 0,9.000-2.000-1,10.000-3.000-1,10.000-3.000 0,7.000-2.000 0,6.000 0.000-2,7.000 0.000 0,6.000 0.000-2,4.000 1.000 1,4.000 4.000-1,3.000 3.000 0,3.000 3.000 0,-1.000 3.000 1,-2.000 3.000 0,-3.000 3.000 0,-3.000 4.000 1,-2.000 1.000-1,0.000 0.000-2,0.000 0.000-1,0.000 0.000-3,0.000 0.000 1,0.000 0.000 2,0.000 0.000 1,0.000 0.000 2,0.000 1.000-1,0.000 4.000-3,0.000 3.000-2,0.000 3.000-4,-5.000-1.000 0,-9.000-2.000-1,-10.000-3.000 0,-8.000-3.000 1,-1.000-2.000-2,9.000 0.000-1,10.000 0.000-3,10.000 0.000-2,-7.000 0.000 0,-22.000 0.000 5,-22.000 0.000 4,-21.000 0.000 4,-15.000-2.000 2,-6.000-3.000-1,-6.000-3.000-1,-6.000-2.000-1</inkml:trace>
</inkml:ink>
</file>

<file path=ppt/ink/ink21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9:39"/>
    </inkml:context>
    <inkml:brush xml:id="br0">
      <inkml:brushProperty name="width" value="0.042150441557169" units="cm"/>
      <inkml:brushProperty name="height" value="0.042150441557169" units="cm"/>
      <inkml:brushProperty name="color" value="#00bff3"/>
      <inkml:brushProperty name="ignorePressure" value="0"/>
    </inkml:brush>
  </inkml:definitions>
  <inkml:trace contextRef="#ctx0" brushRef="#br0">70850.000 7600.000 521,'-41.000'0.000'8,"19.000"0.000"14,19.000 0.000 16,19.000 0.000 15,10.000 4.000 2,4.000 10.000-7,3.000 10.000-10,3.000 9.000-7,4.000 2.000-7,7.000-2.000-1,6.000-3.000-4,7.000-3.000-1,2.000-2.000-3,1.000 0.000-2,-1.000 0.000-1,1.000 0.000-2,2.000 1.000-2,7.000 4.000-2,6.000 3.000-1,7.000 3.000-2,-1.000 1.000 0,-6.000 1.000-1,-6.000-1.000 0,-6.000 1.000 0,-6.000-1.000 0,-2.000 1.000 0,-3.000-1.000-1,-3.000 1.000 0,-7.000 1.000 0,-9.000 3.000 0,-10.000 3.000 0,-8.000 4.000 0,-14.000 2.000 1,-15.000 4.000 0,-15.000 3.000 0,-16.000 3.000 0,-16.000 3.000 0,-16.000 3.000-1,-15.000 3.000-3,-15.000 4.000 0,-7.000 1.000-4,3.000 0.000-5,3.000 0.000-3,4.000 0.000-6,7.000-4.000-5,13.000-5.000-7,12.000-7.000-7,13.000-5.000-7,9.000-9.000-5,6.000-9.000-3,7.000-10.000-3,6.000-8.000-3</inkml:trace>
</inkml:ink>
</file>

<file path=ppt/ink/ink21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9:40"/>
    </inkml:context>
    <inkml:brush xml:id="br0">
      <inkml:brushProperty name="width" value="0.040604192763567" units="cm"/>
      <inkml:brushProperty name="height" value="0.040604192763567" units="cm"/>
      <inkml:brushProperty name="color" value="#00bff3"/>
      <inkml:brushProperty name="ignorePressure" value="0"/>
    </inkml:brush>
  </inkml:definitions>
  <inkml:trace contextRef="#ctx0" brushRef="#br0">73450.000 7300.000 541,'3.000'-46.000'32,"6.000"10.000"-5,7.000 10.000-2,6.000 9.000-4,6.000 6.000 2,6.000 3.000 6,7.000 3.000 5,6.000 4.000 6,4.000 4.000 1,4.000 6.000-6,3.000 7.000-5,3.000 6.000-5,-4.000 4.000-4,-8.000 4.000-3,-10.000 3.000-3,-9.000 3.000-2,-9.000 4.000-3,-5.000 7.000-2,-7.000 6.000-2,-5.000 7.000-2,-12.000 8.000-2,-16.000 14.000-4,-15.000 11.000-3,-15.000 14.000-2,-12.000 7.000-3,-6.000 3.000-3,-6.000 3.000-1,-6.000 4.000-3,1.000-6.000 0,9.000-11.000 2,10.000-14.000 2,10.000-11.000 1,4.000-12.000 3,0.000-9.000 4,0.000-10.000 3,0.000-8.000 4,10.000-12.000 3,23.000-12.000 4,22.000-13.000 4,22.000-12.000 4,15.000-12.000-1,9.000-8.000-8,10.000-10.000-6,10.000-9.000-7,5.000-7.000-10,4.000-3.000-10,3.000-3.000-11,3.000-2.000-12,3.000-5.000-3,3.000-2.000 3,3.000-3.000 2,4.000-3.000 5,-7.000 4.000 2,-16.000 13.000 5,-15.000 12.000 3,-15.000 13.000 4</inkml:trace>
</inkml:ink>
</file>

<file path=ppt/ink/ink21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9:40"/>
    </inkml:context>
    <inkml:brush xml:id="br0">
      <inkml:brushProperty name="width" value="0.0347215235233307" units="cm"/>
      <inkml:brushProperty name="height" value="0.0347215235233307" units="cm"/>
      <inkml:brushProperty name="color" value="#00bff3"/>
      <inkml:brushProperty name="ignorePressure" value="0"/>
    </inkml:brush>
  </inkml:definitions>
  <inkml:trace contextRef="#ctx0" brushRef="#br0">74900.000 7750.000 633,'-24.000'28.000'35,"4.000"6.000"5,3.000 7.000 5,3.000 6.000 6,4.000 1.000-1,7.000-3.000-7,6.000-3.000-8,7.000-2.000-6,4.000-1.000-8,3.000 3.000-9,3.000 3.000-7,4.000 4.000-7,-1.000-1.000-10,-3.000-3.000-8,-3.000-3.000-10,-2.000-2.000-9</inkml:trace>
</inkml:ink>
</file>

<file path=ppt/ink/ink21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9:40"/>
    </inkml:context>
    <inkml:brush xml:id="br0">
      <inkml:brushProperty name="width" value="0.0484785698354244" units="cm"/>
      <inkml:brushProperty name="height" value="0.0484785698354244" units="cm"/>
      <inkml:brushProperty name="color" value="#00bff3"/>
      <inkml:brushProperty name="ignorePressure" value="0"/>
    </inkml:brush>
  </inkml:definitions>
  <inkml:trace contextRef="#ctx0" brushRef="#br0">75750.000 6850.000 453,'-25.000'-16.000'11,"0.000"19.000"19,0.000 19.000 22,0.000 19.000 20,1.000 13.000 3,4.000 10.000-13,3.000 10.000-15,3.000 9.000-13,3.000 4.000-8,3.000 1.000-4,3.000-1.000-2,4.000 1.000-3,1.000-1.000-3,0.000 1.000-1,0.000-1.000-1,0.000 1.000-2,3.000 1.000-2,6.000 3.000-2,7.000 3.000-1,6.000 4.000-1,3.000 1.000-2,0.000 0.000 0,0.000 0.000-1,0.000 0.000 1,0.000-2.000-3,0.000-3.000-3,0.000-3.000-4,0.000-2.000-2,0.000-8.000-3,0.000-8.000 2,0.000-10.000 1,0.000-9.000 0,-2.000-7.000 1,-3.000-3.000-1,-3.000-3.000-1,-2.000-2.000-1,-12.000 0.000 0,-19.000 7.000 0,-18.000 6.000 0,-19.000 7.000-1,-13.000-1.000 0,-6.000-6.000-4,-6.000-6.000-4,-6.000-6.000-2,-7.000-4.000-2,-6.000 1.000 2,-6.000-1.000 1,-6.000 1.000 2,5.000-6.000-1,20.000-8.000-2,18.000-10.000-3,20.000-9.000-3</inkml:trace>
</inkml:ink>
</file>

<file path=ppt/ink/ink21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49:40"/>
    </inkml:context>
    <inkml:brush xml:id="br0">
      <inkml:brushProperty name="width" value="0.0333228781819344" units="cm"/>
      <inkml:brushProperty name="height" value="0.0333228781819344" units="cm"/>
      <inkml:brushProperty name="color" value="#00bff3"/>
      <inkml:brushProperty name="ignorePressure" value="0"/>
    </inkml:brush>
  </inkml:definitions>
  <inkml:trace contextRef="#ctx0" brushRef="#br0">75800.000 7250.000 660,'28.000'-27.000'8,"6.000"-3.000"16,7.000-3.000 15,6.000-2.000 17,3.000 0.000 3,0.000 7.000-10,0.000 6.000-10,0.000 7.000-10,9.000 2.000-8,19.000 1.000-9,19.000-1.000-8,19.000 1.000-9,2.000 1.000-3,-11.000 3.000 0,-14.000 3.000 0,-11.000 4.000 1,-11.000 1.000-10,-5.000 0.000-21,-7.000 0.000-21,-5.000 0.000-21</inkml:trace>
</inkml:ink>
</file>

<file path=ppt/ink/ink21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0:35"/>
    </inkml:context>
    <inkml:brush xml:id="br0">
      <inkml:brushProperty name="width" value="0.0219999980181456" units="cm"/>
      <inkml:brushProperty name="height" value="0.0219999980181456" units="cm"/>
      <inkml:brushProperty name="color" value="#000000"/>
      <inkml:brushProperty name="ignorePressure" value="0"/>
    </inkml:brush>
  </inkml:definitions>
  <inkml:trace contextRef="#ctx0" brushRef="#br0">5450.000 33650.000 999,'-155.000'-65.000'-15,"41.000"23.000"-3,40.000 22.000-3,42.000 22.000-2,21.000 12.000-2,3.000 3.000 1,3.000 3.000 0,4.000 4.000 1</inkml:trace>
</inkml:ink>
</file>

<file path=ppt/ink/ink2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52"/>
    </inkml:context>
    <inkml:brush xml:id="br0">
      <inkml:brushProperty name="width" value="0.0337793231010437" units="cm"/>
      <inkml:brushProperty name="height" value="0.0337793231010437" units="cm"/>
      <inkml:brushProperty name="color" value="#00bff3"/>
      <inkml:brushProperty name="ignorePressure" value="0"/>
    </inkml:brush>
  </inkml:definitions>
  <inkml:trace contextRef="#ctx0" brushRef="#br0">34250.000 43350.000 651,'-69.000'0.000'2,"13.000"0.000"5,12.000 0.000 4,13.000 0.000 5,13.000-2.000 1,17.000-3.000 0,15.000-3.000-2,16.000-2.000-2,10.000-5.000 0,7.000-2.000 0,6.000-3.000-1,7.000-3.000-1,8.000-1.000 1,14.000 4.000 1,11.000 3.000 0,14.000 3.000 2,2.000 3.000-1,-6.000 3.000-1,-6.000 3.000-1,-6.000 4.000-2,-2.000 1.000 1,3.000 0.000-1,3.000 0.000 1,4.000 0.000 0,2.000 0.000 0,4.000 0.000-2,3.000 0.000-1,3.000 0.000-1,4.000-2.000-1,7.000-3.000-1,6.000-3.000-1,7.000-2.000-1,7.000-5.000-1,9.000-2.000-1,10.000-3.000 0,10.000-3.000-2,0.000-1.000 1,-5.000 4.000-1,-7.000 3.000-1,-5.000 3.000 0,10.000-1.000 0,28.000-2.000-1,28.000-3.000 0,29.000-3.000 0,-1.000 1.000-1,-28.000 6.000 0,-28.000 7.000-2,-27.000 6.000 0,-11.000 4.000 0,10.000 4.000 1,10.000 3.000 0,9.000 3.000 2,-4.000 1.000-1,-15.000 1.000 1,-15.000-1.000 1,-16.000 1.000-1,-10.000-3.000 0,-3.000-2.000 0,-3.000-3.000-2,-2.000-3.000 1,-3.000-2.000-1,1.000 0.000 0,-1.000 0.000 0,1.000 0.000 1,-4.000 0.000-1,-6.000 0.000 0,-6.000 0.000 0,-6.000 0.000-1,-9.000 0.000 0,-8.000 0.000-2,-10.000 0.000-1,-9.000 0.000-2,-9.000 0.000-1,-5.000 0.000-1,-7.000 0.000 0,-5.000 0.000-1,-6.000 3.000-3,-3.000 6.000-6,-3.000 7.000-4,-2.000 6.000-7,-6.000 1.000-1,-6.000-3.000 3,-6.000-3.000 3,-6.000-2.000 3</inkml:trace>
</inkml:ink>
</file>

<file path=ppt/ink/ink21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0:37"/>
    </inkml:context>
    <inkml:brush xml:id="br0">
      <inkml:brushProperty name="width" value="0.054350133985281" units="cm"/>
      <inkml:brushProperty name="height" value="0.054350133985281" units="cm"/>
      <inkml:brushProperty name="color" value="#000000"/>
      <inkml:brushProperty name="ignorePressure" value="0"/>
    </inkml:brush>
  </inkml:definitions>
  <inkml:trace contextRef="#ctx0" brushRef="#br0">5200.000 34050.000 404,'-47.000'-4.000'3,"6.000"-5.000"3,7.000-7.000 6,6.000-5.000 4,10.000-1.000 12,17.000 6.000 21,15.000 7.000 20,16.000 6.000 20,9.000 3.000 2,3.000 0.000-19,3.000 0.000-19,4.000 0.000-17,2.000 0.000-13,4.000 0.000-4,3.000 0.000-6,3.000 0.000-4,1.000 0.000-5,1.000 0.000-1,-1.000 0.000-2,1.000 0.000-3,-3.000 1.000-1,-2.000 4.000-3,-3.000 3.000-1,-3.000 3.000-2,-1.000-1.000-3,4.000-2.000-2,3.000-3.000-2,3.000-3.000-3,-11.000-4.000-1,-25.000-3.000 3,-25.000-3.000 2,-25.000-2.000 2,-11.000 5.000 3,3.000 16.000 5,3.000 15.000 4,4.000 17.000 5,2.000 5.000 1,4.000-3.000 1,3.000-3.000-1,3.000-2.000 1,3.000-1.000-2,3.000 3.000 0,3.000 3.000-1,4.000 4.000-1,1.000 2.000-2,0.000 4.000 1,0.000 3.000-1,0.000 3.000 0,1.000 1.000-1,4.000 1.000-1,3.000-1.000 0,3.000 1.000-1,-1.000-3.000-1,-2.000-2.000 0,-3.000-3.000-1,-3.000-3.000-1,-2.000-2.000-1,0.000 0.000 0,0.000 0.000 0,0.000 0.000-1,1.000 0.000-1,4.000 0.000-1,3.000 0.000-2,3.000 0.000-2,-1.000-2.000-1,-2.000-3.000 0,-3.000-3.000-2,-3.000-2.000-1,-2.000-3.000-1,0.000 1.000-5,0.000-1.000-3,0.000 1.000-5,-5.000-3.000-2,-9.000-2.000-1,-10.000-3.000-2,-8.000-3.000-2,-4.000-4.000 3,3.000-3.000 6,3.000-3.000 7,4.000-2.000 5</inkml:trace>
</inkml:ink>
</file>

<file path=ppt/ink/ink21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0:37"/>
    </inkml:context>
    <inkml:brush xml:id="br0">
      <inkml:brushProperty name="width" value="0.0533473081886768" units="cm"/>
      <inkml:brushProperty name="height" value="0.0533473081886768" units="cm"/>
      <inkml:brushProperty name="color" value="#000000"/>
      <inkml:brushProperty name="ignorePressure" value="0"/>
    </inkml:brush>
  </inkml:definitions>
  <inkml:trace contextRef="#ctx0" brushRef="#br0">5050.000 36600.000 412,'-47.000'21.000'-1,"6.000"-5.000"0,7.000-7.000-2,6.000-5.000-1,3.000-4.000 1,0.000 0.000 2,0.000 0.000 2,0.000 0.000 3,0.000 0.000 5,0.000 0.000 8,0.000 0.000 7,0.000 0.000 8,9.000-4.000 9,19.000-5.000 9,19.000-7.000 9,19.000-5.000 10,10.000-3.000-2,4.000 4.000-13,3.000 3.000-12,3.000 3.000-14,4.000 1.000-8,7.000 1.000-2,6.000-1.000-3,7.000 1.000-3,-1.000 1.000-1,-6.000 3.000-3,-6.000 3.000 0,-6.000 4.000-2,-4.000 1.000-2,1.000 0.000-3,-1.000 0.000-2,1.000 0.000-4,-3.000 0.000-1,-2.000 0.000-2,-3.000 0.000-1,-3.000 0.000-1,-2.000 1.000-2,0.000 4.000-2,0.000 3.000-1,0.000 3.000-2,-2.000 3.000-2,-3.000 3.000-1,-3.000 3.000-2,-2.000 4.000-2,-1.000-3.000-2,3.000-5.000-4,3.000-7.000-3,4.000-5.000-5,1.000-6.000-3,0.000-3.000-6,0.000-3.000-6,0.000-2.000-4</inkml:trace>
</inkml:ink>
</file>

<file path=ppt/ink/ink21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0:37"/>
    </inkml:context>
    <inkml:brush xml:id="br0">
      <inkml:brushProperty name="width" value="0.0365294329822063" units="cm"/>
      <inkml:brushProperty name="height" value="0.0365294329822063" units="cm"/>
      <inkml:brushProperty name="color" value="#000000"/>
      <inkml:brushProperty name="ignorePressure" value="0"/>
    </inkml:brush>
  </inkml:definitions>
  <inkml:trace contextRef="#ctx0" brushRef="#br0">7900.000 35550.000 602,'-16.000'-21.000'121,"19.000"10.000"-21,19.000 10.000-20,19.000 9.000-21,5.000 10.000-25,-5.000 14.000-30,-7.000 11.000-31,-5.000 14.000-29,-6.000 2.000-9,-3.000-6.000 9,-3.000-6.000 11,-2.000-6.000 9</inkml:trace>
</inkml:ink>
</file>

<file path=ppt/ink/ink21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0:38"/>
    </inkml:context>
    <inkml:brush xml:id="br0">
      <inkml:brushProperty name="width" value="0.038880854845047" units="cm"/>
      <inkml:brushProperty name="height" value="0.038880854845047" units="cm"/>
      <inkml:brushProperty name="color" value="#000000"/>
      <inkml:brushProperty name="ignorePressure" value="0"/>
    </inkml:brush>
  </inkml:definitions>
  <inkml:trace contextRef="#ctx0" brushRef="#br0">7800.000 36400.000 565,'-40.000'3.000'13,"23.000"6.000"27,22.000 7.000 26,22.000 6.000 25,10.000 3.000 2,1.000 0.000-25,-1.000 0.000-24,1.000 0.000-25,-3.000 1.000-19,-2.000 4.000-10,-3.000 3.000-13,-3.000 3.000-11</inkml:trace>
</inkml:ink>
</file>

<file path=ppt/ink/ink21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0:39"/>
    </inkml:context>
    <inkml:brush xml:id="br0">
      <inkml:brushProperty name="width" value="0.0395360514521599" units="cm"/>
      <inkml:brushProperty name="height" value="0.0395360514521599" units="cm"/>
      <inkml:brushProperty name="color" value="#000000"/>
      <inkml:brushProperty name="ignorePressure" value="0"/>
    </inkml:brush>
  </inkml:definitions>
  <inkml:trace contextRef="#ctx0" brushRef="#br0">4950.000 46100.000 556,'-40.000'0.000'10,"23.000"0.000"21,22.000 0.000 20,22.000 0.000 21,18.000-4.000 4,16.000-5.000-15,15.000-7.000-14,17.000-5.000-15,7.000-4.000-8,0.000 0.000-6,0.000 0.000-6,0.000 0.000-4,-5.000 1.000-6,-9.000 4.000-6,-10.000 3.000-5,-8.000 3.000-5,-4.000 3.000-4,3.000 3.000 0,3.000 3.000-1,4.000 4.000 0,-6.000 2.000-4,-11.000 4.000-6,-14.000 3.000-7,-11.000 3.000-6,-9.000 3.000-4,-3.000 3.000-2,-3.000 3.000-1,-2.000 4.000-2</inkml:trace>
</inkml:ink>
</file>

<file path=ppt/ink/ink21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0:39"/>
    </inkml:context>
    <inkml:brush xml:id="br0">
      <inkml:brushProperty name="width" value="0.0342709459364414" units="cm"/>
      <inkml:brushProperty name="height" value="0.0342709459364414" units="cm"/>
      <inkml:brushProperty name="color" value="#000000"/>
      <inkml:brushProperty name="ignorePressure" value="0"/>
    </inkml:brush>
  </inkml:definitions>
  <inkml:trace contextRef="#ctx0" brushRef="#br0">5500.000 46350.000 641,'-44.000'6.000'59,"13.000"13.000"-4,12.000 12.000-5,13.000 13.000-4,6.000 10.000-5,0.000 10.000-6,0.000 10.000-8,0.000 9.000-6,0.000 1.000-6,0.000-6.000-7,0.000-6.000-6,0.000-6.000-7,1.000-1.000-4,4.000 7.000-1,3.000 6.000 0,3.000 7.000-2,-1.000-3.000-4,-2.000-8.000-8,-3.000-10.000-8,-3.000-9.000-8,-2.000-9.000-1,0.000-5.000 3,0.000-7.000 4,0.000-5.000 5,1.000-6.000 1,4.000-3.000-1,3.000-3.000-1,3.000-2.000-2</inkml:trace>
</inkml:ink>
</file>

<file path=ppt/ink/ink21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0:40"/>
    </inkml:context>
    <inkml:brush xml:id="br0">
      <inkml:brushProperty name="width" value="0.0401914231479168" units="cm"/>
      <inkml:brushProperty name="height" value="0.0401914231479168" units="cm"/>
      <inkml:brushProperty name="color" value="#000000"/>
      <inkml:brushProperty name="ignorePressure" value="0"/>
    </inkml:brush>
  </inkml:definitions>
  <inkml:trace contextRef="#ctx0" brushRef="#br0">6300.000 46100.000 547,'-44.000'4.000'83,"13.000"10.000"-15,12.000 10.000-16,13.000 9.000-16,4.000 7.000-8,-3.000 7.000-3,-3.000 6.000-3,-2.000 7.000-1,-1.000 5.000-3,3.000 7.000 0,3.000 6.000-1,4.000 7.000 0,1.000 4.000-3,0.000 3.000-2,0.000 3.000-2,0.000 4.000-2,0.000 1.000-5,0.000 0.000-3,0.000 0.000-4,0.000 0.000-5,0.000 0.000-5,0.000 0.000-5,0.000 0.000-7,0.000 0.000-6,1.000-4.000-5,4.000-5.000-4,3.000-7.000-3,3.000-5.000-3,-1.000-11.000 1,-2.000-11.000 7,-3.000-14.000 7,-3.000-11.000 7,-1.000-9.000 3,4.000-3.000-1,3.000-3.000-1,3.000-2.000-1</inkml:trace>
</inkml:ink>
</file>

<file path=ppt/ink/ink21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0:40"/>
    </inkml:context>
    <inkml:brush xml:id="br0">
      <inkml:brushProperty name="width" value="0.041656419634819" units="cm"/>
      <inkml:brushProperty name="height" value="0.041656419634819" units="cm"/>
      <inkml:brushProperty name="color" value="#000000"/>
      <inkml:brushProperty name="ignorePressure" value="0"/>
    </inkml:brush>
  </inkml:definitions>
  <inkml:trace contextRef="#ctx0" brushRef="#br0">4400.000 49200.000 528,'-94.000'0.000'5,"13.000"0.000"12,12.000 0.000 10,13.000 0.000 11,24.000 0.000 8,39.000 0.000 3,36.000 0.000 4,39.000 0.000 4,21.000 0.000-3,6.000 0.000-9,7.000 0.000-9,6.000 0.000-9,9.000-2.000-12,13.000-3.000-12,12.000-3.000-15,13.000-2.000-13,7.000-1.000-9,4.000 3.000-2,3.000 3.000-3,3.000 4.000-3,-2.000 1.000-2,-6.000 0.000 0,-6.000 0.000 1,-6.000 0.000-1,-18.000 0.000 3,-28.000 0.000 2,-28.000 0.000 4,-27.000 0.000 3</inkml:trace>
</inkml:ink>
</file>

<file path=ppt/ink/ink21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0:41"/>
    </inkml:context>
    <inkml:brush xml:id="br0">
      <inkml:brushProperty name="width" value="0.0258520618081093" units="cm"/>
      <inkml:brushProperty name="height" value="0.0258520618081093" units="cm"/>
      <inkml:brushProperty name="color" value="#000000"/>
      <inkml:brushProperty name="ignorePressure" value="0"/>
    </inkml:brush>
  </inkml:definitions>
  <inkml:trace contextRef="#ctx0" brushRef="#br0">5600.000 47500.000 850,'-22.000'70.000'46,"6.000"-9.000"-10,7.000-10.000-9,6.000-8.000-8,3.000 8.000-7,0.000 29.000-5,0.000 28.000-4,0.000 28.000-6,0.000 4.000-1,0.000-18.000 0,0.000-19.000 0,0.000-18.000 0,0.000-12.000-8,0.000-3.000-15,0.000-3.000-15,0.000-2.000-16</inkml:trace>
</inkml:ink>
</file>

<file path=ppt/ink/ink21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0:45"/>
    </inkml:context>
    <inkml:brush xml:id="br0">
      <inkml:brushProperty name="width" value="0.0458517856895924" units="cm"/>
      <inkml:brushProperty name="height" value="0.0458517856895924" units="cm"/>
      <inkml:brushProperty name="color" value="#000000"/>
      <inkml:brushProperty name="ignorePressure" value="0"/>
    </inkml:brush>
  </inkml:definitions>
  <inkml:trace contextRef="#ctx0" brushRef="#br0">15650.000 33400.000 479,'-25.000'-135.000'43,"0.000"32.000"-6,0.000 31.000-6,0.000 32.000-5,-5.000 19.000-3,-9.000 10.000-3,-10.000 10.000-1,-8.000 9.000-2,-6.000 9.000-1,1.000 9.000-3,-1.000 10.000-1,1.000 10.000-2,1.000 4.000-2,3.000 0.000-1,3.000 0.000-1,4.000 0.000-1,1.000 0.000-1,0.000 0.000 1,0.000 0.000 1,0.000 0.000 0,1.000 3.000 0,4.000 6.000 0,3.000 7.000-1,3.000 6.000 0,4.000 4.000 0,7.000 4.000 1,6.000 3.000 0,7.000 3.000 0,2.000-2.000 0,1.000-6.000 0,-1.000-6.000 1,1.000-6.000 0,1.000-6.000-2,3.000-2.000-2,3.000-3.000-3,4.000-3.000-3,5.000-6.000-2,10.000-5.000 2,10.000-7.000 0,9.000-5.000 1,4.000-6.000-1,1.000-3.000 0,-1.000-3.000-1,1.000-2.000-1,4.000-5.000-1,9.000-2.000 0,10.000-3.000-2,10.000-3.000 1,4.000-7.000-2,0.000-9.000-2,0.000-10.000-1,0.000-8.000-1,0.000-11.000-2,0.000-8.000 2,0.000-10.000 0,0.000-9.000 0,0.000-9.000 0,0.000-5.000-3,0.000-7.000-3,0.000-5.000-3,0.000-8.000 0,0.000-5.000 2,0.000-7.000 1,0.000-5.000 1,-4.000-4.000 3,-5.000 0.000 2,-7.000 0.000 3,-5.000 0.000 3,-8.000 4.000 2,-5.000 10.000 4,-7.000 10.000 1,-5.000 9.000 4,-8.000 10.000 1,-5.000 14.000 3,-7.000 11.000 1,-5.000 14.000 3,-4.000 13.000 8,0.000 16.000 13,0.000 15.000 15,0.000 17.000 13,0.000 14.000 2,0.000 17.000-11,0.000 15.000-11,0.000 16.000-10,0.000 15.000-8,0.000 16.000-3,0.000 15.000-3,0.000 17.000-4,-2.000-1.000-2,-3.000-16.000-4,-3.000-15.000-2,-2.000-15.000-4,-3.000-7.000-1,1.000 3.000 0,-1.000 3.000-2,1.000 4.000 0,-1.000-3.000-5,1.000-5.000-11,-1.000-7.000-10,1.000-5.000-11,-1.000-9.000-4,1.000-9.000-1,-1.000-10.000-1,1.000-8.000 0,-3.000-14.000 0,-2.000-15.000-2,-3.000-15.000-2,-3.000-16.000-1,1.000-15.000 4,6.000-11.000 10,7.000-14.000 10,6.000-11.000 10,3.000-6.000 6,0.000 4.000 3,0.000 3.000 2,0.000 3.000 3,1.000 4.000 3,4.000 7.000 5,3.000 6.000 4,3.000 7.000 5,4.000 2.000 2,7.000 1.000 2,6.000-1.000 0,7.000 1.000 2,0.000 2.000 3,-2.000 7.000 5,-3.000 6.000 4,-3.000 7.000 5,1.000 4.000 0,6.000 3.000-6,7.000 3.000-4,6.000 4.000-5,3.000 1.000-6,0.000 0.000-4,0.000 0.000-4,0.000 0.000-5,0.000 0.000-4,0.000 0.000-3,0.000 0.000-2,0.000 0.000-4,0.000 0.000-4,0.000 0.000-3,0.000 0.000-5,0.000 0.000-3,-2.000-2.000-4,-3.000-3.000-3,-3.000-3.000-3,-2.000-2.000-4,-8.000-5.000 2,-8.000-2.000 5,-10.000-3.000 4,-9.000-3.000 5,-4.000-1.000 4,4.000 4.000 3,3.000 3.000 2,3.000 3.000 3</inkml:trace>
</inkml:ink>
</file>

<file path=ppt/ink/ink2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53"/>
    </inkml:context>
    <inkml:brush xml:id="br0">
      <inkml:brushProperty name="width" value="0.0446319170296192" units="cm"/>
      <inkml:brushProperty name="height" value="0.0446319170296192" units="cm"/>
      <inkml:brushProperty name="color" value="#00bff3"/>
      <inkml:brushProperty name="ignorePressure" value="0"/>
    </inkml:brush>
  </inkml:definitions>
  <inkml:trace contextRef="#ctx0" brushRef="#br0">34500.000 44650.000 492,'46.000'-47.000'5,"-5.000"6.000"11,-7.000 7.000 11,-5.000 6.000 12,-4.000 1.000 2,0.000-3.000-4,0.000-3.000-6,0.000-2.000-6,-2.000-5.000-3,-3.000-2.000-4,-3.000-3.000-3,-2.000-3.000-3,-3.000-6.000-2,1.000-5.000 1,-1.000-7.000 1,1.000-5.000 0,-7.000 0.000-2,-12.000 10.000-2,-13.000 10.000-3,-12.000 9.000-3,-12.000 7.000-2,-8.000 7.000 1,-10.000 6.000-1,-9.000 7.000 1,-10.000 8.000-1,-9.000 14.000-2,-10.000 11.000-3,-8.000 14.000-2,-4.000 13.000 0,3.000 16.000 2,3.000 15.000 2,4.000 17.000 3,5.000 5.000 1,10.000-3.000-1,10.000-3.000 1,9.000-2.000 0,9.000-3.000 0,9.000 1.000 1,10.000-1.000 2,10.000 1.000 0,10.000-9.000 0,13.000-15.000-1,12.000-15.000-3,13.000-16.000-1,12.000-12.000-1,13.000-5.000-1,12.000-7.000-1,13.000-5.000 0,9.000-9.000-1,6.000-9.000-1,7.000-10.000-1,6.000-8.000 0,1.000-6.000-1,-3.000 1.000 1,-3.000-1.000 1,-2.000 1.000 1,-9.000-1.000 0,-12.000 1.000 0,-13.000-1.000 2,-12.000 1.000 1,-13.000 10.000 5,-12.000 22.000 12,-13.000 22.000 11,-12.000 23.000 11,-10.000 13.000 2,-6.000 6.000-6,-6.000 7.000-7,-6.000 6.000-7,-4.000 9.000-4,1.000 13.000-5,-1.000 12.000-2,1.000 13.000-4,-4.000 15.000-3,-6.000 19.000-5,-6.000 19.000-2,-6.000 19.000-5,-6.000 19.000-3,-2.000 23.000-5,-3.000 22.000-4,-3.000 22.000-5,-2.000 10.000-5,0.000 1.000-3,0.000-1.000-6,0.000 1.000-3,7.000-17.000 0,17.000-30.000 4,15.000-32.000 5,16.000-30.000 6,7.000-28.000 1,1.000-21.000-1,-1.000-22.000 0,1.000-22.000-1</inkml:trace>
</inkml:ink>
</file>

<file path=ppt/ink/ink21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0:45"/>
    </inkml:context>
    <inkml:brush xml:id="br0">
      <inkml:brushProperty name="width" value="0.0531255826354027" units="cm"/>
      <inkml:brushProperty name="height" value="0.0531255826354027" units="cm"/>
      <inkml:brushProperty name="color" value="#000000"/>
      <inkml:brushProperty name="ignorePressure" value="0"/>
    </inkml:brush>
  </inkml:definitions>
  <inkml:trace contextRef="#ctx0" brushRef="#br0">17550.000 32150.000 414,'0.000'-47.000'2,"0.000"6.000"6,0.000 7.000 5,0.000 6.000 4,0.000 15.000 11,0.000 26.000 13,0.000 24.000 15,0.000 26.000 14,-2.000 15.000 0,-3.000 6.000-14,-3.000 7.000-12,-2.000 6.000-14,-3.000 9.000-8,1.000 13.000-1,-1.000 12.000-2,1.000 13.000-1,-1.000 10.000-3,1.000 10.000-1,-1.000 10.000-2,1.000 9.000-2,-1.000-4.000-3,1.000-15.000-1,-1.000-15.000-2,1.000-16.000-2,-1.000 1.000-5,1.000 19.000-8,-1.000 19.000-10,1.000 19.000-8,1.000 15.000-9,3.000 13.000-6,3.000 12.000-7,4.000 13.000-7,1.000-12.000 1,0.000-33.000 7,0.000-35.000 9,0.000-34.000 7,0.000-20.000 6,0.000-2.000 3,0.000-3.000 2,0.000-3.000 5</inkml:trace>
</inkml:ink>
</file>

<file path=ppt/ink/ink21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0:46"/>
    </inkml:context>
    <inkml:brush xml:id="br0">
      <inkml:brushProperty name="width" value="0.0400617048144341" units="cm"/>
      <inkml:brushProperty name="height" value="0.0400617048144341" units="cm"/>
      <inkml:brushProperty name="color" value="#000000"/>
      <inkml:brushProperty name="ignorePressure" value="0"/>
    </inkml:brush>
  </inkml:definitions>
  <inkml:trace contextRef="#ctx0" brushRef="#br0">18600.000 33700.000 549,'-2.000'-41.000'9,"-3.000"19.000"18,-3.000 19.000 19,-2.000 19.000 18,-6.000 13.000 3,-6.000 10.000-12,-6.000 10.000-12,-6.000 9.000-11,-6.000 4.000-8,-2.000 1.000-5,-3.000-1.000-4,-3.000 1.000-5,-1.000-3.000-4,4.000-2.000-2,3.000-3.000-2,3.000-3.000-3,1.000-4.000-1,1.000-3.000 1,-1.000-3.000-1,1.000-2.000 2,1.000-5.000-1,3.000-2.000-2,3.000-3.000-1,4.000-3.000-1,15.000-6.000 2,28.000-5.000 5,28.000-7.000 7,29.000-5.000 6,8.000-4.000-1,-8.000 0.000-6,-10.000 0.000-7,-9.000 0.000-6,1.000 0.000-8,13.000 0.000-12,12.000 0.000-10,13.000 0.000-11,-2.000 0.000-2,-16.000 0.000 6,-15.000 0.000 7,-15.000 0.000 6,-11.000 0.000 2,-2.000 0.000 0,-3.000 0.000-1,-3.000 0.000-1</inkml:trace>
</inkml:ink>
</file>

<file path=ppt/ink/ink21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0:46"/>
    </inkml:context>
    <inkml:brush xml:id="br0">
      <inkml:brushProperty name="width" value="0.0383436158299446" units="cm"/>
      <inkml:brushProperty name="height" value="0.0383436158299446" units="cm"/>
      <inkml:brushProperty name="color" value="#000000"/>
      <inkml:brushProperty name="ignorePressure" value="0"/>
    </inkml:brush>
  </inkml:definitions>
  <inkml:trace contextRef="#ctx0" brushRef="#br0">18800.000 33900.000 573,'-25.000'-24.000'0,"0.000"4.000"0,0.000 3.000 0,0.000 3.000 0,3.000 7.000 12,6.000 14.000 23,7.000 11.000 23,6.000 14.000 24,1.000 13.000 2,-3.000 16.000-19,-3.000 15.000-20,-2.000 17.000-19,-3.000 13.000-13,1.000 13.000-6,-1.000 12.000-8,1.000 13.000-5,1.000-1.000-10,3.000-11.000-10,3.000-14.000-12,4.000-11.000-11,-1.000-14.000-7,-3.000-11.000-2,-3.000-14.000-3,-2.000-11.000-1</inkml:trace>
</inkml:ink>
</file>

<file path=ppt/ink/ink21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0:51"/>
    </inkml:context>
    <inkml:brush xml:id="br0">
      <inkml:brushProperty name="width" value="0.0397956483066082" units="cm"/>
      <inkml:brushProperty name="height" value="0.0397956483066082" units="cm"/>
      <inkml:brushProperty name="color" value="#000000"/>
      <inkml:brushProperty name="ignorePressure" value="0"/>
    </inkml:brush>
  </inkml:definitions>
  <inkml:trace contextRef="#ctx0" brushRef="#br0">20850.000 33550.000 552,'-41.000'0.000'13,"19.000"0.000"21,19.000 0.000 22,19.000 0.000 20,10.000-2.000 4,4.000-3.000-18,3.000-3.000-15,3.000-2.000-18,1.000-3.000-10,1.000 1.000-7,-1.000-1.000-6,1.000 1.000-6,-1.000 1.000-2,1.000 3.000 1,-1.000 3.000 0,1.000 4.000 2,1.000 1.000 0,3.000 0.000 1,3.000 0.000 0,4.000 0.000 0,1.000 0.000 0,0.000 0.000 1,0.000 0.000-1,0.000 0.000 0,6.000 0.000-1,13.000 0.000-3,12.000 0.000-2,13.000 0.000-2,1.000-2.000-1,-9.000-3.000-1,-10.000-3.000 1,-8.000-2.000 0,-6.000-3.000-1,1.000 1.000 2,-1.000-1.000 0,1.000 1.000 0,1.000-3.000 2,3.000-2.000 0,3.000-3.000 2,4.000-3.000 0,1.000 1.000 2,0.000 6.000-1,0.000 7.000 2,0.000 6.000-1,0.000 3.000 0,0.000 0.000-1,0.000 0.000-1,0.000 0.000-1,-2.000 0.000-1,-3.000 0.000 0,-3.000 0.000 0,-2.000 0.000 0,-3.000-2.000 0,1.000-3.000 0,-1.000-3.000 0,1.000-2.000 0,-4.000-3.000-2,-6.000 1.000-3,-6.000-1.000-4,-6.000 1.000-4,-6.000-1.000-3,-2.000 1.000-2,-3.000-1.000-1,-3.000 1.000-3,-10.000 2.000-3,-16.000 7.000-8,-15.000 6.000-8,-15.000 7.000-7</inkml:trace>
</inkml:ink>
</file>

<file path=ppt/ink/ink21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0:52"/>
    </inkml:context>
    <inkml:brush xml:id="br0">
      <inkml:brushProperty name="width" value="0.037072341889143" units="cm"/>
      <inkml:brushProperty name="height" value="0.037072341889143" units="cm"/>
      <inkml:brushProperty name="color" value="#000000"/>
      <inkml:brushProperty name="ignorePressure" value="0"/>
    </inkml:brush>
  </inkml:definitions>
  <inkml:trace contextRef="#ctx0" brushRef="#br0">23700.000 32300.000 593,'-16.000'-43.000'8,"19.000"17.000"17,19.000 15.000 15,19.000 16.000 17,12.000 9.000 3,6.000 3.000-11,7.000 3.000-11,6.000 4.000-10,1.000 2.000-7,-3.000 4.000-1,-3.000 3.000-2,-2.000 3.000-2,-1.000-1.000-2,3.000-2.000-5,3.000-3.000-6,4.000-3.000-3,-1.000-1.000-8,-3.000 4.000-9,-3.000 3.000-8,-2.000 3.000-9,-8.000 3.000-5,-8.000 3.000-3,-10.000 3.000-3,-9.000 4.000-2</inkml:trace>
</inkml:ink>
</file>

<file path=ppt/ink/ink21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0:52"/>
    </inkml:context>
    <inkml:brush xml:id="br0">
      <inkml:brushProperty name="width" value="0.0365274921059608" units="cm"/>
      <inkml:brushProperty name="height" value="0.0365274921059608" units="cm"/>
      <inkml:brushProperty name="color" value="#000000"/>
      <inkml:brushProperty name="ignorePressure" value="0"/>
    </inkml:brush>
  </inkml:definitions>
  <inkml:trace contextRef="#ctx0" brushRef="#br0">21650.000 34200.000 602,'-68.000'-2.000'0,"17.000"-3.000"1,15.000-3.000 1,16.000-2.000 1,4.000-1.000 4,-6.000 3.000 6,-6.000 3.000 6,-6.000 4.000 8,12.000-1.000 5,31.000-3.000 6,32.000-3.000 4,31.000-2.000 6,17.000-3.000-1,3.000 1.000-8,3.000-1.000-7,4.000 1.000-8,4.000 1.000-8,6.000 3.000-8,7.000 3.000-9,6.000 4.000-9,4.000 1.000-5,4.000 0.000-2,3.000 0.000-4,3.000 0.000-2,1.000 0.000-2,1.000 0.000 1,-1.000 0.000 1,1.000 0.000 0,-6.000-2.000-1,-8.000-3.000-4,-10.000-3.000-5,-9.000-2.000-3,-12.000-1.000-1,-11.000 3.000 3,-14.000 3.000 1,-11.000 4.000 4,-12.000-1.000 2,-9.000-3.000 6,-10.000-3.000 4,-8.000-2.000 4</inkml:trace>
</inkml:ink>
</file>

<file path=ppt/ink/ink21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0:52"/>
    </inkml:context>
    <inkml:brush xml:id="br0">
      <inkml:brushProperty name="width" value="0.0332112647593021" units="cm"/>
      <inkml:brushProperty name="height" value="0.0332112647593021" units="cm"/>
      <inkml:brushProperty name="color" value="#000000"/>
      <inkml:brushProperty name="ignorePressure" value="0"/>
    </inkml:brush>
  </inkml:definitions>
  <inkml:trace contextRef="#ctx0" brushRef="#br0">21800.000 34400.000 662,'-27.000'-24.000'2,"-3.000"4.000"6,-3.000 3.000 5,-2.000 3.000 4,11.000 3.000 8,29.000 3.000 9,28.000 3.000 10,28.000 4.000 9,15.000 4.000-2,4.000 6.000-11,3.000 7.000-11,3.000 6.000-12,4.000 4.000-12,7.000 4.000-13,6.000 3.000-12,7.000 3.000-13,7.000 1.000-8,9.000 1.000-5,10.000-1.000-4,10.000 1.000-4,-11.000-6.000 2,-27.000-8.000 6,-28.000-10.000 8,-28.000-9.000 8</inkml:trace>
</inkml:ink>
</file>

<file path=ppt/ink/ink21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0:53"/>
    </inkml:context>
    <inkml:brush xml:id="br0">
      <inkml:brushProperty name="width" value="0.043559979647398" units="cm"/>
      <inkml:brushProperty name="height" value="0.043559979647398" units="cm"/>
      <inkml:brushProperty name="color" value="#000000"/>
      <inkml:brushProperty name="ignorePressure" value="0"/>
    </inkml:brush>
  </inkml:definitions>
  <inkml:trace contextRef="#ctx0" brushRef="#br0">28450.000 31950.000 505,'-24.000'-50.000'5,"4.000"0.000"10,3.000 0.000 10,3.000 0.000 11,-1.000 3.000 3,-2.000 6.000 0,-3.000 7.000-3,-3.000 6.000 0,-6.000 4.000-3,-5.000 4.000-2,-7.000 3.000-2,-5.000 3.000-2,-6.000 7.000-3,-3.000 14.000-5,-3.000 11.000-4,-2.000 14.000-4,-5.000 10.000-3,-2.000 9.000 0,-3.000 10.000 0,-3.000 10.000 0,-1.000 5.000-2,4.000 4.000 0,3.000 3.000-2,3.000 3.000-1,-1.000 4.000 0,-2.000 7.000-1,-3.000 6.000 1,-3.000 7.000-1,2.000 0.000 0,10.000-2.000-1,10.000-3.000-1,9.000-3.000 0,7.000-4.000-2,7.000-3.000 2,6.000-3.000 1,7.000-2.000 0,4.000-5.000 1,3.000-2.000-1,3.000-3.000 0,4.000-3.000 0,5.000-6.000 0,10.000-5.000 0,10.000-7.000 0,9.000-5.000 1,10.000-8.000-4,14.000-5.000-8,11.000-7.000-9,14.000-5.000-9,10.000-8.000-4,9.000-5.000 1,10.000-7.000 0,10.000-5.000 1,4.000-11.000-2,0.000-11.000-5,0.000-14.000-5,0.000-11.000-6,-11.000-3.000 2,-22.000 10.000 7,-22.000 10.000 8,-21.000 9.000 7,-12.000 2.000 5,1.000-2.000-1,-1.000-3.000 1,1.000-3.000-1</inkml:trace>
</inkml:ink>
</file>

<file path=ppt/ink/ink21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0:53"/>
    </inkml:context>
    <inkml:brush xml:id="br0">
      <inkml:brushProperty name="width" value="0.0423933155834675" units="cm"/>
      <inkml:brushProperty name="height" value="0.0423933155834675" units="cm"/>
      <inkml:brushProperty name="color" value="#000000"/>
      <inkml:brushProperty name="ignorePressure" value="0"/>
    </inkml:brush>
  </inkml:definitions>
  <inkml:trace contextRef="#ctx0" brushRef="#br0">29350.000 32550.000 518,'-71.000'4.000'73,"10.000"10.000"-8,10.000 10.000-8,9.000 9.000-8,4.000 7.000-7,1.000 7.000-5,-1.000 6.000-5,1.000 7.000-6,1.000 4.000-5,3.000 3.000-1,3.000 3.000-3,4.000 4.000-2,2.000-1.000-3,4.000-3.000-4,3.000-3.000-2,3.000-2.000-4,3.000-3.000-6,3.000 1.000-6,3.000-1.000-7,4.000 1.000-6,5.000-6.000-5,10.000-8.000-2,10.000-10.000-3,9.000-9.000-1,2.000-7.000-1,-2.000-3.000 0,-3.000-3.000 1,-3.000-2.000 0,-2.000-5.000-1,0.000-2.000-2,0.000-3.000-4,0.000-3.000-2</inkml:trace>
</inkml:ink>
</file>

<file path=ppt/ink/ink21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0:54"/>
    </inkml:context>
    <inkml:brush xml:id="br0">
      <inkml:brushProperty name="width" value="0.0407744608819485" units="cm"/>
      <inkml:brushProperty name="height" value="0.0407744608819485" units="cm"/>
      <inkml:brushProperty name="color" value="#000000"/>
      <inkml:brushProperty name="ignorePressure" value="0"/>
    </inkml:brush>
  </inkml:definitions>
  <inkml:trace contextRef="#ctx0" brushRef="#br0">30500.000 32450.000 539,'-72.000'1.000'8,"6.000"4.000"16,7.000 3.000 15,6.000 3.000 16,6.000 6.000 3,6.000 9.000-9,7.000 10.000-10,6.000 10.000-9,4.000 4.000-6,4.000 0.000-3,3.000 0.000-2,3.000 0.000-3,1.000 0.000-1,1.000 0.000-1,-1.000 0.000 1,1.000 0.000-1,4.000 0.000-2,9.000 0.000-5,10.000 0.000-6,10.000 0.000-3,7.000-5.000-4,6.000-9.000 0,7.000-10.000 0,6.000-8.000-1,1.000-4.000 0,-3.000 3.000 1,-3.000 3.000-1,-2.000 4.000 1,-5.000 1.000-1,-2.000 0.000 0,-3.000 0.000-1,-3.000 0.000-1,-7.000 3.000 3,-9.000 6.000 3,-10.000 7.000 4,-8.000 6.000 4,-11.000 3.000 2,-8.000 0.000-1,-10.000 0.000 1,-9.000 0.000 0,-9.000-4.000-3,-5.000-5.000-3,-7.000-7.000-5,-5.000-5.000-3,-3.000-6.000-9,4.000-3.000-14,3.000-3.000-15,3.000-2.000-14,6.000-5.000-3,9.000-2.000 7,10.000-3.000 9,10.000-3.000 8,5.000-4.000 5,4.000-3.000 4,3.000-3.000 3,3.000-2.000 3</inkml:trace>
</inkml:ink>
</file>

<file path=ppt/ink/ink2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54"/>
    </inkml:context>
    <inkml:brush xml:id="br0">
      <inkml:brushProperty name="width" value="0.0415956117212772" units="cm"/>
      <inkml:brushProperty name="height" value="0.0415956117212772" units="cm"/>
      <inkml:brushProperty name="color" value="#00bff3"/>
      <inkml:brushProperty name="ignorePressure" value="0"/>
    </inkml:brush>
  </inkml:definitions>
  <inkml:trace contextRef="#ctx0" brushRef="#br0">36450.000 44550.000 528,'-4.000'-46.000'7,"-5.000"10.000"12,-7.000 10.000 14,-5.000 9.000 13,-8.000 20.000 5,-5.000 31.000-3,-7.000 32.000-1,-5.000 31.000-3,-1.000 10.000-4,6.000-8.000-7,7.000-10.000-6,6.000-9.000-7,4.000-9.000-4,4.000-5.000-1,3.000-7.000-2,3.000-5.000 0</inkml:trace>
</inkml:ink>
</file>

<file path=ppt/ink/ink21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0:54"/>
    </inkml:context>
    <inkml:brush xml:id="br0">
      <inkml:brushProperty name="width" value="0.044537827372551" units="cm"/>
      <inkml:brushProperty name="height" value="0.044537827372551" units="cm"/>
      <inkml:brushProperty name="color" value="#000000"/>
      <inkml:brushProperty name="ignorePressure" value="0"/>
    </inkml:brush>
  </inkml:definitions>
  <inkml:trace contextRef="#ctx0" brushRef="#br0">30550.000 32350.000 493,'75.000'-22.000'16,"0.000"6.000"8,0.000 7.000 10,0.000 6.000 9,-2.000 6.000 3,-3.000 6.000-3,-3.000 7.000-3,-2.000 6.000-3,-5.000 7.000-4,-2.000 10.000-4,-3.000 10.000-3,-3.000 9.000-4,-7.000 6.000-2,-9.000 3.000 0,-10.000 3.000-1,-8.000 4.000-1,-9.000 7.000-2,-6.000 13.000-5,-6.000 12.000-4,-6.000 13.000-4,-15.000 6.000-6,-21.000 0.000-5,-22.000 0.000-5,-22.000 0.000-5,-11.000-5.000-8,0.000-9.000-7,0.000-10.000-8,0.000-8.000-8,7.000-14.000-6,17.000-15.000-2,15.000-15.000-4,16.000-16.000-4</inkml:trace>
</inkml:ink>
</file>

<file path=ppt/ink/ink21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0:56"/>
    </inkml:context>
    <inkml:brush xml:id="br0">
      <inkml:brushProperty name="width" value="0.0360904894769192" units="cm"/>
      <inkml:brushProperty name="height" value="0.0360904894769192" units="cm"/>
      <inkml:brushProperty name="color" value="#000000"/>
      <inkml:brushProperty name="ignorePressure" value="0"/>
    </inkml:brush>
  </inkml:definitions>
  <inkml:trace contextRef="#ctx0" brushRef="#br0">32350.000 32750.000 609,'-21.000'-27.000'7,"10.000"-3.000"12,10.000-3.000 14,9.000-2.000 12,9.000 2.000 4,9.000 9.000-6,10.000 10.000-6,10.000 10.000-6,13.000 2.000-4,19.000-3.000-2,19.000-3.000-2,19.000-2.000-2,12.000-1.000-4,6.000 3.000-7,7.000 3.000-7,6.000 4.000-6,-2.000 1.000-7,-9.000 0.000-3,-10.000 0.000-6,-8.000 0.000-3,-15.000-2.000-7,-19.000-3.000-8,-18.000-3.000-9,-19.000-2.000-7,-18.000-3.000-2,-15.000 1.000 5,-15.000-1.000 5,-16.000 1.000 4</inkml:trace>
</inkml:ink>
</file>

<file path=ppt/ink/ink21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0:56"/>
    </inkml:context>
    <inkml:brush xml:id="br0">
      <inkml:brushProperty name="width" value="0.0369911566376686" units="cm"/>
      <inkml:brushProperty name="height" value="0.0369911566376686" units="cm"/>
      <inkml:brushProperty name="color" value="#000000"/>
      <inkml:brushProperty name="ignorePressure" value="0"/>
    </inkml:brush>
  </inkml:definitions>
  <inkml:trace contextRef="#ctx0" brushRef="#br0">33300.000 31950.000 594,'-47.000'-2.000'4,"6.000"-3.000"6,7.000-3.000 7,6.000-2.000 7,4.000 2.000 5,4.000 9.000 4,3.000 10.000 4,3.000 10.000 3,4.000 10.000-1,7.000 13.000-5,6.000 12.000-5,7.000 13.000-5,0.000 10.000-3,-2.000 10.000-2,-3.000 10.000-1,-3.000 9.000-1,-4.000 9.000-7,-3.000 9.000-12,-3.000 10.000-13,-2.000 10.000-12,-1.000-1.000-10,3.000-9.000-5,3.000-10.000-7,4.000-8.000-7,-1.000-15.000 0,-3.000-19.000 5,-3.000-18.000 3,-2.000-19.000 5</inkml:trace>
</inkml:ink>
</file>

<file path=ppt/ink/ink21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0:57"/>
    </inkml:context>
    <inkml:brush xml:id="br0">
      <inkml:brushProperty name="width" value="0.041048564016819" units="cm"/>
      <inkml:brushProperty name="height" value="0.041048564016819" units="cm"/>
      <inkml:brushProperty name="color" value="#000000"/>
      <inkml:brushProperty name="ignorePressure" value="0"/>
    </inkml:brush>
  </inkml:definitions>
  <inkml:trace contextRef="#ctx0" brushRef="#br0">35900.000 31450.000 535,'73.000'-44.000'10,"-3.000"13.000"8,-3.000 12.000 11,-2.000 13.000 8,0.000 7.000 4,7.000 4.000-3,6.000 3.000-3,7.000 3.000-2,-1.000 3.000-4,-6.000 3.000-3,-6.000 3.000-5,-6.000 4.000-3,-7.000 4.000-2,-6.000 6.000 0,-6.000 7.000-1,-6.000 6.000-1,-10.000 4.000-1,-12.000 4.000-4,-13.000 3.000-4,-12.000 3.000-3,-15.000 4.000-4,-15.000 7.000-3,-15.000 6.000-3,-16.000 7.000-4,-15.000 2.000-3,-11.000 1.000-2,-14.000-1.000-3,-11.000 1.000-2,-4.000-3.000-1,6.000-2.000-1,7.000-3.000-1,6.000-3.000 0,6.000-7.000 1,6.000-9.000 2,7.000-10.000 2,6.000-8.000 3,-1.000-6.000 5,-5.000 1.000 6,-7.000-1.000 6,-5.000 1.000 6,5.000-6.000 5,19.000-8.000 4,19.000-10.000 3,19.000-9.000 3,26.000-13.000 5,34.000-16.000 3,35.000-15.000 5,35.000-15.000 3,19.000-7.000-1,7.000 3.000-5,6.000 3.000-5,7.000 4.000-6,4.000 4.000-6,3.000 6.000-4,3.000 7.000-6,4.000 6.000-4,-1.000 6.000-4,-3.000 6.000-3,-3.000 7.000-3,-2.000 6.000-3,-9.000 3.000-2,-12.000 0.000-1,-13.000 0.000-2,-12.000 0.000-2,-10.000-2.000-2,-6.000-3.000-2,-6.000-3.000-4,-6.000-2.000-3,-10.000-6.000-4,-12.000-6.000-6,-13.000-6.000-6,-12.000-6.000-5,-7.000-1.000 2,1.000 7.000 8,-1.000 6.000 9,1.000 7.000 8</inkml:trace>
</inkml:ink>
</file>

<file path=ppt/ink/ink21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0:57"/>
    </inkml:context>
    <inkml:brush xml:id="br0">
      <inkml:brushProperty name="width" value="0.0502943582832813" units="cm"/>
      <inkml:brushProperty name="height" value="0.0502943582832813" units="cm"/>
      <inkml:brushProperty name="color" value="#000000"/>
      <inkml:brushProperty name="ignorePressure" value="0"/>
    </inkml:brush>
  </inkml:definitions>
  <inkml:trace contextRef="#ctx0" brushRef="#br0">38150.000 31150.000 437,'1.000'-52.000'2,"4.000"-3.000"6,3.000-3.000 4,3.000-2.000 5,-1.000 8.000 8,-2.000 22.000 12,-3.000 22.000 11,-3.000 23.000 12,-2.000 14.000 2,0.000 10.000-7,0.000 10.000-9,0.000 9.000-7,0.000 7.000-6,0.000 7.000-5,0.000 6.000-4,0.000 7.000-5,-2.000 2.000-3,-3.000 1.000-3,-3.000-1.000-4,-2.000 1.000-2,-1.000 2.000-4,3.000 7.000-8,3.000 6.000-6,4.000 7.000-6,-1.000 0.000-3,-3.000-2.000 4,-3.000-3.000 3,-2.000-3.000 2,-3.000-9.000-5,1.000-11.000-15,-1.000-14.000-14,1.000-11.000-14,1.000-17.000-7,3.000-18.000 2,3.000-19.000 3,4.000-18.000 2</inkml:trace>
</inkml:ink>
</file>

<file path=ppt/ink/ink21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0:57"/>
    </inkml:context>
    <inkml:brush xml:id="br0">
      <inkml:brushProperty name="width" value="0.0367965810000896" units="cm"/>
      <inkml:brushProperty name="height" value="0.0367965810000896" units="cm"/>
      <inkml:brushProperty name="color" value="#000000"/>
      <inkml:brushProperty name="ignorePressure" value="0"/>
    </inkml:brush>
  </inkml:definitions>
  <inkml:trace contextRef="#ctx0" brushRef="#br0">38100.000 32100.000 597,'25.000'-49.000'3,"0.000"4.000"5,0.000 3.000 5,0.000 3.000 6,3.000 3.000 4,6.000 3.000 5,7.000 3.000 6,6.000 4.000 3,3.000 4.000 2,0.000 6.000-4,0.000 7.000-4,0.000 6.000-3,0.000 3.000-3,0.000 0.000-3,0.000 0.000 0,0.000 0.000-3,0.000 0.000-6,0.000 0.000-9,0.000 0.000-11,0.000 0.000-9,-4.000-4.000-14,-5.000-5.000-19,-7.000-7.000-20,-5.000-5.000-18</inkml:trace>
</inkml:ink>
</file>

<file path=ppt/ink/ink21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0:57"/>
    </inkml:context>
    <inkml:brush xml:id="br0">
      <inkml:brushProperty name="width" value="0.0588443242013454" units="cm"/>
      <inkml:brushProperty name="height" value="0.0588443242013454" units="cm"/>
      <inkml:brushProperty name="color" value="#000000"/>
      <inkml:brushProperty name="ignorePressure" value="0"/>
    </inkml:brush>
  </inkml:definitions>
  <inkml:trace contextRef="#ctx0" brushRef="#br0">39150.000 30200.000 373,'1.000'-118.000'3,"4.000"17.000"4,3.000 15.000 5,3.000 16.000 5,-1.000 18.000 8,-2.000 22.000 15,-3.000 22.000 12,-3.000 23.000 14,-2.000 19.000 2,0.000 19.000-10,0.000 19.000-9,0.000 19.000-9,-2.000 16.000-7,-3.000 17.000-3,-3.000 15.000-3,-2.000 16.000-4,-1.000 9.000-2,3.000 3.000-3,3.000 3.000-3,4.000 4.000-4,-3.000 4.000-3,-5.000 6.000-4,-7.000 7.000-6,-5.000 6.000-4,-3.000 13.000-5,4.000 23.000-7,3.000 22.000-8,3.000 22.000-5,3.000-1.000-7,3.000-21.000-3,3.000-22.000-5,4.000-22.000-3,2.000-21.000-1,4.000-18.000 4,3.000-19.000 4,3.000-18.000 3,1.000-21.000 2,1.000-22.000-1,-1.000-22.000 0,1.000-21.000-2</inkml:trace>
</inkml:ink>
</file>

<file path=ppt/ink/ink21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0:58"/>
    </inkml:context>
    <inkml:brush xml:id="br0">
      <inkml:brushProperty name="width" value="0.0425081811845303" units="cm"/>
      <inkml:brushProperty name="height" value="0.0425081811845303" units="cm"/>
      <inkml:brushProperty name="color" value="#000000"/>
      <inkml:brushProperty name="ignorePressure" value="0"/>
    </inkml:brush>
  </inkml:definitions>
  <inkml:trace contextRef="#ctx0" brushRef="#br0">39600.000 31850.000 517,'26.000'-46.000'6,"4.000"10.000"10,3.000 10.000 12,3.000 9.000 11,4.000 6.000 4,7.000 3.000 0,6.000 3.000-2,7.000 4.000-1,-3.000 7.000-4,-8.000 13.000-5,-10.000 12.000-6,-9.000 13.000-6,-7.000 6.000-5,-3.000 0.000-2,-3.000 0.000-4,-2.000 0.000-3,-9.000 3.000-1,-12.000 6.000 2,-13.000 7.000 2,-12.000 6.000 3,-10.000 3.000-4,-6.000 0.000-6,-6.000 0.000-8,-6.000 0.000-7,-2.000-4.000-3,3.000-5.000 3,3.000-7.000 2,4.000-5.000 2,26.000-14.000 6,50.000-18.000 10,50.000-19.000 8,50.000-18.000 10,26.000-12.000 1,4.000-3.000-4,3.000-3.000-5,3.000-2.000-5,-11.000 0.000-10,-25.000 7.000-17,-25.000 6.000-14,-25.000 7.000-17,-16.000 2.000-10,-6.000 1.000-8,-6.000-1.000-6,-6.000 1.000-7</inkml:trace>
</inkml:ink>
</file>

<file path=ppt/ink/ink21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1:02"/>
    </inkml:context>
    <inkml:brush xml:id="br0">
      <inkml:brushProperty name="width" value="0.0433766394853592" units="cm"/>
      <inkml:brushProperty name="height" value="0.0433766394853592" units="cm"/>
      <inkml:brushProperty name="color" value="#000000"/>
      <inkml:brushProperty name="ignorePressure" value="0"/>
    </inkml:brush>
  </inkml:definitions>
  <inkml:trace contextRef="#ctx0" brushRef="#br0">15650.000 45900.000 507,'-2.000'-93.000'35,"-3.000"17.000"-4,-3.000 15.000-4,-2.000 16.000-4,-6.000 7.000-3,-6.000 1.000 1,-6.000-1.000-2,-6.000 1.000 0,-2.000 2.000-2,3.000 7.000-4,3.000 6.000-2,4.000 7.000-4,-4.000 7.000-2,-9.000 9.000-1,-10.000 10.000-1,-8.000 10.000-1,-3.000 7.000 0,7.000 6.000 1,6.000 7.000 0,7.000 6.000 0,0.000 6.000 1,-2.000 6.000 0,-3.000 7.000 1,-3.000 6.000 1,1.000 1.000 0,6.000-3.000-1,7.000-3.000 0,6.000-2.000 0,4.000 5.000 0,4.000 16.000 1,3.000 15.000 0,3.000 17.000 1,3.000 2.000 0,3.000-9.000-1,3.000-10.000 0,4.000-8.000-1,5.000-8.000-1,10.000-2.000 0,10.000-3.000-1,9.000-3.000 0,6.000-9.000-1,3.000-11.000 0,3.000-14.000-1,4.000-11.000-1,2.000-11.000-1,4.000-5.000-2,3.000-7.000-1,3.000-5.000-1,6.000-11.000-1,9.000-11.000-2,10.000-14.000-1,10.000-11.000-2,4.000-14.000 0,0.000-11.000-2,0.000-14.000-1,0.000-11.000-1,-2.000-9.000 0,-3.000-3.000 0,-3.000-3.000 1,-2.000-2.000 0,-8.000-3.000-1,-8.000 1.000-3,-10.000-1.000-4,-9.000 1.000-2,-9.000 1.000 0,-5.000 3.000 2,-7.000 3.000 3,-5.000 4.000 3,-6.000 5.000 2,-3.000 10.000 1,-3.000 10.000 1,-2.000 9.000 1,-5.000 7.000 3,-2.000 7.000 8,-3.000 6.000 6,-3.000 7.000 7,-4.000 11.000 11,-3.000 20.000 16,-3.000 18.000 16,-2.000 20.000 15,0.000 11.000 3,7.000 7.000-15,6.000 6.000-12,7.000 7.000-14,0.000 4.000-10,-2.000 3.000-5,-3.000 3.000-6,-3.000 4.000-5,-2.000 1.000-4,0.000 0.000 0,0.000 0.000-1,0.000 0.000 0,-2.000 9.000-1,-3.000 19.000-4,-3.000 19.000-1,-2.000 19.000-3,-3.000 2.000-3,1.000-11.000-3,-1.000-14.000-3,1.000-11.000-3,1.000-15.000-1,3.000-16.000 2,3.000-15.000 1,4.000-15.000 2,1.000-20.000-7,0.000-21.000-14,0.000-22.000-15,0.000-22.000-14,0.000-15.000-1,0.000-5.000 13,0.000-7.000 11,0.000-5.000 13,0.000-4.000 8,0.000 0.000 2,0.000 0.000 2,0.000 0.000 3,1.000 1.000 4,4.000 4.000 8,3.000 3.000 7,3.000 3.000 8,3.000 4.000 5,3.000 7.000 5,3.000 6.000 6,4.000 7.000 4,4.000 4.000 3,6.000 3.000-1,7.000 3.000 1,6.000 4.000-1,4.000 2.000-2,4.000 4.000-6,3.000 3.000-4,3.000 3.000-7,1.000 3.000-3,1.000 3.000-3,-1.000 3.000-2,1.000 4.000-4,-4.000 1.000-3,-6.000 0.000-7,-6.000 0.000-6,-6.000 0.000-7,-4.000 0.000-3,1.000 0.000-4,-1.000 0.000-2,1.000 0.000-3,-3.000-5.000-3,-2.000-9.000-3,-3.000-10.000-2,-3.000-8.000-3,-4.000-4.000 3,-3.000 3.000 9,-3.000 3.000 9,-2.000 4.000 8</inkml:trace>
</inkml:ink>
</file>

<file path=ppt/ink/ink21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1:02"/>
    </inkml:context>
    <inkml:brush xml:id="br0">
      <inkml:brushProperty name="width" value="0.0496940240263939" units="cm"/>
      <inkml:brushProperty name="height" value="0.0496940240263939" units="cm"/>
      <inkml:brushProperty name="color" value="#000000"/>
      <inkml:brushProperty name="ignorePressure" value="0"/>
    </inkml:brush>
  </inkml:definitions>
  <inkml:trace contextRef="#ctx0" brushRef="#br0">17950.000 44950.000 442,'0.000'-96.000'-1,"0.000"10.000"-3,0.000 10.000-3,0.000 9.000-2,0.000 7.000 2,0.000 7.000 8,0.000 6.000 7,0.000 7.000 7,0.000 4.000 8,0.000 3.000 8,0.000 3.000 8,0.000 4.000 9,0.000 18.000 2,0.000 34.000-3,0.000 35.000-3,0.000 35.000-4,0.000 14.000-3,0.000-2.000-4,0.000-3.000-3,0.000-3.000-4,0.000 2.000-3,0.000 10.000-4,0.000 10.000-3,0.000 9.000-3,-4.000 12.000-2,-5.000 16.000-2,-7.000 15.000 0,-5.000 17.000-2,-3.000 14.000-2,4.000 17.000-4,3.000 15.000-3,3.000 16.000-4,3.000-1.000-6,3.000-15.000-7,3.000-15.000-7,4.000-16.000-8,2.000-15.000-4,4.000-11.000-2,3.000-14.000-4,3.000-11.000-2,3.000-17.000-1,3.000-18.000 1,3.000-19.000 1,4.000-18.000 0</inkml:trace>
</inkml:ink>
</file>

<file path=ppt/ink/ink2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1:54"/>
    </inkml:context>
    <inkml:brush xml:id="br0">
      <inkml:brushProperty name="width" value="0.0391627959907055" units="cm"/>
      <inkml:brushProperty name="height" value="0.0391627959907055" units="cm"/>
      <inkml:brushProperty name="color" value="#00bff3"/>
      <inkml:brushProperty name="ignorePressure" value="0"/>
    </inkml:brush>
  </inkml:definitions>
  <inkml:trace contextRef="#ctx0" brushRef="#br0">36150.000 45600.000 561,'142.000'-75.000'9,"-16.000"0.000"16,-15.000 0.000 18,-15.000 0.000 17,-12.000-4.000 3,-6.000-5.000-12,-6.000-7.000-10,-6.000-5.000-11,-9.000-9.000-8,-8.000-9.000-3,-10.000-10.000-4,-9.000-8.000-4,-12.000-1.000-1,-11.000 9.000-1,-14.000 10.000 1,-11.000 10.000 0,-15.000 13.000-3,-16.000 19.000-4,-15.000 19.000-3,-15.000 19.000-5,-18.000 27.000-3,-19.000 39.000-1,-18.000 36.000-2,-19.000 39.000 0,7.000 8.000 0,35.000-18.000 2,35.000-19.000 3,34.000-18.000 2,15.000-10.000-11,-3.000 0.000-23,-3.000 0.000-25,-2.000 0.000-24</inkml:trace>
</inkml:ink>
</file>

<file path=ppt/ink/ink21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1:03"/>
    </inkml:context>
    <inkml:brush xml:id="br0">
      <inkml:brushProperty name="width" value="0.0391616150736809" units="cm"/>
      <inkml:brushProperty name="height" value="0.0391616150736809" units="cm"/>
      <inkml:brushProperty name="color" value="#000000"/>
      <inkml:brushProperty name="ignorePressure" value="0"/>
    </inkml:brush>
  </inkml:definitions>
  <inkml:trace contextRef="#ctx0" brushRef="#br0">19250.000 45500.000 561,'-25.000'-16.000'10,"0.000"19.000"18,0.000 19.000 20,0.000 19.000 18,-2.000 10.000 4,-3.000 4.000-13,-3.000 3.000-12,-2.000 3.000-12,-6.000 3.000-9,-6.000 3.000-5,-6.000 3.000-5,-6.000 4.000-4,-1.000-1.000-4,7.000-3.000-2,6.000-3.000-1,7.000-2.000-1,4.000-8.000-3,3.000-8.000-1,3.000-10.000-2,4.000-9.000-3,1.000-5.000 1,0.000 0.000-1,0.000 0.000 1,0.000 0.000 1,7.000-2.000 1,17.000-3.000 2,15.000-3.000 3,16.000-2.000 2,12.000-6.000 2,9.000-6.000 1,10.000-6.000 1,10.000-6.000 0,5.000-6.000 0,4.000-2.000-2,3.000-3.000-3,3.000-3.000-3,-1.000-1.000-4,-2.000 4.000-4,-3.000 3.000-5,-3.000 3.000-5,-4.000 1.000-4,-3.000 1.000-3,-3.000-1.000-4,-2.000 1.000-4,-6.000 1.000-2,-6.000 3.000-1,-6.000 3.000-1,-6.000 4.000-2,-6.000-1.000 1,-2.000-3.000 0,-3.000-3.000 1,-3.000-2.000 1</inkml:trace>
</inkml:ink>
</file>

<file path=ppt/ink/ink21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1:03"/>
    </inkml:context>
    <inkml:brush xml:id="br0">
      <inkml:brushProperty name="width" value="0.042885210365057" units="cm"/>
      <inkml:brushProperty name="height" value="0.042885210365057" units="cm"/>
      <inkml:brushProperty name="color" value="#000000"/>
      <inkml:brushProperty name="ignorePressure" value="0"/>
    </inkml:brush>
  </inkml:definitions>
  <inkml:trace contextRef="#ctx0" brushRef="#br0">19450.000 45550.000 512,'-24.000'-24.000'0,"4.000"4.000"0,3.000 3.000 0,3.000 3.000 0,-1.000-1.000 6,-2.000-2.000 10,-3.000-3.000 10,-3.000-3.000 11,1.000 4.000 6,6.000 13.000 2,7.000 12.000 1,6.000 13.000 1,3.000 13.000-2,0.000 17.000-7,0.000 15.000-6,0.000 16.000-6,0.000 16.000-5,0.000 20.000-1,0.000 18.000-3,0.000 20.000-1,0.000 13.000-10,0.000 9.000-13,0.000 10.000-16,0.000 10.000-15,0.000-11.000-4,0.000-27.000 8,0.000-28.000 7,0.000-28.000 8,1.000-21.000-5,4.000-12.000-15,3.000-13.000-16,3.000-12.000-15</inkml:trace>
</inkml:ink>
</file>

<file path=ppt/ink/ink21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1:05"/>
    </inkml:context>
    <inkml:brush xml:id="br0">
      <inkml:brushProperty name="width" value="0.0353615209460258" units="cm"/>
      <inkml:brushProperty name="height" value="0.0353615209460258" units="cm"/>
      <inkml:brushProperty name="color" value="#000000"/>
      <inkml:brushProperty name="ignorePressure" value="0"/>
    </inkml:brush>
  </inkml:definitions>
  <inkml:trace contextRef="#ctx0" brushRef="#br0">21950.000 45600.000 622,'-90.000'-25.000'4,"23.000"0.000"10,22.000 0.000 8,22.000 0.000 10,24.000 3.000 5,29.000 6.000 0,28.000 7.000 1,28.000 6.000 1,17.000 3.000-2,6.000 0.000-5,7.000 0.000-4,6.000 0.000-6,7.000-2.000-5,10.000-3.000-5,10.000-3.000-6,9.000-2.000-6,-1.000-3.000-5,-8.000 1.000-9,-10.000-1.000-6,-9.000 1.000-8,-13.000-1.000-5,-16.000 1.000-2,-15.000-1.000-2,-15.000 1.000-2,-14.000 2.000-2,-8.000 7.000-2,-10.000 6.000-1,-9.000 7.000-3</inkml:trace>
</inkml:ink>
</file>

<file path=ppt/ink/ink21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1:05"/>
    </inkml:context>
    <inkml:brush xml:id="br0">
      <inkml:brushProperty name="width" value="0.0395983196794987" units="cm"/>
      <inkml:brushProperty name="height" value="0.0395983196794987" units="cm"/>
      <inkml:brushProperty name="color" value="#000000"/>
      <inkml:brushProperty name="ignorePressure" value="0"/>
    </inkml:brush>
  </inkml:definitions>
  <inkml:trace contextRef="#ctx0" brushRef="#br0">23150.000 44450.000 555,'-24.000'-25.000'0,"4.000"0.000"0,3.000 0.000 0,3.000 0.000 0,1.000-2.000 0,1.000-3.000 2,-1.000-3.000 0,1.000-2.000 0,-1.000 14.000 10,1.000 35.000 17,-1.000 35.000 18,1.000 34.000 17,1.000 21.000 2,3.000 10.000-11,3.000 10.000-12,4.000 9.000-12,-3.000 4.000-7,-5.000 1.000-3,-7.000-1.000-1,-5.000 1.000-3,-1.000 5.000-8,6.000 14.000-14,7.000 11.000-16,6.000 14.000-14,3.000 2.000-5,0.000-6.000 6,0.000-6.000 4,0.000-6.000 6,4.000-20.000-3,10.000-30.000-12,10.000-32.000-13,9.000-30.000-11</inkml:trace>
</inkml:ink>
</file>

<file path=ppt/ink/ink21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1:06"/>
    </inkml:context>
    <inkml:brush xml:id="br0">
      <inkml:brushProperty name="width" value="0.0488850884139538" units="cm"/>
      <inkml:brushProperty name="height" value="0.0488850884139538" units="cm"/>
      <inkml:brushProperty name="color" value="#000000"/>
      <inkml:brushProperty name="ignorePressure" value="0"/>
    </inkml:brush>
  </inkml:definitions>
  <inkml:trace contextRef="#ctx0" brushRef="#br0">26900.000 44150.000 450,'-5.000'-44.000'3,"-9.000"13.000"8,-10.000 12.000 6,-8.000 13.000 8,-8.000 7.000 3,-2.000 4.000-1,-3.000 3.000 0,-3.000 3.000-2,-4.000 7.000 0,-3.000 14.000-2,-3.000 11.000 0,-2.000 14.000-2,-3.000 8.000-1,1.000 7.000-2,-1.000 6.000 0,1.000 7.000-2,-3.000 2.000 0,-2.000 1.000-2,-3.000-1.000 0,-3.000 1.000-2,1.000-3.000 0,6.000-2.000-1,7.000-3.000-1,6.000-3.000-1,7.000-4.000-1,10.000-3.000-2,10.000-3.000-1,9.000-2.000-2,10.000-6.000-4,14.000-6.000-5,11.000-6.000-6,14.000-6.000-5,8.000-12.000-2,7.000-15.000 0,6.000-15.000 2,7.000-16.000 0,13.000-16.000 0,22.000-16.000-1,22.000-15.000 1,23.000-15.000-1,2.000-6.000 0,-16.000 7.000 2,-15.000 6.000 1,-15.000 7.000 3,-12.000 7.000 1,-6.000 9.000 3,-6.000 10.000 3,-6.000 10.000 2,-7.000 7.000 4,-6.000 6.000 4,-6.000 7.000 5,-6.000 6.000 4,-9.000 12.000 5,-8.000 19.000 7,-10.000 19.000 5,-9.000 19.000 7,-5.000 7.000 0,0.000-3.000-5,0.000-3.000-5,0.000-2.000-5,0.000-5.000-3,0.000-2.000-4,0.000-3.000-1,0.000-3.000-4,1.000 1.000-1,4.000 6.000-1,3.000 7.000 0,3.000 6.000-1,12.000-10.000-3,22.000-24.000-9,22.000-26.000-7,23.000-24.000-8,8.000-20.000-3,-3.000-11.000 1,-3.000-14.000 1,-2.000-11.000 1,-3.000-9.000 1,1.000-3.000 2,-1.000-3.000 1,1.000-2.000 3,-6.000-5.000 1,-8.000-2.000 2,-10.000-3.000 3,-9.000-3.000 1,-10.000-1.000 2,-9.000 4.000 2,-10.000 3.000 3,-8.000 3.000 3,-11.000 6.000 1,-8.000 9.000-1,-10.000 10.000-1,-9.000 10.000 0,-10.000 8.000 0,-9.000 10.000 0,-10.000 10.000-1,-8.000 9.000 1,-9.000 7.000-2,-6.000 7.000-2,-6.000 6.000-2,-6.000 7.000-3,-6.000 8.000-4,-2.000 14.000-3,-3.000 11.000-5,-3.000 14.000-3,1.000 8.000-4,6.000 7.000-4,7.000 6.000-4,6.000 7.000-4,9.000-1.000-1,13.000-6.000 3,12.000-6.000 2,13.000-6.000 2</inkml:trace>
</inkml:ink>
</file>

<file path=ppt/ink/ink21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1:06"/>
    </inkml:context>
    <inkml:brush xml:id="br0">
      <inkml:brushProperty name="width" value="0.041200328618288" units="cm"/>
      <inkml:brushProperty name="height" value="0.041200328618288" units="cm"/>
      <inkml:brushProperty name="color" value="#000000"/>
      <inkml:brushProperty name="ignorePressure" value="0"/>
    </inkml:brush>
  </inkml:definitions>
  <inkml:trace contextRef="#ctx0" brushRef="#br0">28900.000 45250.000 533,'-15.000'-22.000'7,"23.000"6.000"14,22.000 7.000 13,22.000 6.000 13,8.000 6.000 5,-2.000 6.000-8,-3.000 7.000-5,-3.000 6.000-7,-4.000 3.000-6,-3.000 0.000-3,-3.000 0.000-4,-2.000 0.000-4,-8.000 1.000-2,-8.000 4.000-1,-10.000 3.000-1,-9.000 3.000 0,-10.000 4.000-1,-9.000 7.000 2,-10.000 6.000 0,-8.000 7.000 1,-9.000 4.000-3,-6.000 3.000-6,-6.000 3.000-7,-6.000 4.000-6,-6.000-3.000-3,-2.000-5.000 0,-3.000-7.000-1,-3.000-5.000-1,2.000-6.000 2,10.000-3.000 3,10.000-3.000 5,9.000-2.000 3,24.000-11.000 1,42.000-15.000-4,40.000-15.000-3,41.000-16.000-3,21.000-10.000-4,4.000-3.000-4,3.000-3.000-4,3.000-2.000-5,-1.000 0.000-3,-2.000 7.000-7,-3.000 6.000-4,-3.000 7.000-6,-15.000 2.000 0,-24.000 1.000 5,-26.000-1.000 4,-24.000 1.000 6</inkml:trace>
</inkml:ink>
</file>

<file path=ppt/ink/ink21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1:09"/>
    </inkml:context>
    <inkml:brush xml:id="br0">
      <inkml:brushProperty name="width" value="0.033414863049984" units="cm"/>
      <inkml:brushProperty name="height" value="0.033414863049984" units="cm"/>
      <inkml:brushProperty name="color" value="#000000"/>
      <inkml:brushProperty name="ignorePressure" value="0"/>
    </inkml:brush>
  </inkml:definitions>
  <inkml:trace contextRef="#ctx0" brushRef="#br0">31450.000 44900.000 658,'1.000'-47.000'2,"4.000"6.000"3,3.000 7.000 5,3.000 6.000 3,6.000 6.000 4,9.000 6.000 5,10.000 7.000 5,10.000 6.000 4,8.000 3.000 0,10.000 0.000-3,10.000 0.000-3,9.000 0.000-4,10.000 0.000-3,14.000 0.000-1,11.000 0.000-3,14.000 0.000 0,10.000-2.000-3,9.000-3.000 0,10.000-3.000-1,10.000-2.000-1,5.000-3.000-3,4.000 1.000-8,3.000-1.000-7,3.000 1.000-7,-5.000-1.000-7,-12.000 1.000-6,-13.000-1.000-8,-12.000 1.000-7,-10.000-1.000-2,-6.000 1.000 0,-6.000-1.000 2,-6.000 1.000 1,-15.000-1.000 4,-21.000 1.000 8,-22.000-1.000 8,-22.000 1.000 6,-11.000 1.000 6,0.000 3.000 1,0.000 3.000 2,0.000 4.000 1</inkml:trace>
</inkml:ink>
</file>

<file path=ppt/ink/ink21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1:09"/>
    </inkml:context>
    <inkml:brush xml:id="br0">
      <inkml:brushProperty name="width" value="0.0338826067745686" units="cm"/>
      <inkml:brushProperty name="height" value="0.0338826067745686" units="cm"/>
      <inkml:brushProperty name="color" value="#000000"/>
      <inkml:brushProperty name="ignorePressure" value="0"/>
    </inkml:brush>
  </inkml:definitions>
  <inkml:trace contextRef="#ctx0" brushRef="#br0">34650.000 43550.000 649,'-24.000'-46.000'-1,"4.000"10.000"0,3.000 10.000-2,3.000 9.000-1,6.000 6.000 8,9.000 3.000 14,10.000 3.000 15,10.000 4.000 15,10.000 4.000 5,13.000 6.000-8,12.000 7.000-7,13.000 6.000-8,9.000 4.000-4,6.000 4.000-5,7.000 3.000-3,6.000 3.000-4,1.000 1.000-5,-3.000 1.000-6,-3.000-1.000-6,-2.000 1.000-6,-5.000-1.000-5,-2.000 1.000-3,-3.000-1.000-5,-3.000 1.000-3,-7.000-1.000-3,-9.000 1.000 0,-10.000-1.000-2,-8.000 1.000 1,-9.000-3.000-2,-6.000-2.000-2,-6.000-3.000 0,-6.000-3.000-2</inkml:trace>
</inkml:ink>
</file>

<file path=ppt/ink/ink21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1:09"/>
    </inkml:context>
    <inkml:brush xml:id="br0">
      <inkml:brushProperty name="width" value="0.0354752764105797" units="cm"/>
      <inkml:brushProperty name="height" value="0.0354752764105797" units="cm"/>
      <inkml:brushProperty name="color" value="#000000"/>
      <inkml:brushProperty name="ignorePressure" value="0"/>
    </inkml:brush>
  </inkml:definitions>
  <inkml:trace contextRef="#ctx0" brushRef="#br0">31900.000 45650.000 620,'-91.000'-24.000'1,"19.000"4.000"3,19.000 3.000 3,19.000 3.000 3,18.000 1.000 7,19.000 1.000 9,19.000-1.000 10,19.000 1.000 10,19.000 1.000 1,23.000 3.000-7,22.000 3.000-8,22.000 4.000-8,15.000-3.000-4,9.000-5.000-1,10.000-7.000-1,10.000-5.000 0,14.000-6.000-6,23.000-3.000-9,22.000-3.000-10,22.000-2.000-10,8.000-3.000-6,-2.000 1.000-4,-3.000-1.000-4,-3.000 1.000-4,-13.000 2.000-3,-22.000 7.000-3,-22.000 6.000-3,-21.000 7.000-2,-26.000 4.000 1,-28.000 3.000 6,-28.000 3.000 6,-27.000 4.000 4</inkml:trace>
</inkml:ink>
</file>

<file path=ppt/ink/ink21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1:10"/>
    </inkml:context>
    <inkml:brush xml:id="br0">
      <inkml:brushProperty name="width" value="0.0331531055271626" units="cm"/>
      <inkml:brushProperty name="height" value="0.0331531055271626" units="cm"/>
      <inkml:brushProperty name="color" value="#000000"/>
      <inkml:brushProperty name="ignorePressure" value="0"/>
    </inkml:brush>
  </inkml:definitions>
  <inkml:trace contextRef="#ctx0" brushRef="#br0">31900.000 45700.000 663,'-60.000'-43.000'14,"32.000"17.000"12,31.000 15.000 13,32.000 16.000 12,22.000 10.000 2,17.000 7.000-9,15.000 6.000-8,16.000 7.000-9,9.000 2.000-8,3.000 1.000-4,3.000-1.000-6,4.000 1.000-6,5.000 1.000-6,10.000 3.000-8,10.000 3.000-9,9.000 4.000-8,-5.000-3.000-6,-19.000-5.000-3,-18.000-7.000-4,-19.000-5.000-3,-13.000-8.000-1,-6.000-5.000 3,-6.000-7.000 1,-6.000-5.000 3</inkml:trace>
</inkml:ink>
</file>

<file path=ppt/ink/ink2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2:09"/>
    </inkml:context>
    <inkml:brush xml:id="br0">
      <inkml:brushProperty name="width" value="0.0523141361773014" units="cm"/>
      <inkml:brushProperty name="height" value="0.0523141361773014" units="cm"/>
      <inkml:brushProperty name="color" value="#00bff3"/>
      <inkml:brushProperty name="ignorePressure" value="0"/>
    </inkml:brush>
  </inkml:definitions>
  <inkml:trace contextRef="#ctx0" brushRef="#br0">23800.000 51400.000 420,'26.000'-24.000'29,"4.000"4.000"-4,3.000 3.000-4,3.000 3.000-3,-1.000 3.000-2,-2.000 3.000-2,-3.000 3.000-2,-3.000 4.000-1,-2.000 5.000-1,0.000 10.000 2,0.000 10.000-1,0.000 9.000 1,-4.000 6.000 1,-5.000 3.000 0,-7.000 3.000 1,-5.000 4.000 0,-8.000 11.000 0,-5.000 23.000-1,-7.000 22.000 0,-5.000 22.000-1,-6.000 2.000-1,-3.000-15.000-1,-3.000-15.000-1,-2.000-16.000-1,-6.000-7.000-2,-6.000 4.000-1,-6.000 3.000-4,-6.000 3.000-1,-1.000-4.000-2,7.000-8.000-1,6.000-10.000 0,7.000-9.000-1,5.000-7.000-1,7.000-3.000-1,6.000-3.000-1,7.000-2.000-1,13.000-23.000-2,22.000-41.000-5,22.000-40.000-3,23.000-40.000-4,11.000-23.000 0,4.000-3.000 4,3.000-3.000 3,3.000-2.000 3,-2.000 6.000 4,-6.000 20.000 2,-6.000 18.000 3,-6.000 20.000 2,-9.000 14.000 3,-8.000 14.000 0,-10.000 11.000 1,-9.000 14.000 2,-7.000 19.000 3,-3.000 29.000 6,-3.000 28.000 6,-2.000 28.000 6,-6.000 10.000 2,-6.000-5.000-3,-6.000-7.000-3,-6.000-5.000-4,-2.000-6.000-2,3.000-3.000-2,3.000-3.000-3,4.000-2.000-2,10.000-17.000-8,19.000-28.000-12,19.000-28.000-12,19.000-27.000-13,5.000-17.000-2,-5.000-3.000 7,-7.000-3.000 7,-5.000-2.000 7,-6.000 0.000 5,-3.000 7.000 2,-3.000 6.000 2,-2.000 7.000 1,-6.000 11.000 9,-6.000 20.000 15,-6.000 18.000 13,-6.000 20.000 15,-4.000 8.000 2,1.000 1.000-12,-1.000-1.000-10,1.000 1.000-12,4.000-3.000-11,9.000-2.000-13,10.000-3.000-12,10.000-3.000-12,4.000-9.000-5,0.000-11.000 5,0.000-14.000 4,0.000-11.000 5,-4.000-6.000 3,-5.000 4.000 2,-7.000 3.000 2,-5.000 3.000 2,-4.000-4.000 2,0.000-8.000 1,0.000-10.000 1,0.000-9.000 1,-2.000-2.000 5,-3.000 6.000 8,-3.000 7.000 9,-2.000 6.000 8,-5.000 13.000 8,-2.000 23.000 9,-3.000 22.000 7,-3.000 22.000 10,-4.000 7.000-1,-3.000-6.000-10,-3.000-6.000-9,-2.000-6.000-9,-1.000-1.000-7,3.000 7.000 0,3.000 6.000-3,4.000 7.000-1,1.000-1.000-2,0.000-6.000-2,0.000-6.000-2,0.000-6.000-2,7.000-10.000-5,17.000-12.000-10,15.000-13.000-10,16.000-12.000-10,5.000-13.000-2,-2.000-12.000 4,-3.000-13.000 4,-3.000-12.000 3,-6.000-12.000 5,-5.000-8.000 2,-7.000-10.000 3,-5.000-9.000 3,-6.000-1.000 2,-3.000 10.000 0,-3.000 10.000 0,-2.000 9.000 0,-6.000 6.000 2,-6.000 3.000 3,-6.000 3.000 4,-6.000 4.000 3,-6.000 5.000 3,-2.000 10.000 2,-3.000 10.000 3,-3.000 9.000 1,-4.000 6.000 2,-3.000 3.000-1,-3.000 3.000 0,-2.000 4.000 0,-3.000 2.000-1,1.000 4.000-2,-1.000 3.000 0,1.000 3.000-1,1.000 6.000-3,3.000 9.000-4,3.000 10.000-4,4.000 10.000-5,8.000 4.000-4,17.000 0.000-3,15.000 0.000-5,16.000 0.000-4,10.000-7.000-1,7.000-11.000 3,6.000-14.000 2,7.000-11.000 2,5.000-14.000 0,7.000-11.000-4,6.000-14.000-2,7.000-11.000-4,2.000-15.000 0,1.000-16.000 2,-1.000-15.000 2,1.000-15.000 1,-7.000-7.000 3,-12.000 3.000 1,-13.000 3.000 2,-12.000 4.000 2,-10.000 2.000 1,-6.000 4.000 0,-6.000 3.000 1,-6.000 3.000 1,-6.000 7.000 5,-2.000 14.000 10,-3.000 11.000 9,-3.000 14.000 9,-2.000 7.000 6,0.000 3.000 3,0.000 3.000 3,0.000 4.000 3,0.000 8.000 3,0.000 17.000 6,0.000 15.000 4,0.000 16.000 6,-2.000 18.000-3,-3.000 22.000-9,-3.000 22.000-9,-2.000 23.000-9,-3.000 16.000-7,1.000 13.000-3,-1.000 12.000-3,1.000 13.000-4,-1.000 7.000-4,1.000 4.000-9,-1.000 3.000-7,1.000 3.000-8,1.000-8.000-10,3.000-19.000-12,3.000-18.000-11,4.000-19.000-12,4.000-18.000-3,6.000-15.000 7,7.000-15.000 8,6.000-16.000 7,1.000-12.000 4,-3.000-5.000 1,-3.000-7.000 1,-2.000-5.000 0</inkml:trace>
</inkml:ink>
</file>

<file path=ppt/ink/ink21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1:10"/>
    </inkml:context>
    <inkml:brush xml:id="br0">
      <inkml:brushProperty name="width" value="0.0392140746116638" units="cm"/>
      <inkml:brushProperty name="height" value="0.0392140746116638" units="cm"/>
      <inkml:brushProperty name="color" value="#000000"/>
      <inkml:brushProperty name="ignorePressure" value="0"/>
    </inkml:brush>
  </inkml:definitions>
  <inkml:trace contextRef="#ctx0" brushRef="#br0">37300.000 43450.000 561,'0.000'-47.000'2,"0.000"6.000"7,0.000 7.000 4,0.000 6.000 7,7.000 6.000 5,17.000 6.000 5,15.000 7.000 5,16.000 6.000 5,5.000 7.000 2,-2.000 10.000-5,-3.000 10.000-4,-3.000 9.000-5,-6.000 6.000-2,-5.000 3.000-4,-7.000 3.000-4,-5.000 4.000-2,-8.000 5.000-3,-5.000 10.000-3,-7.000 10.000-1,-5.000 9.000-3,-14.000 7.000-2,-18.000 7.000-3,-19.000 6.000-3,-18.000 7.000-3,-14.000 4.000-3,-5.000 3.000-3,-7.000 3.000-5,-5.000 4.000-3,-3.000-7.000-2,4.000-16.000 2,3.000-15.000 2,3.000-15.000 1,4.000-12.000 2,7.000-6.000 5,6.000-6.000 2,7.000-6.000 5,5.000-6.000 3,7.000-2.000 3,6.000-3.000 4,7.000-3.000 4,5.000-2.000 1,7.000 0.000-2,6.000 0.000-2,7.000 0.000-1,18.000-7.000 0,31.000-11.000 1,32.000-14.000 0,31.000-11.000 2,18.000-12.000-3,7.000-9.000-8,6.000-10.000-8,7.000-8.000-8,5.000-8.000-5,7.000-2.000-2,6.000-3.000-2,7.000-3.000-3,-1.000-1.000-4,-6.000 4.000-6,-6.000 3.000-6,-6.000 3.000-5,-16.000 7.000 0,-25.000 14.000 6,-25.000 11.000 7,-25.000 14.000 7</inkml:trace>
</inkml:ink>
</file>

<file path=ppt/ink/ink21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1:11"/>
    </inkml:context>
    <inkml:brush xml:id="br0">
      <inkml:brushProperty name="width" value="0.0517077334225178" units="cm"/>
      <inkml:brushProperty name="height" value="0.0517077334225178" units="cm"/>
      <inkml:brushProperty name="color" value="#000000"/>
      <inkml:brushProperty name="ignorePressure" value="0"/>
    </inkml:brush>
  </inkml:definitions>
  <inkml:trace contextRef="#ctx0" brushRef="#br0">40200.000 43000.000 425,'-93.000'-18.000'45,"17.000"17.000"-6,15.000 15.000-5,16.000 16.000-7,5.000 10.000-3,-2.000 7.000-3,-3.000 6.000-3,-3.000 7.000-1,-4.000 5.000-3,-3.000 7.000 1,-3.000 6.000-2,-2.000 7.000 0,-6.000 4.000 0,-6.000 3.000 1,-6.000 3.000 0,-6.000 4.000 1,-4.000 2.000 0,1.000 4.000 0,-1.000 3.000-1,1.000 3.000 0,2.000-1.000-1,7.000-2.000-2,6.000-3.000-1,7.000-3.000-2,8.000-9.000-1,14.000-11.000-2,11.000-14.000-1,14.000-11.000-2,21.000-15.000-3,31.000-16.000-8,32.000-15.000-7,31.000-15.000-6,20.000-17.000-5,9.000-15.000-1,10.000-15.000-2,10.000-16.000-1,4.000-10.000 0,0.000-3.000 3,0.000-3.000 2,0.000-2.000 3,-4.000-5.000 2,-5.000-2.000 3,-7.000-3.000 3,-5.000-3.000 3,-11.000 1.000 1,-11.000 6.000 4,-14.000 7.000 2,-11.000 6.000 2,-15.000 7.000 3,-16.000 10.000 5,-15.000 10.000 4,-15.000 9.000 4,-15.000 10.000 8,-12.000 14.000 12,-13.000 11.000 13,-12.000 14.000 11,-5.000 11.000 1,3.000 14.000-11,3.000 11.000-10,4.000 14.000-11,1.000 5.000-6,0.000 1.000-2,0.000-1.000-3,0.000 1.000-2,0.000 2.000-2,0.000 7.000-2,0.000 6.000 0,0.000 7.000-2,1.000 0.000-1,4.000-2.000 1,3.000-3.000-1,3.000-3.000 1,3.000-6.000-3,3.000-5.000-4,3.000-7.000-4,4.000-5.000-4,8.000-8.000-3,17.000-5.000-1,15.000-7.000 0,16.000-5.000 0,10.000-9.000-1,7.000-9.000-2,6.000-10.000-1,7.000-8.000-2,4.000-12.000 0,3.000-12.000 2,3.000-13.000 2,4.000-12.000 1,1.000-9.000 1,0.000-2.000 2,0.000-3.000 0,0.000-3.000 2,-4.000-4.000 1,-5.000-3.000 2,-7.000-3.000 2,-5.000-2.000 2,-11.000-3.000 1,-11.000 1.000 0,-14.000-1.000 2,-11.000 1.000 0,-9.000 1.000 1,-3.000 3.000 0,-3.000 3.000 1,-2.000 4.000 1,-9.000 4.000-1,-12.000 6.000 0,-13.000 7.000-1,-12.000 6.000-1,-13.000 7.000-1,-12.000 10.000-2,-13.000 10.000-2,-12.000 9.000-2,-12.000 12.000-3,-8.000 16.000-5,-10.000 15.000-5,-9.000 17.000-4,-5.000 14.000-4,0.000 17.000-4,0.000 15.000-4,0.000 16.000-4,10.000-2.000-1,23.000-19.000 0,22.000-18.000-1,22.000-19.000 1</inkml:trace>
</inkml:ink>
</file>

<file path=ppt/ink/ink21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1:14"/>
    </inkml:context>
    <inkml:brush xml:id="br0">
      <inkml:brushProperty name="width" value="0.0345408618450165" units="cm"/>
      <inkml:brushProperty name="height" value="0.0345408618450165" units="cm"/>
      <inkml:brushProperty name="color" value="#000000"/>
      <inkml:brushProperty name="ignorePressure" value="0"/>
    </inkml:brush>
  </inkml:definitions>
  <inkml:trace contextRef="#ctx0" brushRef="#br0">43800.000 43550.000 636,'175.000'-4.000'133,"0.000"-5.000"-33,0.000-7.000-33,0.000-5.000-31,0.000-8.000-21,0.000-5.000-5,0.000-7.000-8,0.000-5.000-5,-10.000 2.000-9,-18.000 13.000-10,-19.000 12.000-10,-18.000 13.000-11,-18.000 10.000-3,-16.000 10.000 1,-15.000 10.000 2,-15.000 9.000 0,-14.000 2.000 5,-8.000-2.000 4,-10.000-3.000 5,-9.000-3.000 5,-9.000-2.000 4,-5.000 0.000 2,-7.000 0.000 3,-5.000 0.000 1</inkml:trace>
</inkml:ink>
</file>

<file path=ppt/ink/ink21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1:14"/>
    </inkml:context>
    <inkml:brush xml:id="br0">
      <inkml:brushProperty name="width" value="0.0372927188873291" units="cm"/>
      <inkml:brushProperty name="height" value="0.0372927188873291" units="cm"/>
      <inkml:brushProperty name="color" value="#000000"/>
      <inkml:brushProperty name="ignorePressure" value="0"/>
    </inkml:brush>
  </inkml:definitions>
  <inkml:trace contextRef="#ctx0" brushRef="#br0">45000.000 42450.000 589,'-47.000'-46.000'3,"6.000"10.000"6,7.000 10.000 6,6.000 9.000 6,6.000 12.000 5,6.000 16.000 5,7.000 15.000 3,6.000 17.000 5,4.000 11.000 0,4.000 10.000-5,3.000 10.000-3,3.000 9.000-4,-1.000 9.000-4,-2.000 9.000-1,-3.000 10.000-2,-3.000 10.000-2,-6.000 10.000-5,-5.000 13.000-7,-7.000 12.000-9,-5.000 13.000-8,-4.000 10.000-8,0.000 10.000-7,0.000 10.000-8,0.000 9.000-8,3.000-13.000-3,6.000-34.000 5,7.000-35.000 2,6.000-33.000 4,4.000-23.000 0,4.000-9.000-1,3.000-10.000-1,3.000-8.000-3</inkml:trace>
</inkml:ink>
</file>

<file path=ppt/ink/ink21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1:15"/>
    </inkml:context>
    <inkml:brush xml:id="br0">
      <inkml:brushProperty name="width" value="0.0407036431133747" units="cm"/>
      <inkml:brushProperty name="height" value="0.0407036431133747" units="cm"/>
      <inkml:brushProperty name="color" value="#000000"/>
      <inkml:brushProperty name="ignorePressure" value="0"/>
    </inkml:brush>
  </inkml:definitions>
  <inkml:trace contextRef="#ctx0" brushRef="#br0">47700.000 42350.000 540,'3.000'-46.000'1,"6.000"10.000"1,7.000 10.000 1,6.000 9.000 2,3.000 6.000 5,0.000 3.000 9,0.000 3.000 8,0.000 4.000 10,6.000 2.000 3,13.000 4.000-2,12.000 3.000-2,13.000 3.000-2,6.000 4.000-3,0.000 7.000-4,0.000 6.000-3,0.000 7.000-4,-5.000 4.000-3,-9.000 3.000-3,-10.000 3.000-3,-8.000 4.000-2,-12.000 1.000-3,-12.000 0.000-2,-13.000 0.000-1,-12.000 0.000-1,-18.000 6.000-4,-21.000 13.000-3,-22.000 12.000-3,-22.000 13.000-4,-16.000 7.000-3,-9.000 4.000-2,-10.000 3.000-2,-8.000 3.000-1,-4.000-1.000-1,3.000-2.000 3,3.000-3.000 2,4.000-3.000 2,5.000-9.000 3,10.000-11.000 5,10.000-14.000 3,9.000-11.000 4,9.000-11.000 3,9.000-5.000 4,10.000-7.000 3,10.000-5.000 3,16.000-9.000 3,26.000-9.000 4,24.000-10.000 3,26.000-8.000 5,22.000-12.000-1,23.000-12.000-6,22.000-13.000-4,22.000-12.000-5,12.000-4.000-5,3.000 7.000-2,3.000 6.000-4,4.000 7.000-2,-3.000 4.000-1,-5.000 3.000-1,-7.000 3.000 1,-5.000 4.000 0,-4.000-1.000-4,0.000-3.000-5,0.000-3.000-6,0.000-2.000-5,-5.000-3.000-7,-9.000 1.000-4,-10.000-1.000-4,-8.000 1.000-6,-8.000-3.000-2,-2.000-2.000-2,-3.000-3.000 0,-3.000-3.000-1,-6.000-6.000 3,-5.000-5.000 6,-7.000-7.000 5,-5.000-5.000 7,-9.000 2.000 4,-9.000 13.000 6,-10.000 12.000 4,-8.000 13.000 5,-6.000 6.000 3,1.000 0.000 1,-1.000 0.000 0,1.000 0.000 2</inkml:trace>
</inkml:ink>
</file>

<file path=ppt/ink/ink21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1:15"/>
    </inkml:context>
    <inkml:brush xml:id="br0">
      <inkml:brushProperty name="width" value="0.0545379891991615" units="cm"/>
      <inkml:brushProperty name="height" value="0.0545379891991615" units="cm"/>
      <inkml:brushProperty name="color" value="#000000"/>
      <inkml:brushProperty name="ignorePressure" value="0"/>
    </inkml:brush>
  </inkml:definitions>
  <inkml:trace contextRef="#ctx0" brushRef="#br0">49900.000 42600.000 403,'0.000'-138.000'1,"0.000"26.000"3,0.000 24.000 3,0.000 26.000 2,-2.000 13.000 2,-3.000 4.000 3,-3.000 3.000 1,-2.000 3.000 2,-3.000 15.000 9,1.000 29.000 17,-1.000 28.000 15,1.000 28.000 17,1.000 15.000 1,3.000 4.000-14,3.000 3.000-14,4.000 3.000-15,-1.000 3.000-9,-3.000 3.000-5,-3.000 3.000-4,-2.000 4.000-6,-5.000 7.000-2,-2.000 13.000 0,-3.000 12.000 0,-3.000 13.000 0,-1.000 4.000-4,4.000-3.000-12,3.000-3.000-11,3.000-2.000-10,3.000-12.000-7,3.000-19.000-3,3.000-18.000-4,4.000-19.000-3,2.000-24.000-4,4.000-28.000-4,3.000-28.000-4,3.000-27.000-4,-1.000-22.000 3,-2.000-11.000 12,-3.000-14.000 12,-3.000-11.000 11,1.000-11.000 8,6.000-5.000 5,7.000-7.000 4,6.000-5.000 5,4.000 2.000 5,4.000 13.000 5,3.000 12.000 3,3.000 13.000 6,3.000 10.000 3,3.000 10.000 4,3.000 10.000 3,4.000 9.000 4,2.000 6.000 1,4.000 3.000-2,3.000 3.000-3,3.000 4.000-2,-1.000 2.000-1,-2.000 4.000-2,-3.000 3.000 0,-3.000 3.000-2,-2.000 3.000-2,0.000 3.000-4,0.000 3.000-3,0.000 4.000-3,-2.000 2.000-7,-3.000 4.000-10,-3.000 3.000-10,-2.000 3.000-9,-5.000-2.000-8,-2.000-6.000-6,-3.000-6.000-4,-3.000-6.000-6</inkml:trace>
</inkml:ink>
</file>

<file path=ppt/ink/ink21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1:15"/>
    </inkml:context>
    <inkml:brush xml:id="br0">
      <inkml:brushProperty name="width" value="0.0591674745082855" units="cm"/>
      <inkml:brushProperty name="height" value="0.0591674745082855" units="cm"/>
      <inkml:brushProperty name="color" value="#000000"/>
      <inkml:brushProperty name="ignorePressure" value="0"/>
    </inkml:brush>
  </inkml:definitions>
  <inkml:trace contextRef="#ctx0" brushRef="#br0">51000.000 41550.000 371,'0.000'-52.000'0,"0.000"-3.000"0,0.000-3.000-1,0.000-2.000 0,0.000-3.000 3,0.000 1.000 6,0.000-1.000 6,0.000 1.000 7,0.000 4.000 2,0.000 9.000-1,0.000 10.000 0,0.000 10.000-1,-2.000 16.000 6,-3.000 26.000 13,-3.000 24.000 13,-2.000 26.000 12,-3.000 18.000 2,1.000 13.000-10,-1.000 12.000-11,1.000 13.000-10,-1.000 12.000-8,1.000 13.000-3,-1.000 12.000-6,1.000 13.000-3,-3.000 15.000-5,-2.000 19.000-5,-3.000 19.000-5,-3.000 19.000-4,-4.000 21.000-1,-3.000 26.000 3,-3.000 24.000 2,-2.000 26.000 2,0.000 5.000-9,7.000-11.000-19,6.000-14.000-20,7.000-11.000-20,4.000-28.000-8,3.000-40.000 6,3.000-40.000 6,4.000-41.000 5,1.000-26.000 4,0.000-8.000 3,0.000-10.000 3,0.000-9.000 3</inkml:trace>
</inkml:ink>
</file>

<file path=ppt/ink/ink21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1:16"/>
    </inkml:context>
    <inkml:brush xml:id="br0">
      <inkml:brushProperty name="width" value="0.0447087474167347" units="cm"/>
      <inkml:brushProperty name="height" value="0.0447087474167347" units="cm"/>
      <inkml:brushProperty name="color" value="#000000"/>
      <inkml:brushProperty name="ignorePressure" value="0"/>
    </inkml:brush>
  </inkml:definitions>
  <inkml:trace contextRef="#ctx0" brushRef="#br0">51350.000 43450.000 492,'9.000'-47.000'8,"19.000"6.000"16,19.000 7.000 17,19.000 6.000 15,2.000 7.000 4,-11.000 10.000-11,-14.000 10.000-11,-11.000 9.000-11,-6.000 10.000-6,4.000 14.000-3,3.000 11.000-3,3.000 14.000-2,-5.000 5.000-3,-12.000 1.000-1,-13.000-1.000-2,-12.000 1.000-2,-12.000 1.000-1,-8.000 3.000-2,-10.000 3.000-1,-9.000 4.000-2,-7.000-3.000-1,-3.000-5.000-1,-3.000-7.000 0,-2.000-5.000 0,0.000-8.000-1,7.000-5.000 1,6.000-7.000 0,7.000-5.000 0,18.000-6.000 5,31.000-3.000 10,32.000-3.000 8,31.000-2.000 8,18.000-6.000 1,7.000-6.000-9,6.000-6.000-9,7.000-6.000-8,2.000-4.000-12,1.000 1.000-12,-1.000-1.000-12,1.000 1.000-12,-9.000 1.000-3,-15.000 3.000 8,-15.000 3.000 9,-16.000 4.000 7,-10.000 2.000-1,-3.000 4.000-13,-3.000 3.000-11,-2.000 3.000-13</inkml:trace>
</inkml:ink>
</file>

<file path=ppt/ink/ink21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2:31"/>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70550.000 30400.000 999,'-80.000'-54.000'-4,"-59.000"-5.000"-9,-60.000-7.000-9,-58.000-5.000-9,7.000 6.000-3,75.000 23.000 5,75.000 22.000 3,75.000 22.000 4</inkml:trace>
</inkml:ink>
</file>

<file path=ppt/ink/ink21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2:36"/>
    </inkml:context>
    <inkml:brush xml:id="br0">
      <inkml:brushProperty name="width" value="0.0496992506086826" units="cm"/>
      <inkml:brushProperty name="height" value="0.0496992506086826" units="cm"/>
      <inkml:brushProperty name="color" value="#f2395b"/>
      <inkml:brushProperty name="ignorePressure" value="0"/>
    </inkml:brush>
  </inkml:definitions>
  <inkml:trace contextRef="#ctx0" brushRef="#br0">15400.000 38750.000 442,'-69.000'0.000'1,"13.000"0.000"3,12.000 0.000 2,13.000 0.000 3,12.000 0.000 9,13.000 0.000 19,12.000 0.000 17,13.000 0.000 18,10.000-2.000 3,10.000-3.000-11,10.000-3.000-12,9.000-2.000-11,4.000-3.000-8,1.000 1.000-7,-1.000-1.000-4,1.000 1.000-7,-1.000 1.000-3,1.000 3.000-4,-1.000 3.000-2,1.000 4.000-3,-1.000 1.000-5,1.000 0.000-5,-1.000 0.000-6,1.000 0.000-4,-4.000 0.000-6,-6.000 0.000-3,-6.000 0.000-4,-6.000 0.000-3,-4.000 0.000-3,1.000 0.000 1,-1.000 0.000 0,1.000 0.000 1,-1.000-2.000-4,1.000-3.000-7,-1.000-3.000-6,1.000-2.000-6</inkml:trace>
</inkml:ink>
</file>

<file path=ppt/ink/ink2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2:09"/>
    </inkml:context>
    <inkml:brush xml:id="br0">
      <inkml:brushProperty name="width" value="0.0345807559788227" units="cm"/>
      <inkml:brushProperty name="height" value="0.0345807559788227" units="cm"/>
      <inkml:brushProperty name="color" value="#00bff3"/>
      <inkml:brushProperty name="ignorePressure" value="0"/>
    </inkml:brush>
  </inkml:definitions>
  <inkml:trace contextRef="#ctx0" brushRef="#br0">28300.000 51800.000 636,'26.000'53.000'144,"4.000"6.000"-36,3.000 7.000-38,3.000 6.000-38,-1.000 1.000-23,-2.000-3.000-9,-3.000-3.000-10,-3.000-2.000-10,-4.000-5.000-12,-3.000-2.000-16,-3.000-3.000-16,-2.000-3.000-16</inkml:trace>
</inkml:ink>
</file>

<file path=ppt/ink/ink21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2:36"/>
    </inkml:context>
    <inkml:brush xml:id="br0">
      <inkml:brushProperty name="width" value="0.0509346276521683" units="cm"/>
      <inkml:brushProperty name="height" value="0.0509346276521683" units="cm"/>
      <inkml:brushProperty name="color" value="#f2395b"/>
      <inkml:brushProperty name="ignorePressure" value="0"/>
    </inkml:brush>
  </inkml:definitions>
  <inkml:trace contextRef="#ctx0" brushRef="#br0">17850.000 38600.000 431,'-46.000'-5.000'42,"10.000"-9.000"5,10.000-10.000 5,9.000-8.000 5,7.000-9.000-3,7.000-6.000-8,6.000-6.000-10,7.000-6.000-10,4.000-4.000-4,3.000 1.000-3,3.000-1.000-2,4.000 1.000-2,1.000 1.000-2,0.000 3.000-1,0.000 3.000-1,0.000 4.000-1,1.000 4.000-2,4.000 6.000-1,3.000 7.000-1,3.000 6.000-2,4.000 6.000-1,7.000 6.000-1,6.000 7.000-1,7.000 6.000-1,-1.000 6.000 0,-6.000 6.000 1,-6.000 7.000 1,-6.000 6.000 2,-6.000 6.000 0,-2.000 6.000 1,-3.000 7.000 1,-3.000 6.000-1,-2.000 7.000 1,0.000 10.000 0,0.000 10.000-1,0.000 9.000-1,0.000 7.000 0,0.000 7.000-1,0.000 6.000-1,0.000 7.000-1,-2.000 0.000-1,-3.000-2.000 0,-3.000-3.000-1,-2.000-3.000 0,-1.000-7.000-2,3.000-9.000-2,3.000-10.000-3,4.000-8.000-1,-1.000-9.000-2,-3.000-6.000-3,-3.000-6.000-2,-2.000-6.000-3,-1.000-18.000-8,3.000-28.000-13,3.000-28.000-13,4.000-27.000-13,-3.000-11.000-1,-5.000 10.000 15,-7.000 10.000 13,-5.000 9.000 14,-3.000 2.000 4,4.000-2.000-4,3.000-3.000-4,3.000-3.000-5</inkml:trace>
</inkml:ink>
</file>

<file path=ppt/ink/ink21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2:37"/>
    </inkml:context>
    <inkml:brush xml:id="br0">
      <inkml:brushProperty name="width" value="0.0459176525473595" units="cm"/>
      <inkml:brushProperty name="height" value="0.0459176525473595" units="cm"/>
      <inkml:brushProperty name="color" value="#f2395b"/>
      <inkml:brushProperty name="ignorePressure" value="0"/>
    </inkml:brush>
  </inkml:definitions>
  <inkml:trace contextRef="#ctx0" brushRef="#br0">19350.000 37550.000 479,'21.000'-93.000'-10,"-5.000"17.000"11,-7.000 15.000 11,-5.000 16.000 12,-9.000 21.000 13,-9.000 29.000 17,-10.000 28.000 15,-8.000 28.000 17,-11.000 21.000-1,-8.000 17.000-19,-10.000 15.000-19,-9.000 16.000-19,-12.000 13.000-13,-11.000 14.000-9,-14.000 11.000-8,-11.000 14.000-8,-6.000 5.000-10,4.000 1.000-9,3.000-1.000-9,3.000 1.000-10,7.000-12.000-6,14.000-21.000-3,11.000-22.000-3,14.000-22.000-3,10.000-22.000 4,9.000-22.000 9,10.000-22.000 10,10.000-21.000 10</inkml:trace>
</inkml:ink>
</file>

<file path=ppt/ink/ink21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2:38"/>
    </inkml:context>
    <inkml:brush xml:id="br0">
      <inkml:brushProperty name="width" value="0.0438269525766373" units="cm"/>
      <inkml:brushProperty name="height" value="0.0438269525766373" units="cm"/>
      <inkml:brushProperty name="color" value="#f2395b"/>
      <inkml:brushProperty name="ignorePressure" value="0"/>
    </inkml:brush>
  </inkml:definitions>
  <inkml:trace contextRef="#ctx0" brushRef="#br0">28250.000 37350.000 501,'-47.000'0.000'6,"6.000"0.000"11,7.000 0.000 12,6.000 0.000 10,13.000-2.000 7,23.000-3.000 0,22.000-3.000 1,22.000-2.000 0,16.000-3.000-3,14.000 1.000-7,11.000-1.000-6,14.000 1.000-6,5.000-1.000-4,1.000 1.000-2,-1.000-1.000-2,1.000 1.000-2,-6.000 1.000-4,-8.000 3.000-10,-10.000 3.000-7,-9.000 4.000-9,-10.000 1.000-8,-9.000 0.000-5,-10.000 0.000-7,-8.000 0.000-5,-8.000 1.000-5,-2.000 4.000-2,-3.000 3.000-4,-3.000 3.000-2</inkml:trace>
</inkml:ink>
</file>

<file path=ppt/ink/ink21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2:38"/>
    </inkml:context>
    <inkml:brush xml:id="br0">
      <inkml:brushProperty name="width" value="0.044065035879612" units="cm"/>
      <inkml:brushProperty name="height" value="0.044065035879612" units="cm"/>
      <inkml:brushProperty name="color" value="#f2395b"/>
      <inkml:brushProperty name="ignorePressure" value="0"/>
    </inkml:brush>
  </inkml:definitions>
  <inkml:trace contextRef="#ctx0" brushRef="#br0">29050.000 36500.000 499,'-47.000'-25.000'3,"6.000"0.000"8,7.000 0.000 8,6.000 0.000 6,6.000 10.000 8,6.000 23.000 6,7.000 22.000 7,6.000 22.000 6,3.000 13.000-1,0.000 7.000-7,0.000 6.000-8,0.000 7.000-8,0.000 5.000-5,0.000 7.000-4,0.000 6.000-3,0.000 7.000-3,0.000 5.000-1,0.000 7.000-2,0.000 6.000 1,0.000 7.000-2,0.000 2.000-9,0.000 1.000-20,0.000-1.000-21,0.000 1.000-20,1.000-13.000-4,4.000-25.000 11,3.000-25.000 11,3.000-25.000 10,1.000-13.000 3,1.000 1.000-5,-1.000-1.000-7,1.000 1.000-5</inkml:trace>
</inkml:ink>
</file>

<file path=ppt/ink/ink21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2:38"/>
    </inkml:context>
    <inkml:brush xml:id="br0">
      <inkml:brushProperty name="width" value="0.0525717698037624" units="cm"/>
      <inkml:brushProperty name="height" value="0.0525717698037624" units="cm"/>
      <inkml:brushProperty name="color" value="#f2395b"/>
      <inkml:brushProperty name="ignorePressure" value="0"/>
    </inkml:brush>
  </inkml:definitions>
  <inkml:trace contextRef="#ctx0" brushRef="#br0">30400.000 37750.000 418,'-22.000'-71.000'49,"6.000"10.000"-6,7.000 10.000-5,6.000 9.000-4,6.000 4.000-6,6.000 1.000-4,7.000-1.000-4,6.000 1.000-5,4.000-3.000-2,4.000-2.000-3,3.000-3.000 0,3.000-3.000-3,-1.000 1.000 0,-2.000 6.000 0,-3.000 7.000-1,-3.000 6.000 1,1.000 1.000 0,6.000-3.000 0,7.000-3.000 0,6.000-2.000 1,1.000 2.000 0,-3.000 9.000 1,-3.000 10.000 0,-2.000 10.000 2,-1.000 10.000 2,3.000 13.000 3,3.000 12.000 4,4.000 13.000 3,-3.000 7.000 1,-5.000 4.000-3,-7.000 3.000-4,-5.000 3.000-2,-3.000 1.000-2,4.000 1.000-2,3.000-1.000-1,3.000 1.000-1,1.000-1.000-4,1.000 1.000-5,-1.000-1.000-7,1.000 1.000-5,-3.000-3.000-4,-2.000-2.000-1,-3.000-3.000-2,-3.000-3.000 0,-4.000-2.000-1,-3.000 0.000 0,-3.000 0.000-1,-2.000 0.000 1</inkml:trace>
</inkml:ink>
</file>

<file path=ppt/ink/ink21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2:38"/>
    </inkml:context>
    <inkml:brush xml:id="br0">
      <inkml:brushProperty name="width" value="0.0489166043698788" units="cm"/>
      <inkml:brushProperty name="height" value="0.0489166043698788" units="cm"/>
      <inkml:brushProperty name="color" value="#f2395b"/>
      <inkml:brushProperty name="ignorePressure" value="0"/>
    </inkml:brush>
  </inkml:definitions>
  <inkml:trace contextRef="#ctx0" brushRef="#br0">32250.000 36300.000 449,'0.000'-47.000'6,"0.000"6.000"10,0.000 7.000 10,0.000 6.000 11,0.000 9.000 6,0.000 13.000-2,0.000 12.000 1,0.000 13.000-2,-2.000 10.000-1,-3.000 10.000-4,-3.000 10.000-3,-2.000 9.000-4,-6.000 4.000-1,-6.000 1.000-2,-6.000-1.000-1,-6.000 1.000-1,-4.000-1.000-2,1.000 1.000-4,-1.000-1.000-4,1.000 1.000-3,-6.000 2.000-5,-8.000 7.000-5,-10.000 6.000-3,-9.000 7.000-5,-13.000 10.000-6,-16.000 16.000-8,-15.000 15.000-7,-15.000 17.000-8,-1.000 3.000-5,16.000-5.000-4,15.000-7.000-3,17.000-5.000-3,14.000-15.000 2,17.000-22.000 8,15.000-22.000 7,16.000-21.000 8,5.000-12.000 3,-2.000 1.000-2,-3.000-1.000-3,-3.000 1.000-1</inkml:trace>
</inkml:ink>
</file>

<file path=ppt/ink/ink21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2:40"/>
    </inkml:context>
    <inkml:brush xml:id="br0">
      <inkml:brushProperty name="width" value="0.0435465127229691" units="cm"/>
      <inkml:brushProperty name="height" value="0.0435465127229691" units="cm"/>
      <inkml:brushProperty name="color" value="#f2395b"/>
      <inkml:brushProperty name="ignorePressure" value="0"/>
    </inkml:brush>
  </inkml:definitions>
  <inkml:trace contextRef="#ctx0" brushRef="#br0">37300.000 36600.000 505,'-18.000'-22.000'9,"17.000"6.000"20,15.000 7.000 20,16.000 6.000 19,12.000 1.000 3,9.000-3.000-13,10.000-3.000-13,10.000-2.000-12,8.000-5.000-9,10.000-2.000-3,10.000-3.000-4,9.000-3.000-3,-1.000 1.000-2,-8.000 6.000 1,-10.000 7.000-1,-9.000 6.000 1,-9.000 3.000-6,-5.000 0.000-14,-7.000 0.000-13,-5.000 0.000-13,-9.000 4.000-8,-9.000 10.000-4,-10.000 10.000-4,-8.000 9.000-4,-6.000 2.000-2,1.000-2.000 1,-1.000-3.000 1,1.000-3.000 1</inkml:trace>
</inkml:ink>
</file>

<file path=ppt/ink/ink21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2:40"/>
    </inkml:context>
    <inkml:brush xml:id="br0">
      <inkml:brushProperty name="width" value="0.0412553027272224" units="cm"/>
      <inkml:brushProperty name="height" value="0.0412553027272224" units="cm"/>
      <inkml:brushProperty name="color" value="#f2395b"/>
      <inkml:brushProperty name="ignorePressure" value="0"/>
    </inkml:brush>
  </inkml:definitions>
  <inkml:trace contextRef="#ctx0" brushRef="#br0">38150.000 35650.000 533,'-46.000'-24.000'3,"10.000"4.000"5,10.000 3.000 6,9.000 3.000 5,4.000 7.000 7,1.000 14.000 7,-1.000 11.000 7,1.000 14.000 6,-1.000 11.000 2,1.000 14.000-3,-1.000 11.000-4,1.000 14.000-3,1.000 7.000-6,3.000 3.000-5,3.000 3.000-7,4.000 4.000-7,1.000 2.000-4,0.000 4.000-5,0.000 3.000-3,0.000 3.000-5,0.000-1.000-7,0.000-2.000-9,0.000-3.000-8,0.000-3.000-10,0.000-6.000-5,0.000-5.000-2,0.000-7.000-1,0.000-5.000-3</inkml:trace>
</inkml:ink>
</file>

<file path=ppt/ink/ink21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2:41"/>
    </inkml:context>
    <inkml:brush xml:id="br0">
      <inkml:brushProperty name="width" value="0.0427032932639122" units="cm"/>
      <inkml:brushProperty name="height" value="0.0427032932639122" units="cm"/>
      <inkml:brushProperty name="color" value="#f2395b"/>
      <inkml:brushProperty name="ignorePressure" value="0"/>
    </inkml:brush>
  </inkml:definitions>
  <inkml:trace contextRef="#ctx0" brushRef="#br0">39450.000 35500.000 515,'9.000'-44.000'48,"19.000"13.000"6,19.000 12.000 6,19.000 13.000 6,5.000 9.000-2,-5.000 6.000-13,-7.000 7.000-12,-5.000 6.000-13,-8.000 6.000-7,-5.000 6.000-4,-7.000 7.000-2,-5.000 6.000-5,-6.000 6.000-1,-3.000 6.000-3,-3.000 7.000-1,-2.000 6.000-1,-12.000 6.000-3,-19.000 6.000-4,-18.000 7.000-3,-19.000 6.000-4,-12.000 1.000-2,-2.000-3.000-2,-3.000-3.000-3,-3.000-2.000-1,-2.000-6.000-1,0.000-6.000 4,0.000-6.000 2,0.000-6.000 3,1.000-9.000 0,4.000-8.000-4,3.000-10.000-3,3.000-9.000-4,4.000-7.000 1,7.000-3.000 7,6.000-3.000 6,7.000-2.000 7,13.000-6.000 9,22.000-6.000 16,22.000-6.000 15,23.000-6.000 15,14.000-4.000 1,10.000 1.000-10,10.000-1.000-13,9.000 1.000-10,4.000-1.000-11,1.000 1.000-8,-1.000-1.000-8,1.000 1.000-9,-4.000 1.000-5,-6.000 3.000-2,-6.000 3.000-2,-6.000 4.000-2,-4.000 1.000-4,1.000 0.000-7,-1.000 0.000-5,1.000 0.000-8,-6.000-2.000-2,-8.000-3.000 2,-10.000-3.000 1,-9.000-2.000 2</inkml:trace>
</inkml:ink>
</file>

<file path=ppt/ink/ink21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2:41"/>
    </inkml:context>
    <inkml:brush xml:id="br0">
      <inkml:brushProperty name="width" value="0.0507134646177292" units="cm"/>
      <inkml:brushProperty name="height" value="0.0507134646177292" units="cm"/>
      <inkml:brushProperty name="color" value="#f2395b"/>
      <inkml:brushProperty name="ignorePressure" value="0"/>
    </inkml:brush>
  </inkml:definitions>
  <inkml:trace contextRef="#ctx0" brushRef="#br0">40700.000 36300.000 433,'-21.000'-25.000'6,"10.000"0.000"12,10.000 0.000 12,9.000 0.000 12,6.000-2.000 3,3.000-3.000-5,3.000-3.000-6,4.000-2.000-6,2.000-8.000-3,4.000-8.000-5,3.000-10.000-3,3.000-9.000-3,3.000-4.000-2,3.000 4.000 0,3.000 3.000-1,4.000 3.000 0,-3.000 1.000-1,-5.000 1.000-2,-7.000-1.000-2,-5.000 1.000-2,-4.000 4.000-1,0.000 9.000 1,0.000 10.000 1,0.000 10.000 0,0.000 10.000 1,0.000 13.000 2,0.000 12.000 1,0.000 13.000 1,0.000 9.000 1,0.000 6.000 0,0.000 7.000-1,0.000 6.000 1,0.000 6.000-1,0.000 6.000 1,0.000 7.000 0,0.000 6.000 1,-2.000 3.000-1,-3.000 0.000-2,-3.000 0.000-1,-2.000 0.000-2,0.000 6.000-3,7.000 13.000-4,6.000 12.000-3,7.000 13.000-3,0.000 1.000-3,-2.000-9.000 0,-3.000-10.000 0,-3.000-8.000-2,-2.000-9.000-2,0.000-6.000-4,0.000-6.000-4,0.000-6.000-4,-4.000-7.000-4,-5.000-6.000-3,-7.000-6.000-4,-5.000-6.000-2,-3.000-12.000-5,4.000-15.000-5,3.000-15.000-6,3.000-16.000-6</inkml:trace>
</inkml:ink>
</file>

<file path=ppt/ink/ink2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2:09"/>
    </inkml:context>
    <inkml:brush xml:id="br0">
      <inkml:brushProperty name="width" value="0.0459173396229744" units="cm"/>
      <inkml:brushProperty name="height" value="0.0459173396229744" units="cm"/>
      <inkml:brushProperty name="color" value="#00bff3"/>
      <inkml:brushProperty name="ignorePressure" value="0"/>
    </inkml:brush>
  </inkml:definitions>
  <inkml:trace contextRef="#ctx0" brushRef="#br0">29950.000 50850.000 479,'-19.000'-40.000'46,"13.000"23.000"4,12.000 22.000 5,13.000 22.000 4,4.000 12.000-1,-3.000 3.000-6,-3.000 3.000-7,-2.000 4.000-7,-5.000 7.000-6,-2.000 13.000-4,-3.000 12.000-7,-3.000 13.000-4,-4.000 7.000-6,-3.000 4.000-4,-3.000 3.000-6,-2.000 3.000-4,-5.000-1.000-3,-2.000-2.000-1,-3.000-3.000 0,-3.000-3.000-2,-1.000-10.000-1,4.000-16.000-2,3.000-15.000-3,3.000-15.000-2,3.000-9.000-1,3.000 1.000 5,3.000-1.000 2,4.000 1.000 3,4.000-1.000 4,6.000 1.000 1,7.000-1.000 3,6.000 1.000 3,6.000-4.000 0,6.000-6.000-1,7.000-6.000-2,6.000-6.000-1,4.000-6.000-1,4.000-2.000-2,3.000-3.000-2,3.000-3.000-2,-1.000-1.000-1,-2.000 4.000 0,-3.000 3.000 1,-3.000 3.000-1,-4.000-1.000-3,-3.000-2.000-7,-3.000-3.000-7,-2.000-3.000-7,-5.000-2.000-4,-2.000 0.000 1,-3.000 0.000 1,-3.000 0.000-1</inkml:trace>
</inkml:ink>
</file>

<file path=ppt/ink/ink21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2:42"/>
    </inkml:context>
    <inkml:brush xml:id="br0">
      <inkml:brushProperty name="width" value="0.0450100786983967" units="cm"/>
      <inkml:brushProperty name="height" value="0.0450100786983967" units="cm"/>
      <inkml:brushProperty name="color" value="#f2395b"/>
      <inkml:brushProperty name="ignorePressure" value="0"/>
    </inkml:brush>
  </inkml:definitions>
  <inkml:trace contextRef="#ctx0" brushRef="#br0">42550.000 35050.000 488,'0.000'-47.000'6,"0.000"6.000"10,0.000 7.000 12,0.000 6.000 10,-8.000 12.000 10,-16.000 19.000 7,-15.000 19.000 7,-15.000 19.000 8,-15.000 23.000-3,-12.000 28.000-16,-13.000 28.000-14,-12.000 29.000-14,-10.000 19.000-13,-6.000 14.000-10,-6.000 11.000-8,-6.000 14.000-10,-4.000 5.000-9,1.000 1.000-9,-1.000-1.000-10,1.000 1.000-9,12.000-20.000-5,25.000-36.000-2,25.000-39.000 0,25.000-36.000-1</inkml:trace>
</inkml:ink>
</file>

<file path=ppt/ink/ink21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2:43"/>
    </inkml:context>
    <inkml:brush xml:id="br0">
      <inkml:brushProperty name="width" value="0.0459086522459984" units="cm"/>
      <inkml:brushProperty name="height" value="0.0459086522459984" units="cm"/>
      <inkml:brushProperty name="color" value="#f2395b"/>
      <inkml:brushProperty name="ignorePressure" value="0"/>
    </inkml:brush>
  </inkml:definitions>
  <inkml:trace contextRef="#ctx0" brushRef="#br0">15500.000 52350.000 479,'-69.000'-25.000'4,"13.000"0.000"10,12.000 0.000 8,13.000 0.000 9,13.000 1.000 7,17.000 4.000 3,15.000 3.000 4,16.000 3.000 5,13.000 1.000-2,14.000 1.000-5,11.000-1.000-4,14.000 1.000-7,8.000-1.000-4,7.000 1.000-6,6.000-1.000-5,7.000 1.000-6,-1.000-1.000-3,-6.000 1.000 0,-6.000-1.000 1,-6.000 1.000-1,-6.000 1.000-5,-2.000 3.000-13,-3.000 3.000-13,-3.000 4.000-11,-6.000 4.000-5,-5.000 6.000 4,-7.000 7.000 4,-5.000 6.000 3,-8.000 1.000-4,-5.000-3.000-13,-7.000-3.000-13,-5.000-2.000-13</inkml:trace>
</inkml:ink>
</file>

<file path=ppt/ink/ink21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2:43"/>
    </inkml:context>
    <inkml:brush xml:id="br0">
      <inkml:brushProperty name="width" value="0.0589519590139389" units="cm"/>
      <inkml:brushProperty name="height" value="0.0589519590139389" units="cm"/>
      <inkml:brushProperty name="color" value="#f2395b"/>
      <inkml:brushProperty name="ignorePressure" value="0"/>
    </inkml:brush>
  </inkml:definitions>
  <inkml:trace contextRef="#ctx0" brushRef="#br0">17750.000 50900.000 373,'-24.000'-46.000'2,"4.000"10.000"7,3.000 10.000 5,3.000 9.000 5,3.000 9.000 6,3.000 9.000 4,3.000 10.000 4,4.000 10.000 5,2.000 7.000-1,4.000 6.000-5,3.000 7.000-6,3.000 6.000-6,-1.000 7.000-3,-2.000 10.000 0,-3.000 10.000-1,-3.000 9.000 0,-1.000 6.000-1,4.000 3.000-3,3.000 3.000-2,3.000 4.000-3,-1.000-1.000 0,-2.000-3.000-1,-3.000-3.000 0,-3.000-2.000 1,5.000-12.000-6,17.000-19.000-10,15.000-18.000-9,16.000-19.000-10,5.000-24.000-5,-2.000-28.000-2,-3.000-28.000 0,-3.000-27.000-3,-2.000-20.000 2,0.000-9.000 3,0.000-10.000 4,0.000-8.000 2,0.000-3.000 4,0.000 7.000 3,0.000 6.000 3,0.000 7.000 3,-2.000 7.000 5,-3.000 9.000 5,-3.000 10.000 5,-2.000 10.000 5,-6.000 8.000 2,-6.000 10.000 0,-6.000 10.000 0,-6.000 9.000-1,-7.000 13.000 8,-6.000 20.000 18,-6.000 18.000 17,-6.000 20.000 17,-2.000 13.000 3,3.000 9.000-11,3.000 10.000-11,4.000 10.000-12,1.000 7.000-8,0.000 6.000-3,0.000 7.000-4,0.000 6.000-5,0.000 7.000-1,0.000 10.000 0,0.000 10.000 0,0.000 9.000 0,0.000 7.000-1,0.000 7.000-2,0.000 6.000-3,0.000 7.000-3,0.000 2.000-1,0.000 1.000-3,0.000-1.000-3,0.000 1.000-2,0.000-9.000-2,0.000-15.000-4,0.000-15.000-3,0.000-16.000-3,0.000-12.000-3,0.000-5.000-3,0.000-7.000-4,0.000-5.000-3,-4.000-9.000 0,-5.000-9.000 3,-7.000-10.000 2,-5.000-8.000 3,-8.000-9.000 3,-5.000-6.000 2,-7.000-6.000 2,-5.000-6.000 2,-8.000-7.000 2,-5.000-6.000-1,-7.000-6.000 1,-5.000-6.000 0,-3.000-7.000 0,4.000-6.000 2,3.000-6.000 1,3.000-6.000 0,6.000-7.000 3,9.000-6.000 2,10.000-6.000 2,10.000-6.000 2,5.000-4.000 1,4.000 1.000 1,3.000-1.000 0,3.000 1.000 1,10.000-7.000-2,20.000-12.000-3,18.000-13.000-3,20.000-12.000-3,13.000-9.000-3,9.000-2.000-2,10.000-3.000-4,10.000-3.000-2,10.000-2.000-4,13.000 0.000-5,12.000 0.000-5,13.000 0.000-6,-9.000 12.000 1,-27.000 26.000 7,-28.000 24.000 5,-28.000 26.000 7,-13.000 10.000 2,3.000-3.000-1,3.000-3.000-2,4.000-2.000-1</inkml:trace>
</inkml:ink>
</file>

<file path=ppt/ink/ink21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2:45"/>
    </inkml:context>
    <inkml:brush xml:id="br0">
      <inkml:brushProperty name="width" value="0.0419961512088776" units="cm"/>
      <inkml:brushProperty name="height" value="0.0419961512088776" units="cm"/>
      <inkml:brushProperty name="color" value="#f2395b"/>
      <inkml:brushProperty name="ignorePressure" value="0"/>
    </inkml:brush>
  </inkml:definitions>
  <inkml:trace contextRef="#ctx0" brushRef="#br0">26650.000 50600.000 523,'-40.000'-22.000'10,"23.000"6.000"18,22.000 7.000 20,22.000 6.000 18,16.000 1.000 5,14.000-3.000-11,11.000-3.000-11,14.000-2.000-10,5.000-3.000-9,1.000 1.000-4,-1.000-1.000-6,1.000 1.000-5,-4.000 1.000-5,-6.000 3.000-6,-6.000 3.000-4,-6.000 4.000-7,-6.000-1.000-5,-2.000-3.000-8,-3.000-3.000-6,-3.000-2.000-8,-4.000-1.000-6,-3.000 3.000-3,-3.000 3.000-3,-2.000 4.000-3,-5.000 2.000-2,-2.000 4.000 3,-3.000 3.000 1,-3.000 3.000 1</inkml:trace>
</inkml:ink>
</file>

<file path=ppt/ink/ink21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2:46"/>
    </inkml:context>
    <inkml:brush xml:id="br0">
      <inkml:brushProperty name="width" value="0.0556809417903423" units="cm"/>
      <inkml:brushProperty name="height" value="0.0556809417903423" units="cm"/>
      <inkml:brushProperty name="color" value="#f2395b"/>
      <inkml:brushProperty name="ignorePressure" value="0"/>
    </inkml:brush>
  </inkml:definitions>
  <inkml:trace contextRef="#ctx0" brushRef="#br0">28800.000 48950.000 395,'-22.000'-36.000'20,"6.000"28.000"13,7.000 28.000 13,6.000 29.000 13,3.000 18.000 1,0.000 9.000-9,0.000 10.000-9,0.000 10.000-10,-2.000 5.000-6,-3.000 4.000-3,-3.000 3.000-4,-2.000 3.000-4,-3.000-1.000-1,1.000-2.000-1,-1.000-3.000-1,1.000-3.000-1,1.000-7.000-2,3.000-9.000-2,3.000-10.000-2,4.000-8.000-4,13.000-20.000-8,26.000-28.000-15,24.000-28.000-16,26.000-27.000-14,5.000-22.000-3,-11.000-11.000 10,-14.000-14.000 10,-11.000-11.000 10,-9.000-15.000 4,-3.000-16.000-1,-3.000-15.000-1,-2.000-15.000-2,-6.000 2.000 2,-6.000 22.000 4,-6.000 22.000 5,-6.000 23.000 5,-4.000 13.000 5,1.000 6.000 4,-1.000 7.000 5,1.000 6.000 4,-3.000 17.000 12,-2.000 28.000 16,-3.000 28.000 16,-3.000 29.000 17,-4.000 22.000 3,-3.000 20.000-12,-3.000 18.000-11,-2.000 20.000-12,-1.000 3.000-9,3.000-8.000-4,3.000-10.000-5,4.000-9.000-5,-1.000 9.000-3,-3.000 28.000-3,-3.000 28.000-1,-2.000 29.000-1,-1.000-1.000-4,3.000-28.000-2,3.000-28.000-4,4.000-27.000-4,1.000-9.000-1,0.000 13.000-4,0.000 12.000-2,0.000 13.000-2,-2.000 1.000 0,-3.000-9.000 0,-3.000-10.000 1,-2.000-8.000 0,-3.000-11.000 1,1.000-8.000-3,-1.000-10.000-2,1.000-9.000-2,-4.000-10.000-1,-6.000-9.000 2,-6.000-10.000 1,-6.000-8.000 0,-7.000-11.000 3,-6.000-8.000 1,-6.000-10.000 2,-6.000-9.000 2,-2.000-12.000 2,3.000-11.000 0,3.000-14.000 1,4.000-11.000 0,2.000-12.000 1,4.000-9.000 2,3.000-10.000 1,3.000-8.000 1,6.000-8.000 2,9.000-2.000 5,10.000-3.000 4,10.000-3.000 4,10.000-2.000 2,13.000 0.000 0,12.000 0.000-1,13.000 0.000-1,9.000 3.000-1,6.000 6.000-4,7.000 7.000-4,6.000 6.000-3,7.000 1.000-1,10.000-3.000 0,10.000-3.000 1,9.000-2.000 0,-1.000 0.000-5,-8.000 7.000-10,-10.000 6.000-11,-9.000 7.000-10,-10.000 7.000-7,-9.000 9.000-2,-10.000 10.000-2,-8.000 10.000-2</inkml:trace>
</inkml:ink>
</file>

<file path=ppt/ink/ink21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2:46"/>
    </inkml:context>
    <inkml:brush xml:id="br0">
      <inkml:brushProperty name="width" value="0.0422777645289898" units="cm"/>
      <inkml:brushProperty name="height" value="0.0422777645289898" units="cm"/>
      <inkml:brushProperty name="color" value="#f2395b"/>
      <inkml:brushProperty name="ignorePressure" value="0"/>
    </inkml:brush>
  </inkml:definitions>
  <inkml:trace contextRef="#ctx0" brushRef="#br0">37750.000 49850.000 520,'-68.000'-24.000'0,"17.000"4.000"0,15.000 3.000 0,16.000 3.000 0,12.000 3.000 7,9.000 3.000 16,10.000 3.000 15,10.000 4.000 16,14.000 1.000 6,23.000 0.000-2,22.000 0.000-1,22.000 0.000-2,13.000-2.000-6,7.000-3.000-13,6.000-3.000-11,7.000-2.000-12,0.000-6.000-9,-2.000-6.000-5,-3.000-6.000-7,-3.000-6.000-6,-10.000-1.000-7,-16.000 7.000-7,-15.000 6.000-8,-15.000 7.000-6,-14.000 5.000-8,-8.000 7.000-6,-10.000 6.000-7,-9.000 7.000-6</inkml:trace>
</inkml:ink>
</file>

<file path=ppt/ink/ink21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2:47"/>
    </inkml:context>
    <inkml:brush xml:id="br0">
      <inkml:brushProperty name="width" value="0.0456581339240074" units="cm"/>
      <inkml:brushProperty name="height" value="0.0456581339240074" units="cm"/>
      <inkml:brushProperty name="color" value="#f2395b"/>
      <inkml:brushProperty name="ignorePressure" value="0"/>
    </inkml:brush>
  </inkml:definitions>
  <inkml:trace contextRef="#ctx0" brushRef="#br0">38900.000 48700.000 481,'-24.000'-24.000'0,"4.000"4.000"0,3.000 3.000 0,3.000 3.000 0,-1.000-1.000 5,-2.000-2.000 7,-3.000-3.000 9,-3.000-3.000 8,-1.000 10.000 10,4.000 26.000 10,3.000 24.000 10,3.000 26.000 10,3.000 18.000-1,3.000 13.000-12,3.000 12.000-13,4.000 13.000-12,1.000 9.000-11,0.000 6.000-7,0.000 7.000-8,0.000 6.000-8,0.000 1.000-5,0.000-3.000-4,0.000-3.000-2,0.000-2.000-4,0.000-8.000-7,0.000-8.000-11,0.000-10.000-10,0.000-9.000-10,1.000-15.000-6,4.000-18.000 1,3.000-19.000 1,3.000-18.000 1</inkml:trace>
</inkml:ink>
</file>

<file path=ppt/ink/ink21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2:47"/>
    </inkml:context>
    <inkml:brush xml:id="br0">
      <inkml:brushProperty name="width" value="0.0456551611423492" units="cm"/>
      <inkml:brushProperty name="height" value="0.0456551611423492" units="cm"/>
      <inkml:brushProperty name="color" value="#f2395b"/>
      <inkml:brushProperty name="ignorePressure" value="0"/>
    </inkml:brush>
  </inkml:definitions>
  <inkml:trace contextRef="#ctx0" brushRef="#br0">39900.000 48550.000 481,'3.000'-46.000'2,"6.000"10.000"4,7.000 10.000 3,6.000 9.000 3,3.000 4.000 6,0.000 1.000 8,0.000-1.000 8,0.000 1.000 7,3.000 1.000 2,6.000 3.000-2,7.000 3.000-4,6.000 4.000-2,4.000 5.000-3,4.000 10.000-3,3.000 10.000-3,3.000 9.000-3,-5.000 6.000-2,-12.000 3.000-4,-13.000 3.000-4,-12.000 4.000-2,-10.000 8.000-3,-6.000 17.000 1,-6.000 15.000 0,-6.000 16.000 0,-12.000 9.000-3,-15.000 3.000-5,-15.000 3.000-5,-16.000 4.000-5,-10.000-4.000-6,-3.000-9.000-3,-3.000-10.000-5,-2.000-8.000-5,0.000-9.000 0,7.000-6.000 2,6.000-6.000 2,7.000-6.000 3,4.000-9.000 3,3.000-8.000 8,3.000-10.000 5,4.000-9.000 7,13.000-7.000 6,26.000-3.000 9,24.000-3.000 8,26.000-2.000 7,18.000-9.000 0,13.000-12.000-8,12.000-13.000-8,13.000-12.000-9,6.000-10.000-7,0.000-6.000-8,0.000-6.000-6,0.000-6.000-7,-2.000-4.000-7,-3.000 1.000-7,-3.000-1.000-5,-2.000 1.000-7,-8.000 1.000-2,-8.000 3.000 3,-10.000 3.000 2,-9.000 4.000 4,-9.000 4.000 2,-5.000 6.000 5,-7.000 7.000 3,-5.000 6.000 5</inkml:trace>
</inkml:ink>
</file>

<file path=ppt/ink/ink21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2:48"/>
    </inkml:context>
    <inkml:brush xml:id="br0">
      <inkml:brushProperty name="width" value="0.0615037009119987" units="cm"/>
      <inkml:brushProperty name="height" value="0.0615037009119987" units="cm"/>
      <inkml:brushProperty name="color" value="#f2395b"/>
      <inkml:brushProperty name="ignorePressure" value="0"/>
    </inkml:brush>
  </inkml:definitions>
  <inkml:trace contextRef="#ctx0" brushRef="#br0">41500.000 48400.000 357,'21.000'-30.000'4,"-5.000"-9.000"6,-7.000-10.000 8,-5.000-8.000 7,-4.000 7.000 7,0.000 25.000 8,0.000 25.000 8,0.000 25.000 9,-2.000 18.000-2,-3.000 14.000-8,-3.000 11.000-9,-2.000 14.000-9,-3.000 7.000-6,1.000 3.000-3,-1.000 3.000-4,1.000 4.000-2,1.000-1.000-4,3.000-3.000-1,3.000-3.000-3,4.000-2.000-2,5.000-9.000-8,10.000-12.000-16,10.000-13.000-16,9.000-12.000-15,7.000-23.000-5,7.000-30.000 7,6.000-32.000 7,7.000-30.000 6,2.000-20.000 4,1.000-6.000 2,-1.000-6.000 1,1.000-6.000 3,-4.000-4.000 1,-6.000 1.000 2,-6.000-1.000 4,-6.000 1.000 1,-6.000 2.000 4,-2.000 7.000 5,-3.000 6.000 6,-3.000 7.000 4,-4.000 5.000 2,-3.000 7.000-1,-3.000 6.000-1,-2.000 7.000-2,-5.000 7.000 5,-2.000 9.000 11,-3.000 10.000 12,-3.000 10.000 11,-2.000 18.000 10,0.000 28.000 9,0.000 28.000 9,0.000 29.000 9,-2.000 18.000-3,-3.000 9.000-12,-3.000 10.000-13,-2.000 10.000-12,-1.000 7.000-9,3.000 6.000-4,3.000 7.000-3,4.000 6.000-4,-1.000 12.000-3,-3.000 19.000-4,-3.000 19.000-2,-2.000 19.000-4,-1.000 5.000-3,3.000-5.000-2,3.000-7.000-2,4.000-5.000-1,-1.000-12.000-3,-3.000-16.000-3,-3.000-15.000-2,-2.000-15.000-4,-1.000-18.000-2,3.000-19.000-3,3.000-18.000-2,4.000-19.000-4,-1.000-13.000 0,-3.000-6.000 1,-3.000-6.000 3,-2.000-6.000 1,-9.000-10.000 2,-12.000-12.000 3,-13.000-13.000 2,-12.000-12.000 3,-10.000-10.000 1,-6.000-6.000 2,-6.000-6.000 0,-6.000-6.000 1,-4.000-7.000 1,1.000-6.000-1,-1.000-6.000 1,1.000-6.000 0,7.000-4.000 2,16.000 1.000 5,15.000-1.000 4,17.000 1.000 6,14.000-4.000 3,17.000-6.000 0,15.000-6.000 1,16.000-6.000 0,18.000-9.000-1,22.000-8.000-5,22.000-10.000-3,23.000-9.000-4,13.000-4.000-5,6.000 4.000-6,7.000 3.000-6,6.000 3.000-6,-12.000 10.000-1,-27.000 20.000 4,-28.000 18.000 5,-28.000 20.000 3,-15.000 11.000-2,1.000 7.000-8,-1.000 6.000-7,1.000 7.000-9</inkml:trace>
</inkml:ink>
</file>

<file path=ppt/ink/ink21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2:48"/>
    </inkml:context>
    <inkml:brush xml:id="br0">
      <inkml:brushProperty name="width" value="0.0414047203958035" units="cm"/>
      <inkml:brushProperty name="height" value="0.0414047203958035" units="cm"/>
      <inkml:brushProperty name="color" value="#f2395b"/>
      <inkml:brushProperty name="ignorePressure" value="0"/>
    </inkml:brush>
  </inkml:definitions>
  <inkml:trace contextRef="#ctx0" brushRef="#br0">47100.000 48650.000 531,'-30.000'-2.000'11,"41.000"-3.000"23,40.000-3.000 23,42.000-2.000 22,25.000-5.000 4,14.000-2.000-14,11.000-3.000-16,14.000-3.000-14,-1.000-1.000-13,-12.000 4.000-12,-13.000 3.000-10,-12.000 3.000-12,-15.000 3.000-10,-15.000 3.000-10,-15.000 3.000-9,-16.000 4.000-9</inkml:trace>
</inkml:ink>
</file>

<file path=ppt/ink/ink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1:53"/>
    </inkml:context>
    <inkml:brush xml:id="br0">
      <inkml:brushProperty name="width" value="0.0398996695876122" units="cm"/>
      <inkml:brushProperty name="height" value="0.0398996695876122" units="cm"/>
      <inkml:brushProperty name="color" value="#000000"/>
      <inkml:brushProperty name="ignorePressure" value="0"/>
    </inkml:brush>
  </inkml:definitions>
  <inkml:trace contextRef="#ctx0" brushRef="#br0">40100.000 26300.000 551,'-71.000'0.000'3,"10.000"0.000"5,10.000 0.000 6,9.000 0.000 5,7.000 3.000 4,7.000 6.000 2,6.000 7.000 2,7.000 6.000 1,2.000 3.000 2,1.000 0.000-1,-1.000 0.000 0,1.000 0.000-1,2.000 4.000-1,7.000 10.000-3,6.000 10.000-4,7.000 9.000-2,2.000 10.000-2,1.000 14.000 0,-1.000 11.000-1,1.000 14.000 0,-1.000 13.000-2,1.000 16.000-3,-1.000 15.000-3,1.000 17.000-3,-1.000 3.000-4,1.000-5.000-4,-1.000-7.000-6,1.000-5.000-5,-3.000-11.000-1,-2.000-11.000 2,-3.000-14.000 3,-3.000-11.000 2</inkml:trace>
</inkml:ink>
</file>

<file path=ppt/ink/ink2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2:10"/>
    </inkml:context>
    <inkml:brush xml:id="br0">
      <inkml:brushProperty name="width" value="0.0370173938572407" units="cm"/>
      <inkml:brushProperty name="height" value="0.0370173938572407" units="cm"/>
      <inkml:brushProperty name="color" value="#00bff3"/>
      <inkml:brushProperty name="ignorePressure" value="0"/>
    </inkml:brush>
  </inkml:definitions>
  <inkml:trace contextRef="#ctx0" brushRef="#br0">30700.000 50650.000 594,'3.000'-44.000'70,"6.000"13.000"-9,7.000 12.000-9,6.000 13.000-8,7.000 6.000-8,10.000 0.000-4,10.000 0.000-5,9.000 0.000-4,4.000 0.000-5,1.000 0.000-2,-1.000 0.000-4,1.000 0.000-2,-3.000 0.000-5,-2.000 0.000-7,-3.000 0.000-7,-3.000 0.000-6,-4.000 0.000-6,-3.000 0.000-7,-3.000 0.000-6,-2.000 0.000-7,-5.000-2.000-5,-2.000-3.000-5,-3.000-3.000-5,-3.000-2.000-4</inkml:trace>
</inkml:ink>
</file>

<file path=ppt/ink/ink22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2:48"/>
    </inkml:context>
    <inkml:brush xml:id="br0">
      <inkml:brushProperty name="width" value="0.0483123362064362" units="cm"/>
      <inkml:brushProperty name="height" value="0.0483123362064362" units="cm"/>
      <inkml:brushProperty name="color" value="#f2395b"/>
      <inkml:brushProperty name="ignorePressure" value="0"/>
    </inkml:brush>
  </inkml:definitions>
  <inkml:trace contextRef="#ctx0" brushRef="#br0">48100.000 47800.000 455,'-49.000'-47.000'3,"4.000"6.000"6,3.000 7.000 6,3.000 6.000 5,4.000 12.000 10,7.000 19.000 13,6.000 19.000 13,7.000 19.000 13,5.000 16.000 1,7.000 17.000-10,6.000 15.000-11,7.000 16.000-10,0.000 13.000-8,-2.000 14.000-8,-3.000 11.000-6,-3.000 14.000-8,-4.000 10.000-8,-3.000 9.000-9,-3.000 10.000-11,-2.000 10.000-10,-1.000-6.000-3,3.000-18.000 5,3.000-19.000 5,4.000-18.000 4,1.000-21.000-8,0.000-22.000-19,0.000-22.000-19,0.000-21.000-20</inkml:trace>
</inkml:ink>
</file>

<file path=ppt/ink/ink22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2:49"/>
    </inkml:context>
    <inkml:brush xml:id="br0">
      <inkml:brushProperty name="width" value="0.0388986766338348" units="cm"/>
      <inkml:brushProperty name="height" value="0.0388986766338348" units="cm"/>
      <inkml:brushProperty name="color" value="#f2395b"/>
      <inkml:brushProperty name="ignorePressure" value="0"/>
    </inkml:brush>
  </inkml:definitions>
  <inkml:trace contextRef="#ctx0" brushRef="#br0">49300.000 47800.000 565,'4.000'-91.000'3,"10.000"19.000"4,10.000 19.000 6,9.000 19.000 6,7.000 12.000 4,7.000 6.000 4,6.000 7.000 5,7.000 6.000 4,2.000 7.000 0,1.000 10.000-2,-1.000 10.000-4,1.000 9.000-3,-7.000 6.000-3,-12.000 3.000-1,-13.000 3.000-2,-12.000 4.000-1,-10.000 5.000-3,-6.000 10.000-2,-6.000 10.000-3,-6.000 9.000-3,-12.000 4.000-3,-15.000 1.000-6,-15.000-1.000-3,-16.000 1.000-6,-10.000-1.000-5,-3.000 1.000-4,-3.000-1.000-4,-2.000 1.000-4,0.000-6.000-2,7.000-8.000 2,6.000-10.000 1,7.000-9.000 1,4.000-9.000 3,3.000-5.000 1,3.000-7.000 2,4.000-5.000 1,18.000-11.000 11,34.000-11.000 16,35.000-14.000 17,35.000-11.000 17,18.000-9.000 3,3.000-3.000-11,3.000-3.000-11,4.000-2.000-11,1.000-1.000-11,0.000 3.000-11,0.000 3.000-10,0.000 4.000-11,-2.000-1.000-7,-3.000-3.000-2,-3.000-3.000-3,-2.000-2.000-2,-8.000-3.000-1,-8.000 1.000 3,-10.000-1.000 1,-9.000 1.000 2,-10.000 2.000 4,-9.000 7.000 7,-10.000 6.000 7,-8.000 7.000 7,-4.000 2.000 4,3.000 1.000 2,3.000-1.000 2,4.000 1.000 2</inkml:trace>
</inkml:ink>
</file>

<file path=ppt/ink/ink22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2:50"/>
    </inkml:context>
    <inkml:brush xml:id="br0">
      <inkml:brushProperty name="width" value="0.0577626191079617" units="cm"/>
      <inkml:brushProperty name="height" value="0.0577626191079617" units="cm"/>
      <inkml:brushProperty name="color" value="#f2395b"/>
      <inkml:brushProperty name="ignorePressure" value="0"/>
    </inkml:brush>
  </inkml:definitions>
  <inkml:trace contextRef="#ctx0" brushRef="#br0">51050.000 47250.000 380,'0.000'-50.000'-1,"0.000"0.000"-2,0.000 0.000-3,0.000 0.000-1,0.000 1.000 1,0.000 4.000 6,0.000 3.000 7,0.000 3.000 7,3.000 18.000 8,6.000 35.000 14,7.000 35.000 13,6.000 34.000 12,-4.000 18.000 2,-11.000 4.000-12,-14.000 3.000-9,-11.000 3.000-11,-6.000-1.000-8,4.000-2.000-4,3.000-3.000-5,3.000-3.000-4,3.000-9.000-4,3.000-11.000-4,3.000-14.000-4,4.000-11.000-3,7.000-14.000-10,13.000-11.000-12,12.000-14.000-14,13.000-11.000-14,7.000-18.000-3,4.000-22.000 4,3.000-22.000 6,3.000-21.000 4,-1.000-15.000 6,-2.000-6.000 6,-3.000-6.000 6,-3.000-6.000 5,-6.000-2.000 5,-5.000 3.000 4,-7.000 3.000 3,-5.000 4.000 4,-6.000 4.000 2,-3.000 6.000 1,-3.000 7.000 2,-2.000 6.000 2,-3.000 6.000 2,1.000 6.000 4,-1.000 7.000 4,1.000 6.000 3,-3.000 6.000 6,-2.000 6.000 5,-3.000 7.000 7,-3.000 6.000 5,-2.000 13.000 4,0.000 23.000 3,0.000 22.000 2,0.000 22.000 3,0.000 12.000-2,0.000 3.000-6,0.000 3.000-5,0.000 4.000-7,0.000 10.000-3,0.000 19.000-2,0.000 19.000-2,0.000 19.000-1,0.000 4.000-2,0.000-9.000-2,0.000-10.000-1,0.000-8.000-3,-2.000 7.000-1,-3.000 25.000-3,-3.000 25.000-2,-2.000 25.000-2,-3.000 9.000-3,1.000-6.000-5,-1.000-6.000-4,1.000-6.000-4,-1.000-12.000-5,1.000-15.000-3,-1.000-15.000-6,1.000-16.000-3,-1.000-16.000-2,1.000-16.000 4,-1.000-15.000 2,1.000-15.000 3,-4.000-12.000 0,-6.000-6.000-4,-6.000-6.000-4,-6.000-6.000-3,-7.000-10.000-1,-6.000-12.000 3,-6.000-13.000 3,-6.000-12.000 2,-4.000-15.000 4,1.000-15.000 2,-1.000-15.000 3,1.000-16.000 4,4.000-13.000 2,9.000-9.000 3,10.000-10.000 3,10.000-8.000 2,10.000-9.000 3,13.000-6.000 3,12.000-6.000 4,13.000-6.000 2,12.000-1.000 1,13.000 7.000-2,12.000 6.000-3,13.000 7.000-2,10.000 5.000-1,10.000 7.000 0,10.000 6.000 1,9.000 7.000 0,-4.000 8.000-3,-15.000 14.000-7,-15.000 11.000-6,-16.000 14.000-8,-8.000 7.000-5,0.000 3.000-6,0.000 3.000-6,0.000 4.000-5</inkml:trace>
</inkml:ink>
</file>

<file path=ppt/ink/ink22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3:27"/>
    </inkml:context>
    <inkml:brush xml:id="br0">
      <inkml:brushProperty name="width" value="0.0413942746818066" units="cm"/>
      <inkml:brushProperty name="height" value="0.0413942746818066" units="cm"/>
      <inkml:brushProperty name="color" value="#00bff3"/>
      <inkml:brushProperty name="ignorePressure" value="0"/>
    </inkml:brush>
  </inkml:definitions>
  <inkml:trace contextRef="#ctx0" brushRef="#br0">27750.000 31500.000 531,'-113.000'-202.000'-26,"26.000"47.000"13,24.000 47.000 13,26.000 48.000 12,19.000 30.000 13,17.000 16.000 13,15.000 15.000 12,16.000 17.000 12,10.000 11.000 1,7.000 10.000-12,6.000 10.000-13,7.000 9.000-12,5.000 7.000-7,7.000 7.000-2,6.000 6.000-2,7.000 7.000-3,5.000 5.000-1,7.000 7.000-2,6.000 6.000-2,7.000 7.000-1,4.000 8.000-1,3.000 14.000 0,3.000 11.000 1,4.000 14.000 0,-1.000 3.000 0,-3.000-2.000-1,-3.000-3.000 0,-2.000-3.000-2,-1.000-6.000-1,3.000-5.000 0,3.000-7.000-2,4.000-5.000-1,-1.000-4.000 0,-3.000 0.000 1,-3.000 0.000 0,-2.000 0.000 0,0.000 3.000 1,7.000 6.000-1,6.000 7.000 0,7.000 6.000 1,0.000 9.000-1,-2.000 13.000 0,-3.000 12.000 1,-3.000 13.000-1,-2.000 9.000-2,0.000 6.000-5,0.000 7.000-5,0.000 6.000-6,0.000-4.000-3,0.000-11.000-2,0.000-14.000-1,0.000-11.000-2,3.000-12.000-1,6.000-9.000 0,7.000-10.000 0,6.000-8.000-1,3.000-9.000-2,0.000-6.000-2,0.000-6.000-3,0.000-6.000-3,-15.000-15.000 2,-27.000-21.000 7,-28.000-22.000 5,-28.000-22.000 7,-17.000-11.000 3,-2.000 0.000-1,-3.000 0.000-1,-3.000 0.000-1</inkml:trace>
</inkml:ink>
</file>

<file path=ppt/ink/ink22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3:35"/>
    </inkml:context>
    <inkml:brush xml:id="br0">
      <inkml:brushProperty name="width" value="0.0442677512764931" units="cm"/>
      <inkml:brushProperty name="height" value="0.0442677512764931" units="cm"/>
      <inkml:brushProperty name="color" value="#00bff3"/>
      <inkml:brushProperty name="ignorePressure" value="0"/>
    </inkml:brush>
  </inkml:definitions>
  <inkml:trace contextRef="#ctx0" brushRef="#br0">50200.000 30000.000 496,'-7.000'-57.000'51,"-11.000"39.000"-2,-14.000 36.000-1,-11.000 39.000-3,-11.000 19.000-4,-5.000 4.000-8,-7.000 3.000-9,-5.000 3.000-7,-3.000 3.000-7,4.000 3.000-3,3.000 3.000-5,3.000 4.000-3,1.000-3.000-2,1.000-5.000-1,-1.000-7.000 1,1.000-5.000 0,1.000-6.000 1,3.000-3.000 0,3.000-3.000 1,4.000-2.000 1,13.000-11.000 3,26.000-15.000 3,24.000-15.000 4,26.000-16.000 5,13.000-10.000 0,4.000-3.000 0,3.000-3.000-2,3.000-2.000 0,4.000-1.000-2,7.000 3.000-2,6.000 3.000-2,7.000 4.000-2,0.000 1.000-1,-2.000 0.000-2,-3.000 0.000 0,-3.000 0.000-2,-6.000 0.000-1,-5.000 0.000 0,-7.000 0.000 0,-5.000 0.000-1,-4.000 0.000 0,0.000 0.000 1,0.000 0.000 2,0.000 0.000 0,-5.000-7.000 3,-9.000-11.000 3,-10.000-14.000 3,-8.000-11.000 2,-11.000-7.000 1,-8.000 0.000-3,-10.000 0.000-3,-9.000 0.000-2,-7.000 0.000-3,-3.000 0.000-1,-3.000 0.000-1,-2.000 0.000-1,-1.000-2.000-4,3.000-3.000-3,3.000-3.000-5,4.000-2.000-5,2.000-1.000-6,4.000 3.000-10,3.000 3.000-10,3.000 4.000-10,3.000 1.000-3,3.000 0.000 4,3.000 0.000 4,4.000 0.000 3,4.000 3.000 4,6.000 6.000 5,7.000 7.000 5,6.000 6.000 4</inkml:trace>
</inkml:ink>
</file>

<file path=ppt/ink/ink22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3:36"/>
    </inkml:context>
    <inkml:brush xml:id="br0">
      <inkml:brushProperty name="width" value="0.0508570298552513" units="cm"/>
      <inkml:brushProperty name="height" value="0.0508570298552513" units="cm"/>
      <inkml:brushProperty name="color" value="#00bff3"/>
      <inkml:brushProperty name="ignorePressure" value="0"/>
    </inkml:brush>
  </inkml:definitions>
  <inkml:trace contextRef="#ctx0" brushRef="#br0">50900.000 29500.000 432,'23.000'46.000'99,"-3.000"-5.000"-21,-3.000-7.000-22,-2.000-5.000-22,-3.000-1.000-12,1.000 6.000-1,-1.000 7.000-2,1.000 6.000-1,-3.000 9.000-2,-2.000 13.000-2,-3.000 12.000 0,-3.000 13.000-1,-6.000 10.000-1,-5.000 10.000 0,-7.000 10.000 0,-5.000 9.000-1,-4.000-1.000-3,0.000-8.000-6,0.000-10.000-7,0.000-9.000-6,1.000-10.000-3,4.000-9.000 3,3.000-10.000 2,3.000-8.000 1,9.000-25.000-3,16.000-36.000-10,15.000-39.000-11,17.000-36.000-9,10.000-32.000-3,6.000-25.000 6,7.000-25.000 5,6.000-25.000 5,-1.000-7.000 4,-5.000 14.000 1,-7.000 11.000 4,-5.000 14.000 1,-4.000 11.000 3,0.000 14.000 5,0.000 11.000 5,0.000 14.000 5,-4.000 13.000 3,-5.000 16.000 6,-7.000 15.000 4,-5.000 17.000 4,-4.000 13.000 7,0.000 13.000 9,0.000 12.000 10,0.000 13.000 8,-2.000 9.000 0,-3.000 6.000-8,-3.000 7.000-7,-2.000 6.000-9,-5.000 4.000-5,-2.000 4.000 1,-3.000 3.000-1,-3.000 3.000-1,-1.000 3.000 0,4.000 3.000-2,3.000 3.000-2,3.000 4.000-2,1.000 4.000-4,1.000 6.000-5,-1.000 7.000-7,1.000 6.000-5,-1.000 4.000-7,1.000 4.000-5,-1.000 3.000-6,1.000 3.000-6,2.000-4.000-5,7.000-8.000-3,6.000-10.000-3,7.000-9.000-4,-1.000-12.000-4,-6.000-11.000-4,-6.000-14.000-6,-6.000-11.000-4</inkml:trace>
</inkml:ink>
</file>

<file path=ppt/ink/ink22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3:38"/>
    </inkml:context>
    <inkml:brush xml:id="br0">
      <inkml:brushProperty name="width" value="0.0484167411923409" units="cm"/>
      <inkml:brushProperty name="height" value="0.0484167411923409" units="cm"/>
      <inkml:brushProperty name="color" value="#00bff3"/>
      <inkml:brushProperty name="ignorePressure" value="0"/>
    </inkml:brush>
  </inkml:definitions>
  <inkml:trace contextRef="#ctx0" brushRef="#br0">49750.000 35150.000 454,'-19.000'-27.000'126,"13.000"-3.000"-30,12.000-3.000-30,13.000-2.000-31,6.000-5.000-16,0.000-2.000-3,0.000-3.000-3,0.000-3.000-2,1.000-2.000-3,4.000 0.000-4,3.000 0.000-2,3.000 0.000-3,1.000 1.000-1,1.000 4.000 2,-1.000 3.000 1,1.000 3.000 2,-1.000 3.000 0,1.000 3.000-1,-1.000 3.000 1,1.000 4.000-2,1.000 2.000 1,3.000 4.000 1,3.000 3.000 2,4.000 3.000 0,-1.000 6.000 1,-3.000 9.000 0,-3.000 10.000 0,-2.000 10.000 1,-3.000 8.000 0,1.000 10.000-1,-1.000 10.000-1,1.000 9.000 0,-1.000 4.000 1,1.000 1.000 2,-1.000-1.000 2,1.000 1.000 3,-3.000-1.000 0,-2.000 1.000-5,-3.000-1.000-3,-3.000 1.000-5,-4.000 4.000-1,-3.000 9.000 2,-3.000 10.000 2,-2.000 10.000 1,-1.000 4.000 0,3.000 0.000-2,3.000 0.000-1,4.000 0.000-3,-1.000-5.000-2,-3.000-9.000-2,-3.000-10.000-3,-2.000-8.000-3,-3.000-9.000-4,1.000-6.000-4,-1.000-6.000-4,1.000-6.000-5,-3.000-27.000-8,-2.000-47.000-9,-3.000-47.000-12,-3.000-46.000-9,-2.000-10.000-1,0.000 28.000 9,0.000 28.000 9,0.000 29.000 9</inkml:trace>
</inkml:ink>
</file>

<file path=ppt/ink/ink22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3:39"/>
    </inkml:context>
    <inkml:brush xml:id="br0">
      <inkml:brushProperty name="width" value="0.0490502715110779" units="cm"/>
      <inkml:brushProperty name="height" value="0.0490502715110779" units="cm"/>
      <inkml:brushProperty name="color" value="#00bff3"/>
      <inkml:brushProperty name="ignorePressure" value="0"/>
    </inkml:brush>
  </inkml:definitions>
  <inkml:trace contextRef="#ctx0" brushRef="#br0">51800.000 33850.000 448,'1.000'-71.000'5,"4.000"10.000"12,3.000 10.000 10,3.000 9.000 11,-4.000 18.000 9,-8.000 29.000 6,-10.000 28.000 7,-9.000 28.000 6,-12.000 17.000-2,-11.000 6.000-13,-14.000 7.000-11,-11.000 6.000-13,-12.000 4.000-7,-9.000 4.000-5,-10.000 3.000-3,-8.000 3.000-4,-11.000 9.000-7,-8.000 16.000-7,-10.000 15.000-8,-9.000 17.000-9,-2.000 13.000-6,6.000 13.000-4,7.000 12.000-5,6.000 13.000-4,13.000-16.000-6,23.000-44.000-9,22.000-43.000-8,22.000-44.000-8</inkml:trace>
</inkml:ink>
</file>

<file path=ppt/ink/ink22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3:40"/>
    </inkml:context>
    <inkml:brush xml:id="br0">
      <inkml:brushProperty name="width" value="0.0402163155376911" units="cm"/>
      <inkml:brushProperty name="height" value="0.0402163155376911" units="cm"/>
      <inkml:brushProperty name="color" value="#00bff3"/>
      <inkml:brushProperty name="ignorePressure" value="0"/>
    </inkml:brush>
  </inkml:definitions>
  <inkml:trace contextRef="#ctx0" brushRef="#br0">57950.000 41600.000 547,'-32.000'-18.000'5,"-11.000"17.000"13,-14.000 15.000 11,-11.000 16.000 11,-7.000 13.000 4,0.000 14.000-2,0.000 11.000-5,0.000 14.000-2,-2.000 5.000-4,-3.000 1.000-4,-3.000-1.000-4,-2.000 1.000-4,-5.000-1.000-4,-2.000 1.000-4,-3.000-1.000-4,-3.000 1.000-3,-1.000-3.000-4,4.000-2.000-1,3.000-3.000-2,3.000-3.000-2,7.000-7.000-1,14.000-9.000 2,11.000-10.000 1,14.000-8.000 1,24.000-12.000 2,38.000-12.000 5,37.000-13.000 4,38.000-12.000 5,18.000-5.000 0,1.000 3.000-4,-1.000 3.000-2,1.000 4.000-4,-4.000 1.000-1,-6.000 0.000 0,-6.000 0.000 0,-6.000 0.000 1,-7.000 0.000-2,-6.000 0.000-3,-6.000 0.000-4,-6.000 0.000-3,-6.000-4.000-1,-2.000-5.000 4,-3.000-7.000 4,-3.000-5.000 2,-9.000-9.000 3,-11.000-9.000 0,-14.000-10.000 1,-11.000-8.000 1,-9.000-9.000-1,-3.000-6.000 0,-3.000-6.000-1,-2.000-6.000-1,-5.000-6.000-1,-2.000-2.000-1,-3.000-3.000-2,-3.000-3.000-1,-1.000-1.000-2,4.000 4.000-4,3.000 3.000-3,3.000 3.000-4,3.000 3.000-2,3.000 3.000-1,3.000 3.000-2,4.000 4.000-2,4.000 7.000-2,6.000 13.000-6,7.000 12.000-6,6.000 13.000-5,3.000 7.000-1,0.000 4.000 1,0.000 3.000 2,0.000 3.000 2,-2.000 1.000 3,-3.000 1.000 4,-3.000-1.000 3,-2.000 1.000 4</inkml:trace>
</inkml:ink>
</file>

<file path=ppt/ink/ink22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3:40"/>
    </inkml:context>
    <inkml:brush xml:id="br0">
      <inkml:brushProperty name="width" value="0.0515350066125393" units="cm"/>
      <inkml:brushProperty name="height" value="0.0515350066125393" units="cm"/>
      <inkml:brushProperty name="color" value="#00bff3"/>
      <inkml:brushProperty name="ignorePressure" value="0"/>
    </inkml:brush>
  </inkml:definitions>
  <inkml:trace contextRef="#ctx0" brushRef="#br0">58700.000 41150.000 426,'25.000'-19.000'49,"0.000"13.000"-3,0.000 12.000-4,0.000 13.000-4,-4.000 9.000-3,-5.000 6.000-3,-7.000 7.000-2,-5.000 6.000-3,-4.000 6.000-3,0.000 6.000-3,0.000 7.000-3,0.000 6.000-2,0.000 6.000-3,0.000 6.000 1,0.000 7.000-1,0.000 6.000 0,-4.000 6.000-1,-5.000 6.000-1,-7.000 7.000-2,-5.000 6.000-1,-4.000-2.000-3,0.000-9.000-1,0.000-10.000-4,0.000-8.000-2,3.000-12.000-2,6.000-12.000 0,7.000-13.000-2,6.000-12.000-1,7.000-19.000-5,10.000-25.000-7,10.000-25.000-8,9.000-25.000-8,7.000-22.000-3,7.000-19.000 2,6.000-18.000 3,7.000-19.000 2,2.000-10.000 3,1.000 1.000 3,-1.000-1.000 1,1.000 1.000 4,-3.000 5.000 4,-2.000 14.000 6,-3.000 11.000 7,-3.000 14.000 6,-6.000 13.000 4,-5.000 16.000 5,-7.000 15.000 3,-5.000 17.000 4,-4.000 19.000 6,0.000 26.000 8,0.000 24.000 7,0.000 26.000 9,-2.000 13.000 0,-3.000 4.000-6,-3.000 3.000-5,-2.000 3.000-6,-5.000 1.000-5,-2.000 1.000-4,-3.000-1.000-5,-3.000 1.000-3,-1.000 2.000-3,4.000 7.000-5,3.000 6.000-2,3.000 7.000-4,1.000-1.000-2,1.000-6.000-2,-1.000-6.000-2,1.000-6.000-1,-1.000-7.000-7,1.000-6.000-12,-1.000-6.000-11,1.000-6.000-11</inkml:trace>
</inkml:ink>
</file>

<file path=ppt/ink/ink2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2:10"/>
    </inkml:context>
    <inkml:brush xml:id="br0">
      <inkml:brushProperty name="width" value="0.0461862310767174" units="cm"/>
      <inkml:brushProperty name="height" value="0.0461862310767174" units="cm"/>
      <inkml:brushProperty name="color" value="#00bff3"/>
      <inkml:brushProperty name="ignorePressure" value="0"/>
    </inkml:brush>
  </inkml:definitions>
  <inkml:trace contextRef="#ctx0" brushRef="#br0">32050.000 49600.000 476,'1.000'-49.000'3,"4.000"4.000"8,3.000 3.000 6,3.000 3.000 7,-1.000 9.000 9,-2.000 16.000 9,-3.000 15.000 9,-3.000 17.000 11,-1.000 10.000 0,4.000 6.000-9,3.000 7.000-8,3.000 6.000-8,1.000 10.000-8,1.000 17.000-6,-1.000 15.000-6,1.000 16.000-5,-3.000 12.000-10,-2.000 9.000-9,-3.000 10.000-12,-3.000 10.000-10,-2.000-1.000-4,0.000-9.000 5,0.000-10.000 5,0.000-8.000 4,-2.000-14.000-6,-3.000-15.000-19,-3.000-15.000-18,-2.000-16.000-19</inkml:trace>
</inkml:ink>
</file>

<file path=ppt/ink/ink22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3:41"/>
    </inkml:context>
    <inkml:brush xml:id="br0">
      <inkml:brushProperty name="width" value="0.0396719500422478" units="cm"/>
      <inkml:brushProperty name="height" value="0.0396719500422478" units="cm"/>
      <inkml:brushProperty name="color" value="#00bff3"/>
      <inkml:brushProperty name="ignorePressure" value="0"/>
    </inkml:brush>
  </inkml:definitions>
  <inkml:trace contextRef="#ctx0" brushRef="#br0">53400.000 28850.000 554,'67.000'78.000'94,"-16.000"6.000"-16,-15.000 7.000-18,-15.000 6.000-18,-11.000 12.000-9,-2.000 19.000-4,-3.000 19.000-3,-3.000 19.000-3,-4.000 18.000-4,-3.000 19.000-3,-3.000 19.000-3,-2.000 19.000-4,-3.000-6.000-6,1.000-27.000-5,-1.000-28.000-7,1.000-28.000-6,1.000-26.000-4,3.000-21.000-4,3.000-22.000-3,4.000-22.000-3,1.000-24.000-4,0.000-24.000-3,0.000-26.000-4,0.000-24.000-3,1.000-10.000-1,4.000 6.000-1,3.000 7.000 2,3.000 6.000-1</inkml:trace>
</inkml:ink>
</file>

<file path=ppt/ink/ink22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3:41"/>
    </inkml:context>
    <inkml:brush xml:id="br0">
      <inkml:brushProperty name="width" value="0.0379668585956097" units="cm"/>
      <inkml:brushProperty name="height" value="0.0379668585956097" units="cm"/>
      <inkml:brushProperty name="color" value="#00bff3"/>
      <inkml:brushProperty name="ignorePressure" value="0"/>
    </inkml:brush>
  </inkml:definitions>
  <inkml:trace contextRef="#ctx0" brushRef="#br0">53550.000 29050.000 579,'-22.000'-113.000'56,"6.000"26.000"-6,7.000 24.000-6,6.000 26.000-5,-2.000 24.000-3,-9.000 26.000 2,-10.000 24.000 2,-8.000 26.000 1,-4.000 15.000-5,3.000 6.000-11,3.000 7.000-11,4.000 6.000-13,1.000-1.000-8,0.000-5.000-6,0.000-7.000-7,0.000-5.000-7</inkml:trace>
</inkml:ink>
</file>

<file path=ppt/ink/ink22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3:42"/>
    </inkml:context>
    <inkml:brush xml:id="br0">
      <inkml:brushProperty name="width" value="0.0397744700312614" units="cm"/>
      <inkml:brushProperty name="height" value="0.0397744700312614" units="cm"/>
      <inkml:brushProperty name="color" value="#00bff3"/>
      <inkml:brushProperty name="ignorePressure" value="0"/>
    </inkml:brush>
  </inkml:definitions>
  <inkml:trace contextRef="#ctx0" brushRef="#br0">53800.000 28750.000 553,'25.000'-22.000'8,"0.000"6.000"18,0.000 7.000 18,0.000 6.000 17,4.000 9.000 5,10.000 13.000-4,10.000 12.000-7,9.000 13.000-5,6.000 6.000-11,3.000 0.000-14,3.000 0.000-14,4.000 0.000-16,-6.000-4.000-19,-11.000-5.000-25,-14.000-7.000-24,-11.000-5.000-26</inkml:trace>
</inkml:ink>
</file>

<file path=ppt/ink/ink22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3:42"/>
    </inkml:context>
    <inkml:brush xml:id="br0">
      <inkml:brushProperty name="width" value="0.0430300086736679" units="cm"/>
      <inkml:brushProperty name="height" value="0.0430300086736679" units="cm"/>
      <inkml:brushProperty name="color" value="#00bff3"/>
      <inkml:brushProperty name="ignorePressure" value="0"/>
    </inkml:brush>
  </inkml:definitions>
  <inkml:trace contextRef="#ctx0" brushRef="#br0">61500.000 40650.000 511,'3.000'101.000'112,"6.000"4.000"-21,7.000 3.000-22,6.000 3.000-21,1.000 1.000-13,-3.000 1.000-5,-3.000-1.000-5,-2.000 1.000-5,-3.000 8.000-4,1.000 20.000-2,-1.000 18.000-3,1.000 20.000-2,-3.000-1.000-3,-2.000-19.000-4,-3.000-18.000-2,-3.000-19.000-3,-4.000-18.000-4,-3.000-15.000-6,-3.000-15.000-6,-2.000-16.000-6,-5.000-19.000-10,-2.000-22.000-13,-3.000-22.000-16,-3.000-21.000-13,1.000-14.000-1,6.000-2.000 14,7.000-3.000 13,6.000-3.000 14</inkml:trace>
</inkml:ink>
</file>

<file path=ppt/ink/ink22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3:42"/>
    </inkml:context>
    <inkml:brush xml:id="br0">
      <inkml:brushProperty name="width" value="0.0383066534996033" units="cm"/>
      <inkml:brushProperty name="height" value="0.0383066534996033" units="cm"/>
      <inkml:brushProperty name="color" value="#00bff3"/>
      <inkml:brushProperty name="ignorePressure" value="0"/>
    </inkml:brush>
  </inkml:definitions>
  <inkml:trace contextRef="#ctx0" brushRef="#br0">61650.000 40250.000 574,'-4.000'-65.000'53,"-5.000"23.000"-1,-7.000 22.000 0,-5.000 22.000-1,-6.000 18.000-3,-3.000 16.000-8,-3.000 15.000-7,-2.000 17.000-7,-5.000 11.000-6,-2.000 10.000-2,-3.000 10.000-4,-3.000 9.000-2,-4.000 2.000-5,-3.000-2.000-8,-3.000-3.000-5,-2.000-3.000-8,2.000-9.000-7,9.000-11.000-8,10.000-14.000-8,10.000-11.000-9</inkml:trace>
</inkml:ink>
</file>

<file path=ppt/ink/ink22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3:43"/>
    </inkml:context>
    <inkml:brush xml:id="br0">
      <inkml:brushProperty name="width" value="0.0392460078001022" units="cm"/>
      <inkml:brushProperty name="height" value="0.0392460078001022" units="cm"/>
      <inkml:brushProperty name="color" value="#00bff3"/>
      <inkml:brushProperty name="ignorePressure" value="0"/>
    </inkml:brush>
  </inkml:definitions>
  <inkml:trace contextRef="#ctx0" brushRef="#br0">61850.000 40200.000 560,'26.000'23.000'0,"4.000"-3.000"0,3.000-3.000 0,3.000-2.000 0,3.000 0.000 7,3.000 7.000 14,3.000 6.000 14,4.000 7.000 13,-1.000 4.000 8,-3.000 3.000 0,-3.000 3.000 0,-2.000 4.000-1,-5.000 2.000-6,-2.000 4.000-16,-3.000 3.000-14,-3.000 3.000-15,-4.000-1.000-11,-3.000-2.000-11,-3.000-3.000-10,-2.000-3.000-9</inkml:trace>
</inkml:ink>
</file>

<file path=ppt/ink/ink22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3:46"/>
    </inkml:context>
    <inkml:brush xml:id="br0">
      <inkml:brushProperty name="width" value="0.0599807128310204" units="cm"/>
      <inkml:brushProperty name="height" value="0.0599807128310204" units="cm"/>
      <inkml:brushProperty name="color" value="#00bff3"/>
      <inkml:brushProperty name="ignorePressure" value="0"/>
    </inkml:brush>
  </inkml:definitions>
  <inkml:trace contextRef="#ctx0" brushRef="#br0">57800.000 47500.000 366,'7.000'-46.000'2,"17.000"10.000"4,15.000 10.000 3,16.000 9.000 5,4.000 9.000 4,-6.000 9.000 5,-6.000 10.000 5,-6.000 10.000 6,-6.000 5.000 0,-2.000 4.000-5,-3.000 3.000-5,-3.000 3.000-5,-2.000 3.000-3,0.000 3.000-3,0.000 3.000-2,0.000 4.000-3,-5.000 4.000-1,-9.000 6.000-2,-10.000 7.000-1,-8.000 6.000-2,-12.000 3.000-2,-12.000 0.000-2,-13.000 0.000-2,-12.000 0.000-3,-9.000-4.000-2,-2.000-5.000 0,-3.000-7.000-2,-3.000-5.000 0,-1.000-4.000-1,4.000 0.000 2,3.000 0.000 2,3.000 0.000 1,3.000-4.000 2,3.000-5.000 1,3.000-7.000 2,4.000-5.000 1,4.000-6.000 1,6.000-3.000 2,7.000-3.000 1,6.000-2.000 2,12.000-9.000 2,19.000-12.000 3,19.000-13.000 3,19.000-12.000 3,13.000-5.000 1,10.000 3.000-2,10.000 3.000-2,9.000 4.000-3,6.000 2.000-1,3.000 4.000-3,3.000 3.000-1,4.000 3.000-3,-1.000 3.000-2,-3.000 3.000-2,-3.000 3.000-4,-2.000 4.000-3,-5.000-3.000-2,-2.000-5.000-4,-3.000-7.000-2,-3.000-5.000-4,-4.000-4.000-2,-3.000 0.000-1,-3.000 0.000-2,-2.000 0.000-2,-3.000-7.000 0,1.000-11.000 1,-1.000-14.000 1,1.000-11.000 1,-4.000-9.000 1,-6.000-3.000 3,-6.000-3.000 2,-6.000-2.000 3,-6.000-5.000 2,-2.000-2.000 4,-3.000-3.000 3,-3.000-3.000 3,-6.000 1.000 3,-5.000 6.000 5,-7.000 7.000 4,-5.000 6.000 5,-3.000 7.000 4,4.000 10.000 4,3.000 10.000 5,3.000 9.000 3,1.000 18.000 6,1.000 29.000 6,-1.000 28.000 6,1.000 28.000 6,-3.000 15.000-2,-2.000 4.000-9,-3.000 3.000-9,-3.000 3.000-9,-2.000 1.000-6,0.000 1.000-3,0.000-1.000-2,0.000 1.000-3,0.000-4.000-2,0.000-6.000-1,0.000-6.000 0,0.000-6.000-2,4.000-7.000-4,10.000-6.000-8,10.000-6.000-7,9.000-6.000-8,7.000-18.000-1,7.000-28.000 2,6.000-28.000 3,7.000-27.000 4,2.000-23.000-2,1.000-16.000-4,-1.000-15.000-6,1.000-15.000-4,-4.000-12.000-2,-6.000-6.000 4,-6.000-6.000 3,-6.000-6.000 3,-6.000 2.000 5,-2.000 14.000 6,-3.000 11.000 8,-3.000 14.000 6,-6.000 10.000 4,-5.000 9.000 1,-7.000 10.000 1,-5.000 10.000 1,-6.000 25.000 8,-3.000 45.000 13,-3.000 43.000 14,-2.000 45.000 13,-1.000 22.000 2,3.000 4.000-12,3.000 3.000-10,4.000 3.000-12,1.000 9.000-5,0.000 16.000-1,0.000 15.000-1,0.000 17.000-1,-2.000 8.000-1,-3.000 4.000-2,-3.000 3.000-2,-2.000 3.000-1,-1.000 4.000-3,3.000 7.000-1,3.000 6.000-3,4.000 7.000-1,1.000-3.000-5,0.000-8.000-5,0.000-10.000-5,0.000-9.000-5,-2.000-12.000-4,-3.000-11.000 1,-3.000-14.000-2,-2.000-11.000 0,-6.000-15.000 0,-6.000-16.000 1,-6.000-15.000-1,-6.000-15.000 1,-7.000-15.000 1,-6.000-12.000 1,-6.000-13.000 2,-6.000-12.000 2,-7.000-15.000 1,-6.000-15.000 1,-6.000-15.000 1,-6.000-16.000 0,1.000-15.000 2,9.000-11.000 1,10.000-14.000 0,10.000-11.000 2,10.000-12.000 2,13.000-9.000 1,12.000-10.000 3,13.000-8.000 2,18.000-9.000 1,26.000-6.000 1,24.000-6.000 0,26.000-6.000 2,21.000-2.000-1,19.000 3.000 1,19.000 3.000-2,19.000 4.000 0,10.000 4.000-7,4.000 6.000-14,3.000 7.000-13,3.000 6.000-15,-15.000 12.000-5,-30.000 19.000 2,-32.000 19.000 2,-30.000 19.000 2</inkml:trace>
</inkml:ink>
</file>

<file path=ppt/ink/ink22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3:49"/>
    </inkml:context>
    <inkml:brush xml:id="br0">
      <inkml:brushProperty name="width" value="0.0505398027598858" units="cm"/>
      <inkml:brushProperty name="height" value="0.0505398027598858" units="cm"/>
      <inkml:brushProperty name="color" value="#00bff3"/>
      <inkml:brushProperty name="ignorePressure" value="0"/>
    </inkml:brush>
  </inkml:definitions>
  <inkml:trace contextRef="#ctx0" brushRef="#br0">70000.000 30450.000 435,'-43.000'-7.000'2,"17.000"-11.000"23,15.000-14.000 22,16.000-11.000 23,10.000-11.000 4,7.000-5.000-12,6.000-7.000-14,7.000-5.000-13,5.000-6.000-8,7.000-3.000-6,6.000-3.000-4,7.000-2.000-6,2.000-1.000-3,1.000 3.000-3,-1.000 3.000-2,1.000 4.000-3,-4.000 5.000-1,-6.000 10.000-1,-6.000 10.000-1,-6.000 9.000 0,-4.000 9.000 1,1.000 9.000 1,-1.000 10.000 1,1.000 10.000 2,-3.000 11.000 2,-2.000 17.000 2,-3.000 15.000 2,-3.000 16.000 2,-1.000 9.000 1,4.000 3.000-1,3.000 3.000 0,3.000 4.000-1,-1.000 5.000 0,-2.000 10.000-1,-3.000 10.000-1,-3.000 9.000 0,-2.000 6.000-1,0.000 3.000-1,0.000 3.000-1,0.000 4.000-1,-2.000 1.000-1,-3.000 0.000-1,-3.000 0.000-3,-2.000 0.000 0,-3.000-5.000-4,1.000-9.000-4,-1.000-10.000-5,1.000-8.000-4,-3.000-12.000-4,-2.000-12.000-3,-3.000-13.000-3,-3.000-12.000-2,-2.000-23.000-6,0.000-30.000-10,0.000-32.000-10,0.000-30.000-9,1.000-12.000 0,4.000 9.000 10,3.000 10.000 10,3.000 10.000 9</inkml:trace>
</inkml:ink>
</file>

<file path=ppt/ink/ink22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3:49"/>
    </inkml:context>
    <inkml:brush xml:id="br0">
      <inkml:brushProperty name="width" value="0.0523027926683426" units="cm"/>
      <inkml:brushProperty name="height" value="0.0523027926683426" units="cm"/>
      <inkml:brushProperty name="color" value="#00bff3"/>
      <inkml:brushProperty name="ignorePressure" value="0"/>
    </inkml:brush>
  </inkml:definitions>
  <inkml:trace contextRef="#ctx0" brushRef="#br0">71850.000 28950.000 420,'45.000'-115.000'3,"-9.000"23.000"7,-10.000 22.000 5,-8.000 22.000 7,-4.000 15.000 4,3.000 9.000 5,3.000 10.000 4,4.000 10.000 4,-7.000 16.000 3,-16.000 26.000 2,-15.000 24.000 3,-15.000 26.000 2,-14.000 12.000-2,-8.000 0.000-7,-10.000 0.000-8,-9.000 0.000-7,-9.000 4.000-5,-5.000 10.000-3,-7.000 10.000-3,-5.000 9.000-2,-9.000 15.000-5,-9.000 22.000-4,-10.000 22.000-6,-8.000 23.000-4,0.000 3.000-8,14.000-11.000-11,11.000-14.000-10,14.000-11.000-10,14.000-22.000-6,20.000-27.000 1,18.000-28.000 1,20.000-28.000 0,8.000-20.000 0,1.000-8.000 1,-1.000-10.000-1,1.000-9.000 1</inkml:trace>
</inkml:ink>
</file>

<file path=ppt/ink/ink22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3:50"/>
    </inkml:context>
    <inkml:brush xml:id="br0">
      <inkml:brushProperty name="width" value="0.0442756973206997" units="cm"/>
      <inkml:brushProperty name="height" value="0.0442756973206997" units="cm"/>
      <inkml:brushProperty name="color" value="#00bff3"/>
      <inkml:brushProperty name="ignorePressure" value="0"/>
    </inkml:brush>
  </inkml:definitions>
  <inkml:trace contextRef="#ctx0" brushRef="#br0">72200.000 30150.000 496,'53.000'-22.000'132,"6.000"6.000"-26,7.000 7.000-25,6.000 6.000-26,6.000 1.000-15,6.000-3.000-8,7.000-3.000-7,6.000-2.000-8,4.000-3.000-6,4.000 1.000-7,3.000-1.000-5,3.000 1.000-7,-5.000 1.000-4,-12.000 3.000-1,-13.000 3.000-2,-12.000 4.000-1,-10.000 1.000-4,-6.000 0.000-7,-6.000 0.000-6,-6.000 0.000-6</inkml:trace>
</inkml:ink>
</file>

<file path=ppt/ink/ink2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2:17"/>
    </inkml:context>
    <inkml:brush xml:id="br0">
      <inkml:brushProperty name="width" value="0.0499999970197678" units="cm"/>
      <inkml:brushProperty name="height" value="0.0499999970197678" units="cm"/>
      <inkml:brushProperty name="color" value="#00bff3"/>
      <inkml:brushProperty name="ignorePressure" value="0"/>
    </inkml:brush>
  </inkml:definitions>
  <inkml:trace contextRef="#ctx0" brushRef="#br0">34200.000 51675.000 333,'157.000'63.000'167,"51.000"46.000"-1,49.000 47.000 1,51.000 47.000 0</inkml:trace>
</inkml:ink>
</file>

<file path=ppt/ink/ink22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3:50"/>
    </inkml:context>
    <inkml:brush xml:id="br0">
      <inkml:brushProperty name="width" value="0.0516851395368576" units="cm"/>
      <inkml:brushProperty name="height" value="0.0516851395368576" units="cm"/>
      <inkml:brushProperty name="color" value="#00bff3"/>
      <inkml:brushProperty name="ignorePressure" value="0"/>
    </inkml:brush>
  </inkml:definitions>
  <inkml:trace contextRef="#ctx0" brushRef="#br0">73100.000 29100.000 425,'-66.000'-58.000'40,"19.000"34.000"15,19.000 35.000 14,19.000 35.000 15,9.000 21.000 1,0.000 9.000-16,0.000 10.000-16,0.000 10.000-14,-4.000 8.000-11,-5.000 10.000-6,-7.000 10.000-6,-5.000 9.000-6,-4.000 10.000-5,0.000 14.000-7,0.000 11.000-7,0.000 14.000-5,1.000 3.000-11,4.000-2.000-14,3.000-3.000-14,3.000-3.000-15,3.000-20.000-6,3.000-33.000 3,3.000-35.000 3,4.000-34.000 3</inkml:trace>
</inkml:ink>
</file>

<file path=ppt/ink/ink22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3:51"/>
    </inkml:context>
    <inkml:brush xml:id="br0">
      <inkml:brushProperty name="width" value="0.0522084422409534" units="cm"/>
      <inkml:brushProperty name="height" value="0.0522084422409534" units="cm"/>
      <inkml:brushProperty name="color" value="#00bff3"/>
      <inkml:brushProperty name="ignorePressure" value="0"/>
    </inkml:brush>
  </inkml:definitions>
  <inkml:trace contextRef="#ctx0" brushRef="#br0">75150.000 29550.000 421,'-21.000'-25.000'4,"10.000"0.000"8,10.000 0.000 9,9.000 0.000 8,12.000 1.000 6,16.000 4.000 2,15.000 3.000 2,17.000 3.000 4,8.000 4.000-1,4.000 7.000-2,3.000 6.000-3,3.000 7.000-3,-4.000 4.000-2,-8.000 3.000-3,-10.000 3.000-2,-9.000 4.000-3,-9.000 4.000-3,-5.000 6.000-4,-7.000 7.000-4,-5.000 6.000-4,-8.000 4.000-3,-5.000 4.000 1,-7.000 3.000-1,-5.000 3.000 0,-15.000 7.000-1,-22.000 14.000-2,-22.000 11.000-3,-21.000 14.000-1,-15.000 7.000-6,-6.000 3.000-12,-6.000 3.000-11,-6.000 4.000-11,2.000-9.000-3,14.000-18.000 6,11.000-19.000 6,14.000-18.000 5,5.000-14.000 6,1.000-5.000 6,-1.000-7.000 5,1.000-5.000 5,13.000-8.000 9,29.000-5.000 12,28.000-7.000 12,28.000-5.000 12,17.000-6.000 0,6.000-3.000-10,7.000-3.000-12,6.000-2.000-10,4.000-3.000-7,4.000 1.000-2,3.000-1.000-1,3.000 1.000-3,4.000-3.000-7,7.000-2.000-11,6.000-3.000-11,7.000-3.000-13,0.000-6.000-3,-2.000-5.000 2,-3.000-7.000 4,-3.000-5.000 3,-7.000-4.000 4,-9.000 0.000 7,-10.000 0.000 5,-8.000 0.000 8,-11.000 3.000 1,-8.000 6.000-3,-10.000 7.000-3,-9.000 6.000-2</inkml:trace>
</inkml:ink>
</file>

<file path=ppt/ink/ink22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3:52"/>
    </inkml:context>
    <inkml:brush xml:id="br0">
      <inkml:brushProperty name="width" value="0.0725964158773422" units="cm"/>
      <inkml:brushProperty name="height" value="0.0725964158773422" units="cm"/>
      <inkml:brushProperty name="color" value="#00bff3"/>
      <inkml:brushProperty name="ignorePressure" value="0"/>
    </inkml:brush>
  </inkml:definitions>
  <inkml:trace contextRef="#ctx0" brushRef="#br0">77700.000 29250.000 303,'-4.000'-111.000'10,"-5.000"28.000"13,-7.000 28.000 11,-5.000 29.000 13,-4.000 22.000 2,0.000 20.000-5,0.000 18.000-6,0.000 20.000-6,-2.000 10.000-4,-3.000 3.000-3,-3.000 3.000-3,-2.000 4.000-3,-1.000 2.000-2,3.000 4.000-3,3.000 3.000-1,4.000 3.000-2,2.000-1.000-1,4.000-2.000-2,3.000-3.000-2,3.000-3.000-2,10.000-6.000-3,20.000-5.000-8,18.000-7.000-6,20.000-5.000-7,10.000-19.000-4,3.000-27.000-4,3.000-28.000-2,4.000-28.000-3,1.000-20.000-1,0.000-8.000 1,0.000-10.000 0,0.000-9.000 2,-4.000-5.000 2,-5.000 0.000 2,-7.000 0.000 4,-5.000 0.000 4,-9.000 1.000 3,-9.000 4.000 4,-10.000 3.000 4,-8.000 3.000 5,-6.000 7.000 5,1.000 14.000 6,-1.000 11.000 5,1.000 14.000 7,-3.000 13.000 8,-2.000 16.000 8,-3.000 15.000 10,-3.000 17.000 9,-4.000 11.000 1,-3.000 10.000-5,-3.000 10.000-6,-2.000 9.000-5,-3.000 7.000-5,1.000 7.000-3,-1.000 6.000-3,1.000 7.000-4,-1.000 8.000-2,1.000 14.000-2,-1.000 11.000-2,1.000 14.000-1,-3.000 11.000-2,-2.000 14.000-3,-3.000 11.000-1,-3.000 14.000-1,-1.000 2.000-4,4.000-6.000-3,3.000-6.000-5,3.000-6.000-4,1.000-6.000-4,1.000-2.000-5,-1.000-3.000-5,1.000-3.000-5,-1.000-9.000-2,1.000-11.000 1,-1.000-14.000 1,1.000-11.000 1,-6.000-11.000 0,-8.000-5.000 2,-10.000-7.000 0,-9.000-5.000 0,-9.000-11.000 2,-5.000-11.000 2,-7.000-14.000 1,-5.000-11.000 3,-8.000-12.000 1,-5.000-9.000-2,-7.000-10.000 0,-5.000-8.000-2,-1.000-14.000 1,6.000-15.000 2,7.000-15.000 1,6.000-16.000 2,9.000-10.000 2,13.000-3.000 2,12.000-3.000 2,13.000-2.000 3,16.000-6.000 3,23.000-6.000 1,22.000-6.000 3,22.000-6.000 2,21.000-4.000 1,22.000 1.000-2,22.000-1.000 0,23.000 1.000-2,8.000 1.000-2,-3.000 3.000-3,-3.000 3.000-5,-2.000 4.000-4,-5.000 5.000-3,-2.000 10.000-4,-3.000 10.000-3,-3.000 9.000-4,-9.000 7.000-3,-11.000 7.000 1,-14.000 6.000-1,-11.000 7.000-1</inkml:trace>
</inkml:ink>
</file>

<file path=ppt/ink/ink22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3:52"/>
    </inkml:context>
    <inkml:brush xml:id="br0">
      <inkml:brushProperty name="width" value="0.0446939095854759" units="cm"/>
      <inkml:brushProperty name="height" value="0.0446939095854759" units="cm"/>
      <inkml:brushProperty name="color" value="#00bff3"/>
      <inkml:brushProperty name="ignorePressure" value="0"/>
    </inkml:brush>
  </inkml:definitions>
  <inkml:trace contextRef="#ctx0" brushRef="#br0">79600.000 29550.000 492,'76.000'-22.000'111,"4.000"6.000"-14,3.000 7.000-16,3.000 6.000-15,1.000 3.000-14,1.000 0.000-10,-1.000 0.000-13,1.000 0.000-11,-6.000 0.000-9,-8.000 0.000-6,-10.000 0.000-8,-9.000 0.000-6,-12.000 6.000-12,-11.000 13.000-18,-14.000 12.000-18,-11.000 13.000-18,-12.000 2.000-4,-9.000-5.000 10,-10.000-7.000 9,-8.000-5.000 9</inkml:trace>
</inkml:ink>
</file>

<file path=ppt/ink/ink22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3:52"/>
    </inkml:context>
    <inkml:brush xml:id="br0">
      <inkml:brushProperty name="width" value="0.0452606491744518" units="cm"/>
      <inkml:brushProperty name="height" value="0.0452606491744518" units="cm"/>
      <inkml:brushProperty name="color" value="#00bff3"/>
      <inkml:brushProperty name="ignorePressure" value="0"/>
    </inkml:brush>
  </inkml:definitions>
  <inkml:trace contextRef="#ctx0" brushRef="#br0">79700.000 30200.000 486,'-55.000'26.000'0,"-9.000"4.000"0,-10.000 3.000 0,-8.000 3.000 0,0.000-1.000 4,14.000-2.000 11,11.000-3.000 9,14.000-3.000 10,8.000-2.000 6,7.000 0.000 3,6.000 0.000 2,7.000 0.000 2,11.000-4.000 0,20.000-5.000-7,18.000-7.000-5,20.000-5.000-6,17.000-6.000-3,20.000-3.000-2,18.000-3.000-2,20.000-2.000-1,8.000-6.000-7,1.000-6.000-11,-1.000-6.000-10,1.000-6.000-11,-4.000 1.000-10,-6.000 9.000-9,-6.000 10.000-7,-6.000 10.000-9,-7.000 4.000-3,-6.000 0.000 4,-6.000 0.000 4,-6.000 0.000 3,-12.000-2.000 3,-15.000-3.000 3,-15.000-3.000 3,-16.000-2.000 4</inkml:trace>
</inkml:ink>
</file>

<file path=ppt/ink/ink22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3:52"/>
    </inkml:context>
    <inkml:brush xml:id="br0">
      <inkml:brushProperty name="width" value="0.0684467405080795" units="cm"/>
      <inkml:brushProperty name="height" value="0.0684467405080795" units="cm"/>
      <inkml:brushProperty name="color" value="#00bff3"/>
      <inkml:brushProperty name="ignorePressure" value="0"/>
    </inkml:brush>
  </inkml:definitions>
  <inkml:trace contextRef="#ctx0" brushRef="#br0">82450.000 29450.000 321,'0.000'-69.000'8,"0.000"13.000"17,0.000 12.000 15,0.000 13.000 17,-4.000 13.000 8,-5.000 17.000-1,-7.000 15.000-2,-5.000 16.000 0,-6.000 12.000-6,-3.000 9.000-9,-3.000 10.000-11,-2.000 10.000-9,-3.000 7.000-6,1.000 6.000-1,-1.000 7.000-1,1.000 6.000-2,2.000 4.000-2,7.000 4.000-2,6.000 3.000-3,7.000 3.000-3,4.000-4.000-2,3.000-8.000-3,3.000-10.000-2,4.000-9.000-1,11.000-15.000-7,23.000-18.000-8,22.000-19.000-10,22.000-18.000-8,10.000-23.000-5,1.000-24.000 0,-1.000-26.000 1,1.000-24.000 1,-4.000-17.000 2,-6.000-5.000 4,-6.000-7.000 5,-6.000-5.000 5,-9.000-3.000 3,-8.000 4.000 3,-10.000 3.000 3,-9.000 3.000 4,-9.000 9.000 2,-5.000 16.000 0,-7.000 15.000 1,-5.000 17.000 1,-11.000 10.000 1,-11.000 6.000 2,-14.000 7.000 1,-11.000 6.000 1,-14.000 6.000 1,-11.000 6.000-2,-14.000 7.000 0,-11.000 6.000-1,-1.000 7.000-3,13.000 10.000-5,12.000 10.000-5,13.000 9.000-5,9.000 1.000-3,6.000-6.000 1,7.000-6.000-1,6.000-6.000-1</inkml:trace>
</inkml:ink>
</file>

<file path=ppt/ink/ink22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3:53"/>
    </inkml:context>
    <inkml:brush xml:id="br0">
      <inkml:brushProperty name="width" value="0.0457895919680595" units="cm"/>
      <inkml:brushProperty name="height" value="0.0457895919680595" units="cm"/>
      <inkml:brushProperty name="color" value="#00bff3"/>
      <inkml:brushProperty name="ignorePressure" value="0"/>
    </inkml:brush>
  </inkml:definitions>
  <inkml:trace contextRef="#ctx0" brushRef="#br0">83450.000 29500.000 480,'26.000'25.000'10,"4.000"0.000"21,3.000 0.000 21,3.000 0.000 20,-1.000 0.000 5,-2.000 0.000-14,-3.000 0.000-14,-3.000 0.000-12,1.000 1.000-8,6.000 4.000-2,7.000 3.000-1,6.000 3.000-2,-1.000 3.000-7,-5.000 3.000-12,-7.000 3.000-11,-5.000 4.000-11,-8.000-10.000-18,-5.000-22.000-22,-7.000-22.000-22,-5.000-21.000-23</inkml:trace>
</inkml:ink>
</file>

<file path=ppt/ink/ink22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3:53"/>
    </inkml:context>
    <inkml:brush xml:id="br0">
      <inkml:brushProperty name="width" value="0.0719611495733261" units="cm"/>
      <inkml:brushProperty name="height" value="0.0719611495733261" units="cm"/>
      <inkml:brushProperty name="color" value="#00bff3"/>
      <inkml:brushProperty name="ignorePressure" value="0"/>
    </inkml:brush>
  </inkml:definitions>
  <inkml:trace contextRef="#ctx0" brushRef="#br0">85000.000 28350.000 305,'23.000'-93.000'4,"-3.000"17.000"6,-3.000 15.000 8,-2.000 16.000 7,-1.000 18.000 11,3.000 22.000 14,3.000 22.000 14,4.000 23.000 14,-4.000 16.000 0,-9.000 13.000-15,-10.000 12.000-15,-8.000 13.000-14,-6.000 6.000-9,1.000 0.000-4,-1.000 0.000-4,1.000 0.000-3,1.000 3.000-2,3.000 6.000 1,3.000 7.000 0,4.000 6.000 2,1.000 1.000 0,0.000-3.000-2,0.000-3.000-2,0.000-2.000 0,7.000-5.000-5,17.000-2.000-6,15.000-3.000-5,16.000-3.000-6,7.000-7.000-4,1.000-9.000 0,-1.000-10.000-1,1.000-8.000 0,-3.000-9.000-2,-2.000-6.000-1,-3.000-6.000-3,-3.000-6.000-1,-27.000 2.000-1,-50.000 14.000 0,-50.000 11.000 0,-50.000 14.000 1,-27.000 0.000 0,-3.000-8.000 0,-3.000-10.000 1,-2.000-9.000 0,3.000-7.000-1,14.000-3.000-4,11.000-3.000-3,14.000-2.000-3,11.000-8.000-2,14.000-8.000-1,11.000-10.000-1,14.000-9.000-1,11.000-9.000 2,14.000-5.000 6,11.000-7.000 5,14.000-5.000 5</inkml:trace>
</inkml:ink>
</file>

<file path=ppt/ink/ink22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3:53"/>
    </inkml:context>
    <inkml:brush xml:id="br0">
      <inkml:brushProperty name="width" value="0.0476003810763359" units="cm"/>
      <inkml:brushProperty name="height" value="0.0476003810763359" units="cm"/>
      <inkml:brushProperty name="color" value="#00bff3"/>
      <inkml:brushProperty name="ignorePressure" value="0"/>
    </inkml:brush>
  </inkml:definitions>
  <inkml:trace contextRef="#ctx0" brushRef="#br0">85150.000 28550.000 462,'29.000'-30.000'5,"10.000"-9.000"12,10.000-10.000 11,9.000-8.000 10,9.000-3.000 8,9.000 7.000 4,10.000 6.000 3,10.000 7.000 4,4.000 5.000-2,0.000 7.000-9,0.000 6.000-7,0.000 7.000-9,1.000 4.000-6,4.000 3.000-4,3.000 3.000-3,3.000 4.000-5,-2.000 5.000-11,-6.000 10.000-22,-6.000 10.000-19,-6.000 9.000-22,-12.000 2.000-5,-15.000-2.000 6,-15.000-3.000 7,-16.000-3.000 8</inkml:trace>
</inkml:ink>
</file>

<file path=ppt/ink/ink22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3:55"/>
    </inkml:context>
    <inkml:brush xml:id="br0">
      <inkml:brushProperty name="width" value="0.0285337064415216" units="cm"/>
      <inkml:brushProperty name="height" value="0.0285337064415216" units="cm"/>
      <inkml:brushProperty name="color" value="#00bff3"/>
      <inkml:brushProperty name="ignorePressure" value="0"/>
    </inkml:brush>
  </inkml:definitions>
  <inkml:trace contextRef="#ctx0" brushRef="#br0">71150.000 37550.000 771,'-25.000'-24.000'10,"0.000"4.000"19,0.000 3.000 21,0.000 3.000 20,0.000 4.000-12,0.000 7.000-46,0.000 6.000-46,0.000 7.000-45</inkml:trace>
</inkml:ink>
</file>

<file path=ppt/ink/ink2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2:18"/>
    </inkml:context>
    <inkml:brush xml:id="br0">
      <inkml:brushProperty name="width" value="0.0403922460973263" units="cm"/>
      <inkml:brushProperty name="height" value="0.0403922460973263" units="cm"/>
      <inkml:brushProperty name="color" value="#00bff3"/>
      <inkml:brushProperty name="ignorePressure" value="0"/>
    </inkml:brush>
  </inkml:definitions>
  <inkml:trace contextRef="#ctx0" brushRef="#br0">34100.000 51300.000 544,'1.000'-46.000'-22,"4.000"10.000"5,3.000 10.000 5,3.000 9.000 5,3.000 2.000 4,3.000-2.000 1,3.000-3.000 2,4.000-3.000 1,1.000-1.000 3,0.000 4.000 2,0.000 3.000 3,0.000 3.000 2,-2.000 1.000 2,-3.000 1.000 2,-3.000-1.000 0,-2.000 1.000 1,-1.000 5.000 6,3.000 14.000 7,3.000 11.000 8,4.000 14.000 7,-3.000 7.000 3,-5.000 3.000-7,-7.000 3.000-4,-5.000 4.000-6,-4.000 7.000-5,0.000 13.000-4,0.000 12.000-4,0.000 13.000-5,-7.000 9.000-3,-11.000 6.000-2,-14.000 7.000-2,-11.000 6.000-3,-7.000 4.000-2,0.000 4.000 1,0.000 3.000-1,0.000 3.000 0,0.000-5.000-1,0.000-12.000-2,0.000-13.000-1,0.000-12.000-1,3.000-13.000-3,6.000-12.000-3,7.000-13.000-2,6.000-12.000-4,9.000-21.000-1,13.000-28.000-1,12.000-28.000 0,13.000-27.000 0,10.000-15.000 1,10.000 0.000 4,10.000 0.000 4,9.000 0.000 4,7.000-10.000 2,7.000-18.000 1,6.000-19.000 1,7.000-18.000 1,-3.000 5.000 1,-8.000 32.000 0,-10.000 31.000 2,-9.000 32.000 0,-7.000 15.000 1,-3.000 0.000-2,-3.000 0.000 1,-2.000 0.000-1,-5.000 0.000 0,-2.000 0.000-1,-3.000 0.000 1,-3.000 0.000 1,-1.000 1.000-1,4.000 4.000 2,3.000 3.000 1,3.000 3.000 1,-7.000 20.000 4,-15.000 38.000 7,-15.000 37.000 8,-16.000 38.000 6,-12.000 16.000 2,-5.000-2.000-4,-7.000-3.000-4,-5.000-3.000-5,-1.000-10.000-4,6.000-16.000-5,7.000-15.000-5,6.000-15.000-6,9.000-20.000-7,13.000-21.000-8,12.000-22.000-9,13.000-22.000-10,10.000-19.000-1,10.000-16.000 4,10.000-15.000 5,9.000-15.000 5,7.000-14.000 2,7.000-8.000 3,6.000-10.000 1,7.000-9.000 2,-6.000 4.000 4,-15.000 19.000 7,-15.000 19.000 7,-16.000 19.000 7,-10.000 18.000 5,-3.000 19.000 1,-3.000 19.000 3,-2.000 19.000 1,-5.000 12.000 1,-2.000 6.000-1,-3.000 7.000 0,-3.000 6.000-2,-2.000 4.000 0,0.000 4.000-3,0.000 3.000-1,0.000 3.000-3,0.000 1.000-1,0.000 1.000-3,0.000-1.000-2,0.000 1.000-2,0.000-3.000-2,0.000-2.000-1,0.000-3.000-2,0.000-3.000-2,0.000-4.000-4,0.000-3.000-7,0.000-3.000-8,0.000-2.000-7,4.000-12.000-3,10.000-19.000 0,10.000-18.000 1,9.000-19.000 0,7.000-19.000 2,7.000-19.000 1,6.000-18.000 2,7.000-19.000 2,0.000-8.000 2,-2.000 3.000 1,-3.000 3.000 2,-3.000 4.000 1,-7.000 10.000 2,-9.000 19.000 2,-10.000 19.000 1,-8.000 19.000 2,-9.000 13.000-1,-6.000 10.000-3,-6.000 10.000-2,-6.000 9.000-3</inkml:trace>
</inkml:ink>
</file>

<file path=ppt/ink/ink22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4:00"/>
    </inkml:context>
    <inkml:brush xml:id="br0">
      <inkml:brushProperty name="width" value="0.0483299680054188" units="cm"/>
      <inkml:brushProperty name="height" value="0.0483299680054188" units="cm"/>
      <inkml:brushProperty name="color" value="#000000"/>
      <inkml:brushProperty name="ignorePressure" value="0"/>
    </inkml:brush>
  </inkml:definitions>
  <inkml:trace contextRef="#ctx0" brushRef="#br0">71050.000 37250.000 455,'-2.000'-38.000'49,"-3.000"26.000"8,-3.000 24.000 8,-2.000 26.000 9,-1.000 18.000-3,3.000 13.000-13,3.000 12.000-12,4.000 13.000-13,-1.000 10.000-9,-3.000 10.000-4,-3.000 10.000-4,-2.000 9.000-4,-3.000 7.000-4,1.000 7.000-2,-1.000 6.000-2,1.000 7.000-2,1.000 2.000-4,3.000 1.000-4,3.000-1.000-3,4.000 1.000-5,1.000-6.000-1,0.000-8.000 1,0.000-10.000 0,0.000-9.000 1,0.000-7.000 0,0.000-3.000 0,0.000-3.000-1,0.000-2.000 0,0.000-9.000-5,0.000-12.000-11,0.000-13.000-9,0.000-12.000-10,1.000-12.000-5,4.000-8.000 0,3.000-10.000 0,3.000-9.000 0</inkml:trace>
</inkml:ink>
</file>

<file path=ppt/ink/ink22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4:00"/>
    </inkml:context>
    <inkml:brush xml:id="br0">
      <inkml:brushProperty name="width" value="0.0400109924376011" units="cm"/>
      <inkml:brushProperty name="height" value="0.0400109924376011" units="cm"/>
      <inkml:brushProperty name="color" value="#000000"/>
      <inkml:brushProperty name="ignorePressure" value="0"/>
    </inkml:brush>
  </inkml:definitions>
  <inkml:trace contextRef="#ctx0" brushRef="#br0">72500.000 38150.000 549,'-47.000'3.000'69,"6.000"6.000"-12,7.000 7.000-11,6.000 6.000-10,3.000 6.000-8,0.000 6.000-3,0.000 7.000-5,0.000 6.000-2,-7.000 9.000-4,-11.000 13.000-2,-14.000 12.000-2,-11.000 13.000-3,-9.000 4.000 0,-3.000-3.000-1,-3.000-3.000 1,-2.000-2.000-1,-1.000-6.000-1,3.000-6.000-3,3.000-6.000-3,4.000-6.000-3,2.000-7.000-2,4.000-6.000 1,3.000-6.000 0,3.000-6.000 0,6.000-6.000 3,9.000-2.000 4,10.000-3.000 4,10.000-3.000 4,11.000-4.000 2,17.000-3.000-1,15.000-3.000-2,16.000-2.000-1,15.000-3.000-2,16.000 1.000 0,15.000-1.000 0,17.000 1.000-1,8.000-3.000-1,4.000-2.000 1,3.000-3.000 0,3.000-3.000 0,-2.000-1.000-2,-6.000 4.000-3,-6.000 3.000-5,-6.000 3.000-3,-7.000 1.000-5,-6.000 1.000-4,-6.000-1.000-5,-6.000 1.000-6,-7.000-3.000-3,-6.000-2.000-6,-6.000-3.000-3,-6.000-3.000-5,-6.000-2.000-3,-2.000 0.000 1,-3.000 0.000-1,-3.000 0.000-1</inkml:trace>
</inkml:ink>
</file>

<file path=ppt/ink/ink22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4:01"/>
    </inkml:context>
    <inkml:brush xml:id="br0">
      <inkml:brushProperty name="width" value="0.050527598708868" units="cm"/>
      <inkml:brushProperty name="height" value="0.050527598708868" units="cm"/>
      <inkml:brushProperty name="color" value="#000000"/>
      <inkml:brushProperty name="ignorePressure" value="0"/>
    </inkml:brush>
  </inkml:definitions>
  <inkml:trace contextRef="#ctx0" brushRef="#br0">73100.000 39050.000 435,'-2.000'-69.000'2,"-3.000"13.000"2,-3.000 12.000 4,-2.000 13.000 3,-1.000 13.000 8,3.000 17.000 11,3.000 15.000 12,4.000 16.000 12,1.000 10.000 1,0.000 7.000-7,0.000 6.000-8,0.000 7.000-8,0.000 4.000-3,0.000 3.000-2,0.000 3.000 0,0.000 4.000 0,0.000 4.000-3,0.000 6.000-2,0.000 7.000-3,0.000 6.000-3,-2.000 12.000-3,-3.000 19.000-4,-3.000 19.000-4,-2.000 19.000-4,-3.000 16.000-4,1.000 17.000-9,-1.000 15.000-6,1.000 16.000-7,2.000 5.000-8,7.000-2.000-7,6.000-3.000-8,7.000-3.000-7,2.000-17.000-3,1.000-27.000 3,-1.000-28.000 1,1.000-28.000 3,-3.000-26.000 4,-2.000-21.000 6,-3.000-22.000 8,-3.000-22.000 6</inkml:trace>
</inkml:ink>
</file>

<file path=ppt/ink/ink22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4:01"/>
    </inkml:context>
    <inkml:brush xml:id="br0">
      <inkml:brushProperty name="width" value="0.0402662120759487" units="cm"/>
      <inkml:brushProperty name="height" value="0.0402662120759487" units="cm"/>
      <inkml:brushProperty name="color" value="#000000"/>
      <inkml:brushProperty name="ignorePressure" value="0"/>
    </inkml:brush>
  </inkml:definitions>
  <inkml:trace contextRef="#ctx0" brushRef="#br0">73150.000 38550.000 546,'3.000'-69.000'5,"6.000"13.000"11,7.000 12.000 10,6.000 13.000 10,7.000 9.000 5,10.000 6.000-1,10.000 7.000 0,9.000 6.000-2,6.000 7.000-3,3.000 10.000-4,3.000 10.000-5,4.000 9.000-5,-4.000 4.000-4,-9.000 1.000-2,-10.000-1.000-1,-8.000 1.000-4,-8.000 4.000 0,-2.000 9.000-1,-3.000 10.000-1,-3.000 10.000-1,-10.000 5.000-1,-16.000 4.000-4,-15.000 3.000-2,-15.000 3.000-2,-15.000 4.000-4,-12.000 7.000-3,-13.000 6.000-3,-12.000 7.000-3,-9.000 0.000-8,-2.000-2.000-10,-3.000-3.000-11,-3.000-3.000-11,5.000-12.000-2,17.000-18.000 8,15.000-19.000 9,16.000-18.000 8,7.000-12.000 3,1.000-3.000 0,-1.000-3.000 0,1.000-2.000-1</inkml:trace>
</inkml:ink>
</file>

<file path=ppt/ink/ink22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4:02"/>
    </inkml:context>
    <inkml:brush xml:id="br0">
      <inkml:brushProperty name="width" value="0.046569038182497" units="cm"/>
      <inkml:brushProperty name="height" value="0.046569038182497" units="cm"/>
      <inkml:brushProperty name="color" value="#000000"/>
      <inkml:brushProperty name="ignorePressure" value="0"/>
    </inkml:brush>
  </inkml:definitions>
  <inkml:trace contextRef="#ctx0" brushRef="#br0">74600.000 39300.000 472,'-71.000'1.000'6,"10.000"4.000"12,10.000 3.000 12,9.000 3.000 13,12.000-1.000 3,16.000-2.000-5,15.000-3.000-6,17.000-3.000-4,13.000-2.000-5,13.000 0.000-3,12.000 0.000-4,13.000 0.000-5,4.000-2.000-2,-3.000-3.000-4,-3.000-3.000-2,-2.000-2.000-4,-5.000-5.000-1,-2.000-2.000-1,-3.000-3.000-1,-3.000-3.000 0,-15.000 5.000-1,-24.000 17.000 0,-26.000 15.000-1,-24.000 16.000 0,-10.000 9.000 4,6.000 3.000 6,7.000 3.000 7,6.000 4.000 7,6.000-1.000 2,6.000-3.000-2,7.000-3.000-3,6.000-2.000-2,3.000-1.000-2,0.000 3.000-3,0.000 3.000-3,0.000 4.000-2,0.000 1.000-2,0.000 0.000 0,0.000 0.000 1,0.000 0.000 0,0.000 0.000-4,0.000 0.000-9,0.000 0.000-7,0.000 0.000-9,0.000-2.000-6,0.000-3.000-4,0.000-3.000-4,0.000-2.000-5,-2.000-5.000-4,-3.000-2.000-4,-3.000-3.000-4,-2.000-3.000-5,-3.000-4.000 3,1.000-3.000 10,-1.000-3.000 9,1.000-2.000 11</inkml:trace>
</inkml:ink>
</file>

<file path=ppt/ink/ink22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4:02"/>
    </inkml:context>
    <inkml:brush xml:id="br0">
      <inkml:brushProperty name="width" value="0.0361728146672249" units="cm"/>
      <inkml:brushProperty name="height" value="0.0361728146672249" units="cm"/>
      <inkml:brushProperty name="color" value="#000000"/>
      <inkml:brushProperty name="ignorePressure" value="0"/>
    </inkml:brush>
  </inkml:definitions>
  <inkml:trace contextRef="#ctx0" brushRef="#br0">74150.000 40850.000 608,'-57.000'17.000'10,"39.000"-16.000"22,36.000-15.000 21,39.000-15.000 20,28.000-7.000 4,23.000 3.000-16,22.000 3.000-17,22.000 4.000-15,4.000 2.000-16,-12.000 4.000-19,-13.000 3.000-16,-12.000 3.000-18,-18.000 1.000-12,-21.000 1.000-7,-22.000-1.000-6,-22.000 1.000-6</inkml:trace>
</inkml:ink>
</file>

<file path=ppt/ink/ink22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4:02"/>
    </inkml:context>
    <inkml:brush xml:id="br0">
      <inkml:brushProperty name="width" value="0.0362339988350868" units="cm"/>
      <inkml:brushProperty name="height" value="0.0362339988350868" units="cm"/>
      <inkml:brushProperty name="color" value="#000000"/>
      <inkml:brushProperty name="ignorePressure" value="0"/>
    </inkml:brush>
  </inkml:definitions>
  <inkml:trace contextRef="#ctx0" brushRef="#br0">76250.000 38050.000 607,'-35.000'-4.000'9,"32.000"-5.000"21,31.000-7.000 19,32.000-5.000 20,11.000-1.000 2,-5.000 6.000-14,-7.000 7.000-14,-5.000 6.000-14,2.000 1.000-11,13.000-3.000-6,12.000-3.000-7,13.000-2.000-5,4.000-1.000-6,-3.000 3.000-5,-3.000 3.000-3,-2.000 4.000-5,-9.000 2.000-7,-12.000 4.000-11,-13.000 3.000-9,-12.000 3.000-11,-12.000 4.000-2,-8.000 7.000 5,-10.000 6.000 6,-9.000 7.000 5</inkml:trace>
</inkml:ink>
</file>

<file path=ppt/ink/ink22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4:03"/>
    </inkml:context>
    <inkml:brush xml:id="br0">
      <inkml:brushProperty name="width" value="0.0407956950366497" units="cm"/>
      <inkml:brushProperty name="height" value="0.0407956950366497" units="cm"/>
      <inkml:brushProperty name="color" value="#000000"/>
      <inkml:brushProperty name="ignorePressure" value="0"/>
    </inkml:brush>
  </inkml:definitions>
  <inkml:trace contextRef="#ctx0" brushRef="#br0">76300.000 39200.000 539,'-69.000'0.000'4,"13.000"0.000"8,12.000 0.000 9,13.000 0.000 8,18.000-2.000 7,26.000-3.000 7,24.000-3.000 7,26.000-2.000 7,16.000-3.000-2,10.000 1.000-12,10.000-1.000-11,9.000 1.000-12,4.000-1.000-5,1.000 1.000-2,-1.000-1.000 0,1.000 1.000-1,-6.000 1.000-6,-8.000 3.000-13,-10.000 3.000-13,-9.000 4.000-11,-9.000 4.000-5,-5.000 6.000 3,-7.000 7.000 5,-5.000 6.000 3,-8.000 1.000-5,-5.000-3.000-12,-7.000-3.000-12,-5.000-2.000-13</inkml:trace>
</inkml:ink>
</file>

<file path=ppt/ink/ink22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4:06"/>
    </inkml:context>
    <inkml:brush xml:id="br0">
      <inkml:brushProperty name="width" value="0.0435266606509686" units="cm"/>
      <inkml:brushProperty name="height" value="0.0435266606509686" units="cm"/>
      <inkml:brushProperty name="color" value="#000000"/>
      <inkml:brushProperty name="ignorePressure" value="0"/>
    </inkml:brush>
  </inkml:definitions>
  <inkml:trace contextRef="#ctx0" brushRef="#br0">79900.000 38500.000 505,'-91.000'0.000'0,"19.000"0.000"0,19.000 0.000 0,19.000 0.000 0,7.000-2.000 5,-3.000-3.000 12,-3.000-3.000 10,-2.000-2.000 11,8.000-3.000 4,22.000 1.000-1,22.000-1.000-2,23.000 1.000-2,11.000-1.000-3,4.000 1.000-4,3.000-1.000-5,3.000 1.000-4,4.000-1.000-3,7.000 1.000-1,6.000-1.000-2,7.000 1.000-1,2.000-1.000-1,1.000 1.000 1,-1.000-1.000-1,1.000 1.000 0,4.000-1.000-2,9.000 1.000-4,10.000-1.000-4,10.000 1.000-3,4.000 1.000-4,0.000 3.000 0,0.000 3.000-1,0.000 4.000-1,3.000 1.000 0,6.000 0.000 2,7.000 0.000 2,6.000 0.000 1,7.000 1.000 0,10.000 4.000 1,10.000 3.000-2,9.000 3.000 0,2.000 1.000 0,-2.000 1.000-1,-3.000-1.000-1,-3.000 1.000-2,-2.000-3.000 0,0.000-2.000-1,0.000-3.000-1,0.000-3.000-2,0.000-2.000 0,0.000 0.000 0,0.000 0.000-1,0.000 0.000 0,0.000-2.000 0,0.000-3.000 0,0.000-3.000 0,0.000-2.000 0,-4.000-3.000 0,-5.000 1.000 1,-7.000-1.000-1,-5.000 1.000 0,-4.000-3.000 1,0.000-2.000 0,0.000-3.000 1,0.000-3.000-1,0.000-1.000 1,0.000 4.000-1,0.000 3.000 0,0.000 3.000-1,-5.000 3.000-1,-9.000 3.000-3,-10.000 3.000-1,-8.000 4.000-2,-9.000 1.000-2,-6.000 0.000 0,-6.000 0.000 0,-6.000 0.000 0</inkml:trace>
</inkml:ink>
</file>

<file path=ppt/ink/ink22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4:07"/>
    </inkml:context>
    <inkml:brush xml:id="br0">
      <inkml:brushProperty name="width" value="0.0468746237456799" units="cm"/>
      <inkml:brushProperty name="height" value="0.0468746237456799" units="cm"/>
      <inkml:brushProperty name="color" value="#000000"/>
      <inkml:brushProperty name="ignorePressure" value="0"/>
    </inkml:brush>
  </inkml:definitions>
  <inkml:trace contextRef="#ctx0" brushRef="#br0">81550.000 34450.000 469,'-2.000'-46.000'1,"-3.000"10.000"3,-3.000 10.000 1,-2.000 9.000 4,-1.000 9.000 6,3.000 9.000 10,3.000 10.000 11,4.000 10.000 11,1.000 7.000 4,0.000 6.000-5,0.000 7.000-3,0.000 6.000-4,0.000 7.000-4,0.000 10.000-4,0.000 10.000-3,0.000 9.000-4,0.000 10.000-4,0.000 14.000-1,0.000 11.000-3,0.000 14.000-3,0.000 11.000-2,0.000 14.000-4,0.000 11.000-2,0.000 14.000-4,-2.000 8.000-4,-3.000 7.000-4,-3.000 6.000-4,-2.000 7.000-4,-1.000-1.000-5,3.000-6.000-6,3.000-6.000-5,4.000-6.000-6,1.000-10.000-3,0.000-12.000 3,0.000-13.000 2,0.000-12.000 1,0.000-16.000 1,0.000-19.000-1,0.000-18.000-1,0.000-19.000-1</inkml:trace>
</inkml:ink>
</file>

<file path=ppt/ink/ink2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2:19"/>
    </inkml:context>
    <inkml:brush xml:id="br0">
      <inkml:brushProperty name="width" value="0.0379784144461155" units="cm"/>
      <inkml:brushProperty name="height" value="0.0379784144461155" units="cm"/>
      <inkml:brushProperty name="color" value="#00bff3"/>
      <inkml:brushProperty name="ignorePressure" value="0"/>
    </inkml:brush>
  </inkml:definitions>
  <inkml:trace contextRef="#ctx0" brushRef="#br0">36450.000 50600.000 579,'-2.000'-69.000'9,"-3.000"13.000"19,-3.000 12.000 17,-2.000 13.000 20,2.000 18.000 4,9.000 26.000-9,10.000 24.000-10,10.000 26.000-8,4.000 13.000-12,0.000 4.000-12,0.000 3.000-13,0.000 3.000-14,0.000 1.000-5,0.000 1.000 2,0.000-1.000 1,0.000 1.000 2,-2.000-4.000-10,-3.000-6.000-23,-3.000-6.000-22,-2.000-6.000-23</inkml:trace>
</inkml:ink>
</file>

<file path=ppt/ink/ink22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4:07"/>
    </inkml:context>
    <inkml:brush xml:id="br0">
      <inkml:brushProperty name="width" value="0.0419640243053436" units="cm"/>
      <inkml:brushProperty name="height" value="0.0419640243053436" units="cm"/>
      <inkml:brushProperty name="color" value="#000000"/>
      <inkml:brushProperty name="ignorePressure" value="0"/>
    </inkml:brush>
  </inkml:definitions>
  <inkml:trace contextRef="#ctx0" brushRef="#br0">81250.000 34500.000 524,'0.000'-74.000'0,"0.000"4.000"0,0.000 3.000 0,0.000 3.000 0,1.000 6.000 4,4.000 9.000 11,3.000 10.000 8,3.000 10.000 11,4.000 7.000 2,7.000 6.000-2,6.000 7.000-3,7.000 6.000-3,10.000 3.000-1,16.000 0.000 0,15.000 0.000-1,17.000 0.000 0,5.000 6.000-2,-3.000 13.000-1,-3.000 12.000-4,-2.000 13.000-1,-8.000 6.000-2,-8.000 0.000-1,-10.000 0.000 0,-9.000 0.000-1,-9.000 1.000-2,-5.000 4.000-5,-7.000 3.000-5,-5.000 3.000-6,-14.000 7.000-2,-18.000 14.000-1,-19.000 11.000-2,-18.000 14.000-1,-20.000 10.000-1,-18.000 9.000-1,-19.000 10.000-1,-18.000 10.000-1,-7.000 2.000-4,6.000-3.000-7,7.000-3.000-8,6.000-2.000-8,7.000-9.000-4,10.000-12.000 2,10.000-13.000 1,9.000-12.000 2,10.000-15.000 2,14.000-15.000 5,11.000-15.000 5,14.000-16.000 6,5.000-10.000 2,1.000-3.000 2,-1.000-3.000 2,1.000-2.000 1</inkml:trace>
</inkml:ink>
</file>

<file path=ppt/ink/ink22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4:08"/>
    </inkml:context>
    <inkml:brush xml:id="br0">
      <inkml:brushProperty name="width" value="0.0426559410989285" units="cm"/>
      <inkml:brushProperty name="height" value="0.0426559410989285" units="cm"/>
      <inkml:brushProperty name="color" value="#000000"/>
      <inkml:brushProperty name="ignorePressure" value="0"/>
    </inkml:brush>
  </inkml:definitions>
  <inkml:trace contextRef="#ctx0" brushRef="#br0">83000.000 36400.000 515,'1.000'-61.000'20,"4.000"28.000"17,3.000 28.000 18,3.000 29.000 19,-1.000 18.000 2,-2.000 9.000-14,-3.000 10.000-12,-3.000 10.000-14,-2.000 4.000-9,0.000 0.000-7,0.000 0.000-5,0.000 0.000-6,0.000 1.000-6,0.000 4.000-5,0.000 3.000-8,0.000 3.000-5,-2.000-4.000-5,-3.000-8.000-6,-3.000-10.000-5,-2.000-9.000-5</inkml:trace>
</inkml:ink>
</file>

<file path=ppt/ink/ink22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4:08"/>
    </inkml:context>
    <inkml:brush xml:id="br0">
      <inkml:brushProperty name="width" value="0.0355709232389927" units="cm"/>
      <inkml:brushProperty name="height" value="0.0355709232389927" units="cm"/>
      <inkml:brushProperty name="color" value="#000000"/>
      <inkml:brushProperty name="ignorePressure" value="0"/>
    </inkml:brush>
  </inkml:definitions>
  <inkml:trace contextRef="#ctx0" brushRef="#br0">82950.000 36900.000 618,'3.000'-47.000'8,"6.000"6.000"15,7.000 7.000 17,6.000 6.000 15,6.000 4.000 3,6.000 4.000-10,7.000 3.000-8,6.000 3.000-11,4.000 1.000-6,4.000 1.000-3,3.000-1.000-3,3.000 1.000-3,-1.000 2.000-8,-2.000 7.000-11,-3.000 6.000-12,-3.000 7.000-12,-9.000 4.000-12,-11.000 3.000-11,-14.000 3.000-13,-11.000 4.000-11</inkml:trace>
</inkml:ink>
</file>

<file path=ppt/ink/ink22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4:08"/>
    </inkml:context>
    <inkml:brush xml:id="br0">
      <inkml:brushProperty name="width" value="0.0432585924863815" units="cm"/>
      <inkml:brushProperty name="height" value="0.0432585924863815" units="cm"/>
      <inkml:brushProperty name="color" value="#000000"/>
      <inkml:brushProperty name="ignorePressure" value="0"/>
    </inkml:brush>
  </inkml:definitions>
  <inkml:trace contextRef="#ctx0" brushRef="#br0">83700.000 36000.000 508,'-2.000'-47.000'0,"-3.000"6.000"0,-3.000 7.000 0,-2.000 6.000 0,-3.000 9.000 8,1.000 13.000 15,-1.000 12.000 15,1.000 13.000 16,1.000 12.000 4,3.000 13.000-8,3.000 12.000-9,4.000 13.000-7,1.000 6.000-5,0.000 0.000-1,0.000 0.000-2,0.000 0.000-1,-2.000 1.000-2,-3.000 4.000-4,-3.000 3.000-3,-2.000 3.000-4,-3.000 3.000-5,1.000 3.000-7,-1.000 3.000-7,1.000 4.000-7,-1.000-4.000-8,1.000-9.000-8,-1.000-10.000-9,1.000-8.000-8,2.000-11.000-4,7.000-8.000-1,6.000-10.000-1,7.000-9.000 0</inkml:trace>
</inkml:ink>
</file>

<file path=ppt/ink/ink22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4:08"/>
    </inkml:context>
    <inkml:brush xml:id="br0">
      <inkml:brushProperty name="width" value="0.0397775024175644" units="cm"/>
      <inkml:brushProperty name="height" value="0.0397775024175644" units="cm"/>
      <inkml:brushProperty name="color" value="#000000"/>
      <inkml:brushProperty name="ignorePressure" value="0"/>
    </inkml:brush>
  </inkml:definitions>
  <inkml:trace contextRef="#ctx0" brushRef="#br0">84100.000 37100.000 553,'26.000'-27.000'0,"4.000"-3.000"0,3.000-3.000 0,3.000-2.000 0,1.000 0.000 5,1.000 7.000 12,-1.000 6.000 11,1.000 7.000 12,-1.000 5.000 3,1.000 7.000-3,-1.000 6.000-4,1.000 7.000-4,-4.000 7.000-2,-6.000 9.000-2,-6.000 10.000-2,-6.000 10.000-3,-7.000 7.000-1,-6.000 6.000-5,-6.000 7.000-2,-6.000 6.000-4,-6.000-1.000-2,-2.000-5.000-1,-3.000-7.000-1,-3.000-5.000 0,7.000-9.000-5,19.000-9.000-7,19.000-10.000-8,19.000-8.000-7,13.000-14.000-7,10.000-15.000-6,10.000-15.000-4,9.000-16.000-6,-1.000-5.000 0,-8.000 6.000 6,-10.000 7.000 6,-9.000 6.000 6</inkml:trace>
</inkml:ink>
</file>

<file path=ppt/ink/ink22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4:09"/>
    </inkml:context>
    <inkml:brush xml:id="br0">
      <inkml:brushProperty name="width" value="0.038341261446476" units="cm"/>
      <inkml:brushProperty name="height" value="0.038341261446476" units="cm"/>
      <inkml:brushProperty name="color" value="#000000"/>
      <inkml:brushProperty name="ignorePressure" value="0"/>
    </inkml:brush>
  </inkml:definitions>
  <inkml:trace contextRef="#ctx0" brushRef="#br0">83250.000 33150.000 573,'12.000'-72.000'7,"26.000"6.000"11,24.000 7.000 13,26.000 6.000 13,4.000 9.000 3,-16.000 13.000-6,-15.000 12.000-6,-15.000 13.000-5,-9.000 15.000-4,1.000 19.000-4,-1.000 19.000-2,1.000 19.000-2,-6.000 10.000-3,-8.000 4.000 1,-10.000 3.000-1,-9.000 3.000 0,-9.000 1.000-2,-5.000 1.000-4,-7.000-1.000-5,-5.000 1.000-3,-9.000-6.000-6,-9.000-8.000-3,-10.000-10.000-4,-8.000-9.000-5,-3.000-9.000-2,7.000-5.000 2,6.000-7.000 1,7.000-5.000 0,27.000-14.000 6,51.000-18.000 10,49.000-19.000 10,51.000-18.000 10,19.000-7.000 1,-8.000 6.000-11,-10.000 7.000-8,-9.000 6.000-10,-10.000 7.000-5,-9.000 10.000 2,-10.000 10.000 0,-8.000 9.000 1,-14.000 7.000-9,-15.000 7.000-20,-15.000 6.000-19,-16.000 7.000-19</inkml:trace>
</inkml:ink>
</file>

<file path=ppt/ink/ink22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4:10"/>
    </inkml:context>
    <inkml:brush xml:id="br0">
      <inkml:brushProperty name="width" value="0.0439818240702152" units="cm"/>
      <inkml:brushProperty name="height" value="0.0439818240702152" units="cm"/>
      <inkml:brushProperty name="color" value="#000000"/>
      <inkml:brushProperty name="ignorePressure" value="0"/>
    </inkml:brush>
  </inkml:definitions>
  <inkml:trace contextRef="#ctx0" brushRef="#br0">81400.000 40050.000 500,'-47.000'-47.000'6,"6.000"6.000"14,7.000 7.000 12,6.000 6.000 13,7.000 15.000 3,10.000 26.000-5,10.000 24.000-7,9.000 26.000-5,2.000 16.000-4,-2.000 10.000 0,-3.000 10.000 0,-3.000 9.000 0,-2.000 12.000-1,0.000 16.000-2,0.000 15.000-4,0.000 17.000-2,-2.000 13.000-3,-3.000 13.000-4,-3.000 12.000-2,-2.000 13.000-3,-3.000 4.000-5,1.000-3.000-5,-1.000-3.000-7,1.000-2.000-6,-1.000-6.000-4,1.000-6.000-2,-1.000-6.000-2,1.000-6.000-2,2.000-12.000-4,7.000-15.000-9,6.000-15.000-6,7.000-16.000-8,4.000-23.000-1,3.000-27.000 6,3.000-28.000 6,4.000-28.000 6</inkml:trace>
</inkml:ink>
</file>

<file path=ppt/ink/ink22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4:10"/>
    </inkml:context>
    <inkml:brush xml:id="br0">
      <inkml:brushProperty name="width" value="0.0382841415703297" units="cm"/>
      <inkml:brushProperty name="height" value="0.0382841415703297" units="cm"/>
      <inkml:brushProperty name="color" value="#000000"/>
      <inkml:brushProperty name="ignorePressure" value="0"/>
    </inkml:brush>
  </inkml:definitions>
  <inkml:trace contextRef="#ctx0" brushRef="#br0">81250.000 40100.000 574,'6.000'-155.000'0,"13.000"41.000"0,12.000 40.000 0,13.000 42.000 0,10.000 19.000 6,10.000 1.000 12,10.000-1.000 11,9.000 1.000 12,2.000 5.000 6,-2.000 14.000-3,-3.000 11.000-1,-3.000 14.000-3,-7.000 7.000-3,-9.000 3.000-5,-10.000 3.000-5,-8.000 4.000-6,-11.000 4.000-4,-8.000 6.000-4,-10.000 7.000-6,-9.000 6.000-3,-12.000 6.000-5,-11.000 6.000-1,-14.000 7.000-2,-11.000 6.000-2,-12.000 6.000-1,-9.000 6.000-2,-10.000 7.000-2,-8.000 6.000-1,-1.000-1.000 0,9.000-5.000 3,10.000-7.000 1,10.000-5.000 3,7.000-11.000-7,6.000-11.000-15,7.000-14.000-15,6.000-11.000-15</inkml:trace>
</inkml:ink>
</file>

<file path=ppt/ink/ink22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4:11"/>
    </inkml:context>
    <inkml:brush xml:id="br0">
      <inkml:brushProperty name="width" value="0.0482915118336678" units="cm"/>
      <inkml:brushProperty name="height" value="0.0482915118336678" units="cm"/>
      <inkml:brushProperty name="color" value="#000000"/>
      <inkml:brushProperty name="ignorePressure" value="0"/>
    </inkml:brush>
  </inkml:definitions>
  <inkml:trace contextRef="#ctx0" brushRef="#br0">83650.000 41250.000 455,'-25.000'-69.000'19,"0.000"13.000"5,0.000 12.000 7,0.000 13.000 5,-5.000 10.000 1,-9.000 10.000-3,-10.000 10.000-5,-8.000 9.000-4,-6.000 13.000-2,1.000 20.000-2,-1.000 18.000-1,1.000 20.000-1,1.000 6.000-2,3.000-2.000-2,3.000-3.000-2,4.000-3.000-2,4.000-2.000-1,6.000 0.000 0,7.000 0.000 1,6.000 0.000 1,6.000-4.000-2,6.000-5.000-1,7.000-7.000-2,6.000-5.000-3,9.000-8.000-2,13.000-5.000-3,12.000-7.000-2,13.000-5.000-4,9.000-8.000-3,6.000-5.000-1,7.000-7.000-1,6.000-5.000-2,7.000-14.000-2,10.000-18.000-5,10.000-19.000-3,9.000-18.000-3,1.000-12.000-2,-6.000-3.000 2,-6.000-3.000 0,-6.000-2.000 3,-9.000-8.000 1,-8.000-8.000 3,-10.000-10.000 2,-9.000-9.000 2,-9.000-1.000 4,-5.000 10.000 2,-7.000 10.000 5,-5.000 9.000 2,-6.000 10.000 4,-3.000 14.000 2,-3.000 11.000 2,-2.000 14.000 2,-5.000 14.000 8,-2.000 20.000 13,-3.000 18.000 12,-3.000 20.000 13,-1.000 16.000 4,4.000 16.000-5,3.000 15.000-7,3.000 17.000-4,-1.000 3.000-7,-2.000-5.000-6,-3.000-7.000-8,-3.000-5.000-6,-6.000-1.000-5,-5.000 6.000-5,-7.000 7.000-5,-5.000 6.000-5,-1.000-4.000-5,6.000-11.000-9,7.000-14.000-8,6.000-11.000-8,3.000-22.000-9,0.000-27.000-7,0.000-28.000-9,0.000-28.000-7,3.000-17.000 2,6.000-2.000 14,7.000-3.000 13,6.000-3.000 14,3.000 4.000 8,0.000 13.000 3,0.000 12.000 3,0.000 13.000 3,0.000 7.000 8,0.000 4.000 11,0.000 3.000 12,0.000 3.000 11,1.000 1.000 5,4.000 1.000-5,3.000-1.000-4,3.000 1.000-3,1.000 1.000-6,1.000 3.000-5,-1.000 3.000-6,1.000 4.000-6,-3.000-1.000-5,-2.000-3.000-5,-3.000-3.000-4,-3.000-2.000-4</inkml:trace>
</inkml:ink>
</file>

<file path=ppt/ink/ink22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4:11"/>
    </inkml:context>
    <inkml:brush xml:id="br0">
      <inkml:brushProperty name="width" value="0.0534999407827854" units="cm"/>
      <inkml:brushProperty name="height" value="0.0534999407827854" units="cm"/>
      <inkml:brushProperty name="color" value="#000000"/>
      <inkml:brushProperty name="ignorePressure" value="0"/>
    </inkml:brush>
  </inkml:definitions>
  <inkml:trace contextRef="#ctx0" brushRef="#br0">85200.000 40350.000 411,'0.000'-61.000'12,"0.000"28.000"22,0.000 28.000 21,0.000 29.000 22,-4.000 24.000 3,-5.000 22.000-11,-7.000 22.000-14,-5.000 23.000-11,-4.000 13.000-10,0.000 6.000-4,0.000 7.000-5,0.000 6.000-5,1.000 4.000-4,4.000 4.000-3,3.000 3.000-1,3.000 3.000-4,1.000-1.000-4,1.000-2.000-5,-1.000-3.000-7,1.000-3.000-5,1.000-10.000-9,3.000-16.000-11,3.000-15.000-10,4.000-15.000-11,4.000-17.000-1,6.000-15.000 8,7.000-15.000 9,6.000-16.000 9</inkml:trace>
</inkml:ink>
</file>

<file path=ppt/ink/ink2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2:19"/>
    </inkml:context>
    <inkml:brush xml:id="br0">
      <inkml:brushProperty name="width" value="0.0483928471803665" units="cm"/>
      <inkml:brushProperty name="height" value="0.0483928471803665" units="cm"/>
      <inkml:brushProperty name="color" value="#00bff3"/>
      <inkml:brushProperty name="ignorePressure" value="0"/>
    </inkml:brush>
  </inkml:definitions>
  <inkml:trace contextRef="#ctx0" brushRef="#br0">36300.000 52150.000 454,'-44.000'-35.000'65,"13.000"32.000"-5,12.000 31.000-5,13.000 32.000-4,6.000 16.000-6,0.000 4.000-10,0.000 3.000-8,0.000 3.000-9,-2.000-2.000-7,-3.000-6.000-4,-3.000-6.000-4,-2.000-6.000-6,-3.000-7.000-2,1.000-6.000-4,-1.000-6.000-1,1.000-6.000-4,7.000-15.000-6,16.000-21.000-10,15.000-22.000-11,17.000-22.000-11,11.000-22.000-1,10.000-22.000 8,10.000-22.000 7,9.000-21.000 8,1.000-7.000 6,-6.000 9.000 4,-6.000 10.000 4,-6.000 10.000 3,-9.000 11.000 5,-8.000 17.000 5,-10.000 15.000 4,-9.000 16.000 5,-7.000 10.000 6,-3.000 7.000 9,-3.000 6.000 8,-2.000 7.000 8,-1.000 10.000 5,3.000 16.000 2,3.000 15.000 2,4.000 17.000 2,-3.000 8.000-2,-5.000 4.000-4,-7.000 3.000-6,-5.000 3.000-4,-4.000 4.000-4,0.000 7.000-3,0.000 6.000-3,0.000 7.000-3,-2.000-1.000-3,-3.000-6.000-3,-3.000-6.000-2,-2.000-6.000-3,-1.000-6.000-2,3.000-2.000-1,3.000-3.000 0,4.000-3.000-3,1.000-2.000-8,0.000 0.000-18,0.000 0.000-17,0.000 0.000-18</inkml:trace>
</inkml:ink>
</file>

<file path=ppt/ink/ink22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4:12"/>
    </inkml:context>
    <inkml:brush xml:id="br0">
      <inkml:brushProperty name="width" value="0.0439416728913784" units="cm"/>
      <inkml:brushProperty name="height" value="0.0439416728913784" units="cm"/>
      <inkml:brushProperty name="color" value="#000000"/>
      <inkml:brushProperty name="ignorePressure" value="0"/>
    </inkml:brush>
  </inkml:definitions>
  <inkml:trace contextRef="#ctx0" brushRef="#br0">86200.000 41000.000 500,'21.000'-49.000'3,"-5.000"4.000"7,-7.000 3.000 5,-5.000 3.000 7,-6.000 10.000 7,-3.000 20.000 9,-3.000 18.000 9,-2.000 20.000 9,-11.000 17.000 0,-15.000 20.000-9,-15.000 18.000-9,-16.000 20.000-9,-8.000 5.000-7,0.000-6.000-3,0.000-6.000-4,0.000-6.000-3,3.000-7.000-3,6.000-6.000-1,7.000-6.000-2,6.000-6.000 0,7.000-7.000-1,10.000-6.000-2,10.000-6.000 0,9.000-6.000-1,13.000-10.000-3,20.000-12.000-2,18.000-13.000-3,20.000-12.000-3,13.000-10.000-1,9.000-6.000 2,10.000-6.000 1,10.000-6.000 2,2.000-1.000 0,-3.000 7.000 2,-3.000 6.000-1,-2.000 7.000 2,-6.000 4.000-3,-6.000 3.000-6,-6.000 3.000-4,-6.000 4.000-6,-7.000 1.000-1,-6.000 0.000 1,-6.000 0.000 1,-6.000 0.000 1,-6.000 1.000-4,-2.000 4.000-9,-3.000 3.000-9,-3.000 3.000-9</inkml:trace>
</inkml:ink>
</file>

<file path=ppt/ink/ink22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4:12"/>
    </inkml:context>
    <inkml:brush xml:id="br0">
      <inkml:brushProperty name="width" value="0.041975736618042" units="cm"/>
      <inkml:brushProperty name="height" value="0.041975736618042" units="cm"/>
      <inkml:brushProperty name="color" value="#000000"/>
      <inkml:brushProperty name="ignorePressure" value="0"/>
    </inkml:brush>
  </inkml:definitions>
  <inkml:trace contextRef="#ctx0" brushRef="#br0">86600.000 41100.000 524,'-69.000'-46.000'22,"13.000"10.000"6,12.000 10.000 5,13.000 9.000 5,9.000 18.000 4,6.000 29.000 3,7.000 28.000 4,6.000 28.000 3,3.000 18.000-3,0.000 10.000-9,0.000 10.000-8,0.000 9.000-9,0.000 4.000-8,0.000 1.000-8,0.000-1.000-7,0.000 1.000-8,0.000-4.000-8,0.000-6.000-10,0.000-6.000-8,0.000-6.000-10,0.000-13.000-7,0.000-19.000-8,0.000-18.000-6,0.000-19.000-7</inkml:trace>
</inkml:ink>
</file>

<file path=ppt/ink/ink22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4:17"/>
    </inkml:context>
    <inkml:brush xml:id="br0">
      <inkml:brushProperty name="width" value="0.039601881057024" units="cm"/>
      <inkml:brushProperty name="height" value="0.039601881057024" units="cm"/>
      <inkml:brushProperty name="color" value="#000000"/>
      <inkml:brushProperty name="ignorePressure" value="0"/>
    </inkml:brush>
  </inkml:definitions>
  <inkml:trace contextRef="#ctx0" brushRef="#br0">88650.000 37500.000 555,'-63.000'-25.000'6,"26.000"0.000"13,24.000 0.000 13,26.000 0.000 12,12.000 1.000 3,0.000 4.000-7,0.000 3.000-6,0.000 3.000-6,7.000 1.000-4,17.000 1.000 0,15.000-1.000-1,16.000 1.000-1,7.000-1.000 0,1.000 1.000-2,-1.000-1.000-2,1.000 1.000-1,-3.000 1.000-3,-2.000 3.000-6,-3.000 3.000-5,-3.000 4.000-6,-6.000 4.000-5,-5.000 6.000-7,-7.000 7.000-6,-5.000 6.000-7,-8.000 1.000-6,-5.000-3.000-4,-7.000-3.000-6,-5.000-2.000-5,-4.000-1.000-2,0.000 3.000 1,0.000 3.000 1,0.000 4.000 1</inkml:trace>
</inkml:ink>
</file>

<file path=ppt/ink/ink22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4:17"/>
    </inkml:context>
    <inkml:brush xml:id="br0">
      <inkml:brushProperty name="width" value="0.036296185106039" units="cm"/>
      <inkml:brushProperty name="height" value="0.036296185106039" units="cm"/>
      <inkml:brushProperty name="color" value="#000000"/>
      <inkml:brushProperty name="ignorePressure" value="0"/>
    </inkml:brush>
  </inkml:definitions>
  <inkml:trace contextRef="#ctx0" brushRef="#br0">88700.000 38550.000 606,'-69.000'23.000'0,"13.000"-3.000"0,12.000-3.000 0,13.000-2.000 0,4.000-3.000 1,-3.000 1.000 5,-3.000-1.000 3,-2.000 1.000 5,10.000-4.000 6,25.000-6.000 11,25.000-6.000 11,25.000-6.000 11,15.000-7.000 1,7.000-6.000-9,6.000-6.000-9,7.000-6.000-8,5.000-1.000-8,7.000 7.000-4,6.000 6.000-5,7.000 7.000-4,2.000 4.000-7,1.000 3.000-6,-1.000 3.000-8,1.000 4.000-7,-3.000 1.000-7,-2.000 0.000-6,-3.000 0.000-7,-3.000 0.000-7,-9.000 1.000 0,-11.000 4.000 5,-14.000 3.000 5,-11.000 3.000 6,-9.000-1.000 3,-3.000-2.000 1,-3.000-3.000 1,-2.000-3.000 1</inkml:trace>
</inkml:ink>
</file>

<file path=ppt/ink/ink22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4:18"/>
    </inkml:context>
    <inkml:brush xml:id="br0">
      <inkml:brushProperty name="width" value="0.0388915166258812" units="cm"/>
      <inkml:brushProperty name="height" value="0.0388915166258812" units="cm"/>
      <inkml:brushProperty name="color" value="#000000"/>
      <inkml:brushProperty name="ignorePressure" value="0"/>
    </inkml:brush>
  </inkml:definitions>
  <inkml:trace contextRef="#ctx0" brushRef="#br0">92300.000 38050.000 565,'-47.000'0.000'-1,"6.000"0.000"-2,7.000 0.000-3,6.000 0.000-2,9.000-2.000 8,13.000-3.000 19,12.000-3.000 19,13.000-2.000 19,10.000-3.000 5,10.000 1.000-11,10.000-1.000-9,9.000 1.000-10,6.000-1.000-7,3.000 1.000-3,3.000-1.000-3,4.000 1.000-2,5.000-3.000-4,10.000-2.000-1,10.000-3.000-4,9.000-3.000-1,2.000 1.000-2,-2.000 6.000-1,-3.000 7.000-1,-3.000 6.000 0,-6.000 3.000 0,-5.000 0.000 0,-7.000 0.000 0,-5.000 0.000 0,-3.000 0.000-2,4.000 0.000-1,3.000 0.000-3,3.000 0.000-2,1.000-2.000-2,1.000-3.000 1,-1.000-3.000-1,1.000-2.000 0,-1.000-3.000 1,1.000 1.000 1,-1.000-1.000 1,1.000 1.000 1,1.000-3.000 1,3.000-2.000 1,3.000-3.000 0,4.000-3.000 2,1.000-1.000 0,0.000 4.000 0,0.000 3.000 0,0.000 3.000 1,1.000 3.000-1,4.000 3.000 0,3.000 3.000 0,3.000 4.000 0,1.000-1.000-1,1.000-3.000 1,-1.000-3.000-1,1.000-2.000 0,-1.000-3.000 0,1.000 1.000 0,-1.000-1.000 0,1.000 1.000 0,1.000-1.000 0,3.000 1.000 0,3.000-1.000 0,4.000 1.000 0,-1.000-1.000 0,-3.000 1.000 1,-3.000-1.000 0,-2.000 1.000 1,-3.000-1.000 0,1.000 1.000-1,-1.000-1.000 1,1.000 1.000-1,2.000 1.000-1,7.000 3.000-1,6.000 3.000 0,7.000 4.000-2,-1.000-1.000-1,-6.000-3.000 1,-6.000-3.000 1,-6.000-2.000-1,-4.000-1.000 0,1.000 3.000 0,-1.000 3.000-1,1.000 4.000-1,-1.000-1.000-1,1.000-3.000 2,-1.000-3.000-1,1.000-2.000 0,-3.000-1.000 1,-2.000 3.000 0,-3.000 3.000 0,-3.000 4.000 1,1.000-1.000 0,6.000-3.000-1,7.000-3.000 1,6.000-2.000-1,4.000-1.000 0,4.000 3.000 0,3.000 3.000 0,3.000 4.000-1,-1.000-1.000 0,-2.000-3.000-1,-3.000-3.000 0,-3.000-2.000-1,-2.000-1.000 0,0.000 3.000 1,0.000 3.000-1,0.000 4.000 0,0.000-1.000-1,0.000-3.000-2,0.000-3.000-1,0.000-2.000-3,-4.000-1.000-1,-5.000 3.000-5,-7.000 3.000-3,-5.000 4.000-3,-6.000 1.000-3,-3.000 0.000-3,-3.000 0.000-2,-2.000 0.000-2,-11.000 1.000 2,-15.000 4.000 7,-15.000 3.000 6,-16.000 3.000 7</inkml:trace>
</inkml:ink>
</file>

<file path=ppt/ink/ink22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4:22"/>
    </inkml:context>
    <inkml:brush xml:id="br0">
      <inkml:brushProperty name="width" value="0.0479350127279758" units="cm"/>
      <inkml:brushProperty name="height" value="0.0479350127279758" units="cm"/>
      <inkml:brushProperty name="color" value="#000000"/>
      <inkml:brushProperty name="ignorePressure" value="0"/>
    </inkml:brush>
  </inkml:definitions>
  <inkml:trace contextRef="#ctx0" brushRef="#br0">92950.000 32250.000 458,'-50.000'-16.000'10,"0.000"19.000"19,0.000 19.000 19,0.000 19.000 19,-4.000 16.000 3,-5.000 17.000-11,-7.000 15.000-12,-5.000 16.000-11,-1.000 7.000-9,6.000 1.000-3,7.000-1.000-4,6.000 1.000-4,3.000 1.000-3,0.000 3.000 0,0.000 3.000-3,0.000 4.000 0,1.000 1.000-2,4.000 0.000 0,3.000 0.000 0,3.000 0.000-1,4.000-2.000-1,7.000-3.000-2,6.000-3.000-3,7.000-2.000-1,7.000-1.000-2,9.000 3.000-2,10.000 3.000 0,10.000 4.000-2,10.000-1.000-2,13.000-3.000-3,12.000-3.000-3,13.000-2.000-3,10.000-5.000-5,10.000-2.000-9,10.000-3.000-9,9.000-3.000-7,6.000-10.000-3,3.000-16.000 3,3.000-15.000 5,4.000-15.000 3,-10.000-14.000 5,-22.000-8.000 7,-22.000-10.000 7,-21.000-9.000 6,-14.000-4.000 1,-2.000 4.000-5,-3.000 3.000-4,-3.000 3.000-6</inkml:trace>
</inkml:ink>
</file>

<file path=ppt/ink/ink22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4:22"/>
    </inkml:context>
    <inkml:brush xml:id="br0">
      <inkml:brushProperty name="width" value="0.0393859930336475" units="cm"/>
      <inkml:brushProperty name="height" value="0.0393859930336475" units="cm"/>
      <inkml:brushProperty name="color" value="#000000"/>
      <inkml:brushProperty name="ignorePressure" value="0"/>
    </inkml:brush>
  </inkml:definitions>
  <inkml:trace contextRef="#ctx0" brushRef="#br0">93600.000 33850.000 558,'78.000'-2.000'117,"6.000"-3.000"-26,7.000-3.000-26,6.000-2.000-24,4.000-3.000-16,4.000 1.000-5,3.000-1.000-4,3.000 1.000-6,15.000-4.000-1,29.000-6.000 1,28.000-6.000 2,28.000-6.000 0,14.000-4.000-2,0.000 1.000-6,0.000-1.000-6,0.000 1.000-6,-4.000-1.000-4,-5.000 1.000-1,-7.000-1.000-1,-5.000 1.000-2,-12.000 4.000-2,-16.000 9.000 0,-15.000 10.000-1,-15.000 10.000-1,-14.000 4.000 0,-8.000 0.000 0,-10.000 0.000 1,-9.000 0.000 0,-9.000 1.000 0,-5.000 4.000 0,-7.000 3.000-1,-5.000 3.000-1,-9.000 1.000 0,-9.000 1.000-1,-10.000-1.000 0,-8.000 1.000 0</inkml:trace>
</inkml:ink>
</file>

<file path=ppt/ink/ink22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4:23"/>
    </inkml:context>
    <inkml:brush xml:id="br0">
      <inkml:brushProperty name="width" value="0.0402679517865181" units="cm"/>
      <inkml:brushProperty name="height" value="0.0402679517865181" units="cm"/>
      <inkml:brushProperty name="color" value="#000000"/>
      <inkml:brushProperty name="ignorePressure" value="0"/>
    </inkml:brush>
  </inkml:definitions>
  <inkml:trace contextRef="#ctx0" brushRef="#br0">94700.000 34600.000 546,'135.000'1.000'135,"-27.000"4.000"-34,-28.000 3.000-31,-28.000 3.000-34,-20.000 4.000-19,-8.000 7.000-4,-10.000 6.000-4,-9.000 7.000-5,-10.000 5.000-3,-9.000 7.000-4,-10.000 6.000-2,-8.000 7.000-3,-8.000 4.000-2,-2.000 3.000-1,-3.000 3.000-1,-3.000 4.000 0,-4.000-1.000 0,-3.000-3.000 1,-3.000-3.000 2,-2.000-2.000 1,0.000-5.000 2,7.000-2.000 1,6.000-3.000 3,7.000-3.000 2,5.000-4.000 3,7.000-3.000 4,6.000-3.000 4,7.000-2.000 4,16.000-12.000 3,29.000-19.000 2,28.000-18.000 0,28.000-19.000 3,10.000-12.000-2,-5.000-2.000-4,-7.000-3.000-2,-5.000-3.000-4,-4.000-1.000-11,0.000 4.000-15,0.000 3.000-18,0.000 3.000-16,-5.000 1.000-5,-9.000 1.000 5,-10.000-1.000 5,-8.000 1.000 6,-9.000 1.000 2,-6.000 3.000-3,-6.000 3.000-4,-6.000 4.000-2</inkml:trace>
</inkml:ink>
</file>

<file path=ppt/ink/ink22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4:23"/>
    </inkml:context>
    <inkml:brush xml:id="br0">
      <inkml:brushProperty name="width" value="0.0329184867441654" units="cm"/>
      <inkml:brushProperty name="height" value="0.0329184867441654" units="cm"/>
      <inkml:brushProperty name="color" value="#000000"/>
      <inkml:brushProperty name="ignorePressure" value="0"/>
    </inkml:brush>
  </inkml:definitions>
  <inkml:trace contextRef="#ctx0" brushRef="#br0">95750.000 34900.000 668,'26.000'50.000'133,"4.000"0.000"-35,3.000 0.000-34,3.000 0.000-35,-2.000-2.000-22,-6.000-3.000-8,-6.000-3.000-10,-6.000-2.000-10,-2.000-5.000-3,3.000-2.000-1,3.000-3.000-1,4.000-3.000 1,1.000-7.000-6,0.000-9.000-8,0.000-10.000-9,0.000-8.000-9</inkml:trace>
</inkml:ink>
</file>

<file path=ppt/ink/ink22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4:23"/>
    </inkml:context>
    <inkml:brush xml:id="br0">
      <inkml:brushProperty name="width" value="0.0526749901473522" units="cm"/>
      <inkml:brushProperty name="height" value="0.0526749901473522" units="cm"/>
      <inkml:brushProperty name="color" value="#000000"/>
      <inkml:brushProperty name="ignorePressure" value="0"/>
    </inkml:brush>
  </inkml:definitions>
  <inkml:trace contextRef="#ctx0" brushRef="#br0">96850.000 34300.000 417,'0.000'-63.000'49,"0.000"26.000"-1,0.000 24.000 1,0.000 26.000 0,0.000 13.000-4,0.000 4.000-7,0.000 3.000-6,0.000 3.000-7,0.000 7.000-2,0.000 14.000 1,0.000 11.000 3,0.000 14.000 1,0.000 2.000 0,0.000-6.000-5,0.000-6.000-4,0.000-6.000-5,1.000-2.000-2,4.000 3.000-3,3.000 3.000-1,3.000 4.000-3,4.000-3.000 0,7.000-5.000 1,6.000-7.000 0,7.000-5.000 0,0.000-4.000-1,-2.000 0.000-7,-3.000 0.000-5,-3.000 0.000-6,-4.000 1.000-3,-3.000 4.000-3,-3.000 3.000 0,-2.000 3.000-3,-12.000-1.000 1,-19.000-2.000 2,-18.000-3.000 1,-19.000-3.000 3,-12.000-2.000-1,-2.000 0.000-3,-3.000 0.000-4,-3.000 0.000-3,-1.000-2.000-2,4.000-3.000-3,3.000-3.000 0,3.000-2.000-2,3.000-8.000-2,3.000-8.000 1,3.000-10.000-1,4.000-9.000-1,4.000-7.000 2,6.000-3.000 4,7.000-3.000 5,6.000-2.000 4</inkml:trace>
</inkml:ink>
</file>

<file path=ppt/ink/ink2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2:20"/>
    </inkml:context>
    <inkml:brush xml:id="br0">
      <inkml:brushProperty name="width" value="0.0392640568315983" units="cm"/>
      <inkml:brushProperty name="height" value="0.0392640568315983" units="cm"/>
      <inkml:brushProperty name="color" value="#00bff3"/>
      <inkml:brushProperty name="ignorePressure" value="0"/>
    </inkml:brush>
  </inkml:definitions>
  <inkml:trace contextRef="#ctx0" brushRef="#br0">37700.000 50650.000 560,'-38.000'-24.000'11,"26.000"4.000"24,24.000 3.000 23,26.000 3.000 24,15.000 3.000 2,6.000 3.000-18,7.000 3.000-18,6.000 4.000-18,1.000 1.000-13,-3.000 0.000-9,-3.000 0.000-8,-2.000 0.000-10,-6.000 3.000-11,-6.000 6.000-14,-6.000 7.000-14,-6.000 6.000-14</inkml:trace>
</inkml:ink>
</file>

<file path=ppt/ink/ink22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4:24"/>
    </inkml:context>
    <inkml:brush xml:id="br0">
      <inkml:brushProperty name="width" value="0.0314809381961823" units="cm"/>
      <inkml:brushProperty name="height" value="0.0314809381961823" units="cm"/>
      <inkml:brushProperty name="color" value="#000000"/>
      <inkml:brushProperty name="ignorePressure" value="0"/>
    </inkml:brush>
  </inkml:definitions>
  <inkml:trace contextRef="#ctx0" brushRef="#br0">96750.000 34650.000 698,'50.000'-49.000'4,"0.000"4.000"6,0.000 3.000 7,0.000 3.000 6,1.000 3.000 3,4.000 3.000-5,3.000 3.000-4,3.000 4.000-3,1.000 4.000 2,1.000 6.000 9,-1.000 7.000 9,1.000 6.000 8,-3.000 3.000-5,-2.000 0.000-22,-3.000 0.000-19,-3.000 0.000-22,-6.000 1.000-15,-5.000 4.000-9,-7.000 3.000-9,-5.000 3.000-10</inkml:trace>
</inkml:ink>
</file>

<file path=ppt/ink/ink22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4:26"/>
    </inkml:context>
    <inkml:brush xml:id="br0">
      <inkml:brushProperty name="width" value="0.0377118811011314" units="cm"/>
      <inkml:brushProperty name="height" value="0.0377118811011314" units="cm"/>
      <inkml:brushProperty name="color" value="#000000"/>
      <inkml:brushProperty name="ignorePressure" value="0"/>
    </inkml:brush>
  </inkml:definitions>
  <inkml:trace contextRef="#ctx0" brushRef="#br0">94250.000 31500.000 583,'29.000'-46.000'6,"10.000"10.000"12,10.000 10.000 13,9.000 9.000 12,-1.000 7.000 4,-8.000 7.000-2,-10.000 6.000-4,-9.000 7.000-3,-5.000 5.000-5,0.000 7.000-6,0.000 6.000-5,0.000 7.000-7,-5.000 5.000-5,-9.000 7.000-6,-10.000 6.000-6,-8.000 7.000-5,-14.000 4.000-4,-15.000 3.000-1,-15.000 3.000 0,-16.000 4.000-1,-10.000 1.000 0,-3.000 0.000-1,-3.000 0.000 0,-2.000 0.000 0,0.000-4.000-1,7.000-5.000-1,6.000-7.000-2,7.000-5.000-1,5.000-9.000 2,7.000-9.000 7,6.000-10.000 6,7.000-8.000 7,11.000-11.000 6,20.000-8.000 7,18.000-10.000 6,20.000-9.000 7,17.000-9.000 3,20.000-5.000-2,18.000-7.000 0,20.000-5.000 0,6.000 0.000-6,-2.000 10.000-8,-3.000 10.000-10,-3.000 9.000-7,-6.000 4.000-6,-5.000 1.000-2,-7.000-1.000-2,-5.000 1.000-2,-9.000 1.000-6,-9.000 3.000-10,-10.000 3.000-9,-8.000 4.000-11</inkml:trace>
</inkml:ink>
</file>

<file path=ppt/ink/ink22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4:27"/>
    </inkml:context>
    <inkml:brush xml:id="br0">
      <inkml:brushProperty name="width" value="0.0402727536857128" units="cm"/>
      <inkml:brushProperty name="height" value="0.0402727536857128" units="cm"/>
      <inkml:brushProperty name="color" value="#000000"/>
      <inkml:brushProperty name="ignorePressure" value="0"/>
    </inkml:brush>
  </inkml:definitions>
  <inkml:trace contextRef="#ctx0" brushRef="#br0">95000.000 31600.000 546,'4.000'-46.000'4,"10.000"10.000"9,10.000 10.000 9,9.000 9.000 9,9.000 9.000 4,9.000 9.000 3,10.000 10.000 1,10.000 10.000 2,4.000 7.000-1,0.000 6.000-5,0.000 7.000-6,0.000 6.000-4,-2.000 3.000-3,-3.000 0.000-2,-3.000 0.000-2,-2.000 0.000-2,-8.000 0.000-2,-8.000 0.000-6,-10.000 0.000-5,-9.000 0.000-4,-7.000 0.000-6,-3.000 0.000-6,-3.000 0.000-6,-2.000 0.000-6,-6.000 0.000-5,-6.000 0.000-5,-6.000 0.000-6,-6.000 0.000-4,-4.000-4.000-1,1.000-5.000 5,-1.000-7.000 3,1.000-5.000 4</inkml:trace>
</inkml:ink>
</file>

<file path=ppt/ink/ink22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4:27"/>
    </inkml:context>
    <inkml:brush xml:id="br0">
      <inkml:brushProperty name="width" value="0.0417942889034748" units="cm"/>
      <inkml:brushProperty name="height" value="0.0417942889034748" units="cm"/>
      <inkml:brushProperty name="color" value="#000000"/>
      <inkml:brushProperty name="ignorePressure" value="0"/>
    </inkml:brush>
  </inkml:definitions>
  <inkml:trace contextRef="#ctx0" brushRef="#br0">96400.000 31050.000 526,'-4.000'-43.000'9,"-5.000"17.000"19,-7.000 15.000 18,-5.000 16.000 19,-11.000 15.000 3,-11.000 16.000-11,-14.000 15.000-11,-11.000 17.000-11,-9.000 10.000-7,-3.000 6.000-3,-3.000 7.000-4,-2.000 6.000-2,-1.000 4.000-5,3.000 4.000-5,3.000 3.000-6,4.000 3.000-4,1.000 1.000-7,0.000 1.000-6,0.000-1.000-7,0.000 1.000-8,7.000-3.000-6,17.000-2.000-7,15.000-3.000-8,16.000-3.000-7</inkml:trace>
</inkml:ink>
</file>

<file path=ppt/ink/ink22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4:27"/>
    </inkml:context>
    <inkml:brush xml:id="br0">
      <inkml:brushProperty name="width" value="0.0336131229996681" units="cm"/>
      <inkml:brushProperty name="height" value="0.0336131229996681" units="cm"/>
      <inkml:brushProperty name="color" value="#000000"/>
      <inkml:brushProperty name="ignorePressure" value="0"/>
    </inkml:brush>
  </inkml:definitions>
  <inkml:trace contextRef="#ctx0" brushRef="#br0">96100.000 31900.000 654,'26.000'-46.000'46,"4.000"10.000"-7,3.000 10.000-7,3.000 9.000-7,10.000 2.000-2,20.000-2.000 4,18.000-3.000 3,20.000-3.000 4,6.000 1.000-3,-2.000 6.000-6,-3.000 7.000-7,-3.000 6.000-7,-9.000 3.000-6,-11.000 0.000-8,-14.000 0.000-7,-11.000 0.000-6,-11.000 1.000-9,-5.000 4.000-10,-7.000 3.000-9,-5.000 3.000-10</inkml:trace>
</inkml:ink>
</file>

<file path=ppt/ink/ink22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4:27"/>
    </inkml:context>
    <inkml:brush xml:id="br0">
      <inkml:brushProperty name="width" value="0.0402264483273029" units="cm"/>
      <inkml:brushProperty name="height" value="0.0402264483273029" units="cm"/>
      <inkml:brushProperty name="color" value="#000000"/>
      <inkml:brushProperty name="ignorePressure" value="0"/>
    </inkml:brush>
  </inkml:definitions>
  <inkml:trace contextRef="#ctx0" brushRef="#br0">97100.000 31100.000 546,'-44.000'-13.000'11,"13.000"26.000"20,12.000 24.000 22,13.000 26.000 20,7.000 12.000 4,4.000 0.000-15,3.000 0.000-13,3.000 0.000-15,-1.000 3.000-9,-2.000 6.000-7,-3.000 7.000-5,-3.000 6.000-6,-6.000 1.000-7,-5.000-3.000-8,-7.000-3.000-8,-5.000-2.000-9,-3.000-8.000-8,4.000-8.000-8,3.000-10.000-8,3.000-9.000-8</inkml:trace>
</inkml:ink>
</file>

<file path=ppt/ink/ink22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4:28"/>
    </inkml:context>
    <inkml:brush xml:id="br0">
      <inkml:brushProperty name="width" value="0.0577177815139294" units="cm"/>
      <inkml:brushProperty name="height" value="0.0577177815139294" units="cm"/>
      <inkml:brushProperty name="color" value="#000000"/>
      <inkml:brushProperty name="ignorePressure" value="0"/>
    </inkml:brush>
  </inkml:definitions>
  <inkml:trace contextRef="#ctx0" brushRef="#br0">97550.000 31400.000 381,'21.000'-25.000'0,"-5.000"0.000"0,-7.000 0.000 0,-5.000 0.000 0,0.000 1.000 2,10.000 4.000 6,10.000 3.000 6,9.000 3.000 4,4.000 3.000 4,1.000 3.000 1,-1.000 3.000 1,1.000 4.000 1,-3.000 2.000 0,-2.000 4.000-4,-3.000 3.000-2,-3.000 3.000-4,-4.000 7.000-2,-3.000 14.000-3,-3.000 11.000-2,-2.000 14.000-2,-9.000 7.000-2,-12.000 3.000-1,-13.000 3.000-1,-12.000 4.000 0,-10.000 1.000-2,-6.000 0.000-2,-6.000 0.000-2,-6.000 0.000-2,-1.000-4.000-1,7.000-5.000 0,6.000-7.000 0,7.000-5.000 0,4.000-6.000 1,3.000-3.000 1,3.000-3.000 1,4.000-2.000 1,16.000-14.000 0,32.000-21.000 0,31.000-22.000 0,32.000-22.000-1,11.000-11.000-1,-5.000 0.000-4,-7.000 0.000-4,-5.000 0.000-3,-8.000 0.000-3,-5.000 0.000-2,-7.000 0.000-2,-5.000 0.000-3,-6.000-5.000 0,-3.000-9.000 2,-3.000-10.000 2,-2.000-8.000 1,-3.000-6.000 3,1.000 1.000 4,-1.000-1.000 5,1.000 1.000 4,-4.000 2.000 3,-6.000 7.000 3,-6.000 6.000 2,-6.000 7.000 2,-4.000 5.000 4,1.000 7.000 5,-1.000 6.000 6,1.000 7.000 4,-3.000 16.000 8,-2.000 29.000 8,-3.000 28.000 10,-3.000 28.000 9,-6.000 14.000-1,-5.000 0.000-9,-7.000 0.000-11,-5.000 0.000-9,-3.000 0.000-7,4.000 0.000-3,3.000 0.000-4,3.000 0.000-2,9.000-8.000-10,16.000-16.000-15,15.000-15.000-14,17.000-15.000-16,7.000-21.000-5,0.000-25.000 4,0.000-25.000 4,0.000-25.000 4,0.000-13.000 3,0.000 1.000 2,0.000-1.000 4,0.000 1.000 2,-5.000 1.000 4,-9.000 3.000 4,-10.000 3.000 4,-8.000 4.000 6,-6.000 4.000 3,1.000 6.000 4,-1.000 7.000 4,1.000 6.000 4,-3.000 6.000 5,-2.000 6.000 6,-3.000 7.000 6,-3.000 6.000 5,-2.000 12.000 4,0.000 19.000 3,0.000 19.000 3,0.000 19.000 2,0.000 10.000 0,0.000 4.000-4,0.000 3.000-2,0.000 3.000-4,0.000 1.000-4,0.000 1.000-3,0.000-1.000-3,0.000 1.000-5,0.000 5.000-1,0.000 14.000-2,0.000 11.000 0,0.000 14.000 0,0.000 5.000-2,0.000 1.000-4,0.000-1.000-1,0.000 1.000-4,0.000-4.000-2,0.000-6.000-4,0.000-6.000-2,0.000-6.000-3,0.000-6.000-3,0.000-2.000-3,0.000-3.000-4,0.000-3.000-3,-4.000-4.000-2,-5.000-3.000 0,-7.000-3.000-2,-5.000-2.000 0,-8.000-8.000-1,-5.000-8.000-1,-7.000-10.000-1,-5.000-9.000 0,-4.000-10.000 0,0.000-9.000 2,0.000-10.000 1,0.000-8.000 3,-2.000-12.000 1,-3.000-12.000 2,-3.000-13.000 3,-2.000-12.000 1,2.000-7.000 3,9.000 1.000 2,10.000-1.000 4,10.000 1.000 2,8.000-1.000 4,10.000 1.000 3,10.000-1.000 3,9.000 1.000 3,12.000 1.000 1,16.000 3.000-3,15.000 3.000-3,17.000 4.000-2,10.000 1.000-4,6.000 0.000-6,7.000 0.000-4,6.000 0.000-6,-2.000 3.000-4,-9.000 6.000 0,-10.000 7.000-3,-8.000 6.000-1,-11.000 4.000 0,-8.000 4.000 0,-10.000 3.000 0,-9.000 3.000 1</inkml:trace>
</inkml:ink>
</file>

<file path=ppt/ink/ink22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4:29"/>
    </inkml:context>
    <inkml:brush xml:id="br0">
      <inkml:brushProperty name="width" value="0.0359399802982807" units="cm"/>
      <inkml:brushProperty name="height" value="0.0359399802982807" units="cm"/>
      <inkml:brushProperty name="color" value="#000000"/>
      <inkml:brushProperty name="ignorePressure" value="0"/>
    </inkml:brush>
  </inkml:definitions>
  <inkml:trace contextRef="#ctx0" brushRef="#br0">97950.000 33600.000 612,'32.000'-25.000'104,"17.000"0.000"-23,15.000 0.000-23,16.000 0.000-24,12.000 1.000-13,9.000 4.000-1,10.000 3.000-1,10.000 3.000-1,8.000 3.000-4,10.000 3.000-3,10.000 3.000-5,9.000 4.000-4,-2.000 1.000-8,-12.000 0.000-10,-13.000 0.000-9,-12.000 0.000-10,-10.000 0.000-8,-6.000 0.000-3,-6.000 0.000-5,-6.000 0.000-3,-12.000 1.000 1,-15.000 4.000 6,-15.000 3.000 8,-16.000 3.000 6</inkml:trace>
</inkml:ink>
</file>

<file path=ppt/ink/ink22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4:32"/>
    </inkml:context>
    <inkml:brush xml:id="br0">
      <inkml:brushProperty name="width" value="0.0523373521864414" units="cm"/>
      <inkml:brushProperty name="height" value="0.0523373521864414" units="cm"/>
      <inkml:brushProperty name="color" value="#000000"/>
      <inkml:brushProperty name="ignorePressure" value="0"/>
    </inkml:brush>
  </inkml:definitions>
  <inkml:trace contextRef="#ctx0" brushRef="#br0">100800.000 32100.000 420,'0.000'81.000'181,"0.000"13.000"-40,0.000 12.000-39,0.000 13.000-41,0.000 7.000-24,0.000 4.000-10,0.000 3.000-9,0.000 3.000-9,0.000 7.000-7,0.000 14.000-1,0.000 11.000-1,0.000 14.000-3,0.000 5.000-2,0.000 1.000-3,0.000-1.000-3,0.000 1.000-2,-2.000 1.000-7,-3.000 3.000-9,-3.000 3.000-8,-2.000 4.000-9,-1.000-7.000-4,3.000-16.000 3,3.000-15.000 2,4.000-15.000 1,2.000-18.000 3,4.000-19.000 1,3.000-18.000 3,3.000-19.000 0</inkml:trace>
</inkml:ink>
</file>

<file path=ppt/ink/ink22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4:32"/>
    </inkml:context>
    <inkml:brush xml:id="br0">
      <inkml:brushProperty name="width" value="0.0438105016946793" units="cm"/>
      <inkml:brushProperty name="height" value="0.0438105016946793" units="cm"/>
      <inkml:brushProperty name="color" value="#000000"/>
      <inkml:brushProperty name="ignorePressure" value="0"/>
    </inkml:brush>
  </inkml:definitions>
  <inkml:trace contextRef="#ctx0" brushRef="#br0">101050.000 32150.000 502,'1.000'-47.000'5,"4.000"6.000"9,3.000 7.000 10,3.000 6.000 10,7.000 4.000 5,14.000 4.000-2,11.000 3.000 0,14.000 3.000-2,5.000 4.000-1,1.000 7.000-3,-1.000 6.000-2,1.000 7.000-3,-4.000 4.000-3,-6.000 3.000-2,-6.000 3.000-2,-6.000 4.000-3,-7.000 2.000-2,-6.000 4.000-2,-6.000 3.000-3,-6.000 3.000-2,-4.000 4.000-1,1.000 7.000-1,-1.000 6.000 2,1.000 7.000-1,-7.000 5.000-1,-12.000 7.000-3,-13.000 6.000-2,-12.000 7.000-2,-13.000 4.000-3,-12.000 3.000-2,-13.000 3.000-2,-12.000 4.000-2,-7.000 1.000-1,1.000 0.000-1,-1.000 0.000 0,1.000 0.000-1,1.000-4.000-4,3.000-5.000-11,3.000-7.000-9,4.000-5.000-11,7.000-12.000-1,13.000-16.000 7,12.000-15.000 5,13.000-15.000 7</inkml:trace>
</inkml:ink>
</file>

<file path=ppt/ink/ink2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12:20"/>
    </inkml:context>
    <inkml:brush xml:id="br0">
      <inkml:brushProperty name="width" value="0.0581267103552818" units="cm"/>
      <inkml:brushProperty name="height" value="0.0581267103552818" units="cm"/>
      <inkml:brushProperty name="color" value="#00bff3"/>
      <inkml:brushProperty name="ignorePressure" value="0"/>
    </inkml:brush>
  </inkml:definitions>
  <inkml:trace contextRef="#ctx0" brushRef="#br0">39050.000 49650.000 378,'0.000'-47.000'2,"0.000"6.000"5,0.000 7.000 5,0.000 6.000 4,1.000 9.000 10,4.000 13.000 15,3.000 12.000 15,3.000 13.000 16,1.000 9.000 1,1.000 6.000-10,-1.000 7.000-12,1.000 6.000-10,-3.000 7.000-9,-2.000 10.000-3,-3.000 10.000-4,-3.000 9.000-4,-4.000 12.000-4,-3.000 16.000-3,-3.000 15.000-2,-2.000 17.000-3,-5.000 17.000-6,-2.000 23.000-11,-3.000 22.000-10,-3.000 22.000-9,1.000-2.000-8,6.000-25.000-3,7.000-25.000-4,6.000-25.000-3,1.000-16.000-7,-3.000-6.000-8,-3.000-6.000-8,-2.000-6.000-9</inkml:trace>
</inkml:ink>
</file>

<file path=ppt/ink/ink22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4:33"/>
    </inkml:context>
    <inkml:brush xml:id="br0">
      <inkml:brushProperty name="width" value="0.0551261380314827" units="cm"/>
      <inkml:brushProperty name="height" value="0.0551261380314827" units="cm"/>
      <inkml:brushProperty name="color" value="#000000"/>
      <inkml:brushProperty name="ignorePressure" value="0"/>
    </inkml:brush>
  </inkml:definitions>
  <inkml:trace contextRef="#ctx0" brushRef="#br0">102250.000 31600.000 399,'1.000'-46.000'0,"4.000"10.000"0,3.000 10.000 0,3.000 9.000 0,7.000 6.000 6,14.000 3.000 13,11.000 3.000 12,14.000 4.000 13,3.000 5.000 4,-2.000 10.000-5,-3.000 10.000-5,-3.000 9.000-5,-2.000 7.000-3,0.000 7.000-3,0.000 6.000-3,0.000 7.000-2,-5.000 4.000-2,-9.000 3.000 0,-10.000 3.000-1,-8.000 4.000-1,-6.000 5.000 1,1.000 10.000 0,-1.000 10.000 1,1.000 9.000 1,-1.000 4.000-1,1.000 1.000-3,-1.000-1.000-4,1.000 1.000-2,-6.000-1.000-3,-8.000 1.000-3,-10.000-1.000-1,-9.000 1.000-2,-12.000-1.000-5,-11.000 1.000-4,-14.000-1.000-5,-11.000 1.000-5,-11.000-3.000-2,-5.000-2.000 3,-7.000-3.000 3,-5.000-3.000 2,-8.000-4.000-6,-5.000-3.000-18,-7.000-3.000-18,-5.000-2.000-16,5.000-11.000-7,19.000-15.000 7,19.000-15.000 6,19.000-16.000 6</inkml:trace>
</inkml:ink>
</file>

<file path=ppt/ink/ink22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4:33"/>
    </inkml:context>
    <inkml:brush xml:id="br0">
      <inkml:brushProperty name="width" value="0.039214726537466" units="cm"/>
      <inkml:brushProperty name="height" value="0.039214726537466" units="cm"/>
      <inkml:brushProperty name="color" value="#000000"/>
      <inkml:brushProperty name="ignorePressure" value="0"/>
    </inkml:brush>
  </inkml:definitions>
  <inkml:trace contextRef="#ctx0" brushRef="#br0">103250.000 29900.000 561,'46.000'-68.000'0,"-5.000"17.000"0,-7.000 15.000 0,-5.000 16.000 0,3.000 9.000 7,17.000 3.000 14,15.000 3.000 16,16.000 4.000 13,2.000 4.000 4,-8.000 6.000-6,-10.000 7.000-7,-9.000 6.000-7,-9.000 6.000-6,-5.000 6.000-5,-7.000 7.000-4,-5.000 6.000-6,-9.000 4.000-3,-9.000 4.000-3,-10.000 3.000-4,-8.000 3.000-3,-14.000 4.000-4,-15.000 7.000-3,-15.000 6.000-5,-16.000 7.000-3,-8.000-3.000-3,0.000-8.000 0,0.000-10.000 0,0.000-9.000 0,6.000-7.000 1,13.000-3.000 3,12.000-3.000 2,13.000-2.000 4,12.000-6.000 6,13.000-6.000 11,12.000-6.000 9,13.000-6.000 10,16.000-9.000 3,23.000-8.000-2,22.000-10.000-3,22.000-9.000-3,15.000-7.000-4,9.000-3.000-6,10.000-3.000-5,10.000-2.000-6,-3.000 0.000-5,-11.000 7.000-7,-14.000 6.000-7,-11.000 7.000-6,-15.000 7.000-7,-16.000 9.000-7,-15.000 10.000-7,-15.000 10.000-7</inkml:trace>
</inkml:ink>
</file>

<file path=ppt/ink/ink22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4:36"/>
    </inkml:context>
    <inkml:brush xml:id="br0">
      <inkml:brushProperty name="width" value="0.0446265302598476" units="cm"/>
      <inkml:brushProperty name="height" value="0.0446265302598476" units="cm"/>
      <inkml:brushProperty name="color" value="#000000"/>
      <inkml:brushProperty name="ignorePressure" value="0"/>
    </inkml:brush>
  </inkml:definitions>
  <inkml:trace contextRef="#ctx0" brushRef="#br0">94150.000 39650.000 492,'0.000'-33.000'26,"0.000"34.000"16,0.000 35.000 17,0.000 35.000 18,0.000 16.000 1,0.000 1.000-14,0.000-1.000-15,0.000 1.000-15,-2.000 2.000-9,-3.000 7.000-4,-3.000 6.000-6,-2.000 7.000-3,-5.000 4.000-7,-2.000 3.000-5,-3.000 3.000-6,-3.000 4.000-6,1.000-6.000-5,6.000-11.000-5,7.000-14.000-5,6.000-11.000-5,9.000-15.000-8,13.000-16.000-10,12.000-15.000-11,13.000-15.000-11,1.000-14.000 1,-9.000-8.000 13,-10.000-10.000 12,-8.000-9.000 13</inkml:trace>
</inkml:ink>
</file>

<file path=ppt/ink/ink22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4:36"/>
    </inkml:context>
    <inkml:brush xml:id="br0">
      <inkml:brushProperty name="width" value="0.0381459333002567" units="cm"/>
      <inkml:brushProperty name="height" value="0.0381459333002567" units="cm"/>
      <inkml:brushProperty name="color" value="#000000"/>
      <inkml:brushProperty name="ignorePressure" value="0"/>
    </inkml:brush>
  </inkml:definitions>
  <inkml:trace contextRef="#ctx0" brushRef="#br0">94650.000 40350.000 576,'32.000'-25.000'115,"17.000"0.000"-25,15.000 0.000-24,16.000 0.000-23,10.000 0.000-15,7.000 0.000-3,6.000 0.000-4,7.000 0.000-4,-1.000 3.000-5,-6.000 6.000-6,-6.000 7.000-6,-6.000 6.000-6,-7.000 4.000-7,-6.000 4.000-10,-6.000 3.000-9,-6.000 3.000-8,-9.000 1.000-5,-8.000 1.000 2,-10.000-1.000 2,-9.000 1.000 2</inkml:trace>
</inkml:ink>
</file>

<file path=ppt/ink/ink22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4:37"/>
    </inkml:context>
    <inkml:brush xml:id="br0">
      <inkml:brushProperty name="width" value="0.046471118927002" units="cm"/>
      <inkml:brushProperty name="height" value="0.046471118927002" units="cm"/>
      <inkml:brushProperty name="color" value="#000000"/>
      <inkml:brushProperty name="ignorePressure" value="0"/>
    </inkml:brush>
  </inkml:definitions>
  <inkml:trace contextRef="#ctx0" brushRef="#br0">96050.000 39400.000 473,'6.000'-46.000'8,"13.000"10.000"17,12.000 10.000 17,13.000 9.000 16,10.000 6.000 4,10.000 3.000-11,10.000 3.000-10,9.000 4.000-10,4.000 7.000-5,1.000 13.000-1,-1.000 12.000 1,1.000 13.000-1,-7.000 9.000-1,-12.000 6.000-3,-13.000 7.000-3,-12.000 6.000-4,-9.000 4.000-2,-2.000 4.000-4,-3.000 3.000-2,-3.000 3.000-2,-7.000 3.000-5,-9.000 3.000-5,-10.000 3.000-6,-8.000 4.000-4,-9.000 1.000-5,-6.000 0.000-2,-6.000 0.000-2,-6.000 0.000-3,-1.000-4.000-4,7.000-5.000-5,6.000-7.000-5,7.000-5.000-5</inkml:trace>
</inkml:ink>
</file>

<file path=ppt/ink/ink22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4:37"/>
    </inkml:context>
    <inkml:brush xml:id="br0">
      <inkml:brushProperty name="width" value="0.042660403996706" units="cm"/>
      <inkml:brushProperty name="height" value="0.042660403996706" units="cm"/>
      <inkml:brushProperty name="color" value="#000000"/>
      <inkml:brushProperty name="ignorePressure" value="0"/>
    </inkml:brush>
  </inkml:definitions>
  <inkml:trace contextRef="#ctx0" brushRef="#br0">97700.000 39200.000 515,'0.000'-71.000'5,"0.000"10.000"9,0.000 10.000 10,0.000 9.000 9,-13.000 23.000 9,-24.000 38.000 10,-26.000 37.000 10,-24.000 38.000 10,-15.000 18.000-4,-3.000 1.000-16,-3.000-1.000-18,-2.000 1.000-16,-3.000 1.000-11,1.000 3.000-6,-1.000 3.000-5,1.000 4.000-6,5.000 1.000-7,14.000 0.000-10,11.000 0.000-10,14.000 0.000-9,11.000-13.000 0,14.000-24.000 8,11.000-26.000 10,14.000-24.000 9,5.000-13.000-2,1.000 0.000-11,-1.000 0.000-12,1.000 0.000-12</inkml:trace>
</inkml:ink>
</file>

<file path=ppt/ink/ink22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4:38"/>
    </inkml:context>
    <inkml:brush xml:id="br0">
      <inkml:brushProperty name="width" value="0.0393836200237274" units="cm"/>
      <inkml:brushProperty name="height" value="0.0393836200237274" units="cm"/>
      <inkml:brushProperty name="color" value="#000000"/>
      <inkml:brushProperty name="ignorePressure" value="0"/>
    </inkml:brush>
  </inkml:definitions>
  <inkml:trace contextRef="#ctx0" brushRef="#br0">98250.000 39900.000 558,'28.000'-44.000'81,"6.000"13.000"-12,7.000 12.000-10,6.000 13.000-13,7.000 4.000-6,10.000-3.000-4,10.000-3.000-3,9.000-2.000-4,-1.000-1.000-5,-8.000 3.000-8,-10.000 3.000-8,-9.000 4.000-8,-5.000 2.000-12,0.000 4.000-17,0.000 3.000-17,0.000 3.000-16</inkml:trace>
</inkml:ink>
</file>

<file path=ppt/ink/ink22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4:39"/>
    </inkml:context>
    <inkml:brush xml:id="br0">
      <inkml:brushProperty name="width" value="0.0526874959468842" units="cm"/>
      <inkml:brushProperty name="height" value="0.0526874959468842" units="cm"/>
      <inkml:brushProperty name="color" value="#000000"/>
      <inkml:brushProperty name="ignorePressure" value="0"/>
    </inkml:brush>
  </inkml:definitions>
  <inkml:trace contextRef="#ctx0" brushRef="#br0">99900.000 38950.000 417,'-5.000'-33.000'10,"-9.000"34.000"20,-10.000 35.000 19,-8.000 35.000 21,-3.000 14.000 3,7.000-2.000-13,6.000-3.000-14,7.000-3.000-12,2.000-6.000-9,1.000-5.000-6,-1.000-7.000-4,1.000-5.000-6,1.000-3.000-4,3.000 4.000-1,3.000 3.000-2,4.000 3.000-2,10.000-7.000-9,19.000-15.000-14,19.000-15.000-15,19.000-16.000-15,5.000-16.000-4,-5.000-16.000 8,-7.000-15.000 8,-5.000-15.000 7,-4.000-14.000 5,0.000-8.000 3,0.000-10.000 3,0.000-9.000 4,-4.000-4.000 2,-5.000 4.000 3,-7.000 3.000 3,-5.000 3.000 3,-4.000 3.000 2,0.000 3.000-1,0.000 3.000 0,0.000 4.000-1,-4.000 7.000 4,-5.000 13.000 8,-7.000 12.000 6,-5.000 13.000 8,-4.000 23.000 9,0.000 34.000 14,0.000 35.000 13,0.000 35.000 14,-2.000 13.000 1,-3.000-6.000-7,-3.000-6.000-7,-2.000-6.000-9,-1.000-6.000-7,3.000-2.000-7,3.000-3.000-7,4.000-3.000-7,1.000-2.000-5,0.000 0.000-2,0.000 0.000-2,0.000 0.000-2,0.000 7.000-3,0.000 17.000-2,0.000 15.000-1,0.000 16.000-3,-4.000 4.000-2,-5.000-6.000-1,-7.000-6.000-2,-5.000-6.000-1,-3.000-4.000-3,4.000 1.000 0,3.000-1.000-2,3.000 1.000-1,-1.000-6.000-1,-2.000-8.000 0,-3.000-10.000-1,-3.000-9.000-1,-2.000-12.000 0,0.000-11.000-1,0.000-14.000-1,0.000-11.000-1,-4.000-11.000 1,-5.000-5.000 4,-7.000-7.000 3,-5.000-5.000 4,-4.000-8.000 2,0.000-5.000 1,0.000-7.000 2,0.000-5.000 2,3.000-12.000 1,6.000-16.000 1,7.000-15.000 3,6.000-15.000 2,9.000-11.000 0,13.000-2.000 0,12.000-3.000 0,13.000-3.000-1,15.000-2.000-1,19.000 0.000-4,19.000 0.000-2,19.000 0.000-4,13.000 0.000-4,10.000 0.000-5,10.000 0.000-5,9.000 0.000-6,-1.000 3.000-3,-8.000 6.000-5,-10.000 7.000-4,-9.000 6.000-3,-15.000 9.000 0,-18.000 13.000 4,-19.000 12.000 4,-18.000 13.000 4</inkml:trace>
</inkml:ink>
</file>

<file path=ppt/ink/ink22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4:41"/>
    </inkml:context>
    <inkml:brush xml:id="br0">
      <inkml:brushProperty name="width" value="0.0478295721113682" units="cm"/>
      <inkml:brushProperty name="height" value="0.0478295721113682" units="cm"/>
      <inkml:brushProperty name="color" value="#000000"/>
      <inkml:brushProperty name="ignorePressure" value="0"/>
    </inkml:brush>
  </inkml:definitions>
  <inkml:trace contextRef="#ctx0" brushRef="#br0">92550.000 42900.000 459,'-99.000'-2.000'5,"4.000"-3.000"8,3.000-3.000 10,3.000-2.000 8,18.000-3.000 6,35.000 1.000 3,35.000-1.000 2,34.000 1.000 2,31.000-6.000-1,28.000-8.000-4,28.000-10.000-5,29.000-9.000-4,19.000-4.000-5,14.000 4.000-2,11.000 3.000-4,14.000 3.000-3,5.000 4.000-2,1.000 7.000 0,-1.000 6.000-1,1.000 7.000-1,5.000 2.000-1,14.000 1.000-4,11.000-1.000-2,14.000 1.000-4,8.000 1.000-3,7.000 3.000 0,6.000 3.000-2,7.000 4.000-1,2.000-1.000-1,1.000-3.000-1,-1.000-3.000-2,1.000-2.000-1,-3.000-3.000-2,-2.000 1.000 0,-3.000-1.000-2,-3.000 1.000-1,-9.000 1.000-2,-11.000 3.000 0,-14.000 3.000-1,-11.000 4.000-2,-18.000 1.000 0,-22.000 0.000-2,-22.000 0.000 0,-21.000 0.000-2,-20.000 1.000-1,-15.000 4.000-1,-15.000 3.000-1,-16.000 3.000-2,-19.000 3.000-2,-22.000 3.000-4,-22.000 3.000-5,-21.000 4.000-4</inkml:trace>
</inkml:ink>
</file>

<file path=ppt/ink/ink22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4:41"/>
    </inkml:context>
    <inkml:brush xml:id="br0">
      <inkml:brushProperty name="width" value="0.0428596399724483" units="cm"/>
      <inkml:brushProperty name="height" value="0.0428596399724483" units="cm"/>
      <inkml:brushProperty name="color" value="#000000"/>
      <inkml:brushProperty name="ignorePressure" value="0"/>
    </inkml:brush>
  </inkml:definitions>
  <inkml:trace contextRef="#ctx0" brushRef="#br0">96050.000 43100.000 513,'-68.000'-2.000'0,"17.000"-3.000"0,15.000-3.000 0,16.000-2.000 0,16.000 0.000 11,20.000 7.000 21,18.000 6.000 23,20.000 7.000 21,11.000 2.000 4,7.000 1.000-13,6.000-1.000-14,7.000 1.000-14,-3.000 1.000-10,-8.000 3.000-8,-10.000 3.000-6,-9.000 4.000-9,-12.000 4.000-3,-11.000 6.000-4,-14.000 7.000-2,-11.000 6.000-3,-15.000 9.000-2,-16.000 13.000-2,-15.000 12.000-2,-15.000 13.000-3,-17.000 7.000-1,-15.000 4.000 1,-15.000 3.000 1,-16.000 3.000 0,-5.000-4.000 1,6.000-8.000 2,7.000-10.000 0,6.000-9.000 2,7.000-10.000 3,10.000-9.000 5,10.000-10.000 6,9.000-8.000 6,9.000-8.000 4,9.000-2.000 0,10.000-3.000 2,10.000-3.000 1,11.000-6.000-1,17.000-5.000-3,15.000-7.000-3,16.000-5.000-4,13.000-8.000-2,14.000-5.000-4,11.000-7.000-4,14.000-5.000-4,8.000-6.000-5,7.000-3.000-8,6.000-3.000-7,7.000-2.000-9,0.000-6.000-3,-2.000-6.000 0,-3.000-6.000 0,-3.000-6.000 0,-10.000-1.000-1,-16.000 7.000-2,-15.000 6.000-3,-15.000 7.000-3</inkml:trace>
</inkml:ink>
</file>

<file path=ppt/ink/ink2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2:47"/>
    </inkml:context>
    <inkml:brush xml:id="br0">
      <inkml:brushProperty name="width" value="0.0605720542371273" units="cm"/>
      <inkml:brushProperty name="height" value="0.0605720542371273" units="cm"/>
      <inkml:brushProperty name="color" value="#fed406"/>
      <inkml:brushProperty name="ignorePressure" value="0"/>
    </inkml:brush>
  </inkml:definitions>
  <inkml:trace contextRef="#ctx0" brushRef="#br0">82300.000 43750.000 363,'79.000'-105.000'52,"-40.000"41.000"8,-40.000 40.000 7,-41.000 42.000 8,-21.000 22.000-3,1.000 7.000-14,-1.000 6.000-15,1.000 7.000-14,-6.000 7.000-8,-8.000 9.000-3,-10.000 10.000-2,-9.000 10.000-3,-10.000 7.000-2,-9.000 6.000-3,-10.000 7.000-2,-8.000 6.000-2,-1.000 1.000-1,9.000-3.000 0,10.000-3.000 0,10.000-2.000-1,4.000-5.000 0,0.000-2.000 0,0.000-3.000 0,0.000-3.000-1,0.000-2.000 0,0.000 0.000 1,0.000 0.000-1,0.000 0.000 1,0.000 1.000-1,0.000 4.000-2,0.000 3.000-2,0.000 3.000-2,1.000-2.000-1,4.000-6.000 0,3.000-6.000 0,3.000-6.000-1,7.000-7.000 2,14.000-6.000 0,11.000-6.000 1,14.000-6.000 1,18.000-10.000 3,25.000-12.000 1,25.000-13.000 4,25.000-12.000 2,20.000-9.000 1,16.000-2.000 1,15.000-3.000 0,17.000-3.000 0,11.000-4.000 0,10.000-3.000-1,10.000-3.000 0,9.000-2.000-1,4.000 0.000-1,1.000 7.000 0,-1.000 6.000-1,1.000 7.000 0,-4.000 4.000-1,-6.000 3.000-1,-6.000 3.000-2,-6.000 4.000-2,-7.000 1.000-1,-6.000 0.000-1,-6.000 0.000-1,-6.000 0.000-2,-7.000 1.000-1,-6.000 4.000 0,-6.000 3.000-1,-6.000 3.000 0,-4.000 1.000-2,1.000 1.000 0,-1.000-1.000 0,1.000 1.000-1,-4.000-6.000-1,-6.000-8.000 1,-6.000-10.000 0,-6.000-9.000-1,-6.000-5.000 1,-2.000 0.000 1,-3.000 0.000 0,-3.000 0.000 0,-4.000-2.000 6,-3.000-3.000 10,-3.000-3.000 10,-2.000-2.000 9,-11.000-14.000 4,-15.000-21.000-5,-15.000-22.000-3,-16.000-22.000-5,-12.000-11.000-4,-5.000 0.000-2,-7.000 0.000-2,-5.000 0.000-4,-3.000-7.000-2,4.000-11.000-2,3.000-14.000-1,3.000-11.000-3,3.000-12.000-2,3.000-9.000-2,3.000-10.000-2,4.000-8.000-2,2.000-4.000-1,4.000 3.000-1,3.000 3.000 1,3.000 4.000 0,1.000 4.000 1,1.000 6.000 3,-1.000 7.000 1,1.000 6.000 2,-3.000 9.000 2,-2.000 13.000 3,-3.000 12.000 2,-3.000 13.000 2,-4.000 12.000 2,-3.000 13.000 2,-3.000 12.000 2,-2.000 13.000 1,-1.000 7.000 1,3.000 4.000 0,3.000 3.000-1,4.000 3.000-1,7.000 12.000-18,13.000 22.000-36,12.000 22.000-37,13.000 23.000-36</inkml:trace>
</inkml:ink>
</file>

<file path=ppt/ink/ink22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4:41"/>
    </inkml:context>
    <inkml:brush xml:id="br0">
      <inkml:brushProperty name="width" value="0.0408742241561413" units="cm"/>
      <inkml:brushProperty name="height" value="0.0408742241561413" units="cm"/>
      <inkml:brushProperty name="color" value="#000000"/>
      <inkml:brushProperty name="ignorePressure" value="0"/>
    </inkml:brush>
  </inkml:definitions>
  <inkml:trace contextRef="#ctx0" brushRef="#br0">97200.000 43450.000 538,'25.000'93.000'133,"0.000"-11.000"-27,0.000-14.000-29,0.000-11.000-27,0.000-6.000-17,0.000 4.000-7,0.000 3.000-6,0.000 3.000-7,-2.000-2.000-10,-3.000-6.000-13,-3.000-6.000-15,-2.000-6.000-13,0.000-9.000-12,7.000-8.000-11,6.000-10.000-9,7.000-9.000-11</inkml:trace>
</inkml:ink>
</file>

<file path=ppt/ink/ink22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4:42"/>
    </inkml:context>
    <inkml:brush xml:id="br0">
      <inkml:brushProperty name="width" value="0.0533635094761848" units="cm"/>
      <inkml:brushProperty name="height" value="0.0533635094761848" units="cm"/>
      <inkml:brushProperty name="color" value="#000000"/>
      <inkml:brushProperty name="ignorePressure" value="0"/>
    </inkml:brush>
  </inkml:definitions>
  <inkml:trace contextRef="#ctx0" brushRef="#br0">98350.000 42800.000 412,'20.000'34.000'117,"-9.000"19.000"-22,-10.000 19.000-23,-8.000 19.000-23,-6.000 9.000-13,1.000 0.000-2,-1.000 0.000-4,1.000 0.000-4,1.000 0.000-2,3.000 0.000-2,3.000 0.000-3,4.000 0.000-3,2.000-2.000-2,4.000-3.000-3,3.000-3.000-2,3.000-2.000-3,3.000-6.000-2,3.000-6.000-1,3.000-6.000-2,4.000-6.000-3,1.000-7.000-2,0.000-6.000-4,0.000-6.000-5,0.000-6.000-4,-2.000-2.000-2,-3.000 3.000 1,-3.000 3.000 2,-2.000 4.000 1,-11.000 1.000 1,-15.000 0.000 2,-15.000 0.000 1,-16.000 0.000 2,-10.000 0.000 0,-3.000 0.000-3,-3.000 0.000-3,-2.000 0.000-3,-3.000-2.000-2,1.000-3.000-3,-1.000-3.000-3,1.000-2.000-2,1.000-8.000-3,3.000-8.000-2,3.000-10.000-2,4.000-9.000-1,4.000-5.000-1,6.000 0.000 1,7.000 0.000 0,6.000 0.000 2</inkml:trace>
</inkml:ink>
</file>

<file path=ppt/ink/ink22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4:42"/>
    </inkml:context>
    <inkml:brush xml:id="br0">
      <inkml:brushProperty name="width" value="0.0328415781259537" units="cm"/>
      <inkml:brushProperty name="height" value="0.0328415781259537" units="cm"/>
      <inkml:brushProperty name="color" value="#000000"/>
      <inkml:brushProperty name="ignorePressure" value="0"/>
    </inkml:brush>
  </inkml:definitions>
  <inkml:trace contextRef="#ctx0" brushRef="#br0">98050.000 43850.000 669,'23.000'-25.000'0,"-3.000"0.000"0,-3.000 0.000 0,-2.000 0.000 0,8.000-2.000 5,22.000-3.000 9,22.000-3.000 9,23.000-2.000 10,5.000 0.000 6,-9.000 7.000 3,-10.000 6.000 3,-8.000 7.000 4,0.000 0.000-7,14.000-2.000-15,11.000-3.000-15,14.000-3.000-17,-4.000 1.000-6,-19.000 6.000 3,-18.000 7.000 1,-19.000 6.000 3,-12.000 1.000-10,-2.000-3.000-22,-3.000-3.000-21,-3.000-2.000-23</inkml:trace>
</inkml:ink>
</file>

<file path=ppt/ink/ink22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4:45"/>
    </inkml:context>
    <inkml:brush xml:id="br0">
      <inkml:brushProperty name="width" value="0.0472760684788227" units="cm"/>
      <inkml:brushProperty name="height" value="0.0472760684788227" units="cm"/>
      <inkml:brushProperty name="color" value="#000000"/>
      <inkml:brushProperty name="ignorePressure" value="0"/>
    </inkml:brush>
  </inkml:definitions>
  <inkml:trace contextRef="#ctx0" brushRef="#br0">102550.000 41450.000 465,'-2.000'-69.000'0,"-3.000"13.000"0,-3.000 12.000 0,-2.000 13.000 0,-1.000 6.000 6,3.000 0.000 12,3.000 0.000 11,4.000 0.000 12,2.000 15.000 8,4.000 32.000 0,3.000 31.000 3,3.000 32.000 1,-1.000 19.000-3,-2.000 10.000-8,-3.000 10.000-9,-3.000 9.000-7,-2.000 4.000-6,0.000 1.000-1,0.000-1.000-3,0.000 1.000-1,-2.000 5.000-4,-3.000 14.000-6,-3.000 11.000-5,-2.000 14.000-5,-5.000 13.000-7,-2.000 16.000-6,-3.000 15.000-7,-3.000 17.000-6,-4.000 2.000-4,-3.000-9.000-3,-3.000-10.000-2,-2.000-8.000-3,2.000-15.000 1,9.000-19.000 4,10.000-18.000 3,10.000-19.000 3,4.000-21.000 5,0.000-21.000 4,0.000-22.000 5,0.000-22.000 5</inkml:trace>
</inkml:ink>
</file>

<file path=ppt/ink/ink22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4:45"/>
    </inkml:context>
    <inkml:brush xml:id="br0">
      <inkml:brushProperty name="width" value="0.0444639474153519" units="cm"/>
      <inkml:brushProperty name="height" value="0.0444639474153519" units="cm"/>
      <inkml:brushProperty name="color" value="#000000"/>
      <inkml:brushProperty name="ignorePressure" value="0"/>
    </inkml:brush>
  </inkml:definitions>
  <inkml:trace contextRef="#ctx0" brushRef="#br0">102350.000 41000.000 494,'4.000'-68.000'2,"10.000"17.000"1,10.000 15.000 4,9.000 16.000 2,7.000 9.000 6,7.000 3.000 13,6.000 3.000 11,7.000 4.000 12,5.000 5.000 3,7.000 10.000-7,6.000 10.000-6,7.000 9.000-7,0.000 6.000-4,-2.000 3.000-3,-3.000 3.000-4,-3.000 4.000-3,-7.000-3.000-2,-9.000-5.000-2,-10.000-7.000-2,-8.000-5.000-2,-8.000 3.000-2,-2.000 17.000-5,-3.000 15.000-4,-3.000 16.000-5,-13.000 7.000-1,-22.000 1.000 1,-22.000-1.000 1,-21.000 1.000 1,-20.000 2.000-2,-15.000 7.000-6,-15.000 6.000-5,-16.000 7.000-5,-7.000-3.000-7,4.000-8.000-6,3.000-10.000-8,3.000-9.000-6,10.000-13.000-5,20.000-16.000-3,18.000-15.000-2,20.000-15.000-4</inkml:trace>
</inkml:ink>
</file>

<file path=ppt/ink/ink22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4:54"/>
    </inkml:context>
    <inkml:brush xml:id="br0">
      <inkml:brushProperty name="width" value="0.0409483686089516" units="cm"/>
      <inkml:brushProperty name="height" value="0.0409483686089516" units="cm"/>
      <inkml:brushProperty name="color" value="#000000"/>
      <inkml:brushProperty name="ignorePressure" value="0"/>
    </inkml:brush>
  </inkml:definitions>
  <inkml:trace contextRef="#ctx0" brushRef="#br0">79300.000 49950.000 537,'-11.000'-22.000'11,"28.000"6.000"21,28.000 7.000 22,29.000 6.000 21,18.000-1.000 5,9.000-5.000-14,10.000-7.000-12,10.000-5.000-14,0.000-4.000-12,-5.000 0.000-11,-7.000 0.000-11,-5.000 0.000-11,-9.000 1.000-7,-9.000 4.000-3,-10.000 3.000-3,-8.000 3.000-3,-9.000 3.000-1,-6.000 3.000 1,-6.000 3.000 2,-6.000 4.000 1,-1.000 2.000-4,7.000 4.000-9,6.000 3.000-10,7.000 3.000-9,-4.000 3.000 0,-12.000 3.000 7,-13.000 3.000 9,-12.000 4.000 8,-9.000 2.000 6,-2.000 4.000 2,-3.000 3.000 3,-3.000 3.000 4,-6.000-1.000 0,-5.000-2.000 0,-7.000-3.000 0,-5.000-3.000-1</inkml:trace>
</inkml:ink>
</file>

<file path=ppt/ink/ink22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4:54"/>
    </inkml:context>
    <inkml:brush xml:id="br0">
      <inkml:brushProperty name="width" value="0.0426805354654789" units="cm"/>
      <inkml:brushProperty name="height" value="0.0426805354654789" units="cm"/>
      <inkml:brushProperty name="color" value="#000000"/>
      <inkml:brushProperty name="ignorePressure" value="0"/>
    </inkml:brush>
  </inkml:definitions>
  <inkml:trace contextRef="#ctx0" brushRef="#br0">79200.000 51100.000 515,'-60.000'-2.000'10,"32.000"-3.000"18,31.000-3.000 20,32.000-2.000 19,21.000-3.000 4,13.000 1.000-10,12.000-1.000-12,13.000 1.000-10,-2.000 1.000-9,-16.000 3.000-6,-15.000 3.000-6,-15.000 4.000-6,-3.000-1.000-3,14.000-3.000-2,11.000-3.000-1,14.000-2.000-2,8.000-1.000-2,7.000 3.000-5,6.000 3.000-4,7.000 4.000-3,0.000 1.000-8,-2.000 0.000-7,-3.000 0.000-10,-3.000 0.000-8,-6.000 1.000-2,-5.000 4.000 4,-7.000 3.000 6,-5.000 3.000 4,-11.000 1.000 2,-11.000 1.000-1,-14.000-1.000-2,-11.000 1.000-2</inkml:trace>
</inkml:ink>
</file>

<file path=ppt/ink/ink22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4:55"/>
    </inkml:context>
    <inkml:brush xml:id="br0">
      <inkml:brushProperty name="width" value="0.0506974346935749" units="cm"/>
      <inkml:brushProperty name="height" value="0.0506974346935749" units="cm"/>
      <inkml:brushProperty name="color" value="#000000"/>
      <inkml:brushProperty name="ignorePressure" value="0"/>
    </inkml:brush>
  </inkml:definitions>
  <inkml:trace contextRef="#ctx0" brushRef="#br0">83850.000 50000.000 433,'-46.000'-2.000'0,"10.000"-3.000"0,10.000-3.000 0,9.000-2.000 0,10.000-1.000 10,14.000 3.000 17,11.000 3.000 19,14.000 4.000 18,10.000 1.000 5,9.000 0.000-8,10.000 0.000-9,10.000 0.000-8,4.000-2.000-7,0.000-3.000-6,0.000-3.000-6,0.000-2.000-6,1.000-1.000-4,4.000 3.000-1,3.000 3.000-1,3.000 4.000-2,1.000-1.000-1,1.000-3.000-3,-1.000-3.000-1,1.000-2.000-2,2.000-1.000-3,7.000 3.000-1,6.000 3.000-1,7.000 4.000-3,4.000 1.000 1,3.000 0.000-1,3.000 0.000 1,4.000 0.000 1,2.000 0.000-2,4.000 0.000-3,3.000 0.000-4,3.000 0.000-3,1.000 0.000-3,1.000 0.000 1,-1.000 0.000 1,1.000 0.000-1,1.000-2.000 1,3.000-3.000 1,3.000-3.000-1,4.000-2.000 2,-3.000-3.000-2,-5.000 1.000 0,-7.000-1.000-1,-5.000 1.000 0,-11.000 1.000-4,-11.000 3.000-2,-14.000 3.000-5,-11.000 4.000-3,-9.000 1.000-1,-3.000 0.000 2,-3.000 0.000 2,-2.000 0.000 2</inkml:trace>
</inkml:ink>
</file>

<file path=ppt/ink/ink22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4:57"/>
    </inkml:context>
    <inkml:brush xml:id="br0">
      <inkml:brushProperty name="width" value="0.056244470179081" units="cm"/>
      <inkml:brushProperty name="height" value="0.056244470179081" units="cm"/>
      <inkml:brushProperty name="color" value="#000000"/>
      <inkml:brushProperty name="ignorePressure" value="0"/>
    </inkml:brush>
  </inkml:definitions>
  <inkml:trace contextRef="#ctx0" brushRef="#br0">84450.000 51000.000 391,'73.000'-24.000'84,"-3.000"4.000"-17,-3.000 3.000-18,-2.000 3.000-17,2.000 3.000-10,9.000 3.000-1,10.000 3.000-2,10.000 4.000-1,-3.000 2.000-2,-11.000 4.000-3,-14.000 3.000-2,-11.000 3.000-3,-12.000 4.000-1,-9.000 7.000 1,-10.000 6.000 0,-8.000 7.000 1,-11.000 7.000-2,-8.000 9.000-4,-10.000 10.000-4,-9.000 10.000-4,-13.000 7.000-5,-16.000 6.000-3,-15.000 7.000-4,-15.000 6.000-5,-6.000-2.000 0,7.000-9.000 2,6.000-10.000 3,7.000-8.000 3,-1.000-6.000 2,-6.000 1.000 3,-6.000-1.000 1,-6.000 1.000 3,1.000-6.000 1,9.000-8.000-1,10.000-10.000 0,10.000-9.000-1,24.000-16.000 7,41.000-22.000 13,40.000-22.000 15,42.000-21.000 14,17.000-10.000 0,-2.000 3.000-12,-3.000 3.000-12,-3.000 4.000-13,2.000 1.000-8,10.000 0.000-5,10.000 0.000-4,9.000 0.000-5,-5.000 3.000-2,-19.000 6.000-3,-18.000 7.000 0,-19.000 6.000-2,-10.000-1.000-2,1.000-5.000-3,-1.000-7.000-2,1.000-5.000-3,-1.000-6.000 1,1.000-3.000 4,-1.000-3.000 4,1.000-2.000 5,-6.000 0.000 3,-8.000 7.000 4,-10.000 6.000 3,-9.000 7.000 4,-7.000 4.000 3,-3.000 3.000 2,-3.000 3.000 1,-2.000 4.000 2,-5.000 1.000 7,-2.000 0.000 14,-3.000 0.000 14,-3.000 0.000 12,-2.000 15.000 8,0.000 32.000-1,0.000 31.000 1,0.000 32.000-1,-2.000 10.000-4,-3.000-9.000-10,-3.000-10.000-9,-2.000-8.000-10,-1.000 0.000-6,3.000 14.000-3,3.000 11.000-3,4.000 14.000-3,1.000 0.000-3,0.000-8.000 0,0.000-10.000 0,0.000-9.000-1,3.000-7.000 0,6.000-3.000-2,7.000-3.000-1,6.000-2.000-2,4.000-5.000 0,4.000-2.000-2,3.000-3.000-1,3.000-3.000-2,-1.000-4.000 0,-2.000-3.000-1,-3.000-3.000-1,-3.000-2.000 1,-4.000-1.000-2,-3.000 3.000-2,-3.000 3.000 0,-2.000 4.000-3,-19.000 1.000-1,-30.000 0.000-5,-32.000 0.000-3,-30.000 0.000-4,-15.000-4.000-1,3.000-5.000 2,3.000-7.000 1,4.000-5.000 2,2.000-8.000 0,4.000-5.000-2,3.000-7.000-2,3.000-5.000 0,7.000-6.000-3,14.000-3.000-2,11.000-3.000-2,14.000-2.000-2,7.000-6.000-1,3.000-6.000 2,3.000-6.000 2,4.000-6.000 1</inkml:trace>
</inkml:ink>
</file>

<file path=ppt/ink/ink22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4:57"/>
    </inkml:context>
    <inkml:brush xml:id="br0">
      <inkml:brushProperty name="width" value="0.0371615961194038" units="cm"/>
      <inkml:brushProperty name="height" value="0.0371615961194038" units="cm"/>
      <inkml:brushProperty name="color" value="#000000"/>
      <inkml:brushProperty name="ignorePressure" value="0"/>
    </inkml:brush>
  </inkml:definitions>
  <inkml:trace contextRef="#ctx0" brushRef="#br0">86500.000 51400.000 592,'70.000'-69.000'58,"-9.000"13.000"-4,-10.000 12.000-5,-8.000 13.000-5,0.000 9.000-5,14.000 6.000-4,11.000 7.000-4,14.000 6.000-5,5.000 3.000-3,1.000 0.000-5,-1.000 0.000-3,1.000 0.000-4,-1.000-2.000-6,1.000-3.000-10,-1.000-3.000-8,1.000-2.000-8,-7.000-3.000-14,-12.000 1.000-15,-13.000-1.000-18,-12.000 1.000-16</inkml:trace>
</inkml:ink>
</file>

<file path=ppt/ink/ink2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2:48"/>
    </inkml:context>
    <inkml:brush xml:id="br0">
      <inkml:brushProperty name="width" value="0.0531900450587273" units="cm"/>
      <inkml:brushProperty name="height" value="0.0531900450587273" units="cm"/>
      <inkml:brushProperty name="color" value="#fed406"/>
      <inkml:brushProperty name="ignorePressure" value="0"/>
    </inkml:brush>
  </inkml:definitions>
  <inkml:trace contextRef="#ctx0" brushRef="#br0">82500.000 43600.000 413,'21.000'-29.000'2,"-5.000"-5.000"5,-7.000-7.000 3,-5.000-5.000 5,-8.000 5.000 10,-5.000 19.000 16,-7.000 19.000 16,-5.000 19.000 16,-9.000 15.000 1,-9.000 13.000-14,-10.000 12.000-13,-8.000 13.000-13,-12.000 10.000-8,-12.000 10.000-4,-13.000 10.000-3,-12.000 9.000-4,-9.000 7.000-3,-2.000 7.000-4,-3.000 6.000-4,-3.000 7.000-3,-1.000 0.000-2,4.000-2.000 0,3.000-3.000 0,3.000-3.000 0,1.000-6.000-2,1.000-5.000-1,-1.000-7.000-3,1.000-5.000-3,2.000-6.000 0,7.000-3.000 3,6.000-3.000 1,7.000-2.000 3,7.000-6.000 1,9.000-6.000 0,10.000-6.000 1,10.000-6.000-1,4.000-4.000 2,0.000 1.000 0,0.000-1.000 0,0.000 1.000 1,1.000-4.000 1,4.000-6.000-1,3.000-6.000 0,3.000-6.000 1,10.000-2.000-1,20.000 3.000 1,18.000 3.000 0,20.000 4.000 1,13.000-3.000-1,9.000-5.000 0,10.000-7.000-1,10.000-5.000 0,18.000-4.000-1,28.000 0.000 1,28.000 0.000 1,29.000 0.000 0,11.000-2.000-1,-2.000-3.000 0,-3.000-3.000-1,-3.000-2.000-1,-4.000-3.000-1,-3.000 1.000 0,-3.000-1.000-1,-2.000 1.000-1,-8.000-1.000 0,-8.000 1.000 1,-10.000-1.000 1,-9.000 1.000 0,-10.000-1.000 0,-9.000 1.000-2,-10.000-1.000-1,-8.000 1.000-1,-12.000-1.000 0,-12.000 1.000 3,-13.000-1.000 2,-12.000 1.000 3,-5.000 2.000 1,3.000 7.000 0,3.000 6.000-1,4.000 7.000 1,-1.000 0.000-1,-3.000-2.000-2,-3.000-3.000 0,-2.000-3.000-3,-3.000-4.000-1,1.000-3.000-1,-1.000-3.000-3,1.000-2.000-1,-1.000-5.000 0,1.000-2.000 1,-1.000-3.000 1,1.000-3.000 2,-4.000-7.000 5,-6.000-9.000 10,-6.000-10.000 9,-6.000-8.000 10,-9.000-14.000 2,-8.000-15.000-6,-10.000-15.000-6,-9.000-16.000-6,-5.000-10.000-5,0.000-3.000-3,0.000-3.000-4,0.000-2.000-2,-2.000-11.000-4,-3.000-15.000-2,-3.000-15.000-3,-2.000-16.000-1,-1.000-15.000-3,3.000-11.000-2,3.000-14.000-2,4.000-11.000-2,2.000-11.000-1,4.000-5.000-2,3.000-7.000-2,3.000-5.000-1,1.000 6.000-1,1.000 23.000-1,-1.000 22.000-1,1.000 22.000-1,-1.000 24.000 0,1.000 29.000 0,-1.000 28.000 0,1.000 28.000 0,-3.000 15.000-1,-2.000 4.000-2,-3.000 3.000-3,-3.000 3.000-2</inkml:trace>
</inkml:ink>
</file>

<file path=ppt/ink/ink22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4:58"/>
    </inkml:context>
    <inkml:brush xml:id="br0">
      <inkml:brushProperty name="width" value="0.0399105586111546" units="cm"/>
      <inkml:brushProperty name="height" value="0.0399105586111546" units="cm"/>
      <inkml:brushProperty name="color" value="#000000"/>
      <inkml:brushProperty name="ignorePressure" value="0"/>
    </inkml:brush>
  </inkml:definitions>
  <inkml:trace contextRef="#ctx0" brushRef="#br0">84400.000 47450.000 551,'-22.000'-47.000'0,"6.000"6.000"0,7.000 7.000 0,6.000 6.000 0,15.000 4.000 9,26.000 4.000 17,24.000 3.000 18,26.000 3.000 18,10.000 9.000 4,-3.000 16.000-9,-3.000 15.000-8,-2.000 17.000-9,-8.000 8.000-7,-8.000 4.000-8,-10.000 3.000-7,-9.000 3.000-7,-10.000 3.000-5,-9.000 3.000-4,-10.000 3.000-2,-8.000 4.000-2,-17.000 2.000-5,-21.000 4.000-3,-22.000 3.000-5,-22.000 3.000-3,-13.000 1.000-3,-3.000 1.000-1,-3.000-1.000 0,-2.000 1.000-1,0.000-6.000 1,7.000-8.000 3,6.000-10.000 3,7.000-9.000 3,5.000-10.000 1,7.000-9.000 0,6.000-10.000 0,7.000-8.000 0,4.000-8.000 7,3.000-2.000 13,3.000-3.000 13,4.000-3.000 14,15.000-7.000 4,28.000-9.000-8,28.000-10.000-8,29.000-8.000-6,16.000-6.000-6,7.000 1.000-4,6.000-1.000-3,7.000 1.000-4,0.000 2.000-5,-2.000 7.000-8,-3.000 6.000-7,-3.000 7.000-7,-6.000 2.000-7,-5.000 1.000-4,-7.000-1.000-6,-5.000 1.000-5,-11.000-1.000 2,-11.000 1.000 8,-14.000-1.000 9,-11.000 1.000 7,-9.000-1.000 4,-3.000 1.000-1,-3.000-1.000 0,-2.000 1.000-2</inkml:trace>
</inkml:ink>
</file>

<file path=ppt/ink/ink22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4:58"/>
    </inkml:context>
    <inkml:brush xml:id="br0">
      <inkml:brushProperty name="width" value="0.0560156479477882" units="cm"/>
      <inkml:brushProperty name="height" value="0.0560156479477882" units="cm"/>
      <inkml:brushProperty name="color" value="#000000"/>
      <inkml:brushProperty name="ignorePressure" value="0"/>
    </inkml:brush>
  </inkml:definitions>
  <inkml:trace contextRef="#ctx0" brushRef="#br0">86300.000 47250.000 392,'0.000'-69.000'0,"0.000"13.000"0,0.000 12.000 0,0.000 13.000 0,0.000 6.000 5,0.000 0.000 11,0.000 0.000 10,0.000 0.000 11,0.000 14.000 6,0.000 28.000 3,0.000 28.000 3,0.000 29.000 4,-2.000 13.000-2,-3.000 1.000-5,-3.000-1.000-5,-2.000 1.000-6,-3.000-1.000-4,1.000 1.000-3,-1.000-1.000-3,1.000 1.000-2,-1.000 4.000-5,1.000 9.000-3,-1.000 10.000-4,1.000 10.000-5,1.000 11.000-4,3.000 17.000-4,3.000 15.000-6,4.000 16.000-5,1.000 5.000-3,0.000-2.000-3,0.000-3.000-2,0.000-3.000-3,0.000-9.000-5,0.000-11.000-7,0.000-14.000-8,0.000-11.000-8,1.000-17.000-5,4.000-18.000-2,3.000-19.000-3,3.000-18.000-2</inkml:trace>
</inkml:ink>
</file>

<file path=ppt/ink/ink22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4:58"/>
    </inkml:context>
    <inkml:brush xml:id="br0">
      <inkml:brushProperty name="width" value="0.0468461439013481" units="cm"/>
      <inkml:brushProperty name="height" value="0.0468461439013481" units="cm"/>
      <inkml:brushProperty name="color" value="#000000"/>
      <inkml:brushProperty name="ignorePressure" value="0"/>
    </inkml:brush>
  </inkml:definitions>
  <inkml:trace contextRef="#ctx0" brushRef="#br0">86100.000 46950.000 469,'0.000'-47.000'0,"0.000"6.000"0,0.000 7.000 0,0.000 6.000 0,3.000-1.000 4,6.000-5.000 7,7.000-7.000 7,6.000-5.000 8,6.000 0.000 1,6.000 10.000-3,7.000 10.000-4,6.000 9.000-3,7.000 7.000 1,10.000 7.000 3,10.000 6.000 4,9.000 7.000 5,4.000 7.000 1,1.000 9.000 2,-1.000 10.000-1,1.000 10.000 1,-6.000 5.000-1,-8.000 4.000-4,-10.000 3.000-4,-9.000 3.000-2,-10.000 1.000-4,-9.000 1.000-4,-10.000-1.000-3,-8.000 1.000-3,-12.000 4.000-5,-12.000 9.000-3,-13.000 10.000-4,-12.000 10.000-5,-16.000 8.000-6,-19.000 10.000-8,-18.000 10.000-10,-19.000 9.000-8,-5.000-4.000-3,9.000-15.000 2,10.000-15.000 2,10.000-16.000 3,8.000-12.000-2,10.000-5.000-5,10.000-7.000-5,9.000-5.000-5</inkml:trace>
</inkml:ink>
</file>

<file path=ppt/ink/ink22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6:21"/>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77650.000 55400.000 999,'-2.000'-41.000'-6,"-3.000"19.000"-12,-3.000 19.000-12,-2.000 19.000-12</inkml:trace>
</inkml:ink>
</file>

<file path=ppt/ink/ink22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6:22"/>
    </inkml:context>
    <inkml:brush xml:id="br0">
      <inkml:brushProperty name="width" value="0.0462872423231602" units="cm"/>
      <inkml:brushProperty name="height" value="0.0462872423231602" units="cm"/>
      <inkml:brushProperty name="color" value="#f2395b"/>
      <inkml:brushProperty name="ignorePressure" value="0"/>
    </inkml:brush>
  </inkml:definitions>
  <inkml:trace contextRef="#ctx0" brushRef="#br0">76800.000 56300.000 475,'-47.000'21.000'1,"6.000"-5.000"3,7.000-7.000 3,6.000-5.000 3,9.000-15.000 8,13.000-22.000 15,12.000-22.000 15,13.000-21.000 15,9.000-12.000 2,6.000 1.000-12,7.000-1.000-12,6.000 1.000-11,3.000 2.000-8,0.000 7.000-2,0.000 6.000-3,0.000 7.000-2,0.000 4.000-3,0.000 3.000-1,0.000 3.000-2,0.000 4.000-2,1.000 10.000-1,4.000 19.000-2,3.000 19.000-3,3.000 19.000-1,-2.000 16.000-1,-6.000 17.000 3,-6.000 15.000 1,-6.000 16.000 2,-6.000 7.000 0,-2.000 1.000 0,-3.000-1.000-2,-3.000 1.000-1,-2.000-3.000 0,0.000-2.000-1,0.000-3.000-1,0.000-3.000 1,-2.000-2.000-2,-3.000 0.000 0,-3.000 0.000 0,-2.000 0.000-1,-5.000-2.000-1,-2.000-3.000 0,-3.000-3.000-1,-3.000-2.000 0,1.000-5.000-6,6.000-2.000-11,7.000-3.000-9,6.000-3.000-11,1.000-17.000-6,-3.000-27.000-3,-3.000-28.000-3,-2.000-28.000-2,0.000-23.000 1,7.000-15.000 6,6.000-15.000 5,7.000-16.000 7,0.000-7.000 4,-2.000 4.000 6,-3.000 3.000 6,-3.000 3.000 4,-4.000 3.000 4,-3.000 3.000 3,-3.000 3.000 2,-2.000 4.000 3,-1.000 2.000 2,3.000 4.000 0,3.000 3.000 1,4.000 3.000 0,1.000-1.000 3,0.000-2.000 3,0.000-3.000 5,0.000-3.000 3,-2.000 4.000 4,-3.000 13.000 3,-3.000 12.000 3,-2.000 13.000 3,-6.000 15.000 7,-6.000 19.000 12,-6.000 19.000 10,-6.000 19.000 11,-12.000 19.000 0,-15.000 23.000-11,-15.000 22.000-11,-16.000 22.000-12,-10.000 10.000-7,-3.000 1.000-3,-3.000-1.000-3,-2.000 1.000-3,-1.000-3.000-4,3.000-2.000-3,3.000-3.000-4,4.000-3.000-4,-1.000-2.000-5,-3.000 0.000-5,-3.000 0.000-6,-2.000 0.000-5,0.000-2.000-5,7.000-3.000-4,6.000-3.000-4,7.000-2.000-5,7.000-8.000 0,9.000-8.000 4,10.000-10.000 5,10.000-9.000 4,10.000-10.000-2,13.000-9.000-8,12.000-10.000-9,13.000-8.000-7</inkml:trace>
</inkml:ink>
</file>

<file path=ppt/ink/ink22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6:22"/>
    </inkml:context>
    <inkml:brush xml:id="br0">
      <inkml:brushProperty name="width" value="0.0355244018137455" units="cm"/>
      <inkml:brushProperty name="height" value="0.0355244018137455" units="cm"/>
      <inkml:brushProperty name="color" value="#f2395b"/>
      <inkml:brushProperty name="ignorePressure" value="0"/>
    </inkml:brush>
  </inkml:definitions>
  <inkml:trace contextRef="#ctx0" brushRef="#br0">78850.000 55700.000 619,'14.000'-44.000'10,"28.000"13.000"19,28.000 12.000 20,29.000 13.000 19,13.000 6.000 3,1.000 0.000-16,-1.000 0.000-14,1.000 0.000-15,-1.000 0.000-10,1.000 0.000-6,-1.000 0.000-5,1.000 0.000-4,-4.000 0.000-8,-6.000 0.000-9,-6.000 0.000-8,-6.000 0.000-9,-12.000 0.000-4,-15.000 0.000 0,-15.000 0.000-1,-16.000 0.000 1</inkml:trace>
</inkml:ink>
</file>

<file path=ppt/ink/ink22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6:23"/>
    </inkml:context>
    <inkml:brush xml:id="br0">
      <inkml:brushProperty name="width" value="0.0593735463917255" units="cm"/>
      <inkml:brushProperty name="height" value="0.0593735463917255" units="cm"/>
      <inkml:brushProperty name="color" value="#f2395b"/>
      <inkml:brushProperty name="ignorePressure" value="0"/>
    </inkml:brush>
  </inkml:definitions>
  <inkml:trace contextRef="#ctx0" brushRef="#br0">80050.000 54800.000 370,'-133.000'-91.000'28,"34.000"19.000"-1,35.000 19.000-2,35.000 19.000-1,16.000 19.000 0,1.000 23.000 1,-1.000 22.000 2,1.000 22.000 0,1.000 16.000 0,3.000 14.000-1,3.000 11.000-2,4.000 14.000-1,-1.000 7.000-2,-3.000 3.000-3,-3.000 3.000-4,-2.000 4.000-3,-5.000-1.000-3,-2.000-3.000-1,-3.000-3.000-2,-3.000-2.000-1,1.000-8.000-5,6.000-8.000-6,7.000-10.000-8,6.000-9.000-7,10.000-15.000-7,17.000-18.000-8,15.000-19.000-8,16.000-18.000-8,9.000-25.000-1,3.000-27.000 9,3.000-28.000 7,4.000-28.000 8,1.000-20.000 5,0.000-8.000 5,0.000-10.000 3,0.000-9.000 4,-2.000-4.000 3,-3.000 4.000 2,-3.000 3.000 2,-2.000 3.000 3,-5.000 7.000 2,-2.000 14.000 1,-3.000 11.000 3,-3.000 14.000 1,-6.000 10.000 1,-5.000 9.000 0,-7.000 10.000-2,-5.000 10.000 0,-6.000 8.000 6,-3.000 10.000 12,-3.000 10.000 11,-2.000 9.000 13,-5.000 17.000 5,-2.000 25.000-1,-3.000 25.000 0,-3.000 25.000-1,-2.000 12.000-5,0.000 1.000-7,0.000-1.000-8,0.000 1.000-7,0.000-3.000-4,0.000-2.000-2,0.000-3.000-2,0.000-3.000-1,1.000-7.000-6,4.000-9.000-10,3.000-10.000-9,3.000-8.000-10,4.000-12.000-3,7.000-12.000 2,6.000-13.000 4,7.000-12.000 2,7.000-21.000 1,9.000-28.000-4,10.000-28.000-3,10.000-27.000-4,2.000-17.000 1,-3.000-3.000 2,-3.000-3.000 4,-2.000-2.000 2,-9.000 8.000 4,-12.000 22.000 4,-13.000 22.000 4,-12.000 23.000 5,-9.000 13.000 3,-2.000 6.000 4,-3.000 7.000 3,-3.000 6.000 3,-2.000 10.000 8,0.000 17.000 13,0.000 15.000 12,0.000 16.000 13,-4.000 16.000 2,-5.000 20.000-8,-7.000 18.000-9,-5.000 20.000-9,-3.000 13.000-5,4.000 9.000-2,3.000 10.000-4,3.000 10.000-2,1.000 7.000-3,1.000 6.000-2,-1.000 7.000-2,1.000 6.000-2,-3.000 6.000-1,-2.000 6.000-3,-3.000 7.000-2,-3.000 6.000-1,1.000-1.000-3,6.000-5.000-1,7.000-7.000-3,6.000-5.000-2,3.000-11.000-4,0.000-11.000-3,0.000-14.000-5,0.000-11.000-3,-2.000-14.000-3,-3.000-11.000 2,-3.000-14.000 0,-2.000-11.000 1,-11.000-14.000-1,-15.000-11.000-1,-15.000-14.000-2,-16.000-11.000-2,-10.000-14.000 1,-3.000-11.000 1,-3.000-14.000 3,-2.000-11.000 1,-1.000-15.000 3,3.000-16.000 3,3.000-15.000 2,4.000-15.000 3,5.000-12.000 2,10.000-6.000 3,10.000-6.000 1,9.000-6.000 2,9.000-2.000 2,9.000 3.000 3,10.000 3.000 2,10.000 4.000 3,14.000 1.000 0,23.000 0.000 0,22.000 0.000-1,22.000 0.000 0,19.000 1.000-4,20.000 4.000-3,18.000 3.000-4,20.000 3.000-3,6.000 6.000-4,-2.000 9.000 0,-3.000 10.000-2,-3.000 10.000 0,-7.000 8.000-3,-9.000 10.000-5,-10.000 10.000-3,-8.000 9.000-4,-15.000 4.000-2,-19.000 1.000-3,-18.000-1.000-2,-19.000 1.000-1</inkml:trace>
</inkml:ink>
</file>

<file path=ppt/ink/ink22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6:23"/>
    </inkml:context>
    <inkml:brush xml:id="br0">
      <inkml:brushProperty name="width" value="0.0321328341960907" units="cm"/>
      <inkml:brushProperty name="height" value="0.0321328341960907" units="cm"/>
      <inkml:brushProperty name="color" value="#f2395b"/>
      <inkml:brushProperty name="ignorePressure" value="0"/>
    </inkml:brush>
  </inkml:definitions>
  <inkml:trace contextRef="#ctx0" brushRef="#br0">82800.000 55550.000 684,'-21.000'-46.000'0,"10.000"10.000"0,10.000 10.000 0,9.000 9.000 0,13.000 4.000 0,20.000 1.000 0,18.000-1.000 0,20.000 1.000 0,13.000-1.000 10,9.000 1.000 20,10.000-1.000 19,10.000 1.000 20,-3.000 1.000 0,-11.000 3.000-19,-14.000 3.000-21,-11.000 4.000-19,-12.000 5.000-16,-9.000 10.000-10,-10.000 10.000-10,-8.000 9.000-10,-11.000 4.000-6,-8.000 1.000 0,-10.000-1.000 0,-9.000 1.000-1,-7.000-4.000 2,-3.000-6.000 4,-3.000-6.000 3,-2.000-6.000 3</inkml:trace>
</inkml:ink>
</file>

<file path=ppt/ink/ink22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6:23"/>
    </inkml:context>
    <inkml:brush xml:id="br0">
      <inkml:brushProperty name="width" value="0.0371185652911663" units="cm"/>
      <inkml:brushProperty name="height" value="0.0371185652911663" units="cm"/>
      <inkml:brushProperty name="color" value="#f2395b"/>
      <inkml:brushProperty name="ignorePressure" value="0"/>
    </inkml:brush>
  </inkml:definitions>
  <inkml:trace contextRef="#ctx0" brushRef="#br0">83150.000 56100.000 592,'-54.000'23.000'0,"-5.000"-3.000"0,-7.000-3.000 0,-5.000-2.000 0,8.000-6.000 9,26.000-6.000 18,24.000-6.000 17,26.000-6.000 18,22.000-4.000 3,23.000 1.000-10,22.000-1.000-11,22.000 1.000-11,12.000-1.000-8,3.000 1.000-6,3.000-1.000-4,4.000 1.000-7,-1.000-1.000-6,-3.000 1.000-11,-3.000-1.000-8,-2.000 1.000-11,-6.000-1.000-9,-6.000 1.000-10,-6.000-1.000-10,-6.000 1.000-11,-12.000-1.000 1,-15.000 1.000 11,-15.000-1.000 11,-16.000 1.000 11</inkml:trace>
</inkml:ink>
</file>

<file path=ppt/ink/ink22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6:24"/>
    </inkml:context>
    <inkml:brush xml:id="br0">
      <inkml:brushProperty name="width" value="0.0502980500459671" units="cm"/>
      <inkml:brushProperty name="height" value="0.0502980500459671" units="cm"/>
      <inkml:brushProperty name="color" value="#f2395b"/>
      <inkml:brushProperty name="ignorePressure" value="0"/>
    </inkml:brush>
  </inkml:definitions>
  <inkml:trace contextRef="#ctx0" brushRef="#br0">85100.000 55600.000 437,'21.000'-27.000'0,"-5.000"-3.000"0,-7.000-3.000 0,-5.000-2.000 0,-4.000-1.000 4,0.000 3.000 7,0.000 3.000 7,0.000 4.000 7,0.000 8.000 9,0.000 17.000 7,0.000 15.000 7,0.000 16.000 9,-5.000 12.000 0,-9.000 9.000-8,-10.000 10.000-6,-8.000 10.000-8,-3.000 4.000-6,7.000 0.000-4,6.000 0.000-4,7.000 0.000-5,4.000-2.000-3,3.000-3.000-2,3.000-3.000-2,4.000-2.000-1,8.000-5.000-3,17.000-2.000-2,15.000-3.000-2,16.000-3.000-4,9.000-12.000-4,3.000-18.000-9,3.000-19.000-8,4.000-18.000-9,-1.000-18.000-3,-3.000-16.000 1,-3.000-15.000 2,-2.000-15.000 1,-5.000-14.000 3,-2.000-8.000 5,-3.000-10.000 3,-3.000-9.000 4,-9.000-4.000 3,-11.000 4.000 3,-14.000 3.000 2,-11.000 3.000 2,-11.000 6.000 3,-5.000 9.000 5,-7.000 10.000 5,-5.000 10.000 4,-6.000 11.000 2,-3.000 17.000-1,-3.000 15.000-1,-2.000 16.000 0,-5.000 13.000-4,-2.000 14.000-3,-3.000 11.000-6,-3.000 14.000-3,-1.000 11.000-3,4.000 14.000 1,3.000 11.000 0,3.000 14.000 1,6.000 0.000-3,9.000-8.000-5,10.000-10.000-7,10.000-9.000-5,2.000-9.000-5,-3.000-5.000-2,-3.000-7.000-4,-2.000-5.000-2</inkml:trace>
</inkml:ink>
</file>

<file path=ppt/ink/ink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1:54"/>
    </inkml:context>
    <inkml:brush xml:id="br0">
      <inkml:brushProperty name="width" value="0.0396464131772518" units="cm"/>
      <inkml:brushProperty name="height" value="0.0396464131772518" units="cm"/>
      <inkml:brushProperty name="color" value="#000000"/>
      <inkml:brushProperty name="ignorePressure" value="0"/>
    </inkml:brush>
  </inkml:definitions>
  <inkml:trace contextRef="#ctx0" brushRef="#br0">40250.000 27000.000 554,'103.000'-68.000'50,"6.000"17.000"-6,7.000 15.000-6,6.000 16.000-5,4.000 7.000-4,4.000 1.000-1,3.000-1.000 1,3.000 1.000-2,-5.000 1.000-2,-12.000 3.000-3,-13.000 3.000-5,-12.000 4.000-3,-15.000 7.000-2,-15.000 13.000-1,-15.000 12.000 0,-16.000 13.000 0,-15.000 15.000-2,-11.000 19.000-3,-14.000 19.000-3,-11.000 19.000-3,-17.000 10.000 0,-18.000 4.000-1,-19.000 3.000 0,-18.000 3.000 1,-9.000-2.000-1,4.000-6.000 0,3.000-6.000 1,3.000-6.000-1,4.000-10.000 0,7.000-12.000 2,6.000-13.000 0,7.000-12.000 1,4.000-12.000 2,3.000-8.000 1,3.000-10.000 1,4.000-9.000 2,22.000-13.000-2,45.000-16.000-8,43.000-15.000-6,45.000-15.000-7,25.000-17.000-5,10.000-15.000-2,10.000-15.000-4,9.000-16.000-2,-5.000-4.000 1,-19.000 10.000 3,-18.000 10.000 3,-19.000 9.000 4,-15.000 4.000-5,-8.000 1.000-13,-10.000-1.000-13,-9.000 1.000-13</inkml:trace>
</inkml:ink>
</file>

<file path=ppt/ink/ink2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08:46"/>
    </inkml:context>
    <inkml:brush xml:id="br0">
      <inkml:brushProperty name="width" value="0.038418035954237" units="cm"/>
      <inkml:brushProperty name="height" value="0.038418035954237" units="cm"/>
      <inkml:brushProperty name="color" value="#f2395b"/>
      <inkml:brushProperty name="ignorePressure" value="0"/>
    </inkml:brush>
  </inkml:definitions>
  <inkml:trace contextRef="#ctx0" brushRef="#br0">17400.000 4750.000 572,'-47.000'-2.000'4,"6.000"-3.000"9,7.000-3.000 7,6.000-2.000 9,13.000-3.000 3,23.000 1.000 0,22.000-1.000-2,22.000 1.000 0,8.000 1.000-4,-2.000 3.000-5,-3.000 3.000-6,-3.000 4.000-5,7.000-1.000-4,19.000-3.000 0,19.000-3.000 0,19.000-2.000-1,4.000 0.000-2,-9.000 7.000-6,-10.000 6.000-5,-8.000 7.000-5,-12.000 4.000-4,-12.000 3.000-1,-13.000 3.000-3,-12.000 4.000-1,-12.000 1.000 0,-8.000 0.000 4,-10.000 0.000 4,-9.000 0.000 2,-10.000 1.000 5,-9.000 4.000 3,-10.000 3.000 4,-8.000 3.000 4,-8.000 4.000 4,-2.000 7.000 6,-3.000 6.000 6,-3.000 7.000 6,-1.000 5.000 2,4.000 7.000-1,3.000 6.000 0,3.000 7.000-1,4.000 4.000-2,7.000 3.000-2,6.000 3.000-3,7.000 4.000-2,2.000 1.000-3,1.000 0.000-1,-1.000 0.000-1,1.000 0.000-2,1.000-4.000-4,3.000-5.000-5,3.000-7.000-4,4.000-5.000-6,1.000-6.000-5,0.000-3.000-7,0.000-3.000-5,0.000-2.000-6,0.000-6.000-5,0.000-6.000-4,0.000-6.000-3,0.000-6.000-3,-7.000-6.000-1,-11.000-2.000 3,-14.000-3.000 2,-11.000-3.000 3,-11.000-2.000 6,-5.000 0.000 7,-7.000 0.000 9,-5.000 0.000 7,-6.000 1.000 7,-3.000 4.000 3,-3.000 3.000 4,-2.000 3.000 4,-1.000-1.000 3,3.000-2.000 1,3.000-3.000 2,4.000-3.000 1,7.000-4.000 3,13.000-3.000 3,12.000-3.000 4,13.000-2.000 3,13.000-8.000 5,17.000-8.000 5,15.000-10.000 4,16.000-9.000 6,16.000-4.000-3,20.000 4.000-10,18.000 3.000-9,20.000 3.000-11,10.000 3.000-7,3.000 3.000-7,3.000 3.000-6,4.000 4.000-7,2.000 2.000-7,4.000 4.000-6,3.000 3.000-7,3.000 3.000-6,-10.000 1.000-2,-21.000 1.000 3,-22.000-1.000 3,-22.000 1.000 4,-15.000-3.000 2,-5.000-2.000 2,-7.000-3.000 3,-5.000-3.000 2</inkml:trace>
</inkml:ink>
</file>

<file path=ppt/ink/ink23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6:24"/>
    </inkml:context>
    <inkml:brush xml:id="br0">
      <inkml:brushProperty name="width" value="0.0387742258608341" units="cm"/>
      <inkml:brushProperty name="height" value="0.0387742258608341" units="cm"/>
      <inkml:brushProperty name="color" value="#f2395b"/>
      <inkml:brushProperty name="ignorePressure" value="0"/>
    </inkml:brush>
  </inkml:definitions>
  <inkml:trace contextRef="#ctx0" brushRef="#br0">86400.000 55800.000 567,'48.000'51.000'148,"-3.000"4.000"-37,-3.000 3.000-38,-2.000 3.000-37,-5.000-1.000-19,-2.000-2.000-1,-3.000-3.000 0,-3.000-3.000-2,-6.000-4.000-12,-5.000-3.000-28,-7.000-3.000-26,-5.000-2.000-27</inkml:trace>
</inkml:ink>
</file>

<file path=ppt/ink/ink23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6:24"/>
    </inkml:context>
    <inkml:brush xml:id="br0">
      <inkml:brushProperty name="width" value="0.0476983524858952" units="cm"/>
      <inkml:brushProperty name="height" value="0.0476983524858952" units="cm"/>
      <inkml:brushProperty name="color" value="#f2395b"/>
      <inkml:brushProperty name="ignorePressure" value="0"/>
    </inkml:brush>
  </inkml:definitions>
  <inkml:trace contextRef="#ctx0" brushRef="#br0">87500.000 55200.000 461,'23.000'-90.000'0,"-3.000"23.000"0,-3.000 22.000 0,-2.000 22.000 0,2.000 7.000 6,9.000-6.000 13,10.000-6.000 12,10.000-6.000 12,5.000-2.000 5,4.000 3.000-3,3.000 3.000-3,3.000 4.000-4,3.000 4.000-3,3.000 6.000-4,3.000 7.000-2,4.000 6.000-4,-4.000 9.000-4,-9.000 13.000-3,-10.000 12.000-4,-8.000 13.000-3,-11.000 10.000-3,-8.000 10.000 0,-10.000 10.000-1,-9.000 9.000 0,-13.000 7.000-2,-16.000 7.000-2,-15.000 6.000-2,-15.000 7.000-2,-11.000 2.000-1,-2.000 1.000 0,-3.000-1.000-2,-3.000 1.000 0,-4.000-7.000-3,-3.000-12.000-4,-3.000-13.000-4,-2.000-12.000-4,2.000-12.000 0,9.000-8.000 3,10.000-10.000 4,10.000-9.000 3,30.000-10.000 8,54.000-9.000 14,53.000-10.000 12,53.000-8.000 14,28.000-8.000 0,3.000-2.000-11,3.000-3.000-11,4.000-3.000-13,-4.000-1.000-11,-9.000 4.000-16,-10.000 3.000-14,-8.000 3.000-14,-18.000 3.000-3,-25.000 3.000 9,-25.000 3.000 9,-25.000 4.000 9,-13.000 2.000 0,1.000 4.000-12,-1.000 3.000-10,1.000 3.000-11</inkml:trace>
</inkml:ink>
</file>

<file path=ppt/ink/ink23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6:34"/>
    </inkml:context>
    <inkml:brush xml:id="br0">
      <inkml:brushProperty name="width" value="0.0407951287925243" units="cm"/>
      <inkml:brushProperty name="height" value="0.0407951287925243" units="cm"/>
      <inkml:brushProperty name="color" value="#f2395b"/>
      <inkml:brushProperty name="ignorePressure" value="0"/>
    </inkml:brush>
  </inkml:definitions>
  <inkml:trace contextRef="#ctx0" brushRef="#br0">94800.000 52700.000 539,'-69.000'0.000'0,"13.000"0.000"0,12.000 0.000 0,13.000 0.000 0,6.000 0.000 5,0.000 0.000 9,0.000 0.000 11,0.000 0.000 9,10.000-10.000 4,23.000-18.000-3,22.000-19.000-4,22.000-18.000-4,13.000-14.000-4,7.000-5.000-5,6.000-7.000-6,7.000-5.000-6,-1.000-1.000-3,-6.000 6.000 0,-6.000 7.000-1,-6.000 6.000 0,-9.000 6.000 0,-8.000 6.000 1,-10.000 7.000 0,-9.000 6.000 2,-5.000 12.000 2,0.000 19.000 4,0.000 19.000 4,0.000 19.000 3,3.000 15.000 1,6.000 13.000-3,7.000 12.000-3,6.000 13.000-4,1.000 9.000 0,-3.000 6.000-1,-3.000 7.000 1,-2.000 6.000 0,-5.000 3.000-1,-2.000 0.000-3,-3.000 0.000-1,-3.000 0.000-2,-4.000-2.000 0,-3.000-3.000-1,-3.000-3.000 1,-2.000-2.000 0,-1.000-6.000-2,3.000-6.000-5,3.000-6.000-6,4.000-6.000-5,1.000-7.000-4,0.000-6.000-3,0.000-6.000-4,0.000-6.000-3,0.000-6.000-2,0.000-2.000-2,0.000-3.000-2,0.000-3.000-1,-2.000-9.000-3,-3.000-11.000-2,-3.000-14.000-3,-2.000-11.000-2</inkml:trace>
</inkml:ink>
</file>

<file path=ppt/ink/ink23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6:34"/>
    </inkml:context>
    <inkml:brush xml:id="br0">
      <inkml:brushProperty name="width" value="0.0354815758764744" units="cm"/>
      <inkml:brushProperty name="height" value="0.0354815758764744" units="cm"/>
      <inkml:brushProperty name="color" value="#f2395b"/>
      <inkml:brushProperty name="ignorePressure" value="0"/>
    </inkml:brush>
  </inkml:definitions>
  <inkml:trace contextRef="#ctx0" brushRef="#br0">96800.000 51250.000 620,'-33.000'-30.000'10,"-16.000"41.000"22,-15.000 40.000 21,-15.000 42.000 21,-11.000 24.000 2,-2.000 9.000-17,-3.000 10.000-18,-3.000 10.000-17,-2.000 5.000-14,0.000 4.000-10,0.000 3.000-8,0.000 3.000-11,3.000-2.000-7,6.000-6.000-4,7.000-6.000-6,6.000-6.000-5,7.000-15.000-1,10.000-21.000 2,10.000-22.000 3,9.000-22.000 1,7.000-15.000 2,7.000-5.000 1,6.000-7.000 2,7.000-5.000 1</inkml:trace>
</inkml:ink>
</file>

<file path=ppt/ink/ink23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6:35"/>
    </inkml:context>
    <inkml:brush xml:id="br0">
      <inkml:brushProperty name="width" value="0.0330098904669285" units="cm"/>
      <inkml:brushProperty name="height" value="0.0330098904669285" units="cm"/>
      <inkml:brushProperty name="color" value="#f2395b"/>
      <inkml:brushProperty name="ignorePressure" value="0"/>
    </inkml:brush>
  </inkml:definitions>
  <inkml:trace contextRef="#ctx0" brushRef="#br0">96950.000 52000.000 666,'10.000'-50.000'7,"23.000"0.000"14,22.000 0.000 13,22.000 0.000 15,5.000 6.000 2,-8.000 13.000-9,-10.000 12.000-9,-9.000 13.000-9,-2.000 4.000-6,6.000-3.000-5,7.000-3.000-4,6.000-2.000-5,4.000-1.000-1,4.000 3.000 2,3.000 3.000 2,3.000 4.000 3,-4.000 4.000-7,-8.000 6.000-12,-10.000 7.000-12,-9.000 6.000-14,-10.000 3.000-7,-9.000 0.000 1,-10.000 0.000-2,-8.000 0.000 0</inkml:trace>
</inkml:ink>
</file>

<file path=ppt/ink/ink23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6:35"/>
    </inkml:context>
    <inkml:brush xml:id="br0">
      <inkml:brushProperty name="width" value="0.0348567627370358" units="cm"/>
      <inkml:brushProperty name="height" value="0.0348567627370358" units="cm"/>
      <inkml:brushProperty name="color" value="#f2395b"/>
      <inkml:brushProperty name="ignorePressure" value="0"/>
    </inkml:brush>
  </inkml:definitions>
  <inkml:trace contextRef="#ctx0" brushRef="#br0">96850.000 52800.000 631,'-30.000'-24.000'8,"41.000"4.000"18,40.000 3.000 16,42.000 3.000 18,25.000-1.000 4,14.000-2.000-10,11.000-3.000-9,14.000-3.000-9,2.000 1.000-12,-6.000 6.000-15,-6.000 7.000-13,-6.000 6.000-15,-12.000 3.000-11,-15.000 0.000-9,-15.000 0.000-7,-16.000 0.000-9,-15.000 1.000-2,-11.000 4.000 5,-14.000 3.000 3,-11.000 3.000 5</inkml:trace>
</inkml:ink>
</file>

<file path=ppt/ink/ink23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6:36"/>
    </inkml:context>
    <inkml:brush xml:id="br0">
      <inkml:brushProperty name="width" value="0.0367264710366726" units="cm"/>
      <inkml:brushProperty name="height" value="0.0367264710366726" units="cm"/>
      <inkml:brushProperty name="color" value="#f2395b"/>
      <inkml:brushProperty name="ignorePressure" value="0"/>
    </inkml:brush>
  </inkml:definitions>
  <inkml:trace contextRef="#ctx0" brushRef="#br0">99650.000 52100.000 599,'-33.000'0.000'35,"34.000"0.000"9,35.000 0.000 9,35.000 0.000 9,16.000-2.000-2,1.000-3.000-10,-1.000-3.000-11,1.000-2.000-12,-3.000-1.000-9,-2.000 3.000-8,-3.000 3.000-8,-3.000 4.000-7,-7.000 1.000-6,-9.000 0.000-2,-10.000 0.000-3,-8.000 0.000-2,-6.000 0.000-7,1.000 0.000-15,-1.000 0.000-13,1.000 0.000-14</inkml:trace>
</inkml:ink>
</file>

<file path=ppt/ink/ink23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6:37"/>
    </inkml:context>
    <inkml:brush xml:id="br0">
      <inkml:brushProperty name="width" value="0.0401671901345253" units="cm"/>
      <inkml:brushProperty name="height" value="0.0401671901345253" units="cm"/>
      <inkml:brushProperty name="color" value="#f2395b"/>
      <inkml:brushProperty name="ignorePressure" value="0"/>
    </inkml:brush>
  </inkml:definitions>
  <inkml:trace contextRef="#ctx0" brushRef="#br0">101950.000 51300.000 547,'-49.000'145.000'121,"4.000"-9.000"-26,3.000-10.000-26,3.000-8.000-27,3.000-9.000-14,3.000-6.000-6,3.000-6.000-3,4.000-6.000-5,2.000-6.000-3,4.000-2.000-2,3.000-3.000 0,3.000-3.000-2,1.000-7.000-2,1.000-9.000-3,-1.000-10.000-5,1.000-8.000-3,8.000-12.000-3,20.000-12.000-3,18.000-13.000-2,20.000-12.000-2,11.000-15.000-2,7.000-15.000 0,6.000-15.000 0,7.000-16.000 1,-1.000-10.000 0,-6.000-3.000 2,-6.000-3.000 0,-6.000-2.000 1,-7.000-5.000 2,-6.000-2.000 0,-6.000-3.000 1,-6.000-3.000 0,-7.000-1.000 2,-6.000 4.000 1,-6.000 3.000 3,-6.000 3.000 1,-7.000 7.000 2,-6.000 14.000 1,-6.000 11.000 1,-6.000 14.000 0,-9.000 10.000 2,-8.000 9.000 0,-10.000 10.000 0,-9.000 10.000 1,-5.000 4.000 0,0.000 0.000-1,0.000 0.000-1,0.000 0.000-2,1.000 4.000-1,4.000 10.000-4,3.000 10.000-3,3.000 9.000-2,3.000 6.000-5,3.000 3.000-7,3.000 3.000-5,4.000 4.000-6,4.000-3.000 0,6.000-5.000 5,7.000-7.000 7,6.000-5.000 6</inkml:trace>
</inkml:ink>
</file>

<file path=ppt/ink/ink23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6:37"/>
    </inkml:context>
    <inkml:brush xml:id="br0">
      <inkml:brushProperty name="width" value="0.0315113477408886" units="cm"/>
      <inkml:brushProperty name="height" value="0.0315113477408886" units="cm"/>
      <inkml:brushProperty name="color" value="#f2395b"/>
      <inkml:brushProperty name="ignorePressure" value="0"/>
    </inkml:brush>
  </inkml:definitions>
  <inkml:trace contextRef="#ctx0" brushRef="#br0">102650.000 52150.000 698,'68.000'46.000'61,"-11.000"-5.000"-9,-14.000-7.000-7,-11.000-5.000-9,-6.000-3.000-7,4.000 4.000-3,3.000 3.000-5,3.000 3.000-5,-1.000-1.000-5,-2.000-2.000-6,-3.000-3.000-8,-3.000-3.000-7,-2.000-2.000-7,0.000 0.000-7,0.000 0.000-9,0.000 0.000-7</inkml:trace>
</inkml:ink>
</file>

<file path=ppt/ink/ink23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6:38"/>
    </inkml:context>
    <inkml:brush xml:id="br0">
      <inkml:brushProperty name="width" value="0.0471297614276409" units="cm"/>
      <inkml:brushProperty name="height" value="0.0471297614276409" units="cm"/>
      <inkml:brushProperty name="color" value="#f2395b"/>
      <inkml:brushProperty name="ignorePressure" value="0"/>
    </inkml:brush>
  </inkml:definitions>
  <inkml:trace contextRef="#ctx0" brushRef="#br0">104450.000 50250.000 466,'0.000'-49.000'3,"0.000"4.000"5,0.000 3.000 5,0.000 3.000 5,1.000 9.000 8,4.000 16.000 10,3.000 15.000 9,3.000 17.000 10,-1.000 14.000 2,-2.000 17.000-4,-3.000 15.000-5,-3.000 16.000-5,-4.000 13.000-6,-3.000 14.000-7,-3.000 11.000-5,-2.000 14.000-8,-5.000 21.000-5,-2.000 31.000-5,-3.000 32.000-6,-3.000 31.000-6,-1.000 23.000-8,4.000 16.000-12,3.000 15.000-11,3.000 17.000-11,1.000-15.000-4,1.000-44.000 7,-1.000-43.000 7,1.000-44.000 6,-1.000-30.000-1,1.000-16.000-8,-1.000-15.000-8,1.000-15.000-8</inkml:trace>
</inkml:ink>
</file>

<file path=ppt/ink/ink2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08:46"/>
    </inkml:context>
    <inkml:brush xml:id="br0">
      <inkml:brushProperty name="width" value="0.0332624912261963" units="cm"/>
      <inkml:brushProperty name="height" value="0.0332624912261963" units="cm"/>
      <inkml:brushProperty name="color" value="#f2395b"/>
      <inkml:brushProperty name="ignorePressure" value="0"/>
    </inkml:brush>
  </inkml:definitions>
  <inkml:trace contextRef="#ctx0" brushRef="#br0">19050.000 6050.000 661,'-75.000'-66.000'42,"50.000"19.000"1,50.000 19.000 2,50.000 19.000 2,31.000 7.000-3,13.000-3.000-7,12.000-3.000-5,13.000-2.000-7,2.000-3.000-8,-5.000 1.000-11,-7.000-1.000-9,-5.000 1.000-11,-14.000 1.000-9,-18.000 3.000-5,-19.000 3.000-7,-18.000 4.000-6</inkml:trace>
</inkml:ink>
</file>

<file path=ppt/ink/ink23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6:39"/>
    </inkml:context>
    <inkml:brush xml:id="br0">
      <inkml:brushProperty name="width" value="0.0478478781878948" units="cm"/>
      <inkml:brushProperty name="height" value="0.0478478781878948" units="cm"/>
      <inkml:brushProperty name="color" value="#f2395b"/>
      <inkml:brushProperty name="ignorePressure" value="0"/>
    </inkml:brush>
  </inkml:definitions>
  <inkml:trace contextRef="#ctx0" brushRef="#br0">95800.000 56150.000 459,'-2.000'-46.000'0,"-3.000"10.000"0,-3.000 10.000 0,-2.000 9.000 0,-3.000 4.000 2,1.000 1.000 5,-1.000-1.000 3,1.000 1.000 5,1.000 10.000 7,3.000 22.000 10,3.000 22.000 10,4.000 23.000 11,1.000 11.000-2,0.000 4.000-12,0.000 3.000-13,0.000 3.000-13,0.000-5.000-7,0.000-12.000-3,0.000-13.000-3,0.000-12.000-2,14.000-19.000-10,28.000-25.000-13,28.000-25.000-14,29.000-25.000-15,11.000-21.000-1,-2.000-15.000 9,-3.000-15.000 11,-3.000-16.000 11,-10.000-4.000 6,-16.000 10.000 4,-15.000 10.000 4,-15.000 9.000 4,-12.000 9.000 4,-6.000 9.000 4,-6.000 10.000 6,-6.000 10.000 4,-7.000 21.000 11,-6.000 34.000 16,-6.000 35.000 17,-6.000 35.000 15,-4.000 21.000 3,1.000 9.000-11,-1.000 10.000-11,1.000 10.000-12,-1.000 4.000-8,1.000 0.000-5,-1.000 0.000-6,1.000 0.000-5,-1.000 6.000-5,1.000 13.000-3,-1.000 12.000-3,1.000 13.000-3,1.000-2.000-3,3.000-16.000 1,3.000-15.000 0,4.000-15.000 0,-1.000-9.000-4,-3.000 1.000-9,-3.000-1.000-9,-2.000 1.000-9,-3.000-9.000-2,1.000-15.000 3,-1.000-15.000 2,1.000-16.000 4,-12.000-15.000 1,-21.000-11.000-1,-22.000-14.000-1,-22.000-11.000 0,-10.000-14.000 2,4.000-11.000 5,3.000-14.000 4,3.000-11.000 4,6.000-7.000 3,9.000 0.000 1,10.000 0.000 1,10.000 0.000 1,7.000-2.000 2,6.000-3.000 3,7.000-3.000 4,6.000-2.000 3,6.000-1.000 2,6.000 3.000 3,7.000 3.000 1,6.000 4.000 2,12.000-4.000-1,19.000-9.000-3,19.000-10.000-5,19.000-8.000-4,18.000-9.000-3,19.000-6.000-4,19.000-6.000-2,19.000-6.000-4,10.000 1.000-4,4.000 9.000-3,3.000 10.000-6,3.000 10.000-3,-11.000 11.000-1,-25.000 17.000 4,-25.000 15.000 2,-25.000 16.000 4,-16.000 5.000 0,-6.000-2.000-5,-6.000-3.000-5,-6.000-3.000-4</inkml:trace>
</inkml:ink>
</file>

<file path=ppt/ink/ink23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6:39"/>
    </inkml:context>
    <inkml:brush xml:id="br0">
      <inkml:brushProperty name="width" value="0.0312642343342304" units="cm"/>
      <inkml:brushProperty name="height" value="0.0312642343342304" units="cm"/>
      <inkml:brushProperty name="color" value="#f2395b"/>
      <inkml:brushProperty name="ignorePressure" value="0"/>
    </inkml:brush>
  </inkml:definitions>
  <inkml:trace contextRef="#ctx0" brushRef="#br0">98050.000 56050.000 703,'79.000'-22.000'94,"10.000"6.000"-19,10.000 7.000-19,9.000 6.000-19,-1.000 4.000-15,-8.000 4.000-10,-10.000 3.000-12,-9.000 3.000-10,-12.000 3.000-11,-11.000 3.000-10,-14.000 3.000-10,-11.000 4.000-11</inkml:trace>
</inkml:ink>
</file>

<file path=ppt/ink/ink23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6:39"/>
    </inkml:context>
    <inkml:brush xml:id="br0">
      <inkml:brushProperty name="width" value="0.0315264798700809" units="cm"/>
      <inkml:brushProperty name="height" value="0.0315264798700809" units="cm"/>
      <inkml:brushProperty name="color" value="#f2395b"/>
      <inkml:brushProperty name="ignorePressure" value="0"/>
    </inkml:brush>
  </inkml:definitions>
  <inkml:trace contextRef="#ctx0" brushRef="#br0">98200.000 56600.000 697,'-107.000'67.000'17,"39.000"-16.000"8,36.000-15.000 10,39.000-15.000 9,27.000-11.000 1,19.000-2.000-7,19.000-3.000-7,19.000-3.000-6,10.000-2.000-6,4.000 0.000-6,3.000 0.000-5,3.000 0.000-6,-4.000 0.000-8,-8.000 0.000-11,-10.000 0.000-13,-9.000 0.000-10,-12.000 1.000-8,-11.000 4.000-2,-14.000 3.000-3,-11.000 3.000-3</inkml:trace>
</inkml:ink>
</file>

<file path=ppt/ink/ink23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6:39"/>
    </inkml:context>
    <inkml:brush xml:id="br0">
      <inkml:brushProperty name="width" value="0.0414592698216438" units="cm"/>
      <inkml:brushProperty name="height" value="0.0414592698216438" units="cm"/>
      <inkml:brushProperty name="color" value="#f2395b"/>
      <inkml:brushProperty name="ignorePressure" value="0"/>
    </inkml:brush>
  </inkml:definitions>
  <inkml:trace contextRef="#ctx0" brushRef="#br0">100350.000 56150.000 530,'-2.000'-41.000'40,"-3.000"19.000"6,-3.000 19.000 5,-2.000 19.000 5,-8.000 16.000 0,-8.000 17.000-8,-10.000 15.000-8,-9.000 16.000-7,-1.000 4.000-6,10.000-6.000-4,10.000-6.000-4,9.000-6.000-3,9.000-6.000-5,9.000-2.000-7,10.000-3.000-8,10.000-3.000-6,8.000-10.000-3,10.000-16.000 1,10.000-15.000 2,9.000-15.000 0,6.000-15.000-1,3.000-12.000-3,3.000-13.000-5,4.000-12.000-4,-4.000-9.000-1,-9.000-2.000 1,-10.000-3.000 0,-8.000-3.000 2,-11.000-1.000 1,-8.000 4.000 4,-10.000 3.000 3,-9.000 3.000 3,-7.000 6.000 4,-3.000 9.000 3,-3.000 10.000 4,-2.000 10.000 3,-8.000 5.000 2,-8.000 4.000 0,-10.000 3.000 0,-9.000 3.000 0,-5.000 4.000-1,0.000 7.000-1,0.000 6.000-2,0.000 7.000-2,4.000 4.000-4,10.000 3.000-7,10.000 3.000-7,9.000 4.000-7,6.000 1.000-3,3.000 0.000 1,3.000 0.000 1,4.000 0.000 2</inkml:trace>
</inkml:ink>
</file>

<file path=ppt/ink/ink23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6:40"/>
    </inkml:context>
    <inkml:brush xml:id="br0">
      <inkml:brushProperty name="width" value="0.0321063548326492" units="cm"/>
      <inkml:brushProperty name="height" value="0.0321063548326492" units="cm"/>
      <inkml:brushProperty name="color" value="#f2395b"/>
      <inkml:brushProperty name="ignorePressure" value="0"/>
    </inkml:brush>
  </inkml:definitions>
  <inkml:trace contextRef="#ctx0" brushRef="#br0">100750.000 56400.000 685,'25.000'46.000'-2,"0.000"-5.000"-5,0.000-7.000-3,0.000-5.000-5,0.000-4.000 5,0.000 0.000 11,0.000 0.000 13,0.000 0.000 12,3.000 1.000 8,6.000 4.000 5,7.000 3.000 6,6.000 3.000 4,3.000 1.000-2,0.000 1.000-9,0.000-1.000-9,0.000 1.000-9,1.000-3.000-8,4.000-2.000-7,3.000-3.000-8,3.000-3.000-6,-2.000-2.000-3,-6.000 0.000 1,-6.000 0.000 2,-6.000 0.000 2</inkml:trace>
</inkml:ink>
</file>

<file path=ppt/ink/ink23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6:40"/>
    </inkml:context>
    <inkml:brush xml:id="br0">
      <inkml:brushProperty name="width" value="0.0534014888107777" units="cm"/>
      <inkml:brushProperty name="height" value="0.0534014888107777" units="cm"/>
      <inkml:brushProperty name="color" value="#f2395b"/>
      <inkml:brushProperty name="ignorePressure" value="0"/>
    </inkml:brush>
  </inkml:definitions>
  <inkml:trace contextRef="#ctx0" brushRef="#br0">102500.000 54950.000 411,'46.000'-90.000'2,"-5.000"23.000"4,-7.000 22.000 4,-5.000 22.000 4,-3.000 12.000 3,4.000 3.000 2,3.000 3.000 3,3.000 4.000 3,-1.000 5.000 0,-2.000 10.000-1,-3.000 10.000-2,-3.000 9.000-2,-4.000 9.000 0,-3.000 9.000-1,-3.000 10.000-1,-2.000 10.000-1,-9.000 7.000-2,-12.000 6.000-3,-13.000 7.000-3,-12.000 6.000-4,-9.000 3.000-2,-2.000 0.000 2,-3.000 0.000 0,-3.000 0.000 1,-1.000-7.000-2,4.000-11.000-3,3.000-14.000-5,3.000-11.000-4,15.000-9.000 1,29.000-3.000 3,28.000-3.000 5,28.000-2.000 4,17.000-8.000 3,6.000-8.000 1,7.000-10.000 2,6.000-9.000 2,3.000-4.000 1,0.000 4.000 2,0.000 3.000 0,0.000 3.000 1,-4.000 4.000 0,-5.000 7.000-3,-7.000 6.000-3,-5.000 7.000-2,-12.000 4.000-1,-16.000 3.000 1,-15.000 3.000 1,-15.000 4.000 1,-14.000 4.000 0,-8.000 6.000 1,-10.000 7.000-1,-9.000 6.000-1,-12.000 9.000 0,-11.000 13.000-3,-14.000 12.000-3,-11.000 13.000-2,-14.000 9.000-3,-11.000 6.000-4,-14.000 7.000-6,-11.000 6.000-4,-11.000 4.000-6,-5.000 4.000-10,-7.000 3.000-7,-5.000 3.000-10,-1.000-2.000-1,6.000-6.000 7,7.000-6.000 6,6.000-6.000 6,13.000-16.000 0,23.000-25.000-10,22.000-25.000-8,22.000-25.000-10</inkml:trace>
</inkml:ink>
</file>

<file path=ppt/ink/ink23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7:13"/>
    </inkml:context>
    <inkml:brush xml:id="br0">
      <inkml:brushProperty name="width" value="0.0239669997245073" units="cm"/>
      <inkml:brushProperty name="height" value="0.0239669997245073" units="cm"/>
      <inkml:brushProperty name="color" value="#fed406"/>
      <inkml:brushProperty name="ignorePressure" value="0"/>
    </inkml:brush>
  </inkml:definitions>
  <inkml:trace contextRef="#ctx0" brushRef="#br0">68150.000 2700.000 917,'48.000'21.000'61,"-3.000"-5.000"-39,-3.000-7.000-40,-2.000-5.000-39</inkml:trace>
</inkml:ink>
</file>

<file path=ppt/ink/ink23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7:16"/>
    </inkml:context>
    <inkml:brush xml:id="br0">
      <inkml:brushProperty name="width" value="0.0561101771891117" units="cm"/>
      <inkml:brushProperty name="height" value="0.0561101771891117" units="cm"/>
      <inkml:brushProperty name="color" value="#fed406"/>
      <inkml:brushProperty name="ignorePressure" value="0"/>
    </inkml:brush>
  </inkml:definitions>
  <inkml:trace contextRef="#ctx0" brushRef="#br0">31000.000 13550.000 392,'-46.000'-27.000'2,"10.000"-3.000"7,10.000-3.000 5,9.000-2.000 6,9.000 2.000 2,9.000 9.000 1,10.000 10.000-1,10.000 10.000 0,5.000 4.000 0,4.000 0.000-2,3.000 0.000 0,3.000 0.000 0,3.000 0.000-2,3.000 0.000-2,3.000 0.000-1,4.000 0.000-1,-1.000 3.000-2,-3.000 6.000-1,-3.000 7.000-2,-2.000 6.000-1,-1.000 3.000-1,3.000 0.000 0,3.000 0.000 1,4.000 0.000-1,-3.000 0.000 0,-5.000 0.000-2,-7.000 0.000 0,-5.000 0.000-2,-4.000 0.000 0,0.000 0.000 0,0.000 0.000 0,0.000 0.000 1,0.000 1.000 0,0.000 4.000-1,0.000 3.000 1,0.000 3.000 0,0.000 1.000-1,0.000 1.000 0,0.000-1.000-1,0.000 1.000-1,0.000-1.000 1,0.000 1.000-1,0.000-1.000 0,0.000 1.000 0,1.000 1.000 0,4.000 3.000 0,3.000 3.000 0,3.000 4.000 1,1.000-1.000 0,1.000-3.000 0,-1.000-3.000 0,1.000-2.000 0,-3.000-3.000 0,-2.000 1.000 0,-3.000-1.000 0,-3.000 1.000 0,2.000-3.000 0,10.000-2.000 0,10.000-3.000 1,9.000-3.000 1,1.000-7.000-1,-6.000-9.000-2,-6.000-10.000-1,-6.000-8.000-2,-2.000-11.000 0,3.000-8.000-2,3.000-10.000 1,4.000-9.000-2,4.000-15.000 1,6.000-18.000-2,7.000-19.000 1,6.000-18.000-1,3.000-9.000-1,0.000 4.000 0,0.000 3.000-1,0.000 3.000-1,-2.000 6.000 1,-3.000 9.000 1,-3.000 10.000 1,-2.000 10.000 2,-6.000 10.000 0,-6.000 13.000 0,-6.000 12.000-1,-6.000 13.000 1,-4.000 9.000 1,1.000 6.000 3,-1.000 7.000 2,1.000 6.000 3,-3.000 7.000 1,-2.000 10.000-1,-3.000 10.000 0,-3.000 9.000 0,-1.000 7.000 3,4.000 7.000 5,3.000 6.000 7,3.000 7.000 5,1.000 0.000 1,1.000-2.000-4,-1.000-3.000-4,1.000-3.000-4,-1.000-2.000-2,1.000 0.000-2,-1.000 0.000-1,1.000 0.000-1,-1.000 0.000-2,1.000 0.000-1,-1.000 0.000-3,1.000 0.000-1,4.000-4.000-3,9.000-5.000 0,10.000-7.000-2,10.000-5.000-2,5.000-19.000-2,4.000-27.000-4,3.000-28.000-3,3.000-28.000-4,-4.000-15.000-1,-8.000 1.000 2,-10.000-1.000 1,-9.000 1.000 1,-5.000 2.000 3,0.000 7.000 3,0.000 6.000 1,0.000 7.000 4,-2.000 7.000 1,-3.000 9.000 1,-3.000 10.000 2,-2.000 10.000 1,-1.000 7.000 1,3.000 6.000 2,3.000 7.000 0,4.000 6.000 2,1.000 4.000 1,0.000 4.000 3,0.000 3.000 2,0.000 3.000 1,1.000 3.000 2,4.000 3.000-1,3.000 3.000 0,3.000 4.000-1,-1.000 2.000-1,-2.000 4.000-1,-3.000 3.000 0,-3.000 3.000-2,-4.000-1.000 0,-3.000-2.000-1,-3.000-3.000 0,-2.000-3.000-2,-1.000-2.000 1,3.000 0.000-2,3.000 0.000 0,4.000 0.000 0,-1.000 0.000-1,-3.000 0.000 1,-3.000 0.000 0,-2.000 0.000 0,3.000-5.000-2,14.000-9.000-4,11.000-10.000-5,14.000-8.000-4,0.000-12.000-2,-8.000-12.000 1,-10.000-13.000 1,-9.000-12.000 1,-4.000-13.000 0,4.000-12.000 0,3.000-13.000 1,3.000-12.000 0,1.000-5.000 1,1.000 3.000 2,-1.000 3.000 1,1.000 4.000 3,1.000 7.000 0,3.000 13.000 1,3.000 12.000 0,4.000 13.000 1,-1.000 12.000 1,-3.000 13.000-1,-3.000 12.000 2,-2.000 13.000-1,-3.000 9.000 1,1.000 6.000 0,-1.000 7.000 0,1.000 6.000 1,-1.000 7.000 1,1.000 10.000 2,-1.000 10.000 3,1.000 9.000 2,-3.000 6.000 0,-2.000 3.000-1,-3.000 3.000-2,-3.000 4.000-2,-4.000-1.000 0,-3.000-3.000 2,-3.000-3.000 2,-2.000-2.000 1,-3.000-5.000 0,1.000-2.000-1,-1.000-3.000-1,1.000-3.000-1,2.000-4.000-3,7.000-3.000-4,6.000-3.000-3,7.000-2.000-5,-1.000-12.000-2,-6.000-19.000 1,-6.000-18.000 0,-6.000-19.000 0,-2.000-15.000 0,3.000-8.000 0,3.000-10.000-1,4.000-9.000-1,2.000-7.000 0,4.000-3.000 0,3.000-3.000 1,3.000-2.000-1,-1.000 3.000 2,-2.000 14.000 1,-3.000 11.000 3,-3.000 14.000 1,-1.000 8.000 2,4.000 7.000 1,3.000 6.000 0,3.000 7.000 1,1.000 7.000 0,1.000 9.000 1,-1.000 10.000 0,1.000 10.000 1,2.000 7.000 1,7.000 6.000 3,6.000 7.000 1,7.000 6.000 4,-1.000 4.000-1,-6.000 4.000 0,-6.000 3.000-2,-6.000 3.000-1,-6.000-1.000 0,-2.000-2.000-2,-3.000-3.000-1,-3.000-3.000-1,-4.000-4.000 0,-3.000-3.000-1,-3.000-3.000-1,-2.000-2.000 0,-1.000-9.000-3,3.000-12.000-4,3.000-13.000-5,4.000-12.000-3,-3.000-12.000-2,-5.000-8.000 4,-7.000-10.000 2,-5.000-9.000 3,0.000-4.000 3,10.000 4.000 4,10.000 3.000 2,9.000 3.000 4,4.000 10.000 1,1.000 20.000 0,-1.000 18.000-1,1.000 20.000 0,1.000 11.000-1,3.000 7.000-1,3.000 6.000-1,4.000 7.000-2,2.000-1.000-1,4.000-6.000-4,3.000-6.000-1,3.000-6.000-3,-1.000-6.000-5,-2.000-2.000-6,-3.000-3.000-7,-3.000-3.000-7,-4.000-9.000-6,-3.000-11.000-8,-3.000-14.000-8,-2.000-11.000-7,-11.000-11.000-1,-15.000-5.000 4,-15.000-7.000 5,-16.000-5.000 4</inkml:trace>
</inkml:ink>
</file>

<file path=ppt/ink/ink23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7:22"/>
    </inkml:context>
    <inkml:brush xml:id="br0">
      <inkml:brushProperty name="width" value="0.036539550870657" units="cm"/>
      <inkml:brushProperty name="height" value="0.036539550870657" units="cm"/>
      <inkml:brushProperty name="color" value="#fed406"/>
      <inkml:brushProperty name="ignorePressure" value="0"/>
    </inkml:brush>
  </inkml:definitions>
  <inkml:trace contextRef="#ctx0" brushRef="#br0">35700.000 8950.000 602,'76.000'-47.000'95,"4.000"6.000"-20,3.000 7.000-18,3.000 6.000-21,-5.000 6.000-11,-12.000 6.000-7,-13.000 7.000-5,-12.000 6.000-6,-9.000 1.000-3,-2.000-3.000 1,-3.000-3.000-1,-3.000-2.000 0,-1.000-1.000 1,4.000 3.000 1,3.000 3.000-1,3.000 4.000 2,1.000-1.000 0,1.000-3.000 0,-1.000-3.000 0,1.000-2.000 0,1.000-1.000-4,3.000 3.000-6,3.000 3.000-7,4.000 4.000-7,-3.000-1.000-5,-5.000-3.000-4,-7.000-3.000-3,-5.000-2.000-3,-11.000 2.000-5,-11.000 9.000-5,-14.000 10.000-7,-11.000 10.000-5,-9.000 4.000 2,-3.000 0.000 8,-3.000 0.000 9,-2.000 0.000 9,-5.000 1.000 6,-2.000 4.000 5,-3.000 3.000 4,-3.000 3.000 5,1.000-1.000 2,6.000-2.000 1,7.000-3.000 1,6.000-3.000 0</inkml:trace>
</inkml:ink>
</file>

<file path=ppt/ink/ink23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7:23"/>
    </inkml:context>
    <inkml:brush xml:id="br0">
      <inkml:brushProperty name="width" value="0.0375467762351036" units="cm"/>
      <inkml:brushProperty name="height" value="0.0375467762351036" units="cm"/>
      <inkml:brushProperty name="color" value="#fed406"/>
      <inkml:brushProperty name="ignorePressure" value="0"/>
    </inkml:brush>
  </inkml:definitions>
  <inkml:trace contextRef="#ctx0" brushRef="#br0">35550.000 9650.000 585,'-49.000'23.000'0,"4.000"-3.000"0,3.000-3.000 0,3.000-2.000 0,4.000-3.000 0,7.000 1.000-2,6.000-1.000 0,7.000 1.000-1,0.000-3.000-1,-2.000-2.000 1,-3.000-3.000 0,-3.000-3.000 1,-1.000-1.000 0,4.000 4.000 0,3.000 3.000 0,3.000 3.000 0,-1.000-1.000 0,-2.000-2.000 2,-3.000-3.000 0,-3.000-3.000 1,-1.000-1.000 2,4.000 4.000 4,3.000 3.000 4,3.000 3.000 3,6.000-1.000 6,9.000-2.000 9,10.000-3.000 9,10.000-3.000 8,4.000-2.000 1,0.000 0.000-10,0.000 0.000-7,0.000 0.000-10,3.000 0.000-4,6.000 0.000-3,7.000 0.000-2,6.000 0.000-2,1.000-2.000-2,-3.000-3.000 0,-3.000-3.000-1,-2.000-2.000-1,-1.000-3.000 1,3.000 1.000-1,3.000-1.000 0,4.000 1.000 1,-1.000-1.000-1,-3.000 1.000-1,-3.000-1.000 0,-2.000 1.000-1,-1.000-1.000-1,3.000 1.000 2,3.000-1.000-1,4.000 1.000 1,-1.000-1.000 0,-3.000 1.000-1,-3.000-1.000 0,-2.000 1.000 0,-1.000-1.000-1,3.000 1.000-2,3.000-1.000-1,4.000 1.000-3,1.000-1.000-1,0.000 1.000-2,0.000-1.000-1,0.000 1.000-2,0.000-1.000 0,0.000 1.000 0,0.000-1.000 1,0.000 1.000 0,6.000-4.000-3,13.000-6.000-7,12.000-6.000-8,13.000-6.000-8,-2.000-2.000-3,-16.000 3.000 1,-15.000 3.000 1,-15.000 4.000 1,-14.000 1.000 0,-8.000 0.000 0,-10.000 0.000 0,-9.000 0.000 1</inkml:trace>
</inkml:ink>
</file>

<file path=ppt/ink/ink2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08:47"/>
    </inkml:context>
    <inkml:brush xml:id="br0">
      <inkml:brushProperty name="width" value="0.038701094686985" units="cm"/>
      <inkml:brushProperty name="height" value="0.038701094686985" units="cm"/>
      <inkml:brushProperty name="color" value="#f2395b"/>
      <inkml:brushProperty name="ignorePressure" value="0"/>
    </inkml:brush>
  </inkml:definitions>
  <inkml:trace contextRef="#ctx0" brushRef="#br0">19700.000 5250.000 568,'-47.000'-22.000'49,"6.000"6.000"-8,7.000 7.000-7,6.000 6.000-7,6.000 15.000-1,6.000 26.000 7,7.000 24.000 7,6.000 26.000 6,3.000 19.000-1,0.000 17.000-12,0.000 15.000-10,0.000 16.000-10,0.000 7.000-7,0.000 1.000 0,0.000-1.000-2,0.000 1.000 0,0.000-12.000-3,0.000-21.000-1,0.000-22.000-2,0.000-22.000-2</inkml:trace>
</inkml:ink>
</file>

<file path=ppt/ink/ink23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7:23"/>
    </inkml:context>
    <inkml:brush xml:id="br0">
      <inkml:brushProperty name="width" value="0.0360936187207699" units="cm"/>
      <inkml:brushProperty name="height" value="0.0360936187207699" units="cm"/>
      <inkml:brushProperty name="color" value="#fed406"/>
      <inkml:brushProperty name="ignorePressure" value="0"/>
    </inkml:brush>
  </inkml:definitions>
  <inkml:trace contextRef="#ctx0" brushRef="#br0">36200.000 7850.000 609,'-46.000'-24.000'0,"10.000"4.000"-1,10.000 3.000 1,9.000 3.000-1,4.000 1.000 4,1.000 1.000 9,-1.000-1.000 10,1.000 1.000 8,1.000 4.000 4,3.000 9.000-1,3.000 10.000-1,4.000 10.000-1,2.000 5.000-4,4.000 4.000-4,3.000 3.000-5,3.000 3.000-5,-1.000 6.000-3,-2.000 9.000-1,-3.000 10.000-1,-3.000 10.000-2,-1.000 5.000 1,4.000 4.000-1,3.000 3.000 1,3.000 3.000 0,1.000 3.000 0,1.000 3.000-1,-1.000 3.000 1,1.000 4.000-2,-1.000 2.000 1,1.000 4.000-1,-1.000 3.000 1,1.000 3.000 0,-1.000 26.000-2,1.000 51.000-1,-1.000 49.000-4,1.000 51.000-2,-3.000 26.000-2,-2.000 3.000-2,-3.000 3.000-3,-3.000 4.000-2,1.000-18.000-4,6.000-37.000-6,7.000-38.000-7,6.000-37.000-6,4.000-34.000-2,4.000-27.000 0,3.000-28.000 2,3.000-28.000 0,-1.000-27.000 2,-2.000-25.000 1,-3.000-25.000 1,-3.000-25.000 1,-6.000-13.000 3,-5.000 1.000 3,-7.000-1.000 5,-5.000 1.000 3</inkml:trace>
</inkml:ink>
</file>

<file path=ppt/ink/ink23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7:23"/>
    </inkml:context>
    <inkml:brush xml:id="br0">
      <inkml:brushProperty name="width" value="0.0312789902091026" units="cm"/>
      <inkml:brushProperty name="height" value="0.0312789902091026" units="cm"/>
      <inkml:brushProperty name="color" value="#fed406"/>
      <inkml:brushProperty name="ignorePressure" value="0"/>
    </inkml:brush>
  </inkml:definitions>
  <inkml:trace contextRef="#ctx0" brushRef="#br0">36200.000 9850.000 703,'15.000'-58.000'24,"-18.000"34.000"9,-19.000 35.000 8,-18.000 35.000 9,-12.000 22.000-1,-3.000 14.000-12,-3.000 11.000-12,-2.000 14.000-12,-5.000 7.000-5,-2.000 3.000-2,-3.000 3.000 0,-3.000 4.000-2,2.000-7.000-4,10.000-16.000-11,10.000-15.000-9,9.000-15.000-11,6.000-18.000-8,3.000-19.000-8,3.000-18.000-8,4.000-19.000-8</inkml:trace>
</inkml:ink>
</file>

<file path=ppt/ink/ink23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7:23"/>
    </inkml:context>
    <inkml:brush xml:id="br0">
      <inkml:brushProperty name="width" value="0.0373749956488609" units="cm"/>
      <inkml:brushProperty name="height" value="0.0373749956488609" units="cm"/>
      <inkml:brushProperty name="color" value="#fed406"/>
      <inkml:brushProperty name="ignorePressure" value="0"/>
    </inkml:brush>
  </inkml:definitions>
  <inkml:trace contextRef="#ctx0" brushRef="#br0">36750.000 9900.000 588,'25.000'23.000'0,"0.000"-3.000"0,0.000-3.000 0,0.000-2.000 0,3.000 3.000 6,6.000 14.000 12,7.000 11.000 12,6.000 14.000 12,3.000 2.000 6,0.000-6.000-3,0.000-6.000-2,0.000-6.000-2,0.000-6.000-3,0.000-2.000-7,0.000-3.000-5,0.000-3.000-6,1.000-2.000-6,4.000 0.000-7,3.000 0.000-4,3.000 0.000-7,-4.000-8.000-16,-8.000-16.000-24,-10.000-15.000-26,-9.000-15.000-25</inkml:trace>
</inkml:ink>
</file>

<file path=ppt/ink/ink23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7:24"/>
    </inkml:context>
    <inkml:brush xml:id="br0">
      <inkml:brushProperty name="width" value="0.0371822640299797" units="cm"/>
      <inkml:brushProperty name="height" value="0.0371822640299797" units="cm"/>
      <inkml:brushProperty name="color" value="#fed406"/>
      <inkml:brushProperty name="ignorePressure" value="0"/>
    </inkml:brush>
  </inkml:definitions>
  <inkml:trace contextRef="#ctx0" brushRef="#br0">37900.000 8300.000 591,'-38.000'0.000'7,"26.000"0.000"14,24.000 0.000 14,26.000 0.000 14,12.000-2.000 4,0.000-3.000-9,0.000-3.000-9,0.000-2.000-7,7.000-5.000-5,17.000-2.000-3,15.000-3.000-1,16.000-3.000-3,-1.000-1.000-2,-15.000 4.000 0,-15.000 3.000-1,-16.000 3.000-2,-8.000 1.000-5,0.000 1.000-11,0.000-1.000-11,0.000 1.000-11,-11.000 1.000-6,-22.000 3.000-1,-22.000 3.000 0,-21.000 4.000-1,-12.000 8.000 5,1.000 17.000 10,-1.000 15.000 11,1.000 16.000 9,-3.000 10.000 7,-2.000 7.000 2,-3.000 6.000 2,-3.000 7.000 3,-2.000 7.000 0,0.000 9.000-1,0.000 10.000-1,0.000 10.000-1,1.000-4.000-1,4.000-16.000 0,3.000-15.000 0,3.000-15.000-1,4.000-12.000-1,7.000-6.000 0,6.000-6.000-2,7.000-6.000 1,2.000-2.000-2,1.000 3.000-1,-1.000 3.000-2,1.000 4.000-1,-1.000-3.000-1,1.000-5.000-1,-1.000-7.000-2,1.000-5.000-1,7.000-11.000-4,16.000-11.000-7,15.000-14.000-6,17.000-11.000-8,11.000-18.000-1,10.000-22.000 3,10.000-22.000 3,9.000-21.000 4,7.000-14.000-3,7.000-2.000-6,6.000-3.000-7,7.000-3.000-7,-1.000 4.000 0,-6.000 13.000 9,-6.000 12.000 7,-6.000 13.000 9,-12.000 13.000 4,-15.000 17.000 4,-15.000 15.000 3,-16.000 16.000 2,-12.000 12.000 3,-5.000 9.000 2,-7.000 10.000 1,-5.000 10.000 1,-11.000 11.000 5,-11.000 17.000 7,-14.000 15.000 8,-11.000 16.000 6,-11.000 7.000 5,-5.000 1.000 1,-7.000-1.000 1,-5.000 1.000 1,-4.000-3.000-1,0.000-2.000-5,0.000-3.000-4,0.000-3.000-5,1.000-2.000-4,4.000 0.000-3,3.000 0.000-2,3.000 0.000-4,-1.000 0.000-1,-2.000 0.000 1,-3.000 0.000 0,-3.000 0.000 0,-2.000-2.000-4,0.000-3.000-7,0.000-3.000-8,0.000-2.000-8,1.000-6.000-3,4.000-6.000-1,3.000-6.000 1,3.000-6.000 0,3.000-7.000 1,3.000-6.000 3,3.000-6.000 3,4.000-6.000 2,4.000-6.000 3,6.000-2.000 3,7.000-3.000 4,6.000-3.000 2,10.000-4.000 8,17.000-3.000 12,15.000-3.000 12,16.000-2.000 11,10.000-5.000 3,7.000-2.000-7,6.000-3.000-7,7.000-3.000-8,4.000-2.000-4,3.000 0.000-2,3.000 0.000-3,4.000 0.000-2,4.000-2.000-3,6.000-3.000-2,7.000-3.000-2,6.000-2.000-3,4.000-3.000-2,4.000 1.000 0,3.000-1.000-1,3.000 1.000-1,-1.000-1.000-1,-2.000 1.000-1,-3.000-1.000-2,-3.000 1.000-1,-4.000 2.000-2,-3.000 7.000 0,-3.000 6.000-2,-2.000 7.000-1,-9.000 0.000-4,-12.000-2.000-6,-13.000-3.000-6,-12.000-3.000-5</inkml:trace>
</inkml:ink>
</file>

<file path=ppt/ink/ink23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7:25"/>
    </inkml:context>
    <inkml:brush xml:id="br0">
      <inkml:brushProperty name="width" value="0.0361893549561501" units="cm"/>
      <inkml:brushProperty name="height" value="0.0361893549561501" units="cm"/>
      <inkml:brushProperty name="color" value="#fed406"/>
      <inkml:brushProperty name="ignorePressure" value="0"/>
    </inkml:brush>
  </inkml:definitions>
  <inkml:trace contextRef="#ctx0" brushRef="#br0">38750.000 8950.000 607,'-25.000'-24.000'0,"0.000"4.000"0,0.000 3.000 0,0.000 3.000 0,1.000 1.000 3,4.000 1.000 4,3.000-1.000 5,3.000 1.000 6,3.000 8.000 5,3.000 20.000 7,3.000 18.000 8,4.000 20.000 8,1.000 16.000-1,0.000 16.000-8,0.000 15.000-7,0.000 17.000-9,3.000 13.000-3,6.000 13.000 0,7.000 12.000-2,6.000 13.000 1,3.000 16.000-6,0.000 23.000-9,0.000 22.000-8,0.000 22.000-11,3.000 7.000-7,6.000-6.000-7,7.000-6.000-6,6.000-6.000-8,3.000-21.000-2,0.000-34.000-1,0.000-35.000 0,0.000-33.000 1,-5.000-28.000 3,-9.000-18.000 7,-10.000-19.000 8,-8.000-18.000 6</inkml:trace>
</inkml:ink>
</file>

<file path=ppt/ink/ink23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7:25"/>
    </inkml:context>
    <inkml:brush xml:id="br0">
      <inkml:brushProperty name="width" value="0.032048836350441" units="cm"/>
      <inkml:brushProperty name="height" value="0.032048836350441" units="cm"/>
      <inkml:brushProperty name="color" value="#fed406"/>
      <inkml:brushProperty name="ignorePressure" value="0"/>
    </inkml:brush>
  </inkml:definitions>
  <inkml:trace contextRef="#ctx0" brushRef="#br0">40100.000 7850.000 686,'-2.000'76.000'110,"-3.000"4.000"-26,-3.000 3.000-27,-2.000 3.000-25,-3.000-1.000-17,1.000-2.000-4,-1.000-3.000-7,1.000-3.000-4,-1.000-7.000-5,1.000-9.000-4,-1.000-10.000-3,1.000-8.000-4,5.000-9.000-5,14.000-6.000-8,11.000-6.000-7,14.000-6.000-8,2.000 4.000 1,-6.000 16.000 8,-6.000 15.000 10,-6.000 17.000 8,-12.000 8.000 7,-15.000 4.000 5,-15.000 3.000 4,-16.000 3.000 5,-7.000-1.000 4,4.000-2.000 1,3.000-3.000 3,3.000-3.000 3,3.000-6.000 0,3.000-5.000 0,3.000-7.000 0,4.000-5.000-1,4.000-8.000 1,6.000-5.000-2,7.000-7.000 0,6.000-5.000 0,6.000-3.000-1,6.000 4.000 3,7.000 3.000 1,6.000 3.000 1,3.000 3.000 0,0.000 3.000-1,0.000 3.000-2,0.000 4.000-2,-2.000 2.000-3,-3.000 4.000-1,-3.000 3.000-4,-2.000 3.000-3,-3.000-1.000-1,1.000-2.000 0,-1.000-3.000-1,1.000-3.000 0,-1.000-21.000-8,1.000-37.000-12,-1.000-38.000-14,1.000-37.000-13,2.000-30.000-6,7.000-22.000 3,6.000-22.000 2,7.000-21.000 2,0.000 1.000 6,-2.000 25.000 7,-3.000 25.000 9,-3.000 25.000 7</inkml:trace>
</inkml:ink>
</file>

<file path=ppt/ink/ink23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7:26"/>
    </inkml:context>
    <inkml:brush xml:id="br0">
      <inkml:brushProperty name="width" value="0.03591363504529" units="cm"/>
      <inkml:brushProperty name="height" value="0.03591363504529" units="cm"/>
      <inkml:brushProperty name="color" value="#fed406"/>
      <inkml:brushProperty name="ignorePressure" value="0"/>
    </inkml:brush>
  </inkml:definitions>
  <inkml:trace contextRef="#ctx0" brushRef="#br0">40550.000 7850.000 612,'50.000'-94.000'-1,"0.000"13.000"-3,0.000 12.000-2,0.000 13.000-3,-2.000 12.000 5,-3.000 13.000 13,-3.000 12.000 11,-2.000 13.000 12,-5.000 6.000 5,-2.000 0.000-1,-3.000 0.000-2,-3.000 0.000-2,-1.000 3.000-2,4.000 6.000-2,3.000 7.000-3,3.000 6.000-2,-2.000 4.000-2,-6.000 4.000-2,-6.000 3.000 0,-6.000 3.000-2,-6.000 4.000-2,-2.000 7.000-5,-3.000 6.000-6,-3.000 7.000-4,-7.000 4.000-10,-9.000 3.000-15,-10.000 3.000-16,-8.000 4.000-16,-6.000-4.000-3,1.000-9.000 6,-1.000-10.000 7,1.000-8.000 7,1.000-9.000 5,3.000-6.000 3,3.000-6.000 4,4.000-6.000 3,2.000-7.000 4,4.000-6.000 5,3.000-6.000 5,3.000-6.000 5,1.000 7.000 6,1.000 22.000 7,-1.000 22.000 9,1.000 23.000 7,-3.000 10.000 4,-2.000 0.000-2,-3.000 0.000-1,-3.000 0.000-2,-1.000-4.000 0,4.000-5.000-1,3.000-7.000 0,3.000-5.000-1,10.000-19.000-3,20.000-27.000-3,18.000-28.000-5,20.000-28.000-4,10.000-17.000-3,3.000-2.000-3,3.000-3.000-2,4.000-3.000-3,-3.000 5.000-1,-5.000 17.000 0,-7.000 15.000 0,-5.000 16.000 1,-8.000 10.000 1,-5.000 7.000 0,-7.000 6.000 1,-5.000 7.000 1,-11.000 11.000 2,-11.000 20.000 1,-14.000 18.000 2,-11.000 20.000 2,-14.000 10.000 0,-11.000 3.000 0,-14.000 3.000-2,-11.000 4.000 0,-6.000-3.000 1,4.000-5.000 0,3.000-7.000 1,3.000-5.000 0,1.000-9.000 1,1.000-9.000 1,-1.000-10.000-1,1.000-8.000 0,2.000-8.000 2,7.000-2.000 2,6.000-3.000 3,7.000-3.000 2,10.000-4.000 1,16.000-3.000-2,15.000-3.000-1,17.000-2.000-2,14.000-8.000-1,17.000-8.000-4,15.000-10.000-1,16.000-9.000-4,10.000-9.000-1,7.000-5.000 1,6.000-7.000-2,7.000-5.000 1,-3.000-3.000-4,-8.000 4.000-6,-10.000 3.000-8,-9.000 3.000-8,-10.000 3.000-2,-9.000 3.000-2,-10.000 3.000 0,-8.000 4.000-1,-11.000 1.000 1,-8.000 0.000 2,-10.000 0.000 3,-9.000 0.000 3,-12.000 1.000 3,-11.000 4.000 5,-14.000 3.000 5,-11.000 3.000 5,-6.000 3.000 5,4.000 3.000 8,3.000 3.000 7,3.000 4.000 6,1.000 1.000 4,1.000 0.000 1,-1.000 0.000-1,1.000 0.000 0,1.000 4.000 1,3.000 10.000 2,3.000 10.000 2,4.000 9.000 1,-1.000 6.000-1,-3.000 3.000-4,-3.000 3.000-5,-2.000 4.000-3,-1.000 2.000-5,3.000 4.000-1,3.000 3.000-3,4.000 3.000-2,1.000 1.000-3,0.000 1.000-3,0.000-1.000-3,0.000 1.000-4,0.000-6.000-3,0.000-8.000-6,0.000-10.000-4,0.000-9.000-5,6.000-10.000-5,13.000-9.000-9,12.000-10.000-6,13.000-8.000-8,10.000-8.000 2,10.000-2.000 14,10.000-3.000 13,9.000-3.000 12,4.000-1.000 10,1.000 4.000 4,-1.000 3.000 4,1.000 3.000 6,-1.000 3.000 2,1.000 3.000 3,-1.000 3.000 1,1.000 4.000 3,-3.000 4.000-1,-2.000 6.000-2,-3.000 7.000-3,-3.000 6.000-3,-6.000-5.000-7,-5.000-16.000-12,-7.000-15.000-13,-5.000-15.000-13,-6.000-11.000-3,-3.000-2.000 6,-3.000-3.000 5,-2.000-3.000 5,-3.000 1.000 4,1.000 6.000-1,-1.000 7.000 0,1.000 6.000 0</inkml:trace>
</inkml:ink>
</file>

<file path=ppt/ink/ink23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7:27"/>
    </inkml:context>
    <inkml:brush xml:id="br0">
      <inkml:brushProperty name="width" value="0.0497708581387997" units="cm"/>
      <inkml:brushProperty name="height" value="0.0497708581387997" units="cm"/>
      <inkml:brushProperty name="color" value="#fed406"/>
      <inkml:brushProperty name="ignorePressure" value="0"/>
    </inkml:brush>
  </inkml:definitions>
  <inkml:trace contextRef="#ctx0" brushRef="#br0">42250.000 7550.000 442,'46.000'-25.000'1,"-5.000"0.000"2,-7.000 0.000 2,-5.000 0.000 3,-6.000 12.000 1,-3.000 26.000 3,-3.000 24.000 1,-2.000 26.000 1,-9.000 15.000 0,-12.000 6.000-4,-13.000 7.000-3,-12.000 6.000-4,-7.000 3.000 0,1.000 0.000 0,-1.000 0.000 1,1.000 0.000 2,2.000-7.000-1,7.000-11.000-3,6.000-14.000-3,7.000-11.000-1,4.000-11.000-1,3.000-5.000 4,3.000-7.000 2,4.000-5.000 4,5.000-8.000 1,10.000-5.000-1,10.000-7.000 1,9.000-5.000-1,7.000-9.000 0,7.000-9.000-1,6.000-10.000-2,7.000-8.000-1,2.000-6.000-1,1.000 1.000-3,-1.000-1.000-2,1.000 1.000-3,-4.000 1.000-2,-6.000 3.000 0,-6.000 3.000-3,-6.000 4.000 0,-10.000 8.000 1,-12.000 17.000 4,-13.000 15.000 4,-12.000 16.000 3,-9.000 12.000 6,-2.000 9.000 5,-3.000 10.000 4,-3.000 10.000 6,1.000 5.000 3,6.000 4.000-1,7.000 3.000 0,6.000 3.000 0,3.000 1.000-2,0.000 1.000 0,0.000-1.000-2,0.000 1.000-1,3.000-6.000-2,6.000-8.000-3,7.000-10.000-2,6.000-9.000-2,1.000 2.000-1,-3.000 17.000 1,-3.000 15.000 0,-2.000 16.000 1,-3.000 4.000 0,1.000-6.000 0,-1.000-6.000 0,1.000-6.000-1,1.000-6.000 0,3.000-2.000-1,3.000-3.000-2,4.000-3.000 0,-1.000-4.000-1,-3.000-3.000 1,-3.000-3.000 1,-2.000-2.000 0,-5.000-3.000-2,-2.000 1.000-4,-3.000-1.000-3,-3.000 1.000-5,-6.000-1.000-2,-5.000 1.000 0,-7.000-1.000 2,-5.000 1.000 0,-14.000 1.000-2,-18.000 3.000-2,-19.000 3.000-4,-18.000 4.000-2,-25.000 2.000-5,-27.000 4.000-4,-28.000 3.000-6,-28.000 3.000-4,1.000-7.000 0,31.000-15.000 7,32.000-15.000 6,31.000-16.000 7,17.000-7.000-4,3.000 4.000-15,3.000 3.000-14,4.000 3.000-13</inkml:trace>
</inkml:ink>
</file>

<file path=ppt/ink/ink23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8:11"/>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68700.000 12150.000 999,'-35.000'-29.000'0,"-18.000"-5.000"0,-19.000-7.000 0,-18.000-5.000 0,-1.000 0.000-6,19.000 10.000-12,19.000 10.000-12,19.000 9.000-12</inkml:trace>
</inkml:ink>
</file>

<file path=ppt/ink/ink23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9:00"/>
    </inkml:context>
    <inkml:brush xml:id="br0">
      <inkml:brushProperty name="width" value="0.038981020450592" units="cm"/>
      <inkml:brushProperty name="height" value="0.038981020450592" units="cm"/>
      <inkml:brushProperty name="color" value="#f2395b"/>
      <inkml:brushProperty name="ignorePressure" value="0"/>
    </inkml:brush>
  </inkml:definitions>
  <inkml:trace contextRef="#ctx0" brushRef="#br0">12400.000 47850.000 564,'-140.000'-43.000'31,"73.000"17.000"12,72.000 15.000 10,72.000 16.000 11,32.000 5.000-1,-6.000-2.000-9,-6.000-3.000-11,-6.000-3.000-11,4.000-4.000-9,16.000-3.000-6,15.000-3.000-7,17.000-2.000-7,-1.000-1.000-6,-16.000 3.000-3,-15.000 3.000-4,-15.000 4.000-3,-15.000 1.000-6,-12.000 0.000-8,-13.000 0.000-7,-12.000 0.000-8,-12.000 4.000-2,-8.000 10.000 0,-10.000 10.000 1,-9.000 9.000 1,-9.000 1.000 4,-5.000-6.000 7,-7.000-6.000 7,-5.000-6.000 6,-4.000-4.000 4,0.000 1.000-3,0.000-1.000-2,0.000 1.000-1</inkml:trace>
</inkml:ink>
</file>

<file path=ppt/ink/ink2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08:47"/>
    </inkml:context>
    <inkml:brush xml:id="br0">
      <inkml:brushProperty name="width" value="0.0333555452525616" units="cm"/>
      <inkml:brushProperty name="height" value="0.0333555452525616" units="cm"/>
      <inkml:brushProperty name="color" value="#f2395b"/>
      <inkml:brushProperty name="ignorePressure" value="0"/>
    </inkml:brush>
  </inkml:definitions>
  <inkml:trace contextRef="#ctx0" brushRef="#br0">21350.000 4550.000 659,'-24.000'-25.000'4,"4.000"0.000"6,3.000 0.000 7,3.000 0.000 7,17.000 1.000 7,31.000 4.000 7,32.000 3.000 6,31.000 3.000 6,15.000 1.000-3,1.000 1.000-13,-1.000-1.000-13,1.000 1.000-14,-4.000 1.000-6,-6.000 3.000 2,-6.000 3.000 1,-6.000 4.000 2,-12.000 2.000-12,-15.000 4.000-21,-15.000 3.000-24,-16.000 3.000-21,-12.000 4.000-6,-5.000 7.000 12,-7.000 6.000 13,-5.000 7.000 11</inkml:trace>
</inkml:ink>
</file>

<file path=ppt/ink/ink23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9:01"/>
    </inkml:context>
    <inkml:brush xml:id="br0">
      <inkml:brushProperty name="width" value="0.0444160997867584" units="cm"/>
      <inkml:brushProperty name="height" value="0.0444160997867584" units="cm"/>
      <inkml:brushProperty name="color" value="#f2395b"/>
      <inkml:brushProperty name="ignorePressure" value="0"/>
    </inkml:brush>
  </inkml:definitions>
  <inkml:trace contextRef="#ctx0" brushRef="#br0">12850.000 48150.000 495,'-25.000'21.000'0,"0.000"-5.000"0,0.000-7.000 0,0.000-5.000 0,-4.000-1.000-1,-5.000 6.000 0,-7.000 7.000 0,-5.000 6.000-2,-1.000 4.000 3,6.000 4.000 6,7.000 3.000 7,6.000 3.000 5,6.000 4.000 6,6.000 7.000 6,7.000 6.000 5,6.000 7.000 7,3.000 8.000 0,0.000 14.000-3,0.000 11.000-4,0.000 14.000-3,0.000 10.000-3,0.000 9.000-3,0.000 10.000-2,0.000 10.000-2,0.000 5.000-3,0.000 4.000-1,0.000 3.000-2,0.000 3.000-1,0.000 3.000-3,0.000 3.000-4,0.000 3.000-3,0.000 4.000-4,1.000-3.000-5,4.000-5.000-5,3.000-7.000-5,3.000-5.000-6,-1.000-4.000-4,-2.000 0.000-5,-3.000 0.000-5,-3.000 0.000-3,-1.000-7.000-2,4.000-11.000 3,3.000-14.000 2,3.000-11.000 3,-1.000-17.000 1,-2.000-18.000 0,-3.000-19.000 1,-3.000-18.000-1</inkml:trace>
</inkml:ink>
</file>

<file path=ppt/ink/ink23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9:01"/>
    </inkml:context>
    <inkml:brush xml:id="br0">
      <inkml:brushProperty name="width" value="0.0359112955629826" units="cm"/>
      <inkml:brushProperty name="height" value="0.0359112955629826" units="cm"/>
      <inkml:brushProperty name="color" value="#f2395b"/>
      <inkml:brushProperty name="ignorePressure" value="0"/>
    </inkml:brush>
  </inkml:definitions>
  <inkml:trace contextRef="#ctx0" brushRef="#br0">12950.000 50200.000 612,'51.000'-229.000'4,"4.000"45.000"7,3.000 43.000 7,3.000 45.000 8,4.000 25.000 4,7.000 10.000 3,6.000 10.000 2,7.000 9.000 2,-1.000 10.000-1,-6.000 14.000-5,-6.000 11.000-4,-6.000 14.000-5,-9.000 13.000-3,-8.000 16.000-4,-10.000 15.000-2,-9.000 17.000-4,-10.000 10.000-2,-9.000 6.000-1,-10.000 7.000-2,-8.000 6.000 0,-9.000 3.000-3,-6.000 0.000-4,-6.000 0.000-2,-6.000 0.000-2,-6.000-4.000-4,-2.000-5.000-2,-3.000-7.000-2,-3.000-5.000-3,-6.000-6.000-1,-5.000-3.000-1,-7.000-3.000 0,-5.000-2.000-1,-3.000-9.000-2,4.000-12.000-4,3.000-13.000-3,3.000-12.000-4,3.000-13.000-1,3.000-12.000 2,3.000-13.000 0,4.000-12.000 1,5.000-10.000 3,10.000-6.000 4,10.000-6.000 4,9.000-6.000 4,6.000-1.000 4,3.000 7.000 3,3.000 6.000 5,4.000 7.000 4,2.000 5.000 4,4.000 7.000 5,3.000 6.000 6,3.000 7.000 4,6.000 4.000 5,9.000 3.000 4,10.000 3.000 4,10.000 4.000 4,8.000 2.000 2,10.000 4.000-2,10.000 3.000-1,9.000 3.000-2,2.000 3.000-1,-2.000 3.000-1,-3.000 3.000-2,-3.000 4.000-2,-2.000 2.000-3,0.000 4.000-8,0.000 3.000-5,0.000 3.000-7,-4.000-1.000-7,-5.000-2.000-8,-7.000-3.000-9,-5.000-3.000-7,-8.000-6.000-6,-5.000-5.000-3,-7.000-7.000-2,-5.000-5.000-4,-4.000-3.000 0,0.000 4.000 3,0.000 3.000 2,0.000 3.000 2</inkml:trace>
</inkml:ink>
</file>

<file path=ppt/ink/ink23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9:02"/>
    </inkml:context>
    <inkml:brush xml:id="br0">
      <inkml:brushProperty name="width" value="0.0356186404824257" units="cm"/>
      <inkml:brushProperty name="height" value="0.0356186404824257" units="cm"/>
      <inkml:brushProperty name="color" value="#f2395b"/>
      <inkml:brushProperty name="ignorePressure" value="0"/>
    </inkml:brush>
  </inkml:definitions>
  <inkml:trace contextRef="#ctx0" brushRef="#br0">15500.000 47450.000 617,'26.000'-82.000'4,"4.000"-11.000"9,3.000-14.000 9,3.000-11.000 8,-1.000 7.000 2,-2.000 28.000-6,-3.000 28.000-5,-3.000 29.000-7,-4.000 19.000-4,-3.000 14.000-6,-3.000 11.000-4,-2.000 14.000-5,-5.000 16.000-3,-2.000 22.000-2,-3.000 22.000-1,-3.000 23.000-2,-9.000 13.000-1,-11.000 6.000-3,-14.000 7.000-1,-11.000 6.000-3,-11.000-2.000 0,-5.000-9.000 3,-7.000-10.000 2,-5.000-8.000 2,-4.000-11.000 1,0.000-8.000 0,0.000-10.000 1,0.000-9.000-1,6.000-9.000 3,13.000-5.000 4,12.000-7.000 4,13.000-5.000 4,13.000-12.000 6,17.000-16.000 8,15.000-15.000 9,16.000-15.000 7,16.000-15.000 2,20.000-12.000-5,18.000-13.000-5,20.000-12.000-4,8.000-7.000-5,1.000 1.000-4,-1.000-1.000-4,1.000 1.000-3,-6.000 2.000-2,-8.000 7.000-1,-10.000 6.000-1,-9.000 7.000-1,-12.000 5.000 0,-11.000 7.000 1,-14.000 6.000 1,-11.000 7.000 0,-15.000 11.000 2,-16.000 20.000 4,-15.000 18.000 3,-15.000 20.000 3,-12.000 13.000 2,-6.000 9.000 1,-6.000 10.000 0,-6.000 10.000 1,-9.000 11.000 0,-8.000 17.000-2,-10.000 15.000-2,-9.000 16.000 0,-9.000 12.000-1,-5.000 9.000 0,-7.000 10.000 0,-5.000 10.000 0,-9.000 5.000-1,-9.000 4.000-3,-10.000 3.000-2,-8.000 3.000-2,0.000-1.000-5,14.000-2.000-4,11.000-3.000-5,14.000-3.000-4,11.000-9.000-3,14.000-11.000-1,11.000-14.000-1,14.000-11.000 0,8.000-15.000-2,7.000-16.000-3,6.000-15.000-3,7.000-15.000-3,7.000-23.000-4,9.000-28.000-5,10.000-28.000-6,10.000-27.000-5</inkml:trace>
</inkml:ink>
</file>

<file path=ppt/ink/ink23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9:02"/>
    </inkml:context>
    <inkml:brush xml:id="br0">
      <inkml:brushProperty name="width" value="0.0435259863734245" units="cm"/>
      <inkml:brushProperty name="height" value="0.0435259863734245" units="cm"/>
      <inkml:brushProperty name="color" value="#f2395b"/>
      <inkml:brushProperty name="ignorePressure" value="0"/>
    </inkml:brush>
  </inkml:definitions>
  <inkml:trace contextRef="#ctx0" brushRef="#br0">14600.000 50150.000 505,'23.000'-52.000'2,"-3.000"-3.000"2,-3.000-3.000 5,-2.000-2.000 2,0.000 17.000 9,7.000 42.000 15,6.000 40.000 13,7.000 41.000 15,0.000 18.000 0,-2.000-3.000-12,-3.000-3.000-13,-3.000-2.000-13,-1.000-8.000-7,4.000-8.000-1,3.000-10.000-1,3.000-9.000-2,4.000-10.000-8,7.000-9.000-18,6.000-10.000-17,7.000-8.000-18,4.000-12.000-8,3.000-12.000-1,3.000-13.000 0,4.000-12.000-1,-1.000-13.000 4,-3.000-12.000 8,-3.000-13.000 8,-2.000-12.000 8,-6.000-7.000 8,-6.000 1.000 4,-6.000-1.000 6,-6.000 1.000 5,-7.000 4.000 5,-6.000 9.000 5,-6.000 10.000 4,-6.000 10.000 5,-6.000 14.000 10,-2.000 23.000 15,-3.000 22.000 16,-3.000 22.000 17,-1.000 12.000-1,4.000 3.000-16,3.000 3.000-15,3.000 4.000-17,9.000-4.000-11,16.000-9.000-8,15.000-10.000-8,17.000-8.000-8,3.000-9.000-5,-5.000-6.000 0,-7.000-6.000-1,-5.000-6.000-1,-15.000 7.000 1,-22.000 22.000 2,-22.000 22.000 1,-21.000 23.000 1,-10.000 2.000 2,3.000-16.000 5,3.000-15.000 3,4.000-15.000 3,-9.000 2.000 3,-18.000 22.000 1,-19.000 22.000 1,-18.000 23.000 0,-12.000 8.000 1,-3.000-3.000 1,-3.000-3.000-1,-2.000-2.000 1,-1.000-6.000 0,3.000-6.000 2,3.000-6.000 2,4.000-6.000 2,4.000-7.000 0,6.000-6.000 0,7.000-6.000 0,6.000-6.000 0,9.000-7.000 1,13.000-6.000 2,12.000-6.000 2,13.000-6.000 1,18.000-9.000 4,26.000-8.000 3,24.000-10.000 2,26.000-9.000 5,19.000-7.000-2,17.000-3.000-5,15.000-3.000-4,16.000-2.000-5,7.000-1.000-6,1.000 3.000-6,-1.000 3.000-5,1.000 4.000-6,-3.000 2.000-8,-2.000 4.000-8,-3.000 3.000-10,-3.000 3.000-9,-7.000 3.000-6,-9.000 3.000 0,-10.000 3.000-3,-8.000 4.000-1,-12.000 1.000 3,-12.000 0.000 9,-13.000 0.000 7,-12.000 0.000 7,-9.000-2.000 6,-2.000-3.000 0,-3.000-3.000 1,-3.000-2.000 2</inkml:trace>
</inkml:ink>
</file>

<file path=ppt/ink/ink23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9:03"/>
    </inkml:context>
    <inkml:brush xml:id="br0">
      <inkml:brushProperty name="width" value="0.0436922274529934" units="cm"/>
      <inkml:brushProperty name="height" value="0.0436922274529934" units="cm"/>
      <inkml:brushProperty name="color" value="#f2395b"/>
      <inkml:brushProperty name="ignorePressure" value="0"/>
    </inkml:brush>
  </inkml:definitions>
  <inkml:trace contextRef="#ctx0" brushRef="#br0">18000.000 49250.000 503,'-41.000'-24.000'6,"19.000"4.000"12,19.000 3.000 13,19.000 3.000 12,16.000-1.000 2,17.000-2.000-6,15.000-3.000-7,16.000-3.000-7,5.000 1.000-7,-2.000 6.000-5,-3.000 7.000-6,-3.000 6.000-6,-6.000 3.000-5,-5.000 0.000-5,-7.000 0.000-4,-5.000 0.000-5,-6.000 0.000-2,-3.000 0.000-1,-3.000 0.000 0,-2.000 0.000-1,-11.000 1.000-1,-15.000 4.000-3,-15.000 3.000-2,-16.000 3.000-3,-10.000 1.000 5,-3.000 1.000 12,-3.000-1.000 13,-2.000 1.000 12,-1.000-1.000 7,3.000 1.000-1,3.000-1.000 0,4.000 1.000-1,1.000 1.000 4,0.000 3.000 6,0.000 3.000 6,0.000 4.000 8,3.000 2.000 0,6.000 4.000-4,7.000 3.000-6,6.000 3.000-4,1.000 1.000-4,-3.000 1.000-3,-3.000-1.000-2,-2.000 1.000-3,-1.000 7.000-1,3.000 16.000 3,3.000 15.000 1,4.000 17.000 2,2.000 3.000-3,4.000-5.000-6,3.000-7.000-6,3.000-5.000-8,-1.000-3.000-3,-2.000 4.000 1,-3.000 3.000 0,-3.000 3.000 0,-2.000-1.000-4,0.000-2.000-9,0.000-3.000-8,0.000-3.000-9,0.000-7.000-5,0.000-9.000-3,0.000-10.000-4,0.000-8.000-2</inkml:trace>
</inkml:ink>
</file>

<file path=ppt/ink/ink23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9:03"/>
    </inkml:context>
    <inkml:brush xml:id="br0">
      <inkml:brushProperty name="width" value="0.0340541116893291" units="cm"/>
      <inkml:brushProperty name="height" value="0.0340541116893291" units="cm"/>
      <inkml:brushProperty name="color" value="#f2395b"/>
      <inkml:brushProperty name="ignorePressure" value="0"/>
    </inkml:brush>
  </inkml:definitions>
  <inkml:trace contextRef="#ctx0" brushRef="#br0">17200.000 51500.000 646,'-79.000'-47.000'36,"45.000"6.000"5,43.000 7.000 6,45.000 6.000 5,24.000 6.000-1,6.000 6.000-9,7.000 7.000-8,6.000 6.000-8,12.000 4.000-10,19.000 4.000-8,19.000 3.000-8,19.000 3.000-9,1.000 3.000-11,-16.000 3.000-11,-15.000 3.000-12,-15.000 4.000-12,-20.000-3.000-1,-21.000-5.000 10,-22.000-7.000 9,-22.000-5.000 11,-11.000-3.000 4,0.000 4.000-2,0.000 3.000-3,0.000 3.000 0</inkml:trace>
</inkml:ink>
</file>

<file path=ppt/ink/ink23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9:05"/>
    </inkml:context>
    <inkml:brush xml:id="br0">
      <inkml:brushProperty name="width" value="0.0377340950071812" units="cm"/>
      <inkml:brushProperty name="height" value="0.0377340950071812" units="cm"/>
      <inkml:brushProperty name="color" value="#f2395b"/>
      <inkml:brushProperty name="ignorePressure" value="0"/>
    </inkml:brush>
  </inkml:definitions>
  <inkml:trace contextRef="#ctx0" brushRef="#br0">17700.000 51600.000 583,'-41.000'-5.000'27,"19.000"-9.000"7,19.000-10.000 7,19.000-8.000 6,13.000-3.000 0,10.000 7.000-5,10.000 6.000-5,9.000 7.000-6,6.000 2.000-5,3.000 1.000-4,3.000-1.000-4,4.000 1.000-4,5.000 1.000-3,10.000 3.000-2,10.000 3.000-3,9.000 4.000-1,2.000 4.000-6,-2.000 6.000-8,-3.000 7.000-7,-3.000 6.000-7,-2.000 4.000-8,0.000 4.000-9,0.000 3.000-8,0.000 3.000-8,-10.000-4.000-2,-18.000-8.000 5,-19.000-10.000 3,-18.000-9.000 5</inkml:trace>
</inkml:ink>
</file>

<file path=ppt/ink/ink23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9:06"/>
    </inkml:context>
    <inkml:brush xml:id="br0">
      <inkml:brushProperty name="width" value="0.0345164723694324" units="cm"/>
      <inkml:brushProperty name="height" value="0.0345164723694324" units="cm"/>
      <inkml:brushProperty name="color" value="#f2395b"/>
      <inkml:brushProperty name="ignorePressure" value="0"/>
    </inkml:brush>
  </inkml:definitions>
  <inkml:trace contextRef="#ctx0" brushRef="#br0">21450.000 47550.000 637,'1.000'48.000'97,"4.000"-3.000"-20,3.000-3.000-20,3.000-2.000-19,1.000-1.000-13,1.000 3.000-2,-1.000 3.000-3,1.000 4.000-3,1.000 1.000-9,3.000 0.000-13,3.000 0.000-14,4.000 0.000-14,1.000-5.000-9,0.000-9.000-4,0.000-10.000-4,0.000-8.000-3</inkml:trace>
</inkml:ink>
</file>

<file path=ppt/ink/ink23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9:06"/>
    </inkml:context>
    <inkml:brush xml:id="br0">
      <inkml:brushProperty name="width" value="0.0415923073887825" units="cm"/>
      <inkml:brushProperty name="height" value="0.0415923073887825" units="cm"/>
      <inkml:brushProperty name="color" value="#f2395b"/>
      <inkml:brushProperty name="ignorePressure" value="0"/>
    </inkml:brush>
  </inkml:definitions>
  <inkml:trace contextRef="#ctx0" brushRef="#br0">22900.000 47200.000 528,'-4.000'-44.000'35,"-5.000"13.000"-7,-7.000 12.000-8,-5.000 13.000-6,-4.000 12.000-1,0.000 13.000 7,0.000 12.000 7,0.000 13.000 5,-5.000 12.000 2,-9.000 13.000-4,-10.000 12.000-5,-8.000 13.000-5,-9.000 10.000-4,-6.000 10.000-7,-6.000 10.000-5,-6.000 9.000-7,-6.000-1.000-2,-2.000-8.000 2,-3.000-10.000 1,-3.000-9.000 2,-1.000-9.000-1,4.000-5.000-6,3.000-7.000-4,3.000-5.000-5,4.000-8.000-1,7.000-5.000 1,6.000-7.000 2,7.000-5.000 1,18.000-14.000 4,31.000-18.000 6,32.000-19.000 6,31.000-18.000 7,20.000-14.000 2,9.000-5.000-1,10.000-7.000 0,10.000-5.000-1,2.000 0.000-1,-3.000 10.000-1,-3.000 10.000-1,-2.000 9.000-2,-5.000 4.000 1,-2.000 1.000-1,-3.000-1.000 0,-3.000 1.000 1,-9.000 4.000-4,-11.000 9.000-6,-14.000 10.000-6,-11.000 10.000-5,-15.000 10.000-5,-16.000 13.000-1,-15.000 12.000-1,-15.000 13.000-1,-14.000 6.000-1,-8.000 0.000 1,-10.000 0.000 1,-9.000 0.000 1,-9.000 0.000 2,-5.000 0.000 3,-7.000 0.000 4,-5.000 0.000 2,-4.000-2.000 3,0.000-3.000 4,0.000-3.000 3,0.000-2.000 3,-2.000-3.000 4,-3.000 1.000 5,-3.000-1.000 3,-2.000 1.000 5,2.000-3.000 1,9.000-2.000 0,10.000-3.000-1,10.000-3.000 0,10.000-6.000 0,13.000-5.000 1,12.000-7.000 1,13.000-5.000 2,15.000-8.000 0,19.000-5.000 0,19.000-7.000 1,19.000-5.000 1,16.000-4.000-2,17.000 0.000-4,15.000 0.000-3,16.000 0.000-5,10.000-4.000-3,7.000-5.000-1,6.000-7.000-2,7.000-5.000-1,2.000-4.000-4,1.000 0.000-8,-1.000 0.000-6,1.000 0.000-7,-6.000 1.000-5,-8.000 4.000-4,-10.000 3.000-3,-9.000 3.000-5,-10.000 1.000-2,-9.000 1.000-1,-10.000-1.000-3,-8.000 1.000-1</inkml:trace>
</inkml:ink>
</file>

<file path=ppt/ink/ink23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9:06"/>
    </inkml:context>
    <inkml:brush xml:id="br0">
      <inkml:brushProperty name="width" value="0.036001767963171" units="cm"/>
      <inkml:brushProperty name="height" value="0.036001767963171" units="cm"/>
      <inkml:brushProperty name="color" value="#f2395b"/>
      <inkml:brushProperty name="ignorePressure" value="0"/>
    </inkml:brush>
  </inkml:definitions>
  <inkml:trace contextRef="#ctx0" brushRef="#br0">21750.000 49750.000 611,'-49.000'-2.000'2,"4.000"-3.000"5,3.000-3.000 4,3.000-2.000 5,3.000-1.000 4,3.000 3.000 1,3.000 3.000 2,4.000 4.000 2,4.000 4.000 4,6.000 6.000 5,7.000 7.000 5,6.000 6.000 5,3.000 10.000-1,0.000 17.000-10,0.000 15.000-10,0.000 16.000-9,-2.000 10.000-10,-3.000 7.000-6,-3.000 6.000-9,-2.000 7.000-7,-3.000-3.000-3,1.000-8.000 1,-1.000-10.000 3,1.000-9.000 1,4.000-12.000-5,9.000-11.000-13,10.000-14.000-13,10.000-11.000-13,2.000-12.000-2,-3.000-9.000 10,-3.000-10.000 10,-2.000-8.000 10</inkml:trace>
</inkml:ink>
</file>

<file path=ppt/ink/ink2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08:47"/>
    </inkml:context>
    <inkml:brush xml:id="br0">
      <inkml:brushProperty name="width" value="0.0388375110924244" units="cm"/>
      <inkml:brushProperty name="height" value="0.0388375110924244" units="cm"/>
      <inkml:brushProperty name="color" value="#f2395b"/>
      <inkml:brushProperty name="ignorePressure" value="0"/>
    </inkml:brush>
  </inkml:definitions>
  <inkml:trace contextRef="#ctx0" brushRef="#br0">22100.000 4800.000 566,'-47.000'0.000'14,"6.000"0.000"3,7.000 0.000 2,6.000 0.000 3,3.000 3.000 2,0.000 6.000 3,0.000 7.000 1,0.000 6.000 2,1.000 6.000 1,4.000 6.000-1,3.000 7.000-2,3.000 6.000-1,3.000 7.000-1,3.000 10.000-3,3.000 10.000-2,4.000 9.000-3,-1.000 9.000-2,-3.000 9.000-3,-3.000 10.000-3,-2.000 10.000-3,-1.000 7.000-4,3.000 6.000-7,3.000 7.000-6,4.000 6.000-7,-1.000-5.000-8,-3.000-16.000-9,-3.000-15.000-10,-2.000-15.000-10</inkml:trace>
</inkml:ink>
</file>

<file path=ppt/ink/ink23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9:07"/>
    </inkml:context>
    <inkml:brush xml:id="br0">
      <inkml:brushProperty name="width" value="0.0453553423285484" units="cm"/>
      <inkml:brushProperty name="height" value="0.0453553423285484" units="cm"/>
      <inkml:brushProperty name="color" value="#f2395b"/>
      <inkml:brushProperty name="ignorePressure" value="0"/>
    </inkml:brush>
  </inkml:definitions>
  <inkml:trace contextRef="#ctx0" brushRef="#br0">22300.000 49500.000 485,'0.000'-119.000'60,"0.000"63.000"2,0.000 62.000 2,0.000 63.000 2,0.000 40.000-4,0.000 19.000-11,0.000 19.000-11,0.000 19.000-11,-5.000 18.000-7,-9.000 19.000-3,-10.000 19.000-1,-8.000 19.000-3,-4.000 26.000-9,3.000 34.000-14,3.000 35.000-17,4.000 35.000-14,4.000 5.000-9,6.000-21.000-3,7.000-22.000-2,6.000-22.000-2,4.000-32.000 1,4.000-40.000 8,3.000-40.000 6,3.000-41.000 7,3.000-30.000 4,3.000-19.000 2,3.000-18.000 1,4.000-19.000 1</inkml:trace>
</inkml:ink>
</file>

<file path=ppt/ink/ink23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9:07"/>
    </inkml:context>
    <inkml:brush xml:id="br0">
      <inkml:brushProperty name="width" value="0.0279212296009064" units="cm"/>
      <inkml:brushProperty name="height" value="0.0279212296009064" units="cm"/>
      <inkml:brushProperty name="color" value="#f2395b"/>
      <inkml:brushProperty name="ignorePressure" value="0"/>
    </inkml:brush>
  </inkml:definitions>
  <inkml:trace contextRef="#ctx0" brushRef="#br0">24000.000 48050.000 787,'1.000'-111.000'-44,"4.000"28.000"13,3.000 28.000 12,3.000 29.000 14,9.000 13.000 9,16.000 1.000 7,15.000-1.000 7,17.000 1.000 6,8.000 1.000 5,4.000 3.000 0,3.000 3.000 2,3.000 4.000 1,-2.000 1.000-5,-6.000 0.000-10,-6.000 0.000-10,-6.000 0.000-10,-4.000 1.000-10,1.000 4.000-7,-1.000 3.000-9,1.000 3.000-8,-9.000 3.000-3,-15.000 3.000 4,-15.000 3.000 4,-16.000 4.000 3,-15.000 4.000 4,-11.000 6.000 6,-14.000 7.000 6,-11.000 6.000 5,-14.000 6.000 3,-11.000 6.000 1,-14.000 7.000 1,-11.000 6.000 2,-9.000 1.000 0,-3.000-3.000 0,-3.000-3.000 0,-2.000-2.000 1,-5.000-3.000 0,-2.000 1.000 0,-3.000-1.000 0,-3.000 1.000 0,2.000-1.000 0,10.000 1.000-1,10.000-1.000 1,9.000 1.000 0,9.000-4.000 4,9.000-6.000 6,10.000-6.000 6,10.000-6.000 7,16.000-7.000 7,26.000-6.000 7,24.000-6.000 8,26.000-6.000 7,21.000-9.000-2,19.000-8.000-8,19.000-10.000-10,19.000-9.000-9,12.000-7.000-7,6.000-3.000-4,7.000-3.000-4,6.000-2.000-5,-1.000-5.000-4,-5.000-2.000-6,-7.000-3.000-6,-5.000-3.000-6,-9.000-1.000-5,-9.000 4.000-4,-10.000 3.000-3,-8.000 3.000-4,-9.000 3.000-2,-6.000 3.000 1,-6.000 3.000 1,-6.000 4.000 0,-9.000 1.000 5,-8.000 0.000 6,-10.000 0.000 7,-9.000 0.000 7,-7.000 0.000 4,-3.000 0.000 1,-3.000 0.000 2,-2.000 0.000 0,-9.000-2.000 2,-12.000-3.000 0,-13.000-3.000 1,-12.000-2.000-1,-5.000-1.000 1,3.000 3.000 0,3.000 3.000 0,4.000 4.000 0</inkml:trace>
</inkml:ink>
</file>

<file path=ppt/ink/ink23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9:08"/>
    </inkml:context>
    <inkml:brush xml:id="br0">
      <inkml:brushProperty name="width" value="0.0426673926413059" units="cm"/>
      <inkml:brushProperty name="height" value="0.0426673926413059" units="cm"/>
      <inkml:brushProperty name="color" value="#f2395b"/>
      <inkml:brushProperty name="ignorePressure" value="0"/>
    </inkml:brush>
  </inkml:definitions>
  <inkml:trace contextRef="#ctx0" brushRef="#br0">25050.000 47750.000 515,'-115.000'-119.000'-34,"23.000"13.000"7,22.000 12.000 7,22.000 13.000 6,10.000 10.000 5,1.000 10.000 3,-1.000 10.000 1,1.000 9.000 3,4.000 17.000 12,9.000 25.000 19,10.000 25.000 21,10.000 25.000 20,4.000 17.000 5,0.000 9.000-13,0.000 10.000-11,0.000 10.000-12,0.000 14.000-7,0.000 23.000-2,0.000 22.000-2,0.000 22.000-2,0.000 16.000-2,0.000 14.000-4,0.000 11.000-3,0.000 14.000-4,-2.000 5.000-4,-3.000 1.000-2,-3.000-1.000-3,-2.000 1.000-3,-1.000-7.000-1,3.000-12.000 1,3.000-13.000 0,4.000-12.000 1,1.000-12.000-4,0.000-8.000-9,0.000-10.000-10,0.000-9.000-10,0.000-15.000-5,0.000-18.000 0,0.000-19.000-2,0.000-18.000 0,-5.000-31.000-3,-9.000-40.000-4,-10.000-40.000-4,-8.000-41.000-4,-3.000-33.000 2,7.000-25.000 10,6.000-25.000 8,7.000-25.000 9,4.000-11.000 6,3.000 3.000 4,3.000 3.000 5,4.000 4.000 3,1.000 8.000 2,0.000 17.000 2,0.000 15.000 0,0.000 16.000 0,0.000 13.000 2,0.000 14.000-1,0.000 11.000 1,0.000 14.000 0,1.000 11.000-1,4.000 14.000 1,3.000 11.000 0,3.000 14.000 0,-4.000 18.000 8,-8.000 25.000 17,-10.000 25.000 16,-9.000 25.000 17,-13.000 20.000 2,-16.000 16.000-10,-15.000 15.000-11,-15.000 17.000-11,-11.000 2.000-7,-2.000-9.000-7,-3.000-10.000-6,-3.000-8.000-5,1.000-11.000-8,6.000-8.000-8,7.000-10.000-9,6.000-9.000-9,9.000-13.000-5,13.000-16.000-1,12.000-15.000-2,13.000-15.000-1,7.000-14.000 3,4.000-8.000 7,3.000-10.000 9,3.000-9.000 7</inkml:trace>
</inkml:ink>
</file>

<file path=ppt/ink/ink23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9:08"/>
    </inkml:context>
    <inkml:brush xml:id="br0">
      <inkml:brushProperty name="width" value="0.0283450521528721" units="cm"/>
      <inkml:brushProperty name="height" value="0.0283450521528721" units="cm"/>
      <inkml:brushProperty name="color" value="#f2395b"/>
      <inkml:brushProperty name="ignorePressure" value="0"/>
    </inkml:brush>
  </inkml:definitions>
  <inkml:trace contextRef="#ctx0" brushRef="#br0">24950.000 49850.000 776,'51.000'4.000'-2,"4.000"10.000"13,3.000 10.000 12,3.000 9.000 11,6.000 7.000 5,9.000 7.000-3,10.000 6.000-3,10.000 7.000-3,0.000 2.000-10,-5.000 1.000-21,-7.000-1.000-20,-5.000 1.000-20,-9.000-6.000-7,-9.000-8.000 7,-10.000-10.000 6,-8.000-9.000 8,-9.000-7.000 1,-6.000-3.000 0,-6.000-3.000-2,-6.000-2.000-1</inkml:trace>
</inkml:ink>
</file>

<file path=ppt/ink/ink23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9:09"/>
    </inkml:context>
    <inkml:brush xml:id="br0">
      <inkml:brushProperty name="width" value="0.0514098256826401" units="cm"/>
      <inkml:brushProperty name="height" value="0.0514098256826401" units="cm"/>
      <inkml:brushProperty name="color" value="#f2395b"/>
      <inkml:brushProperty name="ignorePressure" value="0"/>
    </inkml:brush>
  </inkml:definitions>
  <inkml:trace contextRef="#ctx0" brushRef="#br0">26750.000 48100.000 427,'45.000'-105.000'56,"-9.000"41.000"-5,-10.000 40.000-6,-8.000 42.000-5,-8.000 27.000-4,-2.000 16.000-4,-3.000 15.000-3,-3.000 17.000-4,-9.000 8.000-3,-11.000 4.000-5,-14.000 3.000-3,-11.000 3.000-5,-6.000-2.000-2,4.000-6.000 2,3.000-6.000 0,3.000-6.000 1,4.000-10.000-5,7.000-12.000-8,6.000-13.000-9,7.000-12.000-9,13.000-15.000-3,22.000-15.000 1,22.000-15.000 3,23.000-16.000 1,20.000-16.000 2,23.000-16.000 3,22.000-15.000 3,22.000-15.000 2,2.000-3.000 1,-15.000 14.000 2,-15.000 11.000 1,-16.000 14.000 1,-13.000 7.000 0,-9.000 3.000 1,-10.000 3.000 0,-8.000 4.000 1,-11.000 2.000-2,-8.000 4.000-2,-10.000 3.000-3,-9.000 3.000-2,-12.000-1.000-2,-11.000-2.000-2,-14.000-3.000 0,-11.000-3.000-2,-9.000-4.000 0,-3.000-3.000-1,-3.000-3.000 0,-2.000-2.000-1,-3.000-5.000 2,1.000-2.000 3,-1.000-3.000 1,1.000-3.000 3,-1.000-1.000 5,1.000 4.000 6,-1.000 3.000 7,1.000 3.000 6,1.000 3.000 9,3.000 3.000 10,3.000 3.000 11,4.000 4.000 11,-3.000 18.000 4,-5.000 34.000-2,-7.000 35.000-3,-5.000 35.000-2,-4.000 21.000-6,0.000 9.000-8,0.000 10.000-9,0.000 10.000-8,-4.000 11.000-5,-5.000 17.000-3,-7.000 15.000-2,-5.000 16.000-3,-6.000 4.000-5,-3.000-6.000-5,-3.000-6.000-7,-2.000-6.000-7,2.000-9.000-8,9.000-8.000-9,10.000-10.000-11,10.000-9.000-10,8.000-16.000-2,10.000-22.000 2,10.000-22.000 4,9.000-21.000 3</inkml:trace>
</inkml:ink>
</file>

<file path=ppt/ink/ink23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9:09"/>
    </inkml:context>
    <inkml:brush xml:id="br0">
      <inkml:brushProperty name="width" value="0.0408265069127083" units="cm"/>
      <inkml:brushProperty name="height" value="0.0408265069127083" units="cm"/>
      <inkml:brushProperty name="color" value="#f2395b"/>
      <inkml:brushProperty name="ignorePressure" value="0"/>
    </inkml:brush>
  </inkml:definitions>
  <inkml:trace contextRef="#ctx0" brushRef="#br0">27100.000 50350.000 538,'96.000'-136.000'56,"-5.000"28.000"-3,-7.000 28.000-4,-5.000 29.000-3,-1.000 15.000-4,6.000 3.000-5,7.000 3.000-5,6.000 4.000-4,1.000 1.000-4,-3.000 0.000-3,-3.000 0.000-3,-2.000 0.000-2,-9.000 3.000-3,-12.000 6.000-2,-13.000 7.000-3,-12.000 6.000-2,-13.000 13.000-4,-12.000 23.000-6,-13.000 22.000-6,-12.000 22.000-5,-13.000 13.000 1,-12.000 7.000 8,-13.000 6.000 7,-12.000 7.000 7,-12.000-1.000 3,-8.000-6.000-2,-10.000-6.000-4,-9.000-6.000-1,-2.000-7.000-5,6.000-6.000-7,7.000-6.000-5,6.000-6.000-8,3.000-9.000-6,0.000-8.000-6,0.000-10.000-8,0.000-9.000-7,4.000-12.000-2,10.000-11.000 3,10.000-14.000 3,9.000-11.000 2,7.000-17.000 4,7.000-18.000 3,6.000-19.000 4,7.000-18.000 4,4.000-7.000 6,3.000 6.000 8,3.000 7.000 9,4.000 6.000 7,2.000 9.000 3,4.000 13.000-3,3.000 12.000-3,3.000 13.000-3,6.000 9.000 7,9.000 6.000 17,10.000 7.000 19,10.000 6.000 17,7.000 6.000 7,6.000 6.000-5,7.000 7.000-3,6.000 6.000-5,6.000 6.000-5,6.000 6.000-6,7.000 7.000-7,6.000 6.000-6,4.000 4.000-8,4.000 4.000-8,3.000 3.000-9,3.000 3.000-8,-1.000-2.000-11,-2.000-6.000-9,-3.000-6.000-11,-3.000-6.000-10,-12.000-7.000-7,-18.000-6.000-4,-19.000-6.000-4,-18.000-6.000-4</inkml:trace>
</inkml:ink>
</file>

<file path=ppt/ink/ink23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9:09"/>
    </inkml:context>
    <inkml:brush xml:id="br0">
      <inkml:brushProperty name="width" value="0.0343067906796932" units="cm"/>
      <inkml:brushProperty name="height" value="0.0343067906796932" units="cm"/>
      <inkml:brushProperty name="color" value="#f2395b"/>
      <inkml:brushProperty name="ignorePressure" value="0"/>
    </inkml:brush>
  </inkml:definitions>
  <inkml:trace contextRef="#ctx0" brushRef="#br0">28250.000 46950.000 641,'-2.000'-46.000'0,"-3.000"10.000"0,-3.000 10.000 0,-2.000 9.000 0,-1.000 1.000 7,3.000-6.000 13,3.000-6.000 15,4.000-6.000 14,10.000 7.000 4,19.000 22.000-2,19.000 22.000-3,19.000 23.000-3,7.000 20.000-11,-3.000 23.000-17,-3.000 22.000-19,-2.000 22.000-17,-9.000 2.000-7,-12.000-15.000 3,-13.000-15.000 3,-12.000-16.000 3,-9.000-13.000-5,-2.000-9.000-16,-3.000-10.000-15,-3.000-8.000-15</inkml:trace>
</inkml:ink>
</file>

<file path=ppt/ink/ink23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9:10"/>
    </inkml:context>
    <inkml:brush xml:id="br0">
      <inkml:brushProperty name="width" value="0.0584918446838856" units="cm"/>
      <inkml:brushProperty name="height" value="0.0584918446838856" units="cm"/>
      <inkml:brushProperty name="color" value="#f2395b"/>
      <inkml:brushProperty name="ignorePressure" value="0"/>
    </inkml:brush>
  </inkml:definitions>
  <inkml:trace contextRef="#ctx0" brushRef="#br0">29850.000 47800.000 376,'1.000'120.000'119,"4.000"-9.000"-30,3.000-10.000-29,3.000-8.000-29,-4.000-4.000-17,-8.000 3.000-4,-10.000 3.000-3,-9.000 4.000-4,-4.000-6.000-3,4.000-11.000-3,3.000-14.000-2,3.000-11.000-3,9.000-11.000-4,16.000-5.000-2,15.000-7.000-3,17.000-5.000-4,11.000-11.000 0,10.000-11.000 1,10.000-14.000 2,9.000-11.000 2,6.000-12.000 0,3.000-9.000 1,3.000-10.000 0,4.000-8.000 0,-3.000-3.000 2,-5.000 7.000 1,-7.000 6.000 2,-5.000 7.000 1,-11.000 2.000 2,-11.000 1.000 2,-14.000-1.000 1,-11.000 1.000 1,-9.000 1.000 2,-3.000 3.000 1,-3.000 3.000 2,-2.000 4.000 1,-8.000-1.000 2,-8.000-3.000 1,-10.000-3.000 2,-9.000-2.000 1,-7.000-1.000 0,-3.000 3.000 1,-3.000 3.000-1,-2.000 4.000 0,-1.000-1.000 0,3.000-3.000-2,3.000-3.000-1,4.000-2.000-1,-3.000-3.000 0,-5.000 1.000 4,-7.000-1.000 1,-5.000 1.000 4,-1.000 1.000 2,6.000 3.000 3,7.000 3.000 1,6.000 4.000 2,3.000 15.000 4,0.000 28.000 6,0.000 28.000 4,0.000 29.000 6,3.000 16.000-1,6.000 7.000-7,7.000 6.000-8,6.000 7.000-7,3.000 0.000-5,0.000-2.000-1,0.000-3.000-1,0.000-3.000-2,0.000 8.000-3,0.000 23.000-5,0.000 22.000-5,0.000 22.000-6,0.000 1.000-4,0.000-19.000-5,0.000-18.000-5,0.000-19.000-5,-2.000-16.000-2,-3.000-12.000 1,-3.000-13.000 1,-2.000-12.000 0,-8.000-12.000 0,-8.000-8.000-4,-10.000-10.000-3,-9.000-9.000-3,-5.000-12.000 3,0.000-11.000 6,0.000-14.000 9,0.000-11.000 6,3.000-9.000 6,6.000-3.000 1,7.000-3.000 3,6.000-2.000 3,6.000-1.000 4,6.000 3.000 7,7.000 3.000 6,6.000 4.000 8,7.000-1.000 4,10.000-3.000 1,10.000-3.000 2,9.000-2.000 2,9.000-1.000-3,9.000 3.000-4,10.000 3.000-6,10.000 4.000-5,5.000 1.000-2,4.000 0.000-3,3.000 0.000 0,3.000 0.000-2,-1.000 3.000-2,-2.000 6.000 0,-3.000 7.000-1,-3.000 6.000-2,-6.000 7.000-1,-5.000 10.000-5,-7.000 10.000-3,-5.000 9.000-4,-12.000 6.000-1,-16.000 3.000 1,-15.000 3.000 1,-15.000 4.000 1,-17.000 2.000 1,-15.000 4.000 0,-15.000 3.000 0,-16.000 3.000 1,-10.000 1.000 0,-3.000 1.000-1,-3.000-1.000 0,-2.000 1.000-1,-8.000-1.000 1,-8.000 1.000 1,-10.000-1.000 3,-9.000 1.000 1,-4.000-1.000 2,4.000 1.000 0,3.000-1.000 1,3.000 1.000 1,9.000-6.000 2,16.000-8.000 6,15.000-10.000 5,17.000-9.000 5,21.000-9.000 4,28.000-5.000 3,28.000-7.000 4,29.000-5.000 2,22.000-4.000-1,20.000 0.000-6,18.000 0.000-5,20.000 0.000-7,10.000-4.000-3,3.000-5.000-1,3.000-7.000-3,4.000-5.000-2,2.000-4.000-1,4.000 0.000 0,3.000 0.000-1,3.000 0.000 0,1.000 1.000-8,1.000 4.000-14,-1.000 3.000-13,1.000 3.000-14,-4.000 1.000-6,-6.000 1.000 1,-6.000-1.000 2,-6.000 1.000 0,-16.000 1.000-1,-25.000 3.000-4,-25.000 3.000-3,-25.000 4.000-5</inkml:trace>
</inkml:ink>
</file>

<file path=ppt/ink/ink23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9:10"/>
    </inkml:context>
    <inkml:brush xml:id="br0">
      <inkml:brushProperty name="width" value="0.0353199727833271" units="cm"/>
      <inkml:brushProperty name="height" value="0.0353199727833271" units="cm"/>
      <inkml:brushProperty name="color" value="#f2395b"/>
      <inkml:brushProperty name="ignorePressure" value="0"/>
    </inkml:brush>
  </inkml:definitions>
  <inkml:trace contextRef="#ctx0" brushRef="#br0">33700.000 50650.000 622,'21.000'-49.000'9,"-5.000"4.000"17,-7.000 3.000 16,-5.000 3.000 18,-1.000 4.000 7,6.000 7.000-5,7.000 6.000-4,6.000 7.000-4</inkml:trace>
</inkml:ink>
</file>

<file path=ppt/ink/ink23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9:32"/>
    </inkml:context>
    <inkml:brush xml:id="br0">
      <inkml:brushProperty name="width" value="0.0618509836494923" units="cm"/>
      <inkml:brushProperty name="height" value="0.0618509836494923" units="cm"/>
      <inkml:brushProperty name="color" value="#000000"/>
      <inkml:brushProperty name="ignorePressure" value="0"/>
    </inkml:brush>
  </inkml:definitions>
  <inkml:trace contextRef="#ctx0" brushRef="#br0">14550.000 28600.000 355,'-19.000'-22.000'12,"13.000"6.000"21,12.000 7.000 24,13.000 6.000 22,10.000 3.000 4,10.000 0.000-14,10.000 0.000-15,9.000 0.000-14,4.000 0.000-11,1.000 0.000-5,-1.000 0.000-6,1.000 0.000-5,-1.000 0.000-5,1.000 0.000-3,-1.000 0.000-2,1.000 0.000-4,-4.000 3.000-4,-6.000 6.000-5,-6.000 7.000-7,-6.000 6.000-5,-12.000 7.000-1,-15.000 10.000 6,-15.000 10.000 5,-16.000 9.000 6,-10.000 1.000 4,-3.000-6.000 4,-3.000-6.000 5,-2.000-6.000 4,-1.000-4.000 2,3.000 1.000 1,3.000-1.000-1,4.000 1.000 1,1.000 2.000 2,0.000 7.000 1,0.000 6.000 2,0.000 7.000 3,1.000 4.000-1,4.000 3.000-3,3.000 3.000-3,3.000 4.000-2,3.000 1.000-4,3.000 0.000-3,3.000 0.000-4,4.000 0.000-3,1.000 3.000-1,0.000 6.000 0,0.000 7.000 0,0.000 6.000 0,0.000-1.000-3,0.000-5.000-7,0.000-7.000-7,0.000-5.000-7,0.000-8.000-4,0.000-5.000-2,0.000-7.000-1,0.000-5.000-1</inkml:trace>
</inkml:ink>
</file>

<file path=ppt/ink/ink2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08:47"/>
    </inkml:context>
    <inkml:brush xml:id="br0">
      <inkml:brushProperty name="width" value="0.0376185476779938" units="cm"/>
      <inkml:brushProperty name="height" value="0.0376185476779938" units="cm"/>
      <inkml:brushProperty name="color" value="#f2395b"/>
      <inkml:brushProperty name="ignorePressure" value="0"/>
    </inkml:brush>
  </inkml:definitions>
  <inkml:trace contextRef="#ctx0" brushRef="#br0">22550.000 4850.000 584,'-44.000'14.000'125,"13.000"28.000"-26,12.000 28.000-23,13.000 29.000-24,6.000 15.000-19,0.000 3.000-12,0.000 3.000-12,0.000 4.000-11,0.000 2.000-12,0.000 4.000-9,0.000 3.000-10,0.000 3.000-9,0.000-2.000-6,0.000-6.000-1,0.000-6.000 0,0.000-6.000-2,0.000-15.000 2,0.000-21.000 7,0.000-22.000 5,0.000-22.000 5</inkml:trace>
</inkml:ink>
</file>

<file path=ppt/ink/ink23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9:32"/>
    </inkml:context>
    <inkml:brush xml:id="br0">
      <inkml:brushProperty name="width" value="0.0437886007130146" units="cm"/>
      <inkml:brushProperty name="height" value="0.0437886007130146" units="cm"/>
      <inkml:brushProperty name="color" value="#000000"/>
      <inkml:brushProperty name="ignorePressure" value="0"/>
    </inkml:brush>
  </inkml:definitions>
  <inkml:trace contextRef="#ctx0" brushRef="#br0">14250.000 31150.000 502,'-91.000'21.000'8,"19.000"-5.000"16,19.000-7.000 17,19.000-5.000 16,23.000-6.000 6,28.000-3.000-5,28.000-3.000-4,29.000-2.000-5,15.000-6.000-6,3.000-6.000-7,3.000-6.000-8,4.000-6.000-8,2.000-2.000-8,4.000 3.000-7,3.000 3.000-9,3.000 4.000-7,-2.000 2.000-3,-6.000 4.000 1,-6.000 3.000 1,-6.000 3.000 2,-4.000 3.000-5,1.000 3.000-12,-1.000 3.000-10,1.000 4.000-13,-9.000 1.000 0,-15.000 0.000 7,-15.000 0.000 9,-16.000 0.000 8,-8.000 0.000 1,0.000 0.000-6,0.000 0.000-6,0.000 0.000-6</inkml:trace>
</inkml:ink>
</file>

<file path=ppt/ink/ink23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9:32"/>
    </inkml:context>
    <inkml:brush xml:id="br0">
      <inkml:brushProperty name="width" value="0.0374349132180214" units="cm"/>
      <inkml:brushProperty name="height" value="0.0374349132180214" units="cm"/>
      <inkml:brushProperty name="color" value="#000000"/>
      <inkml:brushProperty name="ignorePressure" value="0"/>
    </inkml:brush>
  </inkml:definitions>
  <inkml:trace contextRef="#ctx0" brushRef="#br0">16500.000 30050.000 587,'68.000'25.000'171,"-11.000"0.000"-45,-14.000 0.000-45,-11.000 0.000-46,-7.000 1.000-36,0.000 4.000-23,0.000 3.000-26,0.000 3.000-24,-4.000-1.000-7,-5.000-2.000 9,-7.000-3.000 11,-5.000-3.000 9</inkml:trace>
</inkml:ink>
</file>

<file path=ppt/ink/ink23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9:33"/>
    </inkml:context>
    <inkml:brush xml:id="br0">
      <inkml:brushProperty name="width" value="0.0363155379891396" units="cm"/>
      <inkml:brushProperty name="height" value="0.0363155379891396" units="cm"/>
      <inkml:brushProperty name="color" value="#000000"/>
      <inkml:brushProperty name="ignorePressure" value="0"/>
    </inkml:brush>
  </inkml:definitions>
  <inkml:trace contextRef="#ctx0" brushRef="#br0">16450.000 31100.000 605,'-63.000'23.000'87,"26.000"-3.000"-9,24.000-3.000-8,26.000-2.000-8,15.000-3.000-13,6.000 1.000-16,7.000-1.000-17,6.000 1.000-17,-1.000 1.000-11,-5.000 3.000-4,-7.000 3.000-6,-5.000 4.000-5,-4.000-1.000-8,0.000-3.000-14,0.000-3.000-13,0.000-2.000-12</inkml:trace>
</inkml:ink>
</file>

<file path=ppt/ink/ink23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9:34"/>
    </inkml:context>
    <inkml:brush xml:id="br0">
      <inkml:brushProperty name="width" value="0.0537404641509056" units="cm"/>
      <inkml:brushProperty name="height" value="0.0537404641509056" units="cm"/>
      <inkml:brushProperty name="color" value="#000000"/>
      <inkml:brushProperty name="ignorePressure" value="0"/>
    </inkml:brush>
  </inkml:definitions>
  <inkml:trace contextRef="#ctx0" brushRef="#br0">20650.000 29000.000 409,'-2.000'-47.000'14,"-3.000"6.000"16,-3.000 7.000 15,-2.000 6.000 15,-9.000 4.000 3,-12.000 4.000-10,-13.000 3.000-10,-12.000 3.000-9,-4.000 3.000-8,7.000 3.000-4,6.000 3.000-6,7.000 4.000-4,0.000 5.000-3,-2.000 10.000-2,-3.000 10.000-1,-3.000 9.000-2,-2.000 4.000-1,0.000 1.000 1,0.000-1.000 1,0.000 1.000-1,0.000 1.000 2,0.000 3.000 0,0.000 3.000 0,0.000 4.000 1,1.000 2.000 0,4.000 4.000 0,3.000 3.000 1,3.000 3.000-1,4.000 1.000 1,7.000 1.000-1,6.000-1.000 1,7.000 1.000-1,4.000 1.000 0,3.000 3.000 0,3.000 3.000-1,4.000 4.000 0,1.000-3.000-1,0.000-5.000 0,0.000-7.000-1,0.000-5.000-1,3.000-4.000-1,6.000 0.000-1,7.000 0.000 0,6.000 0.000-2,4.000-4.000 0,4.000-5.000-1,3.000-7.000 0,3.000-5.000 0,6.000-8.000-1,9.000-5.000-3,10.000-7.000-3,10.000-5.000-2,5.000-8.000-2,4.000-5.000-4,3.000-7.000-3,3.000-5.000-2,3.000-8.000-4,3.000-5.000-3,3.000-7.000-3,4.000-5.000-4,-3.000-3.000 1,-5.000 4.000 1,-7.000 3.000 4,-5.000 3.000 2,-6.000-1.000 1,-3.000-2.000 1,-3.000-3.000-1,-2.000-3.000 1,-5.000-2.000 0,-2.000 0.000-1,-3.000 0.000 0,-3.000 0.000 0,-7.000 3.000 1,-9.000 6.000 5,-10.000 7.000 5,-8.000 6.000 4,-6.000 3.000 3,1.000 0.000 1,-1.000 0.000 1,1.000 0.000 2</inkml:trace>
</inkml:ink>
</file>

<file path=ppt/ink/ink23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9:34"/>
    </inkml:context>
    <inkml:brush xml:id="br0">
      <inkml:brushProperty name="width" value="0.0508131049573421" units="cm"/>
      <inkml:brushProperty name="height" value="0.0508131049573421" units="cm"/>
      <inkml:brushProperty name="color" value="#000000"/>
      <inkml:brushProperty name="ignorePressure" value="0"/>
    </inkml:brush>
  </inkml:definitions>
  <inkml:trace contextRef="#ctx0" brushRef="#br0">21550.000 28600.000 432,'-24.000'-25.000'1,"4.000"0.000"1,3.000 0.000 2,3.000 0.000 1,3.000 9.000 10,3.000 19.000 18,3.000 19.000 20,4.000 19.000 19,-1.000 10.000 3,-3.000 4.000-13,-3.000 3.000-11,-2.000 3.000-12,-1.000 1.000-8,3.000 1.000-4,3.000-1.000-3,4.000 1.000-5,-1.000 1.000-3,-3.000 3.000-2,-3.000 3.000-3,-2.000 4.000-2,-1.000 4.000-5,3.000 6.000-4,3.000 7.000-6,4.000 6.000-5,-1.000 1.000-5,-3.000-3.000-6,-3.000-3.000-5,-2.000-2.000-5,-1.000-8.000-3,3.000-8.000-1,3.000-10.000 0,4.000-9.000 0,-1.000-15.000-4,-3.000-18.000-8,-3.000-19.000-9,-2.000-18.000-7</inkml:trace>
</inkml:ink>
</file>

<file path=ppt/ink/ink23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9:35"/>
    </inkml:context>
    <inkml:brush xml:id="br0">
      <inkml:brushProperty name="width" value="0.0602787919342518" units="cm"/>
      <inkml:brushProperty name="height" value="0.0602787919342518" units="cm"/>
      <inkml:brushProperty name="color" value="#000000"/>
      <inkml:brushProperty name="ignorePressure" value="0"/>
    </inkml:brush>
  </inkml:definitions>
  <inkml:trace contextRef="#ctx0" brushRef="#br0">21200.000 29750.000 364,'6.000'-69.000'20,"13.000"13.000"10,12.000 12.000 10,13.000 13.000 11,6.000 9.000 0,0.000 6.000-9,0.000 7.000-8,0.000 6.000-10,0.000 3.000-8,0.000 0.000-6,0.000 0.000-5,0.000 0.000-7,-2.000-2.000-2,-3.000-3.000 2,-3.000-3.000 3,-2.000-2.000 2,-3.000-1.000-5,1.000 3.000-11,-1.000 3.000-11,1.000 4.000-11,-4.000-3.000-5,-6.000-5.000 2,-6.000-7.000 1,-6.000-5.000 3,-2.000-6.000 1,3.000-3.000 4,3.000-3.000 3,4.000-2.000 2,-3.000-5.000 5,-5.000-2.000 3,-7.000-3.000 4,-5.000-3.000 4,-4.000-4.000 3,0.000-3.000 1,0.000-3.000 1,0.000-2.000 1,0.000-1.000 2,0.000 3.000 0,0.000 3.000 1,0.000 4.000 0,1.000 2.000 2,4.000 4.000-1,3.000 3.000 1,3.000 3.000 0,-1.000 3.000 3,-2.000 3.000 6,-3.000 3.000 5,-3.000 4.000 6,-2.000 1.000 3,0.000 0.000 0,0.000 0.000 0,0.000 0.000 0,0.000 9.000 6,0.000 19.000 9,0.000 19.000 10,0.000 19.000 10,-2.000 10.000 0,-3.000 4.000-8,-3.000 3.000-9,-2.000 3.000-9,-1.000 3.000-6,3.000 3.000-4,3.000 3.000-4,4.000 4.000-3,-1.000 5.000-3,-3.000 10.000-2,-3.000 10.000-4,-2.000 9.000-1,-3.000 7.000-2,1.000 7.000 1,-1.000 6.000-1,1.000 7.000 1,1.000 7.000-3,3.000 9.000-8,3.000 10.000-5,4.000 10.000-8,1.000 4.000-5,0.000 0.000-5,0.000 0.000-5,0.000 0.000-4,0.000-4.000-4,0.000-5.000-1,0.000-7.000 0,0.000-5.000-2,1.000-11.000 2,4.000-11.000 5,3.000-14.000 4,3.000-11.000 4,-1.000-15.000 0,-2.000-16.000-4,-3.000-15.000-6,-3.000-15.000-4</inkml:trace>
</inkml:ink>
</file>

<file path=ppt/ink/ink23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9:35"/>
    </inkml:context>
    <inkml:brush xml:id="br0">
      <inkml:brushProperty name="width" value="0.0445882119238377" units="cm"/>
      <inkml:brushProperty name="height" value="0.0445882119238377" units="cm"/>
      <inkml:brushProperty name="color" value="#000000"/>
      <inkml:brushProperty name="ignorePressure" value="0"/>
    </inkml:brush>
  </inkml:definitions>
  <inkml:trace contextRef="#ctx0" brushRef="#br0">23050.000 29250.000 493,'-50.000'118.000'152,"0.000"-11.000"-37,0.000-14.000-34,0.000-11.000-37,0.000-7.000-20,0.000 0.000-5,0.000 0.000-6,0.000 0.000-4,0.000-2.000-4,0.000-3.000-3,0.000-3.000-1,0.000-2.000-3,1.000-5.000 0,4.000-2.000-2,3.000-3.000 0,3.000-3.000 0,10.000-10.000 1,20.000-16.000 2,18.000-15.000 3,20.000-15.000 3,13.000-11.000 1,9.000-2.000 1,10.000-3.000 1,10.000-3.000 2,7.000-2.000-1,6.000 0.000-2,7.000 0.000-2,6.000 0.000-2,-1.000 3.000-4,-5.000 6.000-4,-7.000 7.000-6,-5.000 6.000-4,-6.000 6.000-6,-3.000 6.000-10,-3.000 7.000-8,-2.000 6.000-9,-8.000 1.000-6,-8.000-3.000-5,-10.000-3.000-5,-9.000-2.000-4</inkml:trace>
</inkml:ink>
</file>

<file path=ppt/ink/ink23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9:35"/>
    </inkml:context>
    <inkml:brush xml:id="br0">
      <inkml:brushProperty name="width" value="0.0438610501587391" units="cm"/>
      <inkml:brushProperty name="height" value="0.0438610501587391" units="cm"/>
      <inkml:brushProperty name="color" value="#000000"/>
      <inkml:brushProperty name="ignorePressure" value="0"/>
    </inkml:brush>
  </inkml:definitions>
  <inkml:trace contextRef="#ctx0" brushRef="#br0">23350.000 29500.000 501,'-66.000'-10.000'85,"19.000"32.000"-4,19.000 31.000-3,19.000 32.000-4,9.000 18.000-9,0.000 6.000-15,0.000 7.000-15,0.000 6.000-16,0.000 7.000-10,0.000 10.000-7,0.000 10.000-5,0.000 9.000-6,0.000-5.000-3,0.000-19.000 3,0.000-18.000 1,0.000-19.000 2,0.000-15.000-13,0.000-8.000-26,0.000-10.000-27,0.000-9.000-27</inkml:trace>
</inkml:ink>
</file>

<file path=ppt/ink/ink23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9:37"/>
    </inkml:context>
    <inkml:brush xml:id="br0">
      <inkml:brushProperty name="width" value="0.0481512956321239" units="cm"/>
      <inkml:brushProperty name="height" value="0.0481512956321239" units="cm"/>
      <inkml:brushProperty name="color" value="#000000"/>
      <inkml:brushProperty name="ignorePressure" value="0"/>
    </inkml:brush>
  </inkml:definitions>
  <inkml:trace contextRef="#ctx0" brushRef="#br0">28500.000 29150.000 456,'-93.000'0.000'7,"17.000"0.000"5,15.000 0.000 5,16.000 0.000 5,23.000 4.000 9,31.000 10.000 13,32.000 10.000 12,31.000 9.000 14,13.000-1.000-1,-2.000-8.000-12,-3.000-10.000-13,-3.000-9.000-13,1.000-5.000-8,6.000 0.000-3,7.000 0.000-3,6.000 0.000-4,6.000 0.000-5,6.000 0.000-6,7.000 0.000-6,6.000 0.000-7,6.000-4.000-6,6.000-5.000-7,7.000-7.000-6,6.000-5.000-8,3.000-4.000-1,0.000 0.000 4,0.000 0.000 4,0.000 0.000 3,-5.000 1.000 1,-9.000 4.000-3,-10.000 3.000-3,-8.000 3.000-3,-15.000 3.000 2,-19.000 3.000 4,-18.000 3.000 5,-19.000 4.000 5</inkml:trace>
</inkml:ink>
</file>

<file path=ppt/ink/ink23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9:37"/>
    </inkml:context>
    <inkml:brush xml:id="br0">
      <inkml:brushProperty name="width" value="0.0408194176852703" units="cm"/>
      <inkml:brushProperty name="height" value="0.0408194176852703" units="cm"/>
      <inkml:brushProperty name="color" value="#000000"/>
      <inkml:brushProperty name="ignorePressure" value="0"/>
    </inkml:brush>
  </inkml:definitions>
  <inkml:trace contextRef="#ctx0" brushRef="#br0">30500.000 28250.000 538,'-16.000'-18.000'73,"19.000"17.000"-6,19.000 15.000-5,19.000 16.000-7,9.000 7.000-6,0.000 1.000-8,0.000-1.000-7,0.000 1.000-8,3.000-1.000-6,6.000 1.000-4,7.000-1.000-5,6.000 1.000-5,4.000-1.000-5,4.000 1.000-5,3.000-1.000-7,3.000 1.000-6,-2.000-1.000-2,-6.000 1.000 2,-6.000-1.000 1,-6.000 1.000 1,-7.000-3.000-4,-6.000-2.000-13,-6.000-3.000-12,-6.000-3.000-12</inkml:trace>
</inkml:ink>
</file>

<file path=ppt/ink/ink2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08:47"/>
    </inkml:context>
    <inkml:brush xml:id="br0">
      <inkml:brushProperty name="width" value="0.0376329459249973" units="cm"/>
      <inkml:brushProperty name="height" value="0.0376329459249973" units="cm"/>
      <inkml:brushProperty name="color" value="#f2395b"/>
      <inkml:brushProperty name="ignorePressure" value="0"/>
    </inkml:brush>
  </inkml:definitions>
  <inkml:trace contextRef="#ctx0" brushRef="#br0">21450.000 7000.000 584,'-136.000'-2.000'45,"28.000"-3.000"-1,28.000-3.000 2,29.000-2.000-1,27.000-3.000 0,29.000 1.000-2,28.000-1.000-1,28.000 1.000-2,28.000-3.000-7,28.000-2.000-11,28.000-3.000-12,29.000-3.000-11,15.000-1.000-11,3.000 4.000-13,3.000 3.000-11,4.000 3.000-11,-14.000 3.000-5,-27.000 3.000 4,-28.000 3.000 4,-28.000 4.000 3,-20.000 1.000 3,-8.000 0.000 0,-10.000 0.000 2,-9.000 0.000 1</inkml:trace>
</inkml:ink>
</file>

<file path=ppt/ink/ink23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9:37"/>
    </inkml:context>
    <inkml:brush xml:id="br0">
      <inkml:brushProperty name="width" value="0.0407563894987106" units="cm"/>
      <inkml:brushProperty name="height" value="0.0407563894987106" units="cm"/>
      <inkml:brushProperty name="color" value="#000000"/>
      <inkml:brushProperty name="ignorePressure" value="0"/>
    </inkml:brush>
  </inkml:definitions>
  <inkml:trace contextRef="#ctx0" brushRef="#br0">28900.000 29850.000 539,'-47.000'0.000'3,"6.000"0.000"5,7.000 0.000 6,6.000 0.000 5,13.000 0.000 9,23.000 0.000 13,22.000 0.000 11,22.000 0.000 13,15.000 0.000 0,9.000 0.000-13,10.000 0.000-11,10.000 0.000-13,7.000 0.000-9,6.000 0.000-5,7.000 0.000-6,6.000 0.000-5,4.000-2.000-3,4.000-3.000 0,3.000-3.000-1,3.000-2.000-1,1.000-3.000-6,1.000 1.000-13,-1.000-1.000-12,1.000 1.000-13,-6.000 1.000-5,-8.000 3.000 3,-10.000 3.000 3,-9.000 4.000 2,-15.000 2.000 4,-18.000 4.000 4,-19.000 3.000 5,-18.000 3.000 4</inkml:trace>
</inkml:ink>
</file>

<file path=ppt/ink/ink23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9:38"/>
    </inkml:context>
    <inkml:brush xml:id="br0">
      <inkml:brushProperty name="width" value="0.0397927910089493" units="cm"/>
      <inkml:brushProperty name="height" value="0.0397927910089493" units="cm"/>
      <inkml:brushProperty name="color" value="#000000"/>
      <inkml:brushProperty name="ignorePressure" value="0"/>
    </inkml:brush>
  </inkml:definitions>
  <inkml:trace contextRef="#ctx0" brushRef="#br0">28950.000 30100.000 552,'-68.000'-2.000'3,"17.000"-3.000"5,15.000-3.000 4,16.000-2.000 6,16.000 6.000 10,20.000 20.000 15,18.000 18.000 14,20.000 20.000 16,10.000 10.000-2,3.000 3.000-15,3.000 3.000-17,4.000 4.000-16,2.000 2.000-12,4.000 4.000-5,3.000 3.000-8,3.000 3.000-5,-5.000-7.000-3,-12.000-15.000 2,-13.000-15.000 2,-12.000-16.000 1,-7.000-8.000-11,1.000 0.000-27,-1.000 0.000-25,1.000 0.000-26</inkml:trace>
</inkml:ink>
</file>

<file path=ppt/ink/ink23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9:38"/>
    </inkml:context>
    <inkml:brush xml:id="br0">
      <inkml:brushProperty name="width" value="0.0599445551633835" units="cm"/>
      <inkml:brushProperty name="height" value="0.0599445551633835" units="cm"/>
      <inkml:brushProperty name="color" value="#000000"/>
      <inkml:brushProperty name="ignorePressure" value="0"/>
    </inkml:brush>
  </inkml:definitions>
  <inkml:trace contextRef="#ctx0" brushRef="#br0">34300.000 28550.000 367,'0.000'-69.000'41,"0.000"13.000"0,0.000 12.000 1,0.000 13.000 1,-5.000 6.000-1,-9.000 0.000 0,-10.000 0.000 0,-8.000 0.000 0,-6.000 1.000-3,1.000 4.000-7,-1.000 3.000-5,1.000 3.000-7,-9.000 9.000-1,-15.000 16.000 2,-15.000 15.000 2,-16.000 17.000 3,-4.000 8.000-1,10.000 4.000-4,10.000 3.000-6,9.000 3.000-4,6.000 4.000-4,3.000 7.000-1,3.000 6.000-3,4.000 7.000-2,2.000 0.000 0,4.000-2.000-1,3.000-3.000 0,3.000-3.000 0,4.000-2.000 0,7.000 0.000 0,6.000 0.000 0,7.000 0.000 1,2.000 3.000-2,1.000 6.000 1,-1.000 7.000-1,1.000 6.000-1,2.000-2.000 1,7.000-9.000-1,6.000-10.000 1,7.000-8.000 1,7.000-9.000-1,9.000-6.000-2,10.000-6.000-2,10.000-6.000-1,10.000-7.000-5,13.000-6.000-9,12.000-6.000-9,13.000-6.000-7,10.000-12.000-6,10.000-15.000 0,10.000-15.000 0,9.000-16.000-1,4.000-8.000 2,1.000 0.000 8,-1.000 0.000 5,1.000 0.000 7,-13.000 3.000 2,-25.000 6.000-2,-25.000 7.000-2,-25.000 6.000-2,-15.000 4.000-1,-2.000 4.000-3,-3.000 3.000-2,-3.000 3.000-3</inkml:trace>
</inkml:ink>
</file>

<file path=ppt/ink/ink23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9:39"/>
    </inkml:context>
    <inkml:brush xml:id="br0">
      <inkml:brushProperty name="width" value="0.0491583235561848" units="cm"/>
      <inkml:brushProperty name="height" value="0.0491583235561848" units="cm"/>
      <inkml:brushProperty name="color" value="#000000"/>
      <inkml:brushProperty name="ignorePressure" value="0"/>
    </inkml:brush>
  </inkml:definitions>
  <inkml:trace contextRef="#ctx0" brushRef="#br0">35700.000 28800.000 447,'-49.000'-24.000'32,"4.000"4.000"5,3.000 3.000 4,3.000 3.000 4,1.000 4.000 0,1.000 7.000-3,-1.000 6.000-3,1.000 7.000-4,-3.000 5.000-4,-2.000 7.000-2,-3.000 6.000-4,-3.000 7.000-3,-1.000 4.000-2,4.000 3.000-3,3.000 3.000-3,3.000 4.000-2,3.000 4.000-1,3.000 6.000-1,3.000 7.000 0,4.000 6.000-1,1.000 1.000-1,0.000-3.000-1,0.000-3.000-2,0.000-2.000-1,1.000-3.000-2,4.000 1.000-2,3.000-1.000-2,3.000 1.000-4,4.000-1.000-1,7.000 1.000-2,6.000-1.000-3,7.000 1.000-2,8.000-3.000-5,14.000-2.000-10,11.000-3.000-9,14.000-3.000-10,7.000-7.000-4,3.000-9.000 0,3.000-10.000 0,4.000-8.000 0,-6.000-6.000 3,-11.000 1.000 4,-14.000-1.000 5,-11.000 1.000 5</inkml:trace>
</inkml:ink>
</file>

<file path=ppt/ink/ink23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9:40"/>
    </inkml:context>
    <inkml:brush xml:id="br0">
      <inkml:brushProperty name="width" value="0.0429555773735046" units="cm"/>
      <inkml:brushProperty name="height" value="0.0429555773735046" units="cm"/>
      <inkml:brushProperty name="color" value="#000000"/>
      <inkml:brushProperty name="ignorePressure" value="0"/>
    </inkml:brush>
  </inkml:definitions>
  <inkml:trace contextRef="#ctx0" brushRef="#br0">36100.000 29200.000 512,'-71.000'1.000'52,"10.000"4.000"-5,10.000 3.000-4,9.000 3.000-6,4.000 1.000-5,1.000 1.000-5,-1.000-1.000-6,1.000 1.000-4,1.000 1.000-3,3.000 3.000 0,3.000 3.000 1,4.000 4.000 0,1.000 1.000 0,0.000 0.000-1,0.000 0.000-2,0.000 0.000 0,6.000 1.000-1,13.000 4.000 3,12.000 3.000 1,13.000 3.000 2,9.000-1.000 0,6.000-2.000-5,7.000-3.000-4,6.000-3.000-4,1.000-4.000-3,-3.000-3.000 0,-3.000-3.000-1,-2.000-2.000 0,-3.000-1.000-1,1.000 3.000 0,-1.000 3.000 0,1.000 4.000-1,-4.000 4.000 1,-6.000 6.000 0,-6.000 7.000 2,-6.000 6.000-1,-9.000-1.000 1,-8.000-5.000-3,-10.000-7.000-2,-9.000-5.000-1,-7.000-4.000-1,-3.000 0.000 1,-3.000 0.000 0,-2.000 0.000 0,-5.000-4.000-3,-2.000-5.000-7,-3.000-7.000-8,-3.000-5.000-7,-1.000-6.000-5,4.000-3.000-3,3.000-3.000-2,3.000-2.000-4,6.000-5.000 0,9.000-2.000 3,10.000-3.000 3,10.000-3.000 3,2.000-2.000 2,-3.000 0.000 3,-3.000 0.000 3,-2.000 0.000 3</inkml:trace>
</inkml:ink>
</file>

<file path=ppt/ink/ink23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9:40"/>
    </inkml:context>
    <inkml:brush xml:id="br0">
      <inkml:brushProperty name="width" value="0.0486658476293087" units="cm"/>
      <inkml:brushProperty name="height" value="0.0486658476293087" units="cm"/>
      <inkml:brushProperty name="color" value="#000000"/>
      <inkml:brushProperty name="ignorePressure" value="0"/>
    </inkml:brush>
  </inkml:definitions>
  <inkml:trace contextRef="#ctx0" brushRef="#br0">36500.000 28600.000 452,'68.000'-19.000'51,"-11.000"13.000"-7,-14.000 12.000-8,-11.000 13.000-8,-6.000 7.000-3,4.000 4.000 1,3.000 3.000 2,3.000 3.000 2,1.000 3.000 0,1.000 3.000 0,-1.000 3.000 1,1.000 4.000 0,-3.000 1.000-3,-2.000 0.000-2,-3.000 0.000-5,-3.000 0.000-3,-6.000 1.000-3,-5.000 4.000-4,-7.000 3.000-2,-5.000 3.000-3,-8.000 4.000-1,-5.000 7.000 1,-7.000 6.000 0,-5.000 7.000 1,-12.000 5.000-8,-16.000 7.000-14,-15.000 6.000-15,-15.000 7.000-15,-14.000 4.000-8,-8.000 3.000-2,-10.000 3.000-2,-9.000 4.000-2,5.000-12.000 1,23.000-24.000 3,22.000-26.000 5,22.000-24.000 3</inkml:trace>
</inkml:ink>
</file>

<file path=ppt/ink/ink23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9:41"/>
    </inkml:context>
    <inkml:brush xml:id="br0">
      <inkml:brushProperty name="width" value="0.0479736961424351" units="cm"/>
      <inkml:brushProperty name="height" value="0.0479736961424351" units="cm"/>
      <inkml:brushProperty name="color" value="#000000"/>
      <inkml:brushProperty name="ignorePressure" value="0"/>
    </inkml:brush>
  </inkml:definitions>
  <inkml:trace contextRef="#ctx0" brushRef="#br0">39350.000 29600.000 458,'-50.000'1.000'1,"0.000"4.000"6,0.000 3.000 9,0.000 3.000 7,15.000-1.000 11,32.000-2.000 17,31.000-3.000 16,32.000-3.000 17,19.000-4.000-2,10.000-3.000-16,10.000-3.000-18,9.000-2.000-18,6.000-1.000-12,3.000 3.000-7,3.000 3.000-7,4.000 4.000-9,1.000-1.000-6,0.000-3.000-7,0.000-3.000-8,0.000-2.000-7,-5.000-1.000-4,-9.000 3.000 0,-10.000 3.000 0,-8.000 4.000-1,-12.000 1.000 1,-12.000 0.000-1,-13.000 0.000 0,-12.000 0.000 0</inkml:trace>
</inkml:ink>
</file>

<file path=ppt/ink/ink23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9:41"/>
    </inkml:context>
    <inkml:brush xml:id="br0">
      <inkml:brushProperty name="width" value="0.0483115874230862" units="cm"/>
      <inkml:brushProperty name="height" value="0.0483115874230862" units="cm"/>
      <inkml:brushProperty name="color" value="#000000"/>
      <inkml:brushProperty name="ignorePressure" value="0"/>
    </inkml:brush>
  </inkml:definitions>
  <inkml:trace contextRef="#ctx0" brushRef="#br0">40450.000 28650.000 455,'-46.000'-47.000'2,"10.000"6.000"2,10.000 7.000 5,9.000 6.000 2,6.000 10.000 12,3.000 17.000 19,3.000 15.000 19,4.000 16.000 19,1.000 13.000 2,0.000 14.000-14,0.000 11.000-15,0.000 14.000-15,0.000 11.000-10,0.000 14.000-7,0.000 11.000-7,0.000 14.000-6,-2.000 14.000-7,-3.000 20.000-9,-3.000 18.000-6,-2.000 20.000-9,-1.000 10.000-7,3.000 3.000-10,3.000 3.000-7,4.000 4.000-10,1.000-20.000-3,0.000-40.000-2,0.000-40.000 0,0.000-41.000-1</inkml:trace>
</inkml:ink>
</file>

<file path=ppt/ink/ink23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9:42"/>
    </inkml:context>
    <inkml:brush xml:id="br0">
      <inkml:brushProperty name="width" value="0.0441811978816986" units="cm"/>
      <inkml:brushProperty name="height" value="0.0441811978816986" units="cm"/>
      <inkml:brushProperty name="color" value="#000000"/>
      <inkml:brushProperty name="ignorePressure" value="0"/>
    </inkml:brush>
  </inkml:definitions>
  <inkml:trace contextRef="#ctx0" brushRef="#br0">43650.000 29050.000 497,'-38.000'-24.000'69,"26.000"4.000"-6,24.000 3.000-4,26.000 3.000-6,13.000 1.000-6,4.000 1.000-8,3.000-1.000-7,3.000 1.000-7,3.000 2.000-4,3.000 7.000-2,3.000 6.000-2,4.000 7.000-1,-3.000 5.000-3,-5.000 7.000-2,-7.000 6.000-4,-5.000 7.000-3,-8.000 0.000-2,-5.000-2.000 1,-7.000-3.000-2,-5.000-3.000 1,-9.000 4.000-3,-9.000 13.000-3,-10.000 12.000-3,-8.000 13.000-3,-12.000 4.000-2,-12.000-3.000 1,-13.000-3.000 0,-12.000-2.000 1,-9.000-3.000 1,-2.000 1.000 1,-3.000-1.000 1,-3.000 1.000 1,-1.000-3.000-1,4.000-2.000-2,3.000-3.000-1,3.000-3.000-3,4.000-6.000 0,7.000-5.000 4,6.000-7.000 4,7.000-5.000 3,2.000-4.000 1,1.000 0.000 1,-1.000 0.000 0,1.000 0.000-1,13.000-4.000 5,29.000-5.000 9,28.000-7.000 9,28.000-5.000 8,15.000-6.000 0,4.000-3.000-8,3.000-3.000-8,3.000-2.000-9,6.000-1.000-8,9.000 3.000-9,10.000 3.000-7,10.000 4.000-8,2.000-1.000-5,-3.000-3.000-1,-3.000-3.000 0,-2.000-2.000-1,-11.000-3.000-2,-15.000 1.000-2,-15.000-1.000-4,-16.000 1.000-2,-12.000 1.000 0,-5.000 3.000 4,-7.000 3.000 4,-5.000 4.000 3</inkml:trace>
</inkml:ink>
</file>

<file path=ppt/ink/ink23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9:42"/>
    </inkml:context>
    <inkml:brush xml:id="br0">
      <inkml:brushProperty name="width" value="0.0505981557071209" units="cm"/>
      <inkml:brushProperty name="height" value="0.0505981557071209" units="cm"/>
      <inkml:brushProperty name="color" value="#000000"/>
      <inkml:brushProperty name="ignorePressure" value="0"/>
    </inkml:brush>
  </inkml:definitions>
  <inkml:trace contextRef="#ctx0" brushRef="#br0">45450.000 28550.000 434,'-24.000'-18.000'29,"4.000"17.000"12,3.000 15.000 15,3.000 16.000 13,3.000 9.000 1,3.000 3.000-13,3.000 3.000-11,4.000 4.000-12,-1.000 5.000-8,-3.000 10.000-2,-3.000 10.000-2,-2.000 9.000-2,-3.000 4.000-3,1.000 1.000-2,-1.000-1.000-4,1.000 1.000-2,-1.000 1.000-2,1.000 3.000-1,-1.000 3.000-2,1.000 4.000-1,1.000 1.000-9,3.000 0.000-12,3.000 0.000-15,4.000 0.000-14,1.000-5.000-7,0.000-9.000-2,0.000-10.000-3,0.000-8.000-1</inkml:trace>
</inkml:ink>
</file>

<file path=ppt/ink/ink2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08:50"/>
    </inkml:context>
    <inkml:brush xml:id="br0">
      <inkml:brushProperty name="width" value="0.0309041626751423" units="cm"/>
      <inkml:brushProperty name="height" value="0.0309041626751423" units="cm"/>
      <inkml:brushProperty name="color" value="#f2395b"/>
      <inkml:brushProperty name="ignorePressure" value="0"/>
    </inkml:brush>
  </inkml:definitions>
  <inkml:trace contextRef="#ctx0" brushRef="#br0">24300.000 5550.000 711,'-40.000'-2.000'-1,"23.000"-3.000"12,22.000-3.000 11,22.000-2.000 12,13.000-3.000 4,7.000 1.000-5,6.000-1.000-3,7.000 1.000-5,5.000 2.000-4,7.000 7.000-2,6.000 6.000-2,7.000 7.000-4,7.000 4.000-2,9.000 3.000-3,10.000 3.000-3,10.000 4.000-2,10.000-3.000-4,13.000-5.000-3,12.000-7.000-3,13.000-5.000-2,6.000-8.000-2,0.000-5.000 2,0.000-7.000 1,0.000-5.000 1,-4.000-4.000-2,-5.000 0.000-7,-7.000 0.000-5,-5.000 0.000-7,-9.000 0.000-4,-9.000 0.000-1,-10.000 0.000-3,-8.000 0.000-1,-14.000 0.000 1,-15.000 0.000 4,-15.000 0.000 3,-16.000 0.000 4,-13.000 1.000 3,-9.000 4.000 6,-10.000 3.000 4,-8.000 3.000 5</inkml:trace>
</inkml:ink>
</file>

<file path=ppt/ink/ink23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9:42"/>
    </inkml:context>
    <inkml:brush xml:id="br0">
      <inkml:brushProperty name="width" value="0.0361082889139652" units="cm"/>
      <inkml:brushProperty name="height" value="0.0361082889139652" units="cm"/>
      <inkml:brushProperty name="color" value="#000000"/>
      <inkml:brushProperty name="ignorePressure" value="0"/>
    </inkml:brush>
  </inkml:definitions>
  <inkml:trace contextRef="#ctx0" brushRef="#br0">45250.000 29500.000 609,'3.000'-46.000'42,"6.000"10.000"2,7.000 10.000 2,6.000 9.000 2,4.000 6.000-1,4.000 3.000-8,3.000 3.000-6,3.000 4.000-7,4.000 2.000-6,7.000 4.000-5,6.000 3.000-6,7.000 3.000-5,0.000-1.000-1,-2.000-2.000 0,-3.000-3.000 2,-3.000-3.000 1,-2.000-2.000-5,0.000 0.000-14,0.000 0.000-13,0.000 0.000-13,-4.000-4.000-10,-5.000-5.000-7,-7.000-7.000-7,-5.000-5.000-8</inkml:trace>
</inkml:ink>
</file>

<file path=ppt/ink/ink23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9:43"/>
    </inkml:context>
    <inkml:brush xml:id="br0">
      <inkml:brushProperty name="width" value="0.0578444823622704" units="cm"/>
      <inkml:brushProperty name="height" value="0.0578444823622704" units="cm"/>
      <inkml:brushProperty name="color" value="#000000"/>
      <inkml:brushProperty name="ignorePressure" value="0"/>
    </inkml:brush>
  </inkml:definitions>
  <inkml:trace contextRef="#ctx0" brushRef="#br0">46300.000 28200.000 380,'0.000'-50.000'0,"0.000"0.000"0,0.000 0.000 0,0.000 0.000 0,0.000 3.000 6,0.000 6.000 12,0.000 7.000 12,0.000 6.000 12,0.000 17.000 9,0.000 28.000 4,0.000 28.000 5,0.000 29.000 5,0.000 15.000-3,0.000 3.000-8,0.000 3.000-10,0.000 4.000-8,0.000 2.000-8,0.000 4.000-5,0.000 3.000-5,0.000 3.000-5,-2.000 6.000-4,-3.000 9.000-4,-3.000 10.000-5,-2.000 10.000-2,-3.000 13.000-3,1.000 19.000 2,-1.000 19.000 1,1.000 19.000 0,-3.000 9.000-8,-2.000 0.000-19,-3.000 0.000-19,-3.000 0.000-19,-1.000-18.000-4,4.000-33.000 8,3.000-35.000 9,3.000-34.000 8,3.000-23.000 4,3.000-8.000 0,3.000-10.000-2,4.000-9.000-1</inkml:trace>
</inkml:ink>
</file>

<file path=ppt/ink/ink23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9:43"/>
    </inkml:context>
    <inkml:brush xml:id="br0">
      <inkml:brushProperty name="width" value="0.0400198101997375" units="cm"/>
      <inkml:brushProperty name="height" value="0.0400198101997375" units="cm"/>
      <inkml:brushProperty name="color" value="#000000"/>
      <inkml:brushProperty name="ignorePressure" value="0"/>
    </inkml:brush>
  </inkml:definitions>
  <inkml:trace contextRef="#ctx0" brushRef="#br0">46600.000 29600.000 549,'68.000'-44.000'7,"-11.000"13.000"15,-14.000 12.000 14,-11.000 13.000 15,-4.000 6.000 3,6.000 0.000-6,7.000 0.000-7,6.000 0.000-7,-2.000 4.000-5,-9.000 10.000-4,-10.000 10.000-3,-8.000 9.000-5,-8.000 6.000-2,-2.000 3.000-1,-3.000 3.000-2,-3.000 4.000 0,-10.000 5.000-3,-16.000 10.000-7,-15.000 10.000-4,-15.000 9.000-6,-9.000 6.000-4,1.000 3.000-2,-1.000 3.000-1,1.000 4.000-3,2.000-6.000 0,7.000-11.000 2,6.000-14.000 3,7.000-11.000 1,11.000-12.000 5,20.000-9.000 9,18.000-10.000 8,20.000-8.000 8,11.000-8.000 4,7.000-2.000-4,6.000-3.000-3,7.000-3.000-3,8.000-4.000-6,14.000-3.000-11,11.000-3.000-10,14.000-2.000-10,-3.000-1.000-9,-15.000 3.000-5,-15.000 3.000-6,-16.000 4.000-5,-12.000-3.000-2,-5.000-5.000 1,-7.000-7.000 2,-5.000-5.000 2</inkml:trace>
</inkml:ink>
</file>

<file path=ppt/ink/ink23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9:48"/>
    </inkml:context>
    <inkml:brush xml:id="br0">
      <inkml:brushProperty name="width" value="0.0586574785411358" units="cm"/>
      <inkml:brushProperty name="height" value="0.0586574785411358" units="cm"/>
      <inkml:brushProperty name="color" value="#000000"/>
      <inkml:brushProperty name="ignorePressure" value="0"/>
    </inkml:brush>
  </inkml:definitions>
  <inkml:trace contextRef="#ctx0" brushRef="#br0">11050.000 27250.000 375,'0.000'-47.000'4,"0.000"6.000"9,0.000 7.000 9,0.000 6.000 8,0.000 10.000 4,0.000 17.000-2,0.000 15.000-2,0.000 16.000-2,-5.000 21.000 1,-9.000 29.000 3,-10.000 28.000 5,-8.000 28.000 3,-11.000 15.000 0,-8.000 4.000-3,-10.000 3.000-3,-9.000 3.000-4,-10.000 3.000-3,-9.000 3.000-3,-10.000 3.000-3,-8.000 4.000-4,-6.000 2.000-2,1.000 4.000-1,-1.000 3.000-1,1.000 3.000-2,-1.000 10.000-3,1.000 20.000-6,-1.000 18.000-4,1.000 20.000-5,5.000-8.000-6,14.000-30.000-7,11.000-32.000-8,14.000-30.000-6,13.000-42.000-13,16.000-49.000-17,15.000-51.000-17,17.000-49.000-17</inkml:trace>
</inkml:ink>
</file>

<file path=ppt/ink/ink23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9:48"/>
    </inkml:context>
    <inkml:brush xml:id="br0">
      <inkml:brushProperty name="width" value="0.0602633729577065" units="cm"/>
      <inkml:brushProperty name="height" value="0.0602633729577065" units="cm"/>
      <inkml:brushProperty name="color" value="#000000"/>
      <inkml:brushProperty name="ignorePressure" value="0"/>
    </inkml:brush>
  </inkml:definitions>
  <inkml:trace contextRef="#ctx0" brushRef="#br0">8950.000 28500.000 365,'-25.000'-47.000'0,"0.000"6.000"0,0.000 7.000 0,0.000 6.000 0,0.000-1.000 1,0.000-5.000 3,0.000-7.000 2,0.000-5.000 3,1.000-1.000 5,4.000 6.000 8,3.000 7.000 7,3.000 6.000 7,6.000 7.000 6,9.000 10.000 5,10.000 10.000 4,10.000 9.000 5,8.000 9.000-1,10.000 9.000-7,10.000 10.000-7,9.000 10.000-7,6.000 10.000-5,3.000 13.000-3,3.000 12.000-3,4.000 13.000-3,4.000 10.000-4,6.000 10.000-4,7.000 10.000-3,6.000 9.000-4,6.000 7.000-7,6.000 7.000-7,7.000 6.000-8,6.000 7.000-9,3.000 15.000-8,0.000 25.000-7,0.000 25.000-9,0.000 25.000-7,-11.000-11.000-6,-22.000-47.000-2,-22.000-47.000-4,-21.000-46.000-3</inkml:trace>
</inkml:ink>
</file>

<file path=ppt/ink/ink23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9:57"/>
    </inkml:context>
    <inkml:brush xml:id="br0">
      <inkml:brushProperty name="width" value="0.0482787005603313" units="cm"/>
      <inkml:brushProperty name="height" value="0.0482787005603313" units="cm"/>
      <inkml:brushProperty name="color" value="#000000"/>
      <inkml:brushProperty name="ignorePressure" value="0"/>
    </inkml:brush>
  </inkml:definitions>
  <inkml:trace contextRef="#ctx0" brushRef="#br0">20600.000 35000.000 455,'-24.000'-25.000'5,"4.000"0.000"8,3.000 0.000 10,3.000 0.000 9,-1.000 3.000 2,-2.000 6.000-5,-3.000 7.000-4,-3.000 6.000-6,-4.000 3.000-3,-3.000 0.000-1,-3.000 0.000-2,-2.000 0.000 0,-3.000 0.000-1,1.000 0.000-1,-1.000 0.000-1,1.000 0.000 1,-4.000 3.000-1,-6.000 6.000 2,-6.000 7.000 0,-6.000 6.000 1,1.000 4.000 0,9.000 4.000-1,10.000 3.000-2,10.000 3.000-2,2.000 3.000 0,-3.000 3.000-1,-3.000 3.000-1,-2.000 4.000 0,-1.000 2.000 0,3.000 4.000 0,3.000 3.000 1,4.000 3.000 1,1.000 1.000 0,0.000 1.000 0,0.000-1.000 1,0.000 1.000 0,1.000 2.000 1,4.000 7.000-1,3.000 6.000 0,3.000 7.000-1,3.000 0.000 0,3.000-2.000-2,3.000-3.000-1,4.000-3.000-2,2.000-4.000 1,4.000-3.000 0,3.000-3.000 0,3.000-2.000 2,1.000-6.000-1,1.000-6.000-2,-1.000-6.000-2,1.000-6.000-1,2.000-4.000-2,7.000 1.000 0,6.000-1.000-1,7.000 1.000-1,2.000-4.000-1,1.000-6.000-1,-1.000-6.000-2,1.000-6.000-1,4.000-4.000-3,9.000 1.000-3,10.000-1.000-3,10.000 1.000-3,5.000-4.000-3,4.000-6.000-3,3.000-6.000-1,3.000-6.000-3,4.000-10.000 0,7.000-12.000 1,6.000-13.000 2,7.000-12.000 1,0.000-9.000 0,-2.000-2.000-2,-3.000-3.000-2,-3.000-3.000-1,-6.000-2.000-1,-5.000 0.000 2,-7.000 0.000 3,-5.000 0.000 1,-12.000 4.000 4,-16.000 10.000 4,-15.000 10.000 5,-15.000 9.000 5</inkml:trace>
</inkml:ink>
</file>

<file path=ppt/ink/ink23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9:57"/>
    </inkml:context>
    <inkml:brush xml:id="br0">
      <inkml:brushProperty name="width" value="0.0455104932188988" units="cm"/>
      <inkml:brushProperty name="height" value="0.0455104932188988" units="cm"/>
      <inkml:brushProperty name="color" value="#000000"/>
      <inkml:brushProperty name="ignorePressure" value="0"/>
    </inkml:brush>
  </inkml:definitions>
  <inkml:trace contextRef="#ctx0" brushRef="#br0">21650.000 34400.000 483,'-25.000'-24.000'4,"0.000"4.000"7,0.000 3.000 8,0.000 3.000 8,3.000 6.000 5,6.000 9.000 4,7.000 10.000 4,6.000 10.000 3,3.000 7.000 0,0.000 6.000-5,0.000 7.000-4,0.000 6.000-5,0.000 4.000-4,0.000 4.000-2,0.000 3.000-3,0.000 3.000-3,0.000 4.000-2,0.000 7.000 0,0.000 6.000 0,0.000 7.000-1,0.000 10.000-3,0.000 16.000-6,0.000 15.000-6,0.000 17.000-6,-2.000 7.000-6,-3.000 0.000-3,-3.000 0.000-5,-2.000 0.000-4,-1.000-5.000-3,3.000-9.000-4,3.000-10.000-3,4.000-8.000-3,1.000-12.000-1,0.000-12.000 0,0.000-13.000 2,0.000-12.000 0,0.000-12.000 1,0.000-8.000 3,0.000-10.000 1,0.000-9.000 3</inkml:trace>
</inkml:ink>
</file>

<file path=ppt/ink/ink23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9:57"/>
    </inkml:context>
    <inkml:brush xml:id="br0">
      <inkml:brushProperty name="width" value="0.0315143726766109" units="cm"/>
      <inkml:brushProperty name="height" value="0.0315143726766109" units="cm"/>
      <inkml:brushProperty name="color" value="#000000"/>
      <inkml:brushProperty name="ignorePressure" value="0"/>
    </inkml:brush>
  </inkml:definitions>
  <inkml:trace contextRef="#ctx0" brushRef="#br0">21300.000 36350.000 698,'4.000'-68.000'32,"10.000"17.000"5,10.000 15.000 5,9.000 16.000 6,9.000 5.000-3,9.000-2.000-8,10.000-3.000-10,10.000-3.000-8,2.000-1.000-8,-3.000 4.000-8,-3.000 3.000-6,-2.000 3.000-7,-3.000 1.000-2,1.000 1.000 1,-1.000-1.000 3,1.000 1.000 1,-3.000-1.000-3,-2.000 1.000-9,-3.000-1.000-9,-3.000 1.000-10</inkml:trace>
</inkml:ink>
</file>

<file path=ppt/ink/ink23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9:58"/>
    </inkml:context>
    <inkml:brush xml:id="br0">
      <inkml:brushProperty name="width" value="0.049442857503891" units="cm"/>
      <inkml:brushProperty name="height" value="0.049442857503891" units="cm"/>
      <inkml:brushProperty name="color" value="#000000"/>
      <inkml:brushProperty name="ignorePressure" value="0"/>
    </inkml:brush>
  </inkml:definitions>
  <inkml:trace contextRef="#ctx0" brushRef="#br0">22300.000 34450.000 444,'0.000'-41.000'50,"0.000"19.000"7,0.000 19.000 6,0.000 19.000 7,0.000 15.000-3,0.000 13.000-10,0.000 12.000-11,0.000 13.000-10,0.000 10.000-8,0.000 10.000-5,0.000 10.000-4,0.000 9.000-5,-2.000 13.000-3,-3.000 20.000-4,-3.000 18.000-2,-2.000 20.000-3,-3.000 14.000-4,1.000 14.000-7,-1.000 11.000-6,1.000 14.000-7,-1.000 7.000-8,1.000 3.000-8,-1.000 3.000-9,1.000 4.000-8,-1.000-10.000-1,1.000-22.000 11,-1.000-22.000 9,1.000-21.000 10,-1.000-23.000 2,1.000-21.000-7,-1.000-22.000-7,1.000-22.000-7</inkml:trace>
</inkml:ink>
</file>

<file path=ppt/ink/ink23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9:59"/>
    </inkml:context>
    <inkml:brush xml:id="br0">
      <inkml:brushProperty name="width" value="0.0389266088604927" units="cm"/>
      <inkml:brushProperty name="height" value="0.0389266088604927" units="cm"/>
      <inkml:brushProperty name="color" value="#000000"/>
      <inkml:brushProperty name="ignorePressure" value="0"/>
    </inkml:brush>
  </inkml:definitions>
  <inkml:trace contextRef="#ctx0" brushRef="#br0">13750.000 34900.000 565,'95.000'-24.000'154,"-9.000"4.000"-37,-10.000 3.000-37,-8.000 3.000-38,2.000 1.000-21,16.000 1.000-7,15.000-1.000-8,17.000 1.000-6,2.000-1.000-5,-9.000 1.000-3,-10.000-1.000-3,-8.000 1.000-2,-11.000 1.000-4,-8.000 3.000-7,-10.000 3.000-5,-9.000 4.000-7,-13.000 5.000-6,-16.000 10.000-6,-15.000 10.000-7,-15.000 9.000-7,-9.000 1.000 2,1.000-6.000 13,-1.000-6.000 11,1.000-6.000 12</inkml:trace>
</inkml:ink>
</file>

<file path=ppt/ink/ink2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08:51"/>
    </inkml:context>
    <inkml:brush xml:id="br0">
      <inkml:brushProperty name="width" value="0.040545791387558" units="cm"/>
      <inkml:brushProperty name="height" value="0.040545791387558" units="cm"/>
      <inkml:brushProperty name="color" value="#f2395b"/>
      <inkml:brushProperty name="ignorePressure" value="0"/>
    </inkml:brush>
  </inkml:definitions>
  <inkml:trace contextRef="#ctx0" brushRef="#br0">27550.000 4350.000 542,'25.000'-22.000'59,"0.000"6.000"-11,0.000 7.000-10,0.000 6.000-11,6.000 6.000-6,13.000 6.000 0,12.000 7.000-2,13.000 6.000 0,9.000 4.000-1,6.000 4.000-1,7.000 3.000-2,6.000 3.000-1,3.000 1.000-1,0.000 1.000-2,0.000-1.000 1,0.000 1.000-2,0.000-1.000-1,0.000 1.000-1,0.000-1.000-1,0.000 1.000-1,-7.000-3.000-2,-11.000-2.000-1,-14.000-3.000 0,-11.000-3.000-2,-11.000-2.000 1,-5.000 0.000-1,-7.000 0.000 1,-5.000 0.000 1,-11.000 0.000 0,-11.000 0.000 1,-14.000 0.000 1,-11.000 0.000 2,-12.000 4.000-1,-9.000 10.000 1,-10.000 10.000-1,-8.000 9.000 0,-15.000 10.000-3,-19.000 14.000-6,-18.000 11.000-4,-19.000 14.000-6,-10.000 8.000-7,1.000 7.000-9,-1.000 6.000-9,1.000 7.000-8,10.000-9.000-7,22.000-21.000-4,22.000-22.000-4,23.000-22.000-3</inkml:trace>
</inkml:ink>
</file>

<file path=ppt/ink/ink23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59:59"/>
    </inkml:context>
    <inkml:brush xml:id="br0">
      <inkml:brushProperty name="width" value="0.0428120717406273" units="cm"/>
      <inkml:brushProperty name="height" value="0.0428120717406273" units="cm"/>
      <inkml:brushProperty name="color" value="#000000"/>
      <inkml:brushProperty name="ignorePressure" value="0"/>
    </inkml:brush>
  </inkml:definitions>
  <inkml:trace contextRef="#ctx0" brushRef="#br0">14500.000 35000.000 513,'-111.000'28.000'48,"28.000"6.000"2,28.000 7.000 3,29.000 6.000 2,15.000 4.000-3,3.000 4.000-7,3.000 3.000-7,4.000 3.000-8,1.000 6.000-6,0.000 9.000-2,0.000 10.000-3,0.000 10.000-2,-2.000 5.000-4,-3.000 4.000-2,-3.000 3.000-5,-2.000 3.000-3,-1.000-2.000-4,3.000-6.000-8,3.000-6.000-7,4.000-6.000-7,1.000-10.000-7,0.000-12.000-6,0.000-13.000-6,0.000-12.000-7,3.000-13.000-3,6.000-12.000-3,7.000-13.000-2,6.000-12.000-3</inkml:trace>
</inkml:ink>
</file>

<file path=ppt/ink/ink23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00"/>
    </inkml:context>
    <inkml:brush xml:id="br0">
      <inkml:brushProperty name="width" value="0.0416118651628494" units="cm"/>
      <inkml:brushProperty name="height" value="0.0416118651628494" units="cm"/>
      <inkml:brushProperty name="color" value="#000000"/>
      <inkml:brushProperty name="ignorePressure" value="0"/>
    </inkml:brush>
  </inkml:definitions>
  <inkml:trace contextRef="#ctx0" brushRef="#br0">14900.000 35050.000 528,'-22.000'51.000'126,"6.000"4.000"-26,7.000 3.000-25,6.000 3.000-25,3.000 1.000-17,0.000 1.000-5,0.000-1.000-6,0.000 1.000-7,0.000 2.000-3,0.000 7.000-5,0.000 6.000-4,0.000 7.000-3,0.000 2.000-4,0.000 1.000-4,0.000-1.000-4,0.000 1.000-4,0.000-3.000-7,0.000-2.000-9,0.000-3.000-9,0.000-3.000-9,-4.000-7.000-5,-5.000-9.000-2,-7.000-10.000-1,-5.000-8.000-2</inkml:trace>
</inkml:ink>
</file>

<file path=ppt/ink/ink23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00"/>
    </inkml:context>
    <inkml:brush xml:id="br0">
      <inkml:brushProperty name="width" value="0.042169101536274" units="cm"/>
      <inkml:brushProperty name="height" value="0.042169101536274" units="cm"/>
      <inkml:brushProperty name="color" value="#000000"/>
      <inkml:brushProperty name="ignorePressure" value="0"/>
    </inkml:brush>
  </inkml:definitions>
  <inkml:trace contextRef="#ctx0" brushRef="#br0">13400.000 36950.000 521,'-47.000'0.000'0,"6.000"0.000"0,7.000 0.000 0,6.000 0.000 0,1.000 0.000 5,-3.000 0.000 9,-3.000 0.000 10,-2.000 0.000 8,10.000 0.000 9,25.000 0.000 6,25.000 0.000 6,25.000 0.000 6,20.000 0.000-2,16.000 0.000-9,15.000 0.000-11,17.000 0.000-10,11.000-2.000-9,10.000-3.000-6,10.000-3.000-7,9.000-2.000-8,10.000-3.000-3,14.000 1.000-3,11.000-1.000-2,14.000 1.000-2,-7.000-1.000 0,-25.000 1.000 2,-25.000-1.000 2,-25.000 1.000 2,-18.000 1.000-10,-8.000 3.000-25,-10.000 3.000-24,-9.000 4.000-25</inkml:trace>
</inkml:ink>
</file>

<file path=ppt/ink/ink23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03"/>
    </inkml:context>
    <inkml:brush xml:id="br0">
      <inkml:brushProperty name="width" value="0.0389646179974079" units="cm"/>
      <inkml:brushProperty name="height" value="0.0389646179974079" units="cm"/>
      <inkml:brushProperty name="color" value="#000000"/>
      <inkml:brushProperty name="ignorePressure" value="0"/>
    </inkml:brush>
  </inkml:definitions>
  <inkml:trace contextRef="#ctx0" brushRef="#br0">24450.000 34950.000 564,'-2.000'-46.000'-4,"-3.000"10.000"8,-3.000 10.000 8,-2.000 9.000 8,-6.000 7.000 6,-6.000 7.000 6,-6.000 6.000 4,-6.000 7.000 6,-2.000 5.000-1,3.000 7.000-5,3.000 6.000-5,4.000 7.000-6,1.000 4.000-4,0.000 3.000-1,0.000 3.000-3,0.000 4.000-2,0.000 5.000-1,0.000 10.000-1,0.000 10.000-1,0.000 9.000-1,0.000 7.000-3,0.000 7.000-4,0.000 6.000-7,0.000 7.000-4,1.000 2.000-4,4.000 1.000-4,3.000-1.000-3,3.000 1.000-3,3.000-4.000-4,3.000-6.000-1,3.000-6.000-3,4.000-6.000-3,5.000-12.000-1,10.000-15.000-1,10.000-15.000-1,9.000-16.000-2,4.000-12.000 2,1.000-5.000 5,-1.000-7.000 5,1.000-5.000 5,-3.000-6.000 2,-2.000-3.000-1,-3.000-3.000 0,-3.000-2.000-1</inkml:trace>
</inkml:ink>
</file>

<file path=ppt/ink/ink23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04"/>
    </inkml:context>
    <inkml:brush xml:id="br0">
      <inkml:brushProperty name="width" value="0.0505241118371487" units="cm"/>
      <inkml:brushProperty name="height" value="0.0505241118371487" units="cm"/>
      <inkml:brushProperty name="color" value="#000000"/>
      <inkml:brushProperty name="ignorePressure" value="0"/>
    </inkml:brush>
  </inkml:definitions>
  <inkml:trace contextRef="#ctx0" brushRef="#br0">25100.000 35600.000 435,'-27.000'-46.000'23,"-3.000"10.000"4,-3.000 10.000 5,-2.000 9.000 4,-3.000 9.000 0,1.000 9.000-4,-1.000 10.000-5,1.000 10.000-4,1.000 5.000-3,3.000 4.000-4,3.000 3.000-2,4.000 3.000-3,1.000 1.000-2,0.000 1.000 0,0.000-1.000 0,0.000 1.000 0,3.000-1.000-2,6.000 1.000-2,7.000-1.000-3,6.000 1.000-4,3.000-1.000-2,0.000 1.000-2,0.000-1.000-4,0.000 1.000-3,7.000-4.000-3,17.000-6.000-3,15.000-6.000-5,16.000-6.000-3,5.000-10.000-1,-2.000-12.000 4,-3.000-13.000 1,-3.000-12.000 4,-6.000-9.000 2,-5.000-2.000 1,-7.000-3.000 2,-5.000-3.000 0,-8.000-1.000 2,-5.000 4.000 0,-7.000 3.000 0,-5.000 3.000 0,-4.000 12.000 13,0.000 22.000 24,0.000 22.000 25,0.000 23.000 24,0.000 11.000 5,0.000 4.000-14,0.000 3.000-14,0.000 3.000-15,0.000 1.000-8,0.000 1.000-4,0.000-1.000-4,0.000 1.000-4,0.000-1.000-2,0.000 1.000-1,0.000-1.000 0,0.000 1.000-1,0.000 1.000-2,0.000 3.000-3,0.000 3.000-4,0.000 4.000-3,-2.000 2.000-2,-3.000 4.000-3,-3.000 3.000-2,-2.000 3.000-2,-3.000-2.000-2,1.000-6.000-1,-1.000-6.000-1,1.000-6.000-2,-1.000-6.000-1,1.000-2.000 0,-1.000-3.000-1,1.000-3.000 0,-7.000-7.000-1,-12.000-9.000-1,-13.000-10.000-2,-12.000-8.000-1,-5.000-11.000 1,3.000-8.000 3,3.000-10.000 2,4.000-9.000 4,2.000-9.000 2,4.000-5.000 2,3.000-7.000 2,3.000-5.000 2,4.000-4.000 0,7.000 0.000 1,6.000 0.000 0,7.000 0.000-1,7.000 0.000 2,9.000 0.000 3,10.000 0.000 4,10.000 0.000 3,10.000 0.000 0,13.000 0.000-5,12.000 0.000-3,13.000 0.000-6,7.000-4.000-3,4.000-5.000-6,3.000-7.000-5,3.000-5.000-5,-2.000-1.000-1,-6.000 6.000 3,-6.000 7.000 2,-6.000 6.000 3,-9.000 7.000 0,-8.000 10.000-5,-10.000 10.000-4,-9.000 9.000-5</inkml:trace>
</inkml:ink>
</file>

<file path=ppt/ink/ink23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04"/>
    </inkml:context>
    <inkml:brush xml:id="br0">
      <inkml:brushProperty name="width" value="0.0462435036897659" units="cm"/>
      <inkml:brushProperty name="height" value="0.0462435036897659" units="cm"/>
      <inkml:brushProperty name="color" value="#000000"/>
      <inkml:brushProperty name="ignorePressure" value="0"/>
    </inkml:brush>
  </inkml:definitions>
  <inkml:trace contextRef="#ctx0" brushRef="#br0">25700.000 35050.000 475,'26.000'26.000'40,"4.000"4.000"-4,3.000 3.000-2,3.000 3.000-4,4.000 10.000 2,7.000 20.000 5,6.000 18.000 5,7.000 20.000 6,-3.000-3.000-2,-8.000-21.000-9,-10.000-22.000-7,-9.000-22.000-10,-7.000-2.000-4,-3.000 19.000-2,-3.000 19.000-3,-2.000 19.000-2,-6.000 10.000 0,-6.000 4.000 0,-6.000 3.000 1,-6.000 3.000 1,-12.000 1.000-8,-15.000 1.000-13,-15.000-1.000-15,-16.000 1.000-15,-5.000-6.000-5,6.000-8.000 1,7.000-10.000 3,6.000-9.000 1,4.000-10.000-1,4.000-9.000-7,3.000-10.000-6,3.000-8.000-6</inkml:trace>
</inkml:ink>
</file>

<file path=ppt/ink/ink23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05"/>
    </inkml:context>
    <inkml:brush xml:id="br0">
      <inkml:brushProperty name="width" value="0.0441189706325531" units="cm"/>
      <inkml:brushProperty name="height" value="0.0441189706325531" units="cm"/>
      <inkml:brushProperty name="color" value="#000000"/>
      <inkml:brushProperty name="ignorePressure" value="0"/>
    </inkml:brush>
  </inkml:definitions>
  <inkml:trace contextRef="#ctx0" brushRef="#br0">28750.000 35950.000 498,'-54.000'0.000'13,"45.000"0.000"25,43.000 0.000 27,45.000 0.000 25,25.000-4.000 3,10.000-5.000-20,10.000-7.000-18,9.000-5.000-20,4.000-6.000-14,1.000-3.000-8,-1.000-3.000-8,1.000-2.000-8,-4.000 0.000-6,-6.000 7.000-6,-6.000 6.000-5,-6.000 7.000-4,-7.000 4.000-7,-6.000 3.000-8,-6.000 3.000-8,-6.000 4.000-7,-10.000 1.000-2,-12.000 0.000 6,-13.000 0.000 6,-12.000 0.000 4</inkml:trace>
</inkml:ink>
</file>

<file path=ppt/ink/ink23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05"/>
    </inkml:context>
    <inkml:brush xml:id="br0">
      <inkml:brushProperty name="width" value="0.0413720235228539" units="cm"/>
      <inkml:brushProperty name="height" value="0.0413720235228539" units="cm"/>
      <inkml:brushProperty name="color" value="#000000"/>
      <inkml:brushProperty name="ignorePressure" value="0"/>
    </inkml:brush>
  </inkml:definitions>
  <inkml:trace contextRef="#ctx0" brushRef="#br0">29950.000 34800.000 531,'-25.000'-24.000'4,"0.000"4.000"9,0.000 3.000 7,0.000 3.000 9,3.000 10.000 8,6.000 20.000 4,7.000 18.000 7,6.000 20.000 6,3.000 13.000-2,0.000 9.000-8,0.000 10.000-9,0.000 10.000-8,0.000 8.000-7,0.000 10.000-3,0.000 10.000-3,0.000 9.000-5,0.000 9.000-4,0.000 9.000-8,0.000 10.000-7,0.000 10.000-7,0.000 0.000-7,0.000-5.000-8,0.000-7.000-8,0.000-5.000-7,0.000-17.000-2,0.000-24.000 6,0.000-26.000 6,0.000-24.000 6,0.000-13.000 1,0.000 0.000-3,0.000 0.000-4,0.000 0.000-3</inkml:trace>
</inkml:ink>
</file>

<file path=ppt/ink/ink23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06"/>
    </inkml:context>
    <inkml:brush xml:id="br0">
      <inkml:brushProperty name="width" value="0.0553727000951767" units="cm"/>
      <inkml:brushProperty name="height" value="0.0553727000951767" units="cm"/>
      <inkml:brushProperty name="color" value="#000000"/>
      <inkml:brushProperty name="ignorePressure" value="0"/>
    </inkml:brush>
  </inkml:definitions>
  <inkml:trace contextRef="#ctx0" brushRef="#br0">34050.000 34950.000 397,'-7.000'-44.000'43,"-11.000"13.000"-1,-14.000 12.000 0,-11.000 13.000-1,-7.000 7.000-2,0.000 4.000-5,0.000 3.000-5,0.000 3.000-4,-4.000 4.000-4,-5.000 7.000-3,-7.000 6.000-2,-5.000 7.000-2,-1.000 4.000-3,6.000 3.000 0,7.000 3.000-1,6.000 4.000-1,3.000 7.000-1,0.000 13.000 0,0.000 12.000-1,0.000 13.000-1,3.000 4.000 0,6.000-3.000 0,7.000-3.000 1,6.000-2.000-1,6.000-5.000 0,6.000-2.000-1,7.000-3.000-1,6.000-3.000-2,3.000-6.000 0,0.000-5.000-1,0.000-7.000-1,0.000-5.000-1,9.000-8.000-2,19.000-5.000-7,19.000-7.000-5,19.000-5.000-7,4.000-11.000 1,-9.000-11.000 3,-10.000-14.000 4,-8.000-11.000 5,-6.000-6.000 0,1.000 4.000 0,-1.000 3.000-3,1.000 3.000 0,13.000-11.000-3,29.000-25.000-2,28.000-25.000-3,28.000-25.000-2,9.000-10.000 0,-9.000 7.000 2,-10.000 6.000 3,-8.000 7.000 2,-11.000 4.000 2,-8.000 3.000 0,-10.000 3.000 1,-9.000 4.000 1,-9.000 5.000 2,-5.000 10.000 3,-7.000 10.000 4,-5.000 9.000 4,-8.000 6.000 3,-5.000 3.000 3,-7.000 3.000 3,-5.000 4.000 3,-12.000 16.000 9,-16.000 32.000 15,-15.000 31.000 16,-15.000 32.000 14,-7.000 11.000 1,3.000-5.000-14,3.000-7.000-14,4.000-5.000-14,1.000-4.000-9,0.000 0.000-2,0.000 0.000-3,0.000 0.000-2,1.000-2.000-3,4.000-3.000-2,3.000-3.000-2,3.000-2.000-2,3.000-3.000-4,3.000 1.000-3,3.000-1.000-5,4.000 1.000-4,5.000-6.000-1,10.000-8.000 1,10.000-10.000 3,9.000-9.000 2,6.000-9.000 0,3.000-5.000-2,3.000-7.000-2,4.000-5.000-2,4.000-6.000-1,6.000-3.000-2,7.000-3.000 0,6.000-2.000-2,3.000-8.000 1,0.000-8.000 2,0.000-10.000 1,0.000-9.000 2,-2.000-12.000 1,-3.000-11.000 2,-3.000-14.000 1,-2.000-11.000 1,-6.000-9.000 1,-6.000-3.000-1,-6.000-3.000 0,-6.000-2.000-1,-6.000-1.000 2,-2.000 3.000 4,-3.000 3.000 3,-3.000 4.000 3,-7.000 7.000 3,-9.000 13.000 1,-10.000 12.000 1,-8.000 13.000 0,-9.000 7.000 1,-6.000 4.000-1,-6.000 3.000 0,-6.000 3.000-1,-6.000 4.000 0,-2.000 7.000 1,-3.000 6.000 0,-3.000 7.000 0,-4.000 4.000-2,-3.000 3.000-5,-3.000 3.000-4,-2.000 4.000-4,-3.000 5.000-4,1.000 10.000-3,-1.000 10.000-4,1.000 9.000-3,2.000 6.000-3,7.000 3.000-2,6.000 3.000-4,7.000 4.000-3,7.000-3.000 0,9.000-5.000 0,10.000-7.000 0,10.000-5.000 2</inkml:trace>
</inkml:ink>
</file>

<file path=ppt/ink/ink23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06"/>
    </inkml:context>
    <inkml:brush xml:id="br0">
      <inkml:brushProperty name="width" value="0.0407287962734699" units="cm"/>
      <inkml:brushProperty name="height" value="0.0407287962734699" units="cm"/>
      <inkml:brushProperty name="color" value="#000000"/>
      <inkml:brushProperty name="ignorePressure" value="0"/>
    </inkml:brush>
  </inkml:definitions>
  <inkml:trace contextRef="#ctx0" brushRef="#br0">35950.000 36050.000 540,'51.000'45.000'79,"4.000"-9.000"-14,3.000-10.000-16,3.000-8.000-14,-1.000-6.000-8,-2.000 1.000-2,-3.000-1.000-1,-3.000 1.000-1,-6.000 1.000-2,-5.000 3.000-1,-7.000 3.000-2,-5.000 4.000-2,-6.000 2.000-2,-3.000 4.000-1,-3.000 3.000-3,-2.000 3.000-2,-8.000 3.000-1,-8.000 3.000-3,-10.000 3.000-3,-9.000 4.000-1,-12.000 1.000-1,-11.000 0.000 0,-14.000 0.000 1,-11.000 0.000 1,-9.000 1.000-2,-3.000 4.000-2,-3.000 3.000-2,-2.000 3.000-3,2.000-4.000-2,9.000-8.000-2,10.000-10.000-1,10.000-9.000-3,13.000-5.000 3,19.000 0.000 10,19.000 0.000 10,19.000 0.000 8,18.000-4.000 1,19.000-5.000-9,19.000-7.000-8,19.000-5.000-9,10.000-8.000-10,4.000-5.000-10,3.000-7.000-11,3.000-5.000-11,-2.000-3.000-3,-6.000 4.000 4,-6.000 3.000 4,-6.000 3.000 4,-12.000 1.000 4,-15.000 1.000 5,-15.000-1.000 4,-16.000 1.000 4</inkml:trace>
</inkml:ink>
</file>

<file path=ppt/ink/ink2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09:10"/>
    </inkml:context>
    <inkml:brush xml:id="br0">
      <inkml:brushProperty name="width" value="0.038964256644249" units="cm"/>
      <inkml:brushProperty name="height" value="0.038964256644249" units="cm"/>
      <inkml:brushProperty name="color" value="#f2395b"/>
      <inkml:brushProperty name="ignorePressure" value="0"/>
    </inkml:brush>
  </inkml:definitions>
  <inkml:trace contextRef="#ctx0" brushRef="#br0">67650.000 4100.000 564,'-40.000'-47.000'8,"23.000"6.000"17,22.000 7.000 16,22.000 6.000 16,18.000 4.000 2,16.000 4.000-13,15.000 3.000-12,17.000 3.000-12,3.000 3.000-11,-5.000 3.000-8,-7.000 3.000-8,-5.000 4.000-9,-11.000 2.000-3,-11.000 4.000 1,-14.000 3.000 1,-11.000 3.000 1,-9.000 3.000 2,-3.000 3.000 1,-3.000 3.000 1,-2.000 4.000 1,-8.000 1.000 3,-8.000 0.000 3,-10.000 0.000 4,-9.000 0.000 4,-5.000 3.000 4,0.000 6.000 3,0.000 7.000 3,0.000 6.000 3,-2.000 4.000 2,-3.000 4.000 2,-3.000 3.000 1,-2.000 3.000 2,-1.000 4.000-1,3.000 7.000-3,3.000 6.000-2,4.000 7.000-3,2.000 2.000-3,4.000 1.000-3,3.000-1.000-4,3.000 1.000-4,3.000-1.000-3,3.000 1.000-3,3.000-1.000-5,4.000 1.000-2,1.000-3.000-6,0.000-2.000-5,0.000-3.000-5,0.000-3.000-6,-2.000-6.000-1,-3.000-5.000 2,-3.000-7.000 2,-2.000-5.000 3,-8.000-11.000-2,-8.000-11.000-8,-10.000-14.000-7,-9.000-11.000-7,-7.000-11.000 2,-3.000-5.000 11,-3.000-7.000 10,-2.000-5.000 12,-3.000-1.000 7,1.000 6.000 5,-1.000 7.000 3,1.000 6.000 5,2.000 4.000 3,7.000 4.000 3,6.000 3.000 3,7.000 3.000 2,11.000-1.000 9,20.000-2.000 14,18.000-3.000 14,20.000-3.000 14,13.000-4.000 2,9.000-3.000-11,10.000-3.000-12,10.000-2.000-10,5.000-3.000-9,4.000 1.000-7,3.000-1.000-6,3.000 1.000-6,-2.000 4.000-4,-6.000 9.000-1,-6.000 10.000 1,-6.000 10.000 0,-6.000 4.000-14,-2.000 0.000-28,-3.000 0.000-27,-3.000 0.000-27</inkml:trace>
</inkml:ink>
</file>

<file path=ppt/ink/ink23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07"/>
    </inkml:context>
    <inkml:brush xml:id="br0">
      <inkml:brushProperty name="width" value="0.0458713807165623" units="cm"/>
      <inkml:brushProperty name="height" value="0.0458713807165623" units="cm"/>
      <inkml:brushProperty name="color" value="#000000"/>
      <inkml:brushProperty name="ignorePressure" value="0"/>
    </inkml:brush>
  </inkml:definitions>
  <inkml:trace contextRef="#ctx0" brushRef="#br0">37750.000 34950.000 479,'-47.000'4.000'89,"6.000"10.000"-14,7.000 10.000-14,6.000 9.000-12,1.000 12.000-10,-3.000 16.000-4,-3.000 15.000-5,-2.000 17.000-5,-1.000 8.000-3,3.000 4.000-1,3.000 3.000-2,4.000 3.000-2,1.000 1.000-3,0.000 1.000-2,0.000-1.000-4,0.000 1.000-4,3.000-4.000-6,6.000-6.000-10,7.000-6.000-11,6.000-6.000-10,7.000-9.000-8,10.000-8.000-5,10.000-10.000-5,9.000-9.000-5,2.000-12.000 1,-2.000-11.000 8,-3.000-14.000 9,-3.000-11.000 8,-2.000-6.000 4,0.000 4.000-1,0.000 3.000-2,0.000 3.000 0</inkml:trace>
</inkml:ink>
</file>

<file path=ppt/ink/ink23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07"/>
    </inkml:context>
    <inkml:brush xml:id="br0">
      <inkml:brushProperty name="width" value="0.0536600612103939" units="cm"/>
      <inkml:brushProperty name="height" value="0.0536600612103939" units="cm"/>
      <inkml:brushProperty name="color" value="#000000"/>
      <inkml:brushProperty name="ignorePressure" value="0"/>
    </inkml:brush>
  </inkml:definitions>
  <inkml:trace contextRef="#ctx0" brushRef="#br0">38500.000 35650.000 409,'0.000'-49.000'3,"0.000"4.000"4,0.000 3.000 6,0.000 3.000 4,0.000 3.000 4,0.000 3.000 1,0.000 3.000 1,0.000 4.000 1,-7.000 8.000 1,-11.000 17.000 1,-14.000 15.000 0,-11.000 16.000 0,-6.000 12.000 0,4.000 9.000-3,3.000 10.000-1,3.000 10.000-3,3.000 0.000-2,3.000-5.000-1,3.000-7.000-2,4.000-5.000-1,7.000-8.000-3,13.000-5.000-1,12.000-7.000-3,13.000-5.000-1,7.000-9.000-7,4.000-9.000-9,3.000-10.000-9,3.000-8.000-10,3.000-11.000-5,3.000-8.000-2,3.000-10.000-2,4.000-9.000-1,-3.000-2.000 3,-5.000 6.000 6,-7.000 7.000 6,-5.000 6.000 7,-9.000 13.000 14,-9.000 23.000 24,-10.000 22.000 24,-8.000 22.000 22,-4.000 13.000 7,3.000 7.000-11,3.000 6.000-12,4.000 7.000-11,1.000 0.000-7,0.000-2.000-4,0.000-3.000-4,0.000-3.000-4,0.000 4.000-4,0.000 13.000-3,0.000 12.000-3,0.000 13.000-4,0.000 1.000-3,0.000-9.000-3,0.000-10.000-3,0.000-8.000-3,-2.000-9.000-2,-3.000-6.000-4,-3.000-6.000-2,-2.000-6.000-3,-5.000-2.000-3,-2.000 3.000-2,-3.000 3.000-4,-3.000 4.000-2,-6.000-6.000-1,-5.000-11.000-1,-7.000-14.000 0,-5.000-11.000 0,-6.000-14.000 2,-3.000-11.000 7,-3.000-14.000 4,-2.000-11.000 7,5.000-14.000 4,16.000-11.000 4,15.000-14.000 4,17.000-11.000 4,11.000-9.000 0,10.000-3.000 0,10.000-3.000-3,9.000-2.000-2,4.000 2.000-2,1.000 9.000-4,-1.000 10.000-4,1.000 10.000-3,4.000-3.000-5,9.000-11.000-7,10.000-14.000-6,10.000-11.000-6,-1.000 0.000-2,-9.000 17.000 3,-10.000 15.000 3,-8.000 16.000 2</inkml:trace>
</inkml:ink>
</file>

<file path=ppt/ink/ink23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08"/>
    </inkml:context>
    <inkml:brush xml:id="br0">
      <inkml:brushProperty name="width" value="0.0470312312245369" units="cm"/>
      <inkml:brushProperty name="height" value="0.0470312312245369" units="cm"/>
      <inkml:brushProperty name="color" value="#000000"/>
      <inkml:brushProperty name="ignorePressure" value="0"/>
    </inkml:brush>
  </inkml:definitions>
  <inkml:trace contextRef="#ctx0" brushRef="#br0">38950.000 35200.000 467,'25.000'-22.000'44,"0.000"6.000"-4,0.000 7.000-4,0.000 6.000-4,3.000 9.000-1,6.000 13.000-1,7.000 12.000 0,6.000 13.000-1,3.000 9.000 0,0.000 6.000 0,0.000 7.000-2,0.000 6.000 1,-4.000 6.000-2,-5.000 6.000-2,-7.000 7.000-3,-5.000 6.000-2,-6.000 3.000-3,-3.000 0.000-5,-3.000 0.000-4,-2.000 0.000-4,-8.000 0.000-1,-8.000 0.000 2,-10.000 0.000 2,-9.000 0.000 3,-15.000 1.000-11,-18.000 4.000-22,-19.000 3.000-24,-18.000 3.000-21,-3.000-8.000-11,17.000-19.000 4,15.000-18.000 3,16.000-19.000 3</inkml:trace>
</inkml:ink>
</file>

<file path=ppt/ink/ink23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08"/>
    </inkml:context>
    <inkml:brush xml:id="br0">
      <inkml:brushProperty name="width" value="0.0419168993830681" units="cm"/>
      <inkml:brushProperty name="height" value="0.0419168993830681" units="cm"/>
      <inkml:brushProperty name="color" value="#000000"/>
      <inkml:brushProperty name="ignorePressure" value="0"/>
    </inkml:brush>
  </inkml:definitions>
  <inkml:trace contextRef="#ctx0" brushRef="#br0">42300.000 35500.000 524,'-72.000'0.000'7,"6.000"0.000"11,7.000 0.000 14,6.000 0.000 11,17.000 0.000 7,28.000 0.000-3,28.000 0.000-1,29.000 0.000-2,18.000-2.000-3,9.000-3.000-6,10.000-3.000-6,10.000-2.000-5,7.000-3.000-5,6.000 1.000-3,7.000-1.000-4,6.000 1.000-3,3.000 1.000-6,0.000 3.000-7,0.000 3.000-8,0.000 4.000-7,-4.000-1.000-7,-5.000-3.000-6,-7.000-3.000-5,-5.000-2.000-5,-8.000-1.000-4,-5.000 3.000-2,-7.000 3.000-2,-5.000 4.000-2,-11.000 1.000 2,-11.000 0.000 7,-14.000 0.000 7,-11.000 0.000 7</inkml:trace>
</inkml:ink>
</file>

<file path=ppt/ink/ink23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09"/>
    </inkml:context>
    <inkml:brush xml:id="br0">
      <inkml:brushProperty name="width" value="0.0396020263433456" units="cm"/>
      <inkml:brushProperty name="height" value="0.0396020263433456" units="cm"/>
      <inkml:brushProperty name="color" value="#000000"/>
      <inkml:brushProperty name="ignorePressure" value="0"/>
    </inkml:brush>
  </inkml:definitions>
  <inkml:trace contextRef="#ctx0" brushRef="#br0">43650.000 34800.000 555,'-16.000'-21.000'9,"19.000"10.000"20,19.000 10.000 18,19.000 9.000 18,9.000 9.000 4,0.000 9.000-13,0.000 10.000-12,0.000 10.000-13,3.000 2.000-8,6.000-3.000-3,7.000-3.000-3,6.000-2.000-2,-1.000-1.000-4,-5.000 3.000-5,-7.000 3.000-3,-5.000 4.000-6,-4.000 1.000-8,0.000 0.000-13,0.000 0.000-13,0.000 0.000-14,-5.000-4.000-8,-9.000-5.000-2,-10.000-7.000-3,-8.000-5.000-3</inkml:trace>
</inkml:ink>
</file>

<file path=ppt/ink/ink23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09"/>
    </inkml:context>
    <inkml:brush xml:id="br0">
      <inkml:brushProperty name="width" value="0.0381850898265839" units="cm"/>
      <inkml:brushProperty name="height" value="0.0381850898265839" units="cm"/>
      <inkml:brushProperty name="color" value="#000000"/>
      <inkml:brushProperty name="ignorePressure" value="0"/>
    </inkml:brush>
  </inkml:definitions>
  <inkml:trace contextRef="#ctx0" brushRef="#br0">41900.000 36400.000 576,'-47.000'-24.000'0,"6.000"4.000"0,7.000 3.000 0,6.000 3.000 0,4.000 1.000 5,4.000 1.000 11,3.000-1.000 10,3.000 1.000 10,12.000 1.000 5,22.000 3.000 0,22.000 3.000-1,23.000 4.000 0,17.000-1.000-2,17.000-3.000-5,15.000-3.000-2,16.000-2.000-4,10.000-3.000-5,7.000 1.000-7,6.000-1.000-5,7.000 1.000-7,-3.000 1.000-7,-8.000 3.000-7,-10.000 3.000-6,-9.000 4.000-7,-10.000 2.000-6,-9.000 4.000-5,-10.000 3.000-5,-8.000 3.000-5,-14.000 4.000-3,-15.000 7.000-2,-15.000 6.000 0,-16.000 7.000-2</inkml:trace>
</inkml:ink>
</file>

<file path=ppt/ink/ink23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09"/>
    </inkml:context>
    <inkml:brush xml:id="br0">
      <inkml:brushProperty name="width" value="0.0435365773737431" units="cm"/>
      <inkml:brushProperty name="height" value="0.0435365773737431" units="cm"/>
      <inkml:brushProperty name="color" value="#000000"/>
      <inkml:brushProperty name="ignorePressure" value="0"/>
    </inkml:brush>
  </inkml:definitions>
  <inkml:trace contextRef="#ctx0" brushRef="#br0">42050.000 36400.000 505,'-93.000'-22.000'1,"17.000"6.000"4,15.000 7.000 3,16.000 6.000 3,15.000 7.000 9,16.000 10.000 13,15.000 10.000 14,17.000 9.000 14,11.000 7.000 1,10.000 7.000-9,10.000 6.000-10,9.000 7.000-10,9.000 2.000-7,9.000 1.000-3,10.000-1.000-2,10.000 1.000-4,5.000-3.000-3,4.000-2.000-4,3.000-3.000-5,3.000-3.000-4,-8.000-6.000-17,-19.000-5.000-30,-18.000-7.000-32,-19.000-5.000-29</inkml:trace>
</inkml:ink>
</file>

<file path=ppt/ink/ink23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10"/>
    </inkml:context>
    <inkml:brush xml:id="br0">
      <inkml:brushProperty name="width" value="0.0436130687594414" units="cm"/>
      <inkml:brushProperty name="height" value="0.0436130687594414" units="cm"/>
      <inkml:brushProperty name="color" value="#000000"/>
      <inkml:brushProperty name="ignorePressure" value="0"/>
    </inkml:brush>
  </inkml:definitions>
  <inkml:trace contextRef="#ctx0" brushRef="#br0">46350.000 34950.000 504,'76.000'-44.000'101,"4.000"13.000"-19,3.000 12.000-18,3.000 13.000-18,-2.000 10.000-12,-6.000 10.000-4,-6.000 10.000-6,-6.000 9.000-4,-10.000 7.000-3,-12.000 7.000-2,-13.000 6.000-2,-12.000 7.000-1,-12.000 4.000-2,-8.000 3.000-2,-10.000 3.000 0,-9.000 4.000-2,-9.000 2.000-2,-5.000 4.000-3,-7.000 3.000-1,-5.000 3.000-3,-14.000 6.000-3,-18.000 9.000-4,-19.000 10.000-3,-18.000 10.000-4,-3.000-4.000-2,17.000-16.000 1,15.000-15.000 1,16.000-15.000-1,7.000-12.000 3,1.000-6.000 1,-1.000-6.000 2,1.000-6.000 3,2.000-7.000 3,7.000-6.000 2,6.000-6.000 3,7.000-6.000 3,11.000-9.000 4,20.000-8.000 3,18.000-10.000 3,20.000-9.000 4,14.000-4.000 1,14.000 4.000-1,11.000 3.000 0,14.000 3.000-1,8.000 1.000-3,7.000 1.000-6,6.000-1.000-6,7.000 1.000-6,5.000-1.000-5,7.000 1.000-8,6.000-1.000-6,7.000 1.000-6,-1.000-3.000-5,-6.000-2.000-1,-6.000-3.000-2,-6.000-3.000-3,-13.000-1.000 0,-19.000 4.000-2,-18.000 3.000-1,-19.000 3.000-1</inkml:trace>
</inkml:ink>
</file>

<file path=ppt/ink/ink23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11"/>
    </inkml:context>
    <inkml:brush xml:id="br0">
      <inkml:brushProperty name="width" value="0.0603850670158863" units="cm"/>
      <inkml:brushProperty name="height" value="0.0603850670158863" units="cm"/>
      <inkml:brushProperty name="color" value="#000000"/>
      <inkml:brushProperty name="ignorePressure" value="0"/>
    </inkml:brush>
  </inkml:definitions>
  <inkml:trace contextRef="#ctx0" brushRef="#br0">48800.000 34800.000 364,'-49.000'-22.000'34,"4.000"6.000"3,3.000 7.000 4,3.000 6.000 3,-1.000 7.000-1,-2.000 10.000-6,-3.000 10.000-6,-3.000 9.000-5,-4.000 9.000-5,-3.000 9.000-2,-3.000 10.000-1,-2.000 10.000-2,-5.000 7.000-2,-2.000 6.000 1,-3.000 7.000 0,-3.000 6.000 0,-2.000 6.000-1,0.000 6.000-2,0.000 7.000-1,0.000 6.000-1,6.000-1.000-2,13.000-5.000 0,12.000-7.000-2,13.000-5.000 0,9.000-8.000-2,6.000-5.000 0,7.000-7.000-1,6.000-5.000-1,6.000-9.000-1,6.000-9.000-3,7.000-10.000-2,6.000-8.000-1,7.000-9.000-3,10.000-6.000-2,10.000-6.000-1,9.000-6.000-2,7.000-10.000-1,7.000-12.000 1,6.000-13.000 2,7.000-12.000 0,5.000-13.000-2,7.000-12.000-6,6.000-13.000-5,7.000-12.000-7,0.000-13.000-1,-2.000-12.000 0,-3.000-13.000 1,-3.000-12.000 0,-2.000-5.000 3,0.000 3.000 3,0.000 3.000 4,0.000 4.000 4,-5.000 7.000 2,-9.000 13.000 3,-10.000 12.000 3,-8.000 13.000 2,-11.000 12.000 2,-8.000 13.000 3,-10.000 12.000 2,-9.000 13.000 2,-10.000 12.000 8,-9.000 13.000 13,-10.000 12.000 12,-8.000 13.000 14,-6.000 7.000 3,1.000 4.000-7,-1.000 3.000-6,1.000 3.000-7,-4.000 1.000-4,-6.000 1.000-5,-6.000-1.000-3,-6.000 1.000-3,-2.000 2.000-1,3.000 7.000 0,3.000 6.000 2,4.000 7.000 1,2.000 2.000 0,4.000 1.000-2,3.000-1.000-2,3.000 1.000-2,1.000 1.000-1,1.000 3.000-1,-1.000 3.000 0,1.000 4.000-2,-1.000-1.000-1,1.000-3.000-1,-1.000-3.000-2,1.000-2.000-1,2.000-5.000-3,7.000-2.000-1,6.000-3.000-3,7.000-3.000-3,10.000-4.000-3,16.000-3.000-5,15.000-3.000-5,17.000-2.000-5,3.000-9.000-2,-5.000-12.000 1,-7.000-13.000 2,-5.000-12.000 1,-3.000-10.000 1,4.000-6.000 1,3.000-6.000 1,3.000-6.000 1,3.000-10.000 2,3.000-12.000 2,3.000-13.000 1,4.000-12.000 2,-3.000-10.000 0,-5.000-6.000 1,-7.000-6.000 1,-5.000-6.000 0,-8.000-4.000 1,-5.000 1.000 0,-7.000-1.000 1,-5.000 1.000 1,-6.000 5.000 1,-3.000 14.000 2,-3.000 11.000 1,-2.000 14.000 2,-9.000 10.000 0,-12.000 9.000 1,-13.000 10.000 1,-12.000 10.000-1,-12.000 7.000 1,-8.000 6.000 0,-10.000 7.000 0,-9.000 6.000 1,-9.000 4.000-2,-5.000 4.000-3,-7.000 3.000-5,-5.000 3.000-2,2.000 3.000-5,13.000 3.000-3,12.000 3.000-5,13.000 4.000-2,10.000 1.000-1,10.000 0.000 3,10.000 0.000 5,9.000 0.000 3</inkml:trace>
</inkml:ink>
</file>

<file path=ppt/ink/ink23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11"/>
    </inkml:context>
    <inkml:brush xml:id="br0">
      <inkml:brushProperty name="width" value="0.0481967590749264" units="cm"/>
      <inkml:brushProperty name="height" value="0.0481967590749264" units="cm"/>
      <inkml:brushProperty name="color" value="#000000"/>
      <inkml:brushProperty name="ignorePressure" value="0"/>
    </inkml:brush>
  </inkml:definitions>
  <inkml:trace contextRef="#ctx0" brushRef="#br0">51800.000 35050.000 456,'-52.000'6.000'5,"-3.000"13.000"12,-3.000 12.000 10,-2.000 13.000 11,0.000 10.000 8,7.000 10.000 4,6.000 10.000 4,7.000 9.000 4,4.000 7.000-2,3.000 7.000-9,3.000 6.000-10,4.000 7.000-10,4.000-1.000-6,6.000-6.000-6,7.000-6.000-4,6.000-6.000-4,4.000-7.000-3,4.000-6.000 2,3.000-6.000 2,3.000-6.000 2,6.000-9.000-12,9.000-8.000-22,10.000-10.000-23,10.000-9.000-23,2.000-9.000-7,-3.000-5.000 10,-3.000-7.000 10,-2.000-5.000 9</inkml:trace>
</inkml:ink>
</file>

<file path=ppt/ink/ink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1:55"/>
    </inkml:context>
    <inkml:brush xml:id="br0">
      <inkml:brushProperty name="width" value="0.0540688708424568" units="cm"/>
      <inkml:brushProperty name="height" value="0.0540688708424568" units="cm"/>
      <inkml:brushProperty name="color" value="#000000"/>
      <inkml:brushProperty name="ignorePressure" value="0"/>
    </inkml:brush>
  </inkml:definitions>
  <inkml:trace contextRef="#ctx0" brushRef="#br0">43550.000 26350.000 406,'-36.000'-2.000'8,"28.000"-3.000"15,28.000-3.000 15,29.000-2.000 15,21.000-8.000 2,16.000-8.000-12,15.000-10.000-11,17.000-9.000-12,8.000-10.000-6,4.000-9.000-1,3.000-10.000 0,3.000-8.000-2,-5.000-4.000-5,-12.000 3.000-10,-13.000 3.000-10,-12.000 4.000-11,-15.000 7.000-5,-15.000 13.000 1,-15.000 12.000 0,-16.000 13.000 1,-12.000 6.000 1,-5.000 0.000 0,-7.000 0.000 2,-5.000 0.000 0,-14.000-4.000 1,-18.000-5.000 1,-19.000-7.000 2,-18.000-5.000 1,-10.000-9.000 2,0.000-9.000 4,0.000-10.000 2,0.000-8.000 3,1.000-4.000 2,4.000 3.000 1,3.000 3.000 3,3.000 4.000 0,3.000 2.000 3,3.000 4.000 2,3.000 3.000 1,4.000 3.000 3,2.000 6.000 2,4.000 9.000 1,3.000 10.000 2,3.000 10.000 1,6.000 11.000 7,9.000 17.000 12,10.000 15.000 12,10.000 16.000 12,4.000 18.000 2,0.000 22.000-6,0.000 22.000-7,0.000 23.000-6,0.000 20.000-6,0.000 23.000-5,0.000 22.000-3,0.000 22.000-5,0.000 12.000-4,0.000 3.000-2,0.000 3.000-3,0.000 4.000-2,0.000-3.000-5,0.000-5.000-5,0.000-7.000-6,0.000-5.000-5,0.000-9.000-5,0.000-9.000-5,0.000-10.000-6,0.000-8.000-4,0.000-17.000-2,0.000-21.000 1,0.000-22.000 1,0.000-22.000 1,1.000-18.000 1,4.000-11.000 2,3.000-14.000 1,3.000-11.000 2,7.000-20.000 10,14.000-24.000 20,11.000-26.000 20,14.000-24.000 20,18.000-28.000 5,25.000-27.000-9,25.000-28.000-10,25.000-28.000-9,12.000-13.000-6,1.000 3.000-4,-1.000 3.000-3,1.000 4.000-5,-1.000 4.000 0,1.000 6.000 0,-1.000 7.000 0,1.000 6.000 1,-4.000 3.000-3,-6.000 0.000-7,-6.000 0.000-7,-6.000 0.000-7,-10.000 6.000-2,-12.000 13.000 3,-13.000 12.000 5,-12.000 13.000 3,-13.000 15.000 3,-12.000 19.000 2,-13.000 19.000 1,-12.000 19.000 2,-13.000 24.000 9,-12.000 32.000 17,-13.000 31.000 18,-12.000 32.000 17,-10.000 16.000 3,-6.000 4.000-11,-6.000 3.000-11,-6.000 3.000-10,-2.000 3.000-8,3.000 3.000-4,3.000 3.000-3,4.000 4.000-5,-1.000-1.000-2,-3.000-3.000 1,-3.000-3.000 0,-2.000-2.000 0,-1.000-5.000-5,3.000-2.000-11,3.000-3.000-9,4.000-3.000-11,1.000-9.000-4,0.000-11.000 0,0.000-14.000 0,0.000-11.000 2,0.000-23.000-5,0.000-31.000-9,0.000-31.000-9,0.000-31.000-9,0.000-12.000-1,0.000 10.000 8,0.000 10.000 7,0.000 9.000 7</inkml:trace>
</inkml:ink>
</file>

<file path=ppt/ink/ink2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09:11"/>
    </inkml:context>
    <inkml:brush xml:id="br0">
      <inkml:brushProperty name="width" value="0.0362036004662514" units="cm"/>
      <inkml:brushProperty name="height" value="0.0362036004662514" units="cm"/>
      <inkml:brushProperty name="color" value="#f2395b"/>
      <inkml:brushProperty name="ignorePressure" value="0"/>
    </inkml:brush>
  </inkml:definitions>
  <inkml:trace contextRef="#ctx0" brushRef="#br0">69650.000 5350.000 607,'96.000'-22.000'106,"-5.000"6.000"-24,-7.000 7.000-23,-5.000 6.000-22,-8.000 6.000-13,-5.000 6.000-2,-7.000 7.000-2,-5.000 6.000-2,-9.000 4.000-3,-9.000 4.000-7,-10.000 3.000-6,-8.000 3.000-7,-17.000 10.000-4,-21.000 20.000-4,-22.000 18.000-4,-22.000 20.000-3,-16.000 10.000-1,-9.000 3.000 0,-10.000 3.000 2,-8.000 4.000 0,-4.000-7.000 0,3.000-16.000 0,3.000-15.000-1,4.000-15.000 0,7.000-15.000 0,13.000-12.000 3,12.000-13.000 4,13.000-12.000 1,23.000-12.000 11,34.000-8.000 16,35.000-10.000 17,35.000-9.000 17,13.000-2.000 2,-6.000 6.000-12,-6.000 7.000-12,-6.000 6.000-12,2.000 1.000-13,14.000-3.000-10,11.000-3.000-13,14.000-2.000-12,0.000-1.000-7,-8.000 3.000-4,-10.000 3.000-4,-9.000 4.000-3,-13.000-1.000 1,-16.000-3.000 6,-15.000-3.000 8,-15.000-2.000 6</inkml:trace>
</inkml:ink>
</file>

<file path=ppt/ink/ink24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12"/>
    </inkml:context>
    <inkml:brush xml:id="br0">
      <inkml:brushProperty name="width" value="0.0507491193711758" units="cm"/>
      <inkml:brushProperty name="height" value="0.0507491193711758" units="cm"/>
      <inkml:brushProperty name="color" value="#000000"/>
      <inkml:brushProperty name="ignorePressure" value="0"/>
    </inkml:brush>
  </inkml:definitions>
  <inkml:trace contextRef="#ctx0" brushRef="#br0">52550.000 35250.000 433,'-7.000'-46.000'4,"-11.000"10.000"9,-14.000 10.000 9,-11.000 9.000 9,-6.000 7.000 3,4.000 7.000 0,3.000 6.000 0,3.000 7.000-1,1.000 7.000-2,1.000 9.000-2,-1.000 10.000-3,1.000 10.000-3,1.000 5.000-3,3.000 4.000-1,3.000 3.000-2,4.000 3.000-2,5.000-2.000-4,10.000-6.000-8,10.000-6.000-6,9.000-6.000-8,9.000-9.000-6,9.000-8.000-5,10.000-10.000-5,10.000-9.000-6,4.000-9.000-2,0.000-5.000 0,0.000-7.000 0,0.000-5.000 1,-5.000-4.000 2,-9.000 0.000 4,-10.000 0.000 3,-8.000 0.000 4,-11.000 7.000 13,-8.000 17.000 22,-10.000 15.000 22,-9.000 16.000 24,-2.000 10.000 5,6.000 7.000-8,7.000 6.000-10,6.000 7.000-8,3.000 4.000-8,0.000 3.000-2,0.000 3.000-4,0.000 4.000-4,0.000 2.000-2,0.000 4.000-3,0.000 3.000-1,0.000 3.000-3,0.000 1.000-1,0.000 1.000-1,0.000-1.000-1,0.000 1.000 0,0.000-3.000-2,0.000-2.000-6,0.000-3.000-4,0.000-3.000-4,-2.000-6.000-3,-3.000-5.000 0,-3.000-7.000 1,-2.000-5.000 0,-6.000-6.000-3,-6.000-3.000-4,-6.000-3.000-5,-6.000-2.000-5,-4.000-6.000-2,1.000-6.000 0,-1.000-6.000 2,1.000-6.000 0,-3.000-7.000 3,-2.000-6.000 2,-3.000-6.000 3,-3.000-6.000 3,1.000-6.000 3,6.000-2.000 1,7.000-3.000 3,6.000-3.000 1,4.000-7.000 1,4.000-9.000-1,3.000-10.000-1,3.000-8.000-1,9.000-8.000 0,16.000-2.000 4,15.000-3.000 4,17.000-3.000 3,10.000-2.000-1,6.000 0.000-5,7.000 0.000-4,6.000 0.000-5,-1.000 1.000-5,-5.000 4.000-4,-7.000 3.000-4,-5.000 3.000-5,-8.000 6.000 0,-5.000 9.000 4,-7.000 10.000 2,-5.000 10.000 4</inkml:trace>
</inkml:ink>
</file>

<file path=ppt/ink/ink24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12"/>
    </inkml:context>
    <inkml:brush xml:id="br0">
      <inkml:brushProperty name="width" value="0.0455640517175198" units="cm"/>
      <inkml:brushProperty name="height" value="0.0455640517175198" units="cm"/>
      <inkml:brushProperty name="color" value="#000000"/>
      <inkml:brushProperty name="ignorePressure" value="0"/>
    </inkml:brush>
  </inkml:definitions>
  <inkml:trace contextRef="#ctx0" brushRef="#br0">52800.000 34950.000 482,'28.000'-44.000'5,"6.000"13.000"10,7.000 12.000 10,6.000 13.000 10,3.000 9.000 6,0.000 6.000-1,0.000 7.000 1,0.000 6.000 1,0.000 7.000-3,0.000 10.000-5,0.000 10.000-6,0.000 9.000-4,-4.000 9.000-3,-5.000 9.000 0,-7.000 10.000-1,-5.000 10.000 1,-8.000 8.000-3,-5.000 10.000-1,-7.000 10.000-4,-5.000 9.000-3,-14.000 6.000-3,-18.000 3.000-6,-19.000 3.000-6,-18.000 4.000-5,-15.000-1.000-7,-9.000-3.000-10,-10.000-3.000-9,-8.000-2.000-8,3.000-15.000-9,20.000-25.000-8,18.000-25.000-7,20.000-25.000-8</inkml:trace>
</inkml:ink>
</file>

<file path=ppt/ink/ink24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13"/>
    </inkml:context>
    <inkml:brush xml:id="br0">
      <inkml:brushProperty name="width" value="0.0394815318286419" units="cm"/>
      <inkml:brushProperty name="height" value="0.0394815318286419" units="cm"/>
      <inkml:brushProperty name="color" value="#000000"/>
      <inkml:brushProperty name="ignorePressure" value="0"/>
    </inkml:brush>
  </inkml:definitions>
  <inkml:trace contextRef="#ctx0" brushRef="#br0">56000.000 35800.000 557,'-47.000'0.000'4,"6.000"0.000"7,7.000 0.000 9,6.000 0.000 7,10.000-2.000 8,17.000-3.000 5,15.000-3.000 6,16.000-2.000 7,15.000-3.000-2,16.000 1.000-7,15.000-1.000-8,17.000 1.000-7,11.000-3.000-8,10.000-2.000-6,10.000-3.000-6,9.000-3.000-8,6.000-1.000-5,3.000 4.000-7,3.000 3.000-7,4.000 3.000-6,-7.000 1.000-4,-16.000 1.000-3,-15.000-1.000-1,-15.000 1.000-3,-15.000 2.000-3,-12.000 7.000-2,-13.000 6.000-4,-12.000 7.000-3</inkml:trace>
</inkml:ink>
</file>

<file path=ppt/ink/ink24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13"/>
    </inkml:context>
    <inkml:brush xml:id="br0">
      <inkml:brushProperty name="width" value="0.0435346439480782" units="cm"/>
      <inkml:brushProperty name="height" value="0.0435346439480782" units="cm"/>
      <inkml:brushProperty name="color" value="#000000"/>
      <inkml:brushProperty name="ignorePressure" value="0"/>
    </inkml:brush>
  </inkml:definitions>
  <inkml:trace contextRef="#ctx0" brushRef="#br0">56950.000 34750.000 505,'-91.000'-46.000'3,"19.000"10.000"5,19.000 10.000 6,19.000 9.000 5,12.000 15.000 8,6.000 22.000 10,7.000 22.000 11,6.000 23.000 10,4.000 14.000 1,4.000 10.000-9,3.000 10.000-8,3.000 9.000-9,-1.000 9.000-6,-2.000 9.000-4,-3.000 10.000-4,-3.000 10.000-4,-7.000 8.000-5,-9.000 10.000-8,-10.000 10.000-6,-8.000 9.000-8,-3.000-8.000-4,7.000-25.000-2,6.000-25.000-2,7.000-25.000-3,2.000-18.000-9,1.000-8.000-19,-1.000-10.000-17,1.000-9.000-18</inkml:trace>
</inkml:ink>
</file>

<file path=ppt/ink/ink24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14"/>
    </inkml:context>
    <inkml:brush xml:id="br0">
      <inkml:brushProperty name="width" value="0.0436546429991722" units="cm"/>
      <inkml:brushProperty name="height" value="0.0436546429991722" units="cm"/>
      <inkml:brushProperty name="color" value="#000000"/>
      <inkml:brushProperty name="ignorePressure" value="0"/>
    </inkml:brush>
  </inkml:definitions>
  <inkml:trace contextRef="#ctx0" brushRef="#br0">59850.000 34850.000 503,'-18.000'-25.000'8,"17.000"0.000"16,15.000 0.000 16,16.000 0.000 15,13.000 4.000 4,14.000 10.000-7,11.000 10.000-9,14.000 9.000-7,3.000 6.000-6,-2.000 3.000-5,-3.000 3.000-4,-3.000 4.000-3,-7.000 4.000-4,-9.000 6.000-3,-10.000 7.000-2,-8.000 6.000-2,-12.000 4.000-1,-12.000 4.000 2,-13.000 3.000 1,-12.000 3.000 1,-16.000 4.000-1,-19.000 7.000-6,-18.000 6.000-6,-19.000 7.000-4,-12.000 5.000-4,-2.000 7.000 0,-3.000 6.000-2,-3.000 7.000 0,-1.000-4.000 0,4.000-12.000 0,3.000-13.000 0,3.000-12.000 0,7.000-12.000 2,14.000-8.000 3,11.000-10.000 2,14.000-9.000 2,24.000-12.000 5,38.000-11.000 6,37.000-14.000 5,38.000-11.000 6,13.000-6.000-1,-8.000 4.000-9,-10.000 3.000-9,-9.000 3.000-9,4.000 1.000-7,19.000 1.000-7,19.000-1.000-8,19.000 1.000-6,7.000-3.000-5,-3.000-2.000-2,-3.000-3.000-3,-2.000-3.000-1,-15.000-1.000 2,-25.000 4.000 5,-25.000 3.000 6,-25.000 3.000 6</inkml:trace>
</inkml:ink>
</file>

<file path=ppt/ink/ink24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14"/>
    </inkml:context>
    <inkml:brush xml:id="br0">
      <inkml:brushProperty name="width" value="0.0489249937236309" units="cm"/>
      <inkml:brushProperty name="height" value="0.0489249937236309" units="cm"/>
      <inkml:brushProperty name="color" value="#000000"/>
      <inkml:brushProperty name="ignorePressure" value="0"/>
    </inkml:brush>
  </inkml:definitions>
  <inkml:trace contextRef="#ctx0" brushRef="#br0">62050.000 34600.000 449,'-24.000'-46.000'5,"4.000"10.000"11,3.000 10.000 9,3.000 9.000 11,3.000 12.000 7,3.000 16.000 3,3.000 15.000 4,4.000 17.000 4,1.000 10.000-1,0.000 6.000-7,0.000 7.000-6,0.000 6.000-6,0.000 3.000-6,0.000 0.000-4,0.000 0.000-4,0.000 0.000-5,0.000 4.000-5,0.000 10.000-4,0.000 10.000-7,0.000 9.000-4,-4.000 2.000-4,-5.000-2.000-3,-7.000-3.000-2,-5.000-3.000-1,-4.000-7.000-9,0.000-9.000-14,0.000-10.000-13,0.000-8.000-14,0.000-12.000-3,0.000-12.000 7,0.000-13.000 9,0.000-12.000 7,3.000-13.000 7,6.000-12.000 3,7.000-13.000 5,6.000-12.000 4</inkml:trace>
</inkml:ink>
</file>

<file path=ppt/ink/ink24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14"/>
    </inkml:context>
    <inkml:brush xml:id="br0">
      <inkml:brushProperty name="width" value="0.0341159291565418" units="cm"/>
      <inkml:brushProperty name="height" value="0.0341159291565418" units="cm"/>
      <inkml:brushProperty name="color" value="#000000"/>
      <inkml:brushProperty name="ignorePressure" value="0"/>
    </inkml:brush>
  </inkml:definitions>
  <inkml:trace contextRef="#ctx0" brushRef="#br0">61700.000 35650.000 644,'28.000'-50.000'3,"6.000"0.000"4,7.000 0.000 4,6.000 0.000 6,1.000 4.000 2,-3.000 10.000 1,-3.000 10.000 0,-2.000 9.000 1,0.000 4.000 3,7.000 1.000 4,6.000-1.000 6,7.000 1.000 4,2.000-1.000-1,1.000 1.000-7,-1.000-1.000-8,1.000 1.000-7,-3.000 1.000-7,-2.000 3.000-6,-3.000 3.000-7,-3.000 4.000-6,-6.000-1.000-11,-5.000-3.000-14,-7.000-3.000-14,-5.000-2.000-16</inkml:trace>
</inkml:ink>
</file>

<file path=ppt/ink/ink24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14"/>
    </inkml:context>
    <inkml:brush xml:id="br0">
      <inkml:brushProperty name="width" value="0.0596178397536278" units="cm"/>
      <inkml:brushProperty name="height" value="0.0596178397536278" units="cm"/>
      <inkml:brushProperty name="color" value="#000000"/>
      <inkml:brushProperty name="ignorePressure" value="0"/>
    </inkml:brush>
  </inkml:definitions>
  <inkml:trace contextRef="#ctx0" brushRef="#br0">62850.000 34100.000 369,'-2.000'-49.000'2,"-3.000"4.000"5,-3.000 3.000 5,-2.000 3.000 4,-3.000 9.000 10,1.000 16.000 13,-1.000 15.000 15,1.000 17.000 13,1.000 13.000 2,3.000 13.000-9,3.000 12.000-10,4.000 13.000-10,1.000 12.000-8,0.000 13.000-4,0.000 12.000-5,0.000 13.000-4,0.000 9.000-4,0.000 6.000-1,0.000 7.000-3,0.000 6.000-1,-2.000 13.000-2,-3.000 23.000 1,-3.000 22.000 0,-2.000 22.000 0,-5.000 8.000-8,-2.000-2.000-15,-3.000-3.000-17,-3.000-3.000-15,-1.000-10.000-10,4.000-16.000-3,3.000-15.000-3,3.000-15.000-3,3.000-25.000 4,3.000-30.000 9,3.000-32.000 11,4.000-30.000 9,-1.000-19.000 6,-3.000-2.000-2,-3.000-3.000 0,-2.000-3.000-2</inkml:trace>
</inkml:ink>
</file>

<file path=ppt/ink/ink24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15"/>
    </inkml:context>
    <inkml:brush xml:id="br0">
      <inkml:brushProperty name="width" value="0.0431500896811485" units="cm"/>
      <inkml:brushProperty name="height" value="0.0431500896811485" units="cm"/>
      <inkml:brushProperty name="color" value="#000000"/>
      <inkml:brushProperty name="ignorePressure" value="0"/>
    </inkml:brush>
  </inkml:definitions>
  <inkml:trace contextRef="#ctx0" brushRef="#br0">62850.000 35850.000 509,'46.000'-44.000'60,"-5.000"13.000"-5,-7.000 12.000-5,-5.000 13.000-4,3.000 9.000-5,17.000 6.000-3,15.000 7.000-5,16.000 6.000-3,-1.000 3.000-5,-15.000 0.000-3,-15.000 0.000-5,-16.000 0.000-3,-12.000 6.000-3,-5.000 13.000-1,-7.000 12.000-2,-5.000 13.000-1,-14.000 7.000-2,-18.000 4.000 0,-19.000 3.000 0,-18.000 3.000-2,-12.000-1.000 0,-3.000-2.000-1,-3.000-3.000-2,-2.000-3.000 0,2.000-9.000-2,9.000-11.000-3,10.000-14.000-1,10.000-11.000-4,14.000-7.000 3,23.000 0.000 5,22.000 0.000 5,22.000 0.000 6,24.000-5.000-3,29.000-9.000-14,28.000-10.000-12,28.000-8.000-14,1.000-6.000-4,-24.000 1.000 0,-26.000-1.000 2,-24.000 1.000 2,-15.000-1.000-4,-3.000 1.000-7,-3.000-1.000-8,-2.000 1.000-8</inkml:trace>
</inkml:ink>
</file>

<file path=ppt/ink/ink24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22"/>
    </inkml:context>
    <inkml:brush xml:id="br0">
      <inkml:brushProperty name="width" value="0.0365543216466904" units="cm"/>
      <inkml:brushProperty name="height" value="0.0365543216466904" units="cm"/>
      <inkml:brushProperty name="color" value="#000000"/>
      <inkml:brushProperty name="ignorePressure" value="0"/>
    </inkml:brush>
  </inkml:definitions>
  <inkml:trace contextRef="#ctx0" brushRef="#br0">12500.000 54500.000 601,'-24.000'20.000'0,"4.000"-9.000"-1,3.000-10.000 0,3.000-8.000-1,4.000 2.000 7,7.000 16.000 15,6.000 15.000 16,7.000 17.000 15,0.000 7.000 3,-2.000 0.000-7,-3.000 0.000-8,-3.000 0.000-8,-1.000 4.000-4,4.000 10.000-4,3.000 10.000-1,3.000 9.000-3,-2.000 7.000-4,-6.000 7.000-6,-6.000 6.000-4,-6.000 7.000-7,-4.000-3.000-8,1.000-8.000-10,-1.000-10.000-12,1.000-9.000-11,1.000-10.000-6,3.000-9.000-2,3.000-10.000-2,4.000-8.000-3</inkml:trace>
</inkml:ink>
</file>

<file path=ppt/ink/ink2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09:11"/>
    </inkml:context>
    <inkml:brush xml:id="br0">
      <inkml:brushProperty name="width" value="0.0408829040825367" units="cm"/>
      <inkml:brushProperty name="height" value="0.0408829040825367" units="cm"/>
      <inkml:brushProperty name="color" value="#f2395b"/>
      <inkml:brushProperty name="ignorePressure" value="0"/>
    </inkml:brush>
  </inkml:definitions>
  <inkml:trace contextRef="#ctx0" brushRef="#br0">71500.000 5850.000 538,'-44.000'-47.000'4,"13.000"6.000"7,12.000 7.000 9,13.000 6.000 8,10.000 1.000 3,10.000-3.000-1,10.000-3.000-1,9.000-2.000 0,13.000-5.000-4,20.000-2.000-3,18.000-3.000-5,20.000-3.000-4,6.000-2.000-2,-2.000 0.000 1,-3.000 0.000 0,-3.000 0.000 0,-2.000 4.000 1,0.000 10.000-1,0.000 10.000 0,0.000 9.000 1,-4.000 6.000-1,-5.000 3.000 1,-7.000 3.000 1,-5.000 4.000 1,-8.000 5.000-2,-5.000 10.000-3,-7.000 10.000-2,-5.000 9.000-4,-3.000 7.000 0,4.000 7.000-2,3.000 6.000 1,3.000 7.000 0,3.000 2.000-1,3.000 1.000-1,3.000-1.000 0,4.000 1.000-1,2.000-3.000 0,4.000-2.000 0,3.000-3.000 0,3.000-3.000 0,3.000-4.000-4,3.000-3.000-6,3.000-3.000-6,4.000-2.000-6,-1.000-6.000-6,-3.000-6.000-3,-3.000-6.000-4,-2.000-6.000-5,-3.000-7.000 0,1.000-6.000 0,-1.000-6.000 1,1.000-6.000 2,-6.000-7.000 0,-8.000-6.000 1,-10.000-6.000 0,-9.000-6.000 0</inkml:trace>
</inkml:ink>
</file>

<file path=ppt/ink/ink24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23"/>
    </inkml:context>
    <inkml:brush xml:id="br0">
      <inkml:brushProperty name="width" value="0.0346751771867275" units="cm"/>
      <inkml:brushProperty name="height" value="0.0346751771867275" units="cm"/>
      <inkml:brushProperty name="color" value="#000000"/>
      <inkml:brushProperty name="ignorePressure" value="0"/>
    </inkml:brush>
  </inkml:definitions>
  <inkml:trace contextRef="#ctx0" brushRef="#br0">12700.000 54000.000 634,'-43.000'-21.000'5,"17.000"10.000"10,15.000 10.000 11,16.000 9.000 9,15.000 4.000 4,16.000 1.000-5,15.000-1.000-5,17.000 1.000-5,5.000 1.000-2,-3.000 3.000-2,-3.000 3.000-1,-2.000 4.000-2,-5.000 1.000-2,-2.000 0.000-5,-3.000 0.000-3,-3.000 0.000-5,-10.000 7.000-1,-16.000 17.000 0,-15.000 15.000 2,-15.000 16.000-1,-14.000 9.000 0,-8.000 3.000-4,-10.000 3.000-3,-9.000 4.000-4,-5.000-4.000-1,0.000-9.000 0,0.000-10.000 0,0.000-8.000 1,-2.000-9.000 0,-3.000-6.000-1,-3.000-6.000 0,-2.000-6.000 0,-5.000-4.000 1,-2.000 1.000 2,-3.000-1.000 2,-3.000 1.000 2,2.000-4.000 2,10.000-6.000 4,10.000-6.000 3,9.000-6.000 3,12.000-4.000 3,16.000 1.000 1,15.000-1.000 2,17.000 1.000 1,16.000-4.000 1,19.000-6.000-3,19.000-6.000 0,19.000-6.000-2,5.000-4.000-2,-5.000 1.000-2,-7.000-1.000-3,-5.000 1.000-2,-8.000 1.000-4,-5.000 3.000-4,-7.000 3.000-5,-5.000 4.000-3,-6.000 1.000-7,-3.000 0.000-7,-3.000 0.000-8,-2.000 0.000-8,-8.000 3.000-2,-8.000 6.000 1,-10.000 7.000 1,-9.000 6.000 3,-9.000 4.000 2,-5.000 4.000 5,-7.000 3.000 4,-5.000 3.000 5</inkml:trace>
</inkml:ink>
</file>

<file path=ppt/ink/ink24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23"/>
    </inkml:context>
    <inkml:brush xml:id="br0">
      <inkml:brushProperty name="width" value="0.0326872169971466" units="cm"/>
      <inkml:brushProperty name="height" value="0.0326872169971466" units="cm"/>
      <inkml:brushProperty name="color" value="#000000"/>
      <inkml:brushProperty name="ignorePressure" value="0"/>
    </inkml:brush>
  </inkml:definitions>
  <inkml:trace contextRef="#ctx0" brushRef="#br0">12750.000 56000.000 673,'-49.000'0.000'3,"4.000"0.000"6,3.000 0.000 6,3.000 0.000 6,4.000 3.000 5,7.000 6.000 4,6.000 7.000 4,7.000 6.000 3,0.000 7.000 0,-2.000 10.000-4,-3.000 10.000-4,-3.000 9.000-5,-4.000 7.000-7,-3.000 7.000-7,-3.000 6.000-8,-2.000 7.000-9,-3.000-1.000-8,1.000-6.000-8,-1.000-6.000-9,1.000-6.000-9</inkml:trace>
</inkml:ink>
</file>

<file path=ppt/ink/ink24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23"/>
    </inkml:context>
    <inkml:brush xml:id="br0">
      <inkml:brushProperty name="width" value="0.0303607769310474" units="cm"/>
      <inkml:brushProperty name="height" value="0.0303607769310474" units="cm"/>
      <inkml:brushProperty name="color" value="#000000"/>
      <inkml:brushProperty name="ignorePressure" value="0"/>
    </inkml:brush>
  </inkml:definitions>
  <inkml:trace contextRef="#ctx0" brushRef="#br0">13100.000 56200.000 724,'48.000'1.000'8,"-3.000"4.000"4,-3.000 3.000 3,-2.000 3.000 4,-1.000 4.000 3,3.000 7.000 1,3.000 6.000 3,4.000 7.000 1,1.000 2.000 0,0.000 1.000-1,0.000-1.000-3,0.000 1.000-1,0.000 2.000-6,0.000 7.000-7,0.000 6.000-9,0.000 7.000-7,-4.000-3.000-8,-5.000-8.000-7,-7.000-10.000-7,-5.000-9.000-8,-4.000-9.000-4,0.000-5.000-4,0.000-7.000-3,0.000-5.000-2</inkml:trace>
</inkml:ink>
</file>

<file path=ppt/ink/ink24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24"/>
    </inkml:context>
    <inkml:brush xml:id="br0">
      <inkml:brushProperty name="width" value="0.0422224253416061" units="cm"/>
      <inkml:brushProperty name="height" value="0.0422224253416061" units="cm"/>
      <inkml:brushProperty name="color" value="#000000"/>
      <inkml:brushProperty name="ignorePressure" value="0"/>
    </inkml:brush>
  </inkml:definitions>
  <inkml:trace contextRef="#ctx0" brushRef="#br0">15150.000 54450.000 521,'-19.000'-19.000'32,"13.000"13.000"-1,12.000 12.000-2,13.000 13.000 0,4.000 10.000-3,-3.000 10.000-5,-3.000 10.000-3,-2.000 9.000-5,-5.000 6.000-2,-2.000 3.000-2,-3.000 3.000-1,-3.000 4.000-2,-7.000 1.000-2,-9.000 0.000-2,-10.000 0.000-3,-8.000 0.000-2,-6.000-4.000-3,1.000-5.000-1,-1.000-7.000-3,1.000-5.000-2,2.000-8.000 0,7.000-5.000 3,6.000-7.000 1,7.000-5.000 3,8.000-8.000 2,14.000-5.000 3,11.000-7.000 2,14.000-5.000 2,10.000-4.000 2,9.000 0.000 0,10.000 0.000-1,10.000 0.000 0,0.000-4.000 0,-5.000-5.000-2,-7.000-7.000-1,-5.000-5.000-1,-4.000-4.000-2,0.000 0.000-1,0.000 0.000-3,0.000 0.000-2,-4.000-2.000-3,-5.000-3.000-1,-7.000-3.000-2,-5.000-2.000-3,-4.000-3.000-1,0.000 1.000 1,0.000-1.000-1,0.000 1.000 0,-2.000-4.000 0,-3.000-6.000-1,-3.000-6.000-1,-2.000-6.000 0,-5.000-7.000 1,-2.000-6.000 2,-3.000-6.000 3,-3.000-6.000 2,-4.000-1.000 2,-3.000 7.000 1,-3.000 6.000 0,-2.000 7.000 0,-3.000 7.000 4,1.000 9.000 6,-1.000 10.000 6,1.000 10.000 7,-1.000 5.000 5,1.000 4.000 6,-1.000 3.000 6,1.000 3.000 5,-3.000 6.000 5,-2.000 9.000 3,-3.000 10.000 4,-3.000 10.000 2,-1.000 11.000-1,4.000 17.000-9,3.000 15.000-8,3.000 16.000-9,-1.000 12.000-4,-2.000 9.000-2,-3.000 10.000-1,-3.000 10.000-3,-6.000 8.000-1,-5.000 10.000-4,-7.000 10.000-2,-5.000 9.000-4,-4.000 2.000-3,0.000-2.000-6,0.000-3.000-6,0.000-3.000-5,0.000-7.000-6,0.000-9.000-3,0.000-10.000-5,0.000-8.000-5,4.000-14.000-4,10.000-15.000-4,10.000-15.000-4,9.000-16.000-5,4.000-12.000 1,1.000-5.000 6,-1.000-7.000 5,1.000-5.000 6</inkml:trace>
</inkml:ink>
</file>

<file path=ppt/ink/ink24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24"/>
    </inkml:context>
    <inkml:brush xml:id="br0">
      <inkml:brushProperty name="width" value="0.0335119627416134" units="cm"/>
      <inkml:brushProperty name="height" value="0.0335119627416134" units="cm"/>
      <inkml:brushProperty name="color" value="#000000"/>
      <inkml:brushProperty name="ignorePressure" value="0"/>
    </inkml:brush>
  </inkml:definitions>
  <inkml:trace contextRef="#ctx0" brushRef="#br0">15100.000 56550.000 656,'23.000'-25.000'1,"-3.000"0.000"2,-3.000 0.000 2,-2.000 0.000 2,3.000-2.000 3,14.000-3.000 2,11.000-3.000 3,14.000-2.000 3,10.000-3.000 0,9.000 1.000-4,10.000-1.000-2,10.000 1.000-3,0.000 1.000-3,-5.000 3.000 1,-7.000 3.000 0,-5.000 4.000-1,-9.000 2.000 1,-9.000 4.000 2,-10.000 3.000 1,-8.000 3.000 3,-9.000 7.000 2,-6.000 14.000 5,-6.000 11.000 5,-6.000 14.000 5,-12.000 10.000-3,-15.000 9.000-6,-15.000 10.000-9,-16.000 10.000-8,-12.000 5.000-7,-5.000 4.000-10,-7.000 3.000-8,-5.000 3.000-9,-3.000-2.000-5,4.000-6.000 1,3.000-6.000 0,3.000-6.000 0,3.000-6.000-1,3.000-2.000 0,3.000-3.000 0,4.000-3.000-1,4.000-9.000 2,6.000-11.000 5,7.000-14.000 5,6.000-11.000 4</inkml:trace>
</inkml:ink>
</file>

<file path=ppt/ink/ink24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24"/>
    </inkml:context>
    <inkml:brush xml:id="br0">
      <inkml:brushProperty name="width" value="0.031494215130806" units="cm"/>
      <inkml:brushProperty name="height" value="0.031494215130806" units="cm"/>
      <inkml:brushProperty name="color" value="#000000"/>
      <inkml:brushProperty name="ignorePressure" value="0"/>
    </inkml:brush>
  </inkml:definitions>
  <inkml:trace contextRef="#ctx0" brushRef="#br0">15150.000 56550.000 698,'28.000'-44.000'26,"6.000"13.000"3,7.000 12.000 5,6.000 13.000 4,6.000 10.000 0,6.000 10.000-5,7.000 10.000-4,6.000 9.000-6,3.000 4.000-4,0.000 1.000-4,0.000-1.000-5,0.000 1.000-4,1.000 1.000-4,4.000 3.000-6,3.000 3.000-4,3.000 4.000-5,-5.000-4.000-7,-12.000-9.000-9,-13.000-10.000-9,-12.000-8.000-10,-9.000-8.000-3,-2.000-2.000 2,-3.000-3.000 4,-3.000-3.000 2</inkml:trace>
</inkml:ink>
</file>

<file path=ppt/ink/ink24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25"/>
    </inkml:context>
    <inkml:brush xml:id="br0">
      <inkml:brushProperty name="width" value="0.025116516277194" units="cm"/>
      <inkml:brushProperty name="height" value="0.025116516277194" units="cm"/>
      <inkml:brushProperty name="color" value="#000000"/>
      <inkml:brushProperty name="ignorePressure" value="0"/>
    </inkml:brush>
  </inkml:definitions>
  <inkml:trace contextRef="#ctx0" brushRef="#br0">16250.000 53750.000 875,'-38.000'6.000'4,"26.000"13.000"7,24.000 12.000 6,26.000 13.000 8,13.000 12.000 1,4.000 13.000-7,3.000 12.000-5,3.000 13.000-6,-2.000 10.000-9,-6.000 10.000-13,-6.000 10.000-14,-6.000 9.000-12,-7.000-12.000-6,-6.000-30.000 5,-6.000-32.000 3,-6.000-30.000 5</inkml:trace>
</inkml:ink>
</file>

<file path=ppt/ink/ink24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26"/>
    </inkml:context>
    <inkml:brush xml:id="br0">
      <inkml:brushProperty name="width" value="0.0388116613030434" units="cm"/>
      <inkml:brushProperty name="height" value="0.0388116613030434" units="cm"/>
      <inkml:brushProperty name="color" value="#000000"/>
      <inkml:brushProperty name="ignorePressure" value="0"/>
    </inkml:brush>
  </inkml:definitions>
  <inkml:trace contextRef="#ctx0" brushRef="#br0">17550.000 54600.000 566,'21.000'95.000'96,"-5.000"-9.000"-17,-7.000-10.000-17,-5.000-8.000-16,-6.000-4.000-11,-3.000 3.000-7,-3.000 3.000-7,-2.000 4.000-7,-3.000-1.000-5,1.000-3.000-1,-1.000-3.000-4,1.000-2.000-1,1.000-6.000-8,3.000-6.000-10,3.000-6.000-12,4.000-6.000-11,4.000-9.000-1,6.000-8.000 8,7.000-10.000 9,6.000-9.000 7,7.000-5.000 6,10.000 0.000 3,10.000 0.000 3,9.000 0.000 3,4.000-2.000 1,1.000-3.000 0,-1.000-3.000-1,1.000-2.000 1,-4.000-5.000-1,-6.000-2.000 0,-6.000-3.000 0,-6.000-3.000-1,-2.000-1.000 1,3.000 4.000 2,3.000 3.000 0,4.000 3.000 1,-3.000-2.000 0,-5.000-6.000-1,-7.000-6.000 0,-5.000-6.000 0,-4.000-1.000-2,0.000 7.000-1,0.000 6.000-2,0.000 7.000-2,0.000 0.000-1,0.000-2.000 2,0.000-3.000 0,0.000-3.000 0,-4.000-4.000 1,-5.000-3.000 1,-7.000-3.000 0,-5.000-2.000 1,-4.000-3.000 0,0.000 1.000 0,0.000-1.000 1,0.000 1.000-1,0.000 1.000 0,0.000 3.000 1,0.000 3.000 0,0.000 4.000 0,-2.000-1.000 0,-3.000-3.000 0,-3.000-3.000 0,-2.000-2.000 0,-5.000-3.000 2,-2.000 1.000 2,-3.000-1.000 3,-3.000 1.000 3,-2.000 1.000 2,0.000 3.000 1,0.000 3.000 1,0.000 4.000 2,0.000 1.000 0,0.000 0.000 0,0.000 0.000 1,0.000 0.000 1,1.000 9.000 0,4.000 19.000 1,3.000 19.000 0,3.000 19.000 2,4.000 18.000-2,7.000 19.000-7,6.000 19.000-6,7.000 19.000-5,0.000 9.000-5,-2.000 0.000 0,-3.000 0.000-2,-3.000 0.000 0,-2.000-4.000-3,0.000-5.000-1,0.000-7.000-1,0.000-5.000-3,0.000-6.000-2,0.000-3.000-3,0.000-3.000-4,0.000-2.000-3,-4.000-9.000-1,-5.000-12.000-1,-7.000-13.000 1,-5.000-12.000 0,-8.000-9.000 2,-5.000-2.000 4,-7.000-3.000 4,-5.000-3.000 5,-3.000-6.000 3,4.000-5.000 3,3.000-7.000 2,3.000-5.000 2,3.000-4.000 1,3.000 0.000 0,3.000 0.000-1,4.000 0.000 1,2.000-4.000 4,4.000-5.000 8,3.000-7.000 10,3.000-5.000 9,6.000-4.000 2,9.000 0.000-5,10.000 0.000-6,10.000 0.000-5,8.000-2.000-4,10.000-3.000-3,10.000-3.000-3,9.000-2.000-2,6.000 0.000-2,3.000 7.000 1,3.000 6.000 1,4.000 7.000-1,-3.000 2.000 2,-5.000 1.000 2,-7.000-1.000 2,-5.000 1.000 2,-8.000 2.000 0,-5.000 7.000-2,-7.000 6.000-2,-5.000 7.000-1,-6.000 7.000-3,-3.000 9.000-3,-3.000 10.000-5,-2.000 10.000-4,-9.000 2.000-3,-12.000-3.000-2,-13.000-3.000-2,-12.000-2.000-3,-12.000-3.000 0,-8.000 1.000 1,-10.000-1.000 1,-9.000 1.000 1,-9.000 1.000 1,-5.000 3.000 3,-7.000 3.000 3,-5.000 4.000 3,-3.000-3.000 1,4.000-5.000-1,3.000-7.000-1,3.000-5.000-1,6.000-4.000 6,9.000 0.000 14,10.000 0.000 14,10.000 0.000 13,14.000-2.000 3,23.000-3.000-9,22.000-3.000-10,22.000-2.000-8,15.000-3.000-7,9.000 1.000-1,10.000-1.000-3,10.000 1.000-1,7.000-3.000-2,6.000-2.000-1,7.000-3.000 0,6.000-3.000 0,6.000-4.000-2,6.000-3.000-3,7.000-3.000-3,6.000-2.000-2,1.000-5.000-7,-3.000-2.000-6,-3.000-3.000-8,-2.000-3.000-8,-12.000-1.000-2,-19.000 4.000 3,-18.000 3.000 3,-19.000 3.000 3,-10.000 1.000 2,1.000 1.000 0,-1.000-1.000 1,1.000 1.000 0</inkml:trace>
</inkml:ink>
</file>

<file path=ppt/ink/ink24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27"/>
    </inkml:context>
    <inkml:brush xml:id="br0">
      <inkml:brushProperty name="width" value="0.0388001389801502" units="cm"/>
      <inkml:brushProperty name="height" value="0.0388001389801502" units="cm"/>
      <inkml:brushProperty name="color" value="#000000"/>
      <inkml:brushProperty name="ignorePressure" value="0"/>
    </inkml:brush>
  </inkml:definitions>
  <inkml:trace contextRef="#ctx0" brushRef="#br0">20700.000 54250.000 567,'-68.000'-2.000'0,"17.000"-3.000"2,15.000-3.000 1,16.000-2.000 2,5.000-5.000 3,-2.000-2.000 6,-3.000-3.000 7,-3.000-3.000 6,13.000-2.000 3,32.000 0.000 0,31.000 0.000-1,32.000 0.000 1,21.000 1.000-3,13.000 4.000-4,12.000 3.000-3,13.000 3.000-3,4.000 1.000-3,-3.000 1.000-3,-3.000-1.000-2,-2.000 1.000-2,-11.000 1.000-3,-15.000 3.000-5,-15.000 3.000-4,-16.000 4.000-5,-16.000 4.000-6,-16.000 6.000-8,-15.000 7.000-7,-15.000 6.000-8,-21.000 7.000-1,-25.000 10.000 3,-25.000 10.000 5,-25.000 9.000 3,-15.000-1.000 4,-2.000-8.000 3,-3.000-10.000 3,-3.000-9.000 3,-4.000-7.000 3,-3.000-3.000 3,-3.000-3.000 4,-2.000-2.000 3,3.000-3.000 3,14.000 1.000 2,11.000-1.000 1,14.000 1.000 2,8.000-1.000 5,7.000 1.000 8,6.000-1.000 8,7.000 1.000 9,5.000 2.000 3,7.000 7.000-1,6.000 6.000-2,7.000 7.000-1,4.000 5.000-3,3.000 7.000-3,3.000 6.000-2,4.000 7.000-4,4.000 7.000-2,6.000 9.000-2,7.000 10.000-2,6.000 10.000-1,1.000 5.000-2,-3.000 4.000-2,-3.000 3.000 0,-2.000 3.000-2,-3.000 3.000-2,1.000 3.000-2,-1.000 3.000-2,1.000 4.000-2,-4.000 1.000-2,-6.000 0.000-5,-6.000 0.000-3,-6.000 0.000-5,-6.000 1.000-1,-2.000 4.000-3,-3.000 3.000-1,-3.000 3.000-1,-1.000-2.000-4,4.000-6.000-8,3.000-6.000-7,3.000-6.000-7,3.000-12.000-2,3.000-15.000 3,3.000-15.000 2,4.000-16.000 3</inkml:trace>
</inkml:ink>
</file>

<file path=ppt/ink/ink24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27"/>
    </inkml:context>
    <inkml:brush xml:id="br0">
      <inkml:brushProperty name="width" value="0.0333343334496021" units="cm"/>
      <inkml:brushProperty name="height" value="0.0333343334496021" units="cm"/>
      <inkml:brushProperty name="color" value="#000000"/>
      <inkml:brushProperty name="ignorePressure" value="0"/>
    </inkml:brush>
  </inkml:definitions>
  <inkml:trace contextRef="#ctx0" brushRef="#br0">21100.000 55650.000 659,'1.000'-68.000'5,"4.000"17.000"10,3.000 15.000 9,3.000 16.000 9,3.000 9.000 3,3.000 3.000-4,3.000 3.000-5,4.000 4.000-4,8.000-1.000-3,17.000-3.000 0,15.000-3.000-1,16.000-2.000-2,7.000-1.000 0,1.000 3.000-3,-1.000 3.000-2,1.000 4.000-3,-6.000 2.000-2,-8.000 4.000-1,-10.000 3.000-3,-9.000 3.000-1,-10.000 4.000-3,-9.000 7.000 0,-10.000 6.000-2,-8.000 7.000-2,-12.000 7.000 1,-12.000 9.000 0,-13.000 10.000 2,-12.000 10.000 0,-13.000 8.000 0,-12.000 10.000-3,-13.000 10.000-3,-12.000 9.000-2,-7.000-1.000-5,1.000-8.000-5,-1.000-10.000-6,1.000-9.000-5,2.000-12.000-3,7.000-11.000 0,6.000-14.000-1,7.000-11.000 1,2.000-12.000 1,1.000-9.000 5,-1.000-10.000 4,1.000-8.000 4,2.000-14.000 4,7.000-15.000 0,6.000-15.000 3,7.000-16.000 2,7.000-7.000 4,9.000 4.000 7,10.000 3.000 7,10.000 3.000 7,7.000 4.000 6,6.000 7.000 1,7.000 6.000 4,6.000 7.000 2,9.000 7.000 1,13.000 9.000-1,12.000 10.000-1,13.000 10.000 0,7.000 4.000-1,4.000 0.000 0,3.000 0.000 0,3.000 0.000 0,3.000 4.000-3,3.000 10.000-5,3.000 10.000-7,4.000 9.000-5,-4.000 4.000-5,-9.000 1.000-4,-10.000-1.000-4,-8.000 1.000-4,-4.000-4.000-3,3.000-6.000-2,3.000-6.000-1,4.000-6.000-1,-1.000-4.000-4,-3.000 1.000-5,-3.000-1.000-4,-2.000 1.000-6,-8.000-4.000-1,-8.000-6.000 4,-10.000-6.000 3,-9.000-6.000 3</inkml:trace>
</inkml:ink>
</file>

<file path=ppt/ink/ink2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09:12"/>
    </inkml:context>
    <inkml:brush xml:id="br0">
      <inkml:brushProperty name="width" value="0.0396404974162579" units="cm"/>
      <inkml:brushProperty name="height" value="0.0396404974162579" units="cm"/>
      <inkml:brushProperty name="color" value="#f2395b"/>
      <inkml:brushProperty name="ignorePressure" value="0"/>
    </inkml:brush>
  </inkml:definitions>
  <inkml:trace contextRef="#ctx0" brushRef="#br0">76450.000 4600.000 554,'3.000'-46.000'5,"6.000"10.000"7,7.000 10.000 9,6.000 9.000 8,6.000 6.000 6,6.000 3.000 6,7.000 3.000 6,6.000 4.000 5,4.000 2.000 0,4.000 4.000-9,3.000 3.000-7,3.000 3.000-8,-5.000 4.000-7,-12.000 7.000-8,-13.000 6.000-6,-12.000 7.000-7,-13.000 8.000-2,-12.000 14.000 2,-13.000 11.000 2,-12.000 14.000 2,-15.000 7.000-5,-15.000 3.000-9,-15.000 3.000-10,-16.000 4.000-10,-7.000-1.000-3,4.000-3.000 3,3.000-3.000 2,3.000-2.000 4,6.000-8.000 5,9.000-8.000 8,10.000-10.000 7,10.000-9.000 7,7.000-7.000 6,6.000-3.000 3,7.000-3.000 2,6.000-2.000 4,13.000-6.000-1,23.000-6.000-4,22.000-6.000-3,22.000-6.000-3,16.000-7.000-5,14.000-6.000-5,11.000-6.000-5,14.000-6.000-5,5.000-7.000-4,1.000-6.000-5,-1.000-6.000-3,1.000-6.000-4,4.000-9.000-3,9.000-8.000-1,10.000-10.000-3,10.000-9.000-2,-11.000-1.000 3,-27.000 10.000 6,-28.000 10.000 6,-28.000 9.000 7,-17.000 4.000 2,-2.000 1.000-1,-3.000-1.000-1,-3.000 1.000-1</inkml:trace>
</inkml:ink>
</file>

<file path=ppt/ink/ink24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28"/>
    </inkml:context>
    <inkml:brush xml:id="br0">
      <inkml:brushProperty name="width" value="0.0373578853905201" units="cm"/>
      <inkml:brushProperty name="height" value="0.0373578853905201" units="cm"/>
      <inkml:brushProperty name="color" value="#000000"/>
      <inkml:brushProperty name="ignorePressure" value="0"/>
    </inkml:brush>
  </inkml:definitions>
  <inkml:trace contextRef="#ctx0" brushRef="#br0">23900.000 53250.000 588,'-19.000'-61.000'5,"13.000"28.000"9,12.000 28.000 9,13.000 29.000 9,2.000 22.000 0,-5.000 20.000-11,-7.000 18.000-9,-5.000 20.000-12,-11.000 8.000-7,-11.000 1.000-7,-14.000-1.000-6,-11.000 1.000-6,-9.000-4.000-1,-3.000-6.000 1,-3.000-6.000 4,-2.000-6.000 1,-1.000-10.000 5,3.000-12.000 3,3.000-13.000 5,4.000-12.000 4,2.000-9.000 2,4.000-2.000 0,3.000-3.000-1,3.000-3.000 0,14.000-6.000 6,25.000-5.000 16,25.000-7.000 14,25.000-5.000 15,18.000-9.000 2,14.000-9.000-9,11.000-10.000-10,14.000-8.000-10,5.000-8.000-7,1.000-2.000-6,-1.000-3.000-7,1.000-3.000-5,-7.000 1.000-4,-12.000 6.000 1,-13.000 7.000-1,-12.000 6.000 1,-12.000 4.000 0,-8.000 4.000 2,-10.000 3.000 2,-9.000 3.000 1,-12.000 7.000 4,-11.000 14.000 6,-14.000 11.000 6,-11.000 14.000 6,-15.000 14.000 4,-16.000 20.000-1,-15.000 18.000 2,-15.000 20.000 0,-14.000 14.000-1,-8.000 14.000-2,-10.000 11.000-1,-9.000 14.000-2,-9.000 8.000-3,-5.000 7.000-4,-7.000 6.000-4,-5.000 7.000-4,-3.000 4.000-2,4.000 3.000-4,3.000 3.000-3,3.000 4.000-3,6.000-1.000-1,9.000-3.000-1,10.000-3.000-1,10.000-2.000-1,10.000-6.000-4,13.000-6.000-5,12.000-6.000-5,13.000-6.000-6,10.000-13.000-5,10.000-19.000-5,10.000-18.000-5,9.000-19.000-4</inkml:trace>
</inkml:ink>
</file>

<file path=ppt/ink/ink24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28"/>
    </inkml:context>
    <inkml:brush xml:id="br0">
      <inkml:brushProperty name="width" value="0.0385787785053253" units="cm"/>
      <inkml:brushProperty name="height" value="0.0385787785053253" units="cm"/>
      <inkml:brushProperty name="color" value="#000000"/>
      <inkml:brushProperty name="ignorePressure" value="0"/>
    </inkml:brush>
  </inkml:definitions>
  <inkml:trace contextRef="#ctx0" brushRef="#br0">22950.000 55900.000 570,'0.000'-47.000'3,"0.000"6.000"5,0.000 7.000 7,0.000 6.000 5,3.000 9.000 7,6.000 13.000 7,7.000 12.000 9,6.000 13.000 7,3.000 9.000 0,0.000 6.000-8,0.000 7.000-8,0.000 6.000-9,3.000 1.000-4,6.000-3.000-3,7.000-3.000-1,6.000-2.000-2,4.000-5.000-8,4.000-2.000-10,3.000-3.000-11,3.000-3.000-11,3.000-7.000-3,3.000-9.000 2,3.000-10.000 3,4.000-8.000 4,2.000-14.000-6,4.000-15.000-14,3.000-15.000-14,3.000-16.000-13,-4.000-7.000-2,-8.000 4.000 15,-10.000 3.000 13,-9.000 3.000 13,-10.000 6.000 12,-9.000 9.000 10,-10.000 10.000 9,-8.000 10.000 9,-8.000 10.000 12,-2.000 13.000 15,-3.000 12.000 15,-3.000 13.000 15,-2.000 10.000 0,0.000 10.000-13,0.000 10.000-13,0.000 9.000-14,3.000 1.000-14,6.000-6.000-13,7.000-6.000-14,6.000-6.000-14,4.000-10.000-7,4.000-12.000 3,3.000-13.000 0,3.000-12.000 2,4.000-10.000 1,7.000-6.000-1,6.000-6.000 0,7.000-6.000-1,0.000-4.000 4,-2.000 1.000 7,-3.000-1.000 7,-3.000 1.000 7,-12.000 8.000 11,-18.000 20.000 13,-19.000 18.000 15,-18.000 20.000 14,-18.000 14.000 1,-16.000 14.000-11,-15.000 11.000-11,-15.000 14.000-11,-9.000 5.000-9,1.000 1.000-6,-1.000-1.000-6,1.000 1.000-6,-4.000-3.000-3,-6.000-2.000 2,-6.000-3.000 2,-6.000-3.000 2,-2.000-7.000 2,3.000-9.000 3,3.000-10.000 3,4.000-8.000 2,7.000-6.000 4,13.000 1.000 3,12.000-1.000 3,13.000 1.000 4,26.000-7.000 0,41.000-12.000-1,40.000-13.000-1,42.000-12.000-2,19.000-7.000-4,1.000 1.000-3,-1.000-1.000-4,1.000 1.000-5,12.000-1.000-4,25.000 1.000-5,25.000-1.000-5,25.000 1.000-6,6.000-1.000-3,-12.000 1.000-3,-13.000-1.000-4,-12.000 1.000-2,-23.000 1.000 0,-30.000 3.000 2,-32.000 3.000 3,-30.000 4.000 2,-17.000 1.000 1,1.000 0.000-2,-1.000 0.000-1,1.000 0.000-1</inkml:trace>
</inkml:ink>
</file>

<file path=ppt/ink/ink24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29"/>
    </inkml:context>
    <inkml:brush xml:id="br0">
      <inkml:brushProperty name="width" value="0.0379486978054047" units="cm"/>
      <inkml:brushProperty name="height" value="0.0379486978054047" units="cm"/>
      <inkml:brushProperty name="color" value="#000000"/>
      <inkml:brushProperty name="ignorePressure" value="0"/>
    </inkml:brush>
  </inkml:definitions>
  <inkml:trace contextRef="#ctx0" brushRef="#br0">26900.000 54400.000 579,'-22.000'-69.000'7,"6.000"13.000"11,7.000 12.000 14,6.000 13.000 12,15.000 7.000 5,26.000 4.000-3,24.000 3.000-3,26.000 3.000-4,13.000 1.000-3,4.000 1.000-6,3.000-1.000-6,3.000 1.000-5,-1.000-1.000-5,-2.000 1.000-3,-3.000-1.000-5,-3.000 1.000-4,-7.000-1.000-4,-9.000 1.000-5,-10.000-1.000-5,-8.000 1.000-5,-11.000 4.000-10,-8.000 9.000-15,-10.000 10.000-15,-9.000 10.000-16,-10.000 4.000 1,-9.000 0.000 13,-10.000 0.000 14,-8.000 0.000 14,-8.000-4.000 9,-2.000-5.000 2,-3.000-7.000 2,-3.000-5.000 3</inkml:trace>
</inkml:ink>
</file>

<file path=ppt/ink/ink24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29"/>
    </inkml:context>
    <inkml:brush xml:id="br0">
      <inkml:brushProperty name="width" value="0.0378864780068398" units="cm"/>
      <inkml:brushProperty name="height" value="0.0378864780068398" units="cm"/>
      <inkml:brushProperty name="color" value="#000000"/>
      <inkml:brushProperty name="ignorePressure" value="0"/>
    </inkml:brush>
  </inkml:definitions>
  <inkml:trace contextRef="#ctx0" brushRef="#br0">27700.000 54350.000 580,'-90.000'4.000'25,"23.000"10.000"14,22.000 10.000 14,22.000 9.000 15,12.000 15.000 1,3.000 22.000-13,3.000 22.000-13,4.000 23.000-12,-1.000 10.000-11,-3.000 0.000-8,-3.000 0.000-9,-2.000 0.000-8,-3.000-4.000-8,1.000-5.000-6,-1.000-7.000-8,1.000-5.000-5,1.000-12.000-6,3.000-16.000-4,3.000-15.000-4,4.000-15.000-3</inkml:trace>
</inkml:ink>
</file>

<file path=ppt/ink/ink24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29"/>
    </inkml:context>
    <inkml:brush xml:id="br0">
      <inkml:brushProperty name="width" value="0.0402396656572819" units="cm"/>
      <inkml:brushProperty name="height" value="0.0402396656572819" units="cm"/>
      <inkml:brushProperty name="color" value="#000000"/>
      <inkml:brushProperty name="ignorePressure" value="0"/>
    </inkml:brush>
  </inkml:definitions>
  <inkml:trace contextRef="#ctx0" brushRef="#br0">28200.000 54550.000 546,'-21.000'-121.000'59,"10.000"60.000"1,10.000 60.000 3,9.000 59.000 2,4.000 32.000-4,1.000 7.000-10,-1.000 6.000-11,1.000 7.000-10,-1.000 5.000-12,1.000 7.000-11,-1.000 6.000-13,1.000 7.000-12,-3.000 0.000-9,-2.000-2.000-8,-3.000-3.000-8,-3.000-3.000-7,-4.000-12.000-3,-3.000-18.000 2,-3.000-19.000 3,-2.000-18.000 2,-5.000-14.000 4,-2.000-5.000 5,-3.000-7.000 5,-3.000-5.000 6</inkml:trace>
</inkml:ink>
</file>

<file path=ppt/ink/ink24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29"/>
    </inkml:context>
    <inkml:brush xml:id="br0">
      <inkml:brushProperty name="width" value="0.0356568172574043" units="cm"/>
      <inkml:brushProperty name="height" value="0.0356568172574043" units="cm"/>
      <inkml:brushProperty name="color" value="#000000"/>
      <inkml:brushProperty name="ignorePressure" value="0"/>
    </inkml:brush>
  </inkml:definitions>
  <inkml:trace contextRef="#ctx0" brushRef="#br0">26650.000 56700.000 616,'-93.000'-46.000'8,"17.000"10.000"13,15.000 10.000 14,16.000 9.000 15,20.000 6.000 3,25.000 3.000-6,25.000 3.000-7,25.000 4.000-7,25.000 1.000-6,25.000 0.000-3,25.000 0.000-5,25.000 0.000-3,17.000-4.000-7,9.000-5.000-7,10.000-7.000-9,10.000-5.000-6,4.000-4.000-7,0.000 0.000-2,0.000 0.000-5,0.000 0.000-2,-2.000 3.000-4,-3.000 6.000-3,-3.000 7.000-3,-2.000 6.000-3,-20.000 1.000-1,-34.000-3.000 3,-35.000-3.000 1,-33.000-2.000 3</inkml:trace>
</inkml:ink>
</file>

<file path=ppt/ink/ink24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42"/>
    </inkml:context>
    <inkml:brush xml:id="br0">
      <inkml:brushProperty name="width" value="0.0510896593332291" units="cm"/>
      <inkml:brushProperty name="height" value="0.0510896593332291" units="cm"/>
      <inkml:brushProperty name="color" value="#000000"/>
      <inkml:brushProperty name="ignorePressure" value="0"/>
    </inkml:brush>
  </inkml:definitions>
  <inkml:trace contextRef="#ctx0" brushRef="#br0">72100.000 34350.000 430,'-33.000'29.000'142,"-16.000"10.000"-35,-15.000 10.000-35,-15.000 9.000-35,-14.000 9.000-20,-8.000 9.000-3,-10.000 10.000-3,-9.000 10.000-4,2.000-3.000-2,17.000-11.000-1,15.000-14.000-1,16.000-11.000-1,7.000-6.000-1,1.000 4.000 0,-1.000 3.000-1,1.000 3.000 0,2.000-1.000 0,7.000-2.000 1,6.000-3.000 1,7.000-3.000 0,11.000-9.000 1,20.000-11.000-1,18.000-14.000 0,20.000-11.000 0,11.000-7.000 0,7.000 0.000 0,6.000 0.000-1,7.000 0.000 1,5.000 3.000-1,7.000 6.000 1,6.000 7.000 1,7.000 6.000-1,4.000 1.000 1,3.000-3.000-1,3.000-3.000-1,4.000-2.000 0,-1.000-3.000-1,-3.000 1.000-1,-3.000-1.000 1,-2.000 1.000-1,-8.000-4.000 0,-8.000-6.000 0,-10.000-6.000 1,-9.000-6.000 1,-7.000-9.000 1,-3.000-8.000 3,-3.000-10.000 3,-2.000-9.000 3,-8.000-9.000 1,-8.000-5.000 2,-10.000-7.000 1,-9.000-5.000 1,-7.000-6.000-2,-3.000-3.000-4,-3.000-3.000-4,-2.000-2.000-5,-3.000 2.000-4,1.000 9.000-3,-1.000 10.000-3,1.000 10.000-3,-4.000 2.000-9,-6.000-3.000-12,-6.000-3.000-12,-6.000-2.000-14,-4.000 5.000-7,1.000 16.000-1,-1.000 15.000-2,1.000 17.000-1</inkml:trace>
</inkml:ink>
</file>

<file path=ppt/ink/ink24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43"/>
    </inkml:context>
    <inkml:brush xml:id="br0">
      <inkml:brushProperty name="width" value="0.053709838539362" units="cm"/>
      <inkml:brushProperty name="height" value="0.053709838539362" units="cm"/>
      <inkml:brushProperty name="color" value="#000000"/>
      <inkml:brushProperty name="ignorePressure" value="0"/>
    </inkml:brush>
  </inkml:definitions>
  <inkml:trace contextRef="#ctx0" brushRef="#br0">73250.000 34100.000 409,'0.000'-41.000'6,"0.000"19.000"12,0.000 19.000 13,0.000 19.000 11,3.000 15.000 5,6.000 13.000-5,7.000 12.000-4,6.000 13.000-4,-1.000 6.000-4,-5.000 0.000-3,-7.000 0.000-3,-5.000 0.000-3,-6.000 1.000-4,-3.000 4.000-2,-3.000 3.000-3,-2.000 3.000-3,-5.000 1.000-3,-2.000 1.000-1,-3.000-1.000-2,-3.000 1.000-2,-2.000 2.000-2,0.000 7.000-3,0.000 6.000-3,0.000 7.000-3,1.000-7.000-1,4.000-19.000 0,3.000-18.000 0,3.000-19.000 1,1.000-19.000 0,1.000-19.000-2,-1.000-18.000-2,1.000-19.000-2,10.000-22.000 0,22.000-25.000-1,22.000-25.000 0,23.000-25.000 0,16.000-13.000 1,13.000 1.000 0,12.000-1.000 2,13.000 1.000 0,1.000 5.000 3,-9.000 14.000 1,-10.000 11.000 1,-8.000 14.000 2,-9.000 11.000 3,-6.000 14.000 2,-6.000 11.000 3,-6.000 14.000 2,-9.000 8.000 5,-8.000 7.000 7,-10.000 6.000 7,-9.000 7.000 6,-9.000 8.000 4,-5.000 14.000-1,-7.000 11.000 1,-5.000 14.000 0,-4.000 7.000-1,0.000 3.000-2,0.000 3.000-3,0.000 4.000-3,0.000 1.000-1,0.000 0.000-3,0.000 0.000-2,0.000 0.000-2,0.000 1.000-1,0.000 4.000-2,0.000 3.000-1,0.000 3.000-1,0.000 6.000-2,0.000 9.000-3,0.000 10.000-2,0.000 10.000-2,0.000 2.000-5,0.000-3.000-4,0.000-3.000-5,0.000-2.000-5,1.000-6.000-1,4.000-6.000 1,3.000-6.000 2,3.000-6.000 1,4.000-7.000-5,7.000-6.000-15,6.000-6.000-14,7.000-6.000-14</inkml:trace>
</inkml:ink>
</file>

<file path=ppt/ink/ink24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43"/>
    </inkml:context>
    <inkml:brush xml:id="br0">
      <inkml:brushProperty name="width" value="0.0513190142810345" units="cm"/>
      <inkml:brushProperty name="height" value="0.0513190142810345" units="cm"/>
      <inkml:brushProperty name="color" value="#000000"/>
      <inkml:brushProperty name="ignorePressure" value="0"/>
    </inkml:brush>
  </inkml:definitions>
  <inkml:trace contextRef="#ctx0" brushRef="#br0">76200.000 33150.000 428,'0.000'-36.000'77,"0.000"28.000"-9,0.000 28.000-11,0.000 29.000-9,0.000 18.000-7,0.000 9.000-4,0.000 10.000-4,0.000 10.000-4,0.000 5.000-3,0.000 4.000-2,0.000 3.000-3,0.000 3.000-2,0.000 3.000-3,0.000 3.000-2,0.000 3.000-3,0.000 4.000-2,0.000 5.000-1,0.000 10.000 0,0.000 10.000 1,0.000 9.000 1,-2.000 7.000-3,-3.000 7.000-9,-3.000 6.000-7,-2.000 7.000-8,-3.000-4.000-8,1.000-12.000-6,-1.000-13.000-7,1.000-12.000-6,-1.000-16.000-4,1.000-19.000 1,-1.000-18.000 0,1.000-19.000 2,-3.000-16.000 0,-2.000-12.000 3,-3.000-13.000 2,-3.000-12.000 1,1.000-12.000 4,6.000-8.000 6,7.000-10.000 5,6.000-9.000 5</inkml:trace>
</inkml:ink>
</file>

<file path=ppt/ink/ink24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43"/>
    </inkml:context>
    <inkml:brush xml:id="br0">
      <inkml:brushProperty name="width" value="0.0367748737335205" units="cm"/>
      <inkml:brushProperty name="height" value="0.0367748737335205" units="cm"/>
      <inkml:brushProperty name="color" value="#000000"/>
      <inkml:brushProperty name="ignorePressure" value="0"/>
    </inkml:brush>
  </inkml:definitions>
  <inkml:trace contextRef="#ctx0" brushRef="#br0">76100.000 32900.000 598,'-25.000'-69.000'7,"0.000"13.000"15,0.000 12.000 14,0.000 13.000 15,1.000 13.000 4,4.000 17.000-5,3.000 15.000-5,3.000 16.000-5,-2.000 15.000-7,-6.000 16.000-7,-6.000 15.000-8,-6.000 17.000-6,-7.000 8.000-7,-6.000 4.000-3,-6.000 3.000-5,-6.000 3.000-4,-1.000-5.000-1,7.000-12.000 2,6.000-13.000 1,7.000-12.000 2</inkml:trace>
</inkml:ink>
</file>

<file path=ppt/ink/ink2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09:12"/>
    </inkml:context>
    <inkml:brush xml:id="br0">
      <inkml:brushProperty name="width" value="0.0479605197906494" units="cm"/>
      <inkml:brushProperty name="height" value="0.0479605197906494" units="cm"/>
      <inkml:brushProperty name="color" value="#f2395b"/>
      <inkml:brushProperty name="ignorePressure" value="0"/>
    </inkml:brush>
  </inkml:definitions>
  <inkml:trace contextRef="#ctx0" brushRef="#br0">78600.000 3650.000 458,'3.000'-49.000'25,"6.000"4.000"-3,7.000 3.000-3,6.000 3.000-2,7.000 4.000 1,10.000 7.000 6,10.000 6.000 5,9.000 7.000 6,10.000 4.000 1,14.000 3.000-2,11.000 3.000-4,14.000 4.000-2,3.000 1.000-4,-2.000 0.000-6,-3.000 0.000-5,-3.000 0.000-6,-12.000 3.000-7,-18.000 6.000-8,-19.000 7.000-8,-18.000 6.000-7,-14.000 4.000-4,-5.000 4.000-2,-7.000 3.000-1,-5.000 3.000 0,-15.000 4.000-3,-22.000 7.000-4,-22.000 6.000-2,-21.000 7.000-4,-14.000-3.000 2,-2.000-8.000 7,-3.000-10.000 9,-3.000-9.000 6,1.000-5.000 6,6.000 0.000 2,7.000 0.000 2,6.000 0.000 2,7.000-2.000 5,10.000-3.000 8,10.000-3.000 7,9.000-2.000 7,6.000-3.000 6,3.000 1.000 4,3.000-1.000 3,4.000 1.000 4,4.000 1.000 2,6.000 3.000-1,7.000 3.000-1,6.000 4.000 0,3.000 5.000-2,0.000 10.000 0,0.000 10.000-3,0.000 9.000 0,0.000 7.000-3,0.000 7.000-1,0.000 6.000-3,0.000 7.000-3,0.000 5.000-1,0.000 7.000-2,0.000 6.000-2,0.000 7.000-2,0.000 7.000-5,0.000 9.000-8,0.000 10.000-7,0.000 10.000-8,-2.000 0.000-5,-3.000-5.000-2,-3.000-7.000-1,-2.000-5.000-2,-1.000-9.000-3,3.000-9.000-4,3.000-10.000-5,4.000-8.000-4,-1.000-14.000-3,-3.000-15.000 1,-3.000-15.000 0,-2.000-16.000 1,-1.000-15.000 0,3.000-11.000 3,3.000-14.000 2,4.000-11.000 1,1.000-26.000 5,0.000-37.000 5,0.000-38.000 6,0.000-37.000 6,1.000-4.000 3,4.000 32.000 2,3.000 31.000 3,3.000 32.000 1</inkml:trace>
</inkml:ink>
</file>

<file path=ppt/ink/ink24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43"/>
    </inkml:context>
    <inkml:brush xml:id="br0">
      <inkml:brushProperty name="width" value="0.0374861136078835" units="cm"/>
      <inkml:brushProperty name="height" value="0.0374861136078835" units="cm"/>
      <inkml:brushProperty name="color" value="#000000"/>
      <inkml:brushProperty name="ignorePressure" value="0"/>
    </inkml:brush>
  </inkml:definitions>
  <inkml:trace contextRef="#ctx0" brushRef="#br0">76300.000 33300.000 586,'25.000'25.000'85,"0.000"0.000"-15,0.000 0.000-13,0.000 0.000-13,6.000 3.000-10,13.000 6.000-3,12.000 7.000-4,13.000 6.000-3,7.000 4.000-6,4.000 4.000-5,3.000 3.000-5,3.000 3.000-5,-4.000 1.000-6,-8.000 1.000-3,-10.000-1.000-3,-9.000 1.000-5,-10.000-4.000-12,-9.000-6.000-20,-10.000-6.000-22,-8.000-6.000-20</inkml:trace>
</inkml:ink>
</file>

<file path=ppt/ink/ink24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45"/>
    </inkml:context>
    <inkml:brush xml:id="br0">
      <inkml:brushProperty name="width" value="0.0467795878648758" units="cm"/>
      <inkml:brushProperty name="height" value="0.0467795878648758" units="cm"/>
      <inkml:brushProperty name="color" value="#000000"/>
      <inkml:brushProperty name="ignorePressure" value="0"/>
    </inkml:brush>
  </inkml:definitions>
  <inkml:trace contextRef="#ctx0" brushRef="#br0">71650.000 37850.000 470,'-58.000'0.000'8,"34.000"0.000"17,35.000 0.000 16,35.000 0.000 18,11.000-2.000 1,-8.000-3.000-12,-10.000-3.000-13,-9.000-2.000-12,2.000-1.000-5,17.000 3.000 0,15.000 3.000 1,16.000 4.000 0,5.000 1.000 0,-2.000 0.000-2,-3.000 0.000-2,-3.000 0.000-2,-7.000 4.000-2,-9.000 10.000-1,-10.000 10.000-1,-8.000 9.000-1,-11.000 7.000-2,-8.000 7.000-2,-10.000 6.000-3,-9.000 7.000-2,-12.000 5.000-1,-11.000 7.000 0,-14.000 6.000-2,-11.000 7.000 1,-15.000 5.000-2,-16.000 7.000-2,-15.000 6.000-2,-15.000 7.000-2,-9.000-4.000-2,1.000-12.000 0,-1.000-13.000-2,1.000-12.000 0,1.000-10.000 1,3.000-6.000 5,3.000-6.000 4,4.000-6.000 5,8.000-6.000 1,17.000-2.000 0,15.000-3.000-2,16.000-3.000-2,18.000-6.000 6,22.000-5.000 11,22.000-7.000 10,23.000-5.000 11,20.000-6.000 2,23.000-3.000-9,22.000-3.000-9,22.000-2.000-8,12.000-3.000-9,3.000 1.000-6,3.000-1.000-8,4.000 1.000-6,1.000-1.000-8,0.000 1.000-6,0.000-1.000-6,0.000 1.000-7,-8.000 1.000-2,-16.000 3.000 0,-15.000 3.000 1,-15.000 4.000 1,-17.000-1.000 1,-15.000-3.000 1,-15.000-3.000 2,-16.000-2.000 2</inkml:trace>
</inkml:ink>
</file>

<file path=ppt/ink/ink24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53"/>
    </inkml:context>
    <inkml:brush xml:id="br0">
      <inkml:brushProperty name="width" value="0.0409886874258518" units="cm"/>
      <inkml:brushProperty name="height" value="0.0409886874258518" units="cm"/>
      <inkml:brushProperty name="color" value="#000000"/>
      <inkml:brushProperty name="ignorePressure" value="0"/>
    </inkml:brush>
  </inkml:definitions>
  <inkml:trace contextRef="#ctx0" brushRef="#br0">64400.000 13750.000 536,'-61.000'-25.000'0,"28.000"0.000"1,28.000 0.000-1,29.000 0.000 1,18.000 1.000 3,9.000 4.000 8,10.000 3.000 7,10.000 3.000 8,7.000 3.000 4,6.000 3.000 2,7.000 3.000 2,6.000 4.000 2,24.000-1.000-1,45.000-3.000-2,43.000-3.000-3,45.000-2.000-2,28.000-1.000-3,17.000 3.000-3,15.000 3.000-1,16.000 4.000-3,4.000 7.000-3,-6.000 13.000-4,-6.000 12.000-3,-6.000 13.000-3,-4.000 6.000-5,1.000 0.000-8,-1.000 0.000-5,1.000 0.000-7,-1.000-5.000-4,1.000-9.000-1,-1.000-10.000 0,1.000-8.000-1,2.000-11.000 0,7.000-8.000 1,6.000-10.000-1,7.000-9.000 1,-10.000-9.000-3,-25.000-5.000-3,-25.000-7.000-5,-25.000-5.000-4,-35.000 2.000 2,-43.000 13.000 6,-44.000 12.000 8,-43.000 13.000 6,-26.000 2.000 3,-6.000-5.000-1,-6.000-7.000-2,-6.000-5.000-2</inkml:trace>
</inkml:ink>
</file>

<file path=ppt/ink/ink24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54"/>
    </inkml:context>
    <inkml:brush xml:id="br0">
      <inkml:brushProperty name="width" value="0.0358201079070568" units="cm"/>
      <inkml:brushProperty name="height" value="0.0358201079070568" units="cm"/>
      <inkml:brushProperty name="color" value="#000000"/>
      <inkml:brushProperty name="ignorePressure" value="0"/>
    </inkml:brush>
  </inkml:definitions>
  <inkml:trace contextRef="#ctx0" brushRef="#br0">64500.000 8700.000 614,'84.000'-16.000'8,"19.000"19.000"16,19.000 19.000 16,19.000 19.000 16,-9.000 7.000 3,-33.000-3.000-12,-35.000-3.000-11,-34.000-2.000-11,-18.000-1.000-8,1.000 3.000-1,-1.000 3.000-3,1.000 4.000-3,-9.000 7.000-3,-15.000 13.000-4,-15.000 12.000-5,-16.000 13.000-4,-15.000 4.000-3,-11.000-3.000-4,-14.000-3.000-3,-11.000-2.000-3,-7.000-6.000 0,0.000-6.000 2,0.000-6.000 2,0.000-6.000 2,1.000-9.000 3,4.000-8.000 3,3.000-10.000 3,3.000-9.000 3,7.000-7.000 1,14.000-3.000 0,11.000-3.000-2,14.000-2.000-1,24.000-8.000 7,38.000-8.000 12,37.000-10.000 13,38.000-9.000 13,21.000-4.000-1,7.000 4.000-12,6.000 3.000-13,7.000 3.000-12,-1.000 3.000-13,-6.000 3.000-8,-6.000 3.000-10,-6.000 4.000-10,-7.000 1.000-7,-6.000 0.000-3,-6.000 0.000-3,-6.000 0.000-4,-12.000 0.000 1,-15.000 0.000 8,-15.000 0.000 7,-16.000 0.000 7</inkml:trace>
</inkml:ink>
</file>

<file path=ppt/ink/ink24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54"/>
    </inkml:context>
    <inkml:brush xml:id="br0">
      <inkml:brushProperty name="width" value="0.0376839153468609" units="cm"/>
      <inkml:brushProperty name="height" value="0.0376839153468609" units="cm"/>
      <inkml:brushProperty name="color" value="#000000"/>
      <inkml:brushProperty name="ignorePressure" value="0"/>
    </inkml:brush>
  </inkml:definitions>
  <inkml:trace contextRef="#ctx0" brushRef="#br0">66300.000 9550.000 583,'31.000'-22.000'84,"13.000"6.000"-13,12.000 7.000-14,13.000 6.000-14,13.000 3.000-8,17.000 0.000-3,15.000 0.000-4,16.000 0.000-3,13.000-4.000-5,14.000-5.000-6,11.000-7.000-7,14.000-5.000-7,3.000-3.000-5,-2.000 4.000-6,-3.000 3.000-6,-3.000 3.000-5,-6.000 6.000-7,-5.000 9.000-7,-7.000 10.000-7,-5.000 10.000-7,-17.000 4.000 1,-24.000 0.000 7,-26.000 0.000 8,-24.000 0.000 9,-17.000 0.000 2,-5.000 0.000-2,-7.000 0.000-2,-5.000 0.000-2</inkml:trace>
</inkml:ink>
</file>

<file path=ppt/ink/ink24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55"/>
    </inkml:context>
    <inkml:brush xml:id="br0">
      <inkml:brushProperty name="width" value="0.0415886417031288" units="cm"/>
      <inkml:brushProperty name="height" value="0.0415886417031288" units="cm"/>
      <inkml:brushProperty name="color" value="#000000"/>
      <inkml:brushProperty name="ignorePressure" value="0"/>
    </inkml:brush>
  </inkml:definitions>
  <inkml:trace contextRef="#ctx0" brushRef="#br0">69150.000 8600.000 528,'-38.000'3.000'9,"26.000"6.000"15,24.000 7.000 16,26.000 6.000 16,13.000 3.000 4,4.000 0.000-8,3.000 0.000-9,3.000 0.000-7,4.000 1.000-6,7.000 4.000-4,6.000 3.000-3,7.000 3.000-3,2.000 3.000-4,1.000 3.000-2,-1.000 3.000-4,1.000 4.000-2,-6.000-1.000-4,-8.000-3.000-3,-10.000-3.000-5,-9.000-2.000-4,-10.000-3.000-1,-9.000 1.000-2,-10.000-1.000 0,-8.000 1.000-1,-17.000 5.000-1,-21.000 14.000-2,-22.000 11.000-1,-22.000 14.000-2,-15.000 0.000 0,-5.000-8.000 0,-7.000-10.000 0,-5.000-9.000 0,-6.000-4.000-1,-3.000 4.000-4,-3.000 3.000-2,-2.000 3.000-4,0.000-2.000-3,7.000-6.000-3,6.000-6.000-2,7.000-6.000-2,11.000-7.000 1,20.000-6.000 6,18.000-6.000 5,20.000-6.000 6</inkml:trace>
</inkml:ink>
</file>

<file path=ppt/ink/ink24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55"/>
    </inkml:context>
    <inkml:brush xml:id="br0">
      <inkml:brushProperty name="width" value="0.0368522331118584" units="cm"/>
      <inkml:brushProperty name="height" value="0.0368522331118584" units="cm"/>
      <inkml:brushProperty name="color" value="#000000"/>
      <inkml:brushProperty name="ignorePressure" value="0"/>
    </inkml:brush>
  </inkml:definitions>
  <inkml:trace contextRef="#ctx0" brushRef="#br0">71250.000 8400.000 596,'26.000'-24.000'3,"4.000"4.000"3,3.000 3.000 5,3.000 3.000 5,6.000 4.000 5,9.000 7.000 7,10.000 6.000 6,10.000 7.000 7,2.000 7.000 1,-3.000 9.000-5,-3.000 10.000-6,-2.000 10.000-5,-9.000 7.000-4,-12.000 6.000-6,-13.000 7.000-3,-12.000 6.000-5,-12.000 6.000-1,-8.000 6.000 2,-10.000 7.000 1,-9.000 6.000 2,-15.000 3.000-3,-18.000 0.000-7,-19.000 0.000-8,-18.000 0.000-6,-12.000-4.000-5,-3.000-5.000-1,-3.000-7.000-1,-2.000-5.000-2,3.000-9.000 2,14.000-9.000 2,11.000-10.000 3,14.000-8.000 3,8.000-9.000 3,7.000-6.000 3,6.000-6.000 4,7.000-6.000 3,11.000-7.000 4,20.000-6.000 5,18.000-6.000 5,20.000-6.000 5,17.000-9.000-1,20.000-8.000-7,18.000-10.000-6,20.000-9.000-7,8.000-2.000-3,1.000 6.000 0,-1.000 7.000-1,1.000 6.000 0,-4.000 3.000-6,-6.000 0.000-12,-6.000 0.000-13,-6.000 0.000-12,-9.000 0.000-4,-8.000 0.000 0,-10.000 0.000 3,-9.000 0.000 1,-9.000 1.000 6,-5.000 4.000 8,-7.000 3.000 8,-5.000 3.000 9</inkml:trace>
</inkml:ink>
</file>

<file path=ppt/ink/ink24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55"/>
    </inkml:context>
    <inkml:brush xml:id="br0">
      <inkml:brushProperty name="width" value="0.0383435525000095" units="cm"/>
      <inkml:brushProperty name="height" value="0.0383435525000095" units="cm"/>
      <inkml:brushProperty name="color" value="#000000"/>
      <inkml:brushProperty name="ignorePressure" value="0"/>
    </inkml:brush>
  </inkml:definitions>
  <inkml:trace contextRef="#ctx0" brushRef="#br0">72550.000 9350.000 573,'1.000'48.000'119,"4.000"-3.000"-25,3.000-3.000-25,3.000-2.000-24,1.000-3.000-14,1.000 1.000-6,-1.000-1.000-5,1.000 1.000-5,1.000-1.000-7,3.000 1.000-8,3.000-1.000-7,4.000 1.000-9</inkml:trace>
</inkml:ink>
</file>

<file path=ppt/ink/ink24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56"/>
    </inkml:context>
    <inkml:brush xml:id="br0">
      <inkml:brushProperty name="width" value="0.0506394691765308" units="cm"/>
      <inkml:brushProperty name="height" value="0.0506394691765308" units="cm"/>
      <inkml:brushProperty name="color" value="#000000"/>
      <inkml:brushProperty name="ignorePressure" value="0"/>
    </inkml:brush>
  </inkml:definitions>
  <inkml:trace contextRef="#ctx0" brushRef="#br0">73600.000 7750.000 434,'-2.000'167.000'143,"-3.000"-16.000"-30,-3.000-15.000-31,-2.000-15.000-30,-1.000-7.000-18,3.000 3.000-5,3.000 3.000-5,4.000 4.000-6,1.000-3.000-3,0.000-5.000-1,0.000-7.000-3,0.000-5.000-1,1.000-6.000-2,4.000-3.000-2,3.000-3.000-2,3.000-2.000-1,1.000-5.000-4,1.000-2.000-1,-1.000-3.000-3,1.000-3.000-2,-1.000-4.000-1,1.000-3.000-1,-1.000-3.000 0,1.000-2.000-1,-3.000-5.000 1,-2.000-2.000-1,-3.000-3.000 1,-3.000-3.000-1,-9.000-2.000 1,-11.000 0.000 0,-14.000 0.000 0,-11.000 0.000-1,-9.000 0.000 0,-3.000 0.000-2,-3.000 0.000-2,-2.000 0.000-2,-9.000 1.000-2,-12.000 4.000-3,-13.000 3.000-2,-12.000 3.000-4,-4.000-2.000-1,7.000-6.000-3,6.000-6.000-2,7.000-6.000-1,10.000-7.000 2,16.000-6.000 5,15.000-6.000 7,17.000-6.000 6</inkml:trace>
</inkml:ink>
</file>

<file path=ppt/ink/ink24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56"/>
    </inkml:context>
    <inkml:brush xml:id="br0">
      <inkml:brushProperty name="width" value="0.0356857404112816" units="cm"/>
      <inkml:brushProperty name="height" value="0.0356857404112816" units="cm"/>
      <inkml:brushProperty name="color" value="#000000"/>
      <inkml:brushProperty name="ignorePressure" value="0"/>
    </inkml:brush>
  </inkml:definitions>
  <inkml:trace contextRef="#ctx0" brushRef="#br0">73300.000 8700.000 616,'48.000'-47.000'0,"-3.000"6.000"0,-3.000 7.000 0,-2.000 6.000 0,3.000 4.000 8,14.000 4.000 15,11.000 3.000 15,14.000 3.000 16,7.000 3.000 4,3.000 3.000-4,3.000 3.000-4,4.000 4.000-6,4.000 1.000-10,6.000 0.000-15,7.000 0.000-18,6.000 0.000-15,-5.000 3.000-9,-16.000 6.000-4,-15.000 7.000-3,-15.000 6.000-3,-14.000 1.000-6,-8.000-3.000-8,-10.000-3.000-8,-9.000-2.000-8</inkml:trace>
</inkml:ink>
</file>

<file path=ppt/ink/ink2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09:13"/>
    </inkml:context>
    <inkml:brush xml:id="br0">
      <inkml:brushProperty name="width" value="0.0450670495629311" units="cm"/>
      <inkml:brushProperty name="height" value="0.0450670495629311" units="cm"/>
      <inkml:brushProperty name="color" value="#f2395b"/>
      <inkml:brushProperty name="ignorePressure" value="0"/>
    </inkml:brush>
  </inkml:definitions>
  <inkml:trace contextRef="#ctx0" brushRef="#br0">78650.000 5400.000 488,'25.000'-68.000'2,"0.000"17.000"5,0.000 15.000 5,0.000 16.000 5,4.000 5.000 4,10.000-2.000 0,10.000-3.000 3,9.000-3.000 1,9.000-1.000 0,9.000 4.000-3,10.000 3.000-3,10.000 3.000-1,2.000 1.000-4,-3.000 1.000-3,-3.000-1.000-3,-2.000 1.000-4,-8.000-1.000-3,-8.000 1.000-5,-10.000-1.000-3,-9.000 1.000-5,-9.000-1.000-3,-5.000 1.000-3,-7.000-1.000-4,-5.000 1.000-3,-8.000-3.000-2,-5.000-2.000 1,-7.000-3.000 0,-5.000-3.000 1,-8.000-4.000 1,-5.000-3.000 3,-7.000-3.000 4,-5.000-2.000 3,-4.000 0.000 3,0.000 7.000 7,0.000 6.000 4,0.000 7.000 6,0.000 2.000 6,0.000 1.000 6,0.000-1.000 6,0.000 1.000 6,-2.000 1.000 6,-3.000 3.000 7,-3.000 3.000 7,-2.000 4.000 7,-5.000 7.000-1,-2.000 13.000-9,-3.000 12.000-9,-3.000 13.000-8,-1.000 9.000-6,4.000 6.000-4,3.000 7.000-4,3.000 6.000-3,4.000 4.000-3,7.000 4.000-1,6.000 3.000-1,7.000 3.000-1,5.000 1.000-3,7.000 1.000-4,6.000-1.000-4,7.000 1.000-4,8.000-6.000-5,14.000-8.000-4,11.000-10.000-4,14.000-9.000-5,8.000-10.000-4,7.000-9.000-2,6.000-10.000-4,7.000-8.000-2,7.000-14.000 0,9.000-15.000 1,10.000-15.000 2,10.000-16.000 1,-4.000-10.000 2,-16.000-3.000 2,-15.000-3.000 0,-15.000-2.000 2,-12.000 0.000 2,-6.000 7.000 3,-6.000 6.000 2,-6.000 7.000 2</inkml:trace>
</inkml:ink>
</file>

<file path=ppt/ink/ink24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57"/>
    </inkml:context>
    <inkml:brush xml:id="br0">
      <inkml:brushProperty name="width" value="0.0408326126635075" units="cm"/>
      <inkml:brushProperty name="height" value="0.0408326126635075" units="cm"/>
      <inkml:brushProperty name="color" value="#000000"/>
      <inkml:brushProperty name="ignorePressure" value="0"/>
    </inkml:brush>
  </inkml:definitions>
  <inkml:trace contextRef="#ctx0" brushRef="#br0">79700.000 6650.000 538,'-4.000'-41.000'9,"-5.000"19.000"17,-7.000 19.000 17,-5.000 19.000 18,-12.000 18.000 3,-16.000 19.000-11,-15.000 19.000-9,-15.000 19.000-11,-6.000 4.000-8,7.000-9.000-3,6.000-10.000-4,7.000-8.000-4,0.000-8.000-3,-2.000-2.000-2,-3.000-3.000-1,-3.000-3.000-1,4.000-4.000-2,13.000-3.000-1,12.000-3.000-1,13.000-2.000-2,15.000-6.000-1,19.000-6.000 0,19.000-6.000 1,19.000-6.000-1,13.000-6.000 0,10.000-2.000-4,10.000-3.000-3,9.000-3.000-3,7.000-4.000-3,7.000-3.000-3,6.000-3.000-3,7.000-2.000-3,-4.000-3.000 1,-12.000 1.000 3,-13.000-1.000 5,-12.000 1.000 3,-13.000-3.000 5,-12.000-2.000 3,-13.000-3.000 5,-12.000-3.000 4,-10.000-9.000 4,-6.000-11.000 3,-6.000-14.000 3,-6.000-11.000 4,-6.000-6.000-1,-2.000 4.000-8,-3.000 3.000-6,-3.000 3.000-7,-1.000 1.000-5,4.000 1.000-6,3.000-1.000-5,3.000 1.000-6,1.000 4.000-1,1.000 9.000 0,-1.000 10.000 1,1.000 10.000 1,5.000 4.000-5,14.000 0.000-13,11.000 0.000-11,14.000 0.000-13</inkml:trace>
</inkml:ink>
</file>

<file path=ppt/ink/ink24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57"/>
    </inkml:context>
    <inkml:brush xml:id="br0">
      <inkml:brushProperty name="width" value="0.0467727854847908" units="cm"/>
      <inkml:brushProperty name="height" value="0.0467727854847908" units="cm"/>
      <inkml:brushProperty name="color" value="#000000"/>
      <inkml:brushProperty name="ignorePressure" value="0"/>
    </inkml:brush>
  </inkml:definitions>
  <inkml:trace contextRef="#ctx0" brushRef="#br0">80400.000 6450.000 470,'45.000'1.000'2,"-9.000"4.000"3,-10.000 3.000 4,-8.000 3.000 3,-4.000 6.000 6,3.000 9.000 10,3.000 10.000 9,4.000 10.000 8,-1.000 2.000 3,-3.000-3.000-6,-3.000-3.000-5,-2.000-2.000-6,-3.000 2.000-3,1.000 9.000-4,-1.000 10.000-2,1.000 10.000-4,-6.000 8.000-1,-8.000 10.000 0,-10.000 10.000 0,-9.000 9.000-1,-9.000 2.000-1,-5.000-2.000-4,-7.000-3.000-3,-5.000-3.000-4,-1.000-6.000-2,6.000-5.000-1,7.000-7.000 0,6.000-5.000-1,17.000-34.000-10,28.000-59.000-23,28.000-60.000-21,29.000-58.000-23,16.000-29.000-3,7.000 3.000 13,6.000 3.000 13,7.000 4.000 14,-1.000 8.000 9,-6.000 17.000 8,-6.000 15.000 6,-6.000 16.000 7,-10.000 13.000 4,-12.000 14.000-1,-13.000 11.000 0,-12.000 14.000 0,-10.000 13.000 10,-6.000 16.000 20,-6.000 15.000 20,-6.000 17.000 20,-6.000 11.000 7,-2.000 10.000-9,-3.000 10.000-7,-3.000 9.000-8,-2.000 6.000-6,0.000 3.000-5,0.000 3.000-5,0.000 4.000-5,-2.000 2.000-4,-3.000 4.000-7,-3.000 3.000-6,-2.000 3.000-7,-1.000-2.000-5,3.000-6.000-7,3.000-6.000-6,4.000-6.000-7,4.000-7.000-7,6.000-6.000-6,7.000-6.000-7,6.000-6.000-6,4.000-7.000-5,4.000-6.000-3,3.000-6.000-2,3.000-6.000-2</inkml:trace>
</inkml:ink>
</file>

<file path=ppt/ink/ink24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57"/>
    </inkml:context>
    <inkml:brush xml:id="br0">
      <inkml:brushProperty name="width" value="0.0491420812904835" units="cm"/>
      <inkml:brushProperty name="height" value="0.0491420812904835" units="cm"/>
      <inkml:brushProperty name="color" value="#000000"/>
      <inkml:brushProperty name="ignorePressure" value="0"/>
    </inkml:brush>
  </inkml:definitions>
  <inkml:trace contextRef="#ctx0" brushRef="#br0">83950.000 5250.000 447,'0.000'-47.000'3,"0.000"6.000"7,0.000 7.000 7,0.000 6.000 6,1.000 10.000 8,4.000 17.000 9,3.000 15.000 10,3.000 16.000 10,3.000 15.000 0,3.000 16.000-10,3.000 15.000-8,4.000 17.000-9,-3.000 17.000-6,-5.000 23.000-3,-7.000 22.000-2,-5.000 22.000-2,-6.000 10.000-4,-3.000 1.000-3,-3.000-1.000-5,-2.000 1.000-5,-5.000-4.000-3,-2.000-6.000-6,-3.000-6.000-5,-3.000-6.000-4,-2.000-7.000-7,0.000-6.000-7,0.000-6.000-7,0.000-6.000-7,1.000-12.000-3,4.000-15.000-1,3.000-15.000 2,3.000-16.000-1</inkml:trace>
</inkml:ink>
</file>

<file path=ppt/ink/ink24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58"/>
    </inkml:context>
    <inkml:brush xml:id="br0">
      <inkml:brushProperty name="width" value="0.0355715230107307" units="cm"/>
      <inkml:brushProperty name="height" value="0.0355715230107307" units="cm"/>
      <inkml:brushProperty name="color" value="#000000"/>
      <inkml:brushProperty name="ignorePressure" value="0"/>
    </inkml:brush>
  </inkml:definitions>
  <inkml:trace contextRef="#ctx0" brushRef="#br0">84100.000 5200.000 618,'-124.000'104.000'165,"4.000"10.000"-46,3.000 10.000-47,3.000 9.000-47,3.000 2.000-25,3.000-2.000-8,3.000-3.000-5,4.000-3.000-6,10.000-13.000-8,19.000-22.000-6,19.000-22.000-8,19.000-21.000-7,9.000-15.000-3,0.000-6.000 1,0.000-6.000 1,0.000-6.000 0</inkml:trace>
</inkml:ink>
</file>

<file path=ppt/ink/ink24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58"/>
    </inkml:context>
    <inkml:brush xml:id="br0">
      <inkml:brushProperty name="width" value="0.0408376045525074" units="cm"/>
      <inkml:brushProperty name="height" value="0.0408376045525074" units="cm"/>
      <inkml:brushProperty name="color" value="#000000"/>
      <inkml:brushProperty name="ignorePressure" value="0"/>
    </inkml:brush>
  </inkml:definitions>
  <inkml:trace contextRef="#ctx0" brushRef="#br0">84250.000 5300.000 538,'112.000'68.000'134,"-24.000"-11.000"-30,-26.000-14.000-31,-24.000-11.000-30,-10.000-1.000-16,6.000 13.000-2,7.000 12.000-2,6.000 13.000-3,3.000 13.000-8,0.000 17.000-13,0.000 15.000-13,0.000 16.000-14,-8.000 10.000-5,-16.000 7.000 4,-15.000 6.000 4,-15.000 7.000 3,-11.000-14.000-5,-2.000-30.000-15,-3.000-32.000-16,-3.000-30.000-14</inkml:trace>
</inkml:ink>
</file>

<file path=ppt/ink/ink24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59"/>
    </inkml:context>
    <inkml:brush xml:id="br0">
      <inkml:brushProperty name="width" value="0.0456884503364563" units="cm"/>
      <inkml:brushProperty name="height" value="0.0456884503364563" units="cm"/>
      <inkml:brushProperty name="color" value="#000000"/>
      <inkml:brushProperty name="ignorePressure" value="0"/>
    </inkml:brush>
  </inkml:definitions>
  <inkml:trace contextRef="#ctx0" brushRef="#br0">79950.000 9650.000 481,'-54.000'12.000'9,"-5.000"26.000"17,-7.000 24.000 18,-5.000 26.000 17,0.000 10.000 4,10.000-3.000-8,10.000-3.000-8,9.000-2.000-9,7.000-6.000-6,7.000-6.000-6,6.000-6.000-4,7.000-6.000-6,2.000-7.000-4,1.000-6.000 0,-1.000-6.000-3,1.000-6.000-1,5.000-7.000-2,14.000-6.000-3,11.000-6.000-3,14.000-6.000-4,11.000-13.000-3,14.000-19.000-3,11.000-18.000-5,14.000-19.000-4,2.000-10.000-3,-6.000 1.000-1,-6.000-1.000-1,-6.000 1.000-1,-4.000-7.000-1,1.000-12.000 0,-1.000-13.000 0,1.000-12.000 1,-7.000-1.000 1,-12.000 14.000 4,-13.000 11.000 3,-12.000 14.000 3,-12.000 10.000 4,-8.000 9.000 1,-10.000 10.000 2,-9.000 10.000 3,-10.000 7.000 0,-9.000 6.000-1,-10.000 7.000 0,-8.000 6.000 0,-6.000 7.000-3,1.000 10.000-2,-1.000 10.000-2,1.000 9.000-4,4.000 6.000-4,9.000 3.000-4,10.000 3.000-6,10.000 4.000-5,5.000-4.000 0,4.000-9.000 4,3.000-10.000 3,3.000-8.000 4</inkml:trace>
</inkml:ink>
</file>

<file path=ppt/ink/ink24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59"/>
    </inkml:context>
    <inkml:brush xml:id="br0">
      <inkml:brushProperty name="width" value="0.0349785760045052" units="cm"/>
      <inkml:brushProperty name="height" value="0.0349785760045052" units="cm"/>
      <inkml:brushProperty name="color" value="#000000"/>
      <inkml:brushProperty name="ignorePressure" value="0"/>
    </inkml:brush>
  </inkml:definitions>
  <inkml:trace contextRef="#ctx0" brushRef="#br0">80500.000 10200.000 628,'70.000'45.000'76,"-9.000"-9.000"-12,-10.000-10.000-11,-8.000-8.000-12,-6.000-4.000-7,1.000 3.000-3,-1.000 3.000-3,1.000 4.000-4,-3.000 1.000-7,-2.000 0.000-13,-3.000 0.000-14,-3.000 0.000-12,-2.000-2.000-10,0.000-3.000-6,0.000-3.000-7,0.000-2.000-7</inkml:trace>
</inkml:ink>
</file>

<file path=ppt/ink/ink24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59"/>
    </inkml:context>
    <inkml:brush xml:id="br0">
      <inkml:brushProperty name="width" value="0.0507214777171612" units="cm"/>
      <inkml:brushProperty name="height" value="0.0507214777171612" units="cm"/>
      <inkml:brushProperty name="color" value="#000000"/>
      <inkml:brushProperty name="ignorePressure" value="0"/>
    </inkml:brush>
  </inkml:definitions>
  <inkml:trace contextRef="#ctx0" brushRef="#br0">81800.000 9000.000 433,'-2.000'-38.000'11,"-3.000"26.000"22,-3.000 24.000 23,-2.000 26.000 21,-3.000 18.000 5,1.000 13.000-14,-1.000 12.000-13,1.000 13.000-14,-1.000 4.000-8,1.000-3.000-6,-1.000-3.000-4,1.000-2.000-4,1.000-3.000-5,3.000 1.000-4,3.000-1.000-3,4.000 1.000-3,2.000-1.000-3,4.000 1.000 1,3.000-1.000 0,3.000 1.000-1,3.000-3.000 0,3.000-2.000-5,3.000-3.000-3,4.000-3.000-3,-1.000-7.000-2,-3.000-9.000-2,-3.000-10.000-2,-2.000-8.000 0,-5.000-6.000-1,-2.000 1.000 2,-3.000-1.000 2,-3.000 1.000 1,-9.000 2.000 1,-11.000 7.000-1,-14.000 6.000 0,-11.000 7.000 0,-12.000 2.000-1,-9.000 1.000 1,-10.000-1.000 0,-8.000 1.000 0,-8.000-4.000-1,-2.000-6.000-2,-3.000-6.000-3,-3.000-6.000-2,-1.000-4.000-1,4.000 1.000 2,3.000-1.000 0,3.000 1.000 1,9.000-6.000 2,16.000-8.000 3,15.000-10.000 1,17.000-9.000 4,7.000-7.000-5,0.000-3.000-9,0.000-3.000-10,0.000-2.000-10</inkml:trace>
</inkml:ink>
</file>

<file path=ppt/ink/ink24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0:59"/>
    </inkml:context>
    <inkml:brush xml:id="br0">
      <inkml:brushProperty name="width" value="0.0379072427749634" units="cm"/>
      <inkml:brushProperty name="height" value="0.0379072427749634" units="cm"/>
      <inkml:brushProperty name="color" value="#000000"/>
      <inkml:brushProperty name="ignorePressure" value="0"/>
    </inkml:brush>
  </inkml:definitions>
  <inkml:trace contextRef="#ctx0" brushRef="#br0">81400.000 9750.000 580,'25.000'-24.000'0,"0.000"4.000"0,0.000 3.000 0,0.000 3.000 0,4.000 1.000 6,10.000 1.000 13,10.000-1.000 13,9.000 1.000 12,9.000-1.000 7,9.000 1.000-1,10.000-1.000 0,10.000 1.000-1,4.000 1.000-5,0.000 3.000-9,0.000 3.000-12,0.000 4.000-9,-5.000 4.000-12,-9.000 6.000-12,-10.000 7.000-12,-8.000 6.000-13</inkml:trace>
</inkml:ink>
</file>

<file path=ppt/ink/ink24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1:20"/>
    </inkml:context>
    <inkml:brush xml:id="br0">
      <inkml:brushProperty name="width" value="0.0520298071205616" units="cm"/>
      <inkml:brushProperty name="height" value="0.0520298071205616" units="cm"/>
      <inkml:brushProperty name="color" value="#000000"/>
      <inkml:brushProperty name="ignorePressure" value="0"/>
    </inkml:brush>
  </inkml:definitions>
  <inkml:trace contextRef="#ctx0" brushRef="#br0">83750.000 9750.000 422,'-22.000'-15.000'5,"6.000"23.000"8,7.000 22.000 9,6.000 22.000 8,-1.000 12.000 2,-5.000 3.000-6,-7.000 3.000-7,-5.000 4.000-6,-8.000-1.000-4,-5.000-3.000-1,-7.000-3.000-1,-5.000-2.000-1,-3.000-8.000-2,4.000-8.000 1,3.000-10.000-2,3.000-9.000 0,17.000-20.000-4,31.000-27.000-6,32.000-28.000-6,31.000-28.000-7,18.000-13.000-2,7.000 3.000 2,6.000 3.000 2,7.000 4.000 3,-3.000 8.000 2,-8.000 17.000 4,-10.000 15.000 4,-9.000 16.000 3,-12.000 10.000 4,-11.000 7.000 2,-14.000 6.000 3,-11.000 7.000 4,-12.000 8.000 0,-9.000 14.000 0,-10.000 11.000-1,-8.000 14.000 0,-11.000 5.000 1,-8.000 1.000 2,-10.000-1.000 3,-9.000 1.000 2,-2.000-4.000 0,6.000-6.000-2,7.000-6.000-1,6.000-6.000-3,18.000-13.000-6,32.000-19.000-12,31.000-18.000-13,32.000-19.000-11,10.000-12.000-4,-9.000-2.000 3,-10.000-3.000 4,-8.000-3.000 4,-11.000 2.000 3,-8.000 10.000 2,-10.000 10.000 1,-9.000 9.000 3,-4.000 2.000 4,4.000-2.000 6,3.000-3.000 6,3.000-3.000 6,-1.000-1.000 2,-2.000 4.000-2,-3.000 3.000-3,-3.000 3.000-1,-6.000 9.000 3,-5.000 16.000 12,-7.000 15.000 11,-5.000 17.000 10,-6.000 5.000 4,-3.000-3.000-5,-3.000-3.000-6,-2.000-2.000-4,3.000-8.000-7,14.000-8.000-5,11.000-10.000-8,14.000-9.000-6,10.000-4.000-3,9.000 4.000-3,10.000 3.000 0,10.000 3.000-2,2.000-1.000-3,-3.000-2.000-3,-3.000-3.000-2,-2.000-3.000-5,-5.000-4.000 0,-2.000-3.000 2,-3.000-3.000 1,-3.000-2.000 3,-6.000-5.000 1,-5.000-2.000 2,-7.000-3.000 3,-5.000-3.000 2,-8.000-2.000 2,-5.000 0.000 1,-7.000 0.000 1,-5.000 0.000 1,-8.000 0.000 1,-5.000 0.000-1,-7.000 0.000 1,-5.000 0.000-1,-6.000 0.000 1,-3.000 0.000 0,-3.000 0.000 2,-2.000 0.000 0,-5.000 3.000 0,-2.000 6.000 0,-3.000 7.000 0,-3.000 6.000-1,-2.000 6.000 1,0.000 6.000 2,0.000 7.000 0,0.000 6.000 3,1.000-1.000 1,4.000-5.000 1,3.000-7.000 1,3.000-5.000 2,17.000-9.000-4,31.000-9.000-10,32.000-10.000-10,31.000-8.000-11,17.000-9.000-4,3.000-6.000-2,3.000-6.000-1,4.000-6.000-1,-3.000-7.000 1,-5.000-6.000 2,-7.000-6.000 2,-5.000-6.000 2,-8.000-4.000 3,-5.000 1.000 4,-7.000-1.000 4,-5.000 1.000 4,-8.000 1.000 2,-5.000 3.000 3,-7.000 3.000 0,-5.000 4.000 3,-6.000 7.000 3,-3.000 13.000 4,-3.000 12.000 5,-2.000 13.000 4,-5.000 20.000 8,-2.000 28.000 10,-3.000 28.000 12,-3.000 29.000 10,-6.000 16.000 2,-5.000 7.000-6,-7.000 6.000-5,-5.000 7.000-7,-3.000 5.000-4,4.000 7.000-4,3.000 6.000-3,3.000 7.000-3,-1.000 8.000-5,-2.000 14.000-5,-3.000 11.000-6,-3.000 14.000-5,2.000 13.000-7,10.000 16.000-5,10.000 15.000-6,9.000 17.000-6,7.000-3.000-7,7.000-18.000-7,6.000-19.000-7,7.000-18.000-6,0.000-25.000-9,-2.000-27.000-7,-3.000-28.000-7,-3.000-28.000-9</inkml:trace>
</inkml:ink>
</file>

<file path=ppt/ink/ink2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09:13"/>
    </inkml:context>
    <inkml:brush xml:id="br0">
      <inkml:brushProperty name="width" value="0.0354440286755562" units="cm"/>
      <inkml:brushProperty name="height" value="0.0354440286755562" units="cm"/>
      <inkml:brushProperty name="color" value="#f2395b"/>
      <inkml:brushProperty name="ignorePressure" value="0"/>
    </inkml:brush>
  </inkml:definitions>
  <inkml:trace contextRef="#ctx0" brushRef="#br0">81300.000 2500.000 620,'48.000'-22.000'76,"-3.000"6.000"-11,-3.000 7.000-11,-2.000 6.000-11,-3.000 4.000-9,1.000 4.000-3,-1.000 3.000-5,1.000 3.000-5,-6.000 7.000-5,-8.000 14.000-6,-10.000 11.000-6,-9.000 14.000-7,-10.000 7.000-5,-9.000 3.000-3,-10.000 3.000-4,-8.000 4.000-3,-6.000-1.000-2,1.000-3.000 2,-1.000-3.000 0,1.000-2.000 2,2.000-6.000-1,7.000-6.000-1,6.000-6.000-1,7.000-6.000-1,4.000-6.000 1,3.000-2.000 4,3.000-3.000 5,4.000-3.000 4,7.000-2.000 4,13.000 0.000 5,12.000 0.000 3,13.000 0.000 5,4.000 0.000 1,-3.000 0.000 1,-3.000 0.000 1,-2.000 0.000 0,-8.000 0.000-1,-8.000 0.000 0,-10.000 0.000-2,-9.000 0.000 0,-10.000 4.000-2,-9.000 10.000 0,-10.000 10.000-2,-8.000 9.000 0,-12.000 2.000-1,-12.000-2.000-2,-13.000-3.000-1,-12.000-3.000-2,-7.000-2.000-1,1.000 0.000-3,-1.000 0.000-3,1.000 0.000-2,4.000-5.000-2,9.000-9.000 1,10.000-10.000 1,10.000-8.000 0</inkml:trace>
</inkml:ink>
</file>

<file path=ppt/ink/ink24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1:26"/>
    </inkml:context>
    <inkml:brush xml:id="br0">
      <inkml:brushProperty name="width" value="0.0474520847201347" units="cm"/>
      <inkml:brushProperty name="height" value="0.0474520847201347" units="cm"/>
      <inkml:brushProperty name="color" value="#f2395b"/>
      <inkml:brushProperty name="ignorePressure" value="0"/>
    </inkml:brush>
  </inkml:definitions>
  <inkml:trace contextRef="#ctx0" brushRef="#br0">72000.000 42500.000 463,'43.000'-58.000'49,"-11.000"34.000"7,-14.000 35.000 8,-11.000 35.000 7,-12.000 22.000-1,-9.000 14.000-11,-10.000 11.000-11,-8.000 14.000-11,-3.000 2.000-8,7.000-6.000-7,6.000-6.000-7,7.000-6.000-5,4.000-6.000-6,3.000-2.000-1,3.000-3.000-4,4.000-3.000-2,1.000-6.000-2,0.000-5.000-1,0.000-7.000-3,0.000-5.000-1,14.000-33.000-3,28.000-55.000-5,28.000-57.000-5,29.000-55.000-5,7.000-22.000 0,-12.000 17.000 6,-13.000 15.000 5,-12.000 16.000 5,-12.000 12.000 4,-8.000 9.000 0,-10.000 10.000 2,-9.000 10.000 0,-9.000 7.000 1,-5.000 6.000 0,-7.000 7.000 1,-5.000 6.000-1,-11.000 6.000 4,-11.000 6.000 4,-14.000 7.000 6,-11.000 6.000 5,-7.000 10.000-1,0.000 17.000-10,0.000 15.000-7,0.000 16.000-9,1.000 7.000-8,4.000 1.000-7,3.000-1.000-6,3.000 1.000-6,3.000-3.000-4,3.000-2.000 0,3.000-3.000 0,4.000-3.000 0</inkml:trace>
</inkml:ink>
</file>

<file path=ppt/ink/ink24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1:26"/>
    </inkml:context>
    <inkml:brush xml:id="br0">
      <inkml:brushProperty name="width" value="0.0359935872256756" units="cm"/>
      <inkml:brushProperty name="height" value="0.0359935872256756" units="cm"/>
      <inkml:brushProperty name="color" value="#f2395b"/>
      <inkml:brushProperty name="ignorePressure" value="0"/>
    </inkml:brush>
  </inkml:definitions>
  <inkml:trace contextRef="#ctx0" brushRef="#br0">73200.000 43000.000 611,'3.000'70.000'135,"6.000"-9.000"-34,7.000-10.000-33,6.000-8.000-35,3.000-6.000-17,0.000 1.000-2,0.000-1.000-2,0.000 1.000-2</inkml:trace>
</inkml:ink>
</file>

<file path=ppt/ink/ink24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1:26"/>
    </inkml:context>
    <inkml:brush xml:id="br0">
      <inkml:brushProperty name="width" value="0.0506168268620968" units="cm"/>
      <inkml:brushProperty name="height" value="0.0506168268620968" units="cm"/>
      <inkml:brushProperty name="color" value="#f2395b"/>
      <inkml:brushProperty name="ignorePressure" value="0"/>
    </inkml:brush>
  </inkml:definitions>
  <inkml:trace contextRef="#ctx0" brushRef="#br0">74300.000 41750.000 434,'-2.000'-46.000'0,"-3.000"10.000"0,-3.000 10.000 0,-2.000 9.000 0,0.000 18.000 9,7.000 29.000 17,6.000 28.000 18,7.000 28.000 17,0.000 10.000 4,-2.000-5.000-10,-3.000-7.000-10,-3.000-5.000-9,-2.000-3.000-7,0.000 4.000-4,0.000 3.000-3,0.000 3.000-4,-2.000 3.000-1,-3.000 3.000-1,-3.000 3.000 1,-2.000 4.000 0,-1.000-3.000-1,3.000-5.000-2,3.000-7.000-3,4.000-5.000-1,2.000-6.000-4,4.000-3.000-1,3.000-3.000-3,3.000-2.000-3,3.000-6.000-3,3.000-6.000-4,3.000-6.000-5,4.000-6.000-4,-3.000-2.000-2,-5.000 3.000 1,-7.000 3.000 1,-5.000 4.000 0,-9.000 5.000 2,-9.000 10.000 2,-10.000 10.000 2,-8.000 9.000 2,-12.000 4.000 1,-12.000 1.000-2,-13.000-1.000-1,-12.000 1.000-2,-7.000-4.000-1,1.000-6.000-4,-1.000-6.000-4,1.000-6.000-2,2.000-10.000-2,7.000-12.000 3,6.000-13.000 1,7.000-12.000 2,7.000-9.000 1,9.000-2.000-2,10.000-3.000-1,10.000-3.000-1,5.000-6.000-2,4.000-5.000-2,3.000-7.000-3,3.000-5.000-2</inkml:trace>
</inkml:ink>
</file>

<file path=ppt/ink/ink24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1:27"/>
    </inkml:context>
    <inkml:brush xml:id="br0">
      <inkml:brushProperty name="width" value="0.0318991802632809" units="cm"/>
      <inkml:brushProperty name="height" value="0.0318991802632809" units="cm"/>
      <inkml:brushProperty name="color" value="#f2395b"/>
      <inkml:brushProperty name="ignorePressure" value="0"/>
    </inkml:brush>
  </inkml:definitions>
  <inkml:trace contextRef="#ctx0" brushRef="#br0">74200.000 42350.000 689,'75.000'-69.000'7,"0.000"13.000"12,0.000 12.000 13,0.000 13.000 12,1.000 7.000 5,4.000 4.000-3,3.000 3.000-5,3.000 3.000-4,-2.000 6.000-10,-6.000 9.000-19,-6.000 10.000-17,-6.000 10.000-18,-7.000 4.000-13,-6.000 0.000-10,-6.000 0.000-10,-6.000 0.000-9</inkml:trace>
</inkml:ink>
</file>

<file path=ppt/ink/ink24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1:27"/>
    </inkml:context>
    <inkml:brush xml:id="br0">
      <inkml:brushProperty name="width" value="0.0423473790287971" units="cm"/>
      <inkml:brushProperty name="height" value="0.0423473790287971" units="cm"/>
      <inkml:brushProperty name="color" value="#f2395b"/>
      <inkml:brushProperty name="ignorePressure" value="0"/>
    </inkml:brush>
  </inkml:definitions>
  <inkml:trace contextRef="#ctx0" brushRef="#br0">75850.000 42700.000 519,'-25.000'73.000'110,"0.000"-3.000"-26,0.000-3.000-27,0.000-2.000-27,-4.000-3.000-14,-5.000 1.000-5,-7.000-1.000-3,-5.000 1.000-3,11.000-17.000-10,32.000-30.000-13,31.000-32.000-14,32.000-30.000-14,15.000-14.000-3,0.000 7.000 5,0.000 6.000 8,0.000 7.000 6,-7.000 5.000 6,-11.000 7.000 6,-14.000 6.000 7,-11.000 7.000 5,-9.000 5.000 7,-3.000 7.000 5,-3.000 6.000 7,-2.000 7.000 4,-6.000 5.000 6,-6.000 7.000 4,-6.000 6.000 5,-6.000 7.000 5,-6.000 0.000 1,-2.000-2.000-3,-3.000-3.000-2,-3.000-3.000-2,12.000-10.000-9,28.000-16.000-17,28.000-15.000-15,29.000-15.000-17,10.000-6.000-7,-6.000 7.000 3,-6.000 6.000 2,-6.000 7.000 4,-9.000 4.000 3,-8.000 3.000 5,-10.000 3.000 5,-9.000 4.000 5,-7.000 4.000 6,-3.000 6.000 7,-3.000 7.000 8,-2.000 6.000 7,-5.000 4.000 5,-2.000 4.000 6,-3.000 3.000 5,-3.000 3.000 5,-2.000 1.000 0,0.000 1.000-3,0.000-1.000-3,0.000 1.000-5,6.000-6.000-5,13.000-8.000-11,12.000-10.000-8,13.000-9.000-11,7.000-5.000-7,4.000 0.000-6,3.000 0.000-5,3.000 0.000-6,-2.000-2.000-1,-6.000-3.000 1,-6.000-3.000 2,-6.000-2.000 2,-9.000-9.000 1,-8.000-12.000 0,-10.000-13.000 1,-9.000-12.000 1,-9.000-4.000 2,-5.000 7.000 3,-7.000 6.000 4,-5.000 7.000 3,-3.000 4.000 3,4.000 3.000-1,3.000 3.000 1,3.000 4.000-1,6.000 1.000-4,9.000 0.000-11,10.000 0.000-9,10.000 0.000-11</inkml:trace>
</inkml:ink>
</file>

<file path=ppt/ink/ink24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1:27"/>
    </inkml:context>
    <inkml:brush xml:id="br0">
      <inkml:brushProperty name="width" value="0.046763613820076" units="cm"/>
      <inkml:brushProperty name="height" value="0.046763613820076" units="cm"/>
      <inkml:brushProperty name="color" value="#f2395b"/>
      <inkml:brushProperty name="ignorePressure" value="0"/>
    </inkml:brush>
  </inkml:definitions>
  <inkml:trace contextRef="#ctx0" brushRef="#br0">77850.000 42300.000 470,'23.000'-27.000'4,"-3.000"-3.000"8,-3.000-3.000 8,-2.000-2.000 8,0.000 11.000 10,7.000 29.000 12,6.000 28.000 12,7.000 28.000 11,-1.000 17.000-1,-6.000 6.000-13,-6.000 7.000-13,-6.000 6.000-15,-6.000 12.000-10,-2.000 19.000-10,-3.000 19.000-8,-3.000 19.000-10,-2.000 9.000-10,0.000 0.000-10,0.000 0.000-10,0.000 0.000-11,-2.000-15.000-8,-3.000-27.000-7,-3.000-28.000-8,-2.000-28.000-6</inkml:trace>
</inkml:ink>
</file>

<file path=ppt/ink/ink24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1:28"/>
    </inkml:context>
    <inkml:brush xml:id="br0">
      <inkml:brushProperty name="width" value="0.0371711775660515" units="cm"/>
      <inkml:brushProperty name="height" value="0.0371711775660515" units="cm"/>
      <inkml:brushProperty name="color" value="#f2395b"/>
      <inkml:brushProperty name="ignorePressure" value="0"/>
    </inkml:brush>
  </inkml:definitions>
  <inkml:trace contextRef="#ctx0" brushRef="#br0">61900.000 42800.000 591,'-46.000'-11.000'6,"10.000"28.000"12,10.000 28.000 11,9.000 29.000 12,6.000 16.000 4,3.000 7.000-2,3.000 6.000-2,4.000 7.000-2,1.000-6.000-5,0.000-15.000-5,0.000-15.000-7,0.000-16.000-5,0.000-10.000-4,0.000-3.000-1,0.000-3.000-3,0.000-2.000-1,7.000-15.000-5,17.000-25.000-11,15.000-25.000-9,16.000-25.000-10,7.000-19.000-3,1.000-12.000 3,-1.000-13.000 3,1.000-12.000 3,-7.000-4.000 1,-12.000 7.000 0,-13.000 6.000 0,-12.000 7.000-1,-9.000 8.000 0,-2.000 14.000 2,-3.000 11.000 0,-3.000 14.000 0,-7.000 7.000 7,-9.000 3.000 12,-10.000 3.000 11,-8.000 4.000 12,-8.000 5.000 4,-2.000 10.000-3,-3.000 10.000-3,-3.000 9.000-3,-1.000 6.000-3,4.000 3.000-5,3.000 3.000-4,3.000 4.000-4,6.000 1.000-6,9.000 0.000-8,10.000 0.000-7,10.000 0.000-9</inkml:trace>
</inkml:ink>
</file>

<file path=ppt/ink/ink24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1:29"/>
    </inkml:context>
    <inkml:brush xml:id="br0">
      <inkml:brushProperty name="width" value="0.0348673276603222" units="cm"/>
      <inkml:brushProperty name="height" value="0.0348673276603222" units="cm"/>
      <inkml:brushProperty name="color" value="#f2395b"/>
      <inkml:brushProperty name="ignorePressure" value="0"/>
    </inkml:brush>
  </inkml:definitions>
  <inkml:trace contextRef="#ctx0" brushRef="#br0">62650.000 42950.000 630,'45.000'3.000'6,"-9.000"6.000"10,-10.000 7.000 12,-8.000 6.000 10,-4.000 4.000 7,3.000 4.000-1,3.000 3.000 2,4.000 3.000-1,1.000-1.000-4,0.000-2.000-11,0.000-3.000-9,0.000-3.000-12,1.000-4.000-15,4.000-3.000-23,3.000-3.000-22,3.000-2.000-22,-2.000-8.000-6,-6.000-8.000 12,-6.000-10.000 11,-6.000-9.000 12</inkml:trace>
</inkml:ink>
</file>

<file path=ppt/ink/ink24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1:29"/>
    </inkml:context>
    <inkml:brush xml:id="br0">
      <inkml:brushProperty name="width" value="0.0533779934048653" units="cm"/>
      <inkml:brushProperty name="height" value="0.0533779934048653" units="cm"/>
      <inkml:brushProperty name="color" value="#f2395b"/>
      <inkml:brushProperty name="ignorePressure" value="0"/>
    </inkml:brush>
  </inkml:definitions>
  <inkml:trace contextRef="#ctx0" brushRef="#br0">63800.000 42100.000 412,'0.000'-36.000'9,"0.000"28.000"18,0.000 28.000 19,0.000 29.000 18,1.000 16.000 5,4.000 7.000-10,3.000 6.000-10,3.000 7.000-9,-1.000 4.000-8,-2.000 3.000-4,-3.000 3.000-4,-3.000 4.000-5,-1.000 1.000-2,4.000 0.000-3,3.000 0.000 0,3.000 0.000-1,3.000-2.000-2,3.000-3.000 1,3.000-3.000-1,4.000-2.000 0,-1.000-5.000-2,-3.000-2.000-3,-3.000-3.000-3,-2.000-3.000-2,-5.000-6.000-4,-2.000-5.000-4,-3.000-7.000-2,-3.000-5.000-3,-13.000-3.000-4,-22.000 4.000-4,-22.000 3.000-5,-21.000 3.000-4,-15.000-1.000-2,-6.000-2.000 0,-6.000-3.000 0,-6.000-3.000-1,-4.000-4.000-1,1.000-3.000-4,-1.000-3.000-3,1.000-2.000-5,10.000-8.000 3,22.000-8.000 6,22.000-10.000 8,23.000-9.000 6,10.000-7.000 3,0.000-3.000-2,0.000-3.000-1,0.000-2.000-2</inkml:trace>
</inkml:ink>
</file>

<file path=ppt/ink/ink24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1:29"/>
    </inkml:context>
    <inkml:brush xml:id="br0">
      <inkml:brushProperty name="width" value="0.0290719848126173" units="cm"/>
      <inkml:brushProperty name="height" value="0.0290719848126173" units="cm"/>
      <inkml:brushProperty name="color" value="#f2395b"/>
      <inkml:brushProperty name="ignorePressure" value="0"/>
    </inkml:brush>
  </inkml:definitions>
  <inkml:trace contextRef="#ctx0" brushRef="#br0">63700.000 42650.000 756,'54.000'-71.000'5,"10.000"10.000"10,10.000 10.000 9,9.000 9.000 10,7.000 6.000 4,7.000 3.000-3,6.000 3.000-2,7.000 4.000-4,-1.000 2.000-7,-6.000 4.000-14,-6.000 3.000-12,-6.000 3.000-14,-12.000 4.000-13,-15.000 7.000-11,-15.000 6.000-11,-16.000 7.000-12</inkml:trace>
</inkml:ink>
</file>

<file path=ppt/ink/ink2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09:13"/>
    </inkml:context>
    <inkml:brush xml:id="br0">
      <inkml:brushProperty name="width" value="0.0367808602750301" units="cm"/>
      <inkml:brushProperty name="height" value="0.0367808602750301" units="cm"/>
      <inkml:brushProperty name="color" value="#f2395b"/>
      <inkml:brushProperty name="ignorePressure" value="0"/>
    </inkml:brush>
  </inkml:definitions>
  <inkml:trace contextRef="#ctx0" brushRef="#br0">81800.000 3150.000 598,'78.000'-90.000'9,"6.000"23.000"20,7.000 22.000 20,6.000 22.000 19,1.000 12.000 3,-3.000 3.000-13,-3.000 3.000-12,-2.000 4.000-13,-8.000 4.000-11,-8.000 6.000-9,-10.000 7.000-10,-9.000 6.000-8,-9.000 3.000-10,-5.000 0.000-11,-7.000 0.000-10,-5.000 0.000-11</inkml:trace>
</inkml:ink>
</file>

<file path=ppt/ink/ink24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1:30"/>
    </inkml:context>
    <inkml:brush xml:id="br0">
      <inkml:brushProperty name="width" value="0.0454769656062126" units="cm"/>
      <inkml:brushProperty name="height" value="0.0454769656062126" units="cm"/>
      <inkml:brushProperty name="color" value="#f2395b"/>
      <inkml:brushProperty name="ignorePressure" value="0"/>
    </inkml:brush>
  </inkml:definitions>
  <inkml:trace contextRef="#ctx0" brushRef="#br0">65150.000 43200.000 483,'-24.000'-46.000'0,"4.000"10.000"0,3.000 10.000 0,3.000 9.000 0,1.000 12.000 8,1.000 16.000 14,-1.000 15.000 15,1.000 17.000 16,-6.000 11.000 1,-8.000 10.000-8,-10.000 10.000-10,-9.000 9.000-9,-2.000-1.000-10,6.000-8.000-9,7.000-10.000-9,6.000-9.000-9,15.000-18.000-9,26.000-24.000-7,24.000-26.000-10,26.000-24.000-7,12.000-15.000-1,0.000-3.000 6,0.000-3.000 7,0.000-2.000 6,-4.000 0.000 5,-5.000 7.000 2,-7.000 6.000 4,-5.000 7.000 2,-11.000 11.000 10,-11.000 20.000 15,-14.000 18.000 15,-11.000 20.000 16,-12.000 10.000 5,-9.000 3.000-4,-10.000 3.000-4,-8.000 4.000-5,5.000-7.000-8,22.000-16.000-12,22.000-15.000-10,23.000-15.000-12,10.000-7.000-8,0.000 3.000-4,0.000 3.000-4,0.000 4.000-4,-2.000 1.000 0,-3.000 0.000 5,-3.000 0.000 3,-2.000 0.000 5,-5.000 6.000 4,-2.000 13.000 7,-3.000 12.000 5,-3.000 13.000 6,-6.000 2.000 4,-5.000-5.000 0,-7.000-7.000 0,-5.000-5.000 2,0.000-12.000-1,10.000-16.000-1,10.000-15.000-1,9.000-15.000-1,4.000-14.000-6,1.000-8.000-13,-1.000-10.000-12,1.000-9.000-12,-1.000-9.000-7,1.000-5.000 0,-1.000-7.000 0,1.000-5.000-1,-3.000-4.000 4,-2.000 0.000 9,-3.000 0.000 6,-3.000 0.000 9,-2.000 3.000 5,0.000 6.000 4,0.000 7.000 2,0.000 6.000 4,-2.000 9.000 3,-3.000 13.000 4,-3.000 12.000 3,-2.000 13.000 5,-5.000 13.000 9,-2.000 17.000 15,-3.000 15.000 15,-3.000 16.000 16,-1.000 13.000 1,4.000 14.000-12,3.000 11.000-12,3.000 14.000-12,-1.000 16.000-8,-2.000 22.000-1,-3.000 22.000-2,-3.000 23.000-2,-2.000 20.000-5,0.000 23.000-8,0.000 22.000-8,0.000 22.000-9,1.000-9.000-10,4.000-36.000-12,3.000-39.000-12,3.000-36.000-12,-1.000-26.000-8,-2.000-12.000-5,-3.000-13.000-5,-3.000-12.000-6</inkml:trace>
</inkml:ink>
</file>

<file path=ppt/ink/ink24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1:32"/>
    </inkml:context>
    <inkml:brush xml:id="br0">
      <inkml:brushProperty name="width" value="0.0367371253669262" units="cm"/>
      <inkml:brushProperty name="height" value="0.0367371253669262" units="cm"/>
      <inkml:brushProperty name="color" value="#f2395b"/>
      <inkml:brushProperty name="ignorePressure" value="0"/>
    </inkml:brush>
  </inkml:definitions>
  <inkml:trace contextRef="#ctx0" brushRef="#br0">48900.000 43400.000 598,'18.000'-36.000'7,"-11.000"28.000"12,-14.000 28.000 13,-11.000 29.000 12,-9.000 16.000 4,-3.000 7.000-8,-3.000 6.000-7,-2.000 7.000-6,-3.000 7.000-5,1.000 9.000 0,-1.000 10.000-1,1.000 10.000-1,4.000-4.000-2,9.000-16.000-3,10.000-15.000-2,10.000-15.000-3,10.000-15.000-4,13.000-12.000-2,12.000-13.000-4,13.000-12.000-2,10.000-19.000-5,10.000-25.000-5,10.000-25.000-5,9.000-25.000-5,2.000-19.000-3,-2.000-12.000 1,-3.000-13.000-1,-3.000-12.000 1,-6.000-4.000 2,-5.000 7.000 4,-7.000 6.000 4,-5.000 7.000 5,-11.000 8.000 2,-11.000 14.000 2,-14.000 11.000 3,-11.000 14.000 1,-9.000 10.000 1,-3.000 9.000 1,-3.000 10.000 0,-2.000 10.000 1,-9.000 7.000 0,-12.000 6.000 1,-13.000 7.000 1,-12.000 6.000 0,-7.000 9.000-1,1.000 13.000-6,-1.000 12.000-5,1.000 13.000-4,1.000 7.000-6,3.000 4.000-5,3.000 3.000-5,4.000 3.000-5,5.000-2.000-1,10.000-6.000 1,10.000-6.000 3,9.000-6.000 2</inkml:trace>
</inkml:ink>
</file>

<file path=ppt/ink/ink24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1:33"/>
    </inkml:context>
    <inkml:brush xml:id="br0">
      <inkml:brushProperty name="width" value="0.0311446543782949" units="cm"/>
      <inkml:brushProperty name="height" value="0.0311446543782949" units="cm"/>
      <inkml:brushProperty name="color" value="#f2395b"/>
      <inkml:brushProperty name="ignorePressure" value="0"/>
    </inkml:brush>
  </inkml:definitions>
  <inkml:trace contextRef="#ctx0" brushRef="#br0">49800.000 43650.000 706,'70.000'1.000'6,"-9.000"4.000"11,-10.000 3.000 12,-8.000 3.000 11,-8.000 4.000 4,-2.000 7.000-7,-3.000 6.000-5,-3.000 7.000-6,-1.000 5.000-5,4.000 7.000-4,3.000 6.000-4,3.000 7.000-5,1.000-1.000-4,1.000-6.000-9,-1.000-6.000-6,1.000-6.000-7,-3.000-7.000-2,-2.000-6.000 5,-3.000-6.000 5,-3.000-6.000 5,-2.000-6.000-7,0.000-2.000-18,0.000-3.000-18,0.000-3.000-18</inkml:trace>
</inkml:ink>
</file>

<file path=ppt/ink/ink24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1:33"/>
    </inkml:context>
    <inkml:brush xml:id="br0">
      <inkml:brushProperty name="width" value="0.0460718832910061" units="cm"/>
      <inkml:brushProperty name="height" value="0.0460718832910061" units="cm"/>
      <inkml:brushProperty name="color" value="#f2395b"/>
      <inkml:brushProperty name="ignorePressure" value="0"/>
    </inkml:brush>
  </inkml:definitions>
  <inkml:trace contextRef="#ctx0" brushRef="#br0">51450.000 42450.000 477,'-2.000'-46.000'2,"-3.000"10.000"3,-3.000 10.000 5,-2.000 9.000 3,-5.000 10.000 7,-2.000 14.000 9,-3.000 11.000 9,-3.000 14.000 10,1.000 10.000 1,6.000 9.000-7,7.000 10.000-6,6.000 10.000-7,3.000 4.000-5,0.000 0.000-1,0.000 0.000-2,0.000 0.000-2,1.000 1.000-2,4.000 4.000-2,3.000 3.000-1,3.000 3.000-1,1.000 1.000-2,1.000 1.000-1,-1.000-1.000-1,1.000 1.000-1,1.000-3.000-1,3.000-2.000-2,3.000-3.000-2,4.000-3.000-1,-3.000-4.000-2,-5.000-3.000-2,-7.000-3.000-2,-5.000-2.000-2,-4.000-6.000-1,0.000-6.000 1,0.000-6.000 0,0.000-6.000 2,-5.000-1.000-3,-9.000 7.000-5,-10.000 6.000-4,-8.000 7.000-6,-15.000 2.000-4,-19.000 1.000 0,-18.000-1.000-2,-19.000 1.000-1,-7.000-1.000 0,7.000 1.000 4,6.000-1.000 2,7.000 1.000 4,5.000-7.000-1,7.000-12.000-6,6.000-13.000-5,7.000-12.000-5,7.000-12.000-2,9.000-8.000 2,10.000-10.000 3,10.000-9.000 2</inkml:trace>
</inkml:ink>
</file>

<file path=ppt/ink/ink24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1:33"/>
    </inkml:context>
    <inkml:brush xml:id="br0">
      <inkml:brushProperty name="width" value="0.029692655429244" units="cm"/>
      <inkml:brushProperty name="height" value="0.029692655429244" units="cm"/>
      <inkml:brushProperty name="color" value="#f2395b"/>
      <inkml:brushProperty name="ignorePressure" value="0"/>
    </inkml:brush>
  </inkml:definitions>
  <inkml:trace contextRef="#ctx0" brushRef="#br0">51500.000 42850.000 740,'46.000'-68.000'0,"-5.000"17.000"0,-7.000 15.000 0,-5.000 16.000 0,5.000 7.000 8,19.000 1.000 16,19.000-1.000 16,19.000 1.000 15,4.000 2.000 1,-9.000 7.000-15,-10.000 6.000-16,-8.000 7.000-15,-11.000 7.000-15,-8.000 9.000-17,-10.000 10.000-16,-9.000 10.000-16,-7.000 0.000-6,-3.000-5.000 7,-3.000-7.000 5,-2.000-5.000 6</inkml:trace>
</inkml:ink>
</file>

<file path=ppt/ink/ink24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1:34"/>
    </inkml:context>
    <inkml:brush xml:id="br0">
      <inkml:brushProperty name="width" value="0.0413560718297958" units="cm"/>
      <inkml:brushProperty name="height" value="0.0413560718297958" units="cm"/>
      <inkml:brushProperty name="color" value="#f2395b"/>
      <inkml:brushProperty name="ignorePressure" value="0"/>
    </inkml:brush>
  </inkml:definitions>
  <inkml:trace contextRef="#ctx0" brushRef="#br0">52900.000 43250.000 531,'-49.000'48.000'45,"4.000"-3.000"-3,3.000-3.000-4,3.000-2.000-3,-1.000 2.000-3,-2.000 9.000-4,-3.000 10.000-4,-3.000 10.000-4,1.000 2.000-3,6.000-3.000-3,7.000-3.000-2,6.000-2.000-3,20.000-22.000-7,34.000-36.000-12,35.000-39.000-11,35.000-36.000-12,8.000-11.000-4,-15.000 20.000 6,-15.000 18.000 4,-16.000 20.000 6,-10.000 10.000 5,-3.000 3.000 5,-3.000 3.000 7,-2.000 4.000 6,-8.000 5.000 6,-8.000 10.000 6,-10.000 10.000 6,-9.000 9.000 6,-7.000 4.000 3,-3.000 1.000 1,-3.000-1.000 2,-2.000 1.000 0,3.000-10.000-4,14.000-19.000-11,11.000-18.000-9,14.000-19.000-11,7.000-8.000-8,3.000 3.000-5,3.000 3.000-6,4.000 4.000-6,-1.000 4.000-1,-3.000 6.000 4,-3.000 7.000 3,-2.000 6.000 3,-6.000 9.000 7,-6.000 13.000 10,-6.000 12.000 10,-6.000 13.000 10,-6.000 4.000 7,-2.000-3.000 5,-3.000-3.000 3,-3.000-2.000 5,-2.000-3.000 1,0.000 1.000-4,0.000-1.000-1,0.000 1.000-4,6.000-10.000-15,13.000-19.000-30,12.000-18.000-28,13.000-19.000-29,4.000-13.000-9,-3.000-6.000 11,-3.000-6.000 10,-2.000-6.000 10,-8.000-1.000 10,-8.000 7.000 7,-10.000 6.000 7,-9.000 7.000 8,-4.000 4.000 3,4.000 3.000 1,3.000 3.000 1,3.000 4.000 1</inkml:trace>
</inkml:ink>
</file>

<file path=ppt/ink/ink24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1:34"/>
    </inkml:context>
    <inkml:brush xml:id="br0">
      <inkml:brushProperty name="width" value="0.0422618240118027" units="cm"/>
      <inkml:brushProperty name="height" value="0.0422618240118027" units="cm"/>
      <inkml:brushProperty name="color" value="#f2395b"/>
      <inkml:brushProperty name="ignorePressure" value="0"/>
    </inkml:brush>
  </inkml:definitions>
  <inkml:trace contextRef="#ctx0" brushRef="#br0">54250.000 43050.000 520,'3.000'-54.000'0,"6.000"-5.000"0,7.000-7.000 0,6.000-5.000 0,1.000 2.000 5,-3.000 13.000 9,-3.000 12.000 10,-2.000 13.000 10,-1.000 18.000 7,3.000 26.000 5,3.000 24.000 5,4.000 26.000 6,-3.000 19.000-3,-5.000 17.000-7,-7.000 15.000-9,-5.000 16.000-9,-4.000 24.000-7,0.000 35.000-9,0.000 35.000-9,0.000 34.000-7,0.000 7.000-9,0.000-18.000-7,0.000-19.000-9,0.000-18.000-9,0.000-28.000-8,0.000-33.000-12,0.000-35.000-12,0.000-34.000-10</inkml:trace>
</inkml:ink>
</file>

<file path=ppt/ink/ink24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2:20"/>
    </inkml:context>
    <inkml:brush xml:id="br0">
      <inkml:brushProperty name="width" value="0.0342350639402866" units="cm"/>
      <inkml:brushProperty name="height" value="0.0342350639402866" units="cm"/>
      <inkml:brushProperty name="color" value="#f2395b"/>
      <inkml:brushProperty name="ignorePressure" value="0"/>
    </inkml:brush>
  </inkml:definitions>
  <inkml:trace contextRef="#ctx0" brushRef="#br0">34100.000 41400.000 642,'-69.000'0.000'4,"13.000"0.000"8,12.000 0.000 7,13.000 0.000 8,12.000 0.000 2,13.000 0.000-3,12.000 0.000-4,13.000 0.000-3,9.000-2.000-2,6.000-3.000 0,7.000-3.000 2,6.000-2.000 0,3.000-5.000 0,0.000-2.000-1,0.000-3.000 1,0.000-3.000-2,-2.000 1.000 0,-3.000 6.000-4,-3.000 7.000-3,-2.000 6.000-2,-1.000 3.000-4,3.000 0.000-1,3.000 0.000-4,4.000 0.000-3,5.000 0.000 0,10.000 0.000 0,10.000 0.000 1,9.000 0.000 0,-1.000 1.000-6,-8.000 4.000-15,-10.000 3.000-14,-9.000 3.000-16,-9.000 1.000-4,-5.000 1.000 1,-7.000-1.000 3,-5.000 1.000 3</inkml:trace>
</inkml:ink>
</file>

<file path=ppt/ink/ink24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2:21"/>
    </inkml:context>
    <inkml:brush xml:id="br0">
      <inkml:brushProperty name="width" value="0.0337484404444695" units="cm"/>
      <inkml:brushProperty name="height" value="0.0337484404444695" units="cm"/>
      <inkml:brushProperty name="color" value="#f2395b"/>
      <inkml:brushProperty name="ignorePressure" value="0"/>
    </inkml:brush>
  </inkml:definitions>
  <inkml:trace contextRef="#ctx0" brushRef="#br0">36250.000 40600.000 651,'20.000'-19.000'13,"-9.000"13.000"9,-10.000 12.000 11,-8.000 13.000 10,-8.000 9.000 2,-2.000 6.000-7,-3.000 7.000-7,-3.000 6.000-7,-1.000 3.000-5,4.000 0.000-1,3.000 0.000-2,3.000 0.000-3,1.000 0.000-1,1.000 0.000-3,-1.000 0.000-3,1.000 0.000-1,1.000-2.000-4,3.000-3.000-1,3.000-3.000-2,4.000-2.000-2,5.000-8.000-2,10.000-8.000 1,10.000-10.000-2,9.000-9.000 1,4.000-10.000-1,1.000-9.000-2,-1.000-10.000-2,1.000-8.000-1,1.000-9.000 0,3.000-6.000 0,3.000-6.000 2,4.000-6.000 0,-4.000-2.000 1,-9.000 3.000 1,-10.000 3.000 1,-8.000 4.000 0,-8.000-1.000 2,-2.000-3.000 1,-3.000-3.000 1,-3.000-2.000 1,-2.000 0.000 0,0.000 7.000 1,0.000 6.000 1,0.000 7.000 0,-4.000 7.000 0,-5.000 9.000 1,-7.000 10.000 0,-5.000 10.000 1,-6.000 4.000-1,-3.000 0.000 1,-3.000 0.000-1,-2.000 0.000 0,-1.000 4.000-4,3.000 10.000-5,3.000 10.000-7,4.000 9.000-5,4.000 4.000-5,6.000 1.000-2,7.000-1.000-2,6.000 1.000-2,3.000-3.000 0,0.000-2.000 2,0.000-3.000 0,0.000-3.000 2</inkml:trace>
</inkml:ink>
</file>

<file path=ppt/ink/ink24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2:21"/>
    </inkml:context>
    <inkml:brush xml:id="br0">
      <inkml:brushProperty name="width" value="0.0324410051107407" units="cm"/>
      <inkml:brushProperty name="height" value="0.0324410051107407" units="cm"/>
      <inkml:brushProperty name="color" value="#f2395b"/>
      <inkml:brushProperty name="ignorePressure" value="0"/>
    </inkml:brush>
  </inkml:definitions>
  <inkml:trace contextRef="#ctx0" brushRef="#br0">36850.000 40800.000 678,'23.000'46.000'71,"-3.000"-5.000"-10,-3.000-7.000-13,-2.000-5.000-11,-3.000-3.000-8,1.000 4.000-4,-1.000 3.000-5,1.000 3.000-5,-1.000 1.000-5,1.000 1.000-5,-1.000-1.000-4,1.000 1.000-7,-1.000-1.000-4,1.000 1.000-5,-1.000-1.000-4,1.000 1.000-6,1.000-6.000-8,3.000-8.000-10,3.000-10.000-12,4.000-9.000-11</inkml:trace>
</inkml:ink>
</file>

<file path=ppt/ink/ink2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09:13"/>
    </inkml:context>
    <inkml:brush xml:id="br0">
      <inkml:brushProperty name="width" value="0.0390443131327629" units="cm"/>
      <inkml:brushProperty name="height" value="0.0390443131327629" units="cm"/>
      <inkml:brushProperty name="color" value="#f2395b"/>
      <inkml:brushProperty name="ignorePressure" value="0"/>
    </inkml:brush>
  </inkml:definitions>
  <inkml:trace contextRef="#ctx0" brushRef="#br0">82550.000 2300.000 563,'-66.000'12.000'15,"19.000"26.000"29,19.000 24.000 30,19.000 26.000 29,7.000 22.000-2,-3.000 23.000-34,-3.000 22.000-35,-2.000 22.000-33,-8.000 12.000-26,-8.000 3.000-15,-10.000 3.000-17,-9.000 4.000-15,-2.000-20.000-4,6.000-40.000 11,7.000-40.000 11,6.000-41.000 10</inkml:trace>
</inkml:ink>
</file>

<file path=ppt/ink/ink24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2:22"/>
    </inkml:context>
    <inkml:brush xml:id="br0">
      <inkml:brushProperty name="width" value="0.0387040339410305" units="cm"/>
      <inkml:brushProperty name="height" value="0.0387040339410305" units="cm"/>
      <inkml:brushProperty name="color" value="#f2395b"/>
      <inkml:brushProperty name="ignorePressure" value="0"/>
    </inkml:brush>
  </inkml:definitions>
  <inkml:trace contextRef="#ctx0" brushRef="#br0">37500.000 40500.000 568,'48.000'-68.000'24,"-3.000"17.000"4,-3.000 15.000 2,-2.000 16.000 4,-5.000 12.000-2,-2.000 9.000-5,-3.000 10.000-5,-3.000 10.000-5,-6.000 7.000-5,-5.000 6.000-2,-7.000 7.000-3,-5.000 6.000-2,-8.000 6.000-3,-5.000 6.000 0,-7.000 7.000-2,-5.000 6.000-1,-4.000 4.000-1,0.000 4.000 1,0.000 3.000-1,0.000 3.000-1,1.000-4.000 1,4.000-8.000 0,3.000-10.000 1,3.000-9.000-1,3.000-9.000 1,3.000-5.000 1,3.000-7.000 1,4.000-5.000 1,7.000-14.000-1,13.000-18.000-3,12.000-19.000-4,13.000-18.000-3,7.000-15.000-3,4.000-9.000 0,3.000-10.000-1,3.000-8.000 0,-1.000-4.000-1,-2.000 3.000-1,-3.000 3.000-2,-3.000 4.000 0,-4.000 1.000-1,-3.000 0.000 1,-3.000 0.000 0,-2.000 0.000 1,-5.000 3.000 2,-2.000 6.000 4,-3.000 7.000 4,-3.000 6.000 3,-4.000 6.000 2,-3.000 6.000 2,-3.000 7.000 1,-2.000 6.000 1,-3.000 9.000 7,1.000 13.000 12,-1.000 12.000 13,1.000 13.000 12,-3.000 9.000 4,-2.000 6.000-7,-3.000 7.000-5,-3.000 6.000-7,-2.000 6.000-4,0.000 6.000-4,0.000 7.000-4,0.000 6.000-4,1.000 3.000-3,4.000 0.000-2,3.000 0.000-1,3.000 0.000-1,3.000-2.000-4,3.000-3.000-2,3.000-3.000-5,4.000-2.000-2,-1.000-3.000-2,-3.000 1.000 1,-3.000-1.000 0,-2.000 1.000 1,-1.000-3.000 0,3.000-2.000 0,3.000-3.000 0,4.000-3.000 0,1.000-6.000-1,0.000-5.000 0,0.000-7.000-1,0.000-5.000 0,-7.000 0.000-4,-11.000 10.000-3,-14.000 10.000-6,-11.000 9.000-3,-12.000 1.000-2,-9.000-6.000 2,-10.000-6.000 3,-8.000-6.000 2,-9.000-2.000-1,-6.000 3.000-1,-6.000 3.000-3,-6.000 4.000-2,-1.000-4.000-2,7.000-9.000-4,6.000-10.000-3,7.000-8.000-4,7.000-8.000 2,9.000-2.000 6,10.000-3.000 5,10.000-3.000 6</inkml:trace>
</inkml:ink>
</file>

<file path=ppt/ink/ink24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2:22"/>
    </inkml:context>
    <inkml:brush xml:id="br0">
      <inkml:brushProperty name="width" value="0.0274216718971729" units="cm"/>
      <inkml:brushProperty name="height" value="0.0274216718971729" units="cm"/>
      <inkml:brushProperty name="color" value="#f2395b"/>
      <inkml:brushProperty name="ignorePressure" value="0"/>
    </inkml:brush>
  </inkml:definitions>
  <inkml:trace contextRef="#ctx0" brushRef="#br0">38900.000 40350.000 802,'71.000'-46.000'21,"-5.000"10.000"-1,-7.000 10.000-3,-5.000 9.000-1,-3.000 6.000 0,4.000 3.000 6,3.000 3.000 4,3.000 4.000 5,-1.000 1.000-7,-2.000 0.000-20,-3.000 0.000-18,-3.000 0.000-19</inkml:trace>
</inkml:ink>
</file>

<file path=ppt/ink/ink24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2:23"/>
    </inkml:context>
    <inkml:brush xml:id="br0">
      <inkml:brushProperty name="width" value="0.0353342220187187" units="cm"/>
      <inkml:brushProperty name="height" value="0.0353342220187187" units="cm"/>
      <inkml:brushProperty name="color" value="#f2395b"/>
      <inkml:brushProperty name="ignorePressure" value="0"/>
    </inkml:brush>
  </inkml:definitions>
  <inkml:trace contextRef="#ctx0" brushRef="#br0">20850.000 42150.000 622,'-38.000'-2.000'7,"26.000"-3.000"14,24.000-3.000 15,26.000-2.000 13,15.000-5.000 4,6.000-2.000-8,7.000-3.000-7,6.000-3.000-8,6.000-1.000-5,6.000 4.000-2,7.000 3.000-3,6.000 3.000-1,1.000 3.000-8,-3.000 3.000-11,-3.000 3.000-11,-2.000 4.000-12,-3.000-1.000-9,1.000-3.000-8,-1.000-3.000-7,1.000-2.000-8,-9.000-1.000-1,-15.000 3.000 4,-15.000 3.000 5,-16.000 4.000 4</inkml:trace>
</inkml:ink>
</file>

<file path=ppt/ink/ink24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2:23"/>
    </inkml:context>
    <inkml:brush xml:id="br0">
      <inkml:brushProperty name="width" value="0.0342265628278255" units="cm"/>
      <inkml:brushProperty name="height" value="0.0342265628278255" units="cm"/>
      <inkml:brushProperty name="color" value="#f2395b"/>
      <inkml:brushProperty name="ignorePressure" value="0"/>
    </inkml:brush>
  </inkml:definitions>
  <inkml:trace contextRef="#ctx0" brushRef="#br0">23050.000 41500.000 642,'-25.000'-41.000'30,"0.000"19.000"-1,0.000 19.000 1,0.000 19.000-1,1.000 12.000-1,4.000 6.000-4,3.000 7.000-4,3.000 6.000-3,-2.000 4.000-3,-6.000 4.000 0,-6.000 3.000-1,-6.000 3.000 0,-1.000-1.000 0,7.000-2.000 0,6.000-3.000 1,7.000-3.000 0,4.000-4.000-2,3.000-3.000-1,3.000-3.000-2,4.000-2.000-3,7.000-5.000-2,13.000-2.000-4,12.000-3.000-2,13.000-3.000-4,9.000-12.000-3,6.000-18.000-3,7.000-19.000-3,6.000-18.000-2,1.000-15.000-1,-3.000-9.000-1,-3.000-10.000 2,-2.000-8.000-1,-8.000-6.000 2,-8.000 1.000 0,-10.000-1.000 1,-9.000 1.000 0,-9.000 2.000 3,-5.000 7.000 3,-7.000 6.000 4,-5.000 7.000 3,-8.000 8.000 3,-5.000 14.000 1,-7.000 11.000 2,-5.000 14.000 2,-6.000 7.000-1,-3.000 3.000-1,-3.000 3.000-3,-2.000 4.000-2,-3.000 7.000-3,1.000 13.000-5,-1.000 12.000-3,1.000 13.000-6,4.000 4.000-3,9.000-3.000-6,10.000-3.000-4,10.000-2.000-4,2.000-6.000 0,-3.000-6.000 6,-3.000-6.000 5,-2.000-6.000 5</inkml:trace>
</inkml:ink>
</file>

<file path=ppt/ink/ink24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2:24"/>
    </inkml:context>
    <inkml:brush xml:id="br0">
      <inkml:brushProperty name="width" value="0.0312650799751282" units="cm"/>
      <inkml:brushProperty name="height" value="0.0312650799751282" units="cm"/>
      <inkml:brushProperty name="color" value="#f2395b"/>
      <inkml:brushProperty name="ignorePressure" value="0"/>
    </inkml:brush>
  </inkml:definitions>
  <inkml:trace contextRef="#ctx0" brushRef="#br0">23700.000 41850.000 703,'21.000'70.000'28,"-5.000"-9.000"3,-7.000-10.000 3,-5.000-8.000 3,-1.000-6.000-1,6.000 1.000-2,7.000-1.000-4,6.000 1.000-2,1.000 1.000-7,-3.000 3.000-8,-3.000 3.000-9,-2.000 4.000-8,-1.000-4.000-15,3.000-9.000-20,3.000-10.000-20,4.000-8.000-20</inkml:trace>
</inkml:ink>
</file>

<file path=ppt/ink/ink24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2:24"/>
    </inkml:context>
    <inkml:brush xml:id="br0">
      <inkml:brushProperty name="width" value="0.0417130440473557" units="cm"/>
      <inkml:brushProperty name="height" value="0.0417130440473557" units="cm"/>
      <inkml:brushProperty name="color" value="#f2395b"/>
      <inkml:brushProperty name="ignorePressure" value="0"/>
    </inkml:brush>
  </inkml:definitions>
  <inkml:trace contextRef="#ctx0" brushRef="#br0">24400.000 41050.000 527,'46.000'-24.000'4,"-5.000"4.000"8,-7.000 3.000 7,-5.000 3.000 9,-4.000 14.000 3,0.000 25.000-3,0.000 25.000-1,0.000 25.000-3,-4.000 10.000-3,-5.000-2.000-6,-7.000-3.000-6,-5.000-3.000-4,-8.000-2.000-5,-5.000 0.000 0,-7.000 0.000-1,-5.000 0.000-1,-4.000-5.000 0,0.000-9.000 2,0.000-10.000 0,0.000-8.000 1,6.000-8.000 0,13.000-2.000-1,12.000-3.000-1,13.000-3.000-2,10.000-13.000-1,10.000-22.000-2,10.000-22.000-4,9.000-21.000-2,4.000-15.000-4,1.000-6.000-2,-1.000-6.000-3,1.000-6.000-3,-4.000-4.000-1,-6.000 1.000 2,-6.000-1.000 2,-6.000 1.000 1,-6.000 1.000 1,-2.000 3.000 3,-3.000 3.000 1,-3.000 4.000 2,-4.000 4.000 3,-3.000 6.000 6,-3.000 7.000 6,-2.000 6.000 6,-3.000 7.000 5,1.000 10.000 2,-1.000 10.000 3,1.000 9.000 2,-1.000 13.000 7,1.000 20.000 8,-1.000 18.000 9,1.000 20.000 8,-1.000 10.000 1,1.000 3.000-8,-1.000 3.000-9,1.000 4.000-8,-1.000-1.000-5,1.000-3.000-3,-1.000-3.000-3,1.000-2.000-3,1.000-3.000-2,3.000 1.000-1,3.000-1.000-1,4.000 1.000 0,1.000-3.000-2,0.000-2.000-2,0.000-3.000-2,0.000-3.000-2,-2.000-2.000-1,-3.000 0.000-3,-3.000 0.000 0,-2.000 0.000-2,-5.000-2.000-3,-2.000-3.000-1,-3.000-3.000-4,-3.000-2.000-2,-4.000-3.000-2,-3.000 1.000 2,-3.000-1.000 0,-2.000 1.000 0,-9.000-1.000 1,-12.000 1.000-2,-13.000-1.000-1,-12.000 1.000-1,-10.000-1.000-2,-6.000 1.000-2,-6.000-1.000-2,-6.000 1.000-3,-2.000-4.000-2,3.000-6.000-3,3.000-6.000-3,4.000-6.000-4</inkml:trace>
</inkml:ink>
</file>

<file path=ppt/ink/ink24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2:24"/>
    </inkml:context>
    <inkml:brush xml:id="br0">
      <inkml:brushProperty name="width" value="0.0285439230501652" units="cm"/>
      <inkml:brushProperty name="height" value="0.0285439230501652" units="cm"/>
      <inkml:brushProperty name="color" value="#f2395b"/>
      <inkml:brushProperty name="ignorePressure" value="0"/>
    </inkml:brush>
  </inkml:definitions>
  <inkml:trace contextRef="#ctx0" brushRef="#br0">25600.000 40700.000 770,'48.000'-2.000'1,"-3.000"-3.000"1,-3.000-3.000 2,-2.000-2.000 2,0.000-3.000 4,7.000 1.000 8,6.000-1.000 8,7.000 1.000 6,2.000 1.000 3,1.000 3.000-4,-1.000 3.000-4,1.000 4.000-3,-3.000 2.000-10,-2.000 4.000-16,-3.000 3.000-13,-3.000 3.000-16,-6.000-1.000-10,-5.000-2.000-5,-7.000-3.000-5,-5.000-3.000-4</inkml:trace>
</inkml:ink>
</file>

<file path=ppt/ink/ink24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2:29"/>
    </inkml:context>
    <inkml:brush xml:id="br0">
      <inkml:brushProperty name="width" value="0.0525375120341778" units="cm"/>
      <inkml:brushProperty name="height" value="0.0525375120341778" units="cm"/>
      <inkml:brushProperty name="color" value="#f2395b"/>
      <inkml:brushProperty name="ignorePressure" value="0"/>
    </inkml:brush>
  </inkml:definitions>
  <inkml:trace contextRef="#ctx0" brushRef="#br0">24000.000 38400.000 418,'0.000'-41.000'14,"0.000"19.000"27,0.000 19.000 27,0.000 19.000 27,0.000 12.000 3,0.000 6.000-21,0.000 7.000-22,0.000 6.000-20,-4.000 9.000-14,-5.000 13.000-6,-7.000 12.000-5,-5.000 13.000-6,-4.000 2.000-3,0.000-5.000-2,0.000-7.000-1,0.000-5.000-2,1.000-8.000-1,4.000-5.000 1,3.000-7.000-1,3.000-5.000 2,-1.000-6.000-2,-2.000-3.000-3,-3.000-3.000-1,-3.000-2.000-4,1.000-15.000-3,6.000-25.000-8,7.000-25.000-5,6.000-25.000-7,9.000-19.000-1,13.000-12.000 4,12.000-13.000 5,13.000-12.000 5,4.000-5.000 3,-3.000 3.000 4,-3.000 3.000 4,-2.000 4.000 2,-6.000 7.000 4,-6.000 13.000 2,-6.000 12.000 3,-6.000 13.000 2,-6.000 18.000 9,-2.000 26.000 18,-3.000 24.000 18,-3.000 26.000 16,-2.000 13.000 3,0.000 4.000-13,0.000 3.000-13,0.000 3.000-12,-2.000 1.000-8,-3.000 1.000-4,-3.000-1.000-2,-2.000 1.000-3,-5.000 1.000-2,-2.000 3.000-4,-3.000 3.000-2,-3.000 4.000-2,-1.000-3.000-9,4.000-5.000-16,3.000-7.000-14,3.000-5.000-15</inkml:trace>
</inkml:ink>
</file>

<file path=ppt/ink/ink24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2:30"/>
    </inkml:context>
    <inkml:brush xml:id="br0">
      <inkml:brushProperty name="width" value="0.0554912835359573" units="cm"/>
      <inkml:brushProperty name="height" value="0.0554912835359573" units="cm"/>
      <inkml:brushProperty name="color" value="#f2395b"/>
      <inkml:brushProperty name="ignorePressure" value="0"/>
    </inkml:brush>
  </inkml:definitions>
  <inkml:trace contextRef="#ctx0" brushRef="#br0">37250.000 38000.000 396,'-22.000'-25.000'26,"6.000"0.000"13,7.000 0.000 12,6.000 0.000 13,3.000 7.000 3,0.000 17.000-5,0.000 15.000-7,0.000 16.000-5,0.000 12.000-8,0.000 9.000-8,0.000 10.000-9,0.000 10.000-9,-2.000 4.000-5,-3.000 0.000-4,-3.000 0.000-2,-2.000 0.000-4,-3.000-2.000-1,1.000-3.000-1,-1.000-3.000-1,1.000-2.000 0,-1.000-3.000 0,1.000 1.000-1,-1.000-1.000-1,1.000 1.000 0,-1.000-20.000-4,1.000-36.000-10,-1.000-39.000-8,1.000-36.000-10,2.000-25.000-2,7.000-8.000 5,6.000-10.000 3,7.000-9.000 4,4.000-1.000 3,3.000 10.000 5,3.000 10.000 2,4.000 9.000 4,-1.000 10.000 4,-3.000 14.000 3,-3.000 11.000 5,-2.000 14.000 3,-5.000 22.000 11,-2.000 35.000 15,-3.000 35.000 15,-3.000 34.000 16,-4.000 13.000 2,-3.000-5.000-12,-3.000-7.000-12,-2.000-5.000-12,-3.000-6.000-9,1.000-3.000-5,-1.000-3.000-5,1.000-2.000-6,-1.000-5.000-4,1.000-2.000-8,-1.000-3.000-6,1.000-3.000-7,1.000-1.000-14,3.000 4.000-24,3.000 3.000-21,4.000 3.000-24</inkml:trace>
</inkml:ink>
</file>

<file path=ppt/ink/ink24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2:38"/>
    </inkml:context>
    <inkml:brush xml:id="br0">
      <inkml:brushProperty name="width" value="0.045491773635149" units="cm"/>
      <inkml:brushProperty name="height" value="0.045491773635149" units="cm"/>
      <inkml:brushProperty name="color" value="#000000"/>
      <inkml:brushProperty name="ignorePressure" value="0"/>
    </inkml:brush>
  </inkml:definitions>
  <inkml:trace contextRef="#ctx0" brushRef="#br0">22900.000 44750.000 483,'-24.000'-85.000'37,"4.000"32.000"5,3.000 31.000 6,3.000 32.000 5,-1.000 19.000-1,-2.000 10.000-8,-3.000 10.000-9,-3.000 9.000-8,-2.000 4.000-4,0.000 1.000-1,0.000-1.000-1,0.000 1.000 0,1.000-3.000-2,4.000-2.000-1,3.000-3.000-1,3.000-3.000-3,3.000-4.000-2,3.000-3.000-4,3.000-3.000-4,4.000-2.000-5,5.000-6.000-5,10.000-6.000-6,10.000-6.000-6,9.000-6.000-6,4.000-9.000-2,1.000-8.000 3,-1.000-10.000 2,1.000-9.000 3,2.000-12.000 3,7.000-11.000 0,6.000-14.000 3,7.000-11.000 1,-3.000-7.000 1,-8.000 0.000 1,-10.000 0.000 1,-9.000 0.000 0,-7.000 3.000 2,-3.000 6.000 2,-3.000 7.000 1,-2.000 6.000 4,-5.000 4.000 1,-2.000 4.000 1,-3.000 3.000 3,-3.000 3.000 2,-9.000 4.000 0,-11.000 7.000-1,-14.000 6.000 0,-11.000 7.000-1,-6.000 4.000-2,4.000 3.000-6,3.000 3.000-6,3.000 4.000-5,3.000 5.000-5,3.000 10.000-4,3.000 10.000-4,4.000 9.000-4,2.000 4.000-3,4.000 1.000-2,3.000-1.000-1,3.000 1.000-2,3.000-3.000 2,3.000-2.000 4,3.000-3.000 5,4.000-3.000 5</inkml:trace>
</inkml:ink>
</file>

<file path=ppt/ink/ink2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09:16"/>
    </inkml:context>
    <inkml:brush xml:id="br0">
      <inkml:brushProperty name="width" value="0.0402133427560329" units="cm"/>
      <inkml:brushProperty name="height" value="0.0402133427560329" units="cm"/>
      <inkml:brushProperty name="color" value="#f2395b"/>
      <inkml:brushProperty name="ignorePressure" value="0"/>
    </inkml:brush>
  </inkml:definitions>
  <inkml:trace contextRef="#ctx0" brushRef="#br0">90700.000 3200.000 547,'-24.000'-24.000'0,"4.000"4.000"0,3.000 3.000 0,3.000 3.000 0,1.000-1.000 6,1.000-2.000 12,-1.000-3.000 13,1.000-3.000 12,7.000 1.000 3,16.000 6.000-6,15.000 7.000-7,17.000 6.000-6,16.000 3.000-6,19.000 0.000-3,19.000 0.000-4,19.000 0.000-5,5.000 0.000-4,-5.000 0.000-6,-7.000 0.000-6,-5.000 0.000-6,-14.000 1.000-3,-18.000 4.000-2,-19.000 3.000 0,-18.000 3.000-2,-14.000 3.000 1,-5.000 3.000 0,-7.000 3.000 2,-5.000 4.000 1,-11.000 5.000 0,-11.000 10.000 1,-14.000 10.000 0,-11.000 9.000 1,-7.000 6.000 7,0.000 3.000 13,0.000 3.000 15,0.000 4.000 13,1.000-1.000 7,4.000-3.000-3,3.000-3.000-1,3.000-2.000-2,4.000-1.000-3,7.000 3.000-3,6.000 3.000-4,7.000 4.000-4,4.000-1.000-3,3.000-3.000-3,3.000-3.000-4,4.000-2.000-3,1.000-3.000-6,0.000 1.000-9,0.000-1.000-8,0.000 1.000-8,0.000-4.000-7,0.000-6.000-4,0.000-6.000-5,0.000-6.000-6,0.000-4.000 1,0.000 1.000 2,0.000-1.000 3,0.000 1.000 3,-2.000-1.000 3,-3.000 1.000 1,-3.000-1.000 2,-2.000 1.000 2,-12.000-3.000 2,-19.000-2.000 5,-18.000-3.000 4,-19.000-3.000 4,-12.000-1.000 3,-2.000 4.000 3,-3.000 3.000 2,-3.000 3.000 1,2.000-2.000 2,10.000-6.000 1,10.000-6.000 0,9.000-6.000 0,9.000-6.000 5,9.000-2.000 8,10.000-3.000 8,10.000-3.000 8,21.000-2.000 8,34.000 0.000 11,35.000 0.000 10,35.000 0.000 9,16.000-2.000-2,1.000-3.000-14,-1.000-3.000-14,1.000-2.000-14,-4.000-1.000-12,-6.000 3.000-8,-6.000 3.000-9,-6.000 4.000-9,-4.000 1.000-3,1.000 0.000 1,-1.000 0.000 0,1.000 0.000 2,-7.000 1.000-2,-12.000 4.000-4,-13.000 3.000-5,-12.000 3.000-4,-9.000-1.000-4,-2.000-2.000 0,-3.000-3.000-2,-3.000-3.000-2</inkml:trace>
</inkml:ink>
</file>

<file path=ppt/ink/ink24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2:38"/>
    </inkml:context>
    <inkml:brush xml:id="br0">
      <inkml:brushProperty name="width" value="0.0338205844163895" units="cm"/>
      <inkml:brushProperty name="height" value="0.0338205844163895" units="cm"/>
      <inkml:brushProperty name="color" value="#000000"/>
      <inkml:brushProperty name="ignorePressure" value="0"/>
    </inkml:brush>
  </inkml:definitions>
  <inkml:trace contextRef="#ctx0" brushRef="#br0">23600.000 44900.000 650,'25.000'70.000'117,"0.000"-9.000"-25,0.000-10.000-27,0.000-8.000-25,-2.000-6.000-18,-3.000 1.000-10,-3.000-1.000-10,-2.000 1.000-11,-1.000-3.000-9,3.000-2.000-9,3.000-3.000-9,4.000-3.000-8</inkml:trace>
</inkml:ink>
</file>

<file path=ppt/ink/ink24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2:39"/>
    </inkml:context>
    <inkml:brush xml:id="br0">
      <inkml:brushProperty name="width" value="0.0459043383598328" units="cm"/>
      <inkml:brushProperty name="height" value="0.0459043383598328" units="cm"/>
      <inkml:brushProperty name="color" value="#000000"/>
      <inkml:brushProperty name="ignorePressure" value="0"/>
    </inkml:brush>
  </inkml:definitions>
  <inkml:trace contextRef="#ctx0" brushRef="#br0">24600.000 43700.000 479,'-61.000'-22.000'7,"28.000"6.000"16,28.000 7.000 14,29.000 6.000 15,15.000 4.000 4,3.000 4.000-11,3.000 3.000-9,4.000 3.000-9,1.000 1.000-7,0.000 1.000-5,0.000-1.000-3,0.000 1.000-5,0.000 1.000-3,0.000 3.000-3,0.000 3.000-4,0.000 4.000-3,-7.000 2.000 0,-11.000 4.000 4,-14.000 3.000 4,-11.000 3.000 4,-9.000 3.000 2,-3.000 3.000 1,-3.000 3.000 2,-2.000 4.000 1,-6.000 5.000 1,-6.000 10.000 2,-6.000 10.000 0,-6.000 9.000 2,-6.000 7.000 0,-2.000 7.000-4,-3.000 6.000-2,-3.000 7.000-4,-2.000 4.000 0,0.000 3.000 1,0.000 3.000 0,0.000 4.000 2,1.000 1.000-3,4.000 0.000-10,3.000 0.000-7,3.000 0.000-9,3.000-5.000-7,3.000-9.000-5,3.000-10.000-4,4.000-8.000-7,4.000-12.000-2,6.000-12.000-2,7.000-13.000-2,6.000-12.000-2</inkml:trace>
</inkml:ink>
</file>

<file path=ppt/ink/ink24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2:39"/>
    </inkml:context>
    <inkml:brush xml:id="br0">
      <inkml:brushProperty name="width" value="0.0500960350036621" units="cm"/>
      <inkml:brushProperty name="height" value="0.0500960350036621" units="cm"/>
      <inkml:brushProperty name="color" value="#000000"/>
      <inkml:brushProperty name="ignorePressure" value="0"/>
    </inkml:brush>
  </inkml:definitions>
  <inkml:trace contextRef="#ctx0" brushRef="#br0">25950.000 43800.000 439,'-2.000'-46.000'2,"-3.000"10.000"3,-3.000 10.000 5,-2.000 9.000 3,-1.000 12.000 7,3.000 16.000 11,3.000 15.000 11,4.000 17.000 10,2.000 7.000 2,4.000 0.000-8,3.000 0.000-8,3.000 0.000-8,-1.000 1.000-4,-2.000 4.000-3,-3.000 3.000-2,-3.000 3.000-1,-1.000 3.000-3,4.000 3.000 0,3.000 3.000-2,3.000 4.000-2,1.000-1.000-2,1.000-3.000-3,-1.000-3.000-4,1.000-2.000-2,1.000-5.000-1,3.000-2.000 1,3.000-3.000 3,4.000-3.000 1,-1.000-4.000 1,-3.000-3.000 0,-3.000-3.000-1,-2.000-2.000-1,-3.000-1.000-4,1.000 3.000-8,-1.000 3.000-9,1.000 4.000-8,-13.000-1.000-4,-25.000-3.000 3,-25.000-3.000 0,-25.000-2.000 3,-13.000-3.000 0,1.000 1.000 0,-1.000-1.000-1,1.000 1.000-1,2.000-3.000 0,7.000-2.000-3,6.000-3.000-1,7.000-3.000-1,7.000-6.000-2,9.000-5.000 2,10.000-7.000 1,10.000-5.000 0,5.000-9.000 0,4.000-9.000 0,3.000-10.000-1,3.000-8.000-1</inkml:trace>
</inkml:ink>
</file>

<file path=ppt/ink/ink24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2:39"/>
    </inkml:context>
    <inkml:brush xml:id="br0">
      <inkml:brushProperty name="width" value="0.0323538556694984" units="cm"/>
      <inkml:brushProperty name="height" value="0.0323538556694984" units="cm"/>
      <inkml:brushProperty name="color" value="#000000"/>
      <inkml:brushProperty name="ignorePressure" value="0"/>
    </inkml:brush>
  </inkml:definitions>
  <inkml:trace contextRef="#ctx0" brushRef="#br0">25950.000 44000.000 679,'46.000'-46.000'0,"-5.000"10.000"0,-7.000 10.000 0,-5.000 9.000 0,0.000 4.000 10,10.000 1.000 18,10.000-1.000 19,9.000 1.000 20,7.000 1.000 0,7.000 3.000-17,6.000 3.000-16,7.000 4.000-17,-1.000 1.000-17,-6.000 0.000-19,-6.000 0.000-19,-6.000 0.000-18,-9.000 1.000-8,-8.000 4.000 5,-10.000 3.000 5,-9.000 3.000 3</inkml:trace>
</inkml:ink>
</file>

<file path=ppt/ink/ink24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2:40"/>
    </inkml:context>
    <inkml:brush xml:id="br0">
      <inkml:brushProperty name="width" value="0.0434632860124111" units="cm"/>
      <inkml:brushProperty name="height" value="0.0434632860124111" units="cm"/>
      <inkml:brushProperty name="color" value="#000000"/>
      <inkml:brushProperty name="ignorePressure" value="0"/>
    </inkml:brush>
  </inkml:definitions>
  <inkml:trace contextRef="#ctx0" brushRef="#br0">36050.000 44250.000 506,'0.000'-47.000'6,"0.000"6.000"11,0.000 7.000 13,0.000 6.000 12,-4.000 10.000 3,-5.000 17.000-4,-7.000 15.000-4,-5.000 16.000-5,-4.000 13.000-2,0.000 14.000-3,0.000 11.000-1,0.000 14.000-3,-2.000 3.000-1,-3.000-2.000-3,-3.000-3.000-2,-2.000-3.000-2,0.000-4.000-2,7.000-3.000 1,6.000-3.000-1,7.000-2.000-1,8.000-8.000-2,14.000-8.000-7,11.000-10.000-7,14.000-9.000-6,11.000-18.000-6,14.000-24.000-2,11.000-26.000-4,14.000-24.000-3,3.000-17.000 0,-2.000-5.000 0,-3.000-7.000 1,-3.000-5.000 2,-9.000-1.000 2,-11.000 6.000 2,-14.000 7.000 2,-11.000 6.000 3,-11.000 6.000 2,-5.000 6.000 4,-7.000 7.000 4,-5.000 6.000 3,-9.000 6.000 2,-9.000 6.000 1,-10.000 7.000 0,-8.000 6.000 1,-8.000 6.000 0,-2.000 6.000-1,-3.000 7.000 1,-3.000 6.000-1,-1.000 6.000-3,4.000 6.000-5,3.000 7.000-4,3.000 6.000-6,6.000 6.000-5,9.000 6.000-5,10.000 7.000-5,10.000 6.000-6</inkml:trace>
</inkml:ink>
</file>

<file path=ppt/ink/ink24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2:41"/>
    </inkml:context>
    <inkml:brush xml:id="br0">
      <inkml:brushProperty name="width" value="0.0326636396348476" units="cm"/>
      <inkml:brushProperty name="height" value="0.0326636396348476" units="cm"/>
      <inkml:brushProperty name="color" value="#000000"/>
      <inkml:brushProperty name="ignorePressure" value="0"/>
    </inkml:brush>
  </inkml:definitions>
  <inkml:trace contextRef="#ctx0" brushRef="#br0">36700.000 44500.000 673,'46.000'3.000'7,"-5.000"6.000"16,-7.000 7.000 14,-5.000 6.000 15,-3.000 4.000 4,4.000 4.000-9,3.000 3.000-9,3.000 3.000-8,1.000 1.000-8,1.000 1.000-10,-1.000-1.000-10,1.000 1.000-8,-4.000-3.000-6,-6.000-2.000-1,-6.000-3.000-2,-6.000-3.000-1,-2.000-6.000-5,3.000-5.000-8,3.000-7.000-8,4.000-5.000-9</inkml:trace>
</inkml:ink>
</file>

<file path=ppt/ink/ink24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2:41"/>
    </inkml:context>
    <inkml:brush xml:id="br0">
      <inkml:brushProperty name="width" value="0.046931404620409" units="cm"/>
      <inkml:brushProperty name="height" value="0.046931404620409" units="cm"/>
      <inkml:brushProperty name="color" value="#000000"/>
      <inkml:brushProperty name="ignorePressure" value="0"/>
    </inkml:brush>
  </inkml:definitions>
  <inkml:trace contextRef="#ctx0" brushRef="#br0">37850.000 43400.000 468,'-19.000'-21.000'7,"13.000"10.000"15,12.000 10.000 13,13.000 9.000 15,10.000 6.000 2,10.000 3.000-11,10.000 3.000-11,9.000 4.000-9,4.000 1.000-8,1.000 0.000-2,-1.000 0.000-4,1.000 0.000-3,-4.000 3.000 0,-6.000 6.000 0,-6.000 7.000 2,-6.000 6.000 1,-10.000 6.000 1,-12.000 6.000 4,-13.000 7.000 2,-12.000 6.000 3,-10.000 4.000 1,-6.000 4.000 2,-6.000 3.000 0,-6.000 3.000 0,-6.000 6.000 0,-2.000 9.000-2,-3.000 10.000-2,-3.000 10.000-3,-6.000 8.000-2,-5.000 10.000-4,-7.000 10.000-4,-5.000 9.000-2,-4.000 7.000-7,0.000 7.000-6,0.000 6.000-6,0.000 7.000-8,3.000 0.000-4,6.000-2.000-4,7.000-3.000-4,6.000-3.000-3,7.000-13.000-1,10.000-22.000 2,10.000-22.000 1,9.000-21.000 3</inkml:trace>
</inkml:ink>
</file>

<file path=ppt/ink/ink24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2:41"/>
    </inkml:context>
    <inkml:brush xml:id="br0">
      <inkml:brushProperty name="width" value="0.0465232469141483" units="cm"/>
      <inkml:brushProperty name="height" value="0.0465232469141483" units="cm"/>
      <inkml:brushProperty name="color" value="#000000"/>
      <inkml:brushProperty name="ignorePressure" value="0"/>
    </inkml:brush>
  </inkml:definitions>
  <inkml:trace contextRef="#ctx0" brushRef="#br0">39250.000 43600.000 472,'-22.000'-38.000'9,"6.000"26.000"17,7.000 24.000 17,6.000 26.000 17,4.000 16.000 3,4.000 10.000-10,3.000 10.000-10,3.000 9.000-10,-1.000 4.000-6,-2.000 1.000-4,-3.000-1.000-1,-3.000 1.000-3,-2.000 1.000-1,0.000 3.000-2,0.000 3.000 0,0.000 4.000-2,3.000-4.000-1,6.000-9.000-3,7.000-10.000-2,6.000-8.000-2,1.000-9.000-2,-3.000-6.000-2,-3.000-6.000-3,-2.000-6.000-2,-3.000-4.000 0,1.000 1.000-1,-1.000-1.000 0,1.000 1.000 0,-7.000-4.000-1,-12.000-6.000-3,-13.000-6.000-1,-12.000-6.000-4,-13.000-4.000-1,-12.000 1.000-1,-13.000-1.000-2,-12.000 1.000-2,-9.000-1.000-2,-2.000 1.000-4,-3.000-1.000-2,-3.000 1.000-4,4.000-3.000 0,13.000-2.000 4,12.000-3.000 4,13.000-3.000 4,9.000-7.000-3,6.000-9.000-11,7.000-10.000-9,6.000-8.000-10</inkml:trace>
</inkml:ink>
</file>

<file path=ppt/ink/ink24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2:41"/>
    </inkml:context>
    <inkml:brush xml:id="br0">
      <inkml:brushProperty name="width" value="0.0359901562333107" units="cm"/>
      <inkml:brushProperty name="height" value="0.0359901562333107" units="cm"/>
      <inkml:brushProperty name="color" value="#000000"/>
      <inkml:brushProperty name="ignorePressure" value="0"/>
    </inkml:brush>
  </inkml:definitions>
  <inkml:trace contextRef="#ctx0" brushRef="#br0">39450.000 43850.000 611,'23.000'-46.000'0,"-3.000"10.000"0,-3.000 10.000 0,-2.000 9.000 0,2.000 2.000 5,9.000-2.000 10,10.000-3.000 10,10.000-3.000 9,2.000 1.000 5,-3.000 6.000-4,-3.000 7.000-2,-2.000 6.000-4,3.000 1.000-1,14.000-3.000-3,11.000-3.000-1,14.000-2.000-3,7.000 2.000-1,3.000 9.000 0,3.000 10.000-2,4.000 10.000-1,-6.000 2.000-17,-11.000-3.000-32,-14.000-3.000-33,-11.000-2.000-32</inkml:trace>
</inkml:ink>
</file>

<file path=ppt/ink/ink24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4:19"/>
    </inkml:context>
    <inkml:brush xml:id="br0">
      <inkml:brushProperty name="width" value="0.0219999980181456" units="cm"/>
      <inkml:brushProperty name="height" value="0.0219999980181456" units="cm"/>
      <inkml:brushProperty name="color" value="#fed406"/>
      <inkml:brushProperty name="ignorePressure" value="0"/>
    </inkml:brush>
  </inkml:definitions>
  <inkml:trace contextRef="#ctx0" brushRef="#br0">72950.000 7950.000 999,'12.000'-129.000'0,"26.000"-55.000"-1,24.000-57.000-2,26.000-55.000 0,10.000 6.000-3,-3.000 73.000-3,-3.000 72.000-4,-2.000 72.000-3,-12.000 41.000-3,-19.000 14.000-1,-18.000 11.000-2,-19.000 14.000 0,-13.000 7.000-1,-6.000 3.000 4,-6.000 3.000 3,-6.000 4.000 2</inkml:trace>
</inkml:ink>
</file>

<file path=ppt/ink/ink2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09:17"/>
    </inkml:context>
    <inkml:brush xml:id="br0">
      <inkml:brushProperty name="width" value="0.0379657410085201" units="cm"/>
      <inkml:brushProperty name="height" value="0.0379657410085201" units="cm"/>
      <inkml:brushProperty name="color" value="#f2395b"/>
      <inkml:brushProperty name="ignorePressure" value="0"/>
    </inkml:brush>
  </inkml:definitions>
  <inkml:trace contextRef="#ctx0" brushRef="#br0">92400.000 4600.000 579,'25.000'-24.000'2,"0.000"4.000"5,0.000 3.000 4,0.000 3.000 4,1.000 3.000 5,4.000 3.000 4,3.000 3.000 5,3.000 4.000 5,-1.000 1.000 0,-2.000 0.000-4,-3.000 0.000-4,-3.000 0.000-4,-4.000 7.000-5,-3.000 17.000-5,-3.000 15.000-7,-2.000 16.000-5,-11.000 4.000-4,-15.000-6.000-2,-15.000-6.000-2,-16.000-6.000-2,-5.000-4.000 0,6.000 1.000 0,7.000-1.000 2,6.000 1.000 0,6.000-3.000 2,6.000-2.000 1,7.000-3.000 2,6.000-3.000 1,6.000-1.000 2,6.000 4.000 3,7.000 3.000 3,6.000 3.000 2,7.000 3.000 4,10.000 3.000 1,10.000 3.000 2,9.000 4.000 3,1.000-1.000 0,-6.000-3.000-1,-6.000-3.000 0,-6.000-2.000-2,-7.000-1.000 0,-6.000 3.000-2,-6.000 3.000 0,-6.000 4.000-2,-9.000 4.000-1,-8.000 6.000-4,-10.000 7.000-4,-9.000 6.000-2,-12.000 6.000-3,-11.000 6.000 0,-14.000 7.000-1,-11.000 6.000 0,-7.000-1.000-3,0.000-5.000-2,0.000-7.000-4,0.000-5.000-3,1.000-8.000-2,4.000-5.000 0,3.000-7.000 0,3.000-5.000 0,3.000-8.000-1,3.000-5.000-4,3.000-7.000-3,4.000-5.000-2,4.000-8.000-6,6.000-5.000-5,7.000-7.000-6,6.000-5.000-7</inkml:trace>
</inkml:ink>
</file>

<file path=ppt/ink/ink24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4:21"/>
    </inkml:context>
    <inkml:brush xml:id="br0">
      <inkml:brushProperty name="width" value="0.0613425374031067" units="cm"/>
      <inkml:brushProperty name="height" value="0.0613425374031067" units="cm"/>
      <inkml:brushProperty name="color" value="#fed406"/>
      <inkml:brushProperty name="ignorePressure" value="0"/>
    </inkml:brush>
  </inkml:definitions>
  <inkml:trace contextRef="#ctx0" brushRef="#br0">9400.000 35450.000 358,'-91.000'-24.000'0,"19.000"4.000"0,19.000 3.000 0,19.000 3.000 0,18.000 14.000 10,19.000 25.000 21,19.000 25.000 20,19.000 25.000 21,10.000 15.000 3,4.000 7.000-12,3.000 6.000-14,3.000 7.000-13,1.000 5.000-8,1.000 7.000-5,-1.000 6.000-3,1.000 7.000-5,-3.000 2.000-3,-2.000 1.000-1,-3.000-1.000-3,-3.000 1.000-2,-2.000 1.000 0,0.000 3.000 1,0.000 3.000 0,0.000 4.000 1,0.000-3.000-1,0.000-5.000-5,0.000-7.000-5,0.000-5.000-3,-2.000-11.000-3,-3.000-11.000 1,-3.000-14.000 0,-2.000-11.000 0,-1.000-14.000 2,3.000-11.000 2,3.000-14.000 3,4.000-11.000 2,5.000-18.000 1,10.000-22.000 0,10.000-22.000 0,9.000-21.000 0,13.000-23.000 1,20.000-21.000 2,18.000-22.000 4,20.000-22.000 2,16.000-16.000 1,16.000-9.000 0,15.000-10.000 0,17.000-8.000-1,8.000-8.000-1,4.000-2.000 0,3.000-3.000-2,3.000-3.000 0,-5.000 2.000-1,-12.000 10.000 0,-13.000 10.000-2,-12.000 9.000 0,-13.000 12.000-2,-12.000 16.000-2,-13.000 15.000-4,-12.000 17.000-3,-15.000 13.000-2,-15.000 13.000-4,-15.000 12.000-3,-16.000 13.000-2,-12.000 9.000-5,-5.000 6.000-6,-7.000 7.000-6,-5.000 6.000-6,-15.000 3.000-8,-22.000 0.000-13,-22.000 0.000-12,-21.000 0.000-13</inkml:trace>
</inkml:ink>
</file>

<file path=ppt/ink/ink24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4:21"/>
    </inkml:context>
    <inkml:brush xml:id="br0">
      <inkml:brushProperty name="width" value="0.0615812204778194" units="cm"/>
      <inkml:brushProperty name="height" value="0.0615812204778194" units="cm"/>
      <inkml:brushProperty name="color" value="#fed406"/>
      <inkml:brushProperty name="ignorePressure" value="0"/>
    </inkml:brush>
  </inkml:definitions>
  <inkml:trace contextRef="#ctx0" brushRef="#br0">9100.000 36250.000 357,'-68.000'-24.000'0,"17.000"4.000"0,15.000 3.000 0,16.000 3.000 0,7.000 1.000 4,1.000 1.000 10,-1.000-1.000 8,1.000 1.000 10,8.000 16.000 4,20.000 35.000 2,18.000 35.000 1,20.000 34.000 0,6.000 20.000 0,-2.000 6.000-5,-3.000 7.000-4,-3.000 6.000-3,-2.000 7.000-4,0.000 10.000-4,0.000 10.000-4,0.000 9.000-2,-2.000 4.000-3,-3.000 1.000-2,-3.000-1.000-2,-2.000 1.000-1,-3.000-4.000-2,1.000-6.000 0,-1.000-6.000 0,1.000-6.000 0,1.000-13.000-1,3.000-19.000-1,3.000-18.000 1,4.000-19.000-1,4.000-19.000 1,6.000-19.000 0,7.000-18.000 1,6.000-19.000 1,10.000-22.000 1,17.000-25.000 3,15.000-25.000 3,16.000-25.000 2,15.000-27.000 1,16.000-28.000 1,15.000-28.000-1,17.000-27.000 0,19.000-26.000-1,26.000-22.000 0,24.000-22.000 0,26.000-21.000-2,18.000-18.000-1,13.000-12.000-5,12.000-13.000-3,13.000-12.000-5,10.000-5.000-5,10.000 3.000-7,10.000 3.000-7,9.000 4.000-7,-1.000 11.000-8,-8.000 23.000-8,-10.000 22.000-8,-9.000 22.000-9,-35.000 29.000 2,-59.000 38.000 11,-60.000 37.000 11,-58.000 38.000 11,-34.000 20.000 2,-6.000 3.000-6,-6.000 3.000-7,-6.000 4.000-6</inkml:trace>
</inkml:ink>
</file>

<file path=ppt/ink/ink24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4:26"/>
    </inkml:context>
    <inkml:brush xml:id="br0">
      <inkml:brushProperty name="width" value="0.0525112189352512" units="cm"/>
      <inkml:brushProperty name="height" value="0.0525112189352512" units="cm"/>
      <inkml:brushProperty name="color" value="#fed406"/>
      <inkml:brushProperty name="ignorePressure" value="0"/>
    </inkml:brush>
  </inkml:definitions>
  <inkml:trace contextRef="#ctx0" brushRef="#br0">71900.000 13300.000 418,'26.000'29.000'60,"4.000"10.000"-13,3.000 10.000-13,3.000 9.000-13,3.000 7.000-6,3.000 7.000-1,3.000 6.000 0,4.000 7.000-1,-1.000-1.000-1,-3.000-6.000 0,-3.000-6.000-1,-2.000-6.000 1,-3.000-1.000-1,1.000 7.000 0,-1.000 6.000 0,1.000 7.000 0,-1.000 4.000-2,1.000 3.000-4,-1.000 3.000-3,1.000 4.000-3,1.000 2.000-2,3.000 4.000 0,3.000 3.000 1,4.000 3.000 0,1.000 1.000 0,0.000 1.000 1,0.000-1.000 0,0.000 1.000 0,3.000 2.000 1,6.000 7.000 1,7.000 6.000 1,6.000 7.000 2,1.000 4.000 0,-3.000 3.000 0,-3.000 3.000 0,-2.000 4.000 1,-3.000 1.000-1,1.000 0.000 1,-1.000 0.000 0,1.000 0.000-1,-1.000-4.000-1,1.000-5.000-2,-1.000-7.000-3,1.000-5.000-2,-4.000-4.000-1,-6.000 0.000 3,-6.000 0.000 1,-6.000 0.000 3,-4.000 4.000 1,1.000 10.000-1,-1.000 10.000 1,1.000 9.000 0,-3.000 4.000-1,-2.000 1.000 1,-3.000-1.000-2,-3.000 1.000 0,-2.000-6.000 0,0.000-8.000 1,0.000-10.000 1,0.000-9.000 0,-2.000-7.000 1,-3.000-3.000 0,-3.000-3.000-1,-2.000-2.000 1,-1.000-5.000-2,3.000-2.000-1,3.000-3.000-1,4.000-3.000-1,-3.000-1.000-1,-5.000 4.000 4,-7.000 3.000 2,-5.000 3.000 2,-3.000 4.000 2,4.000 7.000-1,3.000 6.000 1,3.000 7.000 0,-1.000 5.000 0,-2.000 7.000-1,-3.000 6.000-1,-3.000 7.000 0,-2.000-4.000 0,0.000-12.000-1,0.000-13.000-1,0.000-12.000 0,0.000-5.000-1,0.000 3.000-2,0.000 3.000-2,0.000 4.000-2,0.000 1.000 0,0.000 0.000 1,0.000 0.000 0,0.000 0.000 1,0.000 3.000 1,0.000 6.000 0,0.000 7.000 0,0.000 6.000 2,0.000 4.000-1,0.000 4.000 1,0.000 3.000 0,0.000 3.000 0,0.000-1.000 0,0.000-2.000 0,0.000-3.000 0,0.000-3.000 0,0.000-6.000 0,0.000-5.000 0,0.000-7.000 0,0.000-5.000 0,0.000-1.000-1,0.000 6.000 0,0.000 7.000 1,0.000 6.000-1,0.000 3.000 1,0.000 0.000 0,0.000 0.000 2,0.000 0.000 0,-2.000-2.000 1,-3.000-3.000 0,-3.000-3.000-1,-2.000-2.000 0,-3.000-6.000-1,1.000-6.000 1,-1.000-6.000-1,1.000-6.000 0,-1.000-6.000 0,1.000-2.000-1,-1.000-3.000 1,1.000-3.000 0,-3.000-1.000-1,-2.000 4.000 0,-3.000 3.000 0,-3.000 3.000 0,-1.000 6.000-1,4.000 9.000-1,3.000 10.000-1,3.000 10.000-1,-2.000 0.000 1,-6.000-5.000 1,-6.000-7.000 3,-6.000-5.000 1,-2.000-6.000 1,3.000-3.000-1,3.000-3.000-1,4.000-2.000-1,1.000-8.000-1,0.000-8.000 0,0.000-10.000 1,0.000-9.000 0,-5.000-24.000-11,-9.000-37.000-21,-10.000-38.000-21,-8.000-37.000-22,0.000-19.000-6,14.000 0.000 9,11.000 0.000 9,14.000 0.000 9,5.000 6.000 6,1.000 13.000 4,-1.000 12.000 4,1.000 13.000 3</inkml:trace>
</inkml:ink>
</file>

<file path=ppt/ink/ink24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4:26"/>
    </inkml:context>
    <inkml:brush xml:id="br0">
      <inkml:brushProperty name="width" value="0.0664933547377586" units="cm"/>
      <inkml:brushProperty name="height" value="0.0664933547377586" units="cm"/>
      <inkml:brushProperty name="color" value="#fed406"/>
      <inkml:brushProperty name="ignorePressure" value="0"/>
    </inkml:brush>
  </inkml:definitions>
  <inkml:trace contextRef="#ctx0" brushRef="#br0">73200.000 29400.000 330,'-44.000'3.000'16,"13.000"6.000"5,12.000 7.000 5,13.000 6.000 5,9.000 3.000 1,6.000 0.000-2,7.000 0.000-4,6.000 0.000-2,3.000 0.000-1,0.000 0.000 0,0.000 0.000 0,0.000 0.000 1,-2.000 3.000 0,-3.000 6.000-2,-3.000 7.000-1,-2.000 6.000-1,-3.000 4.000 0,1.000 4.000-1,-1.000 3.000 1,1.000 3.000 0,-1.000 7.000-1,1.000 14.000-1,-1.000 11.000-2,1.000 14.000-1,-3.000 5.000-3,-2.000 1.000-1,-3.000-1.000-2,-3.000 1.000-2,-1.000-4.000-1,4.000-6.000-2,3.000-6.000 0,3.000-6.000-1,1.000-6.000-1,1.000-2.000-2,-1.000-3.000-2,1.000-3.000-1,1.000-4.000-1,3.000-3.000 3,3.000-3.000 2,4.000-2.000 1,8.000-14.000 3,17.000-21.000 2,15.000-22.000 1,16.000-22.000 3,9.000-21.000 1,3.000-18.000-2,3.000-19.000-1,4.000-18.000-2,8.000-21.000 0,17.000-22.000-2,15.000-22.000-2,16.000-21.000-2,20.000-28.000-3,25.000-30.000-6,25.000-32.000-6,25.000-30.000-6,14.000-11.000-4,3.000 14.000-2,3.000 11.000-2,4.000 14.000-3,-23.000 27.000-9,-46.000 44.000-20,-47.000 44.000-18,-47.000 44.000-20</inkml:trace>
</inkml:ink>
</file>

<file path=ppt/ink/ink24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4:38"/>
    </inkml:context>
    <inkml:brush xml:id="br0">
      <inkml:brushProperty name="width" value="0.0489999651908875" units="cm"/>
      <inkml:brushProperty name="height" value="0.0489999651908875" units="cm"/>
      <inkml:brushProperty name="color" value="#f2395b"/>
      <inkml:brushProperty name="ignorePressure" value="0"/>
    </inkml:brush>
  </inkml:definitions>
  <inkml:trace contextRef="#ctx0" brushRef="#br0">43200.000 51550.000 448,'-24.000'-18.000'10,"4.000"17.000"22,3.000 15.000 22,3.000 16.000 22,3.000 7.000 3,3.000 1.000-16,3.000-1.000-15,4.000 1.000-17,-1.000 10.000-8,-3.000 22.000-2,-3.000 22.000-1,-2.000 23.000-1,-3.000 8.000-3,1.000-3.000-3,-1.000-3.000-3,1.000-2.000-4,1.000-1.000-1,3.000 3.000 1,3.000 3.000 1,4.000 4.000 0,-1.000-1.000-2,-3.000-3.000-5,-3.000-3.000-4,-2.000-2.000-6,-3.000 5.000-2,1.000 16.000 0,-1.000 15.000 1,1.000 17.000-1,-1.000 14.000-1,1.000 17.000-7,-1.000 15.000-5,1.000 16.000-6,-1.000 4.000-3,1.000-6.000 0,-1.000-6.000-1,1.000-6.000 1,1.000-9.000-1,3.000-8.000 2,3.000-10.000 0,4.000-9.000 2,-1.000-10.000 1,-3.000-9.000 2,-3.000-10.000 1,-2.000-8.000 2,-1.000-18.000 1,3.000-25.000 3,3.000-25.000 1,4.000-25.000 3</inkml:trace>
</inkml:ink>
</file>

<file path=ppt/ink/ink24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4:39"/>
    </inkml:context>
    <inkml:brush xml:id="br0">
      <inkml:brushProperty name="width" value="0.0405388399958611" units="cm"/>
      <inkml:brushProperty name="height" value="0.0405388399958611" units="cm"/>
      <inkml:brushProperty name="color" value="#f2395b"/>
      <inkml:brushProperty name="ignorePressure" value="0"/>
    </inkml:brush>
  </inkml:definitions>
  <inkml:trace contextRef="#ctx0" brushRef="#br0">43100.000 51400.000 542,'-44.000'-4.000'0,"13.000"-5.000"0,12.000-7.000 0,13.000-5.000 0,7.000-4.000 4,4.000 0.000 9,3.000 0.000 8,3.000 0.000 8,7.000 1.000 3,14.000 4.000-3,11.000 3.000-4,14.000 3.000-2,8.000 4.000-3,7.000 7.000 0,6.000 6.000-1,7.000 7.000 0,2.000 5.000-1,1.000 7.000-1,-1.000 6.000 0,1.000 7.000 0,-6.000 4.000-2,-8.000 3.000 0,-10.000 3.000-2,-9.000 4.000-1,-7.000-1.000-1,-3.000-3.000-1,-3.000-3.000-2,-2.000-2.000 0,-8.000 0.000-1,-8.000 7.000 1,-10.000 6.000 0,-9.000 7.000 1,-7.000 4.000-2,-3.000 3.000-4,-3.000 3.000-2,-2.000 4.000-5,-11.000 4.000 0,-15.000 6.000 1,-15.000 7.000 1,-16.000 6.000 1,-13.000 4.000-1,-9.000 4.000-2,-10.000 3.000-3,-8.000 3.000-2,-6.000-2.000-2,1.000-6.000-4,-1.000-6.000-2,1.000-6.000-4,1.000-7.000-1,3.000-6.000-1,3.000-6.000-1,4.000-6.000 0,7.000-7.000-5,13.000-6.000-5,12.000-6.000-7,13.000-6.000-7</inkml:trace>
</inkml:ink>
</file>

<file path=ppt/ink/ink24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6:06"/>
    </inkml:context>
    <inkml:brush xml:id="br0">
      <inkml:brushProperty name="width" value="0.042631957679987" units="cm"/>
      <inkml:brushProperty name="height" value="0.042631957679987" units="cm"/>
      <inkml:brushProperty name="color" value="#f2395b"/>
      <inkml:brushProperty name="ignorePressure" value="0"/>
    </inkml:brush>
  </inkml:definitions>
  <inkml:trace contextRef="#ctx0" brushRef="#br0">45050.000 54450.000 516,'0.000'-47.000'15,"0.000"6.000"3,0.000 7.000 5,0.000 6.000 2,-5.000 6.000 2,-9.000 6.000 2,-10.000 7.000-1,-8.000 6.000 2,-6.000 7.000-2,1.000 10.000-5,-1.000 10.000-5,1.000 9.000-4,-3.000 4.000-2,-2.000 1.000-3,-3.000-1.000 0,-3.000 1.000-2,-1.000 2.000-1,4.000 7.000 0,3.000 6.000 0,3.000 7.000 0,1.000 4.000 0,1.000 3.000 1,-1.000 3.000-1,1.000 4.000 0,2.000-4.000 0,7.000-9.000-1,6.000-10.000-1,7.000-8.000-2,4.000-6.000 0,3.000 1.000 0,3.000-1.000 0,4.000 1.000 0,5.000-4.000-1,10.000-6.000-3,10.000-6.000-3,9.000-6.000-2,7.000-9.000-2,7.000-8.000 2,6.000-10.000-1,7.000-9.000 1,5.000-10.000 0,7.000-9.000-2,6.000-10.000-2,7.000-8.000-1,-1.000-4.000 0,-6.000 3.000 2,-6.000 3.000 3,-6.000 4.000 1,-6.000-1.000 1,-2.000-3.000 0,-3.000-3.000-1,-3.000-2.000 0,-6.000 3.000 1,-5.000 14.000 2,-7.000 11.000 2,-5.000 14.000 3,-9.000 13.000 5,-9.000 16.000 8,-10.000 15.000 7,-8.000 17.000 8,-6.000 7.000 1,1.000 0.000-4,-1.000 0.000-4,1.000 0.000-5,-1.000-2.000-3,1.000-3.000-2,-1.000-3.000-3,1.000-2.000-3,1.000-3.000-1,3.000 1.000-1,3.000-1.000 0,4.000 1.000 0,8.000-3.000-3,17.000-2.000-2,15.000-3.000-5,16.000-3.000-3,4.000-9.000-1,-6.000-11.000 1,-6.000-14.000 2,-6.000-11.000 0,-1.000-7.000 1,7.000 0.000 0,6.000 0.000-1,7.000 0.000-1,-1.000 0.000 0,-6.000 0.000 1,-6.000 0.000 0,-6.000 0.000 1,-6.000-4.000 1,-2.000-5.000 2,-3.000-7.000 2,-3.000-5.000 1,-4.000-8.000 1,-3.000-5.000 0,-3.000-7.000-1,-2.000-5.000 0,-3.000-3.000 0,1.000 4.000-1,-1.000 3.000 1,1.000 3.000-1,-6.000 1.000 0,-8.000 1.000-1,-10.000-1.000 1,-9.000 1.000-1,-9.000 5.000 0,-5.000 14.000-2,-7.000 11.000-1,-5.000 14.000-2,-6.000 10.000-2,-3.000 9.000-4,-3.000 10.000-4,-2.000 10.000-4,-5.000 11.000-1,-2.000 17.000 2,-3.000 15.000 2,-3.000 16.000 2,4.000 2.000-5,13.000-8.000-15,12.000-10.000-14,13.000-9.000-15</inkml:trace>
</inkml:ink>
</file>

<file path=ppt/ink/ink24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6:07"/>
    </inkml:context>
    <inkml:brush xml:id="br0">
      <inkml:brushProperty name="width" value="0.0325187556445599" units="cm"/>
      <inkml:brushProperty name="height" value="0.0325187556445599" units="cm"/>
      <inkml:brushProperty name="color" value="#f2395b"/>
      <inkml:brushProperty name="ignorePressure" value="0"/>
    </inkml:brush>
  </inkml:definitions>
  <inkml:trace contextRef="#ctx0" brushRef="#br0">47500.000 53250.000 676,'-82.000'-2.000'47,"39.000"-3.000"-2,36.000-3.000 0,39.000-2.000-2,24.000-5.000-4,13.000-2.000-7,12.000-3.000-6,13.000-3.000-8,4.000-2.000-5,-3.000 0.000-4,-3.000 0.000-3,-2.000 0.000-5,-6.000 3.000-6,-6.000 6.000-8,-6.000 7.000-7,-6.000 6.000-8,-7.000 7.000-3,-6.000 10.000 2,-6.000 10.000 2,-6.000 9.000 2,-9.000 2.000 0,-8.000-2.000-3,-10.000-3.000-1,-9.000-3.000-1,-5.000-2.000-2,0.000 0.000 2,0.000 0.000 2,0.000 0.000 0</inkml:trace>
</inkml:ink>
</file>

<file path=ppt/ink/ink24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6:07"/>
    </inkml:context>
    <inkml:brush xml:id="br0">
      <inkml:brushProperty name="width" value="0.0336460433900356" units="cm"/>
      <inkml:brushProperty name="height" value="0.0336460433900356" units="cm"/>
      <inkml:brushProperty name="color" value="#f2395b"/>
      <inkml:brushProperty name="ignorePressure" value="0"/>
    </inkml:brush>
  </inkml:definitions>
  <inkml:trace contextRef="#ctx0" brushRef="#br0">47450.000 54100.000 653,'-111.000'23.000'0,"28.000"-3.000"0,28.000-3.000 0,29.000-2.000 0,21.000-5.000 8,16.000-2.000 14,15.000-3.000 16,17.000-3.000 15,8.000-2.000 2,4.000 0.000-8,3.000 0.000-8,3.000 0.000-9,4.000 0.000-8,7.000 0.000-5,6.000 0.000-6,7.000 0.000-7,2.000-2.000-4,1.000-3.000-7,-1.000-3.000-5,1.000-2.000-6,1.000-1.000-7,3.000 3.000-11,3.000 3.000-11,4.000 4.000-9,-6.000 1.000-2,-11.000 0.000 10,-14.000 0.000 8,-11.000 0.000 9,-9.000 0.000 6,-3.000 0.000 3,-3.000 0.000 3,-2.000 0.000 3</inkml:trace>
</inkml:ink>
</file>

<file path=ppt/ink/ink24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6:08"/>
    </inkml:context>
    <inkml:brush xml:id="br0">
      <inkml:brushProperty name="width" value="0.0438819751143456" units="cm"/>
      <inkml:brushProperty name="height" value="0.0438819751143456" units="cm"/>
      <inkml:brushProperty name="color" value="#f2395b"/>
      <inkml:brushProperty name="ignorePressure" value="0"/>
    </inkml:brush>
  </inkml:definitions>
  <inkml:trace contextRef="#ctx0" brushRef="#br0">50500.000 53600.000 501,'26.000'-24.000'99,"4.000"4.000"-22,3.000 3.000-20,3.000 3.000-22,3.000 1.000-10,3.000 1.000-3,3.000-1.000-2,4.000 1.000-1,1.000-1.000-2,0.000 1.000-2,0.000-1.000 0,0.000 1.000-1,1.000-1.000-2,4.000 1.000-1,3.000-1.000 0,3.000 1.000-2,1.000 1.000-1,1.000 3.000-1,-1.000 3.000-1,1.000 4.000 0,-1.000 1.000-1,1.000 0.000-2,-1.000 0.000 0,1.000 0.000-1,4.000 0.000-2,9.000 0.000 0,10.000 0.000-1,10.000 0.000-1,8.000 0.000-1,10.000 0.000 1,10.000 0.000-1,9.000 0.000 1,6.000 0.000-1,3.000 0.000-1,3.000 0.000-1,4.000 0.000 0,1.000 0.000-1,0.000 0.000 1,0.000 0.000 0,0.000 0.000 0,-4.000 0.000 0,-5.000 0.000 0,-7.000 0.000 0,-5.000 0.000-1,-4.000 0.000 0,0.000 0.000 0,0.000 0.000 0,0.000 0.000 0,4.000-2.000 0,10.000-3.000 1,10.000-3.000 0,9.000-2.000 1,2.000-5.000 0,-2.000-2.000-1,-3.000-3.000 1,-3.000-3.000 0,-2.000-2.000-1,0.000 0.000-1,0.000 0.000-1,0.000 0.000-1,0.000 3.000-1,0.000 6.000 0,0.000 7.000-1,0.000 6.000-1,-4.000 3.000-1,-5.000 0.000-2,-7.000 0.000-2,-5.000 0.000-2,-4.000 0.000-2,0.000 0.000 1,0.000 0.000-2,0.000 0.000 0,-7.000 1.000-2,-11.000 4.000-4,-14.000 3.000-4,-11.000 3.000-4,-15.000 1.000 0,-16.000 1.000 5,-15.000-1.000 5,-15.000 1.000 4</inkml:trace>
</inkml:ink>
</file>

<file path=ppt/ink/ink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1:55"/>
    </inkml:context>
    <inkml:brush xml:id="br0">
      <inkml:brushProperty name="width" value="0.0396631248295307" units="cm"/>
      <inkml:brushProperty name="height" value="0.0396631248295307" units="cm"/>
      <inkml:brushProperty name="color" value="#000000"/>
      <inkml:brushProperty name="ignorePressure" value="0"/>
    </inkml:brush>
  </inkml:definitions>
  <inkml:trace contextRef="#ctx0" brushRef="#br0">46050.000 25300.000 554,'-4.000'-50.000'2,"-5.000"0.000"4,-7.000 0.000 3,-5.000 0.000 4,-1.000 17.000 7,6.000 34.000 9,7.000 35.000 10,6.000 35.000 10,7.000 21.000 2,10.000 9.000-4,10.000 10.000-4,9.000 10.000-4,4.000 4.000-6,1.000 0.000-7,-1.000 0.000-6,1.000 0.000-8,-3.000 0.000-5,-2.000 0.000-6,-3.000 0.000-7,-3.000 0.000-6,-6.000-4.000-6,-5.000-5.000-5,-7.000-7.000-7,-5.000-5.000-7,-4.000-12.000-2,0.000-16.000-2,0.000-15.000-1,0.000-15.000-1</inkml:trace>
</inkml:ink>
</file>

<file path=ppt/ink/ink2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09:17"/>
    </inkml:context>
    <inkml:brush xml:id="br0">
      <inkml:brushProperty name="width" value="0.0372008010745049" units="cm"/>
      <inkml:brushProperty name="height" value="0.0372008010745049" units="cm"/>
      <inkml:brushProperty name="color" value="#f2395b"/>
      <inkml:brushProperty name="ignorePressure" value="0"/>
    </inkml:brush>
  </inkml:definitions>
  <inkml:trace contextRef="#ctx0" brushRef="#br0">93600.000 3300.000 591,'28.000'-115.000'7,"6.000"23.000"15,7.000 22.000 14,6.000 22.000 14,9.000 12.000 7,13.000 3.000-5,12.000 3.000-2,13.000 4.000-5,7.000 4.000-6,4.000 6.000-11,3.000 7.000-11,3.000 6.000-11,-5.000 6.000-10,-12.000 6.000-6,-13.000 7.000-7,-12.000 6.000-8,-13.000 3.000-4,-12.000 0.000-1,-13.000 0.000-1,-12.000 0.000-1,-7.000 0.000-5,1.000 0.000-6,-1.000 0.000-8,1.000 0.000-7</inkml:trace>
</inkml:ink>
</file>

<file path=ppt/ink/ink25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6:10"/>
    </inkml:context>
    <inkml:brush xml:id="br0">
      <inkml:brushProperty name="width" value="0.0370201505720615" units="cm"/>
      <inkml:brushProperty name="height" value="0.0370201505720615" units="cm"/>
      <inkml:brushProperty name="color" value="#f2395b"/>
      <inkml:brushProperty name="ignorePressure" value="0"/>
    </inkml:brush>
  </inkml:definitions>
  <inkml:trace contextRef="#ctx0" brushRef="#br0">54450.000 53950.000 594,'28.000'-21.000'84,"6.000"10.000"-16,7.000 10.000-14,6.000 9.000-15,3.000 2.000-10,0.000-2.000-3,0.000-3.000-5,0.000-3.000-3,-2.000-2.000-3,-3.000 0.000-2,-3.000 0.000-3,-2.000 0.000-1,-8.000 10.000-4,-8.000 23.000-6,-10.000 22.000-5,-9.000 22.000-6,-12.000 10.000-2,-11.000 1.000 0,-14.000-1.000 0,-11.000 1.000 1,-9.000-1.000 1,-3.000 1.000 1,-3.000-1.000 2,-2.000 1.000 2,-1.000-4.000 1,3.000-6.000 0,3.000-6.000 2,4.000-6.000-1,1.000-7.000 2,0.000-6.000 0,0.000-6.000 2,0.000-6.000 1,3.000-6.000 1,6.000-2.000 2,7.000-3.000 3,6.000-3.000 1,3.000-4.000 4,0.000-3.000 3,0.000-3.000 4,0.000-2.000 4,7.000-6.000-1,17.000-6.000-3,15.000-6.000-5,16.000-6.000-4,9.000-6.000-3,3.000-2.000-2,3.000-3.000-2,4.000-3.000-1,2.000-1.000-4,4.000 4.000-4,3.000 3.000-3,3.000 3.000-5,-1.000-1.000-4,-2.000-2.000-4,-3.000-3.000-5,-3.000-3.000-5,-2.000-1.000-3,0.000 4.000-1,0.000 3.000-3,0.000 3.000-1,-2.000-1.000 2,-3.000-2.000 5,-3.000-3.000 6,-2.000-3.000 5,-5.000-2.000 4,-2.000 0.000 0,-3.000 0.000 0,-3.000 0.000 1,-4.000 0.000 2,-3.000 0.000 3,-3.000 0.000 5,-2.000 0.000 3,-3.000 0.000 5,1.000 0.000 3,-1.000 0.000 3,1.000 0.000 5,1.000 1.000 7,3.000 4.000 13,3.000 3.000 11,4.000 3.000 11,-3.000 7.000 4,-5.000 14.000-6,-7.000 11.000-6,-5.000 14.000-6,-3.000 5.000-5,4.000 1.000-3,3.000-1.000-3,3.000 1.000-5,1.000-1.000-4,1.000 1.000-5,-1.000-1.000-5,1.000 1.000-6,-1.000-1.000-3,1.000 1.000-2,-1.000-1.000-1,1.000 1.000-2,4.000-4.000-8,9.000-6.000-14,10.000-6.000-14,10.000-6.000-15</inkml:trace>
</inkml:ink>
</file>

<file path=ppt/ink/ink25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6:11"/>
    </inkml:context>
    <inkml:brush xml:id="br0">
      <inkml:brushProperty name="width" value="0.0460407882928848" units="cm"/>
      <inkml:brushProperty name="height" value="0.0460407882928848" units="cm"/>
      <inkml:brushProperty name="color" value="#f2395b"/>
      <inkml:brushProperty name="ignorePressure" value="0"/>
    </inkml:brush>
  </inkml:definitions>
  <inkml:trace contextRef="#ctx0" brushRef="#br0">56650.000 54050.000 477,'-24.000'-18.000'53,"4.000"17.000"-5,3.000 15.000-4,3.000 16.000-5,1.000 10.000-4,1.000 7.000-4,-1.000 6.000-3,1.000 7.000-4,-1.000 4.000-3,1.000 3.000 1,-1.000 3.000-1,1.000 4.000 0,1.000 1.000-1,3.000 0.000-1,3.000 0.000-2,4.000 0.000-1,1.000 1.000-2,0.000 4.000-1,0.000 3.000-3,0.000 3.000-1,3.000-1.000-2,6.000-2.000-2,7.000-3.000-1,6.000-3.000-3,3.000-6.000-1,0.000-5.000-2,0.000-7.000-3,0.000-5.000-2,-2.000-6.000-1,-3.000-3.000 1,-3.000-3.000-1,-2.000-2.000 1,-5.000-1.000-1,-2.000 3.000-1,-3.000 3.000-1,-3.000 4.000-2,-6.000 1.000-1,-5.000 0.000-1,-7.000 0.000-1,-5.000 0.000-2,-9.000 0.000-1,-9.000 0.000 2,-10.000 0.000 0,-8.000 0.000 0,-9.000-5.000 1,-6.000-9.000-3,-6.000-10.000-2,-6.000-8.000-2,-2.000-6.000-1,3.000 1.000 0,3.000-1.000-2,4.000 1.000 1,4.000-4.000-1,6.000-6.000 0,7.000-6.000 1,6.000-6.000 1,9.000-6.000 1,13.000-2.000 4,12.000-3.000 3,13.000-3.000 3,4.000-2.000 2,-3.000 0.000-2,-3.000 0.000-1,-2.000 0.000-2</inkml:trace>
</inkml:ink>
</file>

<file path=ppt/ink/ink25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6:11"/>
    </inkml:context>
    <inkml:brush xml:id="br0">
      <inkml:brushProperty name="width" value="0.0289284568279982" units="cm"/>
      <inkml:brushProperty name="height" value="0.0289284568279982" units="cm"/>
      <inkml:brushProperty name="color" value="#f2395b"/>
      <inkml:brushProperty name="ignorePressure" value="0"/>
    </inkml:brush>
  </inkml:definitions>
  <inkml:trace contextRef="#ctx0" brushRef="#br0">56400.000 55150.000 760,'50.000'-90.000'8,"0.000"23.000"5,0.000 22.000 7,0.000 22.000 5,3.000 13.000 5,6.000 7.000 2,7.000 6.000 3,6.000 7.000 2,-1.000 2.000-8,-5.000 1.000-19,-7.000-1.000-18,-5.000 1.000-20,-8.000 1.000-12,-5.000 3.000-7,-7.000 3.000-6,-5.000 4.000-6</inkml:trace>
</inkml:ink>
</file>

<file path=ppt/ink/ink25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6:12"/>
    </inkml:context>
    <inkml:brush xml:id="br0">
      <inkml:brushProperty name="width" value="0.035224299877882" units="cm"/>
      <inkml:brushProperty name="height" value="0.035224299877882" units="cm"/>
      <inkml:brushProperty name="color" value="#f2395b"/>
      <inkml:brushProperty name="ignorePressure" value="0"/>
    </inkml:brush>
  </inkml:definitions>
  <inkml:trace contextRef="#ctx0" brushRef="#br0">54150.000 50700.000 624,'-2.000'-38.000'41,"-3.000"26.000"-1,-3.000 24.000 1,-2.000 26.000 0,-6.000 16.000-3,-6.000 10.000-4,-6.000 10.000-5,-6.000 9.000-4,-4.000 4.000-4,1.000 1.000-3,-1.000-1.000-4,1.000 1.000-3,2.000-3.000-3,7.000-2.000-2,6.000-3.000-1,7.000-3.000-3,4.000-7.000-1,3.000-9.000 0,3.000-10.000-2,4.000-8.000 0,7.000-12.000 0,13.000-12.000-1,12.000-13.000 0,13.000-12.000 0,12.000-18.000-3,13.000-21.000-5,12.000-22.000-6,13.000-22.000-6,6.000-11.000-3,0.000 0.000 1,0.000 0.000 0,0.000 0.000-1,-8.000 3.000 2,-16.000 6.000 3,-15.000 7.000 1,-15.000 6.000 3,-15.000 7.000 2,-12.000 10.000 4,-13.000 10.000 3,-12.000 9.000 3,-15.000 9.000 3,-15.000 9.000 1,-15.000 10.000 1,-16.000 10.000 2,-8.000 7.000 0,0.000 6.000 1,0.000 7.000 0,0.000 6.000-1,4.000 4.000-2,10.000 4.000-6,10.000 3.000-5,9.000 3.000-7,7.000-1.000-1,7.000-2.000 2,6.000-3.000 1,7.000-3.000 1</inkml:trace>
</inkml:ink>
</file>

<file path=ppt/ink/ink25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6:12"/>
    </inkml:context>
    <inkml:brush xml:id="br0">
      <inkml:brushProperty name="width" value="0.0284732710570097" units="cm"/>
      <inkml:brushProperty name="height" value="0.0284732710570097" units="cm"/>
      <inkml:brushProperty name="color" value="#f2395b"/>
      <inkml:brushProperty name="ignorePressure" value="0"/>
    </inkml:brush>
  </inkml:definitions>
  <inkml:trace contextRef="#ctx0" brushRef="#br0">55000.000 51200.000 772,'26.000'-21.000'52,"4.000"10.000"-7,3.000 10.000-6,3.000 9.000-7,3.000 7.000-6,3.000 7.000-8,3.000 6.000-7,4.000 7.000-7,-3.000 2.000-3,-5.000 1.000-2,-7.000-1.000-1,-5.000 1.000 0,-3.000-4.000-7,4.000-6.000-13,3.000-6.000-11,3.000-6.000-14</inkml:trace>
</inkml:ink>
</file>

<file path=ppt/ink/ink25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6:12"/>
    </inkml:context>
    <inkml:brush xml:id="br0">
      <inkml:brushProperty name="width" value="0.0449932031333447" units="cm"/>
      <inkml:brushProperty name="height" value="0.0449932031333447" units="cm"/>
      <inkml:brushProperty name="color" value="#f2395b"/>
      <inkml:brushProperty name="ignorePressure" value="0"/>
    </inkml:brush>
  </inkml:definitions>
  <inkml:trace contextRef="#ctx0" brushRef="#br0">56450.000 50100.000 488,'-4.000'-49.000'0,"-5.000"4.000"0,-7.000 3.000 0,-5.000 3.000 0,-3.000 9.000 7,4.000 16.000 14,3.000 15.000 13,3.000 17.000 15,1.000 13.000 3,1.000 13.000-5,-1.000 12.000-5,1.000 13.000-6,1.000 6.000-4,3.000 0.000-3,3.000 0.000-3,4.000 0.000-3,1.000 0.000-3,0.000 0.000-3,0.000 0.000-2,0.000 0.000-2,3.000-2.000-2,6.000-3.000 0,7.000-3.000-2,6.000-2.000-1,3.000-1.000-1,0.000 3.000-5,0.000 3.000-2,0.000 4.000-4,0.000-3.000-1,0.000-5.000 1,0.000-7.000 0,0.000-5.000 1,-4.000-4.000-1,-5.000 0.000-3,-7.000 0.000-4,-5.000 0.000-3,-6.000-2.000-1,-3.000-3.000 0,-3.000-3.000 0,-2.000-2.000 0,-8.000-5.000-1,-8.000-2.000-2,-10.000-3.000-1,-9.000-3.000-3,-10.000-4.000-1,-9.000-3.000-2,-10.000-3.000-2,-8.000-2.000-2,-4.000-5.000 1,3.000-2.000 1,3.000-3.000 1,4.000-3.000 3,8.000-6.000 0,17.000-5.000 0,15.000-7.000 1,16.000-5.000 0,7.000-6.000 0,1.000-3.000 1,-1.000-3.000 1,1.000-2.000 1</inkml:trace>
</inkml:ink>
</file>

<file path=ppt/ink/ink25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6:13"/>
    </inkml:context>
    <inkml:brush xml:id="br0">
      <inkml:brushProperty name="width" value="0.0251662228256464" units="cm"/>
      <inkml:brushProperty name="height" value="0.0251662228256464" units="cm"/>
      <inkml:brushProperty name="color" value="#f2395b"/>
      <inkml:brushProperty name="ignorePressure" value="0"/>
    </inkml:brush>
  </inkml:definitions>
  <inkml:trace contextRef="#ctx0" brushRef="#br0">56700.000 50550.000 874,'4.000'-46.000'0,"10.000"10.000"0,10.000 10.000 0,9.000 9.000 0,9.000 9.000 5,9.000 9.000 10,10.000 10.000 9,10.000 10.000 11,0.000 5.000-3,-5.000 4.000-18,-7.000 3.000-15,-5.000 3.000-17,-8.000-1.000-12,-5.000-2.000-6,-7.000-3.000-7,-5.000-3.000-7</inkml:trace>
</inkml:ink>
</file>

<file path=ppt/ink/ink25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6:13"/>
    </inkml:context>
    <inkml:brush xml:id="br0">
      <inkml:brushProperty name="width" value="0.0525627844035625" units="cm"/>
      <inkml:brushProperty name="height" value="0.0525627844035625" units="cm"/>
      <inkml:brushProperty name="color" value="#f2395b"/>
      <inkml:brushProperty name="ignorePressure" value="0"/>
    </inkml:brush>
  </inkml:definitions>
  <inkml:trace contextRef="#ctx0" brushRef="#br0">58900.000 51050.000 418,'-18.000'-47.000'5,"17.000"6.000"10,15.000 7.000 9,16.000 6.000 10,7.000 6.000 3,1.000 6.000-4,-1.000 7.000-5,1.000 6.000-4,1.000 7.000-2,3.000 10.000-1,3.000 10.000 0,4.000 9.000 0,-3.000 6.000-1,-5.000 3.000-2,-7.000 3.000-1,-5.000 4.000-2,-6.000 5.000-1,-3.000 10.000-1,-3.000 10.000-1,-2.000 9.000-1,-8.000 9.000-2,-8.000 9.000-1,-10.000 10.000-2,-9.000 10.000-2,-12.000 2.000-1,-11.000-3.000-2,-14.000-3.000-2,-11.000-2.000-1,-4.000-6.000-1,6.000-6.000 2,7.000-6.000 0,6.000-6.000 1,6.000-10.000-4,6.000-12.000-9,7.000-13.000-9,6.000-12.000-10,4.000-18.000-7,4.000-21.000-7,3.000-22.000-8,3.000-22.000-8,3.000-19.000 2,3.000-16.000 10,3.000-15.000 10,4.000-15.000 10,1.000-6.000 8,0.000 7.000 4,0.000 6.000 6,0.000 7.000 5,0.000 4.000 4,0.000 3.000 2,0.000 3.000 4,0.000 4.000 2,0.000 5.000 5,0.000 10.000 5,0.000 10.000 5,0.000 9.000 5,-2.000 15.000 10,-3.000 22.000 13,-3.000 22.000 14,-2.000 23.000 14,-1.000 16.000 1,3.000 13.000-11,3.000 12.000-10,4.000 13.000-12,-1.000 15.000-9,-3.000 19.000-4,-3.000 19.000-7,-2.000 19.000-5,-3.000 18.000-6,1.000 19.000-8,-1.000 19.000-8,1.000 19.000-7,-1.000 19.000-8,1.000 23.000-10,-1.000 22.000-9,1.000 22.000-9,1.000 8.000-7,3.000-2.000-5,3.000-3.000-5,4.000-3.000-3,-1.000-34.000 1,-3.000-61.000 10,-3.000-64.000 8,-2.000-61.000 10</inkml:trace>
</inkml:ink>
</file>

<file path=ppt/ink/ink25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6:50"/>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69550.000 50850.000 999,'-22.000'-47.000'-60,"6.000"6.000"11,7.000 7.000 12,6.000 6.000 11</inkml:trace>
</inkml:ink>
</file>

<file path=ppt/ink/ink25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6:51"/>
    </inkml:context>
    <inkml:brush xml:id="br0">
      <inkml:brushProperty name="width" value="0.0499368123710155" units="cm"/>
      <inkml:brushProperty name="height" value="0.0499368123710155" units="cm"/>
      <inkml:brushProperty name="color" value="#00bff3"/>
      <inkml:brushProperty name="ignorePressure" value="0"/>
    </inkml:brush>
  </inkml:definitions>
  <inkml:trace contextRef="#ctx0" brushRef="#br0">69450.000 50250.000 440,'-24.000'-46.000'0,"4.000"10.000"0,3.000 10.000 0,3.000 9.000 0,3.000 2.000 2,3.000-2.000 3,3.000-3.000 5,4.000-3.000 2,-1.000 5.000 9,-3.000 17.000 12,-3.000 15.000 11,-2.000 16.000 13,-1.000 9.000 1,3.000 3.000-9,3.000 3.000-9,4.000 4.000-9,-1.000 5.000-5,-3.000 10.000-2,-3.000 10.000-2,-2.000 9.000-1,-5.000 7.000-3,-2.000 7.000-1,-3.000 6.000-2,-3.000 7.000-1,-4.000 10.000-3,-3.000 16.000-1,-3.000 15.000-2,-2.000 17.000-1,-1.000 11.000-4,3.000 10.000-1,3.000 10.000-4,4.000 9.000-2,-1.000 6.000-3,-3.000 3.000-1,-3.000 3.000-2,-2.000 4.000-1,0.000-3.000-3,7.000-5.000-2,6.000-7.000-4,7.000-5.000-2,4.000-6.000-3,3.000-3.000-2,3.000-3.000-3,4.000-2.000-3,1.000-11.000 1,0.000-15.000 1,0.000-15.000 2,0.000-16.000 3,1.000-19.000-1,4.000-22.000-1,3.000-22.000-1,3.000-21.000-2,3.000-18.000 1,3.000-12.000 3,3.000-13.000 2,4.000-12.000 3,-1.000-9.000 3,-3.000-2.000 1,-3.000-3.000 3,-2.000-3.000 2</inkml:trace>
</inkml:ink>
</file>

<file path=ppt/ink/ink2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09:17"/>
    </inkml:context>
    <inkml:brush xml:id="br0">
      <inkml:brushProperty name="width" value="0.0396776683628559" units="cm"/>
      <inkml:brushProperty name="height" value="0.0396776683628559" units="cm"/>
      <inkml:brushProperty name="color" value="#f2395b"/>
      <inkml:brushProperty name="ignorePressure" value="0"/>
    </inkml:brush>
  </inkml:definitions>
  <inkml:trace contextRef="#ctx0" brushRef="#br0">94000.000 5100.000 554,'-57.000'-27.000'69,"39.000"-3.000"-11,36.000-3.000-11,39.000-2.000-11,22.000-3.000-10,10.000 1.000-7,10.000-1.000-9,9.000 1.000-9,1.000 4.000-3,-6.000 9.000-2,-6.000 10.000 0,-6.000 10.000-1,-7.000 4.000 0,-6.000 0.000 2,-6.000 0.000 2,-6.000 0.000 2,-7.000 3.000 1,-6.000 6.000 0,-6.000 7.000 0,-6.000 6.000 0,2.000 7.000 2,14.000 10.000 6,11.000 10.000 5,14.000 9.000 4,5.000 1.000 3,1.000-6.000-2,-1.000-6.000 0,1.000-6.000-3,-3.000-4.000 0,-2.000 1.000-3,-3.000-1.000-1,-3.000 1.000-1,-6.000-3.000-4,-5.000-2.000-4,-7.000-3.000-5,-5.000-3.000-5,-4.000-4.000-5,0.000-3.000-9,0.000-3.000-8,0.000-2.000-8,-4.000-8.000-9,-5.000-8.000-10,-7.000-10.000-9,-5.000-9.000-11</inkml:trace>
</inkml:ink>
</file>

<file path=ppt/ink/ink25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6:51"/>
    </inkml:context>
    <inkml:brush xml:id="br0">
      <inkml:brushProperty name="width" value="0.0392172448337078" units="cm"/>
      <inkml:brushProperty name="height" value="0.0392172448337078" units="cm"/>
      <inkml:brushProperty name="color" value="#00bff3"/>
      <inkml:brushProperty name="ignorePressure" value="0"/>
    </inkml:brush>
  </inkml:definitions>
  <inkml:trace contextRef="#ctx0" brushRef="#br0">70450.000 52050.000 560,'4.000'-72.000'5,"10.000"6.000"7,10.000 7.000 8,9.000 6.000 9,-2.000 12.000 6,-12.000 19.000 5,-13.000 19.000 6,-12.000 19.000 4,-16.000 18.000-2,-19.000 19.000-8,-18.000 19.000-9,-19.000 19.000-10,-8.000 7.000-4,3.000-3.000-3,3.000-3.000-2,4.000-2.000-2,2.000-6.000-3,4.000-6.000-4,3.000-6.000-5,3.000-6.000-3,3.000-6.000-3,3.000-2.000-1,3.000-3.000-1,4.000-3.000 0,2.000-6.000-1,4.000-5.000 2,3.000-7.000 1,3.000-5.000 2,14.000-3.000 2,25.000 4.000 4,25.000 3.000 4,25.000 3.000 4,18.000-1.000 0,14.000-2.000-3,11.000-3.000-2,14.000-3.000-4,5.000-1.000-1,1.000 4.000-1,-1.000 3.000 0,1.000 3.000-1,-3.000-1.000-4,-2.000-2.000-9,-3.000-3.000-7,-3.000-3.000-10,-7.000-2.000-3,-9.000 0.000 1,-10.000 0.000 1,-8.000 0.000 1,-11.000-2.000 0,-8.000-3.000-4,-10.000-3.000-1,-9.000-2.000-4</inkml:trace>
</inkml:ink>
</file>

<file path=ppt/ink/ink25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6:52"/>
    </inkml:context>
    <inkml:brush xml:id="br0">
      <inkml:brushProperty name="width" value="0.0479924008250237" units="cm"/>
      <inkml:brushProperty name="height" value="0.0479924008250237" units="cm"/>
      <inkml:brushProperty name="color" value="#00bff3"/>
      <inkml:brushProperty name="ignorePressure" value="0"/>
    </inkml:brush>
  </inkml:definitions>
  <inkml:trace contextRef="#ctx0" brushRef="#br0">71450.000 53000.000 458,'-22.000'-19.000'91,"6.000"13.000"-12,7.000 12.000-14,6.000 13.000-11,-2.000 16.000-10,-9.000 23.000-5,-10.000 22.000-6,-8.000 22.000-4,-4.000 15.000-5,3.000 9.000-2,3.000 10.000-2,4.000 10.000-3,2.000 16.000-3,4.000 26.000-6,3.000 24.000-6,3.000 26.000-5,-1.000 7.000-5,-2.000-9.000-7,-3.000-10.000-5,-3.000-8.000-6,-1.000-11.000-4,4.000-8.000-6,3.000-10.000-3,3.000-9.000-5,1.000-5.000 0,1.000 0.000 5,-1.000 0.000 4,1.000 0.000 4,1.000-13.000 3,3.000-24.000 0,3.000-26.000-1,4.000-24.000 1,-1.000-20.000 1,-3.000-11.000 0,-3.000-14.000 3,-2.000-11.000 0</inkml:trace>
</inkml:ink>
</file>

<file path=ppt/ink/ink25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6:52"/>
    </inkml:context>
    <inkml:brush xml:id="br0">
      <inkml:brushProperty name="width" value="0.0402416624128819" units="cm"/>
      <inkml:brushProperty name="height" value="0.0402416624128819" units="cm"/>
      <inkml:brushProperty name="color" value="#00bff3"/>
      <inkml:brushProperty name="ignorePressure" value="0"/>
    </inkml:brush>
  </inkml:definitions>
  <inkml:trace contextRef="#ctx0" brushRef="#br0">71250.000 53200.000 546,'6.000'-91.000'25,"13.000"19.000"4,12.000 19.000 3,13.000 19.000 3,9.000 12.000 1,6.000 6.000-2,7.000 7.000-4,6.000 6.000-1,1.000 3.000-4,-3.000 0.000-3,-3.000 0.000-2,-2.000 0.000-4,-6.000 3.000-1,-6.000 6.000 0,-6.000 7.000 0,-6.000 6.000-1,-7.000 10.000 1,-6.000 17.000-3,-6.000 15.000-1,-6.000 16.000-1,-12.000 7.000-3,-15.000 1.000-2,-15.000-1.000-3,-16.000 1.000-3,-12.000-3.000-4,-5.000-2.000-4,-7.000-3.000-5,-5.000-3.000-5,-1.000-2.000-5,6.000 0.000-7,7.000 0.000-6,6.000 0.000-7,3.000-4.000-1,0.000-5.000 2,0.000-7.000 4,0.000-5.000 3</inkml:trace>
</inkml:ink>
</file>

<file path=ppt/ink/ink25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6:52"/>
    </inkml:context>
    <inkml:brush xml:id="br0">
      <inkml:brushProperty name="width" value="0.0333437100052834" units="cm"/>
      <inkml:brushProperty name="height" value="0.0333437100052834" units="cm"/>
      <inkml:brushProperty name="color" value="#00bff3"/>
      <inkml:brushProperty name="ignorePressure" value="0"/>
    </inkml:brush>
  </inkml:definitions>
  <inkml:trace contextRef="#ctx0" brushRef="#br0">72550.000 53400.000 659,'-19.000'-44.000'7,"13.000"13.000"14,12.000 12.000 13,13.000 13.000 15,15.000 4.000 3,19.000-3.000-4,19.000-3.000-5,19.000-2.000-5,5.000-3.000-8,-5.000 1.000-14,-7.000-1.000-14,-5.000 1.000-12,-9.000 1.000-8,-9.000 3.000-4,-10.000 3.000-4,-8.000 4.000-3,-9.000 5.000-4,-6.000 10.000-4,-6.000 10.000-4,-6.000 9.000-4,-7.000 1.000 1,-6.000-6.000 4,-6.000-6.000 4,-6.000-6.000 5</inkml:trace>
</inkml:ink>
</file>

<file path=ppt/ink/ink25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6:53"/>
    </inkml:context>
    <inkml:brush xml:id="br0">
      <inkml:brushProperty name="width" value="0.0388418212532997" units="cm"/>
      <inkml:brushProperty name="height" value="0.0388418212532997" units="cm"/>
      <inkml:brushProperty name="color" value="#00bff3"/>
      <inkml:brushProperty name="ignorePressure" value="0"/>
    </inkml:brush>
  </inkml:definitions>
  <inkml:trace contextRef="#ctx0" brushRef="#br0">72850.000 53750.000 566,'-90.000'4.000'49,"23.000"10.000"6,22.000 10.000 6,22.000 9.000 5,8.000 12.000-2,-2.000 16.000-13,-3.000 15.000-11,-3.000 17.000-11,1.000 5.000-13,6.000-3.000-13,7.000-3.000-14,6.000-2.000-13,3.000-8.000-10,0.000-8.000-5,0.000-10.000-6,0.000-9.000-7,4.000-13.000-2,10.000-16.000 1,10.000-15.000 0,9.000-15.000 1</inkml:trace>
</inkml:ink>
</file>

<file path=ppt/ink/ink25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6:53"/>
    </inkml:context>
    <inkml:brush xml:id="br0">
      <inkml:brushProperty name="width" value="0.0389785543084145" units="cm"/>
      <inkml:brushProperty name="height" value="0.0389785543084145" units="cm"/>
      <inkml:brushProperty name="color" value="#00bff3"/>
      <inkml:brushProperty name="ignorePressure" value="0"/>
    </inkml:brush>
  </inkml:definitions>
  <inkml:trace contextRef="#ctx0" brushRef="#br0">73300.000 53700.000 564,'-24.000'-11.000'48,"4.000"28.000"8,3.000 28.000 10,3.000 29.000 8,3.000 11.000-3,3.000-2.000-17,3.000-3.000-16,4.000-3.000-16,-1.000 4.000-16,-3.000 13.000-11,-3.000 12.000-13,-2.000 13.000-13,-3.000 1.000-9,1.000-9.000-6,-1.000-10.000-6,1.000-8.000-6,1.000-14.000 2,3.000-15.000 11,3.000-15.000 9,4.000-16.000 9,-1.000-8.000 6,-3.000 0.000-1,-3.000 0.000-1,-2.000 0.000 0</inkml:trace>
</inkml:ink>
</file>

<file path=ppt/ink/ink25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6:53"/>
    </inkml:context>
    <inkml:brush xml:id="br0">
      <inkml:brushProperty name="width" value="0.0378532856702805" units="cm"/>
      <inkml:brushProperty name="height" value="0.0378532856702805" units="cm"/>
      <inkml:brushProperty name="color" value="#00bff3"/>
      <inkml:brushProperty name="ignorePressure" value="0"/>
    </inkml:brush>
  </inkml:definitions>
  <inkml:trace contextRef="#ctx0" brushRef="#br0">71850.000 55550.000 581,'-71.000'-5.000'1,"10.000"-9.000"3,10.000-10.000 2,9.000-8.000 2,18.000-6.000 8,29.000 1.000 12,28.000-1.000 13,28.000 1.000 12,24.000-3.000 4,23.000-2.000-5,22.000-3.000-4,22.000-3.000-4,15.000 2.000-9,9.000 10.000-15,10.000 10.000-15,10.000 9.000-13,-3.000 7.000-13,-11.000 7.000-11,-14.000 6.000-10,-11.000 7.000-10,-22.000 2.000-5,-27.000 1.000-1,-28.000-1.000 1,-28.000 1.000-1</inkml:trace>
</inkml:ink>
</file>

<file path=ppt/ink/ink25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6:54"/>
    </inkml:context>
    <inkml:brush xml:id="br0">
      <inkml:brushProperty name="width" value="0.0403730235993862" units="cm"/>
      <inkml:brushProperty name="height" value="0.0403730235993862" units="cm"/>
      <inkml:brushProperty name="color" value="#00bff3"/>
      <inkml:brushProperty name="ignorePressure" value="0"/>
    </inkml:brush>
  </inkml:definitions>
  <inkml:trace contextRef="#ctx0" brushRef="#br0">75050.000 52900.000 544,'-46.000'-46.000'8,"10.000"10.000"13,10.000 10.000 14,9.000 9.000 15,18.000 1.000 3,29.000-6.000-7,28.000-6.000-8,28.000-6.000-8,12.000-1.000-3,-3.000 7.000 1,-3.000 6.000 0,-2.000 7.000 1,-3.000 4.000-4,1.000 3.000-6,-1.000 3.000-7,1.000 4.000-6,-4.000 2.000-7,-6.000 4.000-8,-6.000 3.000-7,-6.000 3.000-9,-7.000 4.000-8,-6.000 7.000-8,-6.000 6.000-9,-6.000 7.000-8,-9.000 0.000-3,-8.000-2.000 5,-10.000-3.000 4,-9.000-3.000 4</inkml:trace>
</inkml:ink>
</file>

<file path=ppt/ink/ink25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6:54"/>
    </inkml:context>
    <inkml:brush xml:id="br0">
      <inkml:brushProperty name="width" value="0.0356811471283436" units="cm"/>
      <inkml:brushProperty name="height" value="0.0356811471283436" units="cm"/>
      <inkml:brushProperty name="color" value="#00bff3"/>
      <inkml:brushProperty name="ignorePressure" value="0"/>
    </inkml:brush>
  </inkml:definitions>
  <inkml:trace contextRef="#ctx0" brushRef="#br0">75200.000 53700.000 616,'-80.000'-22.000'11,"41.000"6.000"21,40.000 7.000 21,42.000 6.000 21,25.000 3.000 3,14.000 0.000-20,11.000 0.000-17,14.000 0.000-19,5.000 0.000-10,1.000 0.000-5,-1.000 0.000-4,1.000 0.000-5,-1.000 1.000-1,1.000 4.000-1,-1.000 3.000 1,1.000 3.000-1</inkml:trace>
</inkml:ink>
</file>

<file path=ppt/ink/ink25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6:54"/>
    </inkml:context>
    <inkml:brush xml:id="br0">
      <inkml:brushProperty name="width" value="0.0493387505412102" units="cm"/>
      <inkml:brushProperty name="height" value="0.0493387505412102" units="cm"/>
      <inkml:brushProperty name="color" value="#00bff3"/>
      <inkml:brushProperty name="ignorePressure" value="0"/>
    </inkml:brush>
  </inkml:definitions>
  <inkml:trace contextRef="#ctx0" brushRef="#br0">78400.000 53350.000 445,'-24.000'-25.000'17,"4.000"0.000"9,3.000 0.000 9,3.000 0.000 11,9.000 3.000 0,16.000 6.000-6,15.000 7.000-6,17.000 6.000-7,14.000 1.000-4,17.000-3.000-1,15.000-3.000-2,16.000-2.000 0,9.000-1.000-2,3.000 3.000-1,3.000 3.000-2,4.000 4.000-1,1.000-1.000-1,0.000-3.000 1,0.000-3.000 0,0.000-2.000 0,12.000-1.000 0,26.000 3.000 0,24.000 3.000-1,26.000 4.000 1,8.000-1.000-3,-5.000-3.000-3,-7.000-3.000-3,-5.000-2.000-5,-1.000-1.000-2,6.000 3.000-3,7.000 3.000-2,6.000 4.000-3,4.000 1.000-2,4.000 0.000 0,3.000 0.000-1,3.000 0.000 0,1.000-2.000 0,1.000-3.000-2,-1.000-3.000 0,1.000-2.000-2,-1.000-1.000 0,1.000 3.000 2,-1.000 3.000 0,1.000 4.000 0,-3.000-3.000 1,-2.000-5.000-2,-3.000-7.000-1,-3.000-5.000-2,-6.000-4.000 0,-5.000 0.000 0,-7.000 0.000-2,-5.000 0.000 1,-11.000-4.000-2,-11.000-5.000-3,-14.000-7.000-2,-11.000-5.000-4,-22.000 0.000 0,-27.000 10.000-1,-28.000 10.000 1,-28.000 9.000 1</inkml:trace>
</inkml:ink>
</file>

<file path=ppt/ink/ink2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09:18"/>
    </inkml:context>
    <inkml:brush xml:id="br0">
      <inkml:brushProperty name="width" value="0.0402980297803879" units="cm"/>
      <inkml:brushProperty name="height" value="0.0402980297803879" units="cm"/>
      <inkml:brushProperty name="color" value="#f2395b"/>
      <inkml:brushProperty name="ignorePressure" value="0"/>
    </inkml:brush>
  </inkml:definitions>
  <inkml:trace contextRef="#ctx0" brushRef="#br0">97950.000 4350.000 545,'46.000'-22.000'53,"-5.000"6.000"1,-7.000 7.000 0,-5.000 6.000 2,-1.000 4.000-5,6.000 4.000-7,7.000 3.000-8,6.000 3.000-7,-1.000 4.000-7,-5.000 7.000-3,-7.000 6.000-4,-5.000 7.000-4,-8.000 5.000-4,-5.000 7.000-3,-7.000 6.000-5,-5.000 7.000-3,-12.000 4.000-5,-16.000 3.000-3,-15.000 3.000-4,-15.000 4.000-4,-11.000-1.000-2,-2.000-3.000 1,-3.000-3.000-1,-3.000-2.000 1,2.000-5.000 2,10.000-2.000 5,10.000-3.000 5,9.000-3.000 5,6.000-6.000 4,3.000-5.000 2,3.000-7.000 2,4.000-5.000 4,7.000-3.000-1,13.000 4.000-3,12.000 3.000-2,13.000 3.000-4,9.000-2.000-2,6.000-6.000-1,7.000-6.000-3,6.000-6.000-1,9.000-9.000-4,13.000-8.000-5,12.000-10.000-5,13.000-9.000-5,2.000-7.000-3,-5.000-3.000 1,-7.000-3.000 0,-5.000-2.000 0,-8.000-5.000 2,-5.000-2.000-1,-7.000-3.000 2,-5.000-3.000 1</inkml:trace>
</inkml:ink>
</file>

<file path=ppt/ink/ink25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6:55"/>
    </inkml:context>
    <inkml:brush xml:id="br0">
      <inkml:brushProperty name="width" value="0.0517748780548573" units="cm"/>
      <inkml:brushProperty name="height" value="0.0517748780548573" units="cm"/>
      <inkml:brushProperty name="color" value="#00bff3"/>
      <inkml:brushProperty name="ignorePressure" value="0"/>
    </inkml:brush>
  </inkml:definitions>
  <inkml:trace contextRef="#ctx0" brushRef="#br0">80050.000 48650.000 424,'0.000'-49.000'2,"0.000"4.000"2,0.000 3.000 4,0.000 3.000 2,0.000 9.000 10,0.000 16.000 16,0.000 15.000 17,0.000 17.000 17,-4.000 22.000 3,-5.000 32.000-9,-7.000 31.000-10,-5.000 32.000-8,-6.000 24.000-9,-3.000 19.000-5,-3.000 19.000-6,-2.000 19.000-6,-3.000 10.000-6,1.000 4.000-8,-1.000 3.000-6,1.000 3.000-6,1.000 6.000-8,3.000 9.000-7,3.000 10.000-7,4.000 10.000-7,4.000-4.000-5,6.000-16.000-5,7.000-15.000-3,6.000-15.000-4,4.000-25.000 2,4.000-30.000 7,3.000-32.000 6,3.000-30.000 8,-1.000-25.000 1,-2.000-15.000-1,-3.000-15.000-3,-3.000-16.000-2</inkml:trace>
</inkml:ink>
</file>

<file path=ppt/ink/ink25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6:55"/>
    </inkml:context>
    <inkml:brush xml:id="br0">
      <inkml:brushProperty name="width" value="0.0443444810807705" units="cm"/>
      <inkml:brushProperty name="height" value="0.0443444810807705" units="cm"/>
      <inkml:brushProperty name="color" value="#00bff3"/>
      <inkml:brushProperty name="ignorePressure" value="0"/>
    </inkml:brush>
  </inkml:definitions>
  <inkml:trace contextRef="#ctx0" brushRef="#br0">79550.000 48500.000 496,'0.000'-93.000'0,"0.000"17.000"0,0.000 15.000 0,0.000 16.000 0,4.000 5.000 3,10.000-2.000 8,10.000-3.000 8,9.000-3.000 7,7.000 2.000 4,7.000 10.000 0,6.000 10.000 1,7.000 9.000 0,5.000 6.000 0,7.000 3.000-1,6.000 3.000-2,7.000 4.000 0,4.000 7.000-3,3.000 13.000 0,3.000 12.000-1,4.000 13.000-2,-3.000 9.000-1,-5.000 6.000-2,-7.000 7.000-2,-5.000 6.000-2,-11.000 3.000-2,-11.000 0.000-3,-14.000 0.000-3,-11.000 0.000-1,-14.000 4.000-4,-11.000 10.000-4,-14.000 10.000-3,-11.000 9.000-4,-18.000 7.000-1,-22.000 7.000 2,-22.000 6.000 0,-21.000 7.000 2,-12.000-1.000-6,1.000-6.000-12,-1.000-6.000-12,1.000-6.000-13,4.000-9.000-2,9.000-8.000 8,10.000-10.000 7,10.000-9.000 7,10.000-12.000 3,13.000-11.000-3,12.000-14.000-2,13.000-11.000-4,7.000-9.000 2,4.000-3.000 2,3.000-3.000 5,3.000-2.000 3</inkml:trace>
</inkml:ink>
</file>

<file path=ppt/ink/ink25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6:56"/>
    </inkml:context>
    <inkml:brush xml:id="br0">
      <inkml:brushProperty name="width" value="0.0466864518821239" units="cm"/>
      <inkml:brushProperty name="height" value="0.0466864518821239" units="cm"/>
      <inkml:brushProperty name="color" value="#00bff3"/>
      <inkml:brushProperty name="ignorePressure" value="0"/>
    </inkml:brush>
  </inkml:definitions>
  <inkml:trace contextRef="#ctx0" brushRef="#br0">81100.000 50400.000 471,'23.000'-25.000'0,"-3.000"0.000"2,-3.000 0.000 1,-2.000 0.000 0,-1.000 6.000 10,3.000 13.000 17,3.000 12.000 16,4.000 13.000 18,-3.000 9.000 4,-5.000 6.000-7,-7.000 7.000-8,-5.000 6.000-7,-6.000 7.000-8,-3.000 10.000-5,-3.000 10.000-7,-2.000 9.000-7,-5.000 4.000-5,-2.000 1.000-7,-3.000-1.000-4,-3.000 1.000-7,-1.000-3.000-2,4.000-2.000 3,3.000-3.000 2,3.000-3.000 1,3.000-6.000-7,3.000-5.000-18,3.000-7.000-18,4.000-5.000-18</inkml:trace>
</inkml:ink>
</file>

<file path=ppt/ink/ink25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6:56"/>
    </inkml:context>
    <inkml:brush xml:id="br0">
      <inkml:brushProperty name="width" value="0.0366996489465237" units="cm"/>
      <inkml:brushProperty name="height" value="0.0366996489465237" units="cm"/>
      <inkml:brushProperty name="color" value="#00bff3"/>
      <inkml:brushProperty name="ignorePressure" value="0"/>
    </inkml:brush>
  </inkml:definitions>
  <inkml:trace contextRef="#ctx0" brushRef="#br0">81200.000 50950.000 599,'3.000'-47.000'35,"6.000"6.000"1,7.000 7.000 1,6.000 6.000 0,4.000 6.000-1,4.000 6.000-3,3.000 7.000-5,3.000 6.000-3,4.000 1.000-2,7.000-3.000 0,6.000-3.000-1,7.000-2.000-1,-1.000-1.000-2,-6.000 3.000-5,-6.000 3.000-6,-6.000 4.000-5,-4.000 2.000-6,1.000 4.000-10,-1.000 3.000-10,1.000 3.000-9,-4.000 3.000-10,-6.000 3.000-10,-6.000 3.000-12,-6.000 4.000-11</inkml:trace>
</inkml:ink>
</file>

<file path=ppt/ink/ink25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6:56"/>
    </inkml:context>
    <inkml:brush xml:id="br0">
      <inkml:brushProperty name="width" value="0.0479973554611206" units="cm"/>
      <inkml:brushProperty name="height" value="0.0479973554611206" units="cm"/>
      <inkml:brushProperty name="color" value="#00bff3"/>
      <inkml:brushProperty name="ignorePressure" value="0"/>
    </inkml:brush>
  </inkml:definitions>
  <inkml:trace contextRef="#ctx0" brushRef="#br0">82000.000 50200.000 458,'-2.000'-49.000'2,"-3.000"4.000"6,-3.000 3.000 4,-2.000 3.000 5,-1.000 9.000 10,3.000 16.000 13,3.000 15.000 14,4.000 17.000 14,2.000 11.000 2,4.000 10.000-9,3.000 10.000-9,3.000 9.000-9,-2.000 10.000-9,-6.000 14.000-8,-6.000 11.000-9,-6.000 14.000-8,-4.000 5.000-8,1.000 1.000-4,-1.000-1.000-6,1.000 1.000-5,-3.000-1.000-7,-2.000 1.000-7,-3.000-1.000-9,-3.000 1.000-8,1.000-7.000-4,6.000-12.000-2,7.000-13.000-3,6.000-12.000-1</inkml:trace>
</inkml:ink>
</file>

<file path=ppt/ink/ink25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6:56"/>
    </inkml:context>
    <inkml:brush xml:id="br0">
      <inkml:brushProperty name="width" value="0.0453763864934444" units="cm"/>
      <inkml:brushProperty name="height" value="0.0453763864934444" units="cm"/>
      <inkml:brushProperty name="color" value="#00bff3"/>
      <inkml:brushProperty name="ignorePressure" value="0"/>
    </inkml:brush>
  </inkml:definitions>
  <inkml:trace contextRef="#ctx0" brushRef="#br0">82150.000 51450.000 484,'115.000'-71.000'5,"-18.000"10.000"10,-19.000 10.000 10,-18.000 9.000 11,-10.000 7.000 3,0.000 7.000 0,0.000 6.000-2,0.000 7.000 0,-5.000 11.000-1,-9.000 20.000 1,-10.000 18.000 1,-8.000 20.000 0,-14.000 11.000-3,-15.000 7.000-7,-15.000 6.000-6,-16.000 7.000-7,-5.000-3.000-5,6.000-8.000 0,7.000-10.000-3,6.000-9.000-1,13.000-9.000-6,23.000-5.000-11,22.000-7.000-11,22.000-5.000-12,18.000-14.000-6,16.000-18.000-3,15.000-19.000-3,17.000-18.000-3,-4.000-7.000 1,-22.000 6.000 6,-22.000 7.000 4,-21.000 6.000 6,-14.000 4.000 1,-2.000 4.000 0,-3.000 3.000-1,-3.000 3.000-1</inkml:trace>
</inkml:ink>
</file>

<file path=ppt/ink/ink25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6:57"/>
    </inkml:context>
    <inkml:brush xml:id="br0">
      <inkml:brushProperty name="width" value="0.0417960546910763" units="cm"/>
      <inkml:brushProperty name="height" value="0.0417960546910763" units="cm"/>
      <inkml:brushProperty name="color" value="#00bff3"/>
      <inkml:brushProperty name="ignorePressure" value="0"/>
    </inkml:brush>
  </inkml:definitions>
  <inkml:trace contextRef="#ctx0" brushRef="#br0">83300.000 47350.000 526,'10.000'-47.000'9,"23.000"6.000"19,22.000 7.000 18,22.000 6.000 19,7.000 10.000 3,-6.000 17.000-10,-6.000 15.000-12,-6.000 16.000-12,-10.000 7.000-6,-12.000 1.000-4,-13.000-1.000-2,-12.000 1.000-4,-13.000 1.000-4,-12.000 3.000-5,-13.000 3.000-5,-12.000 4.000-4,-12.000 2.000-6,-8.000 4.000-4,-10.000 3.000-5,-9.000 3.000-5,-4.000-2.000-2,4.000-6.000-1,3.000-6.000-1,3.000-6.000 0,3.000-6.000 1,3.000-2.000 3,3.000-3.000 2,4.000-3.000 4,19.000-6.000 9,39.000-5.000 16,36.000-7.000 15,39.000-5.000 17,14.000-4.000 2,-5.000 0.000-7,-7.000 0.000-9,-5.000 0.000-8,2.000 3.000-16,13.000 6.000-24,12.000 7.000-23,13.000 6.000-24,-7.000-1.000-10,-24.000-5.000 4,-26.000-7.000 4,-24.000-5.000 3</inkml:trace>
</inkml:ink>
</file>

<file path=ppt/ink/ink25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6:58"/>
    </inkml:context>
    <inkml:brush xml:id="br0">
      <inkml:brushProperty name="width" value="0.0557512752711773" units="cm"/>
      <inkml:brushProperty name="height" value="0.0557512752711773" units="cm"/>
      <inkml:brushProperty name="color" value="#00bff3"/>
      <inkml:brushProperty name="ignorePressure" value="0"/>
    </inkml:brush>
  </inkml:definitions>
  <inkml:trace contextRef="#ctx0" brushRef="#br0">85750.000 48650.000 394,'1.000'-52.000'8,"4.000"47.000"33,3.000 47.000 31,3.000 48.000 34,-2.000 31.000 4,-6.000 20.000-21,-6.000 18.000-23,-6.000 20.000-22,-6.000 11.000-15,-2.000 7.000-8,-3.000 6.000-7,-3.000 7.000-8,-4.000 4.000-8,-3.000 3.000-8,-3.000 3.000-7,-2.000 4.000-8,-1.000 2.000-5,3.000 4.000-2,3.000 3.000-3,4.000 3.000-3,4.000-7.000-2,6.000-15.000-4,7.000-15.000-4,6.000-16.000-3,1.000-18.000 0,-3.000-18.000 4,-3.000-19.000 3,-2.000-18.000 5,-3.000-21.000 5,1.000-22.000 5,-1.000-22.000 6,1.000-21.000 5</inkml:trace>
</inkml:ink>
</file>

<file path=ppt/ink/ink25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6:59"/>
    </inkml:context>
    <inkml:brush xml:id="br0">
      <inkml:brushProperty name="width" value="0.0425341539084911" units="cm"/>
      <inkml:brushProperty name="height" value="0.0425341539084911" units="cm"/>
      <inkml:brushProperty name="color" value="#00bff3"/>
      <inkml:brushProperty name="ignorePressure" value="0"/>
    </inkml:brush>
  </inkml:definitions>
  <inkml:trace contextRef="#ctx0" brushRef="#br0">85750.000 48500.000 517,'4.000'-47.000'0,"10.000"6.000"0,10.000 7.000 0,9.000 6.000 0,7.000 3.000 6,7.000 0.000 11,6.000 0.000 12,7.000 0.000 12,5.000 3.000 3,7.000 6.000-2,6.000 7.000-5,7.000 6.000-3,-3.000 7.000-3,-8.000 10.000-1,-10.000 10.000-3,-9.000 9.000 0,-9.000 10.000-3,-5.000 14.000-3,-7.000 11.000-2,-5.000 14.000-2,-11.000 8.000-3,-11.000 7.000-3,-14.000 6.000-4,-11.000 7.000-4,-14.000 8.000-1,-11.000 14.000-3,-14.000 11.000-1,-11.000 14.000-1,-12.000 3.000-5,-9.000-2.000-7,-10.000-3.000-6,-8.000-3.000-8,-1.000-10.000-5,9.000-16.000-7,10.000-15.000-5,10.000-15.000-6,8.000-15.000-2,10.000-12.000 3,10.000-13.000 2,9.000-12.000 3,7.000-10.000 5,7.000-6.000 8,6.000-6.000 8,7.000-6.000 8</inkml:trace>
</inkml:ink>
</file>

<file path=ppt/ink/ink25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6:59"/>
    </inkml:context>
    <inkml:brush xml:id="br0">
      <inkml:brushProperty name="width" value="0.0515273809432983" units="cm"/>
      <inkml:brushProperty name="height" value="0.0515273809432983" units="cm"/>
      <inkml:brushProperty name="color" value="#00bff3"/>
      <inkml:brushProperty name="ignorePressure" value="0"/>
    </inkml:brush>
  </inkml:definitions>
  <inkml:trace contextRef="#ctx0" brushRef="#br0">87650.000 50100.000 426,'-8.000'-40.000'40,"-16.000"23.000"1,-15.000 22.000 2,-15.000 22.000 3,-12.000 15.000-3,-6.000 9.000-6,-6.000 10.000-7,-6.000 10.000-6,-2.000 4.000-3,3.000 0.000-1,3.000 0.000 1,4.000 0.000-1,5.000-2.000 0,10.000-3.000-3,10.000-3.000-3,9.000-2.000-2,7.000-6.000-2,7.000-6.000-4,6.000-6.000-2,7.000-6.000-3,18.000-7.000-6,31.000-6.000-12,32.000-6.000-10,31.000-6.000-11,13.000-10.000-4,-2.000-12.000 1,-3.000-13.000 2,-3.000-12.000 2,-6.000-7.000 4,-5.000 1.000 5,-7.000-1.000 6,-5.000 1.000 5,-11.000 2.000 6,-11.000 7.000 5,-14.000 6.000 6,-11.000 7.000 5,-14.000 8.000 12,-11.000 14.000 17,-14.000 11.000 18,-11.000 14.000 16,-9.000 8.000 3,-3.000 7.000-13,-3.000 6.000-13,-2.000 7.000-14,0.000 0.000-7,7.000-2.000-4,6.000-3.000-4,7.000-3.000-3,5.000-1.000-4,7.000 4.000-6,6.000 3.000-4,7.000 3.000-4,15.000-10.000-7,25.000-21.000-8,25.000-22.000-6,25.000-22.000-9,7.000-18.000 0,-8.000-11.000 4,-10.000-14.000 5,-9.000-11.000 5,-10.000-6.000 4,-9.000 4.000 5,-10.000 3.000 5,-8.000 3.000 4,-11.000 3.000 3,-8.000 3.000 0,-10.000 3.000 1,-9.000 4.000 1,-9.000 2.000 2,-5.000 4.000 4,-7.000 3.000 3,-5.000 3.000 4,-9.000 7.000-2,-9.000 14.000-6,-10.000 11.000-8,-8.000 14.000-6,-4.000 8.000-5,3.000 7.000-3,3.000 6.000-3,4.000 7.000-2,2.000 2.000-4,4.000 1.000-8,3.000-1.000-7,3.000 1.000-7</inkml:trace>
</inkml:ink>
</file>

<file path=ppt/ink/ink2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09:18"/>
    </inkml:context>
    <inkml:brush xml:id="br0">
      <inkml:brushProperty name="width" value="0.0369618721306324" units="cm"/>
      <inkml:brushProperty name="height" value="0.0369618721306324" units="cm"/>
      <inkml:brushProperty name="color" value="#f2395b"/>
      <inkml:brushProperty name="ignorePressure" value="0"/>
    </inkml:brush>
  </inkml:definitions>
  <inkml:trace contextRef="#ctx0" brushRef="#br0">99900.000 3000.000 595,'120.000'-19.000'141,"-9.000"13.000"-34,-10.000 12.000-32,-8.000 13.000-34,-8.000 6.000-21,-2.000 0.000-6,-3.000 0.000-8,-3.000 0.000-6,-7.000 1.000-10,-9.000 4.000-10,-10.000 3.000-13,-8.000 3.000-10,-11.000 3.000-7,-8.000 3.000-1,-10.000 3.000-1,-9.000 4.000-2,-10.000-3.000 3,-9.000-5.000 8,-10.000-7.000 8,-8.000-5.000 8,-3.000-6.000 5,7.000-3.000 5,6.000-3.000 5,7.000-2.000 3</inkml:trace>
</inkml:ink>
</file>

<file path=ppt/ink/ink25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7:01"/>
    </inkml:context>
    <inkml:brush xml:id="br0">
      <inkml:brushProperty name="width" value="0.0425974056124687" units="cm"/>
      <inkml:brushProperty name="height" value="0.0425974056124687" units="cm"/>
      <inkml:brushProperty name="color" value="#00bff3"/>
      <inkml:brushProperty name="ignorePressure" value="0"/>
    </inkml:brush>
  </inkml:definitions>
  <inkml:trace contextRef="#ctx0" brushRef="#br0">88250.000 46800.000 516,'35.000'-46.000'8,"23.000"10.000"15,22.000 10.000 15,22.000 9.000 16,1.000 9.000 4,-19.000 9.000-8,-18.000 10.000-8,-19.000 10.000-8,-15.000 10.000-6,-8.000 13.000-3,-10.000 12.000-4,-9.000 13.000-3,-13.000 7.000-3,-16.000 4.000 1,-15.000 3.000-2,-15.000 3.000 1,-14.000-1.000-5,-8.000-2.000-6,-10.000-3.000-6,-9.000-3.000-6,-1.000-7.000-6,10.000-9.000-1,10.000-10.000-3,9.000-8.000-2,18.000-9.000 3,29.000-6.000 9,28.000-6.000 10,28.000-6.000 10,24.000-9.000 4,23.000-8.000 2,22.000-10.000 0,22.000-9.000 2,5.000-2.000-4,-8.000 6.000-7,-10.000 7.000-8,-9.000 6.000-6,-12.000 7.000-3,-11.000 10.000 1,-14.000 10.000 1,-11.000 9.000 2,-11.000 2.000-6,-5.000-2.000-10,-7.000-3.000-12,-5.000-3.000-10</inkml:trace>
</inkml:ink>
</file>

<file path=ppt/ink/ink25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7:02"/>
    </inkml:context>
    <inkml:brush xml:id="br0">
      <inkml:brushProperty name="width" value="0.0517133213579655" units="cm"/>
      <inkml:brushProperty name="height" value="0.0517133213579655" units="cm"/>
      <inkml:brushProperty name="color" value="#00bff3"/>
      <inkml:brushProperty name="ignorePressure" value="0"/>
    </inkml:brush>
  </inkml:definitions>
  <inkml:trace contextRef="#ctx0" brushRef="#br0">79900.000 55150.000 425,'-22.000'-91.000'-1,"6.000"19.000"-3,7.000 19.000-3,6.000 19.000-2,3.000 7.000 5,0.000-3.000 12,0.000-3.000 12,0.000-2.000 13,0.000 10.000 10,0.000 25.000 10,0.000 25.000 10,0.000 25.000 10,-5.000 25.000-2,-9.000 25.000-10,-10.000 25.000-13,-8.000 25.000-10,-4.000 14.000-10,3.000 3.000-4,3.000 3.000-7,4.000 4.000-5,1.000 7.000-5,0.000 13.000-7,0.000 12.000-5,0.000 13.000-6,1.000 10.000-6,4.000 10.000-5,3.000 10.000-5,3.000 9.000-5,1.000-5.000-3,1.000-19.000-1,-1.000-18.000 0,1.000-19.000-1,1.000-19.000 0,3.000-19.000-1,3.000-18.000-1,4.000-19.000 0,-1.000-19.000 0,-3.000-19.000 0,-3.000-18.000 1,-2.000-19.000 0</inkml:trace>
</inkml:ink>
</file>

<file path=ppt/ink/ink25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7:02"/>
    </inkml:context>
    <inkml:brush xml:id="br0">
      <inkml:brushProperty name="width" value="0.044077567756176" units="cm"/>
      <inkml:brushProperty name="height" value="0.044077567756176" units="cm"/>
      <inkml:brushProperty name="color" value="#00bff3"/>
      <inkml:brushProperty name="ignorePressure" value="0"/>
    </inkml:brush>
  </inkml:definitions>
  <inkml:trace contextRef="#ctx0" brushRef="#br0">79450.000 55400.000 499,'1.000'-93.000'0,"4.000"17.000"0,3.000 15.000 0,3.000 16.000 0,6.000 10.000 3,9.000 7.000 6,10.000 6.000 7,10.000 7.000 6,7.000 4.000 5,6.000 3.000 0,7.000 3.000 3,6.000 4.000 0,1.000 7.000 1,-3.000 13.000-2,-3.000 12.000-2,-2.000 13.000-1,-6.000 7.000-2,-6.000 4.000-3,-6.000 3.000-1,-6.000 3.000-1,-7.000 1.000-2,-6.000 1.000-2,-6.000-1.000 0,-6.000 1.000-1,-6.000-1.000-2,-2.000 1.000-1,-3.000-1.000-2,-3.000 1.000-1,-4.000 2.000 0,-3.000 7.000 0,-3.000 6.000 0,-2.000 7.000 1,-12.000 2.000-3,-19.000 1.000-9,-18.000-1.000-7,-19.000 1.000-7,-12.000 1.000-7,-2.000 3.000-4,-3.000 3.000-5,-3.000 4.000-6,-2.000-1.000-1,0.000-3.000-2,0.000-3.000-1,0.000-2.000 0,7.000-11.000 1,17.000-15.000 3,15.000-15.000 5,16.000-16.000 3,9.000-10.000 3,3.000-3.000 2,3.000-3.000 3,4.000-2.000 3</inkml:trace>
</inkml:ink>
</file>

<file path=ppt/ink/ink25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7:03"/>
    </inkml:context>
    <inkml:brush xml:id="br0">
      <inkml:brushProperty name="width" value="0.0474549755454063" units="cm"/>
      <inkml:brushProperty name="height" value="0.0474549755454063" units="cm"/>
      <inkml:brushProperty name="color" value="#00bff3"/>
      <inkml:brushProperty name="ignorePressure" value="0"/>
    </inkml:brush>
  </inkml:definitions>
  <inkml:trace contextRef="#ctx0" brushRef="#br0">81400.000 56800.000 463,'-50.000'-44.000'120,"0.000"13.000"-26,0.000 12.000-26,0.000 13.000-26,-2.000 10.000-13,-3.000 10.000-3,-3.000 10.000-1,-2.000 9.000-3,-1.000 10.000-1,3.000 14.000-4,3.000 11.000-2,4.000 14.000-4,4.000 3.000-2,6.000-2.000-2,7.000-3.000-2,6.000-3.000-1,6.000-4.000-1,6.000-3.000-1,7.000-3.000 0,6.000-2.000 0,10.000-6.000-3,17.000-6.000-4,15.000-6.000-3,16.000-6.000-5,10.000-13.000-3,7.000-19.000-4,6.000-18.000-2,7.000-19.000-3,0.000-15.000-3,-2.000-8.000-5,-3.000-10.000-4,-3.000-9.000-3,-4.000-9.000-1,-3.000-5.000 2,-3.000-7.000 2,-2.000-5.000 3,-6.000-1.000 4,-6.000 6.000 5,-6.000 7.000 5,-6.000 6.000 5,-7.000 7.000 5,-6.000 10.000 1,-6.000 10.000 4,-6.000 9.000 1,-6.000 20.000 16,-2.000 31.000 25,-3.000 32.000 27,-3.000 31.000 26,-6.000 20.000 3,-5.000 9.000-18,-7.000 10.000-19,-5.000 10.000-18,-4.000-1.000-13,0.000-9.000-5,0.000-10.000-7,0.000-8.000-7,0.000-9.000-6,0.000-6.000-9,0.000-6.000-9,0.000-6.000-9,9.000-29.000-12,19.000-49.000-16,19.000-51.000-16,19.000-49.000-17,9.000-20.000 2,0.000 14.000 21,0.000 11.000 20,0.000 14.000 19,-4.000 10.000 15,-5.000 9.000 8,-7.000 10.000 9,-5.000 10.000 8,-4.000 10.000 3,0.000 13.000-1,0.000 12.000-2,0.000 13.000 0,0.000 6.000 1,0.000 0.000 4,0.000 0.000 5,0.000 0.000 5,1.000 0.000-1,4.000 0.000-6,3.000 0.000-5,3.000 0.000-6,3.000 1.000-8,3.000 4.000-11,3.000 3.000-11,4.000 3.000-10</inkml:trace>
</inkml:ink>
</file>

<file path=ppt/ink/ink25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7:03"/>
    </inkml:context>
    <inkml:brush xml:id="br0">
      <inkml:brushProperty name="width" value="0.0541400387883186" units="cm"/>
      <inkml:brushProperty name="height" value="0.0541400387883186" units="cm"/>
      <inkml:brushProperty name="color" value="#00bff3"/>
      <inkml:brushProperty name="ignorePressure" value="0"/>
    </inkml:brush>
  </inkml:definitions>
  <inkml:trace contextRef="#ctx0" brushRef="#br0">82800.000 56150.000 406,'-2.000'-74.000'5,"-3.000"4.000"9,-3.000 3.000 10,-2.000 3.000 10,-3.000 18.000 8,1.000 35.000 8,-1.000 35.000 8,1.000 34.000 7,-3.000 23.000 0,-2.000 13.000-8,-3.000 12.000-9,-3.000 13.000-9,-4.000 15.000-7,-3.000 19.000-6,-3.000 19.000-8,-2.000 19.000-7,-3.000 9.000-6,1.000 0.000-5,-1.000 0.000-6,1.000 0.000-7,2.000-8.000-6,7.000-16.000-9,6.000-15.000-10,7.000-15.000-8,4.000-17.000-6,3.000-15.000-1,3.000-15.000-2,4.000-16.000-1</inkml:trace>
</inkml:ink>
</file>

<file path=ppt/ink/ink25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7:03"/>
    </inkml:context>
    <inkml:brush xml:id="br0">
      <inkml:brushProperty name="width" value="0.0448512770235538" units="cm"/>
      <inkml:brushProperty name="height" value="0.0448512770235538" units="cm"/>
      <inkml:brushProperty name="color" value="#00bff3"/>
      <inkml:brushProperty name="ignorePressure" value="0"/>
    </inkml:brush>
  </inkml:definitions>
  <inkml:trace contextRef="#ctx0" brushRef="#br0">83350.000 56950.000 490,'-25.000'-25.000'0,"0.000"0.000"1,0.000 0.000-1,0.000 0.000 1,1.000 9.000 10,4.000 19.000 18,3.000 19.000 19,3.000 19.000 19,1.000 12.000 5,1.000 6.000-10,-1.000 7.000-10,1.000 6.000-9,1.000 3.000-7,3.000 0.000-7,3.000 0.000-6,4.000 0.000-7,4.000-4.000-4,6.000-5.000-6,7.000-7.000-5,6.000-5.000-4,7.000-8.000-8,10.000-5.000-10,10.000-7.000-10,9.000-5.000-11,6.000-6.000-5,3.000-3.000 0,3.000-3.000 1,4.000-2.000-1,-1.000-5.000 3,-3.000-2.000 6,-3.000-3.000 4,-2.000-3.000 5</inkml:trace>
</inkml:ink>
</file>

<file path=ppt/ink/ink25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7:03"/>
    </inkml:context>
    <inkml:brush xml:id="br0">
      <inkml:brushProperty name="width" value="0.0445660352706909" units="cm"/>
      <inkml:brushProperty name="height" value="0.0445660352706909" units="cm"/>
      <inkml:brushProperty name="color" value="#00bff3"/>
      <inkml:brushProperty name="ignorePressure" value="0"/>
    </inkml:brush>
  </inkml:definitions>
  <inkml:trace contextRef="#ctx0" brushRef="#br0">84150.000 57300.000 493,'-47.000'-91.000'5,"6.000"19.000"8,7.000 19.000 10,6.000 19.000 9,3.000 9.000 4,0.000 0.000 3,0.000 0.000 0,0.000 0.000 2,-2.000 7.000 1,-3.000 17.000 0,-3.000 15.000 0,-2.000 16.000 0,-8.000 24.000-5,-8.000 35.000-6,-10.000 35.000-9,-9.000 34.000-7,-2.000 15.000-9,6.000-3.000-12,7.000-3.000-11,6.000-2.000-10,7.000-14.000-8,10.000-21.000-2,10.000-22.000-3,9.000-22.000-4,4.000-16.000-3,1.000-9.000-6,-1.000-10.000-5,1.000-8.000-6</inkml:trace>
</inkml:ink>
</file>

<file path=ppt/ink/ink25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7:04"/>
    </inkml:context>
    <inkml:brush xml:id="br0">
      <inkml:brushProperty name="width" value="0.037818256765604" units="cm"/>
      <inkml:brushProperty name="height" value="0.037818256765604" units="cm"/>
      <inkml:brushProperty name="color" value="#00bff3"/>
      <inkml:brushProperty name="ignorePressure" value="0"/>
    </inkml:brush>
  </inkml:definitions>
  <inkml:trace contextRef="#ctx0" brushRef="#br0">85150.000 57000.000 581,'93.000'48.000'200,"-11.000"-3.000"-63,-14.000-3.000-65,-11.000-2.000-63</inkml:trace>
</inkml:ink>
</file>

<file path=ppt/ink/ink25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7:06"/>
    </inkml:context>
    <inkml:brush xml:id="br0">
      <inkml:brushProperty name="width" value="0.0312264673411846" units="cm"/>
      <inkml:brushProperty name="height" value="0.0312264673411846" units="cm"/>
      <inkml:brushProperty name="color" value="#00bff3"/>
      <inkml:brushProperty name="ignorePressure" value="0"/>
    </inkml:brush>
  </inkml:definitions>
  <inkml:trace contextRef="#ctx0" brushRef="#br0">86900.000 53150.000 704,'-43.000'-2.000'5,"17.000"-3.000"9,15.000-3.000 6,16.000-2.000 9,16.000-5.000 2,20.000-2.000-2,18.000-3.000-4,20.000-3.000-2,27.000-6.000-2,38.000-5.000-3,37.000-7.000-2,38.000-5.000-1,20.000 2.000-3,3.000 13.000-1,3.000 12.000-2,4.000 13.000-1,2.000 7.000-2,4.000 4.000-3,3.000 3.000-2,3.000 3.000-4,9.000 1.000 1,16.000 1.000 1,15.000-1.000 2,17.000 1.000 2,7.000-3.000-3,0.000-2.000-8,0.000-3.000-7,0.000-3.000-7,0.000-2.000-5,0.000 0.000-3,0.000 0.000-2,0.000 0.000-2,-13.000-2.000-1,-24.000-3.000 1,-26.000-3.000 0,-24.000-2.000 0,-34.000-3.000 2,-40.000 1.000 5,-40.000-1.000 2,-41.000 1.000 5</inkml:trace>
</inkml:ink>
</file>

<file path=ppt/ink/ink25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7:06"/>
    </inkml:context>
    <inkml:brush xml:id="br0">
      <inkml:brushProperty name="width" value="0.0509169474244118" units="cm"/>
      <inkml:brushProperty name="height" value="0.0509169474244118" units="cm"/>
      <inkml:brushProperty name="color" value="#00bff3"/>
      <inkml:brushProperty name="ignorePressure" value="0"/>
    </inkml:brush>
  </inkml:definitions>
  <inkml:trace contextRef="#ctx0" brushRef="#br0">86850.000 55100.000 432,'-24.000'-24.000'0,"4.000"4.000"0,3.000 3.000 0,3.000 3.000 0,3.000 7.000 12,3.000 14.000 26,3.000 11.000 24,4.000 14.000 25,-1.000 5.000 3,-3.000 1.000-20,-3.000-1.000-20,-2.000 1.000-20,-3.000 1.000-12,1.000 3.000-4,-1.000 3.000-3,1.000 4.000-4,1.000 1.000-2,3.000 0.000-1,3.000 0.000 0,4.000 0.000-1,-4.000 15.000 2,-9.000 32.000 3,-10.000 31.000 3,-8.000 32.000 3,-4.000 50.000-1,3.000 73.000-5,3.000 72.000-4,4.000 72.000-6,2.000-4.000-1,4.000-78.000 0,3.000-78.000 3,3.000-77.000 0,3.000-39.000-3,3.000 4.000-8,3.000 3.000-8,4.000 3.000-7,-1.000 9.000-6,-3.000 16.000-2,-3.000 15.000-3,-2.000 17.000-3,-1.000 5.000-2,3.000-3.000 1,3.000-3.000 0,4.000-2.000-1,1.000-12.000 1,0.000-19.000 3,0.000-18.000 0,0.000-19.000 3,0.000-22.000 2,0.000-25.000 6,0.000-25.000 5,0.000-25.000 4</inkml:trace>
</inkml:ink>
</file>

<file path=ppt/ink/ink2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09:18"/>
    </inkml:context>
    <inkml:brush xml:id="br0">
      <inkml:brushProperty name="width" value="0.0456670150160789" units="cm"/>
      <inkml:brushProperty name="height" value="0.0456670150160789" units="cm"/>
      <inkml:brushProperty name="color" value="#f2395b"/>
      <inkml:brushProperty name="ignorePressure" value="0"/>
    </inkml:brush>
  </inkml:definitions>
  <inkml:trace contextRef="#ctx0" brushRef="#br0">100200.000 3800.000 481,'-93.000'0.000'3,"17.000"0.000"6,15.000 0.000 5,16.000 0.000 6,9.000 3.000 3,3.000 6.000 1,3.000 7.000 1,4.000 6.000 2,1.000 7.000 1,0.000 10.000 1,0.000 10.000 3,0.000 9.000 1,-2.000 10.000 1,-3.000 14.000-3,-3.000 11.000-2,-2.000 14.000-2,-3.000 8.000-3,1.000 7.000-5,-1.000 6.000-4,1.000 7.000-4,-1.000 4.000-3,1.000 3.000-1,-1.000 3.000-1,1.000 4.000-1,1.000 2.000 0,3.000 4.000 2,3.000 3.000 1,4.000 3.000 3,2.000-5.000-6,4.000-12.000-12,3.000-13.000-12,3.000-12.000-11,3.000-15.000-7,3.000-15.000-2,3.000-15.000-3,4.000-16.000-2</inkml:trace>
</inkml:ink>
</file>

<file path=ppt/ink/ink25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7:07"/>
    </inkml:context>
    <inkml:brush xml:id="br0">
      <inkml:brushProperty name="width" value="0.0390352420508862" units="cm"/>
      <inkml:brushProperty name="height" value="0.0390352420508862" units="cm"/>
      <inkml:brushProperty name="color" value="#00bff3"/>
      <inkml:brushProperty name="ignorePressure" value="0"/>
    </inkml:brush>
  </inkml:definitions>
  <inkml:trace contextRef="#ctx0" brushRef="#br0">86600.000 55600.000 563,'7.000'-111.000'36,"17.000"28.000"3,15.000 28.000 1,16.000 29.000 3,13.000 15.000-2,14.000 3.000-5,11.000 3.000-5,14.000 4.000-6,2.000 5.000-3,-6.000 10.000-3,-6.000 10.000-1,-6.000 9.000-1,-9.000 4.000-3,-8.000 1.000-2,-10.000-1.000-1,-9.000 1.000-3,-9.000 4.000-1,-5.000 9.000-1,-7.000 10.000-2,-5.000 10.000 0,-11.000 5.000-2,-11.000 4.000-1,-14.000 3.000 0,-11.000 3.000-3,-20.000 6.000-2,-24.000 9.000-7,-26.000 10.000-7,-24.000 10.000-6,-12.000 4.000-7,4.000 0.000-8,3.000 0.000-10,3.000 0.000-7,6.000-7.000-2,9.000-11.000 7,10.000-14.000 7,10.000-11.000 6,10.000-15.000 6,13.000-16.000 4,12.000-15.000 5,13.000-15.000 5</inkml:trace>
</inkml:ink>
</file>

<file path=ppt/ink/ink25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7:08"/>
    </inkml:context>
    <inkml:brush xml:id="br0">
      <inkml:brushProperty name="width" value="0.0483315959572792" units="cm"/>
      <inkml:brushProperty name="height" value="0.0483315959572792" units="cm"/>
      <inkml:brushProperty name="color" value="#00bff3"/>
      <inkml:brushProperty name="ignorePressure" value="0"/>
    </inkml:brush>
  </inkml:definitions>
  <inkml:trace contextRef="#ctx0" brushRef="#br0">89800.000 56300.000 455,'-4.000'-44.000'6,"-5.000"13.000"12,-7.000 12.000 12,-5.000 13.000 13,-12.000 13.000 2,-16.000 17.000-6,-15.000 15.000-7,-15.000 16.000-7,-9.000 9.000-4,1.000 3.000-2,-1.000 3.000-2,1.000 4.000-1,4.000-3.000-2,9.000-5.000-1,10.000-7.000 0,10.000-5.000 0,7.000-4.000-2,6.000 0.000-1,7.000 0.000-1,6.000 0.000-1,4.000-2.000-1,4.000-3.000 1,3.000-3.000 1,3.000-2.000 0,12.000-6.000-6,22.000-6.000-14,22.000-6.000-14,23.000-6.000-13,16.000-10.000-4,13.000-12.000 6,12.000-13.000 5,13.000-12.000 7,4.000-7.000 2,-3.000 1.000 3,-3.000-1.000 1,-2.000 1.000 1,-9.000 2.000 3,-12.000 7.000 3,-13.000 6.000 3,-12.000 7.000 3,-13.000 13.000 11,-12.000 22.000 20,-13.000 22.000 19,-12.000 23.000 20,-12.000 13.000 3,-8.000 6.000-11,-10.000 7.000-12,-9.000 6.000-12,-2.000-4.000-8,6.000-11.000-4,7.000-14.000-4,6.000-11.000-4,9.000-11.000-6,13.000-5.000-8,12.000-7.000-8,13.000-5.000-7,9.000-11.000-4,6.000-11.000-1,7.000-14.000 1,6.000-11.000-1,3.000-14.000 1,0.000-11.000 2,0.000-14.000 2,0.000-11.000 2,-2.000-7.000 2,-3.000 0.000 1,-3.000 0.000 2,-2.000 0.000 2,-9.000 0.000 1,-12.000 0.000 3,-13.000 0.000 1,-12.000 0.000 2,-9.000 1.000 1,-2.000 4.000 0,-3.000 3.000 0,-3.000 3.000 1,-9.000 7.000-1,-11.000 14.000-1,-14.000 11.000-1,-11.000 14.000-1,-11.000 5.000-2,-5.000 1.000-2,-7.000-1.000-3,-5.000 1.000-2,-4.000 5.000-3,0.000 14.000-3,0.000 11.000-3,0.000 14.000-3,3.000 7.000-4,6.000 3.000-3,7.000 3.000-4,6.000 4.000-3,7.000-3.000 0,10.000-5.000 3,10.000-7.000 4,9.000-5.000 4</inkml:trace>
</inkml:ink>
</file>

<file path=ppt/ink/ink25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7:09"/>
    </inkml:context>
    <inkml:brush xml:id="br0">
      <inkml:brushProperty name="width" value="0.0440148189663887" units="cm"/>
      <inkml:brushProperty name="height" value="0.0440148189663887" units="cm"/>
      <inkml:brushProperty name="color" value="#00bff3"/>
      <inkml:brushProperty name="ignorePressure" value="0"/>
    </inkml:brush>
  </inkml:definitions>
  <inkml:trace contextRef="#ctx0" brushRef="#br0">91250.000 57450.000 499,'73.000'1.000'6,"-3.000"4.000"10,-3.000 3.000 11,-2.000 3.000 12,-1.000 3.000 3,3.000 3.000-2,3.000 3.000-3,4.000 4.000-2,-4.000 2.000-3,-9.000 4.000-3,-10.000 3.000-2,-8.000 3.000-3,-12.000 6.000-3,-12.000 9.000-2,-13.000 10.000-3,-12.000 10.000-2,-15.000 5.000-2,-15.000 4.000-2,-15.000 3.000-2,-16.000 3.000-2,-12.000-1.000-2,-5.000-2.000-2,-7.000-3.000-2,-5.000-3.000-1,0.000-7.000-2,10.000-9.000-1,10.000-10.000 0,9.000-8.000-1,29.000-11.000 3,51.000-8.000 6,49.000-10.000 7,51.000-9.000 7,24.000-7.000-2,1.000-3.000-12,-1.000-3.000-10,1.000-2.000-12,-7.000-1.000-4,-12.000 3.000 0,-13.000 3.000 3,-12.000 4.000 0,-13.000 1.000-9,-12.000 0.000-19,-13.000 0.000-20,-12.000 0.000-19</inkml:trace>
</inkml:ink>
</file>

<file path=ppt/ink/ink25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7:36"/>
    </inkml:context>
    <inkml:brush xml:id="br0">
      <inkml:brushProperty name="width" value="0.0428454577922821" units="cm"/>
      <inkml:brushProperty name="height" value="0.0428454577922821" units="cm"/>
      <inkml:brushProperty name="color" value="#00bff3"/>
      <inkml:brushProperty name="ignorePressure" value="0"/>
    </inkml:brush>
  </inkml:definitions>
  <inkml:trace contextRef="#ctx0" brushRef="#br0">92950.000 52450.000 513,'-68.000'-25.000'-4,"17.000"0.000"3,15.000 0.000 4,16.000 0.000 4,7.000 0.000 6,1.000 0.000 9,-1.000 0.000 11,1.000 0.000 9,15.000-2.000 6,31.000-3.000-1,32.000-3.000 1,31.000-2.000 0,15.000 0.000-3,1.000 7.000-9,-1.000 6.000-8,1.000 7.000-8,-1.000 2.000-5,1.000 1.000-2,-1.000-1.000-2,1.000 1.000-2,-4.000 1.000-5,-6.000 3.000-10,-6.000 3.000-10,-6.000 4.000-8,-6.000 4.000-7,-2.000 6.000-2,-3.000 7.000-3,-3.000 6.000-2,-4.000 1.000-2,-3.000-3.000 2,-3.000-3.000 0,-2.000-2.000 2,-9.000 0.000 0,-12.000 7.000-2,-13.000 6.000-1,-12.000 7.000-1</inkml:trace>
</inkml:ink>
</file>

<file path=ppt/ink/ink25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7:36"/>
    </inkml:context>
    <inkml:brush xml:id="br0">
      <inkml:brushProperty name="width" value="0.0380391255021095" units="cm"/>
      <inkml:brushProperty name="height" value="0.0380391255021095" units="cm"/>
      <inkml:brushProperty name="color" value="#00bff3"/>
      <inkml:brushProperty name="ignorePressure" value="0"/>
    </inkml:brush>
  </inkml:definitions>
  <inkml:trace contextRef="#ctx0" brushRef="#br0">92950.000 53500.000 578,'-24.000'-25.000'0,"4.000"0.000"0,3.000 0.000 0,3.000 0.000 0,10.000-2.000 9,20.000-3.000 16,18.000-3.000 18,20.000-2.000 17,14.000-1.000 4,14.000 3.000-9,11.000 3.000-11,14.000 4.000-9,7.000 2.000-7,3.000 4.000-6,3.000 3.000-4,4.000 3.000-6,4.000 3.000-6,6.000 3.000-8,7.000 3.000-8,6.000 4.000-8,3.000 5.000-8,0.000 10.000-6,0.000 10.000-7,0.000 9.000-7,-11.000 2.000 0,-22.000-2.000 6,-22.000-3.000 6,-21.000-3.000 6,-15.000-4.000 2,-6.000-3.000-4,-6.000-3.000-3,-6.000-2.000-4</inkml:trace>
</inkml:ink>
</file>

<file path=ppt/ink/ink25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7:37"/>
    </inkml:context>
    <inkml:brush xml:id="br0">
      <inkml:brushProperty name="width" value="0.0467461533844471" units="cm"/>
      <inkml:brushProperty name="height" value="0.0467461533844471" units="cm"/>
      <inkml:brushProperty name="color" value="#00bff3"/>
      <inkml:brushProperty name="ignorePressure" value="0"/>
    </inkml:brush>
  </inkml:definitions>
  <inkml:trace contextRef="#ctx0" brushRef="#br0">96850.000 53050.000 470,'-52.000'-2.000'1,"-3.000"-3.000"2,-3.000-3.000 3,-2.000-2.000 1,13.000-3.000 9,31.000 1.000 12,32.000-1.000 14,31.000 1.000 12,20.000-1.000 3,9.000 1.000-9,10.000-1.000-10,10.000 1.000-9,14.000-3.000-5,23.000-2.000-1,22.000-3.000-2,22.000-3.000 0,10.000-1.000-3,1.000 4.000-2,-1.000 3.000-3,1.000 3.000-3,-1.000 3.000 0,1.000 3.000 0,-1.000 3.000 0,1.000 4.000 1,-1.000 2.000-2,1.000 4.000-5,-1.000 3.000-4,1.000 3.000-6,-1.000 1.000-3,1.000 1.000-1,-1.000-1.000-2,1.000 1.000-1,2.000-1.000-1,7.000 1.000 1,6.000-1.000 0,7.000 1.000 1,4.000-1.000 0,3.000 1.000 1,3.000-1.000 1,4.000 1.000 0,-6.000-1.000 1,-11.000 1.000 0,-14.000-1.000 1,-11.000 1.000 1,-15.000-3.000-1,-16.000-2.000 0,-15.000-3.000-1,-15.000-3.000-1,-3.000-1.000-1,14.000 4.000 0,11.000 3.000 0,14.000 3.000-1,8.000 1.000 1,7.000 1.000-1,6.000-1.000-1,7.000 1.000 1,0.000-1.000-2,-2.000 1.000-2,-3.000-1.000-2,-3.000 1.000-1,-10.000-1.000-2,-16.000 1.000 3,-15.000-1.000 0,-15.000 1.000 2,-18.000-1.000-1,-19.000 1.000-5,-18.000-1.000-5,-19.000 1.000-4</inkml:trace>
</inkml:ink>
</file>

<file path=ppt/ink/ink25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7:40"/>
    </inkml:context>
    <inkml:brush xml:id="br0">
      <inkml:brushProperty name="width" value="0.0418950878083706" units="cm"/>
      <inkml:brushProperty name="height" value="0.0418950878083706" units="cm"/>
      <inkml:brushProperty name="color" value="#00bff3"/>
      <inkml:brushProperty name="ignorePressure" value="0"/>
    </inkml:brush>
  </inkml:definitions>
  <inkml:trace contextRef="#ctx0" brushRef="#br0">98400.000 48400.000 525,'-49.000'-24.000'0,"4.000"4.000"0,3.000 3.000 0,3.000 3.000 0,-5.000 10.000 8,-12.000 20.000 18,-13.000 18.000 17,-12.000 20.000 18,-1.000 10.000 2,14.000 3.000-12,11.000 3.000-12,14.000 4.000-12,5.000 8.000-7,1.000 17.000 0,-1.000 15.000-1,1.000 16.000-1,-3.000 5.000-1,-2.000-2.000 0,-3.000-3.000-1,-3.000-3.000-2,1.000-6.000-3,6.000-5.000-7,7.000-7.000-6,6.000-5.000-7,6.000-8.000-4,6.000-5.000 0,7.000-7.000 0,6.000-5.000 1,9.000-9.000-1,13.000-9.000 2,12.000-10.000 0,13.000-8.000 1,13.000-9.000-6,17.000-6.000-13,15.000-6.000-14,16.000-6.000-13,-4.000-9.000-5,-21.000-8.000 5,-22.000-10.000 5,-22.000-9.000 3</inkml:trace>
</inkml:ink>
</file>

<file path=ppt/ink/ink25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7:41"/>
    </inkml:context>
    <inkml:brush xml:id="br0">
      <inkml:brushProperty name="width" value="0.0387856177985668" units="cm"/>
      <inkml:brushProperty name="height" value="0.0387856177985668" units="cm"/>
      <inkml:brushProperty name="color" value="#00bff3"/>
      <inkml:brushProperty name="ignorePressure" value="0"/>
    </inkml:brush>
  </inkml:definitions>
  <inkml:trace contextRef="#ctx0" brushRef="#br0">98500.000 49300.000 567,'-46.000'-47.000'7,"10.000"6.000"13,10.000 7.000 14,9.000 6.000 14,9.000 6.000 2,9.000 6.000-6,10.000 7.000-7,10.000 6.000-8,19.000 1.000-4,32.000-3.000 0,31.000-3.000-2,32.000-2.000 0,15.000-1.000-2,0.000 3.000-4,0.000 3.000-3,0.000 4.000-5,-5.000 1.000-3,-9.000 0.000-6,-10.000 0.000-4,-8.000 0.000-5,-12.000 3.000-5,-12.000 6.000-4,-13.000 7.000-3,-12.000 6.000-4,-12.000 3.000-7,-8.000 0.000-9,-10.000 0.000-10,-9.000 0.000-9,-9.000 0.000-1,-5.000 0.000 8,-7.000 0.000 8,-5.000 0.000 8</inkml:trace>
</inkml:ink>
</file>

<file path=ppt/ink/ink25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7:41"/>
    </inkml:context>
    <inkml:brush xml:id="br0">
      <inkml:brushProperty name="width" value="0.0447312034666538" units="cm"/>
      <inkml:brushProperty name="height" value="0.0447312034666538" units="cm"/>
      <inkml:brushProperty name="color" value="#00bff3"/>
      <inkml:brushProperty name="ignorePressure" value="0"/>
    </inkml:brush>
  </inkml:definitions>
  <inkml:trace contextRef="#ctx0" brushRef="#br0">99450.000 49700.000 491,'-50.000'0.000'2,"0.000"0.000"4,0.000 0.000 4,0.000 0.000 3,3.000 1.000 5,6.000 4.000 2,7.000 3.000 4,6.000 3.000 3,6.000 4.000 2,6.000 7.000-1,7.000 6.000 0,6.000 7.000 0,3.000 4.000-2,0.000 3.000 0,0.000 3.000-3,0.000 4.000 0,0.000 2.000-3,0.000 4.000-1,0.000 3.000-2,0.000 3.000-2,0.000 1.000-1,0.000 1.000 0,0.000-1.000 0,0.000 1.000-1,0.000-3.000-1,0.000-2.000-1,0.000-3.000-2,0.000-3.000-1,1.000-2.000-2,4.000 0.000-2,3.000 0.000-3,3.000 0.000-1,-1.000-2.000-2,-2.000-3.000-3,-3.000-3.000-3,-3.000-2.000-2,-9.000-3.000-4,-11.000 1.000-7,-14.000-1.000-6,-11.000 1.000-7,-12.000-6.000-1,-9.000-8.000 1,-10.000-10.000 2,-8.000-9.000 2,-4.000-7.000 1,3.000-3.000 1,3.000-3.000 0,4.000-2.000 1,1.000-8.000 0,0.000-8.000-1,0.000-10.000 0,0.000-9.000-2,7.000-4.000 2,17.000 4.000 3,15.000 3.000 2,16.000 3.000 4</inkml:trace>
</inkml:ink>
</file>

<file path=ppt/ink/ink25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7:41"/>
    </inkml:context>
    <inkml:brush xml:id="br0">
      <inkml:brushProperty name="width" value="0.0314227528870106" units="cm"/>
      <inkml:brushProperty name="height" value="0.0314227528870106" units="cm"/>
      <inkml:brushProperty name="color" value="#00bff3"/>
      <inkml:brushProperty name="ignorePressure" value="0"/>
    </inkml:brush>
  </inkml:definitions>
  <inkml:trace contextRef="#ctx0" brushRef="#br0">98750.000 50250.000 700,'34.000'-25.000'4,"19.000"0.000"10,19.000 0.000 9,19.000 0.000 10,7.000 3.000 3,-3.000 6.000-1,-3.000 7.000-2,-2.000 6.000-2,-3.000 3.000-2,1.000 0.000-6,-1.000 0.000-5,1.000 0.000-4,-4.000 1.000-8,-6.000 4.000-9,-6.000 3.000-9,-6.000 3.000-10,-9.000 1.000-11,-8.000 1.000-12,-10.000-1.000-12,-9.000 1.000-13</inkml:trace>
</inkml:ink>
</file>

<file path=ppt/ink/ink2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09:19"/>
    </inkml:context>
    <inkml:brush xml:id="br0">
      <inkml:brushProperty name="width" value="0.0455763190984726" units="cm"/>
      <inkml:brushProperty name="height" value="0.0455763190984726" units="cm"/>
      <inkml:brushProperty name="color" value="#f2395b"/>
      <inkml:brushProperty name="ignorePressure" value="0"/>
    </inkml:brush>
  </inkml:definitions>
  <inkml:trace contextRef="#ctx0" brushRef="#br0">100000.000 5000.000 482,'50.000'-24.000'44,"0.000"4.000"-7,0.000 3.000-6,0.000 3.000-7,4.000 1.000-3,10.000 1.000 1,10.000-1.000 0,9.000 1.000 0,4.000-1.000-1,1.000 1.000-5,-1.000-1.000-4,1.000 1.000-6,-4.000 1.000-3,-6.000 3.000-5,-6.000 3.000-3,-6.000 4.000-5,-9.000-1.000-4,-8.000-3.000-5,-10.000-3.000-5,-9.000-2.000-5,-7.000-6.000 0,-3.000-6.000 1,-3.000-6.000 3,-2.000-6.000 2,-8.000-6.000 2,-8.000-2.000 5,-10.000-3.000 3,-9.000-3.000 3,-7.000 1.000 2,-3.000 6.000 0,-3.000 7.000 0,-2.000 6.000-1,-3.000 4.000 5,1.000 4.000 8,-1.000 3.000 9,1.000 3.000 9,-1.000 1.000 5,1.000 1.000 3,-1.000-1.000 3,1.000 1.000 2,-3.000 2.000 0,-2.000 7.000 0,-3.000 6.000-3,-3.000 7.000 0,-4.000 7.000-3,-3.000 9.000-2,-3.000 10.000-3,-2.000 10.000-3,-1.000 7.000-1,3.000 6.000-2,3.000 7.000-2,4.000 6.000-1,4.000 4.000-2,6.000 4.000 0,7.000 3.000-2,6.000 3.000-1,4.000 3.000-1,4.000 3.000-2,3.000 3.000-1,3.000 4.000-3,6.000-1.000-1,9.000-3.000-3,10.000-3.000-3,10.000-2.000-1,5.000-6.000-2,4.000-6.000 2,3.000-6.000 0,3.000-6.000 0,4.000-7.000-2,7.000-6.000-8,6.000-6.000-6,7.000-6.000-6,7.000-7.000-7,9.000-6.000-3,10.000-6.000-6,10.000-6.000-4,-3.000-6.000 0,-11.000-2.000 4,-14.000-3.000 5,-11.000-3.000 4,-9.000-2.000 3,-3.000 0.000 0,-3.000 0.000 1,-2.000 0.000 0</inkml:trace>
</inkml:ink>
</file>

<file path=ppt/ink/ink25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7:42"/>
    </inkml:context>
    <inkml:brush xml:id="br0">
      <inkml:brushProperty name="width" value="0.0427004136145115" units="cm"/>
      <inkml:brushProperty name="height" value="0.0427004136145115" units="cm"/>
      <inkml:brushProperty name="color" value="#00bff3"/>
      <inkml:brushProperty name="ignorePressure" value="0"/>
    </inkml:brush>
  </inkml:definitions>
  <inkml:trace contextRef="#ctx0" brushRef="#br0">98850.000 46650.000 515,'7.000'-97.000'3,"17.000"6.000"5,15.000 7.000 6,16.000 6.000 6,5.000 12.000 3,-2.000 19.000 1,-3.000 19.000 0,-3.000 19.000 1,2.000 16.000 0,10.000 17.000 0,10.000 15.000 0,9.000 16.000 1,1.000 12.000-3,-6.000 9.000-2,-6.000 10.000-3,-6.000 10.000-3,-12.000 4.000-2,-15.000 0.000-3,-15.000 0.000-3,-16.000 0.000-2,-18.000-2.000-2,-18.000-3.000 0,-19.000-3.000 0,-18.000-2.000 1,-10.000-5.000-3,0.000-2.000-4,0.000-3.000-4,0.000-3.000-4,-2.000-6.000-3,-3.000-5.000-1,-3.000-7.000-2,-2.000-5.000-1,3.000-9.000-2,14.000-9.000-4,11.000-10.000-2,14.000-8.000-4,8.000-11.000 0,7.000-8.000 3,6.000-10.000 3,7.000-9.000 2,7.000-12.000 1,9.000-11.000-4,10.000-14.000-3,10.000-11.000-4,4.000-7.000 3,0.000 0.000 6,0.000 0.000 8,0.000 0.000 7,0.000 6.000 6,0.000 13.000 3,0.000 12.000 5,0.000 13.000 3,-2.000 7.000 4,-3.000 4.000 5,-3.000 3.000 2,-2.000 3.000 5,-5.000 12.000 7,-2.000 22.000 11,-3.000 22.000 10,-3.000 23.000 11,-4.000 13.000 1,-3.000 6.000-9,-3.000 7.000-9,-2.000 6.000-9,-8.000 7.000-8,-8.000 10.000-4,-10.000 10.000-7,-9.000 9.000-4,-4.000 9.000-8,4.000 9.000-7,3.000 10.000-7,3.000 10.000-8,6.000-9.000-9,9.000-24.000-8,10.000-26.000-8,10.000-24.000-9,2.000-18.000-6,-3.000-9.000-4,-3.000-10.000-3,-2.000-8.000-3</inkml:trace>
</inkml:ink>
</file>

<file path=ppt/ink/ink25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7:42"/>
    </inkml:context>
    <inkml:brush xml:id="br0">
      <inkml:brushProperty name="width" value="0.0463263913989067" units="cm"/>
      <inkml:brushProperty name="height" value="0.0463263913989067" units="cm"/>
      <inkml:brushProperty name="color" value="#00bff3"/>
      <inkml:brushProperty name="ignorePressure" value="0"/>
    </inkml:brush>
  </inkml:definitions>
  <inkml:trace contextRef="#ctx0" brushRef="#br0">100500.000 49050.000 474,'46.000'25.000'67,"-5.000"0.000"-10,-7.000 0.000-11,-5.000 0.000-10,-1.000 4.000-5,6.000 10.000 0,7.000 10.000-1,6.000 9.000 1,1.000 6.000-3,-3.000 3.000-2,-3.000 3.000-4,-2.000 4.000-2,-8.000-1.000-3,-8.000-3.000-2,-10.000-3.000 0,-9.000-2.000-2,-9.000-1.000-2,-5.000 3.000 0,-7.000 3.000-2,-5.000 4.000-2,-11.000 2.000-5,-11.000 4.000-9,-14.000 3.000-11,-11.000 3.000-10,-11.000-1.000-3,-5.000-2.000 3,-7.000-3.000 4,-5.000-3.000 3,-1.000-7.000-2,6.000-9.000-6,7.000-10.000-6,6.000-8.000-6,9.000-9.000 0,13.000-6.000 5,12.000-6.000 6,13.000-6.000 5</inkml:trace>
</inkml:ink>
</file>

<file path=ppt/ink/ink25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7:43"/>
    </inkml:context>
    <inkml:brush xml:id="br0">
      <inkml:brushProperty name="width" value="0.0374794267117977" units="cm"/>
      <inkml:brushProperty name="height" value="0.0374794267117977" units="cm"/>
      <inkml:brushProperty name="color" value="#00bff3"/>
      <inkml:brushProperty name="ignorePressure" value="0"/>
    </inkml:brush>
  </inkml:definitions>
  <inkml:trace contextRef="#ctx0" brushRef="#br0">101500.000 47800.000 586,'25.000'-47.000'1,"0.000"6.000"2,0.000 7.000 2,0.000 6.000 1,3.000 6.000 8,6.000 6.000 15,7.000 7.000 13,6.000 6.000 14,-1.000 7.000 3,-5.000 10.000-9,-7.000 10.000-10,-5.000 9.000-9,-9.000 9.000-6,-9.000 9.000-5,-10.000 10.000-5,-8.000 10.000-3,-12.000 2.000-6,-12.000-3.000-7,-13.000-3.000-7,-12.000-2.000-6,-10.000-3.000-2,-6.000 1.000 1,-6.000-1.000 2,-6.000 1.000 1,2.000-4.000 1,14.000-6.000 0,11.000-6.000 1,14.000-6.000 0,25.000-12.000 1,42.000-15.000 1,40.000-15.000 1,41.000-16.000 1,24.000-12.000 1,10.000-5.000 4,10.000-7.000 2,9.000-5.000 3,-4.000 2.000-5,-15.000 13.000-11,-15.000 12.000-10,-16.000 13.000-12,-15.000 7.000-3,-11.000 4.000 5,-14.000 3.000 6,-11.000 3.000 4</inkml:trace>
</inkml:ink>
</file>

<file path=ppt/ink/ink25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7:43"/>
    </inkml:context>
    <inkml:brush xml:id="br0">
      <inkml:brushProperty name="width" value="0.0483055301010609" units="cm"/>
      <inkml:brushProperty name="height" value="0.0483055301010609" units="cm"/>
      <inkml:brushProperty name="color" value="#00bff3"/>
      <inkml:brushProperty name="ignorePressure" value="0"/>
    </inkml:brush>
  </inkml:definitions>
  <inkml:trace contextRef="#ctx0" brushRef="#br0">103150.000 48950.000 455,'-165.000'165.000'143,"23.000"-18.000"-31,22.000-19.000-32,22.000-18.000-32,13.000-10.000-17,7.000 0.000-4,6.000 0.000-4,7.000 0.000-3,4.000-4.000-4,3.000-5.000-2,3.000-7.000-4,4.000-5.000-1,7.000-4.000-3,13.000 0.000-2,12.000 0.000-2,13.000 0.000-3,12.000-4.000 0,13.000-5.000-3,12.000-7.000 0,13.000-5.000-2,12.000-9.000-7,13.000-9.000-10,12.000-10.000-12,13.000-8.000-11,6.000-6.000-5,0.000 1.000-1,0.000-1.000-1,0.000 1.000 0,-8.000-1.000 3,-16.000 1.000 7,-15.000-1.000 6,-15.000 1.000 6,-11.000-4.000 5,-2.000-6.000 2,-3.000-6.000 1,-3.000-6.000 3</inkml:trace>
</inkml:ink>
</file>

<file path=ppt/ink/ink25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7:43"/>
    </inkml:context>
    <inkml:brush xml:id="br0">
      <inkml:brushProperty name="width" value="0.0332988798618317" units="cm"/>
      <inkml:brushProperty name="height" value="0.0332988798618317" units="cm"/>
      <inkml:brushProperty name="color" value="#00bff3"/>
      <inkml:brushProperty name="ignorePressure" value="0"/>
    </inkml:brush>
  </inkml:definitions>
  <inkml:trace contextRef="#ctx0" brushRef="#br0">103400.000 49800.000 660,'32.000'-69.000'5,"17.000"13.000"10,15.000 12.000 9,16.000 13.000 10,9.000 7.000 5,3.000 4.000 3,3.000 3.000 1,4.000 3.000 2,1.000 3.000-4,0.000 3.000-12,0.000 3.000-12,0.000 4.000-12,-5.000 7.000-10,-9.000 13.000-12,-10.000 12.000-10,-8.000 13.000-11,-14.000 2.000-5,-15.000-5.000 1,-15.000-7.000 1,-16.000-5.000 0,-10.000-4.000 2,-3.000 0.000 2,-3.000 0.000 1,-2.000 0.000 2</inkml:trace>
</inkml:ink>
</file>

<file path=ppt/ink/ink25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7:44"/>
    </inkml:context>
    <inkml:brush xml:id="br0">
      <inkml:brushProperty name="width" value="0.049419142305851" units="cm"/>
      <inkml:brushProperty name="height" value="0.049419142305851" units="cm"/>
      <inkml:brushProperty name="color" value="#00bff3"/>
      <inkml:brushProperty name="ignorePressure" value="0"/>
    </inkml:brush>
  </inkml:definitions>
  <inkml:trace contextRef="#ctx0" brushRef="#br0">103800.000 50350.000 445,'-46.000'9.000'45,"10.000"19.000"3,10.000 19.000 3,9.000 19.000 2,4.000 5.000-1,1.000-5.000-6,-1.000-7.000-5,1.000-5.000-7,2.000-4.000-3,7.000 0.000-5,6.000 0.000-3,7.000 0.000-4,2.000 0.000-2,1.000 0.000-2,-1.000 0.000-1,1.000 0.000-1,-1.000-2.000-2,1.000-3.000-3,-1.000-3.000-3,1.000-2.000-2,-6.000 2.000-5,-8.000 9.000-5,-10.000 10.000-5,-9.000 10.000-5,-9.000 0.000-2,-5.000-5.000 1,-7.000-7.000 1,-5.000-5.000 1,-6.000-6.000 1,-3.000-3.000-3,-3.000-3.000-1,-2.000-2.000-2,-5.000-5.000-1,-2.000-2.000-1,-3.000-3.000-2,-3.000-3.000-1,1.000-7.000-1,6.000-9.000-2,7.000-10.000-3,6.000-8.000-1,9.000-14.000 0,13.000-15.000 2,12.000-15.000 2,13.000-16.000 1,6.000-5.000 2,0.000 6.000 3,0.000 7.000 1,0.000 6.000 3</inkml:trace>
</inkml:ink>
</file>

<file path=ppt/ink/ink25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7:44"/>
    </inkml:context>
    <inkml:brush xml:id="br0">
      <inkml:brushProperty name="width" value="0.0329066552221775" units="cm"/>
      <inkml:brushProperty name="height" value="0.0329066552221775" units="cm"/>
      <inkml:brushProperty name="color" value="#00bff3"/>
      <inkml:brushProperty name="ignorePressure" value="0"/>
    </inkml:brush>
  </inkml:definitions>
  <inkml:trace contextRef="#ctx0" brushRef="#br0">103650.000 50600.000 668,'120.000'-68.000'2,"-9.000"17.000"3,-10.000 15.000 5,-8.000 16.000 3,-6.000 9.000 7,1.000 3.000 11,-1.000 3.000 10,1.000 4.000 11,-3.000 4.000 1,-2.000 6.000-11,-3.000 7.000-9,-3.000 6.000-11,-9.000 1.000-14,-11.000-3.000-19,-14.000-3.000-17,-11.000-2.000-19</inkml:trace>
</inkml:ink>
</file>

<file path=ppt/ink/ink25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7:44"/>
    </inkml:context>
    <inkml:brush xml:id="br0">
      <inkml:brushProperty name="width" value="0.0420335307717323" units="cm"/>
      <inkml:brushProperty name="height" value="0.0420335307717323" units="cm"/>
      <inkml:brushProperty name="color" value="#00bff3"/>
      <inkml:brushProperty name="ignorePressure" value="0"/>
    </inkml:brush>
  </inkml:definitions>
  <inkml:trace contextRef="#ctx0" brushRef="#br0">103800.000 47000.000 523,'23.000'-111.000'0,"-3.000"28.000"0,-3.000 28.000 0,-2.000 29.000 0,5.000 13.000 5,16.000 1.000 10,15.000-1.000 10,17.000 1.000 10,5.000 4.000 4,-3.000 9.000-4,-3.000 10.000-3,-2.000 10.000-4,-1.000 10.000-2,3.000 13.000-2,3.000 12.000-2,4.000 13.000-3,-6.000 7.000 0,-11.000 4.000 0,-14.000 3.000 0,-11.000 3.000 1,-12.000 1.000-3,-9.000 1.000-5,-10.000-1.000-4,-8.000 1.000-5,-14.000-3.000-3,-15.000-2.000 0,-15.000-3.000 0,-16.000-3.000-1,-8.000-6.000-3,0.000-5.000-8,0.000-7.000-8,0.000-5.000-7,1.000-9.000-4,4.000-9.000 1,3.000-10.000 1,3.000-8.000 1,6.000-8.000-2,9.000-2.000-4,10.000-3.000-2,10.000-3.000-5,7.000-10.000 1,6.000-16.000 4,7.000-15.000 5,6.000-15.000 4,4.000-11.000 5,4.000-2.000 3,3.000-3.000 4,3.000-3.000 5,4.000 1.000 2,7.000 6.000 2,6.000 7.000 2,7.000 6.000 1,-1.000 6.000 2,-6.000 6.000-1,-6.000 7.000 2,-6.000 6.000-1,-6.000 9.000 11,-2.000 13.000 20,-3.000 12.000 20,-3.000 13.000 20,-4.000 12.000 6,-3.000 13.000-6,-3.000 12.000-8,-2.000 13.000-7,-3.000 9.000-6,1.000 6.000-8,-1.000 7.000-8,1.000 6.000-6,-3.000 7.000-8,-2.000 10.000-10,-3.000 10.000-7,-3.000 9.000-10,-2.000 9.000-3,0.000 9.000 3,0.000 10.000 2,0.000 10.000 4,1.000-4.000-5,4.000-16.000-8,3.000-15.000-11,3.000-15.000-9</inkml:trace>
</inkml:ink>
</file>

<file path=ppt/ink/ink25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7:45"/>
    </inkml:context>
    <inkml:brush xml:id="br0">
      <inkml:brushProperty name="width" value="0.0526105724275112" units="cm"/>
      <inkml:brushProperty name="height" value="0.0526105724275112" units="cm"/>
      <inkml:brushProperty name="color" value="#00bff3"/>
      <inkml:brushProperty name="ignorePressure" value="0"/>
    </inkml:brush>
  </inkml:definitions>
  <inkml:trace contextRef="#ctx0" brushRef="#br0">105200.000 48700.000 418,'6.000'-44.000'3,"13.000"13.000"6,12.000 12.000 6,13.000 13.000 6,9.000 15.000 7,6.000 19.000 8,7.000 19.000 7,6.000 19.000 8,-2.000 12.000 1,-9.000 6.000-4,-10.000 7.000-6,-8.000 6.000-3,-8.000 6.000-5,-2.000 6.000-4,-3.000 7.000-4,-3.000 6.000-3,-10.000 3.000-4,-16.000 0.000-3,-15.000 0.000-4,-15.000 0.000-4,-17.000 0.000-1,-15.000 0.000-1,-15.000 0.000 1,-16.000 0.000 0,-10.000-4.000-8,-3.000-5.000-14,-3.000-7.000-15,-2.000-5.000-15,2.000-9.000-5,9.000-9.000 4,10.000-10.000 2,10.000-8.000 4,8.000-12.000 1,10.000-12.000 2,10.000-13.000-1,9.000-12.000 1,7.000-13.000 1,7.000-12.000-1,6.000-13.000-1,7.000-12.000 1</inkml:trace>
</inkml:ink>
</file>

<file path=ppt/ink/ink25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7:45"/>
    </inkml:context>
    <inkml:brush xml:id="br0">
      <inkml:brushProperty name="width" value="0.0447241254150867" units="cm"/>
      <inkml:brushProperty name="height" value="0.0447241254150867" units="cm"/>
      <inkml:brushProperty name="color" value="#00bff3"/>
      <inkml:brushProperty name="ignorePressure" value="0"/>
    </inkml:brush>
  </inkml:definitions>
  <inkml:trace contextRef="#ctx0" brushRef="#br0">106350.000 47500.000 491,'48.000'-90.000'0,"-3.000"23.000"0,-3.000 22.000 0,-2.000 22.000 0,2.000 13.000 6,9.000 7.000 9,10.000 6.000 11,10.000 7.000 11,-1.000 8.000 4,-9.000 14.000 0,-10.000 11.000-1,-8.000 14.000-1,-14.000 7.000 0,-15.000 3.000-3,-15.000 3.000-1,-16.000 4.000-2,-15.000 4.000-4,-11.000 6.000-7,-14.000 7.000-6,-11.000 6.000-6,-7.000-2.000-2,0.000-9.000 0,0.000-10.000 1,0.000-8.000 2,4.000-9.000-4,10.000-6.000-7,10.000-6.000-6,9.000-6.000-8,15.000-6.000-3,22.000-2.000-1,22.000-3.000 0,23.000-3.000-1,27.000-6.000-2,34.000-5.000-5,35.000-7.000-4,35.000-5.000-5,16.000-3.000-3,1.000 4.000 0,-1.000 3.000-2,1.000 3.000 0,-21.000-1.000-1,-41.000-2.000 2,-40.000-3.000 0,-40.000-3.000 2</inkml:trace>
</inkml:ink>
</file>

<file path=ppt/ink/ink2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09:23"/>
    </inkml:context>
    <inkml:brush xml:id="br0">
      <inkml:brushProperty name="width" value="0.0322140865027905" units="cm"/>
      <inkml:brushProperty name="height" value="0.0322140865027905" units="cm"/>
      <inkml:brushProperty name="color" value="#f2395b"/>
      <inkml:brushProperty name="ignorePressure" value="0"/>
    </inkml:brush>
  </inkml:definitions>
  <inkml:trace contextRef="#ctx0" brushRef="#br0">102200.000 2150.000 682,'92.000'-22.000'63,"-16.000"6.000"-8,-15.000 7.000-6,-15.000 6.000-7,-12.000 9.000-9,-6.000 13.000-9,-6.000 12.000-8,-6.000 13.000-10,-13.000 9.000-6,-19.000 6.000-6,-18.000 7.000-5,-19.000 6.000-6,-8.000-1.000-3,3.000-5.000-1,3.000-7.000 0,4.000-5.000-2,7.000-8.000 2,13.000-5.000 5,12.000-7.000 4,13.000-5.000 4,10.000-4.000 5,10.000 0.000 5,10.000 0.000 5,9.000 0.000 6,9.000 3.000 3,9.000 6.000 0,10.000 7.000 0,10.000 6.000 0,0.000 1.000 0,-5.000-3.000 1,-7.000-3.000 0,-5.000-2.000 0,-8.000-5.000-1,-5.000-2.000-3,-7.000-3.000-2,-5.000-3.000-4,-9.000-1.000-2,-9.000 4.000-2,-10.000 3.000-3,-8.000 3.000-1,-14.000 3.000-2,-15.000 3.000-1,-15.000 3.000 0,-16.000 4.000-1,-7.000-1.000-3,4.000-3.000-4,3.000-3.000-4,3.000-2.000-4,1.000-5.000-4,1.000-2.000-3,-1.000-3.000-2,1.000-3.000-4,2.000-4.000 0,7.000-3.000 0,6.000-3.000 2,7.000-2.000 0</inkml:trace>
</inkml:ink>
</file>

<file path=ppt/ink/ink25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7:48"/>
    </inkml:context>
    <inkml:brush xml:id="br0">
      <inkml:brushProperty name="width" value="0.0367692224681377" units="cm"/>
      <inkml:brushProperty name="height" value="0.0367692224681377" units="cm"/>
      <inkml:brushProperty name="color" value="#00bff3"/>
      <inkml:brushProperty name="ignorePressure" value="0"/>
    </inkml:brush>
  </inkml:definitions>
  <inkml:trace contextRef="#ctx0" brushRef="#br0">98150.000 55200.000 598,'-38.000'-35.000'5,"-24.000"32.000"9,-26.000 31.000 9,-24.000 32.000 10,-3.000 16.000 4,23.000 4.000 1,22.000 3.000 0,22.000 3.000 0,12.000 1.000-2,3.000 1.000-4,3.000-1.000-3,4.000 1.000-5,2.000 2.000-4,4.000 7.000-5,3.000 6.000-5,3.000 7.000-4,1.000 2.000-3,1.000 1.000-3,-1.000-1.000-1,1.000 1.000-3,2.000-3.000-2,7.000-2.000-2,6.000-3.000-2,7.000-3.000-2,10.000-10.000-6,16.000-16.000-10,15.000-15.000-10,17.000-15.000-10,3.000-14.000-2,-5.000-8.000 6,-7.000-10.000 5,-5.000-9.000 6,-6.000-5.000 3,-3.000 0.000 0,-3.000 0.000 0,-2.000 0.000 1</inkml:trace>
</inkml:ink>
</file>

<file path=ppt/ink/ink25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7:49"/>
    </inkml:context>
    <inkml:brush xml:id="br0">
      <inkml:brushProperty name="width" value="0.0381309203803539" units="cm"/>
      <inkml:brushProperty name="height" value="0.0381309203803539" units="cm"/>
      <inkml:brushProperty name="color" value="#00bff3"/>
      <inkml:brushProperty name="ignorePressure" value="0"/>
    </inkml:brush>
  </inkml:definitions>
  <inkml:trace contextRef="#ctx0" brushRef="#br0">98450.000 56250.000 576,'6.000'-44.000'30,"13.000"13.000"5,12.000 12.000 4,13.000 13.000 4,20.000 7.000 1,28.000 4.000-6,28.000 3.000-4,29.000 3.000-4,13.000 1.000-6,1.000 1.000-3,-1.000-1.000-4,1.000 1.000-4,1.000-1.000-2,3.000 1.000 0,3.000-1.000 1,4.000 1.000-1,-4.000-3.000-2,-9.000-2.000-7,-10.000-3.000-8,-8.000-3.000-6,-15.000-1.000-7,-19.000 4.000-8,-18.000 3.000-8,-19.000 3.000-8,-18.000 3.000-6,-15.000 3.000-5,-15.000 3.000-4,-16.000 4.000-6</inkml:trace>
</inkml:ink>
</file>

<file path=ppt/ink/ink25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7:49"/>
    </inkml:context>
    <inkml:brush xml:id="br0">
      <inkml:brushProperty name="width" value="0.0396831408143044" units="cm"/>
      <inkml:brushProperty name="height" value="0.0396831408143044" units="cm"/>
      <inkml:brushProperty name="color" value="#00bff3"/>
      <inkml:brushProperty name="ignorePressure" value="0"/>
    </inkml:brush>
  </inkml:definitions>
  <inkml:trace contextRef="#ctx0" brushRef="#br0">99550.000 56900.000 554,'-68.000'-24.000'6,"17.000"4.000"11,15.000 3.000 12,16.000 3.000 12,9.000 9.000 4,3.000 16.000-1,3.000 15.000-3,4.000 17.000-1,-3.000 14.000-4,-5.000 17.000-5,-7.000 15.000-5,-5.000 16.000-4,-6.000 13.000-5,-3.000 14.000-4,-3.000 11.000-4,-2.000 14.000-5,-5.000 0.000-1,-2.000-8.000 1,-3.000-10.000 2,-3.000-9.000 2,2.000-13.000-5,10.000-16.000-11,10.000-15.000-12,9.000-15.000-12,10.000-15.000-7,14.000-12.000-6,11.000-13.000-3,14.000-12.000-6,5.000-10.000 0,1.000-6.000 2,-1.000-6.000 3,1.000-6.000 4</inkml:trace>
</inkml:ink>
</file>

<file path=ppt/ink/ink25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7:49"/>
    </inkml:context>
    <inkml:brush xml:id="br0">
      <inkml:brushProperty name="width" value="0.044879823923111" units="cm"/>
      <inkml:brushProperty name="height" value="0.044879823923111" units="cm"/>
      <inkml:brushProperty name="color" value="#00bff3"/>
      <inkml:brushProperty name="ignorePressure" value="0"/>
    </inkml:brush>
  </inkml:definitions>
  <inkml:trace contextRef="#ctx0" brushRef="#br0">100150.000 57750.000 490,'0.000'-41.000'36,"0.000"19.000"6,0.000 19.000 5,0.000 19.000 4,-2.000 13.000 0,-3.000 10.000-7,-3.000 10.000-7,-2.000 9.000-7,-6.000 6.000-5,-6.000 3.000-2,-6.000 3.000-4,-6.000 4.000-2,-1.000-1.000-3,7.000-3.000-3,6.000-3.000-2,7.000-2.000-3,4.000-6.000 0,3.000-6.000 3,3.000-6.000 2,4.000-6.000 2,16.000-10.000-5,32.000-12.000-11,31.000-13.000-13,32.000-12.000-13,11.000-18.000-3,-5.000-21.000 2,-7.000-22.000 4,-5.000-22.000 2,-14.000-10.000 2,-18.000 4.000 0,-19.000 3.000 0,-18.000 3.000-1,-14.000-1.000 2,-5.000-2.000 3,-7.000-3.000 2,-5.000-3.000 4,-9.000 2.000 2,-9.000 10.000-1,-10.000 10.000 0,-8.000 9.000 1,-12.000 9.000-2,-12.000 9.000-1,-13.000 10.000-3,-12.000 10.000-2,-2.000 7.000 0,9.000 6.000-1,10.000 7.000 0,10.000 6.000-1,5.000 3.000 1,4.000 0.000-1,3.000 0.000 1,3.000 0.000 0</inkml:trace>
</inkml:ink>
</file>

<file path=ppt/ink/ink25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7:50"/>
    </inkml:context>
    <inkml:brush xml:id="br0">
      <inkml:brushProperty name="width" value="0.0381202548742294" units="cm"/>
      <inkml:brushProperty name="height" value="0.0381202548742294" units="cm"/>
      <inkml:brushProperty name="color" value="#00bff3"/>
      <inkml:brushProperty name="ignorePressure" value="0"/>
    </inkml:brush>
  </inkml:definitions>
  <inkml:trace contextRef="#ctx0" brushRef="#br0">100250.000 54250.000 577,'6.000'-71.000'0,"13.000"10.000"0,12.000 10.000 0,13.000 9.000 0,10.000 10.000 8,10.000 14.000 16,10.000 11.000 17,9.000 14.000 16,-4.000 11.000 2,-15.000 14.000-11,-15.000 11.000-11,-16.000 14.000-11,-15.000 11.000-8,-11.000 14.000-3,-14.000 11.000-4,-11.000 14.000-3,-14.000 0.000-4,-11.000-8.000-4,-14.000-10.000-6,-11.000-9.000-4,-6.000-10.000-3,4.000-9.000-1,3.000-10.000-2,3.000-8.000-2,6.000-11.000 1,9.000-8.000 4,10.000-10.000 2,10.000-9.000 3,14.000-5.000 5,23.000 0.000 3,22.000 0.000 6,22.000 0.000 4,13.000 1.000 3,7.000 4.000-2,6.000 3.000 0,7.000 3.000 0,-3.000 4.000 0,-8.000 7.000 3,-10.000 6.000 3,-9.000 7.000 2,-12.000 5.000 1,-11.000 7.000-4,-14.000 6.000-2,-11.000 7.000-3,-18.000 5.000-3,-22.000 7.000-5,-22.000 6.000-3,-21.000 7.000-3,-15.000 2.000-5,-6.000 1.000-5,-6.000-1.000-4,-6.000 1.000-4,7.000-9.000-2,22.000-15.000 1,22.000-15.000 1,23.000-16.000 1,10.000-8.000-6,0.000 0.000-14,0.000 0.000-15,0.000 0.000-13</inkml:trace>
</inkml:ink>
</file>

<file path=ppt/ink/ink25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7:53"/>
    </inkml:context>
    <inkml:brush xml:id="br0">
      <inkml:brushProperty name="width" value="0.0444365218281746" units="cm"/>
      <inkml:brushProperty name="height" value="0.0444365218281746" units="cm"/>
      <inkml:brushProperty name="color" value="#00bff3"/>
      <inkml:brushProperty name="ignorePressure" value="0"/>
    </inkml:brush>
  </inkml:definitions>
  <inkml:trace contextRef="#ctx0" brushRef="#br0">102400.000 56000.000 495,'-24.000'-40.000'9,"4.000"23.000"21,3.000 22.000 18,3.000 22.000 21,-1.000 15.000 3,-2.000 9.000-12,-3.000 10.000-12,-3.000 10.000-11,-1.000 8.000-9,4.000 10.000-3,3.000 10.000-4,3.000 9.000-4,-2.000 13.000-3,-6.000 20.000-2,-6.000 18.000-4,-6.000 20.000-3,-6.000 10.000-3,-2.000 3.000-7,-3.000 3.000-4,-3.000 4.000-6,1.000-4.000-4,6.000-9.000-2,7.000-10.000-2,6.000-8.000-2,4.000-12.000-2,4.000-12.000 3,3.000-13.000 1,3.000-12.000 1,1.000-13.000 1,1.000-12.000 0,-1.000-13.000-1,1.000-12.000-1,2.000-18.000-4,7.000-21.000-8,6.000-22.000-8,7.000-22.000-9</inkml:trace>
</inkml:ink>
</file>

<file path=ppt/ink/ink25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7:53"/>
    </inkml:context>
    <inkml:brush xml:id="br0">
      <inkml:brushProperty name="width" value="0.0410811677575111" units="cm"/>
      <inkml:brushProperty name="height" value="0.0410811677575111" units="cm"/>
      <inkml:brushProperty name="color" value="#00bff3"/>
      <inkml:brushProperty name="ignorePressure" value="0"/>
    </inkml:brush>
  </inkml:definitions>
  <inkml:trace contextRef="#ctx0" brushRef="#br0">102300.000 56350.000 535,'6.000'-111.000'9,"13.000"28.000"14,12.000 28.000 13,13.000 29.000 12,6.000 18.000 5,0.000 9.000-7,0.000 10.000-5,0.000 10.000-7,0.000 5.000-5,0.000 4.000-3,0.000 3.000-2,0.000 3.000-4,-2.000 3.000-3,-3.000 3.000-2,-3.000 3.000-2,-2.000 4.000-3,-8.000 2.000-1,-8.000 4.000-3,-10.000 3.000-2,-9.000 3.000-2,-12.000 3.000-4,-11.000 3.000-4,-14.000 3.000-5,-11.000 4.000-4,-12.000 2.000-1,-9.000 4.000 2,-10.000 3.000 2,-8.000 3.000 1,-4.000-1.000-2,3.000-2.000-8,3.000-3.000-9,4.000-3.000-8,5.000-9.000-4,10.000-11.000-2,10.000-14.000-2,9.000-11.000-1,7.000-9.000 3,7.000-3.000 4,6.000-3.000 6,7.000-2.000 5</inkml:trace>
</inkml:ink>
</file>

<file path=ppt/ink/ink25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7:54"/>
    </inkml:context>
    <inkml:brush xml:id="br0">
      <inkml:brushProperty name="width" value="0.0473247841000557" units="cm"/>
      <inkml:brushProperty name="height" value="0.0473247841000557" units="cm"/>
      <inkml:brushProperty name="color" value="#00bff3"/>
      <inkml:brushProperty name="ignorePressure" value="0"/>
    </inkml:brush>
  </inkml:definitions>
  <inkml:trace contextRef="#ctx0" brushRef="#br0">103400.000 56300.000 464,'70.000'-22.000'4,"-9.000"6.000"7,-10.000 7.000 7,-8.000 6.000 8,-8.000 4.000 3,-2.000 4.000-1,-3.000 3.000 0,-3.000 3.000 0,-1.000 6.000-1,4.000 9.000 1,3.000 10.000 0,3.000 10.000 1,1.000 5.000-1,1.000 4.000 0,-1.000 3.000-2,1.000 3.000 1,-4.000 4.000-3,-6.000 7.000-3,-6.000 6.000-3,-6.000 7.000-3,-9.000 5.000-2,-8.000 7.000-1,-10.000 6.000-1,-9.000 7.000-2,-10.000 5.000-1,-9.000 7.000-2,-10.000 6.000-2,-8.000 7.000-2,-14.000 4.000-5,-15.000 3.000-7,-15.000 3.000-6,-16.000 4.000-7,-10.000-1.000-7,-3.000-3.000-5,-3.000-3.000-7,-2.000-2.000-5,-1.000-9.000 0,3.000-12.000 6,3.000-13.000 8,4.000-12.000 7,11.000-16.000 0,23.000-19.000-7,22.000-18.000-7,22.000-19.000-7</inkml:trace>
</inkml:ink>
</file>

<file path=ppt/ink/ink25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7:54"/>
    </inkml:context>
    <inkml:brush xml:id="br0">
      <inkml:brushProperty name="width" value="0.0430582277476788" units="cm"/>
      <inkml:brushProperty name="height" value="0.0430582277476788" units="cm"/>
      <inkml:brushProperty name="color" value="#00bff3"/>
      <inkml:brushProperty name="ignorePressure" value="0"/>
    </inkml:brush>
  </inkml:definitions>
  <inkml:trace contextRef="#ctx0" brushRef="#br0">104200.000 55350.000 510,'1.000'-46.000'0,"4.000"10.000"0,3.000 10.000 0,3.000 9.000 0,6.000 6.000 8,9.000 3.000 14,10.000 3.000 14,10.000 4.000 15,4.000 5.000 5,0.000 10.000-7,0.000 10.000-5,0.000 9.000-6,-4.000 4.000-5,-5.000 1.000-3,-7.000-1.000-4,-5.000 1.000-3,-6.000 1.000-3,-3.000 3.000-4,-3.000 3.000-3,-2.000 4.000-4,-8.000 1.000-3,-8.000 0.000-1,-10.000 0.000-2,-9.000 0.000-1,-12.000 1.000-3,-11.000 4.000 0,-14.000 3.000-2,-11.000 3.000-1,-9.000-2.000-3,-3.000-6.000-5,-3.000-6.000-6,-2.000-6.000-4,2.000-9.000-2,9.000-8.000 3,10.000-10.000 2,10.000-9.000 4,14.000-5.000 5,23.000 0.000 11,22.000 0.000 10,22.000 0.000 9,18.000 0.000 4,16.000 0.000-1,15.000 0.000-3,17.000 0.000-2,5.000 1.000-4,-3.000 4.000-5,-3.000 3.000-4,-2.000 3.000-6,-6.000 3.000-4,-6.000 3.000-4,-6.000 3.000-4,-6.000 4.000-3,-6.000 2.000-7,-2.000 4.000-10,-3.000 3.000-10,-3.000 3.000-11</inkml:trace>
</inkml:ink>
</file>

<file path=ppt/ink/ink25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7:58"/>
    </inkml:context>
    <inkml:brush xml:id="br0">
      <inkml:brushProperty name="width" value="0.0416509695351124" units="cm"/>
      <inkml:brushProperty name="height" value="0.0416509695351124" units="cm"/>
      <inkml:brushProperty name="color" value="#00bff3"/>
      <inkml:brushProperty name="ignorePressure" value="0"/>
    </inkml:brush>
  </inkml:definitions>
  <inkml:trace contextRef="#ctx0" brushRef="#br0">88450.000 34700.000 528,'-71.000'0.000'0,"10.000"0.000"0,10.000 0.000 0,9.000 0.000 0,6.000 0.000 6,3.000 0.000 14,3.000 0.000 13,4.000 0.000 12,15.000 1.000 5,28.000 4.000-5,28.000 3.000-6,29.000 3.000-5,18.000-1.000-3,9.000-2.000-2,10.000-3.000-2,10.000-3.000-2,4.000-4.000-2,0.000-3.000-3,0.000-3.000-1,0.000-2.000-3,-5.000-3.000-6,-9.000 1.000-12,-10.000-1.000-10,-8.000 1.000-12,-12.000 2.000-7,-12.000 7.000-7,-13.000 6.000-6,-12.000 7.000-6,-12.000 5.000-1,-8.000 7.000 1,-10.000 6.000 2,-9.000 7.000 1,-7.000-1.000 5,-3.000-6.000 5,-3.000-6.000 6,-2.000-6.000 6</inkml:trace>
</inkml:ink>
</file>

<file path=ppt/ink/ink2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09:23"/>
    </inkml:context>
    <inkml:brush xml:id="br0">
      <inkml:brushProperty name="width" value="0.0340007394552231" units="cm"/>
      <inkml:brushProperty name="height" value="0.0340007394552231" units="cm"/>
      <inkml:brushProperty name="color" value="#f2395b"/>
      <inkml:brushProperty name="ignorePressure" value="0"/>
    </inkml:brush>
  </inkml:definitions>
  <inkml:trace contextRef="#ctx0" brushRef="#br0">103000.000 2800.000 647,'75.000'-68.000'53,"0.000"17.000"0,0.000 15.000-1,0.000 16.000-2,1.000 9.000-4,4.000 3.000-8,3.000 3.000-10,3.000 4.000-7,1.000 1.000-10,1.000 0.000-11,-1.000 0.000-9,1.000 0.000-10,-7.000 3.000-9,-12.000 6.000-7,-13.000 7.000-9,-12.000 6.000-8</inkml:trace>
</inkml:ink>
</file>

<file path=ppt/ink/ink25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7:58"/>
    </inkml:context>
    <inkml:brush xml:id="br0">
      <inkml:brushProperty name="width" value="0.0394268967211246" units="cm"/>
      <inkml:brushProperty name="height" value="0.0394268967211246" units="cm"/>
      <inkml:brushProperty name="color" value="#00bff3"/>
      <inkml:brushProperty name="ignorePressure" value="0"/>
    </inkml:brush>
  </inkml:definitions>
  <inkml:trace contextRef="#ctx0" brushRef="#br0">88400.000 36050.000 557,'-115.000'21.000'0,"23.000"-5.000"0,22.000-7.000 0,22.000-5.000 0,12.000-3.000 8,3.000 4.000 14,3.000 3.000 16,4.000 3.000 14,10.000 3.000 3,19.000 3.000-7,19.000 3.000-8,19.000 4.000-9,16.000-3.000-4,17.000-5.000 0,15.000-7.000-2,16.000-5.000 0,13.000-6.000-4,14.000-3.000-7,11.000-3.000-6,14.000-2.000-7,0.000-3.000-8,-8.000 1.000-12,-10.000-1.000-11,-9.000 1.000-11,-7.000 1.000-4,-3.000 3.000 4,-3.000 3.000 5,-2.000 4.000 4,-14.000 2.000 5,-21.000 4.000 5,-22.000 3.000 5,-22.000 3.000 4,-11.000 3.000-1,0.000 3.000-9,0.000 3.000-9,0.000 4.000-9</inkml:trace>
</inkml:ink>
</file>

<file path=ppt/ink/ink25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7:59"/>
    </inkml:context>
    <inkml:brush xml:id="br0">
      <inkml:brushProperty name="width" value="0.0446151234209538" units="cm"/>
      <inkml:brushProperty name="height" value="0.0446151234209538" units="cm"/>
      <inkml:brushProperty name="color" value="#00bff3"/>
      <inkml:brushProperty name="ignorePressure" value="0"/>
    </inkml:brush>
  </inkml:definitions>
  <inkml:trace contextRef="#ctx0" brushRef="#br0">92300.000 35400.000 493,'-40.000'-2.000'12,"23.000"-3.000"15,22.000-3.000 13,22.000-2.000 15,15.000-1.000 1,9.000 3.000-8,10.000 3.000-10,10.000 4.000-9,16.000 1.000-5,26.000 0.000-1,24.000 0.000-1,26.000 0.000-2,5.000 0.000-2,-11.000 0.000-2,-14.000 0.000-3,-11.000 0.000-2,7.000 0.000-1,28.000 0.000 0,28.000 0.000 0,29.000 0.000 1,-4.000 1.000-2,-34.000 4.000-5,-35.000 3.000-3,-33.000 3.000-5,-11.000 1.000-3,17.000 1.000-3,15.000-1.000-3,16.000 1.000-3,7.000-3.000-1,1.000-2.000 3,-1.000-3.000 2,1.000-3.000 3,-9.000-2.000-4,-15.000 0.000-7,-15.000 0.000-8,-16.000 0.000-8,-13.000 0.000-4,-9.000 0.000 3,-10.000 0.000 2,-8.000 0.000 1,-9.000 0.000 4,-6.000 0.000 3,-6.000 0.000 4,-6.000 0.000 4,-2.000-2.000 1,3.000-3.000 0,3.000-3.000-1,4.000-2.000 0,-3.000-1.000 0,-5.000 3.000 1,-7.000 3.000 2,-5.000 4.000 2,-6.000-1.000 1,-3.000-3.000 3,-3.000-3.000 4,-2.000-2.000 1</inkml:trace>
</inkml:ink>
</file>

<file path=ppt/ink/ink25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8:00"/>
    </inkml:context>
    <inkml:brush xml:id="br0">
      <inkml:brushProperty name="width" value="0.0387436151504517" units="cm"/>
      <inkml:brushProperty name="height" value="0.0387436151504517" units="cm"/>
      <inkml:brushProperty name="color" value="#00bff3"/>
      <inkml:brushProperty name="ignorePressure" value="0"/>
    </inkml:brush>
  </inkml:definitions>
  <inkml:trace contextRef="#ctx0" brushRef="#br0">93250.000 36550.000 567,'50.000'-66.000'46,"0.000"19.000"-3,0.000 19.000-2,0.000 19.000-4,4.000 10.000-1,10.000 4.000-3,10.000 3.000 0,9.000 3.000-3,-1.000 4.000-2,-8.000 7.000-6,-10.000 6.000-6,-9.000 7.000-5,-12.000 4.000-3,-11.000 3.000-3,-14.000 3.000-1,-11.000 4.000-2,-15.000 4.000-2,-16.000 6.000-2,-15.000 7.000-2,-15.000 6.000-2,-15.000 3.000-2,-12.000 0.000-2,-13.000 0.000-2,-12.000 0.000-3,-5.000-4.000 1,3.000-5.000 2,3.000-7.000 2,4.000-5.000 2,7.000-8.000 3,13.000-5.000 3,12.000-7.000 4,13.000-5.000 3,26.000-8.000 5,41.000-5.000 6,40.000-7.000 8,42.000-5.000 7,21.000-8.000-2,3.000-5.000-10,3.000-7.000-9,4.000-5.000-11,-4.000-3.000-8,-9.000 4.000-7,-10.000 3.000-7,-8.000 3.000-6,-9.000 1.000-5,-6.000 1.000-4,-6.000-1.000-4,-6.000 1.000-4,-7.000-1.000 1,-6.000 1.000 2,-6.000-1.000 3,-6.000 1.000 3,-7.000-1.000 4,-6.000 1.000 4,-6.000-1.000 3,-6.000 1.000 5</inkml:trace>
</inkml:ink>
</file>

<file path=ppt/ink/ink25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8:01"/>
    </inkml:context>
    <inkml:brush xml:id="br0">
      <inkml:brushProperty name="width" value="0.0532217547297478" units="cm"/>
      <inkml:brushProperty name="height" value="0.0532217547297478" units="cm"/>
      <inkml:brushProperty name="color" value="#00bff3"/>
      <inkml:brushProperty name="ignorePressure" value="0"/>
    </inkml:brush>
  </inkml:definitions>
  <inkml:trace contextRef="#ctx0" brushRef="#br0">95100.000 36450.000 413,'3.000'-44.000'23,"6.000"13.000"-1,7.000 12.000-2,6.000 13.000-1,7.000 4.000 0,10.000-3.000 3,10.000-3.000 3,9.000-2.000 2,2.000 2.000 0,-2.000 9.000-3,-3.000 10.000-5,-3.000 10.000-3,-9.000 7.000-3,-11.000 6.000-3,-14.000 7.000-2,-11.000 6.000-2,-15.000 7.000-2,-16.000 10.000-1,-15.000 10.000-1,-15.000 9.000 0,-15.000 6.000-2,-12.000 3.000-1,-13.000 3.000 0,-12.000 4.000-2,-4.000-6.000 0,7.000-11.000-2,6.000-14.000-1,7.000-11.000-1,8.000-11.000 0,14.000-5.000 2,11.000-7.000 2,14.000-5.000 3,16.000-8.000 0,22.000-5.000 1,22.000-7.000 0,23.000-5.000 0,17.000-11.000-1,17.000-11.000-2,15.000-14.000-3,16.000-11.000-3,5.000-7.000 0,-2.000 0.000 0,-3.000 0.000 0,-3.000 0.000 1,-6.000 0.000-3,-5.000 0.000-6,-7.000 0.000-4,-5.000 0.000-6,-4.000 0.000-1,0.000 0.000 3,0.000 0.000 2,0.000 0.000 4,-4.000-2.000 1,-5.000-3.000-1,-7.000-3.000 0,-5.000-2.000 0,-8.000-1.000 2,-5.000 3.000 2,-7.000 3.000 3,-5.000 4.000 2,-6.000 5.000 6,-3.000 10.000 7,-3.000 10.000 7,-2.000 9.000 7,-5.000 13.000 10,-2.000 20.000 13,-3.000 18.000 13,-3.000 20.000 13,-2.000 13.000 0,0.000 9.000-11,0.000 10.000-11,0.000 10.000-12,0.000 2.000-6,0.000-3.000-2,0.000-3.000-2,0.000-2.000-1,3.000-3.000-1,6.000 1.000-3,7.000-1.000-1,6.000 1.000-3,3.000-1.000-1,0.000 1.000-2,0.000-1.000-2,0.000 1.000-1,-2.000-4.000-2,-3.000-6.000-2,-3.000-6.000-1,-2.000-6.000-2,-12.000-2.000-4,-19.000 3.000-11,-18.000 3.000-9,-19.000 4.000-9,-19.000-1.000-3,-19.000-3.000 3,-18.000-3.000 3,-19.000-2.000 4,-7.000-8.000 1,7.000-8.000-1,6.000-10.000-1,7.000-9.000 0,8.000-9.000 0,14.000-5.000 2,11.000-7.000 3,14.000-5.000 3,10.000-9.000-4,9.000-9.000-9,10.000-10.000-9,10.000-8.000-9</inkml:trace>
</inkml:ink>
</file>

<file path=ppt/ink/ink25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8:01"/>
    </inkml:context>
    <inkml:brush xml:id="br0">
      <inkml:brushProperty name="width" value="0.0342333391308784" units="cm"/>
      <inkml:brushProperty name="height" value="0.0342333391308784" units="cm"/>
      <inkml:brushProperty name="color" value="#00bff3"/>
      <inkml:brushProperty name="ignorePressure" value="0"/>
    </inkml:brush>
  </inkml:definitions>
  <inkml:trace contextRef="#ctx0" brushRef="#br0">96700.000 36950.000 642,'96.000'-68.000'42,"-5.000"17.000"-2,-7.000 15.000-1,-5.000 16.000-1,-4.000 9.000-2,0.000 3.000-4,0.000 3.000-1,0.000 4.000-4,-4.000 1.000-3,-5.000 0.000-4,-7.000 0.000-4,-5.000 0.000-3</inkml:trace>
</inkml:ink>
</file>

<file path=ppt/ink/ink25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8:01"/>
    </inkml:context>
    <inkml:brush xml:id="br0">
      <inkml:brushProperty name="width" value="0.0429777950048447" units="cm"/>
      <inkml:brushProperty name="height" value="0.0429777950048447" units="cm"/>
      <inkml:brushProperty name="color" value="#00bff3"/>
      <inkml:brushProperty name="ignorePressure" value="0"/>
    </inkml:brush>
  </inkml:definitions>
  <inkml:trace contextRef="#ctx0" brushRef="#br0">95650.000 31500.000 511,'-77.000'-18.000'0,"-3.000"17.000"0,-3.000 15.000 0,-2.000 16.000 0,-5.000 20.000 7,-2.000 25.000 14,-3.000 25.000 13,-3.000 25.000 14,8.000-2.000 2,23.000-28.000-8,22.000-28.000-10,22.000-27.000-8,10.000-6.000-4,1.000 19.000 2,-1.000 19.000 0,1.000 19.000 1,1.000 10.000 0,3.000 4.000-2,3.000 3.000-3,4.000 3.000-2,7.000-4.000-2,13.000-8.000 0,12.000-10.000 0,13.000-9.000 0,12.000-12.000-5,13.000-11.000-8,12.000-14.000-10,13.000-11.000-8,10.000-11.000-3,10.000-5.000 3,10.000-7.000 3,9.000-5.000 3,1.000-11.000-4,-6.000-11.000-14,-6.000-14.000-13,-6.000-11.000-12,-13.000-4.000-5,-19.000 6.000 7,-18.000 7.000 5,-19.000 6.000 5,-13.000 3.000 5,-6.000 0.000 5,-6.000 0.000 4,-6.000 0.000 5</inkml:trace>
</inkml:ink>
</file>

<file path=ppt/ink/ink25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8:01"/>
    </inkml:context>
    <inkml:brush xml:id="br0">
      <inkml:brushProperty name="width" value="0.0396793521940708" units="cm"/>
      <inkml:brushProperty name="height" value="0.0396793521940708" units="cm"/>
      <inkml:brushProperty name="color" value="#00bff3"/>
      <inkml:brushProperty name="ignorePressure" value="0"/>
    </inkml:brush>
  </inkml:definitions>
  <inkml:trace contextRef="#ctx0" brushRef="#br0">96100.000 32200.000 554,'-47.000'-2.000'0,"6.000"-3.000"-2,7.000-3.000 0,6.000-2.000-1,1.000-5.000 5,-3.000-2.000 8,-3.000-3.000 9,-2.000-3.000 10,-3.000 8.000 5,1.000 23.000 4,-1.000 22.000 4,1.000 22.000 3,-4.000 16.000-1,-6.000 14.000-4,-6.000 11.000-5,-6.000 14.000-5,-6.000 16.000-4,-2.000 22.000-4,-3.000 22.000-5,-3.000 23.000-5,4.000 2.000-5,13.000-16.000-6,12.000-15.000-9,13.000-15.000-6,9.000-15.000-9,6.000-12.000-13,7.000-13.000-12,6.000-12.000-13,7.000-16.000-1,10.000-19.000 10,10.000-18.000 9,9.000-19.000 9</inkml:trace>
</inkml:ink>
</file>

<file path=ppt/ink/ink25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8:02"/>
    </inkml:context>
    <inkml:brush xml:id="br0">
      <inkml:brushProperty name="width" value="0.0585148744285107" units="cm"/>
      <inkml:brushProperty name="height" value="0.0585148744285107" units="cm"/>
      <inkml:brushProperty name="color" value="#00bff3"/>
      <inkml:brushProperty name="ignorePressure" value="0"/>
    </inkml:brush>
  </inkml:definitions>
  <inkml:trace contextRef="#ctx0" brushRef="#br0">97050.000 31850.000 375,'-22.000'-47.000'0,"6.000"6.000"0,7.000 7.000 0,6.000 6.000 0,1.000 1.000 5,-3.000-3.000 10,-3.000-3.000 10,-2.000-2.000 9,-3.000 16.000 10,1.000 38.000 12,-1.000 37.000 9,1.000 38.000 12,-3.000 23.000-2,-2.000 9.000-11,-3.000 10.000-13,-3.000 10.000-12,-2.000 11.000-10,0.000 17.000-7,0.000 15.000-8,0.000 16.000-6,1.000 4.000-6,4.000-6.000-4,3.000-6.000-2,3.000-6.000-4,3.000-7.000-2,3.000-6.000 1,3.000-6.000-1,4.000-6.000 0,1.000-9.000-5,0.000-8.000-9,0.000-10.000-9,0.000-9.000-9,0.000-9.000-6,0.000-5.000 1,0.000-7.000-1,0.000-5.000 0,0.000-12.000 3,0.000-16.000 8,0.000-15.000 7,0.000-15.000 7</inkml:trace>
</inkml:ink>
</file>

<file path=ppt/ink/ink25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8:02"/>
    </inkml:context>
    <inkml:brush xml:id="br0">
      <inkml:brushProperty name="width" value="0.0469315499067307" units="cm"/>
      <inkml:brushProperty name="height" value="0.0469315499067307" units="cm"/>
      <inkml:brushProperty name="color" value="#00bff3"/>
      <inkml:brushProperty name="ignorePressure" value="0"/>
    </inkml:brush>
  </inkml:definitions>
  <inkml:trace contextRef="#ctx0" brushRef="#br0">97150.000 31650.000 468,'6.000'-46.000'3,"13.000"10.000"5,12.000 10.000 5,13.000 9.000 5,6.000 6.000 4,0.000 3.000 3,0.000 3.000 3,0.000 4.000 2,3.000 5.000 2,6.000 10.000-1,7.000 10.000-1,6.000 9.000-1,3.000 7.000 0,0.000 7.000-3,0.000 6.000-2,0.000 7.000-1,-7.000 2.000-3,-11.000 1.000 0,-14.000-1.000-2,-11.000 1.000-2,-12.000 2.000 0,-9.000 7.000-1,-10.000 6.000-1,-8.000 7.000-1,-15.000 4.000-2,-19.000 3.000-2,-18.000 3.000-3,-19.000 4.000-3,-12.000 1.000-4,-2.000 0.000-5,-3.000 0.000-4,-3.000 0.000-4,-4.000-4.000-6,-3.000-5.000-6,-3.000-7.000-5,-2.000-5.000-6,2.000-11.000-4,9.000-11.000-2,10.000-14.000-2,10.000-11.000-2,10.000-11.000-1,13.000-5.000 1,12.000-7.000 1,13.000-5.000 0</inkml:trace>
</inkml:ink>
</file>

<file path=ppt/ink/ink25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8:03"/>
    </inkml:context>
    <inkml:brush xml:id="br0">
      <inkml:brushProperty name="width" value="0.0500860549509525" units="cm"/>
      <inkml:brushProperty name="height" value="0.0500860549509525" units="cm"/>
      <inkml:brushProperty name="color" value="#00bff3"/>
      <inkml:brushProperty name="ignorePressure" value="0"/>
    </inkml:brush>
  </inkml:definitions>
  <inkml:trace contextRef="#ctx0" brushRef="#br0">99250.000 30650.000 439,'29.000'-50.000'2,"10.000"0.000"4,10.000 0.000 4,9.000 0.000 5,7.000 4.000 4,7.000 10.000 6,6.000 10.000 5,7.000 9.000 6,-1.000 12.000 1,-6.000 16.000-3,-6.000 15.000-4,-6.000 17.000-2,-9.000 11.000-4,-8.000 10.000 0,-10.000 10.000-2,-9.000 9.000-2,-13.000 6.000-2,-16.000 3.000-3,-15.000 3.000-3,-15.000 4.000-2,-18.000 1.000-3,-19.000 0.000-2,-18.000 0.000-1,-19.000 0.000-1,-4.000-5.000-3,14.000-9.000-2,11.000-10.000-2,14.000-8.000-3,7.000-11.000-1,3.000-8.000-1,3.000-10.000 0,4.000-9.000-1,33.000-13.000 6,67.000-16.000 10,65.000-15.000 12,66.000-15.000 10,24.000-9.000 4,-15.000 1.000-4,-15.000-1.000-5,-16.000 1.000-4,-15.000 2.000-5,-11.000 7.000-6,-14.000 6.000-7,-11.000 7.000-5,-14.000 4.000-8,-11.000 3.000-10,-14.000 3.000-12,-11.000 4.000-9</inkml:trace>
</inkml:ink>
</file>

<file path=ppt/ink/ink2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09:23"/>
    </inkml:context>
    <inkml:brush xml:id="br0">
      <inkml:brushProperty name="width" value="0.0383774638175964" units="cm"/>
      <inkml:brushProperty name="height" value="0.0383774638175964" units="cm"/>
      <inkml:brushProperty name="color" value="#f2395b"/>
      <inkml:brushProperty name="ignorePressure" value="0"/>
    </inkml:brush>
  </inkml:definitions>
  <inkml:trace contextRef="#ctx0" brushRef="#br0">103750.000 2100.000 573,'-24.000'-27.000'0,"4.000"-3.000"0,3.000-3.000 0,3.000-2.000 0,4.000 8.000 12,7.000 22.000 24,6.000 22.000 24,7.000 23.000 24,0.000 19.000 2,-2.000 19.000-20,-3.000 19.000-19,-3.000 19.000-21,-6.000 21.000-16,-5.000 26.000-16,-7.000 24.000-13,-5.000 26.000-15,-8.000-1.000-4,-5.000-24.000 6,-7.000-26.000 7,-5.000-24.000 7,-1.000-23.000-4,6.000-18.000-15,7.000-19.000-14,6.000-18.000-15</inkml:trace>
</inkml:ink>
</file>

<file path=ppt/ink/ink25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9:47"/>
    </inkml:context>
    <inkml:brush xml:id="br0">
      <inkml:brushProperty name="width" value="0.0264072064310312" units="cm"/>
      <inkml:brushProperty name="height" value="0.0264072064310312" units="cm"/>
      <inkml:brushProperty name="color" value="#f2395b"/>
      <inkml:brushProperty name="ignorePressure" value="0"/>
    </inkml:brush>
  </inkml:definitions>
  <inkml:trace contextRef="#ctx0" brushRef="#br0">70150.000 6200.000 833,'-4.000'-44.000'113,"-5.000"13.000"-59,-7.000 12.000-62,-5.000 13.000-59</inkml:trace>
</inkml:ink>
</file>

<file path=ppt/ink/ink25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9:52"/>
    </inkml:context>
    <inkml:brush xml:id="br0">
      <inkml:brushProperty name="width" value="0.0485635176301003" units="cm"/>
      <inkml:brushProperty name="height" value="0.0485635176301003" units="cm"/>
      <inkml:brushProperty name="color" value="#f2395b"/>
      <inkml:brushProperty name="ignorePressure" value="0"/>
    </inkml:brush>
  </inkml:definitions>
  <inkml:trace contextRef="#ctx0" brushRef="#br0">10000.000 2450.000 453,'-41.000'-19.000'43,"19.000"13.000"13,19.000 12.000 12,19.000 13.000 11,10.000 2.000-2,4.000-5.000-15,3.000-7.000-16,3.000-5.000-15,3.000-3.000-10,3.000 4.000-2,3.000 3.000-4,4.000 3.000-3,1.000 1.000-3,0.000 1.000-3,0.000-1.000-4,0.000 1.000-2,0.000-3.000-4,0.000-2.000-1,0.000-3.000-1,0.000-3.000-1,-2.000-2.000-1,-3.000 0.000 1,-3.000 0.000 2,-2.000 0.000 0,-3.000 0.000 1,1.000 0.000-3,-1.000 0.000-1,1.000 0.000-2,-10.000-2.000-6,-19.000-3.000-7,-18.000-3.000-9,-19.000-2.000-8,-10.000-3.000-3,1.000 1.000 1,-1.000-1.000 2,1.000 1.000 1,4.000 4.000 0,9.000 9.000-2,10.000 10.000-2,10.000 10.000-2</inkml:trace>
</inkml:ink>
</file>

<file path=ppt/ink/ink25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9:55"/>
    </inkml:context>
    <inkml:brush xml:id="br0">
      <inkml:brushProperty name="width" value="0.0407909378409386" units="cm"/>
      <inkml:brushProperty name="height" value="0.0407909378409386" units="cm"/>
      <inkml:brushProperty name="color" value="#f2395b"/>
      <inkml:brushProperty name="ignorePressure" value="0"/>
    </inkml:brush>
  </inkml:definitions>
  <inkml:trace contextRef="#ctx0" brushRef="#br0">10500.000 2750.000 539,'-65.000'-2.000'-3,"23.000"-3.000"20,22.000-3.000 19,22.000-2.000 20,16.000-5.000 4,14.000-2.000-9,11.000-3.000-11,14.000-3.000-9,5.000 1.000-6,1.000 6.000-2,-1.000 7.000-3,1.000 6.000-1,1.000 1.000-4,3.000-3.000-1,3.000-3.000-4,4.000-2.000-1,-1.000-1.000-2,-3.000 3.000 1,-3.000 3.000 0,-2.000 4.000 1,-5.000 2.000-3,-2.000 4.000-7,-3.000 3.000-7,-3.000 3.000-6,-4.000-1.000-4,-3.000-2.000 2,-3.000-3.000 0,-2.000-3.000 1,-3.000-2.000-6,1.000 0.000-15,-1.000 0.000-14,1.000 0.000-13,-12.000 1.000-4,-21.000 4.000 9,-22.000 3.000 7,-22.000 3.000 9,-8.000 1.000 7,6.000 1.000 8,7.000-1.000 8,6.000 1.000 7</inkml:trace>
</inkml:ink>
</file>

<file path=ppt/ink/ink25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9:55"/>
    </inkml:context>
    <inkml:brush xml:id="br0">
      <inkml:brushProperty name="width" value="0.0482149682939053" units="cm"/>
      <inkml:brushProperty name="height" value="0.0482149682939053" units="cm"/>
      <inkml:brushProperty name="color" value="#f2395b"/>
      <inkml:brushProperty name="ignorePressure" value="0"/>
    </inkml:brush>
  </inkml:definitions>
  <inkml:trace contextRef="#ctx0" brushRef="#br0">10600.000 2800.000 456,'-90.000'-24.000'2,"23.000"4.000"9,22.000 3.000 7,22.000 3.000 9,10.000 15.000 7,1.000 29.000 10,-1.000 28.000 8,1.000 28.000 10,-1.000 17.000-2,1.000 6.000-9,-1.000 7.000-11,1.000 6.000-10,-1.000 3.000-7,1.000 0.000-2,-1.000 0.000-3,1.000 0.000-2,1.000 0.000-3,3.000 0.000-4,3.000 0.000-2,4.000 0.000-3,1.000 0.000-2,0.000 0.000-3,0.000 0.000-1,0.000 0.000-1,0.000 3.000-1,0.000 6.000 0,0.000 7.000 1,0.000 6.000 1,-2.000-1.000-6,-3.000-5.000-10,-3.000-7.000-10,-2.000-5.000-11,-1.000-11.000-3,3.000-11.000 4,3.000-14.000 3,4.000-11.000 4,1.000-12.000 2,0.000-9.000-2,0.000-10.000-1,0.000-8.000-2,0.000-15.000-1,0.000-19.000-1,0.000-18.000-3,0.000-19.000 0</inkml:trace>
</inkml:ink>
</file>

<file path=ppt/ink/ink25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9:56"/>
    </inkml:context>
    <inkml:brush xml:id="br0">
      <inkml:brushProperty name="width" value="0.0396418310701847" units="cm"/>
      <inkml:brushProperty name="height" value="0.0396418310701847" units="cm"/>
      <inkml:brushProperty name="color" value="#f2395b"/>
      <inkml:brushProperty name="ignorePressure" value="0"/>
    </inkml:brush>
  </inkml:definitions>
  <inkml:trace contextRef="#ctx0" brushRef="#br0">10300.000 4350.000 554,'3.000'-72.000'12,"6.000"6.000"4,7.000 7.000 3,6.000 6.000 5,7.000 6.000 1,10.000 6.000 1,10.000 7.000 0,9.000 6.000 0,7.000 3.000 0,7.000 0.000-2,6.000 0.000-2,7.000 0.000-2,2.000 3.000-2,1.000 6.000-3,-1.000 7.000-2,1.000 6.000-4,-6.000 6.000-2,-8.000 6.000-1,-10.000 7.000-1,-9.000 6.000-1,-9.000 4.000 0,-5.000 4.000 2,-7.000 3.000 2,-5.000 3.000 1,-8.000 3.000-1,-5.000 3.000-3,-7.000 3.000-4,-5.000 4.000-3,-11.000 5.000-2,-11.000 10.000 1,-14.000 10.000 2,-11.000 9.000 0,-12.000 4.000 0,-9.000 1.000-1,-10.000-1.000-1,-8.000 1.000-2,-8.000-1.000-1,-2.000 1.000-3,-3.000-1.000-4,-3.000 1.000-2,1.000-4.000-3,6.000-6.000-4,7.000-6.000-2,6.000-6.000-4,6.000-12.000-2,6.000-15.000-2,7.000-15.000 0,6.000-16.000-2,7.000-18.000 0,10.000-18.000 1,10.000-19.000 0,9.000-18.000 0,6.000-10.000 3,3.000 0.000 7,3.000 0.000 7,4.000 0.000 6,1.000 3.000 4,0.000 6.000 1,0.000 7.000 1,0.000 6.000 2,1.000 4.000 2,4.000 4.000 2,3.000 3.000 3,3.000 3.000 2,6.000 7.000 10,9.000 14.000 15,10.000 11.000 17,10.000 14.000 16,7.000 8.000 4,6.000 7.000-6,7.000 6.000-7,6.000 7.000-6,3.000 4.000-8,0.000 3.000-6,0.000 3.000-7,0.000 4.000-6,0.000 4.000-7,0.000 6.000-6,0.000 7.000-6,0.000 6.000-5,-2.000-1.000-5,-3.000-5.000-3,-3.000-7.000-3,-2.000-5.000-3,-5.000-6.000-6,-2.000-3.000-10,-3.000-3.000-9,-3.000-2.000-9,-6.000-8.000-2,-5.000-8.000 5,-7.000-10.000 5,-5.000-9.000 5</inkml:trace>
</inkml:ink>
</file>

<file path=ppt/ink/ink25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9:57"/>
    </inkml:context>
    <inkml:brush xml:id="br0">
      <inkml:brushProperty name="width" value="0.0418797843158245" units="cm"/>
      <inkml:brushProperty name="height" value="0.0418797843158245" units="cm"/>
      <inkml:brushProperty name="color" value="#f2395b"/>
      <inkml:brushProperty name="ignorePressure" value="0"/>
    </inkml:brush>
  </inkml:definitions>
  <inkml:trace contextRef="#ctx0" brushRef="#br0">13000.000 2100.000 525,'-22.000'-69.000'5,"6.000"13.000"12,7.000 12.000 12,6.000 13.000 10,6.000 7.000 4,6.000 4.000-3,7.000 3.000-3,6.000 3.000-4,4.000 3.000-3,4.000 3.000-4,3.000 3.000-4,3.000 4.000-3,1.000 5.000-8,1.000 10.000-10,-1.000 10.000-12,1.000 9.000-11,-6.000 9.000-6,-8.000 9.000-3,-10.000 10.000-1,-9.000 10.000-2,-13.000 7.000-1,-16.000 6.000 1,-15.000 7.000-1,-15.000 6.000 0,-9.000 1.000 2,1.000-3.000 3,-1.000-3.000 4,1.000-2.000 4,1.000-6.000 3,3.000-6.000 5,3.000-6.000 4,4.000-6.000 4,1.000-7.000 5,0.000-6.000 3,0.000-6.000 6,0.000-6.000 3,4.000-6.000 5,10.000-2.000 3,10.000-3.000 4,9.000-3.000 4,10.000-7.000 4,14.000-9.000 4,11.000-10.000 4,14.000-8.000 3,10.000-11.000-1,9.000-8.000-6,10.000-10.000-7,10.000-9.000-7,2.000-2.000-5,-3.000 6.000-5,-3.000 7.000-5,-2.000 6.000-4,-6.000 4.000-2,-6.000 4.000-1,-6.000 3.000 0,-6.000 3.000 0,-6.000 4.000 1,-2.000 7.000 5,-3.000 6.000 4,-3.000 7.000 4,-9.000 7.000 2,-11.000 9.000-1,-14.000 10.000-1,-11.000 10.000-1,-11.000 8.000-1,-5.000 10.000 1,-7.000 10.000 1,-5.000 9.000-1,-8.000 9.000 0,-5.000 9.000-2,-7.000 10.000-2,-5.000 10.000-2,-9.000 8.000-2,-9.000 10.000-3,-10.000 10.000-2,-8.000 9.000-4,-6.000 7.000-1,1.000 7.000-3,-1.000 6.000-3,1.000 7.000-1,1.000 4.000-3,3.000 3.000-6,3.000 3.000-4,4.000 4.000-5,7.000-9.000-4,13.000-18.000-2,12.000-19.000-2,13.000-18.000-3,10.000-20.000 0,10.000-18.000 0,10.000-19.000 2,9.000-18.000 1</inkml:trace>
</inkml:ink>
</file>

<file path=ppt/ink/ink25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9:57"/>
    </inkml:context>
    <inkml:brush xml:id="br0">
      <inkml:brushProperty name="width" value="0.0412500463426113" units="cm"/>
      <inkml:brushProperty name="height" value="0.0412500463426113" units="cm"/>
      <inkml:brushProperty name="color" value="#f2395b"/>
      <inkml:brushProperty name="ignorePressure" value="0"/>
    </inkml:brush>
  </inkml:definitions>
  <inkml:trace contextRef="#ctx0" brushRef="#br0">12300.000 4150.000 533,'-19.000'-43.000'10,"13.000"17.000"19,12.000 15.000 20,13.000 16.000 20,9.000 13.000 4,6.000 14.000-13,7.000 11.000-13,6.000 14.000-13,3.000 3.000-8,0.000-2.000-6,0.000-3.000-5,0.000-3.000-6,-2.000-2.000-3,-3.000 0.000 1,-3.000 0.000-1,-2.000 0.000 0,-5.000-2.000-5,-2.000-3.000-10,-3.000-3.000-10,-3.000-2.000-9,1.000-6.000-10,6.000-6.000-9,7.000-6.000-10,6.000-6.000-9,-1.000-10.000 1,-5.000-12.000 11,-7.000-13.000 12,-5.000-12.000 11,-6.000-5.000 7,-3.000 3.000 2,-3.000 3.000 1,-2.000 4.000 2</inkml:trace>
</inkml:ink>
</file>

<file path=ppt/ink/ink25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9:57"/>
    </inkml:context>
    <inkml:brush xml:id="br0">
      <inkml:brushProperty name="width" value="0.0482960306107998" units="cm"/>
      <inkml:brushProperty name="height" value="0.0482960306107998" units="cm"/>
      <inkml:brushProperty name="color" value="#f2395b"/>
      <inkml:brushProperty name="ignorePressure" value="0"/>
    </inkml:brush>
  </inkml:definitions>
  <inkml:trace contextRef="#ctx0" brushRef="#br0">13650.000 4150.000 455,'1.000'-36.000'8,"4.000"28.000"15,3.000 28.000 15,3.000 29.000 16,1.000 10.000 1,1.000-6.000-10,-1.000-6.000-12,1.000-6.000-11,2.000-2.000-15,7.000 3.000-17,6.000 3.000-18,7.000 4.000-18,2.000-9.000-6,1.000-18.000 4,-1.000-19.000 4,1.000-18.000 5,2.000-15.000 5,7.000-9.000 7,6.000-10.000 6,7.000-8.000 7,-3.000-3.000 4,-8.000 7.000 3,-10.000 6.000 1,-9.000 7.000 3,-7.000 5.000 2,-3.000 7.000 3,-3.000 6.000 3,-2.000 7.000 2,-8.000 5.000 10,-8.000 7.000 18,-10.000 6.000 17,-9.000 7.000 18,-7.000 5.000 2,-3.000 7.000-13,-3.000 6.000-13,-2.000 7.000-13,-6.000 5.000-9,-6.000 7.000-4,-6.000 6.000-4,-6.000 7.000-5,-6.000 5.000-3,-2.000 7.000-2,-3.000 6.000-4,-3.000 7.000-2,-6.000 4.000-2,-5.000 3.000-1,-7.000 3.000 0,-5.000 4.000 0,-3.000-1.000-2,4.000-3.000-2,3.000-3.000-1,3.000-2.000-2,4.000-8.000 0,7.000-8.000 0,6.000-10.000 2,7.000-9.000 2,27.000-18.000 8,51.000-24.000 16,49.000-26.000 18,51.000-24.000 15,29.000-9.000 3,9.000 10.000-14,10.000 10.000-15,10.000 9.000-12,0.000 2.000-12,-5.000-2.000-9,-7.000-3.000-9,-5.000-3.000-9,0.000-2.000-8,10.000 0.000-9,10.000 0.000-8,9.000 0.000-9,-13.000 0.000-4,-34.000 0.000 3,-35.000 0.000 1,-33.000 0.000 1</inkml:trace>
</inkml:ink>
</file>

<file path=ppt/ink/ink25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9:58"/>
    </inkml:context>
    <inkml:brush xml:id="br0">
      <inkml:brushProperty name="width" value="0.0576755292713642" units="cm"/>
      <inkml:brushProperty name="height" value="0.0576755292713642" units="cm"/>
      <inkml:brushProperty name="color" value="#f2395b"/>
      <inkml:brushProperty name="ignorePressure" value="0"/>
    </inkml:brush>
  </inkml:definitions>
  <inkml:trace contextRef="#ctx0" brushRef="#br0">15850.000 2650.000 381,'-57.000'0.000'61,"39.000"0.000"-4,36.000 0.000-4,39.000 0.000-4,19.000 0.000-6,4.000 0.000-10,3.000 0.000-8,3.000 0.000-8,-2.000-2.000-8,-6.000-3.000-3,-6.000-3.000-5,-6.000-2.000-3,-15.000 2.000-10,-21.000 9.000-13,-22.000 10.000-13,-22.000 10.000-14,-11.000 4.000 1,0.000 0.000 15,0.000 0.000 16,0.000 0.000 15,1.000 1.000 14,4.000 4.000 13,3.000 3.000 12,3.000 3.000 12,1.000 3.000 4,1.000 3.000-6,-1.000 3.000-5,1.000 4.000-7,-1.000 4.000-4,1.000 6.000-1,-1.000 7.000-3,1.000 6.000-2,1.000 6.000-2,3.000 6.000 0,3.000 7.000-2,4.000 6.000 0,1.000-4.000-3,0.000-11.000-1,0.000-14.000-3,0.000-11.000-3,0.000-1.000-3,0.000 13.000-6,0.000 12.000-4,0.000 13.000-5,0.000 2.000-7,0.000-5.000-10,0.000-7.000-10,0.000-5.000-9,0.000-9.000-2,0.000-9.000 7,0.000-10.000 7,0.000-8.000 7,-2.000-6.000-3,-3.000 1.000-12,-3.000-1.000-14,-2.000 1.000-12</inkml:trace>
</inkml:ink>
</file>

<file path=ppt/ink/ink25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9:58"/>
    </inkml:context>
    <inkml:brush xml:id="br0">
      <inkml:brushProperty name="width" value="0.0422415174543858" units="cm"/>
      <inkml:brushProperty name="height" value="0.0422415174543858" units="cm"/>
      <inkml:brushProperty name="color" value="#f2395b"/>
      <inkml:brushProperty name="ignorePressure" value="0"/>
    </inkml:brush>
  </inkml:definitions>
  <inkml:trace contextRef="#ctx0" brushRef="#br0">15500.000 5200.000 520,'-47.000'0.000'0,"6.000"0.000"0,7.000 0.000 0,6.000 0.000 0,3.000 0.000 6,0.000 0.000 12,0.000 0.000 11,0.000 0.000 12,9.000-2.000 7,19.000-3.000 2,19.000-3.000 2,19.000-2.000 1,16.000-3.000-3,17.000 1.000-8,15.000-1.000-8,16.000 1.000-8,10.000-1.000-8,7.000 1.000-8,6.000-1.000-7,7.000 1.000-8,4.000 1.000-9,3.000 3.000-8,3.000 3.000-10,4.000 4.000-9,-10.000 1.000-4,-22.000 0.000 2,-22.000 0.000 3,-21.000 0.000 1,-14.000 1.000 0,-2.000 4.000-4,-3.000 3.000-2,-3.000 3.000-3</inkml:trace>
</inkml:ink>
</file>

<file path=ppt/ink/ink2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09:35"/>
    </inkml:context>
    <inkml:brush xml:id="br0">
      <inkml:brushProperty name="width" value="0.0357971861958504" units="cm"/>
      <inkml:brushProperty name="height" value="0.0357971861958504" units="cm"/>
      <inkml:brushProperty name="color" value="#f2395b"/>
      <inkml:brushProperty name="ignorePressure" value="0"/>
    </inkml:brush>
  </inkml:definitions>
  <inkml:trace contextRef="#ctx0" brushRef="#br0">55150.000 4800.000 614,'-38.000'-88.000'9,"26.000"26.000"19,24.000 24.000 18,26.000 26.000 19,13.000 15.000 2,4.000 6.000-13,3.000 7.000-14,3.000 6.000-14,-2.000 1.000-8,-6.000-3.000-4,-6.000-3.000-3,-6.000-2.000-4,-6.000-1.000-7,-2.000 3.000-10,-3.000 3.000-12,-3.000 4.000-11,-4.000 1.000-4,-3.000 0.000 2,-3.000 0.000 3,-2.000 0.000 2,-6.000 3.000 3,-6.000 6.000 5,-6.000 7.000 5,-6.000 6.000 4,-6.000 4.000 9,-2.000 4.000 9,-3.000 3.000 11,-3.000 3.000 11,-1.000 3.000 5,4.000 3.000-1,3.000 3.000 1,3.000 4.000-1,1.000 2.000-3,1.000 4.000-5,-1.000 3.000-5,1.000 3.000-5,-1.000-1.000-6,1.000-2.000-5,-1.000-3.000-4,1.000-3.000-5,-3.000-4.000-5,-2.000-3.000-2,-3.000-3.000-4,-3.000-2.000-4,-4.000-5.000-3,-3.000-2.000-5,-3.000-3.000-4,-2.000-3.000-6,-3.000-6.000 0,1.000-5.000 3,-1.000-7.000 2,1.000-5.000 4,-3.000-6.000 2,-2.000-3.000 3,-3.000-3.000 3,-3.000-2.000 3,-2.000-3.000 3,0.000 1.000 3,0.000-1.000 3,0.000 1.000 2,3.000-3.000 5,6.000-2.000 6,7.000-3.000 5,6.000-3.000 6,7.000-4.000 9,10.000-3.000 14,10.000-3.000 12,9.000-2.000 13,13.000-5.000 3,20.000-2.000-10,18.000-3.000-10,20.000-3.000-9,11.000-4.000-7,7.000-3.000-8,6.000-3.000-7,7.000-2.000-7,-3.000-1.000-8,-8.000 3.000-11,-10.000 3.000-10,-9.000 4.000-10,-9.000 4.000-4,-5.000 6.000 4,-7.000 7.000 4,-5.000 6.000 3,-8.000 3.000 0,-5.000 0.000-6,-7.000 0.000-5,-5.000 0.000-6</inkml:trace>
</inkml:ink>
</file>

<file path=ppt/ink/ink25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9:58"/>
    </inkml:context>
    <inkml:brush xml:id="br0">
      <inkml:brushProperty name="width" value="0.0400782525539398" units="cm"/>
      <inkml:brushProperty name="height" value="0.0400782525539398" units="cm"/>
      <inkml:brushProperty name="color" value="#f2395b"/>
      <inkml:brushProperty name="ignorePressure" value="0"/>
    </inkml:brush>
  </inkml:definitions>
  <inkml:trace contextRef="#ctx0" brushRef="#br0">18700.000 4150.000 548,'90.000'25.000'194,"-18.000"0.000"-55,-19.000 0.000-53,-18.000 0.000-53,-12.000 3.000-41,-3.000 6.000-23,-3.000 7.000-26,-2.000 6.000-24</inkml:trace>
</inkml:ink>
</file>

<file path=ppt/ink/ink25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09:59"/>
    </inkml:context>
    <inkml:brush xml:id="br0">
      <inkml:brushProperty name="width" value="0.0456793084740639" units="cm"/>
      <inkml:brushProperty name="height" value="0.0456793084740639" units="cm"/>
      <inkml:brushProperty name="color" value="#f2395b"/>
      <inkml:brushProperty name="ignorePressure" value="0"/>
    </inkml:brush>
  </inkml:definitions>
  <inkml:trace contextRef="#ctx0" brushRef="#br0">18650.000 4900.000 481,'-49.000'21.000'8,"4.000"-5.000"17,3.000-7.000 16,3.000-5.000 16,10.000-1.000 8,20.000 6.000-1,18.000 7.000-1,20.000 6.000-1,10.000 3.000-8,3.000 0.000-13,3.000 0.000-15,4.000 0.000-13,1.000 1.000-15,0.000 4.000-14,0.000 3.000-14,0.000 3.000-15,-4.000-1.000-11,-5.000-2.000-9,-7.000-3.000-9,-5.000-3.000-10</inkml:trace>
</inkml:ink>
</file>

<file path=ppt/ink/ink25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00"/>
    </inkml:context>
    <inkml:brush xml:id="br0">
      <inkml:brushProperty name="width" value="0.0219999980181456" units="cm"/>
      <inkml:brushProperty name="height" value="0.0219999980181456" units="cm"/>
      <inkml:brushProperty name="color" value="#000000"/>
      <inkml:brushProperty name="ignorePressure" value="0"/>
    </inkml:brush>
  </inkml:definitions>
  <inkml:trace contextRef="#ctx0" brushRef="#br0">66350.000 6800.000 999,'-180.000'-22.000'-6,"41.000"6.000"-12,40.000 7.000-12,42.000 6.000-12</inkml:trace>
</inkml:ink>
</file>

<file path=ppt/ink/ink25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04"/>
    </inkml:context>
    <inkml:brush xml:id="br0">
      <inkml:brushProperty name="width" value="0.0479727759957314" units="cm"/>
      <inkml:brushProperty name="height" value="0.0479727759957314" units="cm"/>
      <inkml:brushProperty name="color" value="#000000"/>
      <inkml:brushProperty name="ignorePressure" value="0"/>
    </inkml:brush>
  </inkml:definitions>
  <inkml:trace contextRef="#ctx0" brushRef="#br0">26300.000 2400.000 458,'0.000'-71.000'9,"0.000"10.000"4,0.000 10.000 5,0.000 9.000 4,-4.000 6.000 2,-5.000 3.000-1,-7.000 3.000 0,-5.000 4.000-2,-8.000 4.000-1,-5.000 6.000-1,-7.000 7.000-3,-5.000 6.000-1,-4.000 9.000-2,0.000 13.000 0,0.000 12.000-2,0.000 13.000-2,-2.000 10.000 1,-3.000 10.000-2,-3.000 10.000 0,-2.000 9.000-1,-1.000 2.000 1,3.000-2.000-1,3.000-3.000 0,4.000-3.000 0,5.000-2.000 0,10.000 0.000 0,10.000 0.000-1,9.000 0.000 0,6.000-2.000-1,3.000-3.000-2,3.000-3.000-2,4.000-2.000-1,2.000-3.000-1,4.000 1.000 0,3.000-1.000 0,3.000 1.000 0,4.000-6.000 1,7.000-8.000-1,6.000-10.000 2,7.000-9.000 0,4.000-5.000 0,3.000 0.000-2,3.000 0.000-1,4.000 0.000-2,4.000-5.000-1,6.000-9.000 0,7.000-10.000 0,6.000-8.000-1,4.000-9.000 0,4.000-6.000-2,3.000-6.000-1,3.000-6.000-2,1.000-9.000-1,1.000-8.000-1,-1.000-10.000-2,1.000-9.000-1,-4.000-7.000 0,-6.000-3.000-1,-6.000-3.000 0,-6.000-2.000 0,-6.000-6.000 0,-2.000-6.000 2,-3.000-6.000 0,-3.000-6.000 1,-6.000-2.000 1,-5.000 3.000 2,-7.000 3.000 3,-5.000 4.000 1,-6.000 4.000 3,-3.000 6.000 2,-3.000 7.000 4,-2.000 6.000 2,-3.000 6.000 1,1.000 6.000 2,-1.000 7.000 0,1.000 6.000 2,-1.000 6.000 3,1.000 6.000 9,-1.000 7.000 8,1.000 6.000 8,-1.000 15.000 4,1.000 26.000-2,-1.000 24.000-2,1.000 26.000-1,-3.000 12.000-3,-2.000 0.000-4,-3.000 0.000-3,-3.000 0.000-3,-2.000 1.000-4,0.000 4.000-3,0.000 3.000-2,0.000 3.000-3,0.000 3.000-4,0.000 3.000-3,0.000 3.000-3,0.000 4.000-5,-2.000 1.000-1,-3.000 0.000-1,-3.000 0.000 0,-2.000 0.000-1,-3.000-2.000-3,1.000-3.000-3,-1.000-3.000-4,1.000-2.000-4,1.000-9.000-4,3.000-12.000-3,3.000-13.000-4,4.000-12.000-4,-4.000-23.000-4,-9.000-30.000-6,-10.000-32.000-5,-8.000-30.000-6,-3.000-17.000 3,7.000 1.000 13,6.000-1.000 13,7.000 1.000 12,4.000 4.000 8,3.000 9.000 6,3.000 10.000 4,4.000 10.000 5,4.000 4.000 5,6.000 0.000 2,7.000 0.000 3,6.000 0.000 4,3.000 1.000 0,0.000 4.000-1,0.000 3.000-2,0.000 3.000 0,4.000 3.000 0,10.000 3.000 3,10.000 3.000 3,9.000 4.000 4,2.000 2.000-1,-2.000 4.000-1,-3.000 3.000-4,-3.000 3.000-1,-2.000 3.000-3,0.000 3.000-4,0.000 3.000-3,0.000 4.000-4,0.000 1.000-4,0.000 0.000-4,0.000 0.000-4,0.000 0.000-6,-2.000 0.000-3,-3.000 0.000-4,-3.000 0.000-3,-2.000 0.000-4,-6.000-4.000-7,-6.000-5.000-11,-6.000-7.000-9,-6.000-5.000-11</inkml:trace>
</inkml:ink>
</file>

<file path=ppt/ink/ink25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05"/>
    </inkml:context>
    <inkml:brush xml:id="br0">
      <inkml:brushProperty name="width" value="0.0526275299489498" units="cm"/>
      <inkml:brushProperty name="height" value="0.0526275299489498" units="cm"/>
      <inkml:brushProperty name="color" value="#000000"/>
      <inkml:brushProperty name="ignorePressure" value="0"/>
    </inkml:brush>
  </inkml:definitions>
  <inkml:trace contextRef="#ctx0" brushRef="#br0">28400.000 1600.000 418,'0.000'-93.000'2,"0.000"17.000"6,0.000 15.000 6,0.000 16.000 5,0.000 9.000 5,0.000 3.000 7,0.000 3.000 6,0.000 4.000 5,1.000 15.000 3,4.000 28.000-1,3.000 28.000-1,3.000 29.000-2,-1.000 15.000-2,-2.000 3.000-3,-3.000 3.000-5,-3.000 4.000-3,-2.000 4.000-4,0.000 6.000-4,0.000 7.000-5,0.000 6.000-5,0.000 10.000-2,0.000 17.000-1,0.000 15.000-1,0.000 16.000-1,-4.000 12.000-2,-5.000 9.000-6,-7.000 10.000-3,-5.000 10.000-5,-1.000 4.000-6,6.000 0.000-7,7.000 0.000-8,6.000 0.000-8,3.000-5.000-4,0.000-9.000-3,0.000-10.000-2,0.000-8.000-3,0.000-12.000 2,0.000-12.000 6,0.000-13.000 5,0.000-12.000 5,1.000-21.000 4,4.000-28.000 1,3.000-28.000 1,3.000-27.000 1</inkml:trace>
</inkml:ink>
</file>

<file path=ppt/ink/ink25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05"/>
    </inkml:context>
    <inkml:brush xml:id="br0">
      <inkml:brushProperty name="width" value="0.0368354506790638" units="cm"/>
      <inkml:brushProperty name="height" value="0.0368354506790638" units="cm"/>
      <inkml:brushProperty name="color" value="#000000"/>
      <inkml:brushProperty name="ignorePressure" value="0"/>
    </inkml:brush>
  </inkml:definitions>
  <inkml:trace contextRef="#ctx0" brushRef="#br0">29350.000 2800.000 597,'-4.000'-35.000'41,"-5.000"32.000"4,-7.000 31.000 3,-5.000 32.000 3,-9.000 16.000-4,-9.000 4.000-11,-10.000 3.000-11,-8.000 3.000-12,-4.000-4.000-7,3.000-8.000-4,3.000-10.000-4,4.000-9.000-4,4.000-7.000-1,6.000-3.000 2,7.000-3.000 3,6.000-2.000 2,4.000-5.000 3,4.000-2.000 4,3.000-3.000 5,3.000-3.000 4,9.000-6.000 1,16.000-5.000-2,15.000-7.000-2,17.000-5.000-2,10.000-4.000-3,6.000 0.000-2,7.000 0.000-3,6.000 0.000-4,1.000 0.000-1,-3.000 0.000-2,-3.000 0.000-2,-2.000 0.000-1,-3.000 0.000-4,1.000 0.000-5,-1.000 0.000-5,1.000 0.000-6,-4.000 0.000-1,-6.000 0.000 1,-6.000 0.000 2,-6.000 0.000 1,-6.000 0.000-1,-2.000 0.000-7,-3.000 0.000-5,-3.000 0.000-6,-4.000-2.000-1,-3.000-3.000 6,-3.000-3.000 6,-2.000-2.000 6</inkml:trace>
</inkml:ink>
</file>

<file path=ppt/ink/ink25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05"/>
    </inkml:context>
    <inkml:brush xml:id="br0">
      <inkml:brushProperty name="width" value="0.0459884963929653" units="cm"/>
      <inkml:brushProperty name="height" value="0.0459884963929653" units="cm"/>
      <inkml:brushProperty name="color" value="#000000"/>
      <inkml:brushProperty name="ignorePressure" value="0"/>
    </inkml:brush>
  </inkml:definitions>
  <inkml:trace contextRef="#ctx0" brushRef="#br0">29650.000 2750.000 478,'-46.000'1.000'12,"10.000"4.000"25,10.000 3.000 24,9.000 3.000 26,6.000 9.000 2,3.000 16.000-18,3.000 15.000-17,4.000 17.000-18,1.000 13.000-12,0.000 13.000-4,0.000 12.000-6,0.000 13.000-4,-2.000 7.000-5,-3.000 4.000-4,-3.000 3.000-4,-2.000 3.000-4,-3.000 7.000-10,1.000 14.000-17,-1.000 11.000-16,1.000 14.000-16,-1.000-12.000-7,1.000-34.000 3,-1.000-35.000 3,1.000-33.000 3</inkml:trace>
</inkml:ink>
</file>

<file path=ppt/ink/ink25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06"/>
    </inkml:context>
    <inkml:brush xml:id="br0">
      <inkml:brushProperty name="width" value="0.0415579564869404" units="cm"/>
      <inkml:brushProperty name="height" value="0.0415579564869404" units="cm"/>
      <inkml:brushProperty name="color" value="#000000"/>
      <inkml:brushProperty name="ignorePressure" value="0"/>
    </inkml:brush>
  </inkml:definitions>
  <inkml:trace contextRef="#ctx0" brushRef="#br0">31800.000 2700.000 529,'75.000'0.000'125,"0.000"0.000"-28,0.000 0.000-27,0.000 0.000-28,10.000 0.000-15,23.000 0.000-4,22.000 0.000-4,22.000 0.000-4,8.000 0.000-3,-2.000 0.000-2,-3.000 0.000-2,-3.000 0.000-2,-1.000 0.000-1,4.000 0.000 0,3.000 0.000-2,3.000 0.000 0,-5.000 0.000-8,-12.000 0.000-17,-13.000 0.000-18,-12.000 0.000-16,-12.000-2.000-7,-8.000-3.000 2,-10.000-3.000 2,-9.000-2.000 4,-13.000-3.000 3,-16.000 1.000 9,-15.000-1.000 6,-15.000 1.000 8</inkml:trace>
</inkml:ink>
</file>

<file path=ppt/ink/ink25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06"/>
    </inkml:context>
    <inkml:brush xml:id="br0">
      <inkml:brushProperty name="width" value="0.040540587157011" units="cm"/>
      <inkml:brushProperty name="height" value="0.040540587157011" units="cm"/>
      <inkml:brushProperty name="color" value="#000000"/>
      <inkml:brushProperty name="ignorePressure" value="0"/>
    </inkml:brush>
  </inkml:definitions>
  <inkml:trace contextRef="#ctx0" brushRef="#br0">34350.000 1850.000 542,'32.000'-21.000'100,"17.000"10.000"-18,15.000 10.000-19,16.000 9.000-19,5.000 4.000-11,-2.000 1.000-4,-3.000-1.000-5,-3.000 1.000-3,1.000 1.000-4,6.000 3.000-3,7.000 3.000-1,6.000 4.000-3,-1.000 1.000-3,-5.000 0.000-6,-7.000 0.000-6,-5.000 0.000-6,-6.000 0.000-6,-3.000 0.000-8,-3.000 0.000-7,-2.000 0.000-9,-9.000 0.000-1,-12.000 0.000 3,-13.000 0.000 5,-12.000 0.000 4,-9.000 0.000 0,-2.000 0.000-7,-3.000 0.000-6,-3.000 0.000-5</inkml:trace>
</inkml:ink>
</file>

<file path=ppt/ink/ink25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07"/>
    </inkml:context>
    <inkml:brush xml:id="br0">
      <inkml:brushProperty name="width" value="0.037351667881012" units="cm"/>
      <inkml:brushProperty name="height" value="0.037351667881012" units="cm"/>
      <inkml:brushProperty name="color" value="#000000"/>
      <inkml:brushProperty name="ignorePressure" value="0"/>
    </inkml:brush>
  </inkml:definitions>
  <inkml:trace contextRef="#ctx0" brushRef="#br0">32450.000 3400.000 588,'120.000'-21.000'146,"-9.000"10.000"-35,-10.000 10.000-35,-8.000 9.000-35,2.000 2.000-21,16.000-2.000-8,15.000-3.000-6,17.000-3.000-9,8.000-4.000-6,4.000-3.000-8,3.000-3.000-8,3.000-2.000-8,-4.000-1.000-2,-8.000 3.000 3,-10.000 3.000 2,-9.000 4.000 3,-15.000 2.000 2,-18.000 4.000 4,-19.000 3.000 2,-18.000 3.000 3,-14.000 1.000-2,-5.000 1.000-9,-7.000-1.000-7,-5.000 1.000-9</inkml:trace>
</inkml:ink>
</file>

<file path=ppt/ink/ink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1:55"/>
    </inkml:context>
    <inkml:brush xml:id="br0">
      <inkml:brushProperty name="width" value="0.0493842735886574" units="cm"/>
      <inkml:brushProperty name="height" value="0.0493842735886574" units="cm"/>
      <inkml:brushProperty name="color" value="#000000"/>
      <inkml:brushProperty name="ignorePressure" value="0"/>
    </inkml:brush>
  </inkml:definitions>
  <inkml:trace contextRef="#ctx0" brushRef="#br0">45150.000 26150.000 445,'-27.000'-27.000'0,"-3.000"-3.000"0,-3.000-3.000 0,-2.000-2.000 0,3.000 6.000 8,14.000 20.000 17,11.000 18.000 16,14.000 20.000 17,7.000 16.000 4,3.000 16.000-10,3.000 15.000-9,4.000 17.000-9,1.000 7.000-7,0.000 0.000-3,0.000 0.000-4,0.000 0.000-4,-4.000 7.000-2,-5.000 17.000 0,-7.000 15.000-1,-5.000 16.000 0,-4.000 5.000-3,0.000-2.000-1,0.000-3.000-3,0.000-3.000-2,3.000-10.000-1,6.000-16.000 1,7.000-15.000 1,6.000-15.000 0,6.000-15.000-1,6.000-12.000-2,7.000-13.000-2,6.000-12.000-4,9.000-12.000 0,13.000-8.000-2,12.000-10.000 0,13.000-9.000-1,7.000-5.000 0,4.000 0.000 2,3.000 0.000 1,3.000 0.000 2,-8.000 0.000 1,-19.000 0.000-2,-18.000 0.000-2,-19.000 0.000 0,12.000 0.000-2,44.000 0.000-1,44.000 0.000-2,44.000 0.000 0,16.000-2.000 0,-8.000-3.000 2,-10.000-3.000 1,-9.000-2.000 2,-9.000-5.000 1,-5.000-2.000 1,-7.000-3.000 2,-5.000-3.000 0,-8.000-6.000 1,-5.000-5.000 0,-7.000-7.000 0,-5.000-5.000 1,-9.000-8.000 1,-9.000-5.000 6,-10.000-7.000 5,-8.000-5.000 4,-12.000-4.000 3,-12.000 0.000-2,-13.000 0.000-1,-12.000 0.000-2,-10.000-7.000 0,-6.000-11.000-2,-6.000-14.000 0,-6.000-11.000-2,-9.000-12.000-3,-8.000-9.000-7,-10.000-10.000-8,-9.000-8.000-6,-7.000-14.000-3,-3.000-15.000-2,-3.000-15.000 0,-2.000-16.000 0,-3.000-16.000-6,1.000-16.000-11,-1.000-15.000-11,1.000-15.000-11,2.000 19.000-5,7.000 57.000 2,6.000 56.000 1,7.000 57.000 1</inkml:trace>
</inkml:ink>
</file>

<file path=ppt/ink/ink2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09:35"/>
    </inkml:context>
    <inkml:brush xml:id="br0">
      <inkml:brushProperty name="width" value="0.0340190827846527" units="cm"/>
      <inkml:brushProperty name="height" value="0.0340190827846527" units="cm"/>
      <inkml:brushProperty name="color" value="#f2395b"/>
      <inkml:brushProperty name="ignorePressure" value="0"/>
    </inkml:brush>
  </inkml:definitions>
  <inkml:trace contextRef="#ctx0" brushRef="#br0">56200.000 6300.000 646,'29.000'-71.000'2,"10.000"10.000"5,10.000 10.000 5,9.000 9.000 4,1.000 7.000 3,-6.000 7.000 3,-6.000 6.000 2,-6.000 7.000 2,-6.000 5.000 1,-2.000 7.000 0,-3.000 6.000 0,-3.000 7.000-1,-6.000 8.000-2,-5.000 14.000-4,-7.000 11.000-4,-5.000 14.000-3,-8.000 7.000-4,-5.000 3.000-1,-7.000 3.000-2,-5.000 4.000-3,-9.000 1.000 0,-9.000 0.000 1,-10.000 0.000 0,-8.000 0.000 0,-3.000-5.000 0,7.000-9.000-4,6.000-10.000-2,7.000-8.000-3,5.000-6.000 0,7.000 1.000 2,6.000-1.000 3,7.000 1.000 3,7.000-4.000-3,9.000-6.000-4,10.000-6.000-6,10.000-6.000-5,10.000-9.000-3,13.000-8.000-3,12.000-10.000-1,13.000-9.000-3,4.000-9.000-1,-3.000-5.000-3,-3.000-7.000-2,-2.000-5.000-1,-5.000-6.000-1,-2.000-3.000 1,-3.000-3.000 1,-3.000-2.000 2,-6.000 0.000 1,-5.000 7.000 4,-7.000 6.000 3,-5.000 7.000 3</inkml:trace>
</inkml:ink>
</file>

<file path=ppt/ink/ink26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07"/>
    </inkml:context>
    <inkml:brush xml:id="br0">
      <inkml:brushProperty name="width" value="0.0374045595526695" units="cm"/>
      <inkml:brushProperty name="height" value="0.0374045595526695" units="cm"/>
      <inkml:brushProperty name="color" value="#000000"/>
      <inkml:brushProperty name="ignorePressure" value="0"/>
    </inkml:brush>
  </inkml:definitions>
  <inkml:trace contextRef="#ctx0" brushRef="#br0">32550.000 3400.000 588,'-38.000'-38.000'64,"26.000"26.000"-2,24.000 24.000-1,26.000 26.000-2,15.000 12.000-5,6.000 0.000-12,7.000 0.000-10,6.000 0.000-10,4.000 3.000-10,4.000 6.000-9,3.000 7.000-7,3.000 6.000-8,-1.000-1.000-2,-2.000-5.000 2,-3.000-7.000 4,-3.000-5.000 4,-9.000-8.000-11,-11.000-5.000-24,-14.000-7.000-24,-11.000-5.000-24</inkml:trace>
</inkml:ink>
</file>

<file path=ppt/ink/ink26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09"/>
    </inkml:context>
    <inkml:brush xml:id="br0">
      <inkml:brushProperty name="width" value="0.0494452528655529" units="cm"/>
      <inkml:brushProperty name="height" value="0.0494452528655529" units="cm"/>
      <inkml:brushProperty name="color" value="#000000"/>
      <inkml:brushProperty name="ignorePressure" value="0"/>
    </inkml:brush>
  </inkml:definitions>
  <inkml:trace contextRef="#ctx0" brushRef="#br0">38800.000 1800.000 444,'0.000'-91.000'60,"0.000"19.000"-11,0.000 19.000-9,0.000 19.000-11,-2.000 9.000-5,-3.000 0.000-5,-3.000 0.000-2,-2.000 0.000-4,-6.000 0.000-1,-6.000 0.000 0,-6.000 0.000-1,-6.000 0.000 1,-4.000 1.000-1,1.000 4.000-2,-1.000 3.000-1,1.000 3.000-2,-1.000 4.000-1,1.000 7.000 0,-1.000 6.000-2,1.000 7.000 1,-4.000 5.000-2,-6.000 7.000-1,-6.000 6.000-2,-6.000 7.000-1,-2.000 4.000-1,3.000 3.000 2,3.000 3.000 1,4.000 4.000 1,-3.000 7.000 0,-5.000 13.000 1,-7.000 12.000 0,-5.000 13.000 0,2.000 1.000 2,13.000-9.000 3,12.000-10.000 3,13.000-8.000 2,2.000-3.000 3,-5.000 7.000 3,-7.000 6.000 1,-5.000 7.000 3,-1.000 2.000-2,6.000 1.000-3,7.000-1.000-4,6.000 1.000-4,4.000-1.000-3,4.000 1.000-2,3.000-1.000-2,3.000 1.000-1,1.000-3.000-1,1.000-2.000-1,-1.000-3.000 1,1.000-3.000-1,1.000-6.000 0,3.000-5.000 2,3.000-7.000 0,4.000-5.000 2,2.000-4.000 0,4.000 0.000 1,3.000 0.000 0,3.000 0.000 0,6.000-4.000-1,9.000-5.000-1,10.000-7.000-1,10.000-5.000-2,8.000-6.000 0,10.000-3.000 0,10.000-3.000 2,9.000-2.000 1,6.000-5.000-4,3.000-2.000-12,3.000-3.000-11,4.000-3.000-10,2.000-7.000-6,4.000-9.000-2,3.000-10.000-1,3.000-8.000-1,3.000-8.000 1,3.000-2.000 3,3.000-3.000 3,4.000-3.000 4,-10.000 2.000 1,-22.000 10.000-1,-22.000 10.000-2,-21.000 9.000-2</inkml:trace>
</inkml:ink>
</file>

<file path=ppt/ink/ink26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09"/>
    </inkml:context>
    <inkml:brush xml:id="br0">
      <inkml:brushProperty name="width" value="0.0430550277233124" units="cm"/>
      <inkml:brushProperty name="height" value="0.0430550277233124" units="cm"/>
      <inkml:brushProperty name="color" value="#000000"/>
      <inkml:brushProperty name="ignorePressure" value="0"/>
    </inkml:brush>
  </inkml:definitions>
  <inkml:trace contextRef="#ctx0" brushRef="#br0">40000.000 2850.000 510,'-49.000'7.000'148,"4.000"17.000"-34,3.000 15.000-33,3.000 16.000-35,4.000 7.000-18,7.000 1.000-3,6.000-1.000-4,7.000 1.000-4,2.000-3.000-7,1.000-2.000-13,-1.000-3.000-12,1.000-3.000-11,2.000-4.000-8,7.000-3.000-2,6.000-3.000-2,7.000-2.000-2,7.000-6.000-2,9.000-6.000-1,10.000-6.000-2,10.000-6.000-1,4.000-7.000 2,0.000-6.000 7,0.000-6.000 7,0.000-6.000 7,-2.000-6.000 3,-3.000-2.000 3,-3.000-3.000 0,-2.000-3.000 2</inkml:trace>
</inkml:ink>
</file>

<file path=ppt/ink/ink26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10"/>
    </inkml:context>
    <inkml:brush xml:id="br0">
      <inkml:brushProperty name="width" value="0.0426437743008137" units="cm"/>
      <inkml:brushProperty name="height" value="0.0426437743008137" units="cm"/>
      <inkml:brushProperty name="color" value="#000000"/>
      <inkml:brushProperty name="ignorePressure" value="0"/>
    </inkml:brush>
  </inkml:definitions>
  <inkml:trace contextRef="#ctx0" brushRef="#br0">41000.000 2550.000 515,'-49.000'-18.000'83,"4.000"17.000"-11,3.000 15.000-10,3.000 16.000-11,3.000 9.000-8,3.000 3.000-8,3.000 3.000-7,4.000 4.000-6,2.000-1.000-6,4.000-3.000-2,3.000-3.000-3,3.000-2.000-2,3.000-3.000-2,3.000 1.000 1,3.000-1.000 0,4.000 1.000 0,4.000-3.000-2,6.000-2.000-5,7.000-3.000-4,6.000-3.000-6,3.000-2.000-3,0.000 0.000-2,0.000 0.000-3,0.000 0.000-1,1.000 0.000 0,4.000 0.000 0,3.000 0.000 2,3.000 0.000 0,-4.000 4.000 3,-8.000 10.000 2,-10.000 10.000 3,-9.000 9.000 3,-12.000 1.000-1,-11.000-6.000-3,-14.000-6.000-3,-11.000-6.000-4,-11.000-4.000-4,-5.000 1.000-5,-7.000-1.000-4,-5.000 1.000-5,-1.000-6.000-2,6.000-8.000 2,7.000-10.000 1,6.000-9.000 2,7.000-7.000 2,10.000-3.000 3,10.000-3.000 4,9.000-2.000 4</inkml:trace>
</inkml:ink>
</file>

<file path=ppt/ink/ink26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10"/>
    </inkml:context>
    <inkml:brush xml:id="br0">
      <inkml:brushProperty name="width" value="0.0420642383396626" units="cm"/>
      <inkml:brushProperty name="height" value="0.0420642383396626" units="cm"/>
      <inkml:brushProperty name="color" value="#000000"/>
      <inkml:brushProperty name="ignorePressure" value="0"/>
    </inkml:brush>
  </inkml:definitions>
  <inkml:trace contextRef="#ctx0" brushRef="#br0">41300.000 2100.000 523,'120.000'4.000'46,"-9.000"10.000"3,-10.000 10.000 3,-8.000 9.000 4,-9.000 6.000-2,-6.000 3.000-6,-6.000 3.000-7,-6.000 4.000-6,-10.000 2.000-6,-12.000 4.000-7,-13.000 3.000-5,-12.000 3.000-7,-10.000 6.000-4,-6.000 9.000-1,-6.000 10.000-1,-6.000 10.000-2,-13.000 8.000-7,-19.000 10.000-15,-18.000 10.000-15,-19.000 9.000-14,-12.000-1.000-6,-2.000-8.000 2,-3.000-10.000 4,-3.000-9.000 2,5.000-15.000 2,17.000-18.000 2,15.000-19.000 1,16.000-18.000 2</inkml:trace>
</inkml:ink>
</file>

<file path=ppt/ink/ink26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10"/>
    </inkml:context>
    <inkml:brush xml:id="br0">
      <inkml:brushProperty name="width" value="0.0399988405406475" units="cm"/>
      <inkml:brushProperty name="height" value="0.0399988405406475" units="cm"/>
      <inkml:brushProperty name="color" value="#000000"/>
      <inkml:brushProperty name="ignorePressure" value="0"/>
    </inkml:brush>
  </inkml:definitions>
  <inkml:trace contextRef="#ctx0" brushRef="#br0">42550.000 2850.000 550,'214.000'-2.000'175,"-22.000"-3.000"-46,-22.000-3.000-44,-21.000-2.000-47,-17.000-3.000-24,-8.000 1.000-7,-10.000-1.000-5,-9.000 1.000-7,-10.000 1.000-8,-9.000 3.000-11,-10.000 3.000-11,-8.000 4.000-11,-11.000 1.000-5,-8.000 0.000 0,-10.000 0.000 1,-9.000 0.000 0</inkml:trace>
</inkml:ink>
</file>

<file path=ppt/ink/ink26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10"/>
    </inkml:context>
    <inkml:brush xml:id="br0">
      <inkml:brushProperty name="width" value="0.0477952174842358" units="cm"/>
      <inkml:brushProperty name="height" value="0.0477952174842358" units="cm"/>
      <inkml:brushProperty name="color" value="#000000"/>
      <inkml:brushProperty name="ignorePressure" value="0"/>
    </inkml:brush>
  </inkml:definitions>
  <inkml:trace contextRef="#ctx0" brushRef="#br0">43550.000 2150.000 460,'-44.000'-11.000'49,"13.000"28.000"15,12.000 28.000 15,13.000 29.000 14,6.000 19.000-3,0.000 14.000-23,0.000 11.000-22,0.000 14.000-21,0.000 11.000-13,0.000 14.000-2,0.000 11.000-4,0.000 14.000-1,-2.000-4.000-10,-3.000-19.000-16,-3.000-18.000-15,-2.000-19.000-15,-3.000-19.000-11,1.000-19.000-6,-1.000-18.000-5,1.000-19.000-6</inkml:trace>
</inkml:ink>
</file>

<file path=ppt/ink/ink26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12"/>
    </inkml:context>
    <inkml:brush xml:id="br0">
      <inkml:brushProperty name="width" value="0.0403438918292522" units="cm"/>
      <inkml:brushProperty name="height" value="0.0403438918292522" units="cm"/>
      <inkml:brushProperty name="color" value="#000000"/>
      <inkml:brushProperty name="ignorePressure" value="0"/>
    </inkml:brush>
  </inkml:definitions>
  <inkml:trace contextRef="#ctx0" brushRef="#br0">46050.000 1850.000 545,'115.000'-22.000'106,"-18.000"6.000"-19,-19.000 7.000-19,-18.000 6.000-20,-10.000 3.000-12,0.000 0.000-5,0.000 0.000-5,0.000 0.000-6,-4.000 4.000-5,-5.000 10.000-5,-7.000 10.000-4,-5.000 9.000-4,-8.000 6.000-5,-5.000 3.000-4,-7.000 3.000-3,-5.000 4.000-4,-11.000 2.000-3,-11.000 4.000-2,-14.000 3.000-2,-11.000 3.000-2,-12.000 4.000-2,-9.000 7.000-2,-10.000 6.000-2,-8.000 7.000-3,-6.000-3.000 1,1.000-8.000 4,-1.000-10.000 6,1.000-9.000 4,1.000-5.000 3,3.000 0.000 1,3.000 0.000 0,4.000 0.000 1,4.000-4.000 4,6.000-5.000 10,7.000-7.000 9,6.000-5.000 9,6.000-8.000 5,6.000-5.000 1,7.000-7.000 1,6.000-5.000 2,9.000-3.000 0,13.000 4.000 2,12.000 3.000 1,13.000 3.000 1,13.000-1.000-2,17.000-2.000-7,15.000-3.000-6,16.000-3.000-7,9.000-6.000-5,3.000-5.000-6,3.000-7.000-4,4.000-5.000-6,2.000-4.000-3,4.000 0.000-1,3.000 0.000-3,3.000 0.000-2,1.000 0.000-4,1.000 0.000-7,-1.000 0.000-5,1.000 0.000-7,-7.000 1.000-2,-12.000 4.000 3,-13.000 3.000 4,-12.000 3.000 2,-10.000-1.000 3,-6.000-2.000 1,-6.000-3.000 3,-6.000-3.000 1</inkml:trace>
</inkml:ink>
</file>

<file path=ppt/ink/ink26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12"/>
    </inkml:context>
    <inkml:brush xml:id="br0">
      <inkml:brushProperty name="width" value="0.0490633100271225" units="cm"/>
      <inkml:brushProperty name="height" value="0.0490633100271225" units="cm"/>
      <inkml:brushProperty name="color" value="#000000"/>
      <inkml:brushProperty name="ignorePressure" value="0"/>
    </inkml:brush>
  </inkml:definitions>
  <inkml:trace contextRef="#ctx0" brushRef="#br0">48100.000 1400.000 448,'-22.000'-36.000'66,"6.000"28.000"2,7.000 28.000 3,6.000 29.000 2,3.000 16.000-4,0.000 7.000-12,0.000 6.000-13,0.000 7.000-11,0.000 2.000-9,0.000 1.000-5,0.000-1.000-5,0.000 1.000-5,-2.000-1.000-5,-3.000 1.000-4,-3.000-1.000-5,-2.000 1.000-5,-5.000-1.000-7,-2.000 1.000-10,-3.000-1.000-9,-3.000 1.000-10,-1.000-6.000-2,4.000-8.000 5,3.000-10.000 5,3.000-9.000 5</inkml:trace>
</inkml:ink>
</file>

<file path=ppt/ink/ink26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12"/>
    </inkml:context>
    <inkml:brush xml:id="br0">
      <inkml:brushProperty name="width" value="0.0363173522055149" units="cm"/>
      <inkml:brushProperty name="height" value="0.0363173522055149" units="cm"/>
      <inkml:brushProperty name="color" value="#000000"/>
      <inkml:brushProperty name="ignorePressure" value="0"/>
    </inkml:brush>
  </inkml:definitions>
  <inkml:trace contextRef="#ctx0" brushRef="#br0">48000.000 2350.000 605,'1.000'-46.000'5,"4.000"10.000"7,3.000 10.000 10,3.000 9.000 7,4.000 2.000 9,7.000-2.000 6,6.000-3.000 7,7.000-3.000 6,4.000 1.000-3,3.000 6.000-14,3.000 7.000-13,4.000 6.000-15,2.000 1.000-8,4.000-3.000-6,3.000-3.000-4,3.000-2.000-6,-2.000-1.000-4,-6.000 3.000-6,-6.000 3.000-5,-6.000 4.000-6,-6.000-1.000-7,-2.000-3.000-9,-3.000-3.000-8,-3.000-2.000-9</inkml:trace>
</inkml:ink>
</file>

<file path=ppt/ink/ink2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09:35"/>
    </inkml:context>
    <inkml:brush xml:id="br0">
      <inkml:brushProperty name="width" value="0.0396809354424477" units="cm"/>
      <inkml:brushProperty name="height" value="0.0396809354424477" units="cm"/>
      <inkml:brushProperty name="color" value="#f2395b"/>
      <inkml:brushProperty name="ignorePressure" value="0"/>
    </inkml:brush>
  </inkml:definitions>
  <inkml:trace contextRef="#ctx0" brushRef="#br0">57450.000 5650.000 554,'23.000'25.000'56,"-3.000"0.000"4,-3.000 0.000 6,-2.000 0.000 4,2.000 1.000-4,9.000 4.000-12,10.000 3.000-11,10.000 3.000-13</inkml:trace>
</inkml:ink>
</file>

<file path=ppt/ink/ink26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13"/>
    </inkml:context>
    <inkml:brush xml:id="br0">
      <inkml:brushProperty name="width" value="0.0583765432238579" units="cm"/>
      <inkml:brushProperty name="height" value="0.0583765432238579" units="cm"/>
      <inkml:brushProperty name="color" value="#000000"/>
      <inkml:brushProperty name="ignorePressure" value="0"/>
    </inkml:brush>
  </inkml:definitions>
  <inkml:trace contextRef="#ctx0" brushRef="#br0">49000.000 800.000 376,'-4.000'-55.000'62,"-5.000"41.000"4,-7.000 40.000 7,-5.000 42.000 4,-3.000 25.000-2,4.000 14.000-12,3.000 11.000-13,3.000 14.000-11,-1.000 8.000-9,-2.000 7.000-6,-3.000 6.000-5,-3.000 7.000-6,-2.000 7.000-4,0.000 9.000 0,0.000 10.000-2,0.000 10.000-1,0.000 10.000-4,0.000 13.000-8,0.000 12.000-7,0.000 13.000-8,3.000 2.000-6,6.000-5.000-9,7.000-7.000-7,6.000-5.000-7,6.000-11.000-4,6.000-11.000 0,7.000-14.000 1,6.000-11.000-1,1.000-23.000 3,-3.000-31.000 2,-3.000-31.000 5,-2.000-31.000 2</inkml:trace>
</inkml:ink>
</file>

<file path=ppt/ink/ink26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13"/>
    </inkml:context>
    <inkml:brush xml:id="br0">
      <inkml:brushProperty name="width" value="0.0455982089042664" units="cm"/>
      <inkml:brushProperty name="height" value="0.0455982089042664" units="cm"/>
      <inkml:brushProperty name="color" value="#000000"/>
      <inkml:brushProperty name="ignorePressure" value="0"/>
    </inkml:brush>
  </inkml:definitions>
  <inkml:trace contextRef="#ctx0" brushRef="#br0">49500.000 2100.000 482,'95.000'-24.000'88,"-9.000"4.000"-10,-10.000 3.000-9,-8.000 3.000-10,-8.000 4.000-9,-2.000 7.000-9,-3.000 6.000-9,-3.000 7.000-9,-6.000 5.000-6,-5.000 7.000-2,-7.000 6.000-2,-5.000 7.000-3,-9.000 5.000-5,-9.000 7.000-8,-10.000 6.000-9,-8.000 7.000-8,-14.000 5.000-4,-15.000 7.000 1,-15.000 6.000 1,-16.000 7.000 0,-7.000 0.000 2,4.000-2.000-2,3.000-3.000 1,3.000-3.000-1,6.000-9.000 3,9.000-11.000 6,10.000-14.000 7,10.000-11.000 5,16.000-9.000 10,26.000-3.000 14,24.000-3.000 12,26.000-2.000 13,16.000-9.000 2,10.000-12.000-10,10.000-13.000-9,9.000-12.000-9,9.000-9.000-13,9.000-2.000-12,10.000-3.000-15,10.000-3.000-12,-11.000 1.000-16,-27.000 6.000-16,-28.000 7.000-15,-28.000 6.000-17</inkml:trace>
</inkml:ink>
</file>

<file path=ppt/ink/ink26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16"/>
    </inkml:context>
    <inkml:brush xml:id="br0">
      <inkml:brushProperty name="width" value="0.0446530394256115" units="cm"/>
      <inkml:brushProperty name="height" value="0.0446530394256115" units="cm"/>
      <inkml:brushProperty name="color" value="#000000"/>
      <inkml:brushProperty name="ignorePressure" value="0"/>
    </inkml:brush>
  </inkml:definitions>
  <inkml:trace contextRef="#ctx0" brushRef="#br0">31250.000 7650.000 492,'15.000'-82.000'25,"-18.000"39.000"5,-19.000 36.000 5,-18.000 39.000 5,-17.000 25.000 0,-11.000 17.000-7,-14.000 15.000-5,-11.000 16.000-6,-7.000 12.000-6,0.000 9.000-3,0.000 10.000-4,0.000 10.000-5,3.000 4.000-1,6.000 0.000-2,7.000 0.000 0,6.000 0.000 0,6.000-5.000-1,6.000-9.000 1,7.000-10.000 1,6.000-8.000 1,7.000-11.000-1,10.000-8.000-1,10.000-10.000-2,9.000-9.000 0,6.000-10.000-1,3.000-9.000 1,3.000-10.000 1,4.000-8.000 0,15.000-11.000 2,28.000-8.000 1,28.000-10.000 1,29.000-9.000 2,16.000-15.000-1,7.000-18.000 0,6.000-19.000-1,7.000-18.000 0,5.000-15.000-2,7.000-9.000-2,6.000-10.000-2,7.000-8.000-2,0.000-11.000-2,-2.000-8.000-1,-3.000-10.000-1,-3.000-9.000-2,-9.000-4.000 1,-11.000 4.000 2,-14.000 3.000 1,-11.000 3.000 3,-17.000 6.000 0,-18.000 9.000 0,-19.000 10.000-1,-18.000 10.000 0,-14.000 7.000 1,-5.000 6.000 2,-7.000 7.000 1,-5.000 6.000 3,-9.000 6.000 1,-9.000 6.000 1,-10.000 7.000 0,-8.000 6.000 1,-11.000 6.000 0,-8.000 6.000-1,-10.000 7.000-1,-9.000 6.000-1,-4.000 6.000-1,4.000 6.000 0,3.000 7.000 0,3.000 6.000-1,-2.000 6.000 1,-6.000 6.000-1,-6.000 7.000 0,-6.000 6.000 1,-4.000 7.000 0,1.000 10.000 2,-1.000 10.000 1,1.000 9.000 2,2.000 6.000 0,7.000 3.000 0,6.000 3.000-2,7.000 4.000 0,7.000 1.000 0,9.000 0.000 0,10.000 0.000 0,10.000 0.000 0,7.000 1.000 1,6.000 4.000 0,7.000 3.000 1,6.000 3.000 0,7.000-1.000 1,10.000-2.000 0,10.000-3.000 0,9.000-3.000 0,6.000-2.000-1,3.000 0.000 2,3.000 0.000-1,4.000 0.000 1,7.000 1.000-1,13.000 4.000 0,12.000 3.000-2,13.000 3.000-2,6.000-1.000 0,0.000-2.000-1,0.000-3.000-2,0.000-3.000 0,1.000-4.000-1,4.000-3.000 1,3.000-3.000 1,3.000-2.000 0,-1.000-6.000-2,-2.000-6.000-6,-3.000-6.000-6,-3.000-6.000-7,-7.000-6.000-6,-9.000-2.000-6,-10.000-3.000-8,-8.000-3.000-7,-11.000-4.000-6,-8.000-3.000-5,-10.000-3.000-5,-9.000-2.000-5</inkml:trace>
</inkml:ink>
</file>

<file path=ppt/ink/ink26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17"/>
    </inkml:context>
    <inkml:brush xml:id="br0">
      <inkml:brushProperty name="width" value="0.0391725562512875" units="cm"/>
      <inkml:brushProperty name="height" value="0.0391725562512875" units="cm"/>
      <inkml:brushProperty name="color" value="#000000"/>
      <inkml:brushProperty name="ignorePressure" value="0"/>
    </inkml:brush>
  </inkml:definitions>
  <inkml:trace contextRef="#ctx0" brushRef="#br0">33950.000 8150.000 561,'34.000'-46.000'102,"19.000"10.000"-19,19.000 10.000-18,19.000 9.000-17,9.000 4.000-13,0.000 1.000-7,0.000-1.000-6,0.000 1.000-6,-5.000-1.000-5,-9.000 1.000-1,-10.000-1.000-1,-8.000 1.000-2,-4.000 1.000-4,3.000 3.000-7,3.000 3.000-7,4.000 4.000-6,-3.000 2.000-6,-5.000 4.000-3,-7.000 3.000-5,-5.000 3.000-4,-9.000 3.000-6,-9.000 3.000-8,-10.000 3.000-9,-8.000 4.000-9</inkml:trace>
</inkml:ink>
</file>

<file path=ppt/ink/ink26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18"/>
    </inkml:context>
    <inkml:brush xml:id="br0">
      <inkml:brushProperty name="width" value="0.0408851280808449" units="cm"/>
      <inkml:brushProperty name="height" value="0.0408851280808449" units="cm"/>
      <inkml:brushProperty name="color" value="#000000"/>
      <inkml:brushProperty name="ignorePressure" value="0"/>
    </inkml:brush>
  </inkml:definitions>
  <inkml:trace contextRef="#ctx0" brushRef="#br0">34000.000 9150.000 538,'-69.000'23.000'2,"13.000"-3.000"6,12.000-3.000 5,13.000-2.000 6,12.000-5.000 4,13.000-2.000 7,12.000-3.000 5,13.000-3.000 5,12.000-6.000 2,13.000-5.000-4,12.000-7.000-2,13.000-5.000-4,9.000-6.000-2,6.000-3.000-4,7.000-3.000-3,6.000-2.000-3,3.000 2.000-4,0.000 9.000-3,0.000 10.000-4,0.000 10.000-3,-2.000 4.000-6,-3.000 0.000-5,-3.000 0.000-6,-2.000 0.000-7,-8.000 3.000-7,-8.000 6.000-9,-10.000 7.000-9,-9.000 6.000-9,-7.000 3.000-1,-3.000 0.000 8,-3.000 0.000 7,-2.000 0.000 9</inkml:trace>
</inkml:ink>
</file>

<file path=ppt/ink/ink26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18"/>
    </inkml:context>
    <inkml:brush xml:id="br0">
      <inkml:brushProperty name="width" value="0.046643890440464" units="cm"/>
      <inkml:brushProperty name="height" value="0.046643890440464" units="cm"/>
      <inkml:brushProperty name="color" value="#000000"/>
      <inkml:brushProperty name="ignorePressure" value="0"/>
    </inkml:brush>
  </inkml:definitions>
  <inkml:trace contextRef="#ctx0" brushRef="#br0">37000.000 8700.000 471,'76.000'-22.000'121,"4.000"6.000"-29,3.000 7.000-27,3.000 6.000-28,6.000 3.000-14,9.000 0.000 0,10.000 0.000-1,10.000 0.000 0,7.000-2.000-1,6.000-3.000-2,7.000-3.000-3,6.000-2.000-2,6.000-1.000-2,6.000 3.000-1,7.000 3.000-2,6.000 4.000-1,-4.000 2.000-1,-11.000 4.000-3,-14.000 3.000-2,-11.000 3.000-2,5.000-1.000-1,26.000-2.000-3,24.000-3.000-3,26.000-3.000-1,7.000-2.000-1,-9.000 0.000 0,-10.000 0.000-1,-8.000 0.000 0,-3.000-2.000 0,7.000-3.000-2,6.000-3.000-2,7.000-2.000-1,-1.000-3.000-1,-6.000 1.000 0,-6.000-1.000-1,-6.000 1.000-1,-9.000-3.000-1,-8.000-2.000-3,-10.000-3.000-3,-9.000-3.000-2,-9.000-2.000-3,-5.000 0.000-1,-7.000 0.000-2,-5.000 0.000-2,-14.000 1.000 1,-18.000 4.000 3,-19.000 3.000 3,-18.000 3.000 2</inkml:trace>
</inkml:ink>
</file>

<file path=ppt/ink/ink26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19"/>
    </inkml:context>
    <inkml:brush xml:id="br0">
      <inkml:brushProperty name="width" value="0.0486792735755444" units="cm"/>
      <inkml:brushProperty name="height" value="0.0486792735755444" units="cm"/>
      <inkml:brushProperty name="color" value="#000000"/>
      <inkml:brushProperty name="ignorePressure" value="0"/>
    </inkml:brush>
  </inkml:definitions>
  <inkml:trace contextRef="#ctx0" brushRef="#br0">39800.000 6050.000 451,'0.000'-33.000'11,"0.000"34.000"20,0.000 35.000 21,0.000 35.000 20,-2.000 18.000 5,-3.000 3.000-13,-3.000 3.000-13,-2.000 4.000-12,-5.000 5.000-9,-2.000 10.000-4,-3.000 10.000-4,-3.000 9.000-5,-1.000 7.000-2,4.000 7.000-2,3.000 6.000-1,3.000 7.000-1,1.000 8.000-6,1.000 14.000-10,-1.000 11.000-11,1.000 14.000-10,1.000 3.000-8,3.000-2.000-5,3.000-3.000-5,4.000-3.000-5,1.000-15.000-1,0.000-24.000 0,0.000-26.000 3,0.000-24.000 1,1.000-23.000 2,4.000-18.000 4,3.000-19.000 3,3.000-18.000 3</inkml:trace>
</inkml:ink>
</file>

<file path=ppt/ink/ink26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19"/>
    </inkml:context>
    <inkml:brush xml:id="br0">
      <inkml:brushProperty name="width" value="0.0402716025710106" units="cm"/>
      <inkml:brushProperty name="height" value="0.0402716025710106" units="cm"/>
      <inkml:brushProperty name="color" value="#000000"/>
      <inkml:brushProperty name="ignorePressure" value="0"/>
    </inkml:brush>
  </inkml:definitions>
  <inkml:trace contextRef="#ctx0" brushRef="#br0">39600.000 5750.000 546,'-21.000'-49.000'3,"10.000"4.000"5,10.000 3.000 5,9.000 3.000 7,6.000 6.000 2,3.000 9.000 0,3.000 10.000 0,4.000 10.000 1,4.000 2.000-1,6.000-3.000-1,7.000-3.000-2,6.000-2.000-1,3.000 2.000 0,0.000 9.000 1,0.000 10.000 1,0.000 10.000 0,1.000 5.000 0,4.000 4.000-1,3.000 3.000 0,3.000 3.000-1,1.000 3.000-1,1.000 3.000-1,-1.000 3.000-2,1.000 4.000-2,-4.000 2.000-2,-6.000 4.000-2,-6.000 3.000-2,-6.000 3.000-3,-7.000 1.000-2,-6.000 1.000-1,-6.000-1.000-3,-6.000 1.000-2,-10.000 4.000-4,-12.000 9.000-3,-13.000 10.000-5,-12.000 10.000-5,-18.000 4.000-3,-21.000 0.000-1,-22.000 0.000-2,-22.000 0.000-1,-10.000-2.000-3,4.000-3.000-3,3.000-3.000-3,3.000-2.000-3,12.000-12.000 1,22.000-19.000 8,22.000-18.000 6,23.000-19.000 7,10.000-10.000 3,0.000 1.000-2,0.000-1.000-3,0.000 1.000-1</inkml:trace>
</inkml:ink>
</file>

<file path=ppt/ink/ink26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20"/>
    </inkml:context>
    <inkml:brush xml:id="br0">
      <inkml:brushProperty name="width" value="0.0439920239150524" units="cm"/>
      <inkml:brushProperty name="height" value="0.0439920239150524" units="cm"/>
      <inkml:brushProperty name="color" value="#000000"/>
      <inkml:brushProperty name="ignorePressure" value="0"/>
    </inkml:brush>
  </inkml:definitions>
  <inkml:trace contextRef="#ctx0" brushRef="#br0">41500.000 6950.000 500,'1.000'-38.000'72,"4.000"26.000"-6,3.000 24.000-6,3.000 26.000-8,-1.000 12.000-5,-2.000 0.000-5,-3.000 0.000-5,-3.000 0.000-5,-4.000 4.000-5,-3.000 10.000-4,-3.000 10.000-4,-2.000 9.000-5,-3.000 1.000-6,1.000-6.000-8,-1.000-6.000-7,1.000-6.000-8,1.000-6.000-6,3.000-2.000-6,3.000-3.000-5,4.000-3.000-4</inkml:trace>
</inkml:ink>
</file>

<file path=ppt/ink/ink26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20"/>
    </inkml:context>
    <inkml:brush xml:id="br0">
      <inkml:brushProperty name="width" value="0.0352632887661457" units="cm"/>
      <inkml:brushProperty name="height" value="0.0352632887661457" units="cm"/>
      <inkml:brushProperty name="color" value="#000000"/>
      <inkml:brushProperty name="ignorePressure" value="0"/>
    </inkml:brush>
  </inkml:definitions>
  <inkml:trace contextRef="#ctx0" brushRef="#br0">41500.000 7400.000 623,'6.000'-47.000'32,"13.000"6.000"5,12.000 7.000 6,13.000 6.000 4,4.000 6.000 0,-3.000 6.000-7,-3.000 7.000-8,-2.000 6.000-8,2.000 3.000-4,9.000 0.000-2,10.000 0.000-2,10.000 0.000-2,-1.000 0.000-8,-9.000 0.000-11,-10.000 0.000-13,-8.000 0.000-12,-8.000 0.000-11,-2.000 0.000-8,-3.000 0.000-8,-3.000 0.000-9</inkml:trace>
</inkml:ink>
</file>

<file path=ppt/ink/ink2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09:36"/>
    </inkml:context>
    <inkml:brush xml:id="br0">
      <inkml:brushProperty name="width" value="0.0439661294221878" units="cm"/>
      <inkml:brushProperty name="height" value="0.0439661294221878" units="cm"/>
      <inkml:brushProperty name="color" value="#f2395b"/>
      <inkml:brushProperty name="ignorePressure" value="0"/>
    </inkml:brush>
  </inkml:definitions>
  <inkml:trace contextRef="#ctx0" brushRef="#br0">58450.000 4650.000 500,'-24.000'-25.000'4,"4.000"0.000"8,3.000 0.000 8,3.000 0.000 9,12.000 0.000 4,22.000 0.000 1,22.000 0.000 2,23.000 0.000 2,10.000 3.000-4,0.000 6.000-6,0.000 7.000-8,0.000 6.000-7,-2.000 3.000-7,-3.000 0.000-8,-3.000 0.000-8,-2.000 0.000-7,-9.000 3.000-5,-12.000 6.000-1,-13.000 7.000-1,-12.000 6.000-1,-12.000 4.000 5,-8.000 4.000 11,-10.000 3.000 10,-9.000 3.000 12,-4.000 1.000 7,4.000 1.000 4,3.000-1.000 5,3.000 1.000 3,1.000 1.000 2,1.000 3.000-2,-1.000 3.000-2,1.000 4.000-3,1.000-1.000-3,3.000-3.000-3,3.000-3.000-3,4.000-2.000-4,1.000 0.000-3,0.000 7.000-3,0.000 6.000-3,0.000 7.000-4,1.000 4.000-3,4.000 3.000-6,3.000 3.000-4,3.000 4.000-6,-1.000-3.000-2,-2.000-5.000 4,-3.000-7.000 1,-3.000-5.000 4,-2.000-4.000-5,0.000 0.000-12,0.000 0.000-10,0.000 0.000-12,-7.000 3.000-5,-11.000 6.000 1,-14.000 7.000 1,-11.000 6.000 1,-4.000-4.000 5,6.000-11.000 10,7.000-14.000 9,6.000-11.000 9</inkml:trace>
</inkml:ink>
</file>

<file path=ppt/ink/ink26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20"/>
    </inkml:context>
    <inkml:brush xml:id="br0">
      <inkml:brushProperty name="width" value="0.0485739000141621" units="cm"/>
      <inkml:brushProperty name="height" value="0.0485739000141621" units="cm"/>
      <inkml:brushProperty name="color" value="#000000"/>
      <inkml:brushProperty name="ignorePressure" value="0"/>
    </inkml:brush>
  </inkml:definitions>
  <inkml:trace contextRef="#ctx0" brushRef="#br0">42350.000 6550.000 452,'-24.000'-47.000'2,"4.000"6.000"3,3.000 7.000 4,3.000 6.000 3,3.000 9.000 9,3.000 13.000 14,3.000 12.000 15,4.000 13.000 15,1.000 7.000 1,0.000 4.000-10,0.000 3.000-11,0.000 3.000-10,0.000 6.000-7,0.000 9.000-3,0.000 10.000-2,0.000 10.000-3,-2.000 7.000-3,-3.000 6.000-3,-3.000 7.000-4,-2.000 6.000-3,-3.000 3.000-5,1.000 0.000-3,-1.000 0.000-6,1.000 0.000-4,-1.000-2.000-7,1.000-3.000-12,-1.000-3.000-10,1.000-2.000-11,-1.000-8.000-6,1.000-8.000 1,-1.000-10.000 1,1.000-9.000 0</inkml:trace>
</inkml:ink>
</file>

<file path=ppt/ink/ink26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20"/>
    </inkml:context>
    <inkml:brush xml:id="br0">
      <inkml:brushProperty name="width" value="0.0405159965157509" units="cm"/>
      <inkml:brushProperty name="height" value="0.0405159965157509" units="cm"/>
      <inkml:brushProperty name="color" value="#000000"/>
      <inkml:brushProperty name="ignorePressure" value="0"/>
    </inkml:brush>
  </inkml:definitions>
  <inkml:trace contextRef="#ctx0" brushRef="#br0">42500.000 7500.000 542,'70.000'-66.000'78,"-9.000"19.000"-9,-10.000 19.000-10,-8.000 19.000-9,-9.000 15.000-9,-6.000 13.000-7,-6.000 12.000-8,-6.000 13.000-7,-6.000 6.000-4,-2.000 0.000-2,-3.000 0.000 1,-3.000 0.000-2,-4.000 0.000-2,-3.000 0.000-1,-3.000 0.000-4,-2.000 0.000-1,11.000-5.000-7,29.000-9.000-9,28.000-10.000-10,28.000-8.000-9,12.000-14.000-8,-3.000-15.000-9,-3.000-15.000-8,-2.000-16.000-9,-11.000-5.000 1,-15.000 6.000 8,-15.000 7.000 8,-16.000 6.000 9</inkml:trace>
</inkml:ink>
</file>

<file path=ppt/ink/ink26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21"/>
    </inkml:context>
    <inkml:brush xml:id="br0">
      <inkml:brushProperty name="width" value="0.0354254841804504" units="cm"/>
      <inkml:brushProperty name="height" value="0.0354254841804504" units="cm"/>
      <inkml:brushProperty name="color" value="#000000"/>
      <inkml:brushProperty name="ignorePressure" value="0"/>
    </inkml:brush>
  </inkml:definitions>
  <inkml:trace contextRef="#ctx0" brushRef="#br0">41250.000 4950.000 621,'93.000'-44.000'47,"-11.000"13.000"1,-14.000 12.000 0,-11.000 13.000 0,-11.000 9.000-2,-5.000 6.000-6,-7.000 7.000-7,-5.000 6.000-6,-8.000 6.000-6,-5.000 6.000-8,-7.000 7.000-6,-5.000 6.000-7,-9.000 6.000-2,-9.000 6.000 0,-10.000 7.000 2,-8.000 6.000 1,-6.000-1.000-2,1.000-5.000-4,-1.000-7.000-5,1.000-5.000-3,1.000-8.000-1,3.000-5.000 3,3.000-7.000 2,4.000-5.000 4,11.000-9.000 4,23.000-9.000 4,22.000-10.000 4,22.000-8.000 5,7.000-6.000-1,-6.000 1.000-2,-6.000-1.000-5,-6.000 1.000-4,5.000-3.000-5,20.000-2.000-9,18.000-3.000-8,20.000-3.000-8,-3.000 1.000-5,-21.000 6.000-2,-22.000 7.000-2,-22.000 6.000-2,-11.000 4.000 0,0.000 4.000 0,0.000 3.000 1,0.000 3.000 0</inkml:trace>
</inkml:ink>
</file>

<file path=ppt/ink/ink26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22"/>
    </inkml:context>
    <inkml:brush xml:id="br0">
      <inkml:brushProperty name="width" value="0.0505585521459579" units="cm"/>
      <inkml:brushProperty name="height" value="0.0505585521459579" units="cm"/>
      <inkml:brushProperty name="color" value="#000000"/>
      <inkml:brushProperty name="ignorePressure" value="0"/>
    </inkml:brush>
  </inkml:definitions>
  <inkml:trace contextRef="#ctx0" brushRef="#br0">40100.000 9550.000 435,'-24.000'-35.000'56,"4.000"32.000"5,3.000 31.000 6,3.000 32.000 4,1.000 15.000-3,1.000 0.000-13,-1.000 0.000-12,1.000 0.000-12,-1.000 10.000-8,1.000 23.000-4,-1.000 22.000-3,1.000 22.000-3,-1.000 19.000-2,1.000 20.000-1,-1.000 18.000 0,1.000 20.000-1,-1.000 8.000-8,1.000 1.000-16,-1.000-1.000-18,1.000 1.000-16,1.000-9.000-9,3.000-15.000 0,3.000-15.000-2,4.000-16.000 0,1.000-21.000 3,0.000-24.000 5,0.000-26.000 7,0.000-24.000 6,1.000-20.000 6,4.000-11.000 6,3.000-14.000 4,3.000-11.000 6</inkml:trace>
</inkml:ink>
</file>

<file path=ppt/ink/ink26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22"/>
    </inkml:context>
    <inkml:brush xml:id="br0">
      <inkml:brushProperty name="width" value="0.0409558974206448" units="cm"/>
      <inkml:brushProperty name="height" value="0.0409558974206448" units="cm"/>
      <inkml:brushProperty name="color" value="#000000"/>
      <inkml:brushProperty name="ignorePressure" value="0"/>
    </inkml:brush>
  </inkml:definitions>
  <inkml:trace contextRef="#ctx0" brushRef="#br0">40050.000 9750.000 537,'3.000'-111.000'27,"6.000"28.000"0,7.000 28.000-1,6.000 29.000 0,6.000 15.000 0,6.000 3.000 0,7.000 3.000 0,6.000 4.000-1,4.000 2.000 0,4.000 4.000 0,3.000 3.000-1,3.000 3.000-1,1.000 4.000-1,1.000 7.000-2,-1.000 6.000-2,1.000 7.000-1,-6.000 4.000-2,-8.000 3.000-2,-10.000 3.000-1,-9.000 4.000-1,-9.000 4.000-1,-5.000 6.000-3,-7.000 7.000-1,-5.000 6.000-2,-14.000 6.000-3,-18.000 6.000-3,-19.000 7.000-5,-18.000 6.000-3,-14.000 4.000-4,-5.000 4.000-3,-7.000 3.000-2,-5.000 3.000-4,-3.000-4.000-2,4.000-8.000-1,3.000-10.000-3,3.000-9.000-1,9.000-12.000-1,16.000-11.000 0,15.000-14.000 0,17.000-11.000 0,7.000-11.000 0,0.000-5.000-4,0.000-7.000-2,0.000-5.000-3</inkml:trace>
</inkml:ink>
</file>

<file path=ppt/ink/ink26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23"/>
    </inkml:context>
    <inkml:brush xml:id="br0">
      <inkml:brushProperty name="width" value="0.0446959733963013" units="cm"/>
      <inkml:brushProperty name="height" value="0.0446959733963013" units="cm"/>
      <inkml:brushProperty name="color" value="#000000"/>
      <inkml:brushProperty name="ignorePressure" value="0"/>
    </inkml:brush>
  </inkml:definitions>
  <inkml:trace contextRef="#ctx0" brushRef="#br0">42300.000 10350.000 492,'21.000'-25.000'1,"-5.000"0.000"3,-7.000 0.000 2,-5.000 0.000 3,-8.000 1.000 4,-5.000 4.000 7,-7.000 3.000 7,-5.000 3.000 6,-6.000 4.000 0,-3.000 7.000-4,-3.000 6.000-5,-2.000 7.000-6,-8.000 7.000-2,-8.000 9.000 0,-10.000 10.000-1,-9.000 10.000-1,-4.000 7.000 1,4.000 6.000 1,3.000 7.000 0,3.000 6.000 1,6.000 3.000 1,9.000 0.000-1,10.000 0.000-1,10.000 0.000-1,5.000-4.000 0,4.000-5.000 0,3.000-7.000-1,3.000-5.000-1,15.000-8.000-3,29.000-5.000-5,28.000-7.000-6,28.000-5.000-6,14.000-15.000-4,0.000-22.000-3,0.000-22.000-4,0.000-21.000-3,0.000-14.000-1,0.000-2.000 3,0.000-3.000 1,0.000-3.000 2,-5.000-4.000-3,-9.000-3.000-6,-10.000-3.000-6,-8.000-2.000-6,-11.000 0.000-2,-8.000 7.000 4,-10.000 6.000 3,-9.000 7.000 4,-9.000 7.000 5,-5.000 9.000 9,-7.000 10.000 9,-5.000 10.000 8,-6.000 13.000 14,-3.000 19.000 19,-3.000 19.000 19,-2.000 19.000 19,-1.000 13.000 4,3.000 10.000-15,3.000 10.000-14,4.000 9.000-14,-1.000 1.000-11,-3.000-6.000-7,-3.000-6.000-8,-2.000-6.000-6,-3.000-1.000-8,1.000 7.000-3,-1.000 6.000-6,1.000 7.000-4,-1.000-1.000-6,1.000-6.000-4,-1.000-6.000-6,1.000-6.000-6,1.000-23.000-6,3.000-36.000-8,3.000-39.000-8,4.000-36.000-9,2.000-18.000 4,4.000 3.000 17,3.000 3.000 15,3.000 4.000 16,3.000 5.000 12,3.000 10.000 11,3.000 10.000 9,4.000 9.000 10,1.000 7.000 6,0.000 7.000 2,0.000 6.000 2,0.000 7.000 1,1.000 2.000 0,4.000 1.000-3,3.000-1.000-3,3.000 1.000-3,1.000 1.000-6,1.000 3.000-8,-1.000 3.000-8,1.000 4.000-8,-1.000 1.000-6,1.000 0.000-4,-1.000 0.000-4,1.000 0.000-4</inkml:trace>
</inkml:ink>
</file>

<file path=ppt/ink/ink26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23"/>
    </inkml:context>
    <inkml:brush xml:id="br0">
      <inkml:brushProperty name="width" value="0.0469200871884823" units="cm"/>
      <inkml:brushProperty name="height" value="0.0469200871884823" units="cm"/>
      <inkml:brushProperty name="color" value="#000000"/>
      <inkml:brushProperty name="ignorePressure" value="0"/>
    </inkml:brush>
  </inkml:definitions>
  <inkml:trace contextRef="#ctx0" brushRef="#br0">43550.000 9800.000 468,'-4.000'-33.000'37,"-5.000"34.000"16,-7.000 35.000 16,-5.000 35.000 17,-3.000 19.000 0,4.000 7.000-16,3.000 6.000-18,3.000 7.000-17,-1.000 4.000-12,-2.000 3.000-9,-3.000 3.000-8,-3.000 4.000-8,1.000 1.000-4,6.000 0.000-1,7.000 0.000 0,6.000 0.000 0,3.000-7.000-9,0.000-11.000-21,0.000-14.000-20,0.000-11.000-19</inkml:trace>
</inkml:ink>
</file>

<file path=ppt/ink/ink26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24"/>
    </inkml:context>
    <inkml:brush xml:id="br0">
      <inkml:brushProperty name="width" value="0.0425489954650402" units="cm"/>
      <inkml:brushProperty name="height" value="0.0425489954650402" units="cm"/>
      <inkml:brushProperty name="color" value="#000000"/>
      <inkml:brushProperty name="ignorePressure" value="0"/>
    </inkml:brush>
  </inkml:definitions>
  <inkml:trace contextRef="#ctx0" brushRef="#br0">43950.000 10450.000 517,'-22.000'-18.000'117,"6.000"17.000"-22,7.000 15.000-24,6.000 16.000-22,3.000 9.000-14,0.000 3.000-6,0.000 3.000-5,0.000 4.000-5,1.000 4.000-5,4.000 6.000-2,3.000 7.000-3,3.000 6.000-2,7.000-2.000-5,14.000-9.000-7,11.000-10.000-6,14.000-8.000-7,7.000-9.000-6,3.000-6.000-5,3.000-6.000-6,4.000-6.000-5,2.000-7.000-2,4.000-6.000 2,3.000-6.000 4,3.000-6.000 3,-5.000-7.000-1,-12.000-6.000-3,-13.000-6.000-4,-12.000-6.000-4</inkml:trace>
</inkml:ink>
</file>

<file path=ppt/ink/ink26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24"/>
    </inkml:context>
    <inkml:brush xml:id="br0">
      <inkml:brushProperty name="width" value="0.0480008870363235" units="cm"/>
      <inkml:brushProperty name="height" value="0.0480008870363235" units="cm"/>
      <inkml:brushProperty name="color" value="#000000"/>
      <inkml:brushProperty name="ignorePressure" value="0"/>
    </inkml:brush>
  </inkml:definitions>
  <inkml:trace contextRef="#ctx0" brushRef="#br0">45000.000 10350.000 458,'-30.000'-24.000'2,"-9.000"4.000"4,-10.000 3.000 4,-8.000 3.000 4,-3.000 1.000 8,7.000 1.000 8,6.000-1.000 10,7.000 1.000 9,-1.000 10.000 5,-6.000 22.000 0,-6.000 22.000-2,-6.000 23.000 1,1.000 14.000-5,9.000 10.000-8,10.000 10.000-9,10.000 9.000-7,-1.000 20.000-12,-9.000 31.000-15,-10.000 32.000-15,-8.000 31.000-16,-1.000-5.000-16,9.000-41.000-14,10.000-40.000-16,10.000-40.000-15</inkml:trace>
</inkml:ink>
</file>

<file path=ppt/ink/ink26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37"/>
    </inkml:context>
    <inkml:brush xml:id="br0">
      <inkml:brushProperty name="width" value="0.0386587344110012" units="cm"/>
      <inkml:brushProperty name="height" value="0.0386587344110012" units="cm"/>
      <inkml:brushProperty name="color" value="#000000"/>
      <inkml:brushProperty name="ignorePressure" value="0"/>
    </inkml:brush>
  </inkml:definitions>
  <inkml:trace contextRef="#ctx0" brushRef="#br0">62600.000 4850.000 569,'-2.000'-40.000'38,"-3.000"23.000"2,-3.000 22.000 2,-2.000 22.000 2,-5.000 23.000-2,-2.000 25.000-6,-3.000 25.000-5,-3.000 25.000-6,-2.000 17.000-4,0.000 9.000-3,0.000 10.000-1,0.000 10.000-3,0.000 4.000-1,0.000 0.000 0,0.000 0.000 0,0.000 0.000 0,0.000 0.000-4,0.000 0.000-7,0.000 0.000-9,0.000 0.000-8,1.000-7.000-4,4.000-11.000 0,3.000-14.000-1,3.000-11.000-1,1.000-3.000 1,1.000 10.000 0,-1.000 10.000 1,1.000 9.000 1,1.000-2.000-3,3.000-12.000-8,3.000-13.000-6,4.000-12.000-8,4.000-19.000 0,6.000-25.000 3,7.000-25.000 4,6.000-25.000 5,1.000-16.000 4,-3.000-6.000 5,-3.000-6.000 5,-2.000-6.000 5,-3.000-6.000 4,1.000-2.000 1,-1.000-3.000 1,1.000-3.000 2</inkml:trace>
</inkml:ink>
</file>

<file path=ppt/ink/ink2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09:36"/>
    </inkml:context>
    <inkml:brush xml:id="br0">
      <inkml:brushProperty name="width" value="0.0365949757397175" units="cm"/>
      <inkml:brushProperty name="height" value="0.0365949757397175" units="cm"/>
      <inkml:brushProperty name="color" value="#f2395b"/>
      <inkml:brushProperty name="ignorePressure" value="0"/>
    </inkml:brush>
  </inkml:definitions>
  <inkml:trace contextRef="#ctx0" brushRef="#br0">58250.000 6700.000 601,'-69.000'0.000'2,"13.000"0.000"7,12.000 0.000 5,13.000 0.000 6,12.000 0.000 4,13.000 0.000 5,12.000 0.000 5,13.000 0.000 4,16.000-5.000 0,23.000-9.000-1,22.000-10.000-4,22.000-8.000-2,10.000-3.000-3,1.000 7.000-5,-1.000 6.000-5,1.000 7.000-5,-4.000 2.000-5,-6.000 1.000-9,-6.000-1.000-7,-6.000 1.000-8,-6.000 1.000-6,-2.000 3.000-7,-3.000 3.000-5,-3.000 4.000-7,-9.000 1.000 0,-11.000 0.000 5,-14.000 0.000 5,-11.000 0.000 6</inkml:trace>
</inkml:ink>
</file>

<file path=ppt/ink/ink26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37"/>
    </inkml:context>
    <inkml:brush xml:id="br0">
      <inkml:brushProperty name="width" value="0.0393721647560596" units="cm"/>
      <inkml:brushProperty name="height" value="0.0393721647560596" units="cm"/>
      <inkml:brushProperty name="color" value="#000000"/>
      <inkml:brushProperty name="ignorePressure" value="0"/>
    </inkml:brush>
  </inkml:definitions>
  <inkml:trace contextRef="#ctx0" brushRef="#br0">64250.000 5600.000 558,'-5.000'-35.000'7,"-9.000"32.000"11,-10.000 31.000 14,-8.000 32.000 11,-11.000 18.000 3,-8.000 6.000-11,-10.000 7.000-8,-9.000 6.000-10,-12.000 6.000-6,-11.000 6.000-2,-14.000 7.000-3,-11.000 6.000-2,-7.000-2.000-2,0.000-9.000-2,0.000-10.000-1,0.000-8.000-3,3.000-9.000 0,6.000-6.000 3,7.000-6.000 1,6.000-6.000 2,9.000-9.000 2,13.000-8.000-1,12.000-10.000 2,13.000-9.000-1,21.000-2.000 4,32.000 6.000 4,31.000 7.000 6,32.000 6.000 5,16.000-2.000 1,4.000-9.000-3,3.000-10.000-4,3.000-8.000-3,6.000-4.000-3,9.000 3.000-1,10.000 3.000-1,10.000 4.000-2,2.000 1.000-5,-3.000 0.000-5,-3.000 0.000-7,-2.000 0.000-7,-9.000 1.000-3,-12.000 4.000 0,-13.000 3.000-1,-12.000 3.000 1,-12.000-1.000-1,-8.000-2.000-3,-10.000-3.000-3,-9.000-3.000-2,-5.000-6.000-1,0.000-5.000-2,0.000-7.000-1,0.000-5.000-1</inkml:trace>
</inkml:ink>
</file>

<file path=ppt/ink/ink26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38"/>
    </inkml:context>
    <inkml:brush xml:id="br0">
      <inkml:brushProperty name="width" value="0.0478703677654266" units="cm"/>
      <inkml:brushProperty name="height" value="0.0478703677654266" units="cm"/>
      <inkml:brushProperty name="color" value="#000000"/>
      <inkml:brushProperty name="ignorePressure" value="0"/>
    </inkml:brush>
  </inkml:definitions>
  <inkml:trace contextRef="#ctx0" brushRef="#br0">64600.000 7200.000 459,'-44.000'-61.000'24,"13.000"28.000"18,12.000 28.000 19,13.000 29.000 18,6.000 19.000 2,0.000 14.000-14,0.000 11.000-13,0.000 14.000-15,0.000 7.000-10,0.000 3.000-8,0.000 3.000-6,0.000 4.000-8,-2.000 16.000-3,-3.000 32.000 0,-3.000 31.000 1,-2.000 32.000 1,-5.000 18.000-3,-2.000 6.000-8,-3.000 7.000-6,-3.000 6.000-7,-1.000-1.000-5,4.000-5.000-1,3.000-7.000-2,3.000-5.000-3,3.000-8.000-3,3.000-5.000-7,3.000-7.000-7,4.000-5.000-5,1.000-19.000-3,0.000-27.000 4,0.000-28.000 4,0.000-28.000 4</inkml:trace>
</inkml:ink>
</file>

<file path=ppt/ink/ink26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38"/>
    </inkml:context>
    <inkml:brush xml:id="br0">
      <inkml:brushProperty name="width" value="0.040255818516016" units="cm"/>
      <inkml:brushProperty name="height" value="0.040255818516016" units="cm"/>
      <inkml:brushProperty name="color" value="#000000"/>
      <inkml:brushProperty name="ignorePressure" value="0"/>
    </inkml:brush>
  </inkml:definitions>
  <inkml:trace contextRef="#ctx0" brushRef="#br0">64700.000 7050.000 546,'-2.000'-46.000'1,"-3.000"10.000"2,-3.000 10.000 2,-2.000 9.000 2,3.000 2.000 5,14.000-2.000 7,11.000-3.000 7,14.000-3.000 7,7.000 1.000 4,3.000 6.000-2,3.000 7.000-1,4.000 6.000-1,-1.000 6.000-2,-3.000 6.000-3,-3.000 7.000-4,-2.000 6.000-2,-3.000 6.000-3,1.000 6.000-2,-1.000 7.000-2,1.000 6.000-2,-4.000 3.000-1,-6.000 0.000-3,-6.000 0.000-2,-6.000 0.000-1,-9.000 4.000-3,-8.000 10.000-1,-10.000 10.000-2,-9.000 9.000-1,-15.000 7.000-6,-18.000 7.000-9,-19.000 6.000-9,-18.000 7.000-9,-10.000 0.000-3,0.000-2.000 2,0.000-3.000 2,0.000-3.000 2,9.000-12.000 3,19.000-18.000 4,19.000-19.000 4,19.000-18.000 5,9.000-12.000-4,0.000-3.000-8,0.000-3.000-10,0.000-2.000-9</inkml:trace>
</inkml:ink>
</file>

<file path=ppt/ink/ink26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39"/>
    </inkml:context>
    <inkml:brush xml:id="br0">
      <inkml:brushProperty name="width" value="0.0397341586649418" units="cm"/>
      <inkml:brushProperty name="height" value="0.0397341586649418" units="cm"/>
      <inkml:brushProperty name="color" value="#000000"/>
      <inkml:brushProperty name="ignorePressure" value="0"/>
    </inkml:brush>
  </inkml:definitions>
  <inkml:trace contextRef="#ctx0" brushRef="#br0">65600.000 7650.000 553,'93.000'-22.000'124,"-11.000"6.000"-28,-14.000 7.000-28,-11.000 6.000-28,-9.000 4.000-15,-3.000 4.000-4,-3.000 3.000-3,-2.000 3.000-2,-5.000 3.000-4,-2.000 3.000-2,-3.000 3.000-2,-3.000 4.000-3,-4.000 4.000-2,-3.000 6.000-3,-3.000 7.000-2,-2.000 6.000-4,-8.000 4.000-2,-8.000 4.000-1,-10.000 3.000-3,-9.000 3.000-1,-10.000 1.000-1,-9.000 1.000-1,-10.000-1.000-1,-8.000 1.000 0,-3.000-4.000 0,7.000-6.000 2,6.000-6.000 1,7.000-6.000 3,-1.000-6.000 0,-6.000-2.000 1,-6.000-3.000-1,-6.000-3.000 0,1.000-6.000 2,9.000-5.000 5,10.000-7.000 6,10.000-5.000 4,13.000-6.000 6,19.000-3.000 6,19.000-3.000 5,19.000-2.000 6,13.000-3.000 0,10.000 1.000-7,10.000-1.000-6,9.000 1.000-6,6.000 1.000-6,3.000 3.000-5,3.000 3.000-6,4.000 4.000-5,1.000 2.000-2,0.000 4.000 1,0.000 3.000 2,0.000 3.000 0,-7.000 1.000-5,-11.000 1.000-9,-14.000-1.000-11,-11.000 1.000-10,-11.000-4.000-6,-5.000-6.000 0,-7.000-6.000-1,-5.000-6.000-1</inkml:trace>
</inkml:ink>
</file>

<file path=ppt/ink/ink26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39"/>
    </inkml:context>
    <inkml:brush xml:id="br0">
      <inkml:brushProperty name="width" value="0.0416443273425102" units="cm"/>
      <inkml:brushProperty name="height" value="0.0416443273425102" units="cm"/>
      <inkml:brushProperty name="color" value="#000000"/>
      <inkml:brushProperty name="ignorePressure" value="0"/>
    </inkml:brush>
  </inkml:definitions>
  <inkml:trace contextRef="#ctx0" brushRef="#br0">67550.000 6550.000 528,'-41.000'-25.000'21,"19.000"0.000"13,19.000 0.000 13,19.000 0.000 12,13.000 3.000 3,10.000 6.000-9,10.000 7.000-8,9.000 6.000-9,7.000 3.000-7,7.000 0.000-3,6.000 0.000-5,7.000 0.000-3,4.000 0.000-5,3.000 0.000-6,3.000 0.000-7,4.000 0.000-5,-1.000 0.000-6,-3.000 0.000-6,-3.000 0.000-7,-2.000 0.000-5,-9.000 1.000-4,-12.000 4.000-5,-13.000 3.000-2,-12.000 3.000-4,-9.000 3.000 0,-2.000 3.000 1,-3.000 3.000 2,-3.000 4.000 3,-4.000-1.000 2,-3.000-3.000 3,-3.000-3.000 5,-2.000-2.000 3</inkml:trace>
</inkml:ink>
</file>

<file path=ppt/ink/ink26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39"/>
    </inkml:context>
    <inkml:brush xml:id="br0">
      <inkml:brushProperty name="width" value="0.0358076728880405" units="cm"/>
      <inkml:brushProperty name="height" value="0.0358076728880405" units="cm"/>
      <inkml:brushProperty name="color" value="#000000"/>
      <inkml:brushProperty name="ignorePressure" value="0"/>
    </inkml:brush>
  </inkml:definitions>
  <inkml:trace contextRef="#ctx0" brushRef="#br0">67750.000 7300.000 614,'-47.000'21.000'3,"6.000"-5.000"6,7.000-7.000 7,6.000-5.000 5,10.000-4.000 7,17.000 0.000 6,15.000 0.000 6,16.000 0.000 6,13.000-2.000-1,14.000-3.000-8,11.000-3.000-8,14.000-2.000-8,7.000-1.000-5,3.000 3.000-2,3.000 3.000-2,4.000 4.000-2,2.000 1.000-5,4.000 0.000-10,3.000 0.000-7,3.000 0.000-9,-1.000 1.000-7,-2.000 4.000-5,-3.000 3.000-6,-3.000 3.000-5,-7.000-1.000-1,-9.000-2.000 2,-10.000-3.000 2,-8.000-3.000 2,-11.000-2.000 4,-8.000 0.000 3,-10.000 0.000 4,-9.000 0.000 4</inkml:trace>
</inkml:ink>
</file>

<file path=ppt/ink/ink26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40"/>
    </inkml:context>
    <inkml:brush xml:id="br0">
      <inkml:brushProperty name="width" value="0.0469728596508503" units="cm"/>
      <inkml:brushProperty name="height" value="0.0469728596508503" units="cm"/>
      <inkml:brushProperty name="color" value="#000000"/>
      <inkml:brushProperty name="ignorePressure" value="0"/>
    </inkml:brush>
  </inkml:definitions>
  <inkml:trace contextRef="#ctx0" brushRef="#br0">70500.000 7050.000 468,'95.000'0.000'145,"-9.000"0.000"-32,-10.000 0.000-32,-8.000 0.000-32,-3.000 0.000-20,7.000 0.000-5,6.000 0.000-6,7.000 0.000-5,5.000 0.000-3,7.000 0.000-1,6.000 0.000 0,7.000 0.000-2,4.000 1.000 0,3.000 4.000-2,3.000 3.000-1,4.000 3.000-2,2.000-1.000-1,4.000-2.000 1,3.000-3.000-1,3.000-3.000 2,-2.000-2.000-4,-6.000 0.000-4,-6.000 0.000-4,-6.000 0.000-6,-2.000 0.000 0,3.000 0.000 2,3.000 0.000 3,4.000 0.000 3,-1.000 0.000 1,-3.000 0.000 2,-3.000 0.000 2,-2.000 0.000 0,-1.000 0.000 1,3.000 0.000 1,3.000 0.000-1,4.000 0.000 1,2.000 0.000 0,4.000 0.000-1,3.000 0.000-1,3.000 0.000 0,3.000 0.000-1,3.000 0.000 0,3.000 0.000 0,4.000 0.000 0,1.000 0.000 1,0.000 0.000-2,0.000 0.000 1,0.000 0.000-1,4.000 0.000 0,10.000 0.000-1,10.000 0.000 0,9.000 0.000-1,4.000 0.000 1,1.000 0.000-1,-1.000 0.000 1,1.000 0.000 0,1.000 0.000 0,3.000 0.000 0,3.000 0.000 0,4.000 0.000 0,1.000 0.000 0,0.000 0.000-2,0.000 0.000-2,0.000 0.000-1,0.000-2.000-2,0.000-3.000 0,0.000-3.000-1,0.000-2.000-1,-5.000-1.000-1,-9.000 3.000-1,-10.000 3.000-3,-8.000 4.000 0,-8.000 1.000-1,-2.000 0.000 0,-3.000 0.000 1,-3.000 0.000 1,-9.000-2.000 1,-11.000-3.000-1,-14.000-3.000 0,-11.000-2.000 0,-14.000-1.000 0,-11.000 3.000 0,-14.000 3.000 0,-11.000 4.000 0,-11.000-1.000 1,-5.000-3.000 2,-7.000-3.000 1,-5.000-2.000 2</inkml:trace>
</inkml:ink>
</file>

<file path=ppt/ink/ink26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41"/>
    </inkml:context>
    <inkml:brush xml:id="br0">
      <inkml:brushProperty name="width" value="0.0391296073794365" units="cm"/>
      <inkml:brushProperty name="height" value="0.0391296073794365" units="cm"/>
      <inkml:brushProperty name="color" value="#000000"/>
      <inkml:brushProperty name="ignorePressure" value="0"/>
    </inkml:brush>
  </inkml:definitions>
  <inkml:trace contextRef="#ctx0" brushRef="#br0">73150.000 2750.000 562,'-22.000'-25.000'4,"6.000"0.000"7,7.000 0.000 8,6.000 0.000 7,3.000 9.000 4,0.000 19.000 1,0.000 19.000 0,0.000 19.000 1,0.000 16.000-1,0.000 17.000-2,0.000 15.000-2,0.000 16.000-2,0.000 13.000-1,0.000 14.000-1,0.000 11.000-2,0.000 14.000-2,-4.000 8.000-1,-5.000 7.000-4,-7.000 6.000-3,-5.000 7.000-3,-4.000 7.000-5,0.000 9.000-5,0.000 10.000-7,0.000 10.000-5,1.000 5.000-3,4.000 4.000 2,3.000 3.000 1,3.000 3.000 2,3.000-11.000-2,3.000-25.000-5,3.000-25.000-4,4.000-25.000-5,1.000-24.000-3,0.000-21.000-3,0.000-22.000-1,0.000-22.000-2,-2.000-15.000-1,-3.000-5.000-1,-3.000-7.000 1,-2.000-5.000-1</inkml:trace>
</inkml:ink>
</file>

<file path=ppt/ink/ink26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41"/>
    </inkml:context>
    <inkml:brush xml:id="br0">
      <inkml:brushProperty name="width" value="0.0391143150627613" units="cm"/>
      <inkml:brushProperty name="height" value="0.0391143150627613" units="cm"/>
      <inkml:brushProperty name="color" value="#000000"/>
      <inkml:brushProperty name="ignorePressure" value="0"/>
    </inkml:brush>
  </inkml:definitions>
  <inkml:trace contextRef="#ctx0" brushRef="#br0">73150.000 2550.000 562,'-21.000'-72.000'1,"10.000"6.000"2,10.000 7.000 1,9.000 6.000 3,13.000 6.000 6,20.000 6.000 14,18.000 7.000 12,20.000 6.000 13,8.000 6.000 3,1.000 6.000-9,-1.000 7.000-8,1.000 6.000-8,-3.000 9.000-6,-2.000 13.000-2,-3.000 12.000-4,-3.000 13.000-3,-7.000 7.000-3,-9.000 4.000-1,-10.000 3.000-3,-8.000 3.000-1,-9.000 6.000-3,-6.000 9.000-3,-6.000 10.000-3,-6.000 10.000-3,-18.000 10.000-1,-28.000 13.000 1,-28.000 12.000 3,-27.000 13.000 0,-20.000 6.000-3,-9.000 0.000-11,-10.000 0.000-9,-8.000 0.000-10,-4.000-4.000-6,3.000-5.000-3,3.000-7.000-3,4.000-5.000-2,13.000-17.000 3,26.000-24.000 9,24.000-26.000 8,26.000-24.000 9,12.000-13.000 4,0.000 0.000-4,0.000 0.000-1,0.000 0.000-3</inkml:trace>
</inkml:ink>
</file>

<file path=ppt/ink/ink26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43"/>
    </inkml:context>
    <inkml:brush xml:id="br0">
      <inkml:brushProperty name="width" value="0.0320115461945534" units="cm"/>
      <inkml:brushProperty name="height" value="0.0320115461945534" units="cm"/>
      <inkml:brushProperty name="color" value="#000000"/>
      <inkml:brushProperty name="ignorePressure" value="0"/>
    </inkml:brush>
  </inkml:definitions>
  <inkml:trace contextRef="#ctx0" brushRef="#br0">74700.000 1150.000 687,'93.000'28.000'76,"-11.000"6.000"-12,-14.000 7.000-13,-11.000 6.000-13,-12.000 3.000-9,-9.000 0.000-7,-10.000 0.000-6,-8.000 0.000-6,-9.000-2.000-5,-6.000-3.000-3,-6.000-3.000-4,-6.000-2.000-3,-7.000-3.000-2,-6.000 1.000 0,-6.000-1.000-1,-6.000 1.000-1,-6.000-1.000 0,-2.000 1.000 0,-3.000-1.000-2,-3.000 1.000 1,-1.000-4.000 1,4.000-6.000 5,3.000-6.000 4,3.000-6.000 4,12.000-4.000 3,22.000 1.000 2,22.000-1.000 2,23.000 1.000 2,19.000-3.000-4,19.000-2.000-13,19.000-3.000-11,19.000-3.000-12,5.000-2.000-7,-5.000 0.000-4,-7.000 0.000-4,-5.000 0.000-4,-12.000 1.000 1,-16.000 4.000 5,-15.000 3.000 5,-15.000 3.000 4</inkml:trace>
</inkml:ink>
</file>

<file path=ppt/ink/ink2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09:36"/>
    </inkml:context>
    <inkml:brush xml:id="br0">
      <inkml:brushProperty name="width" value="0.0363376177847385" units="cm"/>
      <inkml:brushProperty name="height" value="0.0363376177847385" units="cm"/>
      <inkml:brushProperty name="color" value="#f2395b"/>
      <inkml:brushProperty name="ignorePressure" value="0"/>
    </inkml:brush>
  </inkml:definitions>
  <inkml:trace contextRef="#ctx0" brushRef="#br0">60200.000 4550.000 605,'31.000'-90.000'107,"13.000"23.000"-19,12.000 22.000-19,13.000 22.000-19,13.000 10.000-14,17.000 1.000-11,15.000-1.000-10,16.000 1.000-10,-2.000 1.000-11,-19.000 3.000-8,-18.000 3.000-9,-19.000 4.000-9,-15.000 1.000-9,-8.000 0.000-11,-10.000 0.000-11,-9.000 0.000-11</inkml:trace>
</inkml:ink>
</file>

<file path=ppt/ink/ink26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43"/>
    </inkml:context>
    <inkml:brush xml:id="br0">
      <inkml:brushProperty name="width" value="0.043762344866991" units="cm"/>
      <inkml:brushProperty name="height" value="0.043762344866991" units="cm"/>
      <inkml:brushProperty name="color" value="#000000"/>
      <inkml:brushProperty name="ignorePressure" value="0"/>
    </inkml:brush>
  </inkml:definitions>
  <inkml:trace contextRef="#ctx0" brushRef="#br0">75550.000 4500.000 502,'-25.000'-43.000'52,"0.000"17.000"-9,0.000 15.000-10,0.000 16.000-10,-2.000 12.000-5,-3.000 9.000 1,-3.000 10.000-1,-2.000 10.000-1,-6.000 5.000 0,-6.000 4.000-1,-6.000 3.000-1,-6.000 3.000-1,-2.000 1.000 0,3.000 1.000 0,3.000-1.000 1,4.000 1.000 1,4.000-1.000 0,6.000 1.000-1,7.000-1.000-1,6.000 1.000-1,3.000-3.000-1,0.000-2.000-1,0.000-3.000-1,0.000-3.000-2,6.000-6.000-4,13.000-5.000-8,12.000-7.000-6,13.000-5.000-7,13.000-14.000-3,17.000-18.000 0,15.000-19.000 1,16.000-18.000 1,7.000-12.000 1,1.000-3.000 1,-1.000-3.000 2,1.000-2.000 1,-3.000-1.000 1,-2.000 3.000 2,-3.000 3.000 0,-3.000 4.000 1,-7.000 5.000 1,-9.000 10.000 2,-10.000 10.000 2,-8.000 9.000 2,-9.000 10.000 5,-6.000 14.000 6,-6.000 11.000 8,-6.000 14.000 6,-9.000 10.000 4,-8.000 9.000 0,-10.000 10.000-1,-9.000 10.000 1,-5.000 0.000-2,0.000-5.000-5,0.000-7.000-4,0.000-5.000-4,3.000-4.000-3,6.000 0.000-1,7.000 0.000-2,6.000 0.000-1,3.000-2.000 0,0.000-3.000-1,0.000-3.000 0,0.000-2.000 1,4.000-6.000-4,10.000-6.000-3,10.000-6.000-6,9.000-6.000-4,7.000-12.000-1,7.000-15.000 3,6.000-15.000 1,7.000-16.000 3,2.000-13.000-1,1.000-9.000-3,-1.000-10.000-5,1.000-8.000-2,-6.000-3.000-2,-8.000 7.000 4,-10.000 6.000 2,-9.000 7.000 3,-7.000 4.000 3,-3.000 3.000 2,-3.000 3.000 2,-2.000 4.000 2,-12.000 5.000 0,-19.000 10.000-3,-18.000 10.000-3,-19.000 9.000-3,-12.000 10.000-1,-2.000 14.000 1,-3.000 11.000 0,-3.000 14.000 1,4.000 3.000 1,13.000-2.000 1,12.000-3.000 2,13.000-3.000 2,6.000-4.000-8,0.000-3.000-17,0.000-3.000-16,0.000-2.000-17</inkml:trace>
</inkml:ink>
</file>

<file path=ppt/ink/ink26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44"/>
    </inkml:context>
    <inkml:brush xml:id="br0">
      <inkml:brushProperty name="width" value="0.0372877083718777" units="cm"/>
      <inkml:brushProperty name="height" value="0.0372877083718777" units="cm"/>
      <inkml:brushProperty name="color" value="#000000"/>
      <inkml:brushProperty name="ignorePressure" value="0"/>
    </inkml:brush>
  </inkml:definitions>
  <inkml:trace contextRef="#ctx0" brushRef="#br0">77200.000 5050.000 590,'25.000'23.000'133,"0.000"-3.000"-31,0.000-3.000-31,0.000-2.000-31,0.000-1.000-18,0.000 3.000-5,0.000 3.000-4,0.000 4.000-5,0.000 1.000-4,0.000 0.000-7,0.000 0.000-5,0.000 0.000-6</inkml:trace>
</inkml:ink>
</file>

<file path=ppt/ink/ink26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44"/>
    </inkml:context>
    <inkml:brush xml:id="br0">
      <inkml:brushProperty name="width" value="0.0498020872473717" units="cm"/>
      <inkml:brushProperty name="height" value="0.0498020872473717" units="cm"/>
      <inkml:brushProperty name="color" value="#000000"/>
      <inkml:brushProperty name="ignorePressure" value="0"/>
    </inkml:brush>
  </inkml:definitions>
  <inkml:trace contextRef="#ctx0" brushRef="#br0">79150.000 3850.000 441,'0.000'-40.000'32,"0.000"23.000"15,0.000 22.000 14,0.000 22.000 16,-2.000 15.000 1,-3.000 9.000-14,-3.000 10.000-14,-2.000 10.000-14,-5.000 5.000-8,-2.000 4.000-5,-3.000 3.000-4,-3.000 3.000-4,-2.000 6.000-4,0.000 9.000-2,0.000 10.000-3,0.000 10.000-3,1.000 8.000-4,4.000 10.000-4,3.000 10.000-4,3.000 9.000-4,1.000 6.000-4,1.000 3.000-5,-1.000 3.000-5,1.000 4.000-4,-1.000-4.000-2,1.000-9.000-1,-1.000-10.000 0,1.000-8.000-1,1.000-14.000-1,3.000-15.000-1,3.000-15.000-2,4.000-16.000-1</inkml:trace>
</inkml:ink>
</file>

<file path=ppt/ink/ink26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45"/>
    </inkml:context>
    <inkml:brush xml:id="br0">
      <inkml:brushProperty name="width" value="0.0400230698287487" units="cm"/>
      <inkml:brushProperty name="height" value="0.0400230698287487" units="cm"/>
      <inkml:brushProperty name="color" value="#000000"/>
      <inkml:brushProperty name="ignorePressure" value="0"/>
    </inkml:brush>
  </inkml:definitions>
  <inkml:trace contextRef="#ctx0" brushRef="#br0">79100.000 3650.000 549,'4.000'-96.000'5,"10.000"10.000"10,10.000 10.000 9,9.000 9.000 9,7.000 9.000 6,7.000 9.000 0,6.000 10.000 0,7.000 10.000 1,4.000 7.000-3,3.000 6.000-3,3.000 7.000-3,4.000 6.000-4,-1.000 6.000-4,-3.000 6.000-5,-3.000 7.000-3,-2.000 6.000-5,-9.000 7.000-3,-12.000 10.000-1,-13.000 10.000-1,-12.000 9.000-2,-10.000 9.000-2,-6.000 9.000-5,-6.000 10.000-4,-6.000 10.000-5,-12.000 2.000 0,-15.000-3.000 0,-15.000-3.000 2,-16.000-2.000 1,-12.000-3.000-6,-5.000 1.000-12,-7.000-1.000-14,-5.000 1.000-12,-1.000-6.000-3,6.000-8.000 7,7.000-10.000 7,6.000-9.000 7,9.000-12.000 5,13.000-11.000 2,12.000-14.000 2,13.000-11.000 1</inkml:trace>
</inkml:ink>
</file>

<file path=ppt/ink/ink26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45"/>
    </inkml:context>
    <inkml:brush xml:id="br0">
      <inkml:brushProperty name="width" value="0.040030125528574" units="cm"/>
      <inkml:brushProperty name="height" value="0.040030125528574" units="cm"/>
      <inkml:brushProperty name="color" value="#000000"/>
      <inkml:brushProperty name="ignorePressure" value="0"/>
    </inkml:brush>
  </inkml:definitions>
  <inkml:trace contextRef="#ctx0" brushRef="#br0">80750.000 2000.000 549,'4.000'-46.000'6,"10.000"10.000"12,10.000 10.000 12,9.000 9.000 12,6.000 4.000 5,3.000 1.000-1,3.000-1.000-3,4.000 1.000-2,2.000 2.000-3,4.000 7.000-6,3.000 6.000-6,3.000 7.000-5,-4.000 5.000-5,-8.000 7.000-1,-10.000 6.000-3,-9.000 7.000-2,-9.000 7.000-3,-5.000 9.000-7,-7.000 10.000-4,-5.000 10.000-6,-15.000 5.000-3,-22.000 4.000-1,-22.000 3.000 0,-21.000 3.000-2,-12.000 1.000 0,1.000 1.000 0,-1.000-1.000 0,1.000 1.000-1,5.000-6.000 3,14.000-8.000 3,11.000-10.000 2,14.000-9.000 4,13.000-10.000 2,16.000-9.000 1,15.000-10.000 1,17.000-8.000 0,17.000-9.000 2,23.000-6.000-1,22.000-6.000 0,22.000-6.000 0,12.000-4.000-4,3.000 1.000-11,3.000-1.000-10,4.000 1.000-9,-10.000 1.000-4,-22.000 3.000 3,-22.000 3.000 4,-21.000 4.000 3,-14.000 1.000 2,-2.000 0.000-1,-3.000 0.000 0,-3.000 0.000-1</inkml:trace>
</inkml:ink>
</file>

<file path=ppt/ink/ink26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46"/>
    </inkml:context>
    <inkml:brush xml:id="br0">
      <inkml:brushProperty name="width" value="0.0469280630350113" units="cm"/>
      <inkml:brushProperty name="height" value="0.0469280630350113" units="cm"/>
      <inkml:brushProperty name="color" value="#000000"/>
      <inkml:brushProperty name="ignorePressure" value="0"/>
    </inkml:brush>
  </inkml:definitions>
  <inkml:trace contextRef="#ctx0" brushRef="#br0">81350.000 4750.000 468,'-22.000'98.000'179,"6.000"-3.000"-43,7.000-3.000-43,6.000-2.000-42,-1.000-1.000-25,-5.000 3.000-6,-7.000 3.000-5,-5.000 4.000-6,-4.000-3.000-7,0.000-5.000-6,0.000-7.000-7,0.000-5.000-7,3.000-9.000-9,6.000-9.000-8,7.000-10.000-10,6.000-8.000-9,4.000-17.000-5,4.000-21.000-3,3.000-22.000-1,3.000-22.000-3</inkml:trace>
</inkml:ink>
</file>

<file path=ppt/ink/ink26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46"/>
    </inkml:context>
    <inkml:brush xml:id="br0">
      <inkml:brushProperty name="width" value="0.0378593355417252" units="cm"/>
      <inkml:brushProperty name="height" value="0.0378593355417252" units="cm"/>
      <inkml:brushProperty name="color" value="#000000"/>
      <inkml:brushProperty name="ignorePressure" value="0"/>
    </inkml:brush>
  </inkml:definitions>
  <inkml:trace contextRef="#ctx0" brushRef="#br0">81350.000 5250.000 581,'23.000'-46.000'5,"-3.000"10.000"11,-3.000 10.000 11,-2.000 9.000 10,0.000 4.000 6,7.000 1.000 0,6.000-1.000 0,7.000 1.000 0,4.000 1.000-4,3.000 3.000-5,3.000 3.000-7,4.000 4.000-5,2.000 1.000-6,4.000 0.000-4,3.000 0.000-4,3.000 0.000-4,-2.000 0.000-8,-6.000 0.000-10,-6.000 0.000-11,-6.000 0.000-9</inkml:trace>
</inkml:ink>
</file>

<file path=ppt/ink/ink26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46"/>
    </inkml:context>
    <inkml:brush xml:id="br0">
      <inkml:brushProperty name="width" value="0.0476797819137573" units="cm"/>
      <inkml:brushProperty name="height" value="0.0476797819137573" units="cm"/>
      <inkml:brushProperty name="color" value="#000000"/>
      <inkml:brushProperty name="ignorePressure" value="0"/>
    </inkml:brush>
  </inkml:definitions>
  <inkml:trace contextRef="#ctx0" brushRef="#br0">82400.000 4250.000 461,'-24.000'-19.000'12,"4.000"13.000"23,3.000 12.000 24,3.000 13.000 24,1.000 10.000 3,1.000 10.000-16,-1.000 10.000-17,1.000 9.000-16,-1.000 7.000-9,1.000 7.000-5,-1.000 6.000-2,1.000 7.000-4,-3.000 4.000-6,-2.000 3.000-7,-3.000 3.000-9,-3.000 4.000-8,-2.000 1.000-7,0.000 0.000-8,0.000 0.000-8,0.000 0.000-7,1.000-8.000-4,4.000-16.000 3,3.000-15.000 2,3.000-15.000 2,10.000-25.000-1,20.000-30.000-2,18.000-32.000-4,20.000-30.000-2,6.000-11.000 4,-2.000 14.000 12,-3.000 11.000 13,-3.000 14.000 12,2.000 3.000 8,10.000-2.000 2,10.000-3.000 4,9.000-3.000 3,1.000 1.000 5,-6.000 6.000 6,-6.000 7.000 7,-6.000 6.000 6,-9.000 7.000 3,-8.000 10.000 0,-10.000 10.000-1,-9.000 9.000 0,-7.000 10.000-3,-3.000 14.000-5,-3.000 11.000-5,-2.000 14.000-4,-8.000 10.000-4,-8.000 9.000-1,-10.000 10.000-1,-9.000 10.000-1,-7.000 0.000-2,-3.000-5.000-2,-3.000-7.000 0,-2.000-5.000-3,0.000-8.000-2,7.000-5.000-2,6.000-7.000-4,7.000-5.000-3,19.000-15.000-3,35.000-22.000-7,35.000-22.000-4,34.000-21.000-6,12.000-14.000-3,-9.000-2.000-1,-10.000-3.000-2,-8.000-3.000-1,-12.000 1.000-1,-12.000 6.000-1,-13.000 7.000-1,-12.000 6.000-2</inkml:trace>
</inkml:ink>
</file>

<file path=ppt/ink/ink26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47"/>
    </inkml:context>
    <inkml:brush xml:id="br0">
      <inkml:brushProperty name="width" value="0.0440982356667519" units="cm"/>
      <inkml:brushProperty name="height" value="0.0440982356667519" units="cm"/>
      <inkml:brushProperty name="color" value="#000000"/>
      <inkml:brushProperty name="ignorePressure" value="0"/>
    </inkml:brush>
  </inkml:definitions>
  <inkml:trace contextRef="#ctx0" brushRef="#br0">74100.000 8000.000 498,'21.000'-36.000'62,"-5.000"28.000"2,-7.000 28.000 1,-5.000 29.000 2,-4.000 21.000-5,0.000 16.000-10,0.000 15.000-12,0.000 17.000-10,-4.000 13.000-8,-5.000 13.000-5,-7.000 12.000-5,-5.000 13.000-5,-6.000 9.000-6,-3.000 6.000-5,-3.000 7.000-7,-2.000 6.000-6,-1.000 3.000-4,3.000 0.000-1,3.000 0.000-1,4.000 0.000 0,2.000 1.000-4,4.000 4.000-5,3.000 3.000-5,3.000 3.000-5,1.000-10.000-3,1.000-21.000-1,-1.000-22.000 0,1.000-22.000-1,-1.000-24.000 4,1.000-24.000 7,-1.000-26.000 8,1.000-24.000 7</inkml:trace>
</inkml:ink>
</file>

<file path=ppt/ink/ink26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47"/>
    </inkml:context>
    <inkml:brush xml:id="br0">
      <inkml:brushProperty name="width" value="0.0387593060731888" units="cm"/>
      <inkml:brushProperty name="height" value="0.0387593060731888" units="cm"/>
      <inkml:brushProperty name="color" value="#000000"/>
      <inkml:brushProperty name="ignorePressure" value="0"/>
    </inkml:brush>
  </inkml:definitions>
  <inkml:trace contextRef="#ctx0" brushRef="#br0">74000.000 8150.000 567,'26.000'-91.000'2,"4.000"19.000"5,3.000 19.000 5,3.000 19.000 4,7.000 10.000 5,14.000 4.000 7,11.000 3.000 6,14.000 3.000 7,5.000 4.000 1,1.000 7.000-4,-1.000 6.000-6,1.000 7.000-3,-6.000 5.000-4,-8.000 7.000-3,-10.000 6.000-3,-9.000 7.000-2,-10.000 7.000-3,-9.000 9.000-2,-10.000 10.000-3,-8.000 10.000-2,-11.000 7.000-3,-8.000 6.000-3,-10.000 7.000-2,-9.000 6.000-3,-10.000 3.000-3,-9.000 0.000-2,-10.000 0.000-2,-8.000 0.000-2,-9.000 0.000-4,-6.000 0.000-7,-6.000 0.000-5,-6.000 0.000-6,-4.000-7.000-2,1.000-11.000 3,-1.000-14.000 2,1.000-11.000 4,7.000-12.000-2,16.000-9.000-5,15.000-10.000-4,17.000-8.000-6</inkml:trace>
</inkml:ink>
</file>

<file path=ppt/ink/ink2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1:19"/>
    </inkml:context>
    <inkml:brush xml:id="br0">
      <inkml:brushProperty name="width" value="0.0223512761294842" units="cm"/>
      <inkml:brushProperty name="height" value="0.0223512761294842" units="cm"/>
      <inkml:brushProperty name="color" value="#00bff3"/>
      <inkml:brushProperty name="ignorePressure" value="0"/>
    </inkml:brush>
  </inkml:definitions>
  <inkml:trace contextRef="#ctx0" brushRef="#br0">20900.000 13200.000 984,'-4.000'-43.000'16,"-5.000"17.000"-18,-7.000 15.000-17,-5.000 16.000-16</inkml:trace>
</inkml:ink>
</file>

<file path=ppt/ink/ink26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48"/>
    </inkml:context>
    <inkml:brush xml:id="br0">
      <inkml:brushProperty name="width" value="0.0464885793626308" units="cm"/>
      <inkml:brushProperty name="height" value="0.0464885793626308" units="cm"/>
      <inkml:brushProperty name="color" value="#000000"/>
      <inkml:brushProperty name="ignorePressure" value="0"/>
    </inkml:brush>
  </inkml:definitions>
  <inkml:trace contextRef="#ctx0" brushRef="#br0">76250.000 9250.000 473,'0.000'-49.000'3,"0.000"4.000"5,0.000 3.000 6,0.000 3.000 6,-4.000 3.000 4,-5.000 3.000 4,-7.000 3.000 3,-5.000 4.000 4,-11.000 7.000 0,-11.000 13.000-4,-14.000 12.000-2,-11.000 13.000-4,-4.000 7.000-4,6.000 4.000-3,7.000 3.000-3,6.000 3.000-4,4.000 1.000-2,4.000 1.000 1,3.000-1.000 0,3.000 1.000 0,1.000 2.000-1,1.000 7.000 0,-1.000 6.000-2,1.000 7.000 0,4.000 0.000 0,9.000-2.000 0,10.000-3.000 1,10.000-3.000 1,4.000-4.000-1,0.000-3.000-2,0.000-3.000-1,0.000-2.000-3,3.000-5.000 1,6.000-2.000 0,7.000-3.000 0,6.000-3.000 2,7.000-6.000-3,10.000-5.000-5,10.000-7.000-6,9.000-5.000-4,7.000-11.000-2,7.000-11.000 2,6.000-14.000 3,7.000-11.000 2,0.000-9.000-2,-2.000-3.000-6,-3.000-3.000-5,-3.000-2.000-6,-4.000-5.000-3,-3.000-2.000-2,-3.000-3.000 0,-2.000-3.000-2,-6.000-4.000 2,-6.000-3.000 5,-6.000-3.000 3,-6.000-2.000 6,-9.000 2.000 3,-8.000 9.000 3,-10.000 10.000 3,-9.000 10.000 4,-4.000 14.000 12,4.000 23.000 20,3.000 22.000 20,3.000 22.000 21,-2.000 13.000 3,-6.000 7.000-12,-6.000 6.000-13,-6.000 7.000-12,-4.000 4.000-9,1.000 3.000-4,-1.000 3.000-3,1.000 4.000-4,-3.000 1.000-4,-2.000 0.000-4,-3.000 0.000-5,-3.000 0.000-2,-2.000-2.000-5,0.000-3.000-2,0.000-3.000-3,0.000-2.000-2,1.000-5.000-4,4.000-2.000-4,3.000-3.000-4,3.000-3.000-3,6.000-17.000-9,9.000-27.000-13,10.000-28.000-13,10.000-28.000-12,4.000-15.000 0,0.000 1.000 15,0.000-1.000 14,0.000 1.000 14,0.000 2.000 12,0.000 7.000 7,0.000 6.000 8,0.000 7.000 8,1.000 5.000 6,4.000 7.000 1,3.000 6.000 3,3.000 7.000 2,3.000 2.000 4,3.000 1.000 5,3.000-1.000 4,4.000 1.000 5,2.000-1.000-1,4.000 1.000-7,3.000-1.000-6,3.000 1.000-8,-2.000 1.000-6,-6.000 3.000-7,-6.000 3.000-6,-6.000 4.000-7,-6.000 2.000-7,-2.000 4.000-6,-3.000 3.000-6,-3.000 3.000-7</inkml:trace>
</inkml:ink>
</file>

<file path=ppt/ink/ink26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48"/>
    </inkml:context>
    <inkml:brush xml:id="br0">
      <inkml:brushProperty name="width" value="0.0443040654063225" units="cm"/>
      <inkml:brushProperty name="height" value="0.0443040654063225" units="cm"/>
      <inkml:brushProperty name="color" value="#000000"/>
      <inkml:brushProperty name="ignorePressure" value="0"/>
    </inkml:brush>
  </inkml:definitions>
  <inkml:trace contextRef="#ctx0" brushRef="#br0">77650.000 8450.000 496,'-5.000'-52.000'38,"-9.000"47.000"13,-10.000 47.000 12,-8.000 48.000 12,-6.000 25.000-1,1.000 7.000-13,-1.000 6.000-14,1.000 7.000-14,-1.000 4.000-9,1.000 3.000-6,-1.000 3.000-6,1.000 4.000-5,-3.000-1.000-7,-2.000-3.000-7,-3.000-3.000-8,-3.000-2.000-7,2.000-8.000-8,10.000-8.000-7,10.000-10.000-8,9.000-9.000-7,7.000-15.000-2,7.000-18.000 5,6.000-19.000 6,7.000-18.000 4</inkml:trace>
</inkml:ink>
</file>

<file path=ppt/ink/ink26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49"/>
    </inkml:context>
    <inkml:brush xml:id="br0">
      <inkml:brushProperty name="width" value="0.0410177744925022" units="cm"/>
      <inkml:brushProperty name="height" value="0.0410177744925022" units="cm"/>
      <inkml:brushProperty name="color" value="#000000"/>
      <inkml:brushProperty name="ignorePressure" value="0"/>
    </inkml:brush>
  </inkml:definitions>
  <inkml:trace contextRef="#ctx0" brushRef="#br0">78000.000 9450.000 536,'-4.000'-44.000'3,"-5.000"13.000"8,-7.000 12.000 7,-5.000 13.000 8,-3.000 15.000 8,4.000 19.000 9,3.000 19.000 10,3.000 19.000 10,3.000 7.000-1,3.000-3.000-13,3.000-3.000-11,4.000-2.000-13,4.000-5.000-8,6.000-2.000-5,7.000-3.000-5,6.000-3.000-5,6.000-6.000-2,6.000-5.000 0,7.000-7.000-2,6.000-5.000 1,6.000-8.000-9,6.000-5.000-17,7.000-7.000-17,6.000-5.000-17,-2.000-8.000-7,-9.000-5.000 2,-10.000-7.000 1,-8.000-5.000 2</inkml:trace>
</inkml:ink>
</file>

<file path=ppt/ink/ink26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49"/>
    </inkml:context>
    <inkml:brush xml:id="br0">
      <inkml:brushProperty name="width" value="0.0378016568720341" units="cm"/>
      <inkml:brushProperty name="height" value="0.0378016568720341" units="cm"/>
      <inkml:brushProperty name="color" value="#000000"/>
      <inkml:brushProperty name="ignorePressure" value="0"/>
    </inkml:brush>
  </inkml:definitions>
  <inkml:trace contextRef="#ctx0" brushRef="#br0">78750.000 9250.000 581,'-111.000'3.000'63,"28.000"6.000"-2,28.000 7.000-3,29.000 6.000-1,11.000 9.000-5,-2.000 13.000-10,-3.000 12.000-8,-3.000 13.000-9,-6.000 9.000-9,-5.000 6.000-7,-7.000 7.000-8,-5.000 6.000-7,-8.000 7.000-6,-5.000 10.000-4,-7.000 10.000-5,-5.000 9.000-4,3.000-8.000 0,17.000-25.000 6,15.000-25.000 5,16.000-25.000 6,7.000-13.000-7,1.000 1.000-18,-1.000-1.000-19,1.000 1.000-19</inkml:trace>
</inkml:ink>
</file>

<file path=ppt/ink/ink26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50"/>
    </inkml:context>
    <inkml:brush xml:id="br0">
      <inkml:brushProperty name="width" value="0.0373107604682446" units="cm"/>
      <inkml:brushProperty name="height" value="0.0373107604682446" units="cm"/>
      <inkml:brushProperty name="color" value="#000000"/>
      <inkml:brushProperty name="ignorePressure" value="0"/>
    </inkml:brush>
  </inkml:definitions>
  <inkml:trace contextRef="#ctx0" brushRef="#br0">79250.000 9650.000 589,'48.000'48.000'185,"-3.000"-3.000"-55,-3.000-3.000-55,-2.000-2.000-55</inkml:trace>
</inkml:ink>
</file>

<file path=ppt/ink/ink26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50"/>
    </inkml:context>
    <inkml:brush xml:id="br0">
      <inkml:brushProperty name="width" value="0.0496186055243015" units="cm"/>
      <inkml:brushProperty name="height" value="0.0496186055243015" units="cm"/>
      <inkml:brushProperty name="color" value="#000000"/>
      <inkml:brushProperty name="ignorePressure" value="0"/>
    </inkml:brush>
  </inkml:definitions>
  <inkml:trace contextRef="#ctx0" brushRef="#br0">81250.000 8450.000 443,'-46.000'-18.000'76,"10.000"17.000"-7,10.000 15.000-8,9.000 16.000-7,4.000 12.000-6,1.000 9.000-7,-1.000 10.000-7,1.000 10.000-6,-1.000 5.000-3,1.000 4.000-2,-1.000 3.000-1,1.000 3.000-1,-3.000 4.000-3,-2.000 7.000-3,-3.000 6.000-5,-3.000 7.000-3,-1.000 5.000-3,4.000 7.000-4,3.000 6.000-1,3.000 7.000-3,1.000 7.000-4,1.000 9.000-3,-1.000 10.000-5,1.000 10.000-3,-1.000 7.000-7,1.000 6.000-6,-1.000 7.000-8,1.000 6.000-8,1.000-7.000-3,3.000-18.000 1,3.000-19.000 0,4.000-18.000 2</inkml:trace>
</inkml:ink>
</file>

<file path=ppt/ink/ink26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50"/>
    </inkml:context>
    <inkml:brush xml:id="br0">
      <inkml:brushProperty name="width" value="0.040069792419672" units="cm"/>
      <inkml:brushProperty name="height" value="0.040069792419672" units="cm"/>
      <inkml:brushProperty name="color" value="#000000"/>
      <inkml:brushProperty name="ignorePressure" value="0"/>
    </inkml:brush>
  </inkml:definitions>
  <inkml:trace contextRef="#ctx0" brushRef="#br0">81000.000 8200.000 549,'4.000'-71.000'3,"10.000"10.000"8,10.000 10.000 7,9.000 9.000 8,6.000 9.000 4,3.000 9.000 4,3.000 10.000 3,4.000 10.000 4,7.000 4.000-1,13.000 0.000-4,12.000 0.000-6,13.000 0.000-3,2.000 4.000-4,-5.000 10.000-3,-7.000 10.000-1,-5.000 9.000-2,-11.000 10.000-2,-11.000 14.000-4,-14.000 11.000-3,-11.000 14.000-4,-17.000 11.000-3,-18.000 14.000-6,-19.000 11.000-5,-18.000 14.000-6,-20.000 10.000 0,-18.000 9.000 1,-19.000 10.000 2,-18.000 10.000 2,-6.000-4.000-4,10.000-16.000-11,10.000-15.000-9,9.000-15.000-10,9.000-18.000-5,9.000-19.000 1,10.000-18.000 2,10.000-19.000 1,8.000-13.000 4,10.000-6.000 7,10.000-6.000 6,9.000-6.000 7</inkml:trace>
</inkml:ink>
</file>

<file path=ppt/ink/ink26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51"/>
    </inkml:context>
    <inkml:brush xml:id="br0">
      <inkml:brushProperty name="width" value="0.0511845983564854" units="cm"/>
      <inkml:brushProperty name="height" value="0.0511845983564854" units="cm"/>
      <inkml:brushProperty name="color" value="#000000"/>
      <inkml:brushProperty name="ignorePressure" value="0"/>
    </inkml:brush>
  </inkml:definitions>
  <inkml:trace contextRef="#ctx0" brushRef="#br0">83100.000 8950.000 429,'-29.000'-15.000'77,"-5.000"23.000"-10,-7.000 22.000-8,-5.000 22.000-9,-8.000 13.000-8,-5.000 7.000-5,-7.000 6.000-7,-5.000 7.000-5,-4.000 0.000-4,0.000-2.000-1,0.000-3.000-1,0.000-3.000-2,3.000-6.000-1,6.000-5.000-3,7.000-7.000-2,6.000-5.000-3,10.000-6.000-3,17.000-3.000-6,15.000-3.000-4,16.000-2.000-5,15.000-9.000-3,16.000-12.000 2,15.000-13.000 1,17.000-12.000 1,5.000-9.000-1,-3.000-2.000-2,-3.000-3.000-2,-2.000-3.000-3,-8.000-2.000-1,-8.000 0.000 1,-10.000 0.000-1,-9.000 0.000 1,7.000-4.000-1,26.000-5.000 0,24.000-7.000-1,26.000-5.000-1,2.000 0.000 2,-18.000 10.000 3,-19.000 10.000 3,-18.000 9.000 3,-20.000 12.000 11,-18.000 16.000 18,-19.000 15.000 18,-18.000 17.000 18,-9.000 5.000 4,4.000-3.000-12,3.000-3.000-11,3.000-2.000-12,1.000-3.000-7,1.000 1.000 0,-1.000-1.000-2,1.000 1.000-1,10.000-3.000-5,22.000-2.000-8,22.000-3.000-10,23.000-3.000-8,10.000-10.000-3,0.000-16.000 0,0.000-15.000 2,0.000-15.000 0,-5.000-7.000 2,-9.000 3.000 1,-10.000 3.000 2,-8.000 4.000 0,-8.000-4.000 1,-2.000-9.000 0,-3.000-10.000-1,-3.000-8.000-1,-7.000-3.000 1,-9.000 7.000 1,-10.000 6.000 0,-8.000 7.000 2,-11.000 4.000 0,-8.000 3.000-1,-10.000 3.000 0,-9.000 4.000-1,-10.000 2.000-2,-9.000 4.000-2,-10.000 3.000-1,-8.000 3.000-2,-1.000 6.000-1,9.000 9.000 1,10.000 10.000 1,10.000 10.000 0,8.000 4.000 2,10.000 0.000 1,10.000 0.000 2,9.000 0.000 1</inkml:trace>
</inkml:ink>
</file>

<file path=ppt/ink/ink26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51"/>
    </inkml:context>
    <inkml:brush xml:id="br0">
      <inkml:brushProperty name="width" value="0.0402727834880352" units="cm"/>
      <inkml:brushProperty name="height" value="0.0402727834880352" units="cm"/>
      <inkml:brushProperty name="color" value="#000000"/>
      <inkml:brushProperty name="ignorePressure" value="0"/>
    </inkml:brush>
  </inkml:definitions>
  <inkml:trace contextRef="#ctx0" brushRef="#br0">84300.000 9700.000 546,'46.000'0.000'4,"-5.000"0.000"8,-7.000 0.000 8,-5.000 0.000 8,-6.000 3.000 4,-3.000 6.000-2,-3.000 7.000-2,-2.000 6.000 0,-3.000 3.000 0,1.000 0.000 3,-1.000 0.000 3,1.000 0.000 3,-4.000 4.000-2,-6.000 10.000-6,-6.000 10.000-7,-6.000 9.000-6,-6.000 2.000-5,-2.000-2.000-1,-3.000-3.000-2,-3.000-3.000-1,13.000-7.000-3,32.000-9.000-8,31.000-10.000-5,32.000-8.000-7,16.000-12.000-10,4.000-12.000-15,3.000-13.000-15,3.000-12.000-15,-10.000-5.000-3,-21.000 3.000 10,-22.000 3.000 9,-22.000 4.000 9</inkml:trace>
</inkml:ink>
</file>

<file path=ppt/ink/ink26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52"/>
    </inkml:context>
    <inkml:brush xml:id="br0">
      <inkml:brushProperty name="width" value="0.0364174507558346" units="cm"/>
      <inkml:brushProperty name="height" value="0.0364174507558346" units="cm"/>
      <inkml:brushProperty name="color" value="#000000"/>
      <inkml:brushProperty name="ignorePressure" value="0"/>
    </inkml:brush>
  </inkml:definitions>
  <inkml:trace contextRef="#ctx0" brushRef="#br0">81450.000 7100.000 604,'-32.000'0.000'8,"39.000"0.000"17,36.000 0.000 16,39.000 0.000 16,25.000 0.000 5,17.000 0.000-10,15.000 0.000-9,16.000 0.000-10,13.000 0.000-7,14.000 0.000-5,11.000 0.000-6,14.000 0.000-6,5.000 0.000-5,1.000 0.000-6,-1.000 0.000-3,1.000 0.000-6,-4.000 0.000-8,-6.000 0.000-13,-6.000 0.000-11,-6.000 0.000-12,-21.000 0.000-2,-34.000 0.000 10,-35.000 0.000 10,-33.000 0.000 8,-20.000 0.000 5,-3.000 0.000-3,-3.000 0.000-1,-2.000 0.000-3</inkml:trace>
</inkml:ink>
</file>

<file path=ppt/ink/ink2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1:21"/>
    </inkml:context>
    <inkml:brush xml:id="br0">
      <inkml:brushProperty name="width" value="0.0448332987725735" units="cm"/>
      <inkml:brushProperty name="height" value="0.0448332987725735" units="cm"/>
      <inkml:brushProperty name="color" value="#00bff3"/>
      <inkml:brushProperty name="ignorePressure" value="0"/>
    </inkml:brush>
  </inkml:definitions>
  <inkml:trace contextRef="#ctx0" brushRef="#br0">20650.000 12800.000 490,'3.000'-79.000'38,"6.000"45.000"5,7.000 43.000 6,6.000 45.000 4,-1.000 19.000-2,-5.000-3.000-7,-7.000-3.000-9,-5.000-2.000-9,-11.000 8.000-4,-11.000 22.000-1,-14.000 22.000-1,-11.000 23.000-1,-4.000 6.000-2,6.000-5.000-2,7.000-7.000-2,6.000-5.000-2,3.000 2.000-3,0.000 13.000-1,0.000 12.000 0,0.000 13.000-2,1.000-2.000-2,4.000-16.000-2,3.000-15.000-2,3.000-15.000-2,3.000-12.000-2,3.000-6.000-2,3.000-6.000-2,4.000-6.000-1,1.000-7.000 0,0.000-6.000 1,0.000-6.000 1,0.000-6.000 2,-2.000-7.000 1,-3.000-6.000 0,-3.000-6.000 0,-2.000-6.000 1,-3.000-15.000-1,1.000-21.000-3,-1.000-22.000 0,1.000-22.000-3,5.000-22.000-1,14.000-22.000 0,11.000-22.000-2,14.000-21.000 1,7.000-7.000 0,3.000 9.000 3,3.000 10.000 3,4.000 10.000 3,-1.000 10.000 1,-3.000 13.000-1,-3.000 12.000 0,-2.000 13.000-2,-3.000 9.000 3,1.000 6.000 6,-1.000 7.000 6,1.000 6.000 5,-3.000 3.000 3,-2.000 0.000 1,-3.000 0.000-1,-3.000 0.000 1,-1.000 1.000-1,4.000 4.000 0,3.000 3.000-1,3.000 3.000-1,1.000 1.000-2,1.000 1.000-5,-1.000-1.000-3,1.000 1.000-4,-1.000 7.000-2,1.000 16.000 1,-1.000 15.000 1,1.000 17.000 1,-6.000 7.000 0,-8.000 0.000 0,-10.000 0.000 0,-9.000 0.000 0,-7.000 3.000 0,-3.000 6.000 0,-3.000 7.000 1,-2.000 6.000 0,-6.000 1.000 0,-6.000-3.000 0,-6.000-3.000 1,-6.000-2.000-1,-4.000-3.000 0,1.000 1.000-2,-1.000-1.000 0,1.000 1.000-3,-3.000-4.000 0,-2.000-6.000 1,-3.000-6.000 0,-3.000-6.000 0,-2.000-6.000 0,0.000-2.000-1,0.000-3.000 0,0.000-3.000 0,0.000-2.000-1,0.000 0.000-1,0.000 0.000 0,0.000 0.000 0,0.000-2.000-5,0.000-3.000-9,0.000-3.000-7,0.000-2.000-9,3.000-9.000-8,6.000-12.000-8,7.000-13.000-9,6.000-12.000-9,6.000-5.000 2,6.000 3.000 10,7.000 3.000 10,6.000 4.000 10</inkml:trace>
</inkml:ink>
</file>

<file path=ppt/ink/ink26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53"/>
    </inkml:context>
    <inkml:brush xml:id="br0">
      <inkml:brushProperty name="width" value="0.0414212346076965" units="cm"/>
      <inkml:brushProperty name="height" value="0.0414212346076965" units="cm"/>
      <inkml:brushProperty name="color" value="#000000"/>
      <inkml:brushProperty name="ignorePressure" value="0"/>
    </inkml:brush>
  </inkml:definitions>
  <inkml:trace contextRef="#ctx0" brushRef="#br0">86400.000 6750.000 531,'29.000'-46.000'99,"10.000"10.000"-16,10.000 10.000-18,9.000 9.000-16,4.000 4.000-11,1.000 1.000-5,-1.000-1.000-4,1.000 1.000-6,2.000 1.000-3,7.000 3.000-6,6.000 3.000-4,7.000 4.000-5,4.000 1.000-5,3.000 0.000-9,3.000 0.000-8,4.000 0.000-8,-4.000 1.000-3,-9.000 4.000 4,-10.000 3.000 2,-8.000 3.000 3,-9.000 1.000-2,-6.000 1.000-8,-6.000-1.000-8,-6.000 1.000-8,-9.000 1.000-3,-8.000 3.000 0,-10.000 3.000 2,-9.000 4.000 1</inkml:trace>
</inkml:ink>
</file>

<file path=ppt/ink/ink26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54"/>
    </inkml:context>
    <inkml:brush xml:id="br0">
      <inkml:brushProperty name="width" value="0.0434058383107185" units="cm"/>
      <inkml:brushProperty name="height" value="0.0434058383107185" units="cm"/>
      <inkml:brushProperty name="color" value="#000000"/>
      <inkml:brushProperty name="ignorePressure" value="0"/>
    </inkml:brush>
  </inkml:definitions>
  <inkml:trace contextRef="#ctx0" brushRef="#br0">86150.000 7850.000 506,'-41.000'0.000'16,"19.000"0.000"12,19.000 0.000 12,19.000 0.000 12,10.000-2.000 3,4.000-3.000-8,3.000-3.000-7,3.000-2.000-8,6.000-1.000-4,9.000 3.000-4,10.000 3.000-2,10.000 4.000-3,5.000 2.000-2,4.000 4.000-2,3.000 3.000-1,3.000 3.000-2,1.000 1.000-1,1.000 1.000-3,-1.000-1.000-1,1.000 1.000-2,1.000-3.000-3,3.000-2.000-8,3.000-3.000-7,4.000-3.000-6,2.000-2.000-6,4.000 0.000-5,3.000 0.000-5,3.000 0.000-6,-5.000-2.000 0,-12.000-3.000 4,-13.000-3.000 4,-12.000-2.000 3,-12.000-1.000 0,-8.000 3.000-6,-10.000 3.000-6,-9.000 4.000-5</inkml:trace>
</inkml:ink>
</file>

<file path=ppt/ink/ink26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55"/>
    </inkml:context>
    <inkml:brush xml:id="br0">
      <inkml:brushProperty name="width" value="0.0445920377969742" units="cm"/>
      <inkml:brushProperty name="height" value="0.0445920377969742" units="cm"/>
      <inkml:brushProperty name="color" value="#000000"/>
      <inkml:brushProperty name="ignorePressure" value="0"/>
    </inkml:brush>
  </inkml:definitions>
  <inkml:trace contextRef="#ctx0" brushRef="#br0">89600.000 7100.000 493,'31.000'-22.000'117,"13.000"6.000"-23,12.000 7.000-25,13.000 6.000-23,7.000 3.000-14,4.000 0.000-3,3.000 0.000-4,3.000 0.000-3,15.000 0.000-4,29.000 0.000-1,28.000 0.000-3,28.000 0.000-3,10.000 0.000-2,-5.000 0.000-5,-7.000 0.000-5,-5.000 0.000-5,-6.000 0.000-3,-3.000 0.000-1,-3.000 0.000-3,-2.000 0.000-1,-6.000 0.000-1,-6.000 0.000-2,-6.000 0.000 0,-6.000 0.000-3,-6.000 0.000 1,-2.000 0.000-1,-3.000 0.000 0,-3.000 0.000-1,-9.000 0.000 1,-11.000 0.000-1,-14.000 0.000 0,-11.000 0.000 0,-11.000 0.000-2,-5.000 0.000 0,-7.000 0.000-1,-5.000 0.000-2</inkml:trace>
</inkml:ink>
</file>

<file path=ppt/ink/ink26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55"/>
    </inkml:context>
    <inkml:brush xml:id="br0">
      <inkml:brushProperty name="width" value="0.0393431410193443" units="cm"/>
      <inkml:brushProperty name="height" value="0.0393431410193443" units="cm"/>
      <inkml:brushProperty name="color" value="#000000"/>
      <inkml:brushProperty name="ignorePressure" value="0"/>
    </inkml:brush>
  </inkml:definitions>
  <inkml:trace contextRef="#ctx0" brushRef="#br0">90100.000 7750.000 559,'-10.000'-22.000'102,"32.000"6.000"-18,31.000 7.000-19,32.000 6.000-19,13.000 6.000-12,-3.000 6.000-5,-3.000 7.000-4,-2.000 6.000-6,-9.000 6.000-4,-12.000 6.000-4,-13.000 7.000-4,-12.000 6.000-4,-12.000 4.000-3,-8.000 4.000-2,-10.000 3.000-4,-9.000 3.000-2,-15.000 4.000-1,-18.000 7.000-1,-19.000 6.000-1,-18.000 7.000 0,-12.000 0.000 0,-3.000-2.000 1,-3.000-3.000 1,-2.000-3.000 0,0.000-7.000 2,7.000-9.000 3,6.000-10.000 1,7.000-8.000 4,19.000-9.000-1,35.000-6.000-1,35.000-6.000-1,34.000-6.000-1,21.000-12.000-6,10.000-15.000-10,10.000-15.000-10,9.000-16.000-9,2.000-8.000-4,-2.000 0.000 4,-3.000 0.000 4,-3.000 0.000 4,-12.000 3.000 0,-18.000 6.000 0,-19.000 7.000-1,-18.000 6.000-1</inkml:trace>
</inkml:ink>
</file>

<file path=ppt/ink/ink26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56"/>
    </inkml:context>
    <inkml:brush xml:id="br0">
      <inkml:brushProperty name="width" value="0.0490675531327724" units="cm"/>
      <inkml:brushProperty name="height" value="0.0490675531327724" units="cm"/>
      <inkml:brushProperty name="color" value="#000000"/>
      <inkml:brushProperty name="ignorePressure" value="0"/>
    </inkml:brush>
  </inkml:definitions>
  <inkml:trace contextRef="#ctx0" brushRef="#br0">91600.000 7600.000 448,'70.000'48.000'93,"-9.000"-3.000"-21,-10.000-3.000-21,-8.000-2.000-21,-9.000 0.000-12,-6.000 7.000-1,-6.000 6.000-1,-6.000 7.000-3,-12.000 5.000-3,-15.000 7.000-6,-15.000 6.000-7,-16.000 7.000-7,-12.000 0.000-1,-5.000-2.000 1,-7.000-3.000 3,-5.000-3.000 2,-1.000-6.000 1,6.000-5.000-1,7.000-7.000-1,6.000-5.000 0,6.000-9.000 1,6.000-9.000 1,7.000-10.000 3,6.000-8.000 2,20.000-14.000-2,34.000-15.000-6,35.000-15.000-6,35.000-16.000-5,13.000-10.000-3,-6.000-3.000-1,-6.000-3.000 0,-6.000-2.000-1,-7.000-5.000 0,-6.000-2.000 0,-6.000-3.000 1,-6.000-3.000 0,-6.000-1.000 1,-2.000 4.000 2,-3.000 3.000 3,-3.000 3.000 2,-7.000 4.000 2,-9.000 7.000 4,-10.000 6.000 2,-8.000 7.000 3,-6.000 5.000 4,1.000 7.000 6,-1.000 6.000 5,1.000 7.000 6,-1.000 10.000 10,1.000 16.000 15,-1.000 15.000 16,1.000 17.000 16,-3.000 7.000 0,-2.000 0.000-14,-3.000 0.000-13,-3.000 0.000-14,-2.000 1.000-9,0.000 4.000-3,0.000 3.000-4,0.000 3.000-2,1.000 3.000-2,4.000 3.000-1,3.000 3.000 0,3.000 4.000-1,3.000-3.000-1,3.000-5.000-3,3.000-7.000-4,4.000-5.000-2,1.000-4.000-2,0.000 0.000 0,0.000 0.000 0,0.000 0.000 1,0.000 0.000-3,0.000 0.000-1,0.000 0.000-2,0.000 0.000-3,-8.000 0.000-3,-16.000 0.000-5,-15.000 0.000-5,-15.000 0.000-5,-15.000-2.000-3,-12.000-3.000-4,-13.000-3.000-3,-12.000-2.000-3,-7.000-5.000 1,1.000-2.000 2,-1.000-3.000 2,1.000-3.000 3,1.000-6.000 2,3.000-5.000-2,3.000-7.000 0,4.000-5.000-1,7.000-4.000 1,13.000 0.000 3,12.000 0.000 3,13.000 0.000 2</inkml:trace>
</inkml:ink>
</file>

<file path=ppt/ink/ink26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56"/>
    </inkml:context>
    <inkml:brush xml:id="br0">
      <inkml:brushProperty name="width" value="0.0297798030078411" units="cm"/>
      <inkml:brushProperty name="height" value="0.0297798030078411" units="cm"/>
      <inkml:brushProperty name="color" value="#000000"/>
      <inkml:brushProperty name="ignorePressure" value="0"/>
    </inkml:brush>
  </inkml:definitions>
  <inkml:trace contextRef="#ctx0" brushRef="#br0">92900.000 7950.000 738,'51.000'-47.000'3,"4.000"6.000"7,3.000 7.000 5,3.000 6.000 7,4.000 4.000 4,7.000 4.000 0,6.000 3.000 3,7.000 3.000 0,0.000 3.000 0,-2.000 3.000-4,-3.000 3.000-2,-3.000 4.000-3,-9.000 1.000-15,-11.000 0.000-29,-14.000 0.000-29,-11.000 0.000-27</inkml:trace>
</inkml:ink>
</file>

<file path=ppt/ink/ink26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57"/>
    </inkml:context>
    <inkml:brush xml:id="br0">
      <inkml:brushProperty name="width" value="0.0385645963251591" units="cm"/>
      <inkml:brushProperty name="height" value="0.0385645963251591" units="cm"/>
      <inkml:brushProperty name="color" value="#000000"/>
      <inkml:brushProperty name="ignorePressure" value="0"/>
    </inkml:brush>
  </inkml:definitions>
  <inkml:trace contextRef="#ctx0" brushRef="#br0">91100.000 4250.000 570,'23.000'-61.000'9,"-3.000"28.000"16,-3.000 28.000 18,-2.000 29.000 17,-9.000 22.000 2,-12.000 20.000-11,-13.000 18.000-11,-12.000 20.000-12,-12.000 8.000-8,-8.000 1.000-1,-10.000-1.000-4,-9.000 1.000-2,-4.000-4.000-3,4.000-6.000-1,3.000-6.000-2,3.000-6.000-1,7.000-10.000-1,14.000-12.000-2,11.000-13.000 0,14.000-12.000-2,10.000-9.000-1,9.000-2.000-4,10.000-3.000-3,10.000-3.000-4,8.000-6.000-1,10.000-5.000-1,10.000-7.000-1,9.000-5.000 0,15.000-8.000-1,22.000-5.000-2,22.000-7.000-3,23.000-5.000-3,3.000-6.000-2,-11.000-3.000-4,-14.000-3.000-3,-11.000-2.000-4,-14.000-1.000 1,-11.000 3.000 4,-14.000 3.000 5,-11.000 4.000 5</inkml:trace>
</inkml:ink>
</file>

<file path=ppt/ink/ink26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57"/>
    </inkml:context>
    <inkml:brush xml:id="br0">
      <inkml:brushProperty name="width" value="0.0343349613249302" units="cm"/>
      <inkml:brushProperty name="height" value="0.0343349613249302" units="cm"/>
      <inkml:brushProperty name="color" value="#000000"/>
      <inkml:brushProperty name="ignorePressure" value="0"/>
    </inkml:brush>
  </inkml:definitions>
  <inkml:trace contextRef="#ctx0" brushRef="#br0">91850.000 4750.000 640,'-47.000'0.000'0,"6.000"0.000"0,7.000 0.000 0,6.000 0.000 0,4.000 4.000 9,4.000 10.000 18,3.000 10.000 18,3.000 9.000 17,-1.000 10.000 3,-2.000 14.000-11,-3.000 11.000-13,-3.000 14.000-12,-2.000 11.000-10,0.000 14.000-11,0.000 11.000-8,0.000 14.000-10,-2.000 5.000-4,-3.000 1.000 3,-3.000-1.000 2,-2.000 1.000 2,2.000-12.000 1,9.000-21.000 0,10.000-22.000 0,10.000-22.000-1</inkml:trace>
</inkml:ink>
</file>

<file path=ppt/ink/ink26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57"/>
    </inkml:context>
    <inkml:brush xml:id="br0">
      <inkml:brushProperty name="width" value="0.0499127916991711" units="cm"/>
      <inkml:brushProperty name="height" value="0.0499127916991711" units="cm"/>
      <inkml:brushProperty name="color" value="#000000"/>
      <inkml:brushProperty name="ignorePressure" value="0"/>
    </inkml:brush>
  </inkml:definitions>
  <inkml:trace contextRef="#ctx0" brushRef="#br0">93200.000 4400.000 440,'1.000'-68.000'3,"4.000"17.000"4,3.000 15.000 6,3.000 16.000 5,-1.000 18.000 10,-2.000 22.000 17,-3.000 22.000 17,-3.000 23.000 16,-6.000 13.000 1,-5.000 6.000-15,-7.000 7.000-14,-5.000 6.000-15,-3.000 6.000-10,4.000 6.000-4,3.000 7.000-6,3.000 6.000-6,3.000 6.000-3,3.000 6.000-4,3.000 7.000-4,4.000 6.000-3,1.000 3.000-5,0.000 0.000-6,0.000 0.000-6,0.000 0.000-6,-2.000-7.000-6,-3.000-11.000-5,-3.000-14.000-4,-2.000-11.000-6,-3.000-12.000-1,1.000-9.000 1,-1.000-10.000 2,1.000-8.000 2</inkml:trace>
</inkml:ink>
</file>

<file path=ppt/ink/ink26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57"/>
    </inkml:context>
    <inkml:brush xml:id="br0">
      <inkml:brushProperty name="width" value="0.0369487814605236" units="cm"/>
      <inkml:brushProperty name="height" value="0.0369487814605236" units="cm"/>
      <inkml:brushProperty name="color" value="#000000"/>
      <inkml:brushProperty name="ignorePressure" value="0"/>
    </inkml:brush>
  </inkml:definitions>
  <inkml:trace contextRef="#ctx0" brushRef="#br0">93300.000 4100.000 595,'6.000'-47.000'16,"13.000"6.000"1,12.000 7.000-1,13.000 6.000 1,7.000 7.000 2,4.000 10.000 6,3.000 10.000 6,3.000 9.000 6,3.000 7.000 1,3.000 7.000-4,3.000 6.000-3,4.000 7.000-5,-6.000 4.000-2,-11.000 3.000-4,-14.000 3.000-4,-11.000 4.000-2,-12.000 2.000-3,-9.000 4.000-4,-10.000 3.000-3,-8.000 3.000-3,-14.000 4.000-2,-15.000 7.000-1,-15.000 6.000-2,-16.000 7.000-1,-16.000 4.000-5,-16.000 3.000-6,-15.000 3.000-6,-15.000 4.000-7,-3.000-4.000-5,14.000-9.000-4,11.000-10.000-3,14.000-8.000-4,13.000-12.000 3,16.000-12.000 7,15.000-13.000 8,17.000-12.000 8,7.000-9.000 2,0.000-2.000-4,0.000-3.000-3,0.000-3.000-4</inkml:trace>
</inkml:ink>
</file>

<file path=ppt/ink/ink2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1:21"/>
    </inkml:context>
    <inkml:brush xml:id="br0">
      <inkml:brushProperty name="width" value="0.0400024056434631" units="cm"/>
      <inkml:brushProperty name="height" value="0.0400024056434631" units="cm"/>
      <inkml:brushProperty name="color" value="#00bff3"/>
      <inkml:brushProperty name="ignorePressure" value="0"/>
    </inkml:brush>
  </inkml:definitions>
  <inkml:trace contextRef="#ctx0" brushRef="#br0">21750.000 14800.000 549,'71.000'-22.000'117,"-5.000"6.000"-26,-7.000 7.000-25,-5.000 6.000-26,3.000-2.000-14,17.000-9.000-2,15.000-10.000-2,16.000-8.000-3,1.000-3.000-2,-12.000 7.000-4,-13.000 6.000-3,-12.000 7.000-5,-9.000 2.000-6,-2.000 1.000-13,-3.000-1.000-12,-3.000 1.000-11</inkml:trace>
</inkml:ink>
</file>

<file path=ppt/ink/ink26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0:58"/>
    </inkml:context>
    <inkml:brush xml:id="br0">
      <inkml:brushProperty name="width" value="0.0364670492708683" units="cm"/>
      <inkml:brushProperty name="height" value="0.0364670492708683" units="cm"/>
      <inkml:brushProperty name="color" value="#000000"/>
      <inkml:brushProperty name="ignorePressure" value="0"/>
    </inkml:brush>
  </inkml:definitions>
  <inkml:trace contextRef="#ctx0" brushRef="#br0">94800.000 3200.000 603,'48.000'-22.000'3,"-3.000"6.000"8,-3.000 7.000 8,-2.000 6.000 6,-5.000 3.000 3,-2.000 0.000-2,-3.000 0.000-3,-3.000 0.000-1,-2.000 3.000 0,0.000 6.000 4,0.000 7.000 5,0.000 6.000 4,-2.000 7.000-2,-3.000 10.000-6,-3.000 10.000-6,-2.000 9.000-8,-8.000 6.000-3,-8.000 3.000-2,-10.000 3.000-2,-9.000 4.000-1,-5.000-1.000-2,0.000-3.000-5,0.000-3.000-2,0.000-2.000-4,18.000-9.000-2,39.000-12.000 1,36.000-13.000 1,39.000-12.000 1,21.000-13.000-2,6.000-12.000-3,7.000-13.000-3,6.000-12.000-4,-12.000-4.000-9,-27.000 7.000-14,-28.000 6.000-16,-28.000 7.000-15</inkml:trace>
</inkml:ink>
</file>

<file path=ppt/ink/ink26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1:06"/>
    </inkml:context>
    <inkml:brush xml:id="br0">
      <inkml:brushProperty name="width" value="0.0591162964701653" units="cm"/>
      <inkml:brushProperty name="height" value="0.0591162964701653" units="cm"/>
      <inkml:brushProperty name="color" value="#fed406"/>
      <inkml:brushProperty name="ignorePressure" value="0"/>
    </inkml:brush>
  </inkml:definitions>
  <inkml:trace contextRef="#ctx0" brushRef="#br0">80300.000 1050.000 372,'-2.000'-40.000'44,"-3.000"23.000"-2,-3.000 22.000-2,-2.000 22.000-3,-5.000 10.000-4,-2.000 1.000-4,-3.000-1.000-6,-3.000 1.000-4,-6.000 1.000-4,-5.000 3.000-1,-7.000 3.000-1,-5.000 4.000-2,-3.000 1.000-1,4.000 0.000-1,3.000 0.000 0,3.000 0.000-1,1.000 0.000-2,1.000 0.000-2,-1.000 0.000-2,1.000 0.000-1,-1.000 3.000-2,1.000 6.000 2,-1.000 7.000 0,1.000 6.000 0,-1.000 3.000 1,1.000 0.000 0,-1.000 0.000 1,1.000 0.000-1,1.000 0.000 1,3.000 0.000 0,3.000 0.000 0,4.000 0.000 0,1.000 0.000 0,0.000 0.000 0,0.000 0.000 0,0.000 0.000-1,0.000 0.000 0,0.000 0.000 0,0.000 0.000 0,0.000 0.000 0,-2.000 1.000-1,-3.000 4.000 0,-3.000 3.000-1,-2.000 3.000-1,-3.000-2.000 0,1.000-6.000 1,-1.000-6.000-1,1.000-6.000 0,-3.000-2.000 0,-2.000 3.000 2,-3.000 3.000 0,-3.000 4.000 1,-4.000 1.000 0,-3.000 0.000 0,-3.000 0.000-1,-2.000 0.000 0,-1.000 0.000 1,3.000 0.000 1,3.000 0.000 0,4.000 0.000 2,1.000-2.000 0,0.000-3.000-1,0.000-3.000 0,0.000-2.000 0,0.000-5.000-2,0.000-2.000 1,0.000-3.000-2,0.000-3.000 0,0.000 1.000-1,0.000 6.000 0,0.000 7.000 1,0.000 6.000 0,0.000 1.000 1,0.000-3.000-1,0.000-3.000 1,0.000-2.000-1,-2.000-3.000 1,-3.000 1.000-1,-3.000-1.000 0,-2.000 1.000 0,0.000-1.000 0,7.000 1.000 0,6.000-1.000 0,7.000 1.000 0,2.000-3.000 0,1.000-2.000-1,-1.000-3.000 0,1.000-3.000 0,-1.000-1.000-1,1.000 4.000 0,-1.000 3.000 0,1.000 3.000 1,-3.000-1.000-1,-2.000-2.000 1,-3.000-3.000-1,-3.000-3.000 1,-1.000-6.000 0,4.000-5.000 0,3.000-7.000 0,3.000-5.000 0,-2.000 0.000 0,-6.000 10.000 0,-6.000 10.000 0,-6.000 9.000 0,-1.000-1.000 0,7.000-8.000 0,6.000-10.000 0,7.000-9.000 0,2.000-4.000 0,1.000 4.000 0,-1.000 3.000 0,1.000 3.000 0,-3.000 1.000 0,-2.000 1.000 0,-3.000-1.000 0,-3.000 1.000 0,-2.000-1.000 0,0.000 1.000 0,0.000-1.000-1,0.000 1.000 0,1.000-3.000 0,4.000-2.000 0,3.000-3.000 0,3.000-3.000 1,-1.000-2.000-1,-2.000 0.000 1,-3.000 0.000 1,-3.000 0.000 0,-1.000-2.000-1,4.000-3.000 1,3.000-3.000 0,3.000-2.000-1,-1.000-1.000 1,-2.000 3.000 0,-3.000 3.000 0,-3.000 4.000 1,-1.000 2.000-1,4.000 4.000 1,3.000 3.000-1,3.000 3.000-1,-1.000 1.000 1,-2.000 1.000 0,-3.000-1.000 0,-3.000 1.000 0,-4.000-1.000 0,-3.000 1.000 1,-3.000-1.000-1,-2.000 1.000 1,-1.000 1.000 0,3.000 3.000-1,3.000 3.000 0,4.000 4.000 0,2.000-1.000 1,4.000-3.000 2,3.000-3.000 1,3.000-2.000 2,1.000-3.000 0,1.000 1.000-1,-1.000-1.000-1,1.000 1.000 0,-1.000 2.000-2,1.000 7.000 0,-1.000 6.000 0,1.000 7.000-1,-1.000 0.000-1,1.000-2.000 1,-1.000-3.000 0,1.000-3.000 0,1.000-2.000 0,3.000 0.000-1,3.000 0.000 1,4.000 0.000-1,-3.000 1.000 1,-5.000 4.000-1,-7.000 3.000 1,-5.000 3.000 0,-3.000 3.000-1,4.000 3.000 1,3.000 3.000 0,3.000 4.000 0,3.000-1.000-1,3.000-3.000 1,3.000-3.000-1,4.000-2.000-1,2.000-1.000 1,4.000 3.000 0,3.000 3.000 0,3.000 4.000 0,3.000-1.000 0,3.000-3.000-1,3.000-3.000 0,4.000-2.000-2,1.000-1.000 0,0.000 3.000 1,0.000 3.000 0,0.000 4.000 0,0.000 1.000 1,0.000 0.000-1,0.000 0.000 1,0.000 0.000 0,1.000-4.000 1,4.000-5.000 0,3.000-7.000 0,3.000-5.000 1,1.000-4.000 0,1.000 0.000 1,-1.000 0.000 0,1.000 0.000 0,2.000-2.000 0,7.000-3.000-1,6.000-3.000-1,7.000-2.000 0,2.000-1.000-1,1.000 3.000-1,-1.000 3.000 0,1.000 4.000 0,1.000-3.000 0,3.000-5.000 0,3.000-7.000 0,4.000-5.000 0,4.000-4.000 0,6.000 0.000 0,7.000 0.000 0,6.000 0.000 0,3.000-2.000 1,0.000-3.000-1,0.000-3.000 0,0.000-2.000 0,3.000-3.000 0,6.000 1.000 1,7.000-1.000 0,6.000 1.000 0,3.000-3.000 1,0.000-2.000 0,0.000-3.000-1,0.000-3.000 1,1.000-4.000-1,4.000-3.000 0,3.000-3.000 0,3.000-2.000-1,-1.000-3.000 0,-2.000 1.000-1,-3.000-1.000 1,-3.000 1.000-1,-2.000-1.000 1,0.000 1.000 0,0.000-1.000 0,0.000 1.000 0,-4.000-1.000 0,-5.000 1.000 1,-7.000-1.000-1,-5.000 1.000 0,-4.000-3.000 1,0.000-2.000-1,0.000-3.000 1,0.000-3.000-1,0.000-2.000 1,0.000 0.000 2,0.000 0.000 0,0.000 0.000 1,1.000 0.000 1,4.000 0.000-1,3.000 0.000-1,3.000 0.000-1,-1.000-2.000 0,-2.000-3.000 0,-3.000-3.000-1,-3.000-2.000-1,-6.000-5.000 0,-5.000-2.000 0,-7.000-3.000 1,-5.000-3.000-1,-8.000-1.000 0,-5.000 4.000 1,-7.000 3.000 1,-5.000 3.000-1,-3.000-1.000 1,4.000-2.000 0,3.000-3.000 0,3.000-3.000 0,3.000-6.000 0,3.000-5.000-1,3.000-7.000 1,4.000-5.000-1,-3.000-1.000 0,-5.000 6.000-1,-7.000 7.000 0,-5.000 6.000 0,-3.000 4.000 0,4.000 4.000 0,3.000 3.000 0,3.000 3.000 1,1.000 1.000-1,1.000 1.000 1,-1.000-1.000-1,1.000 1.000 0,-1.000-1.000 0,1.000 1.000 0,-1.000-1.000 0,1.000 1.000-1,1.000-3.000 1,3.000-2.000-1,3.000-3.000 1,4.000-3.000-1,1.000-2.000 1,0.000 0.000 0,0.000 0.000 1,0.000 0.000-1,-2.000 0.000 1,-3.000 0.000-1,-3.000 0.000 0,-2.000 0.000 0,-1.000-4.000 0,3.000-5.000-1,3.000-7.000 0,4.000-5.000 0,-1.000-3.000-1,-3.000 4.000-1,-3.000 3.000 0,-2.000 3.000-1,-3.000-1.000 0,1.000-2.000 1,-1.000-3.000-1,1.000-3.000 1,-3.000-1.000 0,-2.000 4.000-1,-3.000 3.000 1,-3.000 3.000 0,-1.000 1.000 0,4.000 1.000 2,3.000-1.000 1,3.000 1.000 1,1.000-1.000 0,1.000 1.000 2,-1.000-1.000-1,1.000 1.000 1,1.000 1.000 1,3.000 3.000-1,3.000 3.000 0,4.000 4.000 0,1.000-1.000 0,0.000-3.000-1,0.000-3.000 0,0.000-2.000 0,0.000 0.000-1,0.000 7.000 1,0.000 6.000-1,0.000 7.000 0,0.000 4.000 1,0.000 3.000-1,0.000 3.000 1,0.000 4.000-1,-2.000-1.000 1,-3.000-3.000-1,-3.000-3.000 1,-2.000-2.000 0,-1.000 0.000-1,3.000 7.000 1,3.000 6.000-1,4.000 7.000 1,1.000 0.000 0,0.000-2.000 0,0.000-3.000 2,0.000-3.000 0,0.000-2.000 2,0.000 0.000-1,0.000 0.000 0,0.000 0.000 1,3.000 1.000 0,6.000 4.000 0,7.000 3.000 1,6.000 3.000 1,3.000 1.000 0,0.000 1.000-2,0.000-1.000 0,0.000 1.000-1,1.000 1.000 0,4.000 3.000-1,3.000 3.000 0,3.000 4.000 0,-1.000-1.000-1,-2.000-3.000 0,-3.000-3.000-1,-3.000-2.000 0,-1.000-3.000-1,4.000 1.000 1,3.000-1.000-1,3.000 1.000 0,-1.000-1.000 0,-2.000 1.000 1,-3.000-1.000 0,-3.000 1.000 1,-1.000-3.000 0,4.000-2.000 0,3.000-3.000 0,3.000-3.000-1,-1.000-4.000 1,-2.000-3.000-1,-3.000-3.000-1,-3.000-2.000 0,-4.000-5.000 0,-3.000-2.000 0,-3.000-3.000 0,-2.000-3.000 1,-3.000-4.000-1,1.000-3.000 0,-1.000-3.000-1,1.000-2.000-1,-1.000-6.000 0,1.000-6.000 1,-1.000-6.000-1,1.000-6.000 1,-3.000-6.000-1,-2.000-2.000 1,-3.000-3.000-1,-3.000-3.000 1,-4.000-2.000-1,-3.000 0.000 1,-3.000 0.000 0,-2.000 0.000 1,-5.000 1.000 0,-2.000 4.000-1,-3.000 3.000 1,-3.000 3.000 0,-1.000 1.000 0,4.000 1.000 0,3.000-1.000 0,3.000 1.000 0,-2.000 1.000 0,-6.000 3.000 0,-6.000 3.000 1,-6.000 4.000-2,-4.000 1.000 2,1.000 0.000-1,-1.000 0.000 2,1.000 0.000 0,-3.000-2.000 0,-2.000-3.000-1,-3.000-3.000 1,-3.000-2.000-1,-1.000-5.000 0,4.000-2.000-1,3.000-3.000-1,3.000-3.000 0,-1.000-1.000 0,-2.000 4.000-1,-3.000 3.000 0,-3.000 3.000 0,-6.000 3.000 1,-5.000 3.000-1,-7.000 3.000 1,-5.000 4.000-1,-6.000 2.000 2,-3.000 4.000 0,-3.000 3.000 0,-2.000 3.000 2,-5.000 1.000-1,-2.000 1.000 1,-3.000-1.000 0,-3.000 1.000-1,-4.000 1.000 1,-3.000 3.000-1,-3.000 3.000 0,-2.000 4.000-1,-5.000 1.000-1,-2.000 0.000 0,-3.000 0.000 0,-3.000 0.000-1,-1.000 0.000 0,4.000 0.000 1,3.000 0.000-1,3.000 0.000 1,-2.000 0.000 0,-6.000 0.000-1,-6.000 0.000-2,-6.000 0.000 0,-2.000 1.000 0,3.000 4.000 0,3.000 3.000 1,4.000 3.000 1,2.000 1.000 0,4.000 1.000 1,3.000-1.000 0,3.000 1.000 0,-1.000 1.000 1,-2.000 3.000 0,-3.000 3.000-1,-3.000 4.000-1,-1.000 2.000 1,4.000 4.000-1,3.000 3.000 0,3.000 3.000-1,-1.000 3.000 0,-2.000 3.000 0,-3.000 3.000 0,-3.000 4.000 1,-1.000 1.000-1,4.000 0.000 0,3.000 0.000 1,3.000 0.000 0,-1.000 0.000 1,-2.000 0.000 0,-3.000 0.000-1,-3.000 0.000 1,1.000 0.000 0,6.000 0.000 0,7.000 0.000 1,6.000 0.000 0,1.000 1.000 0,-3.000 4.000 1,-3.000 3.000 0,-2.000 3.000 0,-1.000 1.000 0,3.000 1.000 1,3.000-1.000-1,4.000 1.000 2,-1.000-1.000-1,-3.000 1.000 0,-3.000-1.000 0,-2.000 1.000-1,-1.000 1.000 0,3.000 3.000-1,3.000 3.000 0,4.000 4.000 0,1.000-1.000-1,0.000-3.000 0,0.000-3.000-1,0.000-2.000 0,1.000-1.000 1,4.000 3.000-1,3.000 3.000 1,3.000 4.000 0,-1.000 1.000-1,-2.000 0.000 0,-3.000 0.000-1,-3.000 0.000-2,-2.000 1.000 0,0.000 4.000-2,0.000 3.000-1,0.000 3.000-1,0.000 3.000-2,0.000 3.000-1,0.000 3.000-2,0.000 4.000 0,0.000 7.000-4,0.000 13.000-6,0.000 12.000-4,0.000 13.000-6,1.000 9.000-1,4.000 6.000 0,3.000 7.000 0,3.000 6.000 2,3.000-8.000-2,3.000-22.000-4,3.000-22.000-2,4.000-21.000-4</inkml:trace>
</inkml:ink>
</file>

<file path=ppt/ink/ink26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1:20"/>
    </inkml:context>
    <inkml:brush xml:id="br0">
      <inkml:brushProperty name="width" value="0.0501036271452904" units="cm"/>
      <inkml:brushProperty name="height" value="0.0501036271452904" units="cm"/>
      <inkml:brushProperty name="color" value="#f2395b"/>
      <inkml:brushProperty name="ignorePressure" value="0"/>
    </inkml:brush>
  </inkml:definitions>
  <inkml:trace contextRef="#ctx0" brushRef="#br0">23650.000 55500.000 439,'17.000'-38.000'5,"-16.000"26.000"10,-15.000 24.000 11,-15.000 26.000 11,-7.000 12.000 0,3.000 0.000-6,3.000 0.000-7,4.000 0.000-7,-4.000 3.000-5,-9.000 6.000 0,-10.000 7.000-1,-8.000 6.000-1,-6.000 4.000-1,1.000 4.000-2,-1.000 3.000-2,1.000 3.000-2,-1.000 1.000-1,1.000 1.000 1,-1.000-1.000 1,1.000 1.000 1,2.000 1.000 0,7.000 3.000 0,6.000 3.000 0,7.000 4.000 0,4.000-1.000 1,3.000-3.000 0,3.000-3.000 0,4.000-2.000 1,4.000-6.000-1,6.000-6.000-1,7.000-6.000-1,6.000-6.000-1,7.000-7.000-2,10.000-6.000 1,10.000-6.000-1,9.000-6.000-1,10.000-15.000 1,14.000-21.000 0,11.000-22.000 1,14.000-22.000 1,10.000-16.000 0,9.000-9.000 0,10.000-10.000 2,10.000-8.000 0,4.000-9.000 0,0.000-6.000 0,0.000-6.000 0,0.000-6.000-1,3.000-6.000-1,6.000-2.000 0,7.000-3.000-1,6.000-3.000 0,-4.000-2.000-2,-11.000 0.000 0,-14.000 0.000-1,-11.000 0.000 0,-14.000-4.000-2,-11.000-5.000-1,-14.000-7.000-1,-11.000-5.000-1,-14.000-1.000-1,-11.000 6.000 0,-14.000 7.000-1,-11.000 6.000 0,-12.000 6.000-1,-9.000 6.000 2,-10.000 7.000 0,-8.000 6.000 0,-11.000 13.000 2,-8.000 23.000 1,-10.000 22.000 2,-9.000 22.000 1,-7.000 12.000 2,-3.000 3.000 0,-3.000 3.000 1,-2.000 4.000 1,-3.000 10.000-1,1.000 19.000 1,-1.000 19.000 0,1.000 19.000-1,-1.000 12.000 0,1.000 6.000 1,-1.000 7.000-2,1.000 6.000 1,4.000 1.000-1,9.000-3.000 0,10.000-3.000-1,10.000-2.000 0,8.000-5.000 1,10.000-2.000 0,10.000-3.000 2,9.000-3.000 1,6.000-4.000 0,3.000-3.000 1,3.000-3.000 0,4.000-2.000 0,4.000-6.000 0,6.000-6.000 2,7.000-6.000 0,6.000-6.000 2,9.000-4.000 0,13.000 1.000 0,12.000-1.000 0,13.000 1.000 0,6.000 1.000 2,0.000 3.000 1,0.000 3.000 1,0.000 4.000 3,3.000 5.000 0,6.000 10.000-1,7.000 10.000-1,6.000 9.000 0,1.000 1.000-3,-3.000-6.000-3,-3.000-6.000-2,-2.000-6.000-3,-5.000-1.000-2,-2.000 7.000-4,-3.000 6.000-3,-3.000 7.000-2,-4.000-1.000-6,-3.000-6.000-8,-3.000-6.000-8,-2.000-6.000-9,-3.000-4.000-4,1.000 1.000-3,-1.000-1.000-2,1.000 1.000-2,-6.000-4.000-1,-8.000-6.000 0,-10.000-6.000-1,-9.000-6.000 1</inkml:trace>
</inkml:ink>
</file>

<file path=ppt/ink/ink26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1:21"/>
    </inkml:context>
    <inkml:brush xml:id="br0">
      <inkml:brushProperty name="width" value="0.0365851633250713" units="cm"/>
      <inkml:brushProperty name="height" value="0.0365851633250713" units="cm"/>
      <inkml:brushProperty name="color" value="#f2395b"/>
      <inkml:brushProperty name="ignorePressure" value="0"/>
    </inkml:brush>
  </inkml:definitions>
  <inkml:trace contextRef="#ctx0" brushRef="#br0">26050.000 55800.000 601,'29.000'-22.000'94,"10.000"6.000"-18,10.000 7.000-19,9.000 6.000-18,6.000 3.000-13,3.000 0.000-3,3.000 0.000-5,4.000 0.000-5,2.000 0.000-2,4.000 0.000 0,3.000 0.000 1,3.000 0.000-1,-4.000 0.000-4,-8.000 0.000-7,-10.000 0.000-9,-9.000 0.000-8,-9.000 1.000-8,-5.000 4.000-7,-7.000 3.000-7,-5.000 3.000-8,-6.000 3.000-3,-3.000 3.000 0,-3.000 3.000 0,-2.000 4.000 0,-6.000-1.000 5,-6.000-3.000 9,-6.000-3.000 7,-6.000-2.000 10</inkml:trace>
</inkml:ink>
</file>

<file path=ppt/ink/ink26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1:21"/>
    </inkml:context>
    <inkml:brush xml:id="br0">
      <inkml:brushProperty name="width" value="0.0368840172886848" units="cm"/>
      <inkml:brushProperty name="height" value="0.0368840172886848" units="cm"/>
      <inkml:brushProperty name="color" value="#f2395b"/>
      <inkml:brushProperty name="ignorePressure" value="0"/>
    </inkml:brush>
  </inkml:definitions>
  <inkml:trace contextRef="#ctx0" brushRef="#br0">26150.000 56600.000 596,'-72.000'23.000'1,"6.000"-3.000"4,7.000-3.000 2,6.000-2.000 3,12.000-5.000 7,19.000-2.000 12,19.000-3.000 10,19.000-3.000 12,16.000-2.000 1,17.000 0.000-6,15.000 0.000-8,16.000 0.000-8,7.000 0.000-5,1.000 0.000-5,-1.000 0.000-4,1.000 0.000-4,-1.000 0.000-7,1.000 0.000-8,-1.000 0.000-10,1.000 0.000-8,1.000 0.000-6,3.000 0.000-1,3.000 0.000-3,4.000 0.000-2,-6.000 1.000 2,-11.000 4.000 4,-14.000 3.000 5,-11.000 3.000 4,-11.000-2.000-3,-5.000-6.000-8,-7.000-6.000-10,-5.000-6.000-8</inkml:trace>
</inkml:ink>
</file>

<file path=ppt/ink/ink26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1:23"/>
    </inkml:context>
    <inkml:brush xml:id="br0">
      <inkml:brushProperty name="width" value="0.0463167540729046" units="cm"/>
      <inkml:brushProperty name="height" value="0.0463167540729046" units="cm"/>
      <inkml:brushProperty name="color" value="#f2395b"/>
      <inkml:brushProperty name="ignorePressure" value="0"/>
    </inkml:brush>
  </inkml:definitions>
  <inkml:trace contextRef="#ctx0" brushRef="#br0">30300.000 57350.000 474,'-72.000'25.000'5,"6.000"0.000"9,7.000 0.000 9,6.000 0.000 10,13.000-13.000 4,23.000-24.000-2,22.000-26.000-1,22.000-24.000-1,13.000-15.000-3,7.000-3.000-4,6.000-3.000-5,7.000-2.000-5,2.000 2.000-3,1.000 9.000-4,-1.000 10.000-3,1.000 10.000-4,-4.000 7.000-2,-6.000 6.000 0,-6.000 7.000-1,-6.000 6.000-1,-4.000 7.000 0,1.000 10.000 1,-1.000 10.000 1,1.000 9.000 1,-3.000 12.000 2,-2.000 16.000 4,-3.000 15.000 3,-3.000 17.000 5,-2.000 8.000 1,0.000 4.000 0,0.000 3.000 0,0.000 3.000-1,1.000 1.000-1,4.000 1.000-1,3.000-1.000-3,3.000 1.000 0,-1.000-1.000-3,-2.000 1.000-2,-3.000-1.000-2,-3.000 1.000-3,-2.000-3.000 0,0.000-2.000-2,0.000-3.000 1,0.000-3.000-2,0.000-9.000 0,0.000-11.000-2,0.000-14.000-2,0.000-11.000-2,-2.000-31.000-3,-3.000-46.000-3,-3.000-47.000-5,-2.000-47.000-3,-3.000-22.000-2,1.000 3.000 1,-1.000 3.000 2,1.000 4.000 0,-1.000-12.000 1,1.000-24.000-1,-1.000-26.000 0,1.000-24.000-1,-3.000 12.000 2,-2.000 50.000 3,-3.000 50.000 4,-3.000 50.000 3,-1.000 15.000 2,4.000-18.000 0,3.000-19.000 1,3.000-18.000-1,-1.000-14.000 1,-2.000-5.000 4,-3.000-7.000 1,-3.000-5.000 3,-1.000 11.000 2,4.000 32.000 0,3.000 31.000 0,3.000 32.000 0,1.000 7.000 2,1.000-16.000 2,-1.000-15.000 3,1.000-15.000 3,-1.000-7.000 0,1.000 3.000 0,-1.000 3.000 0,1.000 4.000-1,-1.000 5.000 1,1.000 10.000 2,-1.000 10.000 2,1.000 9.000 1,4.000 7.000 4,9.000 7.000 5,10.000 6.000 5,10.000 7.000 5,4.000 4.000 0,0.000 3.000-7,0.000 3.000-6,0.000 4.000-8,1.000 1.000-4,4.000 0.000-1,3.000 0.000-3,3.000 0.000-1,3.000 1.000-2,3.000 4.000 1,3.000 3.000-1,4.000 3.000 1,2.000 3.000-1,4.000 3.000 0,3.000 3.000-1,3.000 4.000-1,9.000-3.000-1,16.000-5.000 0,15.000-7.000-2,17.000-5.000-1,14.000-3.000 1,17.000 4.000 0,15.000 3.000 1,16.000 3.000 0,12.000-4.000 0,9.000-8.000 0,10.000-10.000-1,10.000-9.000-1,8.000-5.000-2,10.000 0.000-1,10.000 0.000-3,9.000 0.000-1,2.000 0.000-3,-2.000 0.000-2,-3.000 0.000-2,-3.000 0.000-2,-7.000 0.000-1,-9.000 0.000 1,-10.000 0.000 2,-8.000 0.000 1,-11.000 1.000 0,-8.000 4.000 0,-10.000 3.000 0,-9.000 3.000 0,-16.000 3.000-1,-22.000 3.000 1,-22.000 3.000-1,-21.000 4.000 1,-20.000 1.000-2,-15.000 0.000-4,-15.000 0.000-4,-16.000 0.000-4</inkml:trace>
</inkml:ink>
</file>

<file path=ppt/ink/ink26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1:23"/>
    </inkml:context>
    <inkml:brush xml:id="br0">
      <inkml:brushProperty name="width" value="0.0426398888230324" units="cm"/>
      <inkml:brushProperty name="height" value="0.0426398888230324" units="cm"/>
      <inkml:brushProperty name="color" value="#f2395b"/>
      <inkml:brushProperty name="ignorePressure" value="0"/>
    </inkml:brush>
  </inkml:definitions>
  <inkml:trace contextRef="#ctx0" brushRef="#br0">33750.000 55000.000 515,'-2.000'-68.000'0,"-3.000"17.000"0,-3.000 15.000 0,-2.000 16.000 0,-1.000 15.000 9,3.000 16.000 15,3.000 15.000 17,4.000 17.000 16,1.000 13.000 5,0.000 13.000-8,0.000 12.000-7,0.000 13.000-8,0.000 12.000-6,0.000 13.000-5,0.000 12.000-4,0.000 13.000-5,-4.000 6.000-3,-5.000 0.000-4,-7.000 0.000-2,-5.000 0.000-3,-3.000 1.000-4,4.000 4.000-6,3.000 3.000-5,3.000 3.000-5,1.000 1.000-2,1.000 1.000 3,-1.000-1.000 1,1.000 1.000 3,2.000-10.000-5,7.000-19.000-12,6.000-18.000-13,7.000-19.000-12,4.000-19.000-3,3.000-19.000 5,3.000-18.000 5,4.000-19.000 6,1.000-13.000 3,0.000-6.000 1,0.000-6.000-1,0.000-6.000 1</inkml:trace>
</inkml:ink>
</file>

<file path=ppt/ink/ink26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1:24"/>
    </inkml:context>
    <inkml:brush xml:id="br0">
      <inkml:brushProperty name="width" value="0.0400901176035404" units="cm"/>
      <inkml:brushProperty name="height" value="0.0400901176035404" units="cm"/>
      <inkml:brushProperty name="color" value="#f2395b"/>
      <inkml:brushProperty name="ignorePressure" value="0"/>
    </inkml:brush>
  </inkml:definitions>
  <inkml:trace contextRef="#ctx0" brushRef="#br0">35150.000 55750.000 548,'-22.000'-91.000'6,"6.000"19.000"12,7.000 19.000 12,6.000 19.000 12,-2.000 21.000 4,-9.000 26.000-2,-10.000 24.000-2,-8.000 26.000-2,-14.000 15.000-7,-15.000 6.000-10,-15.000 7.000-9,-16.000 6.000-11,-8.000-1.000-4,0.000-5.000-1,0.000-7.000 1,0.000-5.000 0,3.000-9.000 0,6.000-9.000-1,7.000-10.000 0,6.000-8.000-1,7.000-9.000 0,10.000-6.000 1,10.000-6.000 1,9.000-6.000 1,17.000-2.000 4,25.000 3.000 6,25.000 3.000 5,25.000 4.000 6,17.000-1.000 1,9.000-3.000-3,10.000-3.000-3,10.000-2.000-4,2.000-3.000-4,-3.000 1.000-6,-3.000-1.000-4,-2.000 1.000-5,-5.000-3.000-5,-2.000-2.000-1,-3.000-3.000-3,-3.000-3.000-2,-4.000-1.000-5,-3.000 4.000-6,-3.000 3.000-7,-2.000 3.000-6,-5.000-1.000-3,-2.000-2.000 0,-3.000-3.000 1,-3.000-3.000 0,-7.000-6.000 3,-9.000-5.000 7,-10.000-7.000 5,-8.000-5.000 6,-6.000-3.000 5,1.000 4.000 3,-1.000 3.000 2,1.000 3.000 3</inkml:trace>
</inkml:ink>
</file>

<file path=ppt/ink/ink26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1:24"/>
    </inkml:context>
    <inkml:brush xml:id="br0">
      <inkml:brushProperty name="width" value="0.0518566928803921" units="cm"/>
      <inkml:brushProperty name="height" value="0.0518566928803921" units="cm"/>
      <inkml:brushProperty name="color" value="#f2395b"/>
      <inkml:brushProperty name="ignorePressure" value="0"/>
    </inkml:brush>
  </inkml:definitions>
  <inkml:trace contextRef="#ctx0" brushRef="#br0">35650.000 56300.000 424,'20.000'-47.000'-9,"-9.000"6.000"3,-10.000 7.000 1,-8.000 6.000 3,-4.000 3.000 8,3.000 0.000 14,3.000 0.000 14,4.000 0.000 14,1.000 10.000 8,0.000 23.000 4,0.000 22.000 3,0.000 22.000 4,0.000 12.000-4,0.000 3.000-11,0.000 3.000-11,0.000 4.000-12,0.000 7.000-8,0.000 13.000-4,0.000 12.000-6,0.000 13.000-4,-2.000 13.000-5,-3.000 17.000-3,-3.000 15.000-5,-2.000 16.000-3,-1.000 12.000-2,3.000 9.000 3,3.000 10.000 1,4.000 10.000 2,1.000-1.000-4,0.000-9.000-13,0.000-10.000-11,0.000-8.000-11,0.000-8.000-7,0.000-2.000-2,0.000-3.000 0,0.000-3.000-2,0.000-15.000 4,0.000-24.000 7,0.000-26.000 7,0.000-24.000 8,-2.000-17.000 5,-3.000-5.000 1,-3.000-7.000 1,-2.000-5.000 1</inkml:trace>
</inkml:ink>
</file>

<file path=ppt/ink/ink26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1:24"/>
    </inkml:context>
    <inkml:brush xml:id="br0">
      <inkml:brushProperty name="width" value="0.0423388443887234" units="cm"/>
      <inkml:brushProperty name="height" value="0.0423388443887234" units="cm"/>
      <inkml:brushProperty name="color" value="#f2395b"/>
      <inkml:brushProperty name="ignorePressure" value="0"/>
    </inkml:brush>
  </inkml:definitions>
  <inkml:trace contextRef="#ctx0" brushRef="#br0">35500.000 56450.000 519,'3.000'-133.000'31,"6.000"34.000"1,7.000 35.000-1,6.000 35.000 0,9.000 16.000-1,13.000 1.000-1,12.000-1.000-3,13.000 1.000-2,7.000 2.000-1,4.000 7.000-2,3.000 6.000-2,3.000 7.000-1,-4.000 5.000-1,-8.000 7.000-1,-10.000 6.000-1,-9.000 7.000-1,-9.000 2.000 0,-5.000 1.000-1,-7.000-1.000 0,-5.000 1.000-1,-11.000 2.000 0,-11.000 7.000-1,-14.000 6.000 0,-11.000 7.000 0,-15.000 7.000-5,-16.000 9.000-8,-15.000 10.000-8,-15.000 10.000-10,-9.000 2.000-6,1.000-3.000-6,-1.000-3.000-6,1.000-2.000-6,4.000-8.000-3,9.000-8.000-2,10.000-10.000-1,10.000-9.000-1,7.000-10.000 3,6.000-9.000 6,7.000-10.000 6,6.000-8.000 6</inkml:trace>
</inkml:ink>
</file>

<file path=ppt/ink/ink2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1:22"/>
    </inkml:context>
    <inkml:brush xml:id="br0">
      <inkml:brushProperty name="width" value="0.0539525561034679" units="cm"/>
      <inkml:brushProperty name="height" value="0.0539525561034679" units="cm"/>
      <inkml:brushProperty name="color" value="#00bff3"/>
      <inkml:brushProperty name="ignorePressure" value="0"/>
    </inkml:brush>
  </inkml:definitions>
  <inkml:trace contextRef="#ctx0" brushRef="#br0">24550.000 13950.000 407,'1.000'-49.000'62,"4.000"4.000"-11,3.000 3.000-10,3.000 3.000-10,-1.000-1.000-7,-2.000-2.000-3,-3.000-3.000-3,-3.000-3.000-4,-6.000 1.000-2,-5.000 6.000-4,-7.000 7.000-2,-5.000 6.000-3,-8.000 6.000-1,-5.000 6.000 1,-7.000 7.000 0,-5.000 6.000 1,-3.000 7.000 0,4.000 10.000-1,3.000 10.000-1,3.000 9.000 1,-1.000 9.000-1,-2.000 9.000 0,-3.000 10.000 0,-3.000 10.000 0,-1.000 7.000 1,4.000 6.000 1,3.000 7.000 1,3.000 6.000 0,3.000-1.000 1,3.000-5.000-1,3.000-7.000 0,4.000-5.000 0,2.000-6.000-2,4.000-3.000 0,3.000-3.000-2,3.000-2.000-1,4.000-6.000-3,7.000-6.000-4,6.000-6.000-3,7.000-6.000-4,5.000-9.000-2,7.000-8.000 1,6.000-10.000 0,7.000-9.000 1,5.000-7.000 0,7.000-3.000 0,6.000-3.000 0,7.000-2.000 1,0.000-11.000 0,-2.000-15.000 2,-3.000-15.000 2,-3.000-16.000 2,-1.000-13.000 1,4.000-9.000 1,3.000-10.000 0,3.000-8.000 1,-4.000 0.000 1,-8.000 14.000 3,-10.000 11.000 2,-9.000 14.000 3,-7.000 8.000 2,-3.000 7.000 3,-3.000 6.000 1,-2.000 7.000 3,-5.000 13.000 6,-2.000 22.000 8,-3.000 22.000 10,-3.000 23.000 8,-2.000 17.000 1,0.000 17.000-6,0.000 15.000-7,0.000 16.000-6,1.000 5.000-6,4.000-2.000-2,3.000-3.000-5,3.000-3.000-2,3.000-7.000-3,3.000-9.000-1,3.000-10.000-2,4.000-8.000-1,1.000-6.000-2,0.000 1.000-5,0.000-1.000-3,0.000 1.000-4,3.000-3.000-9,6.000-2.000-18,7.000-3.000-16,6.000-3.000-17</inkml:trace>
</inkml:ink>
</file>

<file path=ppt/ink/ink26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1:25"/>
    </inkml:context>
    <inkml:brush xml:id="br0">
      <inkml:brushProperty name="width" value="0.0357143133878708" units="cm"/>
      <inkml:brushProperty name="height" value="0.0357143133878708" units="cm"/>
      <inkml:brushProperty name="color" value="#f2395b"/>
      <inkml:brushProperty name="ignorePressure" value="0"/>
    </inkml:brush>
  </inkml:definitions>
  <inkml:trace contextRef="#ctx0" brushRef="#br0">36800.000 56750.000 615,'29.000'-21.000'7,"10.000"10.000"13,10.000 10.000 12,9.000 9.000 14,2.000 4.000 4,-2.000 1.000-5,-3.000-1.000-4,-3.000 1.000-6,-6.000 1.000-4,-5.000 3.000-8,-7.000 3.000-6,-5.000 4.000-7,-9.000 4.000-5,-9.000 6.000-1,-10.000 7.000-3,-8.000 6.000-1,-9.000 6.000-1,-6.000 6.000 2,-6.000 7.000 1,-6.000 6.000 2,-4.000 1.000 0,1.000-3.000-1,-1.000-3.000 0,1.000-2.000-2,13.000-11.000-1,29.000-15.000-2,28.000-15.000-4,28.000-16.000-3,17.000-13.000-8,6.000-9.000-13,7.000-10.000-12,6.000-8.000-14,-7.000-3.000-5,-18.000 7.000 4,-19.000 6.000 3,-18.000 7.000 3</inkml:trace>
</inkml:ink>
</file>

<file path=ppt/ink/ink26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1:26"/>
    </inkml:context>
    <inkml:brush xml:id="br0">
      <inkml:brushProperty name="width" value="0.0399321541190147" units="cm"/>
      <inkml:brushProperty name="height" value="0.0399321541190147" units="cm"/>
      <inkml:brushProperty name="color" value="#f2395b"/>
      <inkml:brushProperty name="ignorePressure" value="0"/>
    </inkml:brush>
  </inkml:definitions>
  <inkml:trace contextRef="#ctx0" brushRef="#br0">39950.000 56000.000 550,'-36.000'-4.000'9,"28.000"-5.000"18,28.000-7.000 17,29.000-5.000 18,11.000-3.000 2,-2.000 4.000-10,-3.000 3.000-12,-3.000 3.000-11,7.000 1.000-7,19.000 1.000-2,19.000-1.000-2,19.000 1.000-2,7.000 1.000-3,-3.000 3.000-5,-3.000 3.000-4,-2.000 4.000-4,-8.000 2.000-7,-8.000 4.000-6,-10.000 3.000-8,-9.000 3.000-7,-10.000 3.000-4,-9.000 3.000 2,-10.000 3.000 1,-8.000 4.000 0,-11.000 1.000-1,-8.000 0.000-6,-10.000 0.000-4,-9.000 0.000-6</inkml:trace>
</inkml:ink>
</file>

<file path=ppt/ink/ink26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1:26"/>
    </inkml:context>
    <inkml:brush xml:id="br0">
      <inkml:brushProperty name="width" value="0.0349371358752251" units="cm"/>
      <inkml:brushProperty name="height" value="0.0349371358752251" units="cm"/>
      <inkml:brushProperty name="color" value="#f2395b"/>
      <inkml:brushProperty name="ignorePressure" value="0"/>
    </inkml:brush>
  </inkml:definitions>
  <inkml:trace contextRef="#ctx0" brushRef="#br0">40100.000 56800.000 629,'-69.000'-2.000'5,"13.000"-3.000"9,12.000-3.000 9,13.000-2.000 9,12.000-1.000 4,13.000 3.000 2,12.000 3.000-1,13.000 4.000 1,15.000 1.000-3,19.000 0.000-4,19.000 0.000-4,19.000 0.000-5,10.000 0.000-6,4.000 0.000-5,3.000 0.000-6,3.000 0.000-5,1.000-2.000-8,1.000-3.000-7,-1.000-3.000-8,1.000-2.000-7,-3.000-1.000-7,-2.000 3.000-5,-3.000 3.000-5,-3.000 4.000-6,-10.000 2.000 1,-16.000 4.000 6,-15.000 3.000 5,-15.000 3.000 7</inkml:trace>
</inkml:ink>
</file>

<file path=ppt/ink/ink26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1:27"/>
    </inkml:context>
    <inkml:brush xml:id="br0">
      <inkml:brushProperty name="width" value="0.0414093211293221" units="cm"/>
      <inkml:brushProperty name="height" value="0.0414093211293221" units="cm"/>
      <inkml:brushProperty name="color" value="#f2395b"/>
      <inkml:brushProperty name="ignorePressure" value="0"/>
    </inkml:brush>
  </inkml:definitions>
  <inkml:trace contextRef="#ctx0" brushRef="#br0">43800.000 56450.000 531,'-60.000'-2.000'6,"32.000"-3.000"12,31.000-3.000 12,32.000-2.000 12,16.000-1.000 3,4.000 3.000-7,3.000 3.000-5,3.000 4.000-7,9.000 1.000-3,16.000 0.000-3,15.000 0.000-2,17.000 0.000-1,7.000 0.000-2,0.000 0.000-1,0.000 0.000 0,0.000 0.000 0,6.000 0.000 0,13.000 0.000-1,12.000 0.000 0,13.000 0.000 0,13.000-2.000-2,17.000-3.000-2,15.000-3.000-3,16.000-2.000-3,13.000-3.000-1,14.000 1.000 1,11.000-1.000 0,14.000 1.000 2,0.000-1.000-5,-8.000 1.000-7,-10.000-1.000-8,-9.000 1.000-8,-20.000 1.000-5,-27.000 3.000-4,-28.000 3.000-2,-28.000 4.000-4,-24.000 2.000-1,-19.000 4.000-1,-18.000 3.000-1,-19.000 3.000-1</inkml:trace>
</inkml:ink>
</file>

<file path=ppt/ink/ink26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1:27"/>
    </inkml:context>
    <inkml:brush xml:id="br0">
      <inkml:brushProperty name="width" value="0.0433672405779362" units="cm"/>
      <inkml:brushProperty name="height" value="0.0433672405779362" units="cm"/>
      <inkml:brushProperty name="color" value="#f2395b"/>
      <inkml:brushProperty name="ignorePressure" value="0"/>
    </inkml:brush>
  </inkml:definitions>
  <inkml:trace contextRef="#ctx0" brushRef="#br0">46300.000 57100.000 507,'-44.000'-13.000'11,"13.000"26.000"21,12.000 24.000 22,13.000 26.000 22,6.000 13.000 3,0.000 4.000-14,0.000 3.000-15,0.000 3.000-14,-2.000 4.000-10,-3.000 7.000-5,-3.000 6.000-3,-2.000 7.000-5,-3.000 0.000-5,1.000-2.000-4,-1.000-3.000-6,1.000-3.000-5,-1.000-6.000-6,1.000-5.000-8,-1.000-7.000-7,1.000-5.000-8,7.000-12.000-10,16.000-16.000-11,15.000-15.000-12,17.000-15.000-11</inkml:trace>
</inkml:ink>
</file>

<file path=ppt/ink/ink26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1:27"/>
    </inkml:context>
    <inkml:brush xml:id="br0">
      <inkml:brushProperty name="width" value="0.0483196713030338" units="cm"/>
      <inkml:brushProperty name="height" value="0.0483196713030338" units="cm"/>
      <inkml:brushProperty name="color" value="#f2395b"/>
      <inkml:brushProperty name="ignorePressure" value="0"/>
    </inkml:brush>
  </inkml:definitions>
  <inkml:trace contextRef="#ctx0" brushRef="#br0">47350.000 57100.000 455,'-24.000'-24.000'7,"4.000"4.000"13,3.000 3.000 14,3.000 3.000 14,4.000 10.000 3,7.000 20.000-8,6.000 18.000-8,7.000 20.000-7,2.000 11.000-4,1.000 7.000 0,-1.000 6.000 0,1.000 7.000 0,-1.000 2.000-1,1.000 1.000-2,-1.000-1.000-3,1.000 1.000-2,1.000-4.000-2,3.000-6.000 0,3.000-6.000-1,4.000-6.000-1,1.000-4.000-1,0.000 1.000-1,0.000-1.000-1,0.000 1.000-1,1.000-3.000-2,4.000-2.000-2,3.000-3.000-1,3.000-3.000-3,-1.000-4.000-1,-2.000-3.000-5,-3.000-3.000-2,-3.000-2.000-4,-15.000-5.000-2,-24.000-2.000-1,-26.000-3.000-1,-24.000-3.000-1,-17.000-4.000-2,-5.000-3.000-3,-7.000-3.000-2,-5.000-2.000-3,-6.000-5.000 0,-3.000-2.000-1,-3.000-3.000 2,-2.000-3.000 0,2.000-4.000-1,9.000-3.000-2,10.000-3.000-1,10.000-2.000-4</inkml:trace>
</inkml:ink>
</file>

<file path=ppt/ink/ink26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1:27"/>
    </inkml:context>
    <inkml:brush xml:id="br0">
      <inkml:brushProperty name="width" value="0.030833438038826" units="cm"/>
      <inkml:brushProperty name="height" value="0.030833438038826" units="cm"/>
      <inkml:brushProperty name="color" value="#f2395b"/>
      <inkml:brushProperty name="ignorePressure" value="0"/>
    </inkml:brush>
  </inkml:definitions>
  <inkml:trace contextRef="#ctx0" brushRef="#br0">47450.000 57250.000 713,'9.000'-91.000'7,"19.000"19.000"15,19.000 19.000 14,19.000 19.000 15,13.000 12.000 2,10.000 6.000-10,10.000 7.000-10,9.000 6.000-9,1.000 6.000-10,-6.000 6.000-10,-6.000 7.000-12,-6.000 6.000-10,-12.000 3.000-6,-15.000 0.000-3,-15.000 0.000-2,-16.000 0.000-2</inkml:trace>
</inkml:ink>
</file>

<file path=ppt/ink/ink26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1:28"/>
    </inkml:context>
    <inkml:brush xml:id="br0">
      <inkml:brushProperty name="width" value="0.040085606276989" units="cm"/>
      <inkml:brushProperty name="height" value="0.040085606276989" units="cm"/>
      <inkml:brushProperty name="color" value="#f2395b"/>
      <inkml:brushProperty name="ignorePressure" value="0"/>
    </inkml:brush>
  </inkml:definitions>
  <inkml:trace contextRef="#ctx0" brushRef="#br0">45850.000 53800.000 548,'4.000'-49.000'5,"10.000"4.000"11,10.000 3.000 10,9.000 3.000 10,9.000 6.000 4,9.000 9.000 0,10.000 10.000-2,10.000 10.000-2,2.000 10.000-2,-3.000 13.000-3,-3.000 12.000-4,-2.000 13.000-4,-9.000 7.000-4,-12.000 4.000-1,-13.000 3.000-3,-12.000 3.000-3,-16.000 9.000-1,-19.000 16.000-2,-18.000 15.000-2,-19.000 17.000-1,-13.000 5.000-3,-6.000-3.000-6,-6.000-3.000-6,-6.000-2.000-4,-4.000-8.000-3,1.000-8.000 0,-1.000-10.000 1,1.000-9.000 0,4.000-12.000-1,9.000-11.000-3,10.000-14.000-2,10.000-11.000-3,7.000-12.000 2,6.000-9.000 5,7.000-10.000 5,6.000-8.000 5,6.000-8.000 4,6.000-2.000 3,7.000-3.000 3,6.000-3.000 3,13.000-6.000 3,23.000-5.000 4,22.000-7.000 3,22.000-5.000 5,13.000 0.000-1,7.000 10.000-4,6.000 10.000-4,7.000 9.000-5,4.000 6.000-4,3.000 3.000-5,3.000 3.000-5,4.000 4.000-5,-1.000 1.000-6,-3.000 0.000-6,-3.000 0.000-7,-2.000 0.000-7,-9.000 0.000 0,-12.000 0.000 4,-13.000 0.000 5,-12.000 0.000 4,-10.000 0.000 2,-6.000 0.000-5,-6.000 0.000-3,-6.000 0.000-3</inkml:trace>
</inkml:ink>
</file>

<file path=ppt/ink/ink26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1:29"/>
    </inkml:context>
    <inkml:brush xml:id="br0">
      <inkml:brushProperty name="width" value="0.050651453435421" units="cm"/>
      <inkml:brushProperty name="height" value="0.050651453435421" units="cm"/>
      <inkml:brushProperty name="color" value="#f2395b"/>
      <inkml:brushProperty name="ignorePressure" value="0"/>
    </inkml:brush>
  </inkml:definitions>
  <inkml:trace contextRef="#ctx0" brushRef="#br0">48250.000 53750.000 434,'-24.000'-24.000'1,"4.000"4.000"1,3.000 3.000 2,3.000 3.000 2,3.000 7.000 12,3.000 14.000 23,3.000 11.000 23,4.000 14.000 22,2.000 11.000 3,4.000 14.000-17,3.000 11.000-18,3.000 14.000-18,-1.000 13.000-12,-2.000 16.000-4,-3.000 15.000-7,-3.000 17.000-4,-2.000 11.000-3,0.000 10.000 0,0.000 10.000 1,0.000 9.000 1,0.000-1.000-9,0.000-8.000-15,0.000-10.000-16,0.000-9.000-16,0.000-12.000-8,0.000-11.000 1,0.000-14.000-1,0.000-11.000 2,0.000-15.000 2,0.000-16.000 6,0.000-15.000 6,0.000-15.000 6</inkml:trace>
</inkml:ink>
</file>

<file path=ppt/ink/ink26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1:29"/>
    </inkml:context>
    <inkml:brush xml:id="br0">
      <inkml:brushProperty name="width" value="0.0424950458109379" units="cm"/>
      <inkml:brushProperty name="height" value="0.0424950458109379" units="cm"/>
      <inkml:brushProperty name="color" value="#f2395b"/>
      <inkml:brushProperty name="ignorePressure" value="0"/>
    </inkml:brush>
  </inkml:definitions>
  <inkml:trace contextRef="#ctx0" brushRef="#br0">48250.000 53500.000 517,'-19.000'-69.000'3,"13.000"13.000"6,12.000 12.000 6,13.000 13.000 6,12.000 9.000 4,13.000 6.000 3,12.000 7.000 2,13.000 6.000 3,7.000 9.000 2,4.000 13.000-2,3.000 12.000 1,3.000 13.000-2,-5.000 7.000-1,-12.000 4.000-4,-13.000 3.000-2,-12.000 3.000-3,-10.000 1.000-3,-6.000 1.000-3,-6.000-1.000-3,-6.000 1.000-3,-12.000 2.000-2,-15.000 7.000-2,-15.000 6.000-1,-16.000 7.000-2,-15.000 5.000-5,-11.000 7.000-5,-14.000 6.000-7,-11.000 7.000-7,-7.000-1.000-7,0.000-6.000-8,0.000-6.000-9,0.000-6.000-9,6.000-10.000-2,13.000-12.000 4,12.000-13.000 4,13.000-12.000 3,9.000-10.000 5,6.000-6.000 5,7.000-6.000 4,6.000-6.000 6</inkml:trace>
</inkml:ink>
</file>

<file path=ppt/ink/ink2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1:30"/>
    </inkml:context>
    <inkml:brush xml:id="br0">
      <inkml:brushProperty name="width" value="0.0404204539954662" units="cm"/>
      <inkml:brushProperty name="height" value="0.0404204539954662" units="cm"/>
      <inkml:brushProperty name="color" value="#00bff3"/>
      <inkml:brushProperty name="ignorePressure" value="0"/>
    </inkml:brush>
  </inkml:definitions>
  <inkml:trace contextRef="#ctx0" brushRef="#br0">19150.000 25850.000 544,'23.000'-27.000'2,"-3.000"-3.000"4,-3.000-3.000 3,-2.000-2.000 5,-3.000 5.000 6,1.000 16.000 7,-1.000 15.000 9,1.000 17.000 8,-3.000 10.000 2,-2.000 6.000-6,-3.000 7.000-5,-3.000 6.000-6,-6.000 6.000-3,-5.000 6.000-4,-7.000 7.000-2,-5.000 6.000-3,-4.000 6.000-2,0.000 6.000-2,0.000 7.000-2,0.000 6.000-2,-4.000 6.000-2,-5.000 6.000-2,-7.000 7.000-3,-5.000 6.000-1,-4.000 7.000-5,0.000 10.000-3,0.000 10.000-6,0.000 9.000-5,0.000 1.000-2,0.000-6.000 1,0.000-6.000-1,0.000-6.000 1,4.000-15.000-4,10.000-21.000-9,10.000-22.000-8,9.000-22.000-8,9.000-22.000-4,9.000-22.000 3,10.000-22.000 2,10.000-21.000 2</inkml:trace>
</inkml:ink>
</file>

<file path=ppt/ink/ink26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1:30"/>
    </inkml:context>
    <inkml:brush xml:id="br0">
      <inkml:brushProperty name="width" value="0.0442554317414761" units="cm"/>
      <inkml:brushProperty name="height" value="0.0442554317414761" units="cm"/>
      <inkml:brushProperty name="color" value="#f2395b"/>
      <inkml:brushProperty name="ignorePressure" value="0"/>
    </inkml:brush>
  </inkml:definitions>
  <inkml:trace contextRef="#ctx0" brushRef="#br0">51500.000 55550.000 497,'-2.000'-49.000'3,"-3.000"4.000"7,-3.000 3.000 8,-2.000 3.000 6,0.000 17.000 9,7.000 31.000 9,6.000 32.000 10,7.000 31.000 9,-1.000 17.000 0,-6.000 3.000-11,-6.000 3.000-10,-6.000 4.000-11,-6.000 5.000-6,-2.000 10.000-4,-3.000 10.000-2,-3.000 9.000-4,-2.000 6.000-6,0.000 3.000-9,0.000 3.000-9,0.000 4.000-11,1.000-3.000-5,4.000-5.000-4,3.000-7.000-2,3.000-5.000-4,4.000-12.000-3,7.000-16.000-3,6.000-15.000-2,7.000-15.000-3,4.000-17.000 0,3.000-15.000 3,3.000-15.000 4,4.000-16.000 2</inkml:trace>
</inkml:ink>
</file>

<file path=ppt/ink/ink26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1:31"/>
    </inkml:context>
    <inkml:brush xml:id="br0">
      <inkml:brushProperty name="width" value="0.0406074337661266" units="cm"/>
      <inkml:brushProperty name="height" value="0.0406074337661266" units="cm"/>
      <inkml:brushProperty name="color" value="#f2395b"/>
      <inkml:brushProperty name="ignorePressure" value="0"/>
    </inkml:brush>
  </inkml:definitions>
  <inkml:trace contextRef="#ctx0" brushRef="#br0">52150.000 56300.000 541,'21.000'-69.000'0,"-5.000"13.000"0,-7.000 12.000 0,-5.000 13.000 0,-4.000 6.000 7,0.000 0.000 12,0.000 0.000 14,0.000 0.000 12,-5.000 7.000 4,-9.000 17.000-6,-10.000 15.000-5,-8.000 16.000-6,-9.000 9.000-5,-6.000 3.000-6,-6.000 3.000-6,-6.000 4.000-5,-4.000 1.000-3,1.000 0.000 1,-1.000 0.000 1,1.000 0.000 0,2.000-4.000-1,7.000-5.000-4,6.000-7.000-5,7.000-5.000-3,8.000 0.000 1,14.000 10.000 5,11.000 10.000 5,14.000 9.000 5,11.000-1.000 2,14.000-8.000-1,11.000-10.000-1,14.000-9.000-1,10.000-9.000-3,9.000-5.000-5,10.000-7.000-3,10.000-5.000-6,2.000-4.000-5,-3.000 0.000-8,-3.000 0.000-9,-2.000 0.000-7,-8.000-2.000-5,-8.000-3.000-2,-10.000-3.000-3,-9.000-2.000-1,-9.000-1.000 2,-5.000 3.000 7,-7.000 3.000 6,-5.000 4.000 7</inkml:trace>
</inkml:ink>
</file>

<file path=ppt/ink/ink26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1:31"/>
    </inkml:context>
    <inkml:brush xml:id="br0">
      <inkml:brushProperty name="width" value="0.0498407147824764" units="cm"/>
      <inkml:brushProperty name="height" value="0.0498407147824764" units="cm"/>
      <inkml:brushProperty name="color" value="#f2395b"/>
      <inkml:brushProperty name="ignorePressure" value="0"/>
    </inkml:brush>
  </inkml:definitions>
  <inkml:trace contextRef="#ctx0" brushRef="#br0">53000.000 55050.000 441,'4.000'-136.000'3,"10.000"28.000"7,10.000 28.000 6,9.000 29.000 7,7.000 18.000 3,7.000 9.000-2,6.000 10.000 0,7.000 10.000-2,-1.000 11.000 0,-6.000 17.000 1,-6.000 15.000 0,-6.000 16.000 1,-7.000 9.000-1,-6.000 3.000-2,-6.000 3.000-1,-6.000 4.000-2,-7.000 5.000-2,-6.000 10.000-1,-6.000 10.000-1,-6.000 9.000-2,-9.000 2.000-2,-8.000-2.000-2,-10.000-3.000-3,-9.000-3.000-2,-7.000-6.000-5,-3.000-5.000-7,-3.000-7.000-8,-2.000-5.000-6,2.000-9.000-6,9.000-9.000-4,10.000-10.000-4,10.000-8.000-3,4.000-12.000-3,0.000-12.000 3,0.000-13.000 0,0.000-12.000 2,1.000-12.000 3,4.000-8.000 5,3.000-10.000 5,3.000-9.000 6,1.000-9.000 3,1.000-5.000 4,-1.000-7.000 3,1.000-5.000 4,1.000-3.000 3,3.000 4.000 1,3.000 3.000 2,4.000 3.000 3,1.000 4.000 1,0.000 7.000 2,0.000 6.000 2,0.000 7.000 2,0.000 4.000 5,0.000 3.000 5,0.000 3.000 6,0.000 4.000 6,0.000 15.000 9,0.000 28.000 13,0.000 28.000 11,0.000 29.000 13,0.000 18.000-2,0.000 9.000-14,0.000 10.000-14,0.000 10.000-14,-2.000 13.000-11,-3.000 19.000-7,-3.000 19.000-7,-2.000 19.000-8,-3.000 13.000-2,1.000 10.000 0,-1.000 10.000 2,1.000 9.000 1,2.000-5.000-8,7.000-19.000-19,6.000-18.000-19,7.000-19.000-18,4.000-22.000-9,3.000-25.000 4,3.000-25.000 3,4.000-25.000 3,-1.000-18.000 5,-3.000-8.000 7,-3.000-10.000 7,-2.000-9.000 6</inkml:trace>
</inkml:ink>
</file>

<file path=ppt/ink/ink26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1:32"/>
    </inkml:context>
    <inkml:brush xml:id="br0">
      <inkml:brushProperty name="width" value="0.0438849925994873" units="cm"/>
      <inkml:brushProperty name="height" value="0.0438849925994873" units="cm"/>
      <inkml:brushProperty name="color" value="#f2395b"/>
      <inkml:brushProperty name="ignorePressure" value="0"/>
    </inkml:brush>
  </inkml:definitions>
  <inkml:trace contextRef="#ctx0" brushRef="#br0">54300.000 56550.000 501,'0.000'-47.000'0,"0.000"6.000"0,0.000 7.000 0,0.000 6.000 0,0.000 3.000 7,0.000 0.000 13,0.000 0.000 14,0.000 0.000 13,-4.000 1.000 3,-5.000 4.000-10,-7.000 3.000-9,-5.000 3.000-9,-9.000 4.000-6,-9.000 7.000-2,-10.000 6.000-2,-8.000 7.000-2,-6.000 5.000-2,1.000 7.000-1,-1.000 6.000-2,1.000 7.000-2,1.000 4.000 2,3.000 3.000 5,3.000 3.000 5,4.000 4.000 5,4.000 2.000 1,6.000 4.000-3,7.000 3.000-2,6.000 3.000-3,4.000-2.000-3,4.000-6.000-2,3.000-6.000-2,3.000-6.000-3,14.000-9.000-5,25.000-8.000-7,25.000-10.000-7,25.000-9.000-7,12.000-12.000-5,1.000-11.000-3,-1.000-14.000-3,1.000-11.000-2,-3.000-6.000-1,-2.000 4.000 2,-3.000 3.000 2,-3.000 3.000 2,-10.000 3.000 3,-16.000 3.000 6,-15.000 3.000 4,-15.000 4.000 5,-9.000 10.000 15,1.000 19.000 25,-1.000 19.000 25,1.000 19.000 25,-3.000 12.000 5,-2.000 6.000-17,-3.000 7.000-15,-3.000 6.000-17,2.000 4.000-12,10.000 4.000-9,10.000 3.000-10,9.000 3.000-8,2.000-1.000-9,-2.000-2.000-10,-3.000-3.000-10,-3.000-3.000-9,-4.000-7.000-1,-3.000-9.000 5,-3.000-10.000 5,-2.000-8.000 7</inkml:trace>
</inkml:ink>
</file>

<file path=ppt/ink/ink26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1:32"/>
    </inkml:context>
    <inkml:brush xml:id="br0">
      <inkml:brushProperty name="width" value="0.0493880286812782" units="cm"/>
      <inkml:brushProperty name="height" value="0.0493880286812782" units="cm"/>
      <inkml:brushProperty name="color" value="#f2395b"/>
      <inkml:brushProperty name="ignorePressure" value="0"/>
    </inkml:brush>
  </inkml:definitions>
  <inkml:trace contextRef="#ctx0" brushRef="#br0">56750.000 55200.000 445,'-25.000'-27.000'4,"0.000"-3.000"8,0.000-3.000 9,0.000-2.000 8,6.000 3.000 4,13.000 14.000-1,12.000 11.000 0,13.000 14.000-1,12.000 10.000-1,13.000 9.000-1,12.000 10.000-1,13.000 10.000-2,9.000 2.000-1,6.000-3.000-2,7.000-3.000-2,6.000-2.000-2,1.000-3.000-2,-3.000 1.000-3,-3.000-1.000-1,-2.000 1.000-2,-1.000-1.000-2,3.000 1.000 0,3.000-1.000-1,4.000 1.000-1,-4.000-4.000-1,-9.000-6.000-2,-10.000-6.000-3,-8.000-6.000-2,-8.000-2.000-2,-2.000 3.000 0,-3.000 3.000-1,-3.000 4.000 0,-7.000 2.000-1,-9.000 4.000 1,-10.000 3.000-1,-8.000 3.000 0,-12.000 3.000 1,-12.000 3.000 3,-13.000 3.000 2,-12.000 4.000 3,-12.000-1.000 3,-8.000-3.000 2,-10.000-3.000 3,-9.000-2.000 3,-7.000-1.000 0,-3.000 3.000-3,-3.000 3.000-1,-2.000 4.000-3,-8.000 5.000-3,-8.000 10.000-5,-10.000 10.000-3,-9.000 9.000-5,-4.000 7.000-5,4.000 7.000-6,3.000 6.000-6,3.000 7.000-6,9.000 0.000-3,16.000-2.000 0,15.000-3.000-1,17.000-3.000 0,11.000-12.000 3,10.000-18.000 6,10.000-19.000 6,9.000-18.000 6</inkml:trace>
</inkml:ink>
</file>

<file path=ppt/ink/ink26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2:28"/>
    </inkml:context>
    <inkml:brush xml:id="br0">
      <inkml:brushProperty name="width" value="0.0392252877354622" units="cm"/>
      <inkml:brushProperty name="height" value="0.0392252877354622" units="cm"/>
      <inkml:brushProperty name="color" value="#f2395b"/>
      <inkml:brushProperty name="ignorePressure" value="0"/>
    </inkml:brush>
  </inkml:definitions>
  <inkml:trace contextRef="#ctx0" brushRef="#br0">60900.000 54000.000 560,'-22.000'-105.000'56,"6.000"41.000"-2,7.000 40.000 0,6.000 42.000-3,-1.000 33.000-3,-5.000 29.000-6,-7.000 28.000-7,-5.000 28.000-7,-3.000 9.000-5,4.000-9.000-5,3.000-10.000-4,3.000-8.000-5,1.000 3.000-3,1.000 20.000-5,-1.000 18.000-2,1.000 20.000-3,-3.000 5.000-4,-2.000-6.000 0,-3.000-6.000-3,-3.000-6.000-1,-1.000-1.000-2,4.000 7.000 0,3.000 6.000 0,3.000 7.000-2,1.000 0.000 1,1.000-2.000 0,-1.000-3.000 1,1.000-3.000 0,1.000-7.000-3,3.000-9.000-6,3.000-10.000-6,4.000-8.000-6,2.000-17.000-3,4.000-21.000 3,3.000-22.000 3,3.000-22.000 1,3.000-18.000 4,3.000-11.000 3,3.000-14.000 4,4.000-11.000 3,-1.000-12.000 2,-3.000-9.000 1,-3.000-10.000 2,-2.000-8.000 0</inkml:trace>
</inkml:ink>
</file>

<file path=ppt/ink/ink26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2:28"/>
    </inkml:context>
    <inkml:brush xml:id="br0">
      <inkml:brushProperty name="width" value="0.0364700518548489" units="cm"/>
      <inkml:brushProperty name="height" value="0.0364700518548489" units="cm"/>
      <inkml:brushProperty name="color" value="#f2395b"/>
      <inkml:brushProperty name="ignorePressure" value="0"/>
    </inkml:brush>
  </inkml:definitions>
  <inkml:trace contextRef="#ctx0" brushRef="#br0">61900.000 55050.000 603,'0.000'-49.000'0,"0.000"4.000"0,0.000 3.000 0,0.000 3.000 0,-5.000 17.000 0,-9.000 31.000 0,-10.000 32.000 0,-8.000 31.000 0,-12.000 20.000 7,-12.000 9.000 14,-13.000 10.000 14,-12.000 10.000 14,-7.000 0.000 2,1.000-5.000-10,-1.000-7.000-9,1.000-5.000-11,1.000-8.000-6,3.000-5.000-4,3.000-7.000-4,4.000-5.000-4,4.000-9.000-4,6.000-9.000-3,7.000-10.000-5,6.000-8.000-3,13.000-9.000 3,23.000-6.000 9,22.000-6.000 9,22.000-6.000 9,19.000-6.000 4,20.000-2.000-3,18.000-3.000-3,20.000-3.000-3,6.000-2.000-2,-2.000 0.000 0,-3.000 0.000-3,-3.000 0.000 0,-6.000 1.000-5,-5.000 4.000-6,-7.000 3.000-7,-5.000 3.000-7,-8.000 1.000-7,-5.000 1.000-8,-7.000-1.000-9,-5.000 1.000-8,-4.000-4.000-4,0.000-6.000 3,0.000-6.000 1,0.000-6.000 1,-5.000-4.000 6,-9.000 1.000 7,-10.000-1.000 8,-8.000 1.000 9</inkml:trace>
</inkml:ink>
</file>

<file path=ppt/ink/ink26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2:28"/>
    </inkml:context>
    <inkml:brush xml:id="br0">
      <inkml:brushProperty name="width" value="0.0494609735906124" units="cm"/>
      <inkml:brushProperty name="height" value="0.0494609735906124" units="cm"/>
      <inkml:brushProperty name="color" value="#f2395b"/>
      <inkml:brushProperty name="ignorePressure" value="0"/>
    </inkml:brush>
  </inkml:definitions>
  <inkml:trace contextRef="#ctx0" brushRef="#br0">62500.000 55950.000 444,'0.000'-40.000'11,"0.000"23.000"23,0.000 22.000 22,0.000 22.000 22,0.000 13.000 5,0.000 7.000-15,0.000 6.000-15,0.000 7.000-14,0.000 5.000-9,0.000 7.000-4,0.000 6.000-5,0.000 7.000-4,0.000 10.000-4,0.000 16.000-2,0.000 15.000-3,0.000 17.000-3,-4.000 14.000-2,-5.000 17.000-5,-7.000 15.000-3,-5.000 16.000-4,-4.000 7.000-6,0.000 1.000-8,0.000-1.000-8,0.000 1.000-9,3.000-4.000-4,6.000-6.000-4,7.000-6.000-3,6.000-6.000-2,3.000-20.000 1,0.000-30.000 7,0.000-32.000 7,0.000-30.000 6,0.000-20.000 4,0.000-6.000 2,0.000-6.000 0,0.000-6.000 2</inkml:trace>
</inkml:ink>
</file>

<file path=ppt/ink/ink26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2:29"/>
    </inkml:context>
    <inkml:brush xml:id="br0">
      <inkml:brushProperty name="width" value="0.0423832722008228" units="cm"/>
      <inkml:brushProperty name="height" value="0.0423832722008228" units="cm"/>
      <inkml:brushProperty name="color" value="#f2395b"/>
      <inkml:brushProperty name="ignorePressure" value="0"/>
    </inkml:brush>
  </inkml:definitions>
  <inkml:trace contextRef="#ctx0" brushRef="#br0">62700.000 56000.000 519,'3.000'-94.000'4,"6.000"13.000"11,7.000 12.000 10,6.000 13.000 9,3.000 12.000 3,0.000 13.000-2,0.000 12.000-3,0.000 13.000-3,4.000 7.000-1,10.000 4.000-2,10.000 3.000-1,9.000 3.000-1,4.000 4.000-2,1.000 7.000-1,-1.000 6.000-3,1.000 7.000-1,-6.000 2.000-1,-8.000 1.000-3,-10.000-1.000-1,-9.000 1.000-2,-7.000 2.000-2,-3.000 7.000-1,-3.000 6.000-1,-2.000 7.000-2,-11.000 5.000 0,-15.000 7.000-1,-15.000 6.000 0,-16.000 7.000 0,-13.000 2.000-8,-9.000 1.000-13,-10.000-1.000-14,-8.000 1.000-14,-4.000-1.000-6,3.000 1.000 4,3.000-1.000 2,4.000 1.000 4,7.000-10.000 0,13.000-19.000-1,12.000-18.000-2,13.000-19.000-2</inkml:trace>
</inkml:ink>
</file>

<file path=ppt/ink/ink26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2:29"/>
    </inkml:context>
    <inkml:brush xml:id="br0">
      <inkml:brushProperty name="width" value="0.0490585081279278" units="cm"/>
      <inkml:brushProperty name="height" value="0.0490585081279278" units="cm"/>
      <inkml:brushProperty name="color" value="#f2395b"/>
      <inkml:brushProperty name="ignorePressure" value="0"/>
    </inkml:brush>
  </inkml:definitions>
  <inkml:trace contextRef="#ctx0" brushRef="#br0">64400.000 56700.000 448,'-21.000'73.000'141,"10.000"-3.000"-30,10.000-3.000-28,9.000-2.000-29,2.000-3.000-18,-2.000 1.000-4,-3.000-1.000-4,-3.000 1.000-6,-2.000 1.000-4,0.000 3.000-5,0.000 3.000-4,0.000 4.000-5,0.000 1.000-4,0.000 0.000-7,0.000 0.000-5,0.000 0.000-6,0.000-5.000-2,0.000-9.000 3,0.000-10.000 2,0.000-8.000 3</inkml:trace>
</inkml:ink>
</file>

<file path=ppt/ink/ink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1:56"/>
    </inkml:context>
    <inkml:brush xml:id="br0">
      <inkml:brushProperty name="width" value="0.0358629152178764" units="cm"/>
      <inkml:brushProperty name="height" value="0.0358629152178764" units="cm"/>
      <inkml:brushProperty name="color" value="#000000"/>
      <inkml:brushProperty name="ignorePressure" value="0"/>
    </inkml:brush>
  </inkml:definitions>
  <inkml:trace contextRef="#ctx0" brushRef="#br0">52550.000 21250.000 613,'53.000'6.000'56,"6.000"13.000"-6,7.000 12.000-3,6.000 13.000-6,1.000 2.000-4,-3.000-5.000-5,-3.000-7.000-4,-2.000-5.000-6,-1.000-3.000-3,3.000 4.000-2,3.000 3.000-1,4.000 3.000-3,-3.000 1.000-5,-5.000 1.000-8,-7.000-1.000-8,-5.000 1.000-8,-8.000-3.000-9,-5.000-2.000-10,-7.000-3.000-9,-5.000-3.000-9,-11.000-2.000-4,-11.000 0.000 3,-14.000 0.000 3,-11.000 0.000 2</inkml:trace>
</inkml:ink>
</file>

<file path=ppt/ink/ink2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1:30"/>
    </inkml:context>
    <inkml:brush xml:id="br0">
      <inkml:brushProperty name="width" value="0.0376491360366344" units="cm"/>
      <inkml:brushProperty name="height" value="0.0376491360366344" units="cm"/>
      <inkml:brushProperty name="color" value="#00bff3"/>
      <inkml:brushProperty name="ignorePressure" value="0"/>
    </inkml:brush>
  </inkml:definitions>
  <inkml:trace contextRef="#ctx0" brushRef="#br0">19950.000 26800.000 584,'46.000'48.000'150,"-5.000"-3.000"-35,-7.000-3.000-37,-5.000-2.000-36,-4.000 0.000-23,0.000 7.000-8,0.000 6.000-10,0.000 7.000-10,-4.000 0.000-8,-5.000-2.000-8,-7.000-3.000-9,-5.000-3.000-8,-3.000-6.000 0,4.000-5.000 6,3.000-7.000 6,3.000-5.000 8</inkml:trace>
</inkml:ink>
</file>

<file path=ppt/ink/ink27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2:30"/>
    </inkml:context>
    <inkml:brush xml:id="br0">
      <inkml:brushProperty name="width" value="0.0451179035007954" units="cm"/>
      <inkml:brushProperty name="height" value="0.0451179035007954" units="cm"/>
      <inkml:brushProperty name="color" value="#f2395b"/>
      <inkml:brushProperty name="ignorePressure" value="0"/>
    </inkml:brush>
  </inkml:definitions>
  <inkml:trace contextRef="#ctx0" brushRef="#br0">67300.000 55100.000 487,'-27.000'-21.000'5,"-3.000"10.000"8,-3.000 10.000 10,-2.000 9.000 8,-3.000 10.000 5,1.000 14.000-2,-1.000 11.000-2,1.000 14.000-1,-1.000 7.000-1,1.000 3.000 0,-1.000 3.000-2,1.000 4.000 0,-1.000 1.000-2,1.000 0.000-2,-1.000 0.000-1,1.000 0.000-3,1.000 1.000-2,3.000 4.000-2,3.000 3.000-3,4.000 3.000-1,2.000 1.000-2,4.000 1.000-1,3.000-1.000-1,3.000 1.000 1,3.000-1.000-6,3.000 1.000-6,3.000-1.000-9,4.000 1.000-8,8.000-3.000-5,17.000-2.000-5,15.000-3.000-4,16.000-3.000-4,10.000-6.000-2,7.000-5.000-3,6.000-7.000 0,7.000-5.000-3,-4.000-11.000 1,-12.000-11.000 1,-13.000-14.000 1,-12.000-11.000 1</inkml:trace>
</inkml:ink>
</file>

<file path=ppt/ink/ink27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2:30"/>
    </inkml:context>
    <inkml:brush xml:id="br0">
      <inkml:brushProperty name="width" value="0.0402870252728462" units="cm"/>
      <inkml:brushProperty name="height" value="0.0402870252728462" units="cm"/>
      <inkml:brushProperty name="color" value="#f2395b"/>
      <inkml:brushProperty name="ignorePressure" value="0"/>
    </inkml:brush>
  </inkml:definitions>
  <inkml:trace contextRef="#ctx0" brushRef="#br0">68400.000 55900.000 546,'-8.000'-22.000'9,"34.000"6.000"20,35.000 7.000 18,35.000 6.000 20,21.000 4.000 3,9.000 4.000-14,10.000 3.000-13,10.000 3.000-14,5.000-1.000-7,4.000-2.000-4,3.000-3.000-3,3.000-3.000-4,7.000-6.000-1,14.000-5.000-1,11.000-7.000-1,14.000-5.000 0,0.000-1.000-5,-8.000 6.000-10,-10.000 7.000-8,-9.000 6.000-9,-15.000 7.000-3,-18.000 10.000 2,-19.000 10.000 3,-18.000 9.000 2,-20.000 2.000-2,-18.000-2.000-6,-19.000-3.000-6,-18.000-3.000-6</inkml:trace>
</inkml:ink>
</file>

<file path=ppt/ink/ink27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2:31"/>
    </inkml:context>
    <inkml:brush xml:id="br0">
      <inkml:brushProperty name="width" value="0.0554071962833405" units="cm"/>
      <inkml:brushProperty name="height" value="0.0554071962833405" units="cm"/>
      <inkml:brushProperty name="color" value="#f2395b"/>
      <inkml:brushProperty name="ignorePressure" value="0"/>
    </inkml:brush>
  </inkml:definitions>
  <inkml:trace contextRef="#ctx0" brushRef="#br0">69450.000 56650.000 397,'-43.000'-24.000'3,"17.000"4.000"9,15.000 3.000 7,16.000 3.000 8,10.000 3.000 2,7.000 3.000-2,6.000 3.000-2,7.000 4.000-3,8.000 2.000-2,14.000 4.000-2,11.000 3.000-2,14.000 3.000-2,0.000 4.000-1,-8.000 7.000 1,-10.000 6.000 1,-9.000 7.000 0,-12.000 4.000 0,-11.000 3.000-3,-14.000 3.000-2,-11.000 4.000-2,-14.000 2.000-4,-11.000 4.000-4,-14.000 3.000-5,-11.000 3.000-5,-9.000 3.000-1,-3.000 3.000-1,-3.000 3.000 1,-2.000 4.000 0,-1.000-3.000 1,3.000-5.000 1,3.000-7.000 2,4.000-5.000 0,5.000-8.000 2,10.000-5.000 2,10.000-7.000 1,9.000-5.000 2,10.000-8.000 1,14.000-5.000 0,11.000-7.000-1,14.000-5.000 1,10.000-8.000 0,9.000-5.000 1,10.000-7.000 0,10.000-5.000 2,7.000-8.000-3,6.000-5.000-4,7.000-7.000-4,6.000-5.000-4,-1.000-6.000-3,-5.000-3.000-3,-7.000-3.000-3,-5.000-2.000-3,-6.000-3.000 0,-3.000 1.000 1,-3.000-1.000 0,-2.000 1.000 2,-6.000 1.000 1,-6.000 3.000 3,-6.000 3.000 1,-6.000 4.000 3,-7.000 2.000 2,-6.000 4.000 6,-6.000 3.000 3,-6.000 3.000 6,-6.000 12.000 14,-2.000 22.000 24,-3.000 22.000 26,-3.000 23.000 24,-2.000 17.000 3,0.000 17.000-17,0.000 15.000-19,0.000 16.000-17,3.000 4.000-12,6.000-6.000-6,7.000-6.000-6,6.000-6.000-7,3.000-7.000-3,0.000-6.000-3,0.000-6.000-3,0.000-6.000-1,1.000-6.000-4,4.000-2.000-1,3.000-3.000-2,3.000-3.000-2,-5.000-1.000-2,-12.000 4.000-5,-13.000 3.000-2,-12.000 3.000-5,-13.000-1.000-2,-12.000-2.000 1,-13.000-3.000-1,-12.000-3.000 0,-9.000-4.000 0,-2.000-3.000 0,-3.000-3.000-1,-3.000-2.000 0,-4.000-6.000-4,-3.000-6.000-5,-3.000-6.000-5,-2.000-6.000-6,3.000-9.000-2,14.000-8.000 2,11.000-10.000 1,14.000-9.000 2</inkml:trace>
</inkml:ink>
</file>

<file path=ppt/ink/ink27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2:31"/>
    </inkml:context>
    <inkml:brush xml:id="br0">
      <inkml:brushProperty name="width" value="0.0332900173962116" units="cm"/>
      <inkml:brushProperty name="height" value="0.0332900173962116" units="cm"/>
      <inkml:brushProperty name="color" value="#f2395b"/>
      <inkml:brushProperty name="ignorePressure" value="0"/>
    </inkml:brush>
  </inkml:definitions>
  <inkml:trace contextRef="#ctx0" brushRef="#br0">71050.000 56850.000 660,'159.000'-66.000'72,"-31.000"19.000"-14,-31.000 19.000-14,-31.000 19.000-14,-12.000 7.000-6,10.000-3.000 2,10.000-3.000 4,9.000-2.000 2,1.000-1.000-9,-6.000 3.000-22,-6.000 3.000-22,-6.000 4.000-22,-9.000 1.000-8,-8.000 0.000 8,-10.000 0.000 6,-9.000 0.000 7</inkml:trace>
</inkml:ink>
</file>

<file path=ppt/ink/ink27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2:32"/>
    </inkml:context>
    <inkml:brush xml:id="br0">
      <inkml:brushProperty name="width" value="0.0376884713768959" units="cm"/>
      <inkml:brushProperty name="height" value="0.0376884713768959" units="cm"/>
      <inkml:brushProperty name="color" value="#f2395b"/>
      <inkml:brushProperty name="ignorePressure" value="0"/>
    </inkml:brush>
  </inkml:definitions>
  <inkml:trace contextRef="#ctx0" brushRef="#br0">68750.000 53100.000 583,'31.000'-46.000'9,"13.000"10.000"17,12.000 10.000 17,13.000 9.000 18,-2.000 10.000 3,-16.000 14.000-11,-15.000 11.000-11,-15.000 14.000-11,-7.000 11.000-8,3.000 14.000-5,3.000 11.000-5,4.000 14.000-5,-10.000 5.000-3,-22.000 1.000 1,-22.000-1.000-1,-21.000 1.000 0,-17.000-1.000-1,-8.000 1.000-3,-10.000-1.000-4,-9.000 1.000-3,-2.000-4.000-3,6.000-6.000-5,7.000-6.000-4,6.000-6.000-5,6.000-7.000 0,6.000-6.000 5,7.000-6.000 5,6.000-6.000 3,23.000-16.000 9,41.000-25.000 10,40.000-25.000 10,42.000-25.000 11,22.000-11.000 1,7.000 3.000-9,6.000 3.000-8,7.000 4.000-10,0.000 2.000-7,-2.000 4.000-8,-3.000 3.000-6,-3.000 3.000-8,-9.000 3.000-6,-11.000 3.000-6,-14.000 3.000-6,-11.000 4.000-6,-12.000 2.000 0,-9.000 4.000 8,-10.000 3.000 7,-8.000 3.000 6,-9.000 1.000 4,-6.000 1.000-1,-6.000-1.000-1,-6.000 1.000 0</inkml:trace>
</inkml:ink>
</file>

<file path=ppt/ink/ink27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2:32"/>
    </inkml:context>
    <inkml:brush xml:id="br0">
      <inkml:brushProperty name="width" value="0.0565649196505547" units="cm"/>
      <inkml:brushProperty name="height" value="0.0565649196505547" units="cm"/>
      <inkml:brushProperty name="color" value="#f2395b"/>
      <inkml:brushProperty name="ignorePressure" value="0"/>
    </inkml:brush>
  </inkml:definitions>
  <inkml:trace contextRef="#ctx0" brushRef="#br0">70350.000 53150.000 388,'21.000'-69.000'10,"-5.000"13.000"5,-7.000 12.000 4,-5.000 13.000 5,-4.000 16.000 7,0.000 23.000 11,0.000 22.000 10,0.000 22.000 11,-2.000 12.000 1,-3.000 3.000-8,-3.000 3.000-7,-2.000 4.000-8,-3.000 4.000-6,1.000 6.000-6,-1.000 7.000-7,1.000 6.000-5,1.000 6.000-5,3.000 6.000-3,3.000 7.000-3,4.000 6.000-3,1.000 10.000-2,0.000 17.000 2,0.000 15.000 1,0.000 16.000 1,0.000 1.000-9,0.000-12.000-15,0.000-13.000-17,0.000-12.000-17,0.000-15.000-5,0.000-15.000 6,0.000-15.000 5,0.000-16.000 6,0.000-12.000 2,0.000-5.000-2,0.000-7.000-2,0.000-5.000-1</inkml:trace>
</inkml:ink>
</file>

<file path=ppt/ink/ink27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2:32"/>
    </inkml:context>
    <inkml:brush xml:id="br0">
      <inkml:brushProperty name="width" value="0.0450738109648228" units="cm"/>
      <inkml:brushProperty name="height" value="0.0450738109648228" units="cm"/>
      <inkml:brushProperty name="color" value="#f2395b"/>
      <inkml:brushProperty name="ignorePressure" value="0"/>
    </inkml:brush>
  </inkml:definitions>
  <inkml:trace contextRef="#ctx0" brushRef="#br0">70300.000 52850.000 488,'-22.000'-113.000'0,"6.000"26.000"0,7.000 24.000 0,6.000 26.000 0,9.000 10.000 6,13.000-3.000 14,12.000-3.000 13,13.000-2.000 14,6.000 2.000 3,0.000 9.000-4,0.000 10.000-5,0.000 10.000-5,3.000 11.000-3,6.000 17.000-3,7.000 15.000-2,6.000 16.000-2,-2.000 5.000-3,-9.000-2.000-4,-10.000-3.000-2,-8.000-3.000-4,-9.000-1.000-2,-6.000 4.000-1,-6.000 3.000-1,-6.000 3.000-1,-10.000 4.000-3,-12.000 7.000-4,-13.000 6.000-6,-12.000 7.000-4,-16.000 4.000-6,-19.000 3.000-11,-18.000 3.000-8,-19.000 4.000-10,-4.000-6.000-4,14.000-11.000-2,11.000-14.000 0,14.000-11.000 0,8.000-11.000 0,7.000-5.000 3,6.000-7.000 3,7.000-5.000 4</inkml:trace>
</inkml:ink>
</file>

<file path=ppt/ink/ink27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2:35"/>
    </inkml:context>
    <inkml:brush xml:id="br0">
      <inkml:brushProperty name="width" value="0.0502110831439495" units="cm"/>
      <inkml:brushProperty name="height" value="0.0502110831439495" units="cm"/>
      <inkml:brushProperty name="color" value="#f2395b"/>
      <inkml:brushProperty name="ignorePressure" value="0"/>
    </inkml:brush>
  </inkml:definitions>
  <inkml:trace contextRef="#ctx0" brushRef="#br0">73200.000 53900.000 438,'75.000'1.000'42,"0.000"4.000"-1,0.000 3.000 0,0.000 3.000 0,1.000 4.000-2,4.000 7.000-2,3.000 6.000-4,3.000 7.000-1,-1.000 7.000-3,-2.000 9.000-2,-3.000 10.000-2,-3.000 10.000-1,-6.000 4.000-3,-5.000 0.000-2,-7.000 0.000-4,-5.000 0.000-2,-3.000 4.000-1,4.000 10.000-1,3.000 10.000 0,3.000 9.000-1,-5.000 2.000 0,-12.000-2.000-1,-13.000-3.000-1,-12.000-3.000-2,-10.000-2.000-2,-6.000 0.000-3,-6.000 0.000-2,-6.000 0.000-3,-13.000 4.000-3,-19.000 10.000-2,-18.000 10.000-1,-19.000 9.000-3,-21.000 10.000-3,-21.000 14.000-7,-22.000 11.000-7,-22.000 14.000-5,-4.000-3.000-5,17.000-15.000-2,15.000-15.000-2,16.000-16.000-2,13.000-18.000-1,14.000-18.000-2,11.000-19.000 0,14.000-18.000-1</inkml:trace>
</inkml:ink>
</file>

<file path=ppt/ink/ink27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2:40"/>
    </inkml:context>
    <inkml:brush xml:id="br0">
      <inkml:brushProperty name="width" value="0.0418428815901279" units="cm"/>
      <inkml:brushProperty name="height" value="0.0418428815901279" units="cm"/>
      <inkml:brushProperty name="color" value="#f2395b"/>
      <inkml:brushProperty name="ignorePressure" value="0"/>
    </inkml:brush>
  </inkml:definitions>
  <inkml:trace contextRef="#ctx0" brushRef="#br0">80900.000 50350.000 525,'45.000'-68.000'0,"-9.000"17.000"0,-10.000 15.000 0,-8.000 16.000 0,-3.000 1.000 1,7.000-12.000 1,6.000-13.000 2,7.000-12.000 2,-12.000 7.000 4,-28.000 29.000 8,-28.000 28.000 9,-27.000 28.000 7,-15.000 17.000 2,0.000 6.000-6,0.000 7.000-5,0.000 6.000-6,0.000 3.000-3,0.000 0.000-1,0.000 0.000-2,0.000 0.000-1,3.000 0.000-1,6.000 0.000 0,7.000 0.000 0,6.000 0.000-1,3.000-2.000 0,0.000-3.000-1,0.000-3.000 0,0.000-2.000-2,4.000-5.000 1,10.000-2.000-2,10.000-3.000-1,9.000-3.000 0,6.000-4.000-2,3.000-3.000-1,3.000-3.000-3,4.000-2.000-2,5.000-8.000-1,10.000-8.000 0,10.000-10.000 1,9.000-9.000-1,10.000-9.000 1,14.000-5.000-1,11.000-7.000-1,14.000-5.000 1,11.000-11.000-1,14.000-11.000 1,11.000-14.000 1,14.000-11.000 0,5.000-9.000 0,1.000-3.000-2,-1.000-3.000-4,1.000-2.000-2,-6.000-3.000 0,-8.000 1.000 2,-10.000-1.000 1,-9.000 1.000 1,-13.000-1.000 2,-16.000 1.000-1,-15.000-1.000 1,-15.000 1.000-1,-14.000 2.000 1,-8.000 7.000 0,-10.000 6.000 0,-9.000 7.000 1,-10.000 4.000 0,-9.000 3.000 2,-10.000 3.000 1,-8.000 4.000 2,-8.000 4.000 1,-2.000 6.000-1,-3.000 7.000 0,-3.000 6.000-1,-2.000 4.000 0,0.000 4.000 0,0.000 3.000 0,0.000 3.000-1,-5.000 9.000 0,-9.000 16.000 0,-10.000 15.000 1,-8.000 17.000 0,-6.000 8.000 0,1.000 4.000 0,-1.000 3.000 0,1.000 3.000 1,2.000 3.000 0,7.000 3.000 4,6.000 3.000 3,7.000 4.000 3,8.000-3.000 2,14.000-5.000 1,11.000-7.000 1,14.000-5.000 1,8.000-6.000 0,7.000-3.000-2,6.000-3.000-2,7.000-2.000 0,8.000-3.000-2,14.000 1.000 2,11.000-1.000 1,14.000 1.000 0,8.000-1.000 1,7.000 1.000-2,6.000-1.000-1,7.000 1.000-1,4.000 1.000-1,3.000 3.000-3,3.000 3.000-1,4.000 4.000-1,-3.000 1.000-3,-5.000 0.000-1,-7.000 0.000-1,-5.000 0.000-1,-6.000 0.000-3,-3.000 0.000-6,-3.000 0.000-3,-2.000 0.000-5,-3.000-5.000-2,1.000-9.000 1,-1.000-10.000 2,1.000-8.000 1,1.000-8.000-5,3.000-2.000-13,3.000-3.000-12,4.000-3.000-12,-4.000-7.000-2,-9.000-9.000 6,-10.000-10.000 9,-8.000-8.000 6</inkml:trace>
</inkml:ink>
</file>

<file path=ppt/ink/ink27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2:41"/>
    </inkml:context>
    <inkml:brush xml:id="br0">
      <inkml:brushProperty name="width" value="0.0427211113274097" units="cm"/>
      <inkml:brushProperty name="height" value="0.0427211113274097" units="cm"/>
      <inkml:brushProperty name="color" value="#f2395b"/>
      <inkml:brushProperty name="ignorePressure" value="0"/>
    </inkml:brush>
  </inkml:definitions>
  <inkml:trace contextRef="#ctx0" brushRef="#br0">84050.000 50000.000 514,'-46.000'-90.000'5,"10.000"23.000"8,10.000 22.000 8,9.000 22.000 9,9.000 15.000 5,9.000 9.000-2,10.000 10.000-1,10.000 10.000 0,7.000 5.000-2,6.000 4.000-1,7.000 3.000-2,6.000 3.000-2,1.000-1.000-2,-3.000-2.000-2,-3.000-3.000-3,-2.000-3.000-3,-3.000-2.000-1,1.000 0.000 0,-1.000 0.000 0,1.000 0.000-1,-1.000-2.000 0,1.000-3.000-3,-1.000-3.000-2,1.000-2.000-2,2.000 0.000-2,7.000 7.000-4,6.000 6.000-1,7.000 7.000-4,-1.000 2.000-1,-6.000 1.000 2,-6.000-1.000 0,-6.000 1.000 1,-4.000-4.000 0,1.000-6.000 0,-1.000-6.000-1,1.000-6.000 0,1.000-2.000-1,3.000 3.000 0,3.000 3.000 0,4.000 4.000 0,-9.000 1.000 1,-18.000 0.000 3,-19.000 0.000 4,-18.000 0.000 2,-20.000 1.000 1,-18.000 4.000-4,-19.000 3.000-3,-18.000 3.000-3,-9.000 1.000-1,4.000 1.000 2,3.000-1.000 2,3.000 1.000 1,-4.000 2.000 0,-8.000 7.000 1,-10.000 6.000 0,-9.000 7.000 0,-4.000 2.000 0,4.000 1.000-1,3.000-1.000 0,3.000 1.000-1,4.000-1.000-1,7.000 1.000-3,6.000-1.000-2,7.000 1.000-2,8.000-4.000-3,14.000-6.000-1,11.000-6.000-1,14.000-6.000-2,24.000-15.000-8,38.000-21.000-15,37.000-22.000-15,38.000-22.000-14,12.000-13.000-1,-12.000-3.000 14,-13.000-3.000 13,-12.000-2.000 13,-10.000 0.000 9,-6.000 7.000 3,-6.000 6.000 2,-6.000 7.000 3</inkml:trace>
</inkml:ink>
</file>

<file path=ppt/ink/ink2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1:31"/>
    </inkml:context>
    <inkml:brush xml:id="br0">
      <inkml:brushProperty name="width" value="0.0395863428711891" units="cm"/>
      <inkml:brushProperty name="height" value="0.0395863428711891" units="cm"/>
      <inkml:brushProperty name="color" value="#00bff3"/>
      <inkml:brushProperty name="ignorePressure" value="0"/>
    </inkml:brush>
  </inkml:definitions>
  <inkml:trace contextRef="#ctx0" brushRef="#br0">21200.000 26050.000 555,'6.000'-43.000'70,"13.000"17.000"-14,12.000 15.000-12,13.000 16.000-14,7.000 9.000-6,4.000 3.000-2,3.000 3.000-2,3.000 4.000 0,-2.000 1.000-3,-6.000 0.000-1,-6.000 0.000-1,-6.000 0.000-3,-7.000 3.000-1,-6.000 6.000-4,-6.000 7.000-2,-6.000 6.000-4,-6.000 4.000-1,-2.000 4.000 2,-3.000 3.000 0,-3.000 3.000 2,-9.000 7.000-3,-11.000 14.000-6,-14.000 11.000-6,-11.000 14.000-6,-9.000 3.000-3,-3.000-2.000 0,-3.000-3.000-1,-2.000-3.000 0,-1.000-9.000 2,3.000-11.000 2,3.000-14.000 2,4.000-11.000 4,2.000-11.000 4,4.000-5.000 5,3.000-7.000 6,3.000-5.000 6,12.000-8.000 7,22.000-5.000 8,22.000-7.000 8,23.000-5.000 8,14.000-6.000 1,10.000-3.000-10,10.000-3.000-7,9.000-2.000-10,2.000-3.000-8,-2.000 1.000-7,-3.000-1.000-9,-3.000 1.000-7,-2.000 1.000-7,0.000 3.000-6,0.000 3.000-6,0.000 4.000-5,3.000-1.000-4,6.000-3.000-4,7.000-3.000-3,6.000-2.000-2,-4.000-5.000 2,-11.000-2.000 8,-14.000-3.000 9,-11.000-3.000 9,-9.000-2.000 5,-3.000 0.000 4,-3.000 0.000 4,-2.000 0.000 3</inkml:trace>
</inkml:ink>
</file>

<file path=ppt/ink/ink27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2:43"/>
    </inkml:context>
    <inkml:brush xml:id="br0">
      <inkml:brushProperty name="width" value="0.0431159250438213" units="cm"/>
      <inkml:brushProperty name="height" value="0.0431159250438213" units="cm"/>
      <inkml:brushProperty name="color" value="#f2395b"/>
      <inkml:brushProperty name="ignorePressure" value="0"/>
    </inkml:brush>
  </inkml:definitions>
  <inkml:trace contextRef="#ctx0" brushRef="#br0">86900.000 49000.000 510,'-2.000'-47.000'6,"-3.000"6.000"11,-3.000 7.000 12,-2.000 6.000 12,-1.000 15.000 6,3.000 26.000-2,3.000 24.000 0,4.000 26.000-2,-1.000 19.000-3,-3.000 17.000-6,-3.000 15.000-7,-2.000 16.000-7,-5.000 9.000-3,-2.000 3.000-1,-3.000 3.000-1,-3.000 4.000 0,-4.000 1.000-3,-3.000 0.000-2,-3.000 0.000-4,-2.000 0.000-2,-3.000 1.000-3,1.000 4.000-6,-1.000 3.000-4,1.000 3.000-5,2.000 1.000-3,7.000 1.000-2,6.000-1.000-3,7.000 1.000-2,4.000-7.000-3,3.000-12.000-2,3.000-13.000-2,4.000-12.000-3,1.000-13.000 0,0.000-12.000 1,0.000-13.000 2,0.000-12.000 1,3.000-16.000 0,6.000-19.000-3,7.000-18.000-2,6.000-19.000-3</inkml:trace>
</inkml:ink>
</file>

<file path=ppt/ink/ink27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2:43"/>
    </inkml:context>
    <inkml:brush xml:id="br0">
      <inkml:brushProperty name="width" value="0.0458985790610313" units="cm"/>
      <inkml:brushProperty name="height" value="0.0458985790610313" units="cm"/>
      <inkml:brushProperty name="color" value="#f2395b"/>
      <inkml:brushProperty name="ignorePressure" value="0"/>
    </inkml:brush>
  </inkml:definitions>
  <inkml:trace contextRef="#ctx0" brushRef="#br0">88150.000 49950.000 479,'20.000'-113.000'5,"-9.000"26.000"10,-10.000 24.000 11,-8.000 26.000 10,-14.000 24.000 6,-15.000 26.000 0,-15.000 24.000 2,-16.000 26.000 1,-13.000 13.000-4,-9.000 4.000-9,-10.000 3.000-10,-8.000 3.000-9,-4.000-2.000-5,3.000-6.000-1,3.000-6.000-1,4.000-6.000-1,2.000-4.000-2,4.000 1.000-3,3.000-1.000-4,3.000 1.000-3,3.000-4.000-1,3.000-6.000 4,3.000-6.000 3,4.000-6.000 2,7.000-4.000 2,13.000 1.000 0,12.000-1.000 1,13.000 1.000 0,18.000-1.000 1,26.000 1.000 3,24.000-1.000 3,26.000 1.000 3,18.000-3.000 0,13.000-2.000-3,12.000-3.000-1,13.000-3.000-3,7.000-2.000-1,4.000 0.000 0,3.000 0.000-1,3.000 0.000 0,-1.000 0.000 0,-2.000 0.000-1,-3.000 0.000 1,-3.000 0.000 1,-9.000 3.000-2,-11.000 6.000 1,-14.000 7.000-2,-11.000 6.000 0,-11.000-1.000-2,-5.000-5.000-3,-7.000-7.000-3,-5.000-5.000-3</inkml:trace>
</inkml:ink>
</file>

<file path=ppt/ink/ink27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2:43"/>
    </inkml:context>
    <inkml:brush xml:id="br0">
      <inkml:brushProperty name="width" value="0.0276333056390285" units="cm"/>
      <inkml:brushProperty name="height" value="0.0276333056390285" units="cm"/>
      <inkml:brushProperty name="color" value="#f2395b"/>
      <inkml:brushProperty name="ignorePressure" value="0"/>
    </inkml:brush>
  </inkml:definitions>
  <inkml:trace contextRef="#ctx0" brushRef="#br0">89450.000 51700.000 796,'-22.000'-41.000'12,"6.000"19.000"27,7.000 19.000 24,6.000 19.000 26</inkml:trace>
</inkml:ink>
</file>

<file path=ppt/ink/ink27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2:51"/>
    </inkml:context>
    <inkml:brush xml:id="br0">
      <inkml:brushProperty name="width" value="0.0384153798222542" units="cm"/>
      <inkml:brushProperty name="height" value="0.0384153798222542" units="cm"/>
      <inkml:brushProperty name="color" value="#f2395b"/>
      <inkml:brushProperty name="ignorePressure" value="0"/>
    </inkml:brush>
  </inkml:definitions>
  <inkml:trace contextRef="#ctx0" brushRef="#br0">93250.000 50000.000 572,'1.000'-46.000'1,"4.000"10.000"0,3.000 10.000 1,3.000 9.000 0,7.000 6.000 5,14.000 3.000 9,11.000 3.000 7,14.000 4.000 9,13.000-4.000 0,16.000-9.000-5,15.000-10.000-6,17.000-8.000-5,0.000-3.000-5,-11.000 7.000-2,-14.000 6.000-3,-11.000 7.000-3,-14.000 4.000-4,-11.000 3.000-7,-14.000 3.000-6,-11.000 4.000-8,-14.000 4.000-5,-11.000 6.000-5,-14.000 7.000-6,-11.000 6.000-5,-12.000 4.000 1,-9.000 4.000 8,-10.000 3.000 8,-8.000 3.000 8,-4.000-1.000 5,3.000-2.000 4,3.000-3.000 2,4.000-3.000 3,-1.000-4.000 2,-3.000-3.000 0,-3.000-3.000 1,-2.000-2.000 0,-1.000-3.000 1,3.000 1.000 4,3.000-1.000 4,4.000 1.000 3,1.000-3.000 2,0.000-2.000 0,0.000-3.000 1,0.000-3.000 1,3.000 1.000 1,6.000 6.000 3,7.000 7.000 2,6.000 6.000 3,3.000 4.000 2,0.000 4.000 1,0.000 3.000 2,0.000 3.000 1,0.000 3.000 0,0.000 3.000-2,0.000 3.000-3,0.000 4.000-2,3.000 4.000-1,6.000 6.000 0,7.000 7.000-2,6.000 6.000 0,1.000 6.000-1,-3.000 6.000-3,-3.000 7.000-2,-2.000 6.000-2,-1.000 6.000-3,3.000 6.000-1,3.000 7.000-2,4.000 6.000-3,-1.000 6.000 0,-3.000 6.000 1,-3.000 7.000 0,-2.000 6.000 1,-1.000-1.000-6,3.000-5.000-9,3.000-7.000-10,4.000-5.000-11,1.000-11.000-6,0.000-11.000-2,0.000-14.000-3,0.000-11.000-3</inkml:trace>
</inkml:ink>
</file>

<file path=ppt/ink/ink27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2:51"/>
    </inkml:context>
    <inkml:brush xml:id="br0">
      <inkml:brushProperty name="width" value="0.0327517054975033" units="cm"/>
      <inkml:brushProperty name="height" value="0.0327517054975033" units="cm"/>
      <inkml:brushProperty name="color" value="#f2395b"/>
      <inkml:brushProperty name="ignorePressure" value="0"/>
    </inkml:brush>
  </inkml:definitions>
  <inkml:trace contextRef="#ctx0" brushRef="#br0">93400.000 51100.000 671,'45.000'-68.000'0,"-9.000"17.000"0,-10.000 15.000 0,-8.000 16.000 0,0.000 5.000 5,14.000-2.000 9,11.000-3.000 9,14.000-3.000 10,7.000 1.000 3,3.000 6.000-4,3.000 7.000-4,4.000 6.000-3,-3.000 6.000-3,-5.000 6.000-3,-7.000 7.000-1,-5.000 6.000-3,-9.000 3.000-4,-9.000 0.000-4,-10.000 0.000-5,-8.000 0.000-5,-11.000 6.000-1,-8.000 13.000 2,-10.000 12.000 1,-9.000 13.000 2,-16.000 10.000 0,-22.000 10.000-3,-22.000 10.000-1,-21.000 9.000-3,-6.000-4.000-3,14.000-15.000-5,11.000-15.000-6,14.000-16.000-5,7.000-15.000-3,3.000-11.000 0,3.000-14.000 1,4.000-11.000-1,4.000-15.000 2,6.000-16.000 1,7.000-15.000 2,6.000-15.000 1,4.000-11.000 1,4.000-2.000 1,3.000-3.000 2,3.000-3.000 1,4.000 4.000 5,7.000 13.000 12,6.000 12.000 11,7.000 13.000 10,7.000 9.000 7,9.000 6.000 2,10.000 7.000 2,10.000 6.000 2,5.000 7.000 1,4.000 10.000-1,3.000 10.000 1,3.000 9.000-1,1.000 4.000-3,1.000 1.000-3,-1.000-1.000-6,1.000 1.000-3,-1.000-1.000-6,1.000 1.000-4,-1.000-1.000-5,1.000 1.000-4,-4.000-4.000-2,-6.000-6.000 0,-6.000-6.000 1,-6.000-6.000 1,-4.000-7.000-7,1.000-6.000-15,-1.000-6.000-15,1.000-6.000-15,-4.000-6.000-6,-6.000-2.000 2,-6.000-3.000 3,-6.000-3.000 2</inkml:trace>
</inkml:ink>
</file>

<file path=ppt/ink/ink27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2:52"/>
    </inkml:context>
    <inkml:brush xml:id="br0">
      <inkml:brushProperty name="width" value="0.0347361639142036" units="cm"/>
      <inkml:brushProperty name="height" value="0.0347361639142036" units="cm"/>
      <inkml:brushProperty name="color" value="#f2395b"/>
      <inkml:brushProperty name="ignorePressure" value="0"/>
    </inkml:brush>
  </inkml:definitions>
  <inkml:trace contextRef="#ctx0" brushRef="#br0">95500.000 49350.000 633,'1.000'-68.000'2,"4.000"17.000"3,3.000 15.000 4,3.000 16.000 4,-1.000 16.000 4,-2.000 20.000 2,-3.000 18.000 2,-3.000 20.000 4,-6.000 13.000-4,-5.000 9.000-11,-7.000 10.000-10,-5.000 10.000-11,-8.000 0.000-7,-5.000-5.000-2,-7.000-7.000-3,-5.000-5.000-4,-4.000-11.000 1,0.000-11.000 3,0.000-14.000 3,0.000-11.000 2,1.000-9.000 5,4.000-3.000 4,3.000-3.000 6,3.000-2.000 4,10.000-5.000 7,20.000-2.000 9,18.000-3.000 9,20.000-3.000 7,19.000-4.000 2,22.000-3.000-6,22.000-3.000-6,23.000-2.000-7,8.000-5.000-6,-3.000-2.000-4,-3.000-3.000-5,-2.000-3.000-4,-8.000 1.000-4,-8.000 6.000 1,-10.000 7.000-2,-9.000 6.000 0,-18.000 7.000 4,-24.000 10.000 10,-26.000 10.000 9,-24.000 9.000 8,-21.000 6.000 5,-16.000 3.000-2,-15.000 3.000-1,-15.000 4.000-2,-11.000 4.000-1,-2.000 6.000-3,-3.000 7.000 0,-3.000 6.000-3,-7.000 9.000-2,-9.000 13.000-2,-10.000 12.000-3,-8.000 13.000-4,-6.000 13.000-1,1.000 17.000-3,-1.000 15.000-3,1.000 16.000-2,2.000 5.000-4,7.000-2.000-5,6.000-3.000-5,7.000-3.000-4,11.000-13.000-4,20.000-22.000-3,18.000-22.000-2,20.000-21.000-3,11.000-20.000-1,7.000-15.000 1,6.000-15.000 0,7.000-16.000 1,5.000-15.000 1,7.000-11.000 2,6.000-14.000 1,7.000-11.000 2</inkml:trace>
</inkml:ink>
</file>

<file path=ppt/ink/ink27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2:52"/>
    </inkml:context>
    <inkml:brush xml:id="br0">
      <inkml:brushProperty name="width" value="0.0357712246477604" units="cm"/>
      <inkml:brushProperty name="height" value="0.0357712246477604" units="cm"/>
      <inkml:brushProperty name="color" value="#f2395b"/>
      <inkml:brushProperty name="ignorePressure" value="0"/>
    </inkml:brush>
  </inkml:definitions>
  <inkml:trace contextRef="#ctx0" brushRef="#br0">94700.000 51000.000 615,'6.000'-36.000'63,"13.000"28.000"2,12.000 28.000 2,13.000 29.000 1,6.000 11.000-9,0.000-2.000-20,0.000-3.000-19,0.000-3.000-20,-4.000-6.000-11,-5.000-5.000-4,-7.000-7.000-3,-5.000-5.000-3,-1.000-8.000-6,6.000-5.000-5,7.000-7.000-5,6.000-5.000-6,4.000-8.000-2,4.000-5.000 3,3.000-7.000 3,3.000-5.000 2,-1.000-4.000 4,-2.000 0.000 4,-3.000 0.000 4,-3.000 0.000 5,-7.000 1.000 3,-9.000 4.000 4,-10.000 3.000 3,-8.000 3.000 5,-11.000 7.000 10,-8.000 14.000 20,-10.000 11.000 19,-9.000 14.000 19,-4.000 5.000 5,4.000 1.000-8,3.000-1.000-8,3.000 1.000-8,3.000-1.000-8,3.000 1.000-5,3.000-1.000-6,4.000 1.000-6,5.000-6.000-6,10.000-8.000-8,10.000-10.000-6,9.000-9.000-7,10.000-7.000-7,14.000-3.000-8,11.000-3.000-7,14.000-2.000-7,3.000-6.000-3,-2.000-6.000 6,-3.000-6.000 4,-3.000-6.000 4,-7.000-1.000 6,-9.000 7.000 3,-10.000 6.000 6,-8.000 7.000 5,-25.000 13.000 8,-36.000 22.000 14,-39.000 22.000 12,-36.000 23.000 14,-20.000 8.000 2,1.000-3.000-8,-1.000-3.000-10,1.000-2.000-8,1.000-3.000-6,3.000 1.000-5,3.000-1.000-5,4.000 1.000-3,1.000-3.000-3,0.000-2.000 2,0.000-3.000 1,0.000-3.000 2,4.000-4.000 0,10.000-3.000 3,10.000-3.000 2,9.000-2.000 2,10.000-5.000 2,14.000-2.000 1,11.000-3.000 2,14.000-3.000 2,10.000-2.000-1,9.000 0.000-4,10.000 0.000-3,10.000 0.000-3,11.000-4.000-3,17.000-5.000-1,15.000-7.000-1,16.000-5.000-2,10.000-4.000-1,7.000 0.000-1,6.000 0.000 0,7.000 0.000-1,5.000 0.000-3,7.000 0.000-5,6.000 0.000-4,7.000 0.000-6,-1.000-2.000-5,-6.000-3.000-5,-6.000-3.000-5,-6.000-2.000-6,-15.000-3.000-2,-21.000 1.000 2,-22.000-1.000 2,-22.000 1.000 2</inkml:trace>
</inkml:ink>
</file>

<file path=ppt/ink/ink27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2:54"/>
    </inkml:context>
    <inkml:brush xml:id="br0">
      <inkml:brushProperty name="width" value="0.0480663552880287" units="cm"/>
      <inkml:brushProperty name="height" value="0.0480663552880287" units="cm"/>
      <inkml:brushProperty name="color" value="#f2395b"/>
      <inkml:brushProperty name="ignorePressure" value="0"/>
    </inkml:brush>
  </inkml:definitions>
  <inkml:trace contextRef="#ctx0" brushRef="#br0">97950.000 50400.000 457,'-22.000'-41.000'11,"6.000"19.000"23,7.000 19.000 22,6.000 19.000 22,3.000 10.000 4,0.000 4.000-15,0.000 3.000-15,0.000 3.000-15,0.000 7.000-10,0.000 14.000-3,0.000 11.000-2,0.000 14.000-4,0.000 7.000-4,0.000 3.000-3,0.000 3.000-5,0.000 4.000-2,0.000 7.000-6,0.000 13.000-4,0.000 12.000-6,0.000 13.000-4,-2.000 7.000-2,-3.000 4.000 0,-3.000 3.000 2,-2.000 3.000 1,0.000-5.000-6,7.000-12.000-12,6.000-13.000-12,7.000-12.000-12,2.000-18.000-4,1.000-21.000 1,-1.000-22.000 3,1.000-22.000 2</inkml:trace>
</inkml:ink>
</file>

<file path=ppt/ink/ink27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2:54"/>
    </inkml:context>
    <inkml:brush xml:id="br0">
      <inkml:brushProperty name="width" value="0.0338884517550468" units="cm"/>
      <inkml:brushProperty name="height" value="0.0338884517550468" units="cm"/>
      <inkml:brushProperty name="color" value="#f2395b"/>
      <inkml:brushProperty name="ignorePressure" value="0"/>
    </inkml:brush>
  </inkml:definitions>
  <inkml:trace contextRef="#ctx0" brushRef="#br0">97400.000 50400.000 649,'-18.000'-22.000'59,"17.000"6.000"-4,15.000 7.000-4,16.000 6.000-6,16.000 1.000-5,20.000-3.000-5,18.000-3.000-6,20.000-2.000-5,6.000-1.000-12,-2.000 3.000-16,-3.000 3.000-18,-3.000 4.000-17,-12.000 1.000-7,-18.000 0.000 4,-19.000 0.000 3,-18.000 0.000 3,-10.000 1.000 1,0.000 4.000-2,0.000 3.000-2,0.000 3.000-2</inkml:trace>
</inkml:ink>
</file>

<file path=ppt/ink/ink27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2:55"/>
    </inkml:context>
    <inkml:brush xml:id="br0">
      <inkml:brushProperty name="width" value="0.0346553102135658" units="cm"/>
      <inkml:brushProperty name="height" value="0.0346553102135658" units="cm"/>
      <inkml:brushProperty name="color" value="#f2395b"/>
      <inkml:brushProperty name="ignorePressure" value="0"/>
    </inkml:brush>
  </inkml:definitions>
  <inkml:trace contextRef="#ctx0" brushRef="#br0">97200.000 53200.000 634,'-46.000'-2.000'4,"10.000"-3.000"5,10.000-3.000 7,9.000-2.000 7,9.000-1.000 5,9.000 3.000 4,10.000 3.000 3,10.000 4.000 4,10.000 1.000-1,13.000 0.000-4,12.000 0.000-5,13.000 0.000-6,7.000-2.000-3,4.000-3.000-5,3.000-3.000-3,3.000-2.000-4,3.000-1.000-7,3.000 3.000-10,3.000 3.000-9,4.000 4.000-10,-3.000 1.000-6,-5.000 0.000-1,-7.000 0.000-2,-5.000 0.000-2,-11.000 0.000-1,-11.000 0.000-3,-14.000 0.000-2,-11.000 0.000-2</inkml:trace>
</inkml:ink>
</file>

<file path=ppt/ink/ink2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1:31"/>
    </inkml:context>
    <inkml:brush xml:id="br0">
      <inkml:brushProperty name="width" value="0.0398873761296272" units="cm"/>
      <inkml:brushProperty name="height" value="0.0398873761296272" units="cm"/>
      <inkml:brushProperty name="color" value="#00bff3"/>
      <inkml:brushProperty name="ignorePressure" value="0"/>
    </inkml:brush>
  </inkml:definitions>
  <inkml:trace contextRef="#ctx0" brushRef="#br0">24250.000 26100.000 551,'12.000'-30.000'51,"-24.000"41.000"8,-26.000 40.000 9,-24.000 42.000 9,-18.000 22.000-4,-9.000 7.000-18,-10.000 6.000-17,-8.000 7.000-17,-8.000 5.000-14,-2.000 7.000-11,-3.000 6.000-9,-3.000 7.000-10,4.000-7.000-8,13.000-19.000-6,12.000-18.000-5,13.000-19.000-7,13.000-18.000-2,17.000-15.000 2,15.000-15.000 2,16.000-16.000 2,9.000-15.000 4,3.000-11.000 5,3.000-14.000 7,4.000-11.000 5</inkml:trace>
</inkml:ink>
</file>

<file path=ppt/ink/ink27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2:55"/>
    </inkml:context>
    <inkml:brush xml:id="br0">
      <inkml:brushProperty name="width" value="0.0395593531429768" units="cm"/>
      <inkml:brushProperty name="height" value="0.0395593531429768" units="cm"/>
      <inkml:brushProperty name="color" value="#f2395b"/>
      <inkml:brushProperty name="ignorePressure" value="0"/>
    </inkml:brush>
  </inkml:definitions>
  <inkml:trace contextRef="#ctx0" brushRef="#br0">100600.000 49700.000 556,'1.000'-65.000'7,"4.000"23.000"16,3.000 22.000 15,3.000 22.000 15,1.000 18.000 4,1.000 16.000-6,-1.000 15.000-6,1.000 17.000-6,-3.000 7.000-7,-2.000 0.000-7,-3.000 0.000-7,-3.000 0.000-8,-2.000-2.000-2,0.000-3.000 1,0.000-3.000 2,0.000-2.000 1,0.000-6.000-7,0.000-6.000-14,0.000-6.000-15,0.000-6.000-14,3.000-10.000-13,6.000-12.000-8,7.000-13.000-10,6.000-12.000-10</inkml:trace>
</inkml:ink>
</file>

<file path=ppt/ink/ink27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2:56"/>
    </inkml:context>
    <inkml:brush xml:id="br0">
      <inkml:brushProperty name="width" value="0.0377387367188931" units="cm"/>
      <inkml:brushProperty name="height" value="0.0377387367188931" units="cm"/>
      <inkml:brushProperty name="color" value="#f2395b"/>
      <inkml:brushProperty name="ignorePressure" value="0"/>
    </inkml:brush>
  </inkml:definitions>
  <inkml:trace contextRef="#ctx0" brushRef="#br0">101550.000 49650.000 582,'23.000'-24.000'0,"-3.000"4.000"0,-3.000 3.000 0,-2.000 3.000 0,-12.000 9.000 9,-19.000 16.000 18,-18.000 15.000 17,-19.000 17.000 17,-13.000 10.000 3,-6.000 6.000-13,-6.000 7.000-13,-6.000 6.000-13,-4.000 1.000-9,1.000-3.000-7,-1.000-3.000-4,1.000-2.000-7,2.000-6.000-2,7.000-6.000-2,6.000-6.000-2,7.000-6.000 0,5.000-4.000-1,7.000 1.000 1,6.000-1.000 1,7.000 1.000 0,5.000-3.000 0,7.000-2.000-2,6.000-3.000-2,7.000-3.000-1,0.000-4.000 1,-2.000-3.000 4,-3.000-3.000 4,-3.000-2.000 5,-2.000-3.000 2,0.000 1.000 1,0.000-1.000 1,0.000 1.000 1,0.000-1.000 0,0.000 1.000 0,0.000-1.000-1,0.000 1.000 0,0.000-1.000-1,0.000 1.000-1,0.000-1.000 0,0.000 1.000 0,14.000-6.000-2,28.000-8.000-3,28.000-10.000-3,29.000-9.000-3,11.000-5.000-1,-2.000 0.000 0,-3.000 0.000 1,-3.000 0.000-1,-2.000 1.000 1,0.000 4.000 1,0.000 3.000 1,0.000 3.000 1,-4.000 1.000 1,-5.000 1.000-1,-7.000-1.000 1,-5.000 1.000-1,-8.000 1.000 2,-5.000 3.000 2,-7.000 3.000 3,-5.000 4.000 2,-14.000 7.000 2,-18.000 13.000 1,-19.000 12.000 2,-18.000 13.000 0,-17.000 9.000-1,-11.000 6.000-2,-14.000 7.000-3,-11.000 6.000-3,-6.000 1.000-2,4.000-3.000-1,3.000-3.000-1,3.000-2.000-2,4.000-3.000 1,7.000 1.000 1,6.000-1.000 1,7.000 1.000 2,4.000-4.000 1,3.000-6.000-1,3.000-6.000 1,4.000-6.000-1,15.000-7.000 2,28.000-6.000 2,28.000-6.000 4,29.000-6.000 3,15.000-6.000-1,3.000-2.000-3,3.000-3.000-5,4.000-3.000-2,2.000-6.000-5,4.000-5.000-4,3.000-7.000-4,3.000-5.000-4,-1.000-8.000-4,-2.000-5.000-6,-3.000-7.000-6,-3.000-5.000-5,-1.000-8.000-1,4.000-5.000 2,3.000-7.000 2,3.000-5.000 2,-4.000-1.000 4,-8.000 6.000 6,-10.000 7.000 6,-9.000 6.000 6,-9.000 6.000 2,-5.000 6.000 1,-7.000 7.000-1,-5.000 6.000 0,-11.000 12.000 14,-11.000 19.000 28,-14.000 19.000 28,-11.000 19.000 28,-9.000 12.000 5,-3.000 6.000-18,-3.000 7.000-17,-2.000 6.000-18,-3.000 1.000-13,1.000-3.000-6,-1.000-3.000-7,1.000-2.000-7,1.000-5.000-7,3.000-2.000-8,3.000-3.000-7,4.000-3.000-7,1.000-4.000-6,0.000-3.000-3,0.000-3.000-5,0.000-2.000-3,0.000-8.000-4,0.000-8.000-6,0.000-10.000-5,0.000-9.000-6</inkml:trace>
</inkml:ink>
</file>

<file path=ppt/ink/ink27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2:56"/>
    </inkml:context>
    <inkml:brush xml:id="br0">
      <inkml:brushProperty name="width" value="0.0338798426091671" units="cm"/>
      <inkml:brushProperty name="height" value="0.0338798426091671" units="cm"/>
      <inkml:brushProperty name="color" value="#f2395b"/>
      <inkml:brushProperty name="ignorePressure" value="0"/>
    </inkml:brush>
  </inkml:definitions>
  <inkml:trace contextRef="#ctx0" brushRef="#br0">100900.000 50850.000 649,'43.000'73.000'113,"-11.000"-3.000"-25,-14.000-3.000-26,-11.000-2.000-24,-11.000 0.000-17,-5.000 7.000-5,-7.000 6.000-7,-5.000 7.000-6,-9.000 2.000-5,-9.000 1.000-8,-10.000-1.000-6,-8.000 1.000-7,-9.000-4.000-6,-6.000-6.000-4,-6.000-6.000-6,-6.000-6.000-3,-1.000-9.000-2,7.000-8.000 3,6.000-10.000 2,7.000-9.000 3,5.000-7.000 4,7.000-3.000 4,6.000-3.000 5,7.000-2.000 4</inkml:trace>
</inkml:ink>
</file>

<file path=ppt/ink/ink27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2:57"/>
    </inkml:context>
    <inkml:brush xml:id="br0">
      <inkml:brushProperty name="width" value="0.0385641157627106" units="cm"/>
      <inkml:brushProperty name="height" value="0.0385641157627106" units="cm"/>
      <inkml:brushProperty name="color" value="#f2395b"/>
      <inkml:brushProperty name="ignorePressure" value="0"/>
    </inkml:brush>
  </inkml:definitions>
  <inkml:trace contextRef="#ctx0" brushRef="#br0">98950.000 51750.000 570,'-11.000'-40.000'7,"28.000"23.000"15,28.000 22.000 13,29.000 22.000 15,15.000 16.000 5,3.000 14.000-4,3.000 11.000-6,4.000 14.000-3,7.000 8.000-6,13.000 7.000-6,12.000 6.000-6,13.000 7.000-6,10.000-3.000-7,10.000-8.000-8,10.000-10.000-7,9.000-9.000-8,1.000-9.000-8,-6.000-5.000-7,-6.000-7.000-7,-6.000-5.000-7,-20.000-11.000-6,-30.000-11.000-7,-32.000-14.000-5,-30.000-11.000-6</inkml:trace>
</inkml:ink>
</file>

<file path=ppt/ink/ink27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2:57"/>
    </inkml:context>
    <inkml:brush xml:id="br0">
      <inkml:brushProperty name="width" value="0.0402134768664837" units="cm"/>
      <inkml:brushProperty name="height" value="0.0402134768664837" units="cm"/>
      <inkml:brushProperty name="color" value="#f2395b"/>
      <inkml:brushProperty name="ignorePressure" value="0"/>
    </inkml:brush>
  </inkml:definitions>
  <inkml:trace contextRef="#ctx0" brushRef="#br0">103300.000 49750.000 547,'21.000'-91.000'0,"-5.000"19.000"0,-7.000 19.000 0,-5.000 19.000 0,-3.000 10.000 6,4.000 4.000 13,3.000 3.000 14,3.000 3.000 12,-2.000 14.000 6,-6.000 25.000-1,-6.000 25.000 0,-6.000 25.000-2,-13.000 15.000-5,-19.000 7.000-7,-18.000 6.000-10,-19.000 7.000-7,-12.000-1.000-7,-2.000-6.000-4,-3.000-6.000-3,-3.000-6.000-3,-6.000-2.000-4,-5.000 3.000-1,-7.000 3.000-1,-5.000 4.000-1,2.000-6.000-7,13.000-11.000-13,12.000-14.000-11,13.000-11.000-13,13.000-11.000-5,17.000-5.000 0,15.000-7.000 0,16.000-5.000 0</inkml:trace>
</inkml:ink>
</file>

<file path=ppt/ink/ink27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2:57"/>
    </inkml:context>
    <inkml:brush xml:id="br0">
      <inkml:brushProperty name="width" value="0.0403474569320679" units="cm"/>
      <inkml:brushProperty name="height" value="0.0403474569320679" units="cm"/>
      <inkml:brushProperty name="color" value="#f2395b"/>
      <inkml:brushProperty name="ignorePressure" value="0"/>
    </inkml:brush>
  </inkml:definitions>
  <inkml:trace contextRef="#ctx0" brushRef="#br0">102400.000 50800.000 545,'43.000'7.000'53,"-11.000"17.000"-3,-14.000 15.000-3,-11.000 16.000-2,-9.000 9.000-3,-3.000 3.000-3,-3.000 3.000-3,-2.000 4.000-3,-6.000 1.000-5,-6.000 0.000-4,-6.000 0.000-6,-6.000 0.000-5,-2.000-4.000-4,3.000-5.000-1,3.000-7.000-2,4.000-5.000-2</inkml:trace>
</inkml:ink>
</file>

<file path=ppt/ink/ink27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2:57"/>
    </inkml:context>
    <inkml:brush xml:id="br0">
      <inkml:brushProperty name="width" value="0.0528331324458122" units="cm"/>
      <inkml:brushProperty name="height" value="0.0528331324458122" units="cm"/>
      <inkml:brushProperty name="color" value="#f2395b"/>
      <inkml:brushProperty name="ignorePressure" value="0"/>
    </inkml:brush>
  </inkml:definitions>
  <inkml:trace contextRef="#ctx0" brushRef="#br0">103150.000 50650.000 416,'45.000'-24.000'0,"-9.000"4.000"0,-10.000 3.000 0,-8.000 3.000 0,5.000-4.000 1,22.000-8.000 3,22.000-10.000 2,23.000-9.000 3,10.000-2.000 4,0.000 6.000 4,0.000 7.000 4,0.000 6.000 5,-4.000 4.000 0,-5.000 4.000-5,-7.000 3.000-4,-5.000 3.000-5,-9.000 4.000-4,-9.000 7.000-1,-10.000 6.000-3,-8.000 7.000-2,-8.000 4.000 0,-2.000 3.000 2,-3.000 3.000 2,-3.000 4.000 1,-6.000 8.000 5,-5.000 17.000 5,-7.000 15.000 7,-5.000 16.000 7,-6.000 5.000 2,-3.000-2.000-3,-3.000-3.000-1,-2.000-3.000-2,-3.000 2.000-1,1.000 10.000-2,-1.000 10.000 0,1.000 9.000-2,-1.000 6.000-2,1.000 3.000-3,-1.000 3.000-4,1.000 4.000-3,1.000-1.000-3,3.000-3.000-4,3.000-3.000-2,4.000-2.000-2,1.000-9.000-6,0.000-12.000-5,0.000-13.000-7,0.000-12.000-7,-5.000-15.000-7,-9.000-15.000-9,-10.000-15.000-8,-8.000-16.000-9,-4.000-13.000-2,3.000-9.000 6,3.000-10.000 6,4.000-8.000 6,1.000-8.000 4,0.000-2.000 2,0.000-3.000 4,0.000-3.000 2</inkml:trace>
</inkml:ink>
</file>

<file path=ppt/ink/ink27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2:58"/>
    </inkml:context>
    <inkml:brush xml:id="br0">
      <inkml:brushProperty name="width" value="0.0338838510215282" units="cm"/>
      <inkml:brushProperty name="height" value="0.0338838510215282" units="cm"/>
      <inkml:brushProperty name="color" value="#f2395b"/>
      <inkml:brushProperty name="ignorePressure" value="0"/>
    </inkml:brush>
  </inkml:definitions>
  <inkml:trace contextRef="#ctx0" brushRef="#br0">103300.000 51100.000 649,'134.000'0.000'74,"-31.000"0.000"-15,-31.000 0.000-15,-31.000 0.000-17,-13.000 4.000-7,6.000 10.000-1,7.000 10.000-1,6.000 9.000 0,-2.000 7.000-2,-9.000 7.000-1,-10.000 6.000-3,-8.000 7.000-1,-14.000 2.000-3,-15.000 1.000-2,-15.000-1.000-3,-16.000 1.000-3,-12.000-4.000-1,-5.000-6.000-3,-7.000-6.000-2,-5.000-6.000-1,-3.000-9.000-3,4.000-8.000-2,3.000-10.000-3,3.000-9.000-3,6.000-12.000-2,9.000-11.000-2,10.000-14.000-2,10.000-11.000-3,10.000-11.000 0,13.000-5.000-3,12.000-7.000 0,13.000-5.000-2,6.000 2.000 0,0.000 13.000 0,0.000 12.000 0,0.000 13.000 0</inkml:trace>
</inkml:ink>
</file>

<file path=ppt/ink/ink27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2:59"/>
    </inkml:context>
    <inkml:brush xml:id="br0">
      <inkml:brushProperty name="width" value="0.0319176055490971" units="cm"/>
      <inkml:brushProperty name="height" value="0.0319176055490971" units="cm"/>
      <inkml:brushProperty name="color" value="#f2395b"/>
      <inkml:brushProperty name="ignorePressure" value="0"/>
    </inkml:brush>
  </inkml:definitions>
  <inkml:trace contextRef="#ctx0" brushRef="#br0">85900.000 54350.000 689,'-111.000'-46.000'-29,"28.000"10.000"15,28.000 10.000 15,29.000 9.000 15,27.000 1.000 12,29.000-6.000 7,28.000-6.000 8,28.000-6.000 7,17.000-2.000 0,6.000 3.000-7,7.000 3.000-9,6.000 4.000-6,-2.000 2.000-10,-9.000 4.000-11,-10.000 3.000-10,-8.000 3.000-10,-14.000 6.000-10,-15.000 9.000-6,-15.000 10.000-6,-16.000 10.000-8,-12.000 5.000 1,-5.000 4.000 5,-7.000 3.000 7,-5.000 3.000 5,-6.000-2.000 2,-3.000-6.000-2,-3.000-6.000-2,-2.000-6.000-3</inkml:trace>
</inkml:ink>
</file>

<file path=ppt/ink/ink27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2:59"/>
    </inkml:context>
    <inkml:brush xml:id="br0">
      <inkml:brushProperty name="width" value="0.0346620716154575" units="cm"/>
      <inkml:brushProperty name="height" value="0.0346620716154575" units="cm"/>
      <inkml:brushProperty name="color" value="#f2395b"/>
      <inkml:brushProperty name="ignorePressure" value="0"/>
    </inkml:brush>
  </inkml:definitions>
  <inkml:trace contextRef="#ctx0" brushRef="#br0">84850.000 55350.000 634,'-183.000'17.000'24,"84.000"-16.000"9,85.000-15.000 10,85.000-15.000 10,50.000-7.000 0,20.000 3.000-8,18.000 3.000-9,20.000 4.000-8,6.000 1.000-7,-2.000 0.000-5,-3.000 0.000-7,-3.000 0.000-5,-12.000 3.000-5,-18.000 6.000-7,-19.000 7.000-5,-18.000 6.000-6,-15.000 1.000-6,-9.000-3.000-5,-10.000-3.000-6,-8.000-2.000-4,-12.000-5.000-4,-12.000-2.000-1,-13.000-3.000-1,-12.000-3.000-1,-9.000-2.000 3,-2.000 0.000 9,-3.000 0.000 9,-3.000 0.000 8</inkml:trace>
</inkml:ink>
</file>

<file path=ppt/ink/ink2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1:31"/>
    </inkml:context>
    <inkml:brush xml:id="br0">
      <inkml:brushProperty name="width" value="0.0436586402356625" units="cm"/>
      <inkml:brushProperty name="height" value="0.0436586402356625" units="cm"/>
      <inkml:brushProperty name="color" value="#00bff3"/>
      <inkml:brushProperty name="ignorePressure" value="0"/>
    </inkml:brush>
  </inkml:definitions>
  <inkml:trace contextRef="#ctx0" brushRef="#br0">23250.000 26450.000 503,'-16.000'-40.000'25,"19.000"23.000"16,19.000 22.000 17,19.000 22.000 18,13.000 19.000 2,10.000 20.000-13,10.000 18.000-13,9.000 20.000-13,2.000 11.000-10,-2.000 7.000-9,-3.000 6.000-9,-3.000 7.000-8,-4.000 5.000-11,-3.000 7.000-10,-3.000 6.000-11,-2.000 7.000-11,-8.000-4.000-8,-8.000-12.000-4,-10.000-13.000-5,-9.000-12.000-3,-7.000-18.000 0,-3.000-21.000 7,-3.000-22.000 7,-2.000-22.000 6</inkml:trace>
</inkml:ink>
</file>

<file path=ppt/ink/ink27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2:59"/>
    </inkml:context>
    <inkml:brush xml:id="br0">
      <inkml:brushProperty name="width" value="0.0331883765757084" units="cm"/>
      <inkml:brushProperty name="height" value="0.0331883765757084" units="cm"/>
      <inkml:brushProperty name="color" value="#f2395b"/>
      <inkml:brushProperty name="ignorePressure" value="0"/>
    </inkml:brush>
  </inkml:definitions>
  <inkml:trace contextRef="#ctx0" brushRef="#br0">86450.000 53650.000 662,'-91.000'-24.000'37,"19.000"4.000"-6,19.000 3.000-4,19.000 3.000-4,12.000 6.000-3,6.000 9.000 0,7.000 10.000 0,6.000 10.000 0,1.000 13.000 0,-3.000 19.000 2,-3.000 19.000 0,-2.000 19.000 1,-1.000 9.000-2,3.000 0.000-5,3.000 0.000-6,4.000 0.000-5,-1.000 3.000-5,-3.000 6.000-3,-3.000 7.000-4,-2.000 6.000-4,-1.000-4.000-3,3.000-11.000-5,3.000-14.000-2,4.000-11.000-5,4.000-14.000-2,6.000-11.000-4,7.000-14.000-2,6.000-11.000-4,4.000-14.000 0,4.000-11.000 3,3.000-14.000 1,3.000-11.000 2,-2.000-7.000 3,-6.000 0.000 5,-6.000 0.000 4,-6.000 0.000 5</inkml:trace>
</inkml:ink>
</file>

<file path=ppt/ink/ink27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2:59"/>
    </inkml:context>
    <inkml:brush xml:id="br0">
      <inkml:brushProperty name="width" value="0.0368925742805004" units="cm"/>
      <inkml:brushProperty name="height" value="0.0368925742805004" units="cm"/>
      <inkml:brushProperty name="color" value="#f2395b"/>
      <inkml:brushProperty name="ignorePressure" value="0"/>
    </inkml:brush>
  </inkml:definitions>
  <inkml:trace contextRef="#ctx0" brushRef="#br0">86750.000 53500.000 596,'-21.000'-118.000'35,"10.000"67.000"7,10.000 65.000 6,9.000 66.000 8,2.000 34.000-2,-2.000 3.000-8,-3.000 3.000-9,-3.000 4.000-9,-4.000-1.000-6,-3.000-3.000-5,-3.000-3.000-6,-2.000-2.000-3,-5.000-1.000-10,-2.000 3.000-11,-3.000 3.000-12,-3.000 4.000-11,-4.000-6.000-8,-3.000-11.000-2,-3.000-14.000-1,-2.000-11.000-3,0.000-14.000 2,7.000-11.000 5,6.000-14.000 5,7.000-11.000 6,0.000-9.000 4,-2.000-3.000 5,-3.000-3.000 4,-3.000-2.000 3</inkml:trace>
</inkml:ink>
</file>

<file path=ppt/ink/ink27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2:59"/>
    </inkml:context>
    <inkml:brush xml:id="br0">
      <inkml:brushProperty name="width" value="0.0353407189249992" units="cm"/>
      <inkml:brushProperty name="height" value="0.0353407189249992" units="cm"/>
      <inkml:brushProperty name="color" value="#f2395b"/>
      <inkml:brushProperty name="ignorePressure" value="0"/>
    </inkml:brush>
  </inkml:definitions>
  <inkml:trace contextRef="#ctx0" brushRef="#br0">84800.000 55300.000 622,'-160.000'-2.000'-1,"32.000"-3.000"-1,31.000-3.000-1,32.000-2.000-1,29.000 3.000 8,28.000 14.000 18,28.000 11.000 18,29.000 14.000 18,18.000 8.000 5,9.000 7.000-11,10.000 6.000-10,10.000 7.000-11,7.000 4.000-7,6.000 3.000-4,7.000 3.000-5,6.000 4.000-4,4.000-3.000-6,4.000-5.000-4,3.000-7.000-7,3.000-5.000-4,-2.000-8.000-9,-6.000-5.000-10,-6.000-7.000-9,-6.000-5.000-11,-10.000-8.000-1,-12.000-5.000 8,-13.000-7.000 7,-12.000-5.000 8,-10.000-6.000 3,-6.000-3.000-4,-6.000-3.000-3,-6.000-2.000-3</inkml:trace>
</inkml:ink>
</file>

<file path=ppt/ink/ink27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3:00"/>
    </inkml:context>
    <inkml:brush xml:id="br0">
      <inkml:brushProperty name="width" value="0.0301816463470459" units="cm"/>
      <inkml:brushProperty name="height" value="0.0301816463470459" units="cm"/>
      <inkml:brushProperty name="color" value="#f2395b"/>
      <inkml:brushProperty name="ignorePressure" value="0"/>
    </inkml:brush>
  </inkml:definitions>
  <inkml:trace contextRef="#ctx0" brushRef="#br0">88700.000 53500.000 728,'-2.000'-47.000'1,"-3.000"6.000"2,-3.000 7.000 1,-2.000 6.000 3,-5.000 6.000-2,-2.000 6.000-2,-3.000 7.000-3,-3.000 6.000-2,-2.000 10.000 3,0.000 17.000 10,0.000 15.000 10,0.000 16.000 11,-5.000 13.000 1,-9.000 14.000-7,-10.000 11.000-6,-8.000 14.000-6,-3.000 0.000-7,7.000-8.000-6,6.000-10.000-6,7.000-9.000-5,7.000-12.000-3,9.000-11.000 0,10.000-14.000 1,10.000-11.000 1,11.000-11.000 0,17.000-5.000-1,15.000-7.000 0,16.000-5.000 0,5.000-3.000 1,-2.000 4.000 3,-3.000 3.000 4,-3.000 3.000 3,-7.000 6.000 1,-9.000 9.000 0,-10.000 10.000-2,-8.000 10.000-1,-15.000 7.000 1,-19.000 6.000 0,-18.000 7.000 0,-19.000 6.000 1,-12.000 3.000 1,-2.000 0.000-1,-3.000 0.000 1,-3.000 0.000 0,4.000-7.000 1,13.000-11.000 0,12.000-14.000 1,13.000-11.000 1,12.000-7.000 1,13.000 0.000 1,12.000 0.000 1,13.000 0.000 1,7.000 1.000 3,4.000 4.000 3,3.000 3.000 3,3.000 3.000 4,-4.000 4.000 1,-8.000 7.000 0,-10.000 6.000-1,-9.000 7.000-1,-9.000 2.000-2,-5.000 1.000-2,-7.000-1.000-3,-5.000 1.000-3,-3.000-6.000-3,4.000-8.000-2,3.000-10.000-3,3.000-9.000-3,7.000-18.000-10,14.000-24.000-15,11.000-26.000-16,14.000-24.000-16,5.000-9.000-4,1.000 10.000 8,-1.000 10.000 8,1.000 9.000 9</inkml:trace>
</inkml:ink>
</file>

<file path=ppt/ink/ink27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3:00"/>
    </inkml:context>
    <inkml:brush xml:id="br0">
      <inkml:brushProperty name="width" value="0.0445854663848877" units="cm"/>
      <inkml:brushProperty name="height" value="0.0445854663848877" units="cm"/>
      <inkml:brushProperty name="color" value="#f2395b"/>
      <inkml:brushProperty name="ignorePressure" value="0"/>
    </inkml:brush>
  </inkml:definitions>
  <inkml:trace contextRef="#ctx0" brushRef="#br0">89450.000 53650.000 493,'50.000'-52.000'3,"0.000"-3.000"7,0.000-3.000 7,0.000-2.000 6,-2.000 3.000 3,-3.000 14.000-4,-3.000 11.000-3,-2.000 14.000-3,-5.000 10.000-1,-2.000 9.000 1,-3.000 10.000 0,-3.000 10.000 0,-4.000 8.000-2,-3.000 10.000-5,-3.000 10.000-7,-2.000 9.000-4,-8.000 7.000-5,-8.000 7.000-3,-10.000 6.000-2,-9.000 7.000-3,-10.000 0.000-3,-9.000-2.000-4,-10.000-3.000-4,-8.000-3.000-4,-8.000-6.000-1,-2.000-5.000 1,-3.000-7.000 1,-3.000-5.000 0,-1.000-8.000 5,4.000-5.000 5,3.000-7.000 6,3.000-5.000 6,6.000-6.000 3,9.000-3.000 1,10.000-3.000 0,10.000-2.000 0,21.000-8.000 7,34.000-8.000 13,35.000-10.000 12,35.000-9.000 12,16.000-4.000 4,1.000 4.000-9,-1.000 3.000-7,1.000 3.000-7,-6.000 1.000-7,-8.000 1.000-5,-10.000-1.000-5,-9.000 1.000-5,-12.000 2.000-6,-11.000 7.000-7,-14.000 6.000-8,-11.000 7.000-6,-12.000 5.000-4,-9.000 7.000 1,-10.000 6.000 2,-8.000 7.000 2,-11.000 0.000 3,-8.000-2.000 4,-10.000-3.000 7,-9.000-3.000 4,-4.000-2.000 3,4.000 0.000 2,3.000 0.000 0,3.000 0.000 1,3.000-2.000 4,3.000-3.000 4,3.000-3.000 5,4.000-2.000 5,2.000-3.000 4,4.000 1.000 3,3.000-1.000 4,3.000 1.000 3,3.000 7.000 2,3.000 16.000 1,3.000 15.000 0,4.000 17.000 0,4.000 3.000-1,6.000-5.000-4,7.000-7.000-3,6.000-5.000-5,3.000 2.000 0,0.000 13.000-1,0.000 12.000 2,0.000 13.000 0,-2.000 6.000 0,-3.000 0.000-2,-3.000 0.000-1,-2.000 0.000-1,-5.000-5.000-2,-2.000-9.000 0,-3.000-10.000 0,-3.000-8.000-2,-2.000-9.000-1,0.000-6.000-3,0.000-6.000-2,0.000-6.000-4,-5.000-7.000 0,-9.000-6.000-1,-10.000-6.000-1,-8.000-6.000 1,-11.000-4.000-7,-8.000 1.000-9,-10.000-1.000-11,-9.000 1.000-11,-10.000-1.000-3,-9.000 1.000 5,-10.000-1.000 4,-8.000 1.000 4,3.000-3.000 4,20.000-2.000 5,18.000-3.000 2,20.000-3.000 5,10.000-4.000-6,3.000-3.000-15,3.000-3.000-14,4.000-2.000-15</inkml:trace>
</inkml:ink>
</file>

<file path=ppt/ink/ink27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3:01"/>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91750.000 56300.000 999,'20.000'-41.000'-6,"-9.000"19.000"-12,-10.000 19.000-12,-8.000 19.000-12</inkml:trace>
</inkml:ink>
</file>

<file path=ppt/ink/ink27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3:17"/>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74500.000 14850.000 999,'-325.000'120.000'-82,"100.000"-59.000"20,100.000-60.000 20,100.000-58.000 20,48.000-26.000 12,-3.000 9.000 2,-3.000 10.000 2,-2.000 10.000 3</inkml:trace>
</inkml:ink>
</file>

<file path=ppt/ink/ink27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4:07"/>
    </inkml:context>
    <inkml:brush xml:id="br0">
      <inkml:brushProperty name="width" value="0.0261944532394409" units="cm"/>
      <inkml:brushProperty name="height" value="0.0261944532394409" units="cm"/>
      <inkml:brushProperty name="color" value="#000000"/>
      <inkml:brushProperty name="ignorePressure" value="0"/>
    </inkml:brush>
  </inkml:definitions>
  <inkml:trace contextRef="#ctx0" brushRef="#br0">67850.000 18650.000 839,'-158.000'23.000'49,"34.000"-3.000"-6,35.000-3.000-6,35.000-2.000-5</inkml:trace>
</inkml:ink>
</file>

<file path=ppt/ink/ink27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4:10"/>
    </inkml:context>
    <inkml:brush xml:id="br0">
      <inkml:brushProperty name="width" value="0.0384508855640888" units="cm"/>
      <inkml:brushProperty name="height" value="0.0384508855640888" units="cm"/>
      <inkml:brushProperty name="color" value="#000000"/>
      <inkml:brushProperty name="ignorePressure" value="0"/>
    </inkml:brush>
  </inkml:definitions>
  <inkml:trace contextRef="#ctx0" brushRef="#br0">18500.000 19100.000 572,'4.000'68.000'104,"10.000"-11.000"-23,10.000-14.000-23,9.000-11.000-23,6.000-7.000-12,3.000 0.000-2,3.000 0.000 0,4.000 0.000-2,-1.000 1.000-2,-3.000 4.000-2,-3.000 3.000-2,-2.000 3.000-3,-5.000 1.000-3,-2.000 1.000-4,-3.000-1.000-3,-3.000 1.000-3,-4.000 1.000-11,-3.000 3.000-21,-3.000 3.000-19,-2.000 4.000-20</inkml:trace>
</inkml:ink>
</file>

<file path=ppt/ink/ink27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4:10"/>
    </inkml:context>
    <inkml:brush xml:id="br0">
      <inkml:brushProperty name="width" value="0.0325914770364761" units="cm"/>
      <inkml:brushProperty name="height" value="0.0325914770364761" units="cm"/>
      <inkml:brushProperty name="color" value="#000000"/>
      <inkml:brushProperty name="ignorePressure" value="0"/>
    </inkml:brush>
  </inkml:definitions>
  <inkml:trace contextRef="#ctx0" brushRef="#br0">16950.000 21000.000 675,'-90.000'23.000'-31,"23.000"-3.000"15,22.000-3.000 12,22.000-2.000 14,15.000 2.000 13,9.000 9.000 15,10.000 10.000 14,10.000 10.000 14,5.000 2.000 0,4.000-3.000-15,3.000-3.000-15,3.000-2.000-14,1.000-5.000-12,1.000-2.000-8,-1.000-3.000-9,1.000-3.000-9,-1.000-2.000-3,1.000 0.000 1,-1.000 0.000 1,1.000 0.000 1,-1.000-2.000-5,1.000-3.000-11,-1.000-3.000-10,1.000-2.000-12,-4.000-3.000 0,-6.000 1.000 10,-6.000-1.000 9,-6.000 1.000 10,-2.000-3.000 6,3.000-2.000 3,3.000-3.000 2,4.000-3.000 3</inkml:trace>
</inkml:ink>
</file>

<file path=ppt/ink/ink2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1:31"/>
    </inkml:context>
    <inkml:brush xml:id="br0">
      <inkml:brushProperty name="width" value="0.039063673466444" units="cm"/>
      <inkml:brushProperty name="height" value="0.039063673466444" units="cm"/>
      <inkml:brushProperty name="color" value="#00bff3"/>
      <inkml:brushProperty name="ignorePressure" value="0"/>
    </inkml:brush>
  </inkml:definitions>
  <inkml:trace contextRef="#ctx0" brushRef="#br0">25700.000 25850.000 563,'-88.000'-77.000'73,"26.000"47.000"-6,24.000 47.000-4,26.000 48.000-7,12.000 24.000-6,0.000 3.000-9,0.000 3.000-8,0.000 4.000-8,0.000 2.000-8,0.000 4.000-7,0.000 3.000-8,0.000 3.000-8,-2.000 6.000-7,-3.000 9.000-9,-3.000 10.000-8,-2.000 10.000-8,-3.000-3.000-2,1.000-11.000 4,-1.000-14.000 3,1.000-11.000 5,-1.000-17.000-2,1.000-18.000-7,-1.000-19.000-8,1.000-18.000-6</inkml:trace>
</inkml:ink>
</file>

<file path=ppt/ink/ink27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4:10"/>
    </inkml:context>
    <inkml:brush xml:id="br0">
      <inkml:brushProperty name="width" value="0.0315388366580009" units="cm"/>
      <inkml:brushProperty name="height" value="0.0315388366580009" units="cm"/>
      <inkml:brushProperty name="color" value="#000000"/>
      <inkml:brushProperty name="ignorePressure" value="0"/>
    </inkml:brush>
  </inkml:definitions>
  <inkml:trace contextRef="#ctx0" brushRef="#br0">20100.000 21450.000 697,'48.000'26.000'-17,"-3.000"4.000"7,-3.000 3.000 7,-2.000 3.000 8,-3.000 3.000 8,1.000 3.000 10,-1.000 3.000 10,1.000 4.000 11,-3.000-1.000 6,-2.000-3.000 2,-3.000-3.000 3,-3.000-2.000 2</inkml:trace>
</inkml:ink>
</file>

<file path=ppt/ink/ink27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4:15"/>
    </inkml:context>
    <inkml:brush xml:id="br0">
      <inkml:brushProperty name="width" value="0.0426208153367043" units="cm"/>
      <inkml:brushProperty name="height" value="0.0426208153367043" units="cm"/>
      <inkml:brushProperty name="color" value="#000000"/>
      <inkml:brushProperty name="ignorePressure" value="0"/>
    </inkml:brush>
  </inkml:definitions>
  <inkml:trace contextRef="#ctx0" brushRef="#br0">24600.000 19400.000 516,'-111.000'67.000'4,"28.000"-16.000"8,28.000-15.000 8,29.000-15.000 8,19.000-11.000 3,14.000-2.000-1,11.000-3.000-2,14.000-3.000-1,8.000-9.000-3,7.000-11.000-4,6.000-14.000-5,7.000-11.000-5,4.000-9.000-2,3.000-3.000 0,3.000-3.000-1,4.000-2.000 0,-1.000 0.000-2,-3.000 7.000-3,-3.000 6.000-4,-2.000 7.000-2,-8.000 5.000-2,-8.000 7.000-1,-10.000 6.000 0,-9.000 7.000 0,-5.000 7.000 1,0.000 9.000 4,0.000 10.000 3,0.000 10.000 3,-5.000 10.000 2,-9.000 13.000 0,-10.000 12.000-1,-8.000 13.000 1,-11.000 13.000 3,-8.000 17.000 5,-10.000 15.000 5,-9.000 16.000 5,-4.000 2.000 2,4.000-8.000-4,3.000-10.000-3,3.000-9.000-3,-2.000-4.000-3,-6.000 4.000-1,-6.000 3.000-1,-6.000 3.000-1,-6.000 1.000-2,-2.000 1.000-3,-3.000-1.000-3,-3.000 1.000-2,1.000-7.000-3,6.000-12.000-3,7.000-13.000-3,6.000-12.000-4,4.000-18.000-5,4.000-21.000-7,3.000-22.000-7,3.000-22.000-7,6.000-19.000-3,9.000-16.000 2,10.000-15.000 2,10.000-15.000 3,8.000-14.000 1,10.000-8.000 1,10.000-10.000 1,9.000-9.000 1,2.000 4.000 3,-2.000 19.000 8,-3.000 19.000 7,-3.000 19.000 8,-4.000 12.000 4,-3.000 6.000 1,-3.000 7.000 2,-2.000 6.000 1,-1.000 7.000 4,3.000 10.000 6,3.000 10.000 5,4.000 9.000 7,2.000 9.000 5,4.000 9.000 4,3.000 10.000 6,3.000 10.000 3,1.000 7.000 1,1.000 6.000-4,-1.000 7.000-4,1.000 6.000-4,1.000 1.000-5,3.000-3.000-2,3.000-3.000-4,4.000-2.000-4,2.000-6.000-6,4.000-6.000-11,3.000-6.000-10,3.000-6.000-12,-1.000-4.000-6,-2.000 1.000-6,-3.000-1.000-4,-3.000 1.000-5,-6.000-6.000-3,-5.000-8.000-1,-7.000-10.000-1,-5.000-9.000 0,-6.000-7.000 3,-3.000-3.000 6,-3.000-3.000 6,-2.000-2.000 6</inkml:trace>
</inkml:ink>
</file>

<file path=ppt/ink/ink27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4:15"/>
    </inkml:context>
    <inkml:brush xml:id="br0">
      <inkml:brushProperty name="width" value="0.0525836013257504" units="cm"/>
      <inkml:brushProperty name="height" value="0.0525836013257504" units="cm"/>
      <inkml:brushProperty name="color" value="#000000"/>
      <inkml:brushProperty name="ignorePressure" value="0"/>
    </inkml:brush>
  </inkml:definitions>
  <inkml:trace contextRef="#ctx0" brushRef="#br0">25750.000 20050.000 418,'4.000'-46.000'2,"10.000"10.000"6,10.000 10.000 5,9.000 9.000 4,10.000 2.000 5,14.000-2.000 3,11.000-3.000 3,14.000-3.000 2,8.000-4.000 0,7.000-3.000-6,6.000-3.000-7,7.000-2.000-5,0.000-3.000-5,-2.000 1.000-4,-3.000-1.000-4,-3.000 1.000-5,-7.000-1.000-2,-9.000 1.000-3,-10.000-1.000-1,-8.000 1.000-3,-12.000 1.000 0,-12.000 3.000-2,-13.000 3.000-1,-12.000 4.000-2,-9.000-1.000 1,-2.000-3.000 0,-3.000-3.000 2,-3.000-2.000-1,-9.000-5.000 3,-11.000-2.000 1,-14.000-3.000 3,-11.000-3.000 1,-6.000-6.000 4,4.000-5.000 1,3.000-7.000 3,3.000-5.000 3,1.000-4.000 2,1.000 0.000 3,-1.000 0.000 2,1.000 0.000 2,2.000 3.000 2,7.000 6.000 1,6.000 7.000 2,7.000 6.000 2,2.000 6.000 5,1.000 6.000 10,-1.000 7.000 9,1.000 6.000 10,1.000 13.000 2,3.000 23.000-5,3.000 22.000-3,4.000 22.000-6,1.000 15.000-4,0.000 9.000-4,0.000 10.000-5,0.000 10.000-4,0.000 10.000-4,0.000 13.000-3,0.000 12.000-3,0.000 13.000-2,0.000 10.000-2,0.000 10.000-3,0.000 10.000-2,0.000 9.000-2,1.000 2.000-1,4.000-2.000-1,3.000-3.000-1,3.000-3.000 0,1.000-1.000-4,1.000 4.000-6,-1.000 3.000-6,1.000 3.000-6,-1.000-10.000-4,1.000-21.000 0,-1.000-22.000-1,1.000-22.000-2,-4.000-19.000 1,-6.000-16.000 3,-6.000-15.000 2,-6.000-15.000 2,-7.000-12.000 2,-6.000-6.000 1,-6.000-6.000 0,-6.000-6.000 2,-7.000-9.000 0,-6.000-8.000 1,-6.000-10.000 0,-6.000-9.000 1,-7.000-9.000 0,-6.000-5.000 2,-6.000-7.000 0,-6.000-5.000 2,1.000-4.000 3,9.000 0.000 8,10.000 0.000 8,10.000 0.000 6,8.000 1.000 4,10.000 4.000 1,10.000 3.000 0,9.000 3.000 0,7.000-1.000 1,7.000-2.000 2,6.000-3.000 0,7.000-3.000 2,15.000-7.000-2,25.000-9.000-5,25.000-10.000-4,25.000-8.000-6,14.000-8.000-5,3.000-2.000-6,3.000-3.000-6,4.000-3.000-7,-7.000 4.000-3,-16.000 13.000-3,-15.000 12.000-1,-15.000 13.000-2,-12.000 7.000-4,-6.000 4.000-3,-6.000 3.000-5,-6.000 3.000-5</inkml:trace>
</inkml:ink>
</file>

<file path=ppt/ink/ink27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4:21"/>
    </inkml:context>
    <inkml:brush xml:id="br0">
      <inkml:brushProperty name="width" value="0.0446984395384789" units="cm"/>
      <inkml:brushProperty name="height" value="0.0446984395384789" units="cm"/>
      <inkml:brushProperty name="color" value="#000000"/>
      <inkml:brushProperty name="ignorePressure" value="0"/>
    </inkml:brush>
  </inkml:definitions>
  <inkml:trace contextRef="#ctx0" brushRef="#br0">29550.000 18350.000 492,'-30.000'-22.000'9,"41.000"6.000"17,40.000 7.000 18,42.000 6.000 18,16.000 3.000 1,-6.000 0.000-15,-6.000 0.000-15,-6.000 0.000-15,2.000 0.000-11,14.000 0.000-5,11.000 0.000-5,14.000 0.000-5,-4.000 3.000-4,-19.000 6.000-2,-18.000 7.000-1,-19.000 6.000-3,-18.000 4.000 0,-15.000 4.000 1,-15.000 3.000 2,-16.000 3.000 1,-21.000 4.000-4,-24.000 7.000-10,-26.000 6.000-10,-24.000 7.000-9,-13.000-1.000 0,0.000-6.000 9,0.000-6.000 11,0.000-6.000 9,1.000-9.000 7,4.000-8.000 3,3.000-10.000 1,3.000-9.000 4,6.000-4.000 1,9.000 4.000 0,10.000 3.000 1,10.000 3.000 0,5.000-1.000 6,4.000-2.000 10,3.000-3.000 11,3.000-3.000 11,4.000 5.000 8,7.000 17.000 4,6.000 15.000 4,7.000 16.000 6,4.000 10.000-2,3.000 7.000-8,3.000 6.000-7,4.000 7.000-7,2.000 2.000-7,4.000 1.000-3,3.000-1.000-5,3.000 1.000-4,-1.000 13.000-3,-2.000 29.000 0,-3.000 28.000-1,-3.000 28.000-2,-4.000 12.000-1,-3.000-3.000-4,-3.000-3.000-3,-2.000-2.000-3,-5.000-1.000-5,-2.000 3.000-5,-3.000 3.000-7,-3.000 4.000-5,1.000-7.000-3,6.000-16.000 2,7.000-15.000 1,6.000-15.000 1,3.000-20.000-2,0.000-21.000-5,0.000-22.000-7,0.000-22.000-4</inkml:trace>
</inkml:ink>
</file>

<file path=ppt/ink/ink27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4:21"/>
    </inkml:context>
    <inkml:brush xml:id="br0">
      <inkml:brushProperty name="width" value="0.0401071757078171" units="cm"/>
      <inkml:brushProperty name="height" value="0.0401071757078171" units="cm"/>
      <inkml:brushProperty name="color" value="#000000"/>
      <inkml:brushProperty name="ignorePressure" value="0"/>
    </inkml:brush>
  </inkml:definitions>
  <inkml:trace contextRef="#ctx0" brushRef="#br0">29650.000 20650.000 548,'1.000'-49.000'0,"4.000"4.000"-2,3.000 3.000 0,3.000 3.000-2,4.000-2.000 1,7.000-6.000 0,6.000-6.000 1,7.000-6.000 1,7.000-2.000 5,9.000 3.000 10,10.000 3.000 10,10.000 4.000 11,7.000 4.000 3,6.000 6.000 0,7.000 7.000-1,6.000 6.000-1,1.000 4.000-2,-3.000 4.000-3,-3.000 3.000-4,-2.000 3.000-4,-8.000 9.000-2,-8.000 16.000-4,-10.000 15.000-2,-9.000 17.000-4,-10.000 10.000-1,-9.000 6.000 0,-10.000 7.000-2,-8.000 6.000 1,-18.000 9.000-2,-25.000 13.000 0,-25.000 12.000-2,-25.000 13.000 1,-16.000 6.000-5,-6.000 0.000-4,-6.000 0.000-6,-6.000 0.000-6,-2.000-7.000-4,3.000-11.000-3,3.000-14.000-3,4.000-11.000-4,5.000-17.000 0,10.000-18.000 0,10.000-19.000 0,9.000-18.000 1,9.000-18.000 0,9.000-16.000-1,10.000-15.000-1,10.000-15.000 0,7.000-12.000-1,6.000-6.000 1,7.000-6.000 2,6.000-6.000-1,6.000 1.000 5,6.000 9.000 7,7.000 10.000 6,6.000 10.000 7,4.000 7.000 2,4.000 6.000-3,3.000 7.000-2,3.000 6.000-2,4.000 6.000 8,7.000 6.000 20,6.000 7.000 20,7.000 6.000 20,2.000 6.000 6,1.000 6.000-5,-1.000 7.000-7,1.000 6.000-7,1.000 4.000-7,3.000 4.000-10,3.000 3.000-9,4.000 3.000-9,-1.000 1.000-7,-3.000 1.000-3,-3.000-1.000-2,-2.000 1.000-4,-3.000-3.000-6,1.000-2.000-8,-1.000-3.000-8,1.000-3.000-8,-6.000-6.000-7,-8.000-5.000-5,-10.000-7.000-5,-9.000-5.000-6</inkml:trace>
</inkml:ink>
</file>

<file path=ppt/ink/ink27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4:22"/>
    </inkml:context>
    <inkml:brush xml:id="br0">
      <inkml:brushProperty name="width" value="0.0449235066771507" units="cm"/>
      <inkml:brushProperty name="height" value="0.0449235066771507" units="cm"/>
      <inkml:brushProperty name="color" value="#000000"/>
      <inkml:brushProperty name="ignorePressure" value="0"/>
    </inkml:brush>
  </inkml:definitions>
  <inkml:trace contextRef="#ctx0" brushRef="#br0">32700.000 17800.000 489,'25.000'-108.000'71,"0.000"34.000"-14,0.000 35.000-12,0.000 35.000-12,-2.000 24.000-9,-3.000 16.000-2,-3.000 15.000-3,-2.000 17.000-2,-9.000 13.000-7,-12.000 13.000-12,-13.000 12.000-11,-12.000 13.000-12,-12.000 4.000-6,-8.000-3.000-3,-10.000-3.000-2,-9.000-2.000-2,-4.000-8.000 0,4.000-8.000 5,3.000-10.000 4,3.000-9.000 4,4.000-9.000 6,7.000-5.000 7,6.000-7.000 7,7.000-5.000 7,5.000-8.000 3,7.000-5.000-4,6.000-7.000-3,7.000-5.000-3,10.000-8.000 6,16.000-5.000 15,15.000-7.000 16,17.000-5.000 14,14.000-12.000 4,17.000-16.000-6,15.000-15.000-7,16.000-15.000-6,7.000-11.000-8,1.000-2.000-9,-1.000-3.000-9,1.000-3.000-9,-4.000 2.000-4,-6.000 10.000 0,-6.000 10.000 0,-6.000 9.000 0,-10.000 9.000 1,-12.000 9.000 3,-13.000 10.000 2,-12.000 10.000 3,-13.000 8.000 3,-12.000 10.000 4,-13.000 10.000 4,-12.000 9.000 5,-13.000 10.000 3,-12.000 14.000 3,-13.000 11.000 3,-12.000 14.000 3,-12.000 11.000 0,-8.000 14.000-2,-10.000 11.000-3,-9.000 14.000-3,-7.000 11.000-3,-3.000 14.000-3,-3.000 11.000-2,-2.000 14.000-4,-5.000 3.000-4,-2.000-2.000-5,-3.000-3.000-5,-3.000-3.000-5,-4.000 4.000-5,-3.000 13.000-3,-3.000 12.000-4,-2.000 13.000-3,5.000-4.000-2,16.000-18.000-1,15.000-19.000 0,17.000-18.000 1,14.000-25.000-2,17.000-27.000-2,15.000-28.000-1,16.000-28.000-1,9.000-24.000-3,3.000-19.000-2,3.000-18.000-4,4.000-19.000-3</inkml:trace>
</inkml:ink>
</file>

<file path=ppt/ink/ink27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4:22"/>
    </inkml:context>
    <inkml:brush xml:id="br0">
      <inkml:brushProperty name="width" value="0.0443915873765945" units="cm"/>
      <inkml:brushProperty name="height" value="0.0443915873765945" units="cm"/>
      <inkml:brushProperty name="color" value="#000000"/>
      <inkml:brushProperty name="ignorePressure" value="0"/>
    </inkml:brush>
  </inkml:definitions>
  <inkml:trace contextRef="#ctx0" brushRef="#br0">32100.000 20300.000 495,'23.000'-30.000'5,"-3.000"-9.000"11,-3.000-10.000 11,-2.000-8.000 10,-1.000 3.000 7,3.000 20.000 0,3.000 18.000 3,4.000 20.000 0,1.000 13.000 0,0.000 9.000-5,0.000 10.000-4,0.000 10.000-5,1.000 7.000-5,4.000 6.000-6,3.000 7.000-7,3.000 6.000-7,-1.000-2.000-5,-2.000-9.000-1,-3.000-10.000-4,-3.000-8.000-1,-2.000-8.000-5,0.000-2.000-7,0.000-3.000-7,0.000-3.000-8,1.000-4.000-6,4.000-3.000-5,3.000-3.000-6,3.000-2.000-5,-1.000-6.000-1,-2.000-6.000 6,-3.000-6.000 5,-3.000-6.000 6,-2.000-4.000 4,0.000 1.000 6,0.000-1.000 4,0.000 1.000 4,-2.000-1.000 5,-3.000 1.000 4,-3.000-1.000 3,-2.000 1.000 5,-3.000 2.000 8,1.000 7.000 15,-1.000 6.000 13,1.000 7.000 14,-3.000 5.000 4,-2.000 7.000-4,-3.000 6.000-5,-3.000 7.000-5,8.000-1.000-9,23.000-6.000-13,22.000-6.000-14,22.000-6.000-13,13.000-15.000-10,7.000-21.000-9,6.000-22.000-8,7.000-22.000-8,2.000-8.000-2,1.000 6.000 6,-1.000 7.000 6,1.000 6.000 5,-10.000 6.000 6,-19.000 6.000 6,-18.000 7.000 8,-19.000 6.000 7,-22.000 10.000 13,-25.000 17.000 20,-25.000 15.000 22,-25.000 16.000 20,-16.000 9.000 4,-6.000 3.000-12,-6.000 3.000-12,-6.000 4.000-11,-4.000 2.000-9,1.000 4.000-4,-1.000 3.000-5,1.000 3.000-4,-4.000 4.000-5,-6.000 7.000-2,-6.000 6.000-4,-6.000 7.000-3,-2.000 0.000-3,3.000-2.000 0,3.000-3.000-1,4.000-3.000-1,5.000-6.000-2,10.000-5.000-1,10.000-7.000-3,9.000-5.000-1,31.000-12.000-2,53.000-16.000 0,53.000-15.000-2,54.000-15.000 0,32.000-11.000-2,13.000-2.000-1,12.000-3.000-2,13.000-3.000-1,2.000-1.000-3,-5.000 4.000-3,-7.000 3.000-3,-5.000 3.000-3,-11.000 1.000-2,-11.000 1.000-1,-14.000-1.000 0,-11.000 1.000-1,-18.000-1.000-1,-22.000 1.000-1,-22.000-1.000-2,-21.000 1.000-2</inkml:trace>
</inkml:ink>
</file>

<file path=ppt/ink/ink27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4:23"/>
    </inkml:context>
    <inkml:brush xml:id="br0">
      <inkml:brushProperty name="width" value="0.052542507648468" units="cm"/>
      <inkml:brushProperty name="height" value="0.052542507648468" units="cm"/>
      <inkml:brushProperty name="color" value="#000000"/>
      <inkml:brushProperty name="ignorePressure" value="0"/>
    </inkml:brush>
  </inkml:definitions>
  <inkml:trace contextRef="#ctx0" brushRef="#br0">35800.000 18750.000 418,'3.000'-68.000'5,"6.000"17.000"9,7.000 15.000 10,6.000 16.000 9,12.000 5.000 5,19.000-2.000-1,19.000-3.000 1,19.000-3.000-2,9.000 1.000-2,0.000 6.000-8,0.000 7.000-6,0.000 6.000-6,-5.000 4.000-7,-9.000 4.000-4,-10.000 3.000-4,-8.000 3.000-5,-17.000 7.000-6,-21.000 14.000-5,-22.000 11.000-6,-22.000 14.000-5,-16.000 2.000 2,-9.000-6.000 10,-10.000-6.000 9,-8.000-6.000 11,-1.000-4.000 6,9.000 1.000 4,10.000-1.000 4,10.000 1.000 3,5.000-1.000 4,4.000 1.000 2,3.000-1.000 2,3.000 1.000 3,3.000 2.000 0,3.000 7.000-3,3.000 6.000-3,4.000 7.000-2,2.000 5.000-2,4.000 7.000-3,3.000 6.000-2,3.000 7.000-3,1.000 2.000-3,1.000 1.000-3,-1.000-1.000-3,1.000 1.000-3,-3.000 1.000-5,-2.000 3.000-4,-3.000 3.000-5,-3.000 4.000-4,-2.000-4.000-7,0.000-9.000-8,0.000-10.000-8,0.000-8.000-9,-2.000-8.000-5,-3.000-2.000-1,-3.000-3.000-2,-2.000-3.000-1,-6.000-6.000 3,-6.000-5.000 5,-6.000-7.000 6,-6.000-5.000 6</inkml:trace>
</inkml:ink>
</file>

<file path=ppt/ink/ink27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4:23"/>
    </inkml:context>
    <inkml:brush xml:id="br0">
      <inkml:brushProperty name="width" value="0.0418704487383366" units="cm"/>
      <inkml:brushProperty name="height" value="0.0418704487383366" units="cm"/>
      <inkml:brushProperty name="color" value="#000000"/>
      <inkml:brushProperty name="ignorePressure" value="0"/>
    </inkml:brush>
  </inkml:definitions>
  <inkml:trace contextRef="#ctx0" brushRef="#br0">35800.000 21200.000 525,'-94.000'-4.000'27,"63.000"-5.000"21,62.000-7.000 21,63.000-5.000 20,37.000-3.000 0,13.000 4.000-22,12.000 3.000-20,13.000 3.000-22,4.000 3.000-14,-3.000 3.000-8,-3.000 3.000-9,-2.000 4.000-7,-9.000 1.000-8,-12.000 0.000-7,-13.000 0.000-8,-12.000 0.000-6,-16.000 0.000-7,-19.000 0.000-8,-18.000 0.000-5,-19.000 0.000-8</inkml:trace>
</inkml:ink>
</file>

<file path=ppt/ink/ink27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4:24"/>
    </inkml:context>
    <inkml:brush xml:id="br0">
      <inkml:brushProperty name="width" value="0.0535818673670292" units="cm"/>
      <inkml:brushProperty name="height" value="0.0535818673670292" units="cm"/>
      <inkml:brushProperty name="color" value="#000000"/>
      <inkml:brushProperty name="ignorePressure" value="0"/>
    </inkml:brush>
  </inkml:definitions>
  <inkml:trace contextRef="#ctx0" brushRef="#br0">44750.000 18250.000 410,'-5.000'-69.000'3,"-9.000"13.000"7,-10.000 12.000 6,-8.000 13.000 7,-4.000 7.000 1,3.000 4.000 0,3.000 3.000-3,4.000 3.000-1,-4.000 12.000-1,-9.000 22.000 1,-10.000 22.000 2,-8.000 23.000 0,-8.000 14.000 0,-2.000 10.000-1,-3.000 10.000-3,-3.000 9.000-1,-4.000 12.000-2,-3.000 16.000 0,-3.000 15.000-1,-2.000 17.000-1,-1.000 5.000 0,3.000-3.000-1,3.000-3.000 1,4.000-2.000-2,5.000-9.000 1,10.000-12.000-2,10.000-13.000 0,9.000-12.000-1,9.000-15.000-1,9.000-15.000-2,10.000-15.000-2,10.000-16.000-2,18.000-15.000-4,28.000-11.000-3,28.000-14.000-4,29.000-11.000-4,19.000-22.000-1,14.000-27.000 0,11.000-28.000 1,14.000-28.000 2,7.000-17.000 0,3.000-2.000 0,3.000-3.000 1,4.000-3.000 0,-4.000 1.000 1,-9.000 6.000 2,-10.000 7.000 3,-8.000 6.000 2,-12.000 4.000 1,-12.000 4.000 1,-13.000 3.000 0,-12.000 3.000 1,-15.000 3.000 0,-15.000 3.000-1,-15.000 3.000-1,-16.000 4.000-1,-12.000 2.000-1,-5.000 4.000 0,-7.000 3.000 1,-5.000 3.000-2,-11.000 1.000 1,-11.000 1.000 0,-14.000-1.000 1,-11.000 1.000-1,-11.000 4.000 0,-5.000 9.000 0,-7.000 10.000 0,-5.000 10.000-1,-4.000 5.000 2,0.000 4.000 2,0.000 3.000 2,0.000 3.000 2,-4.000 7.000 3,-5.000 14.000 1,-7.000 11.000 3,-5.000 14.000 3,-3.000 8.000 1,4.000 7.000 0,3.000 6.000 1,3.000 7.000 2,6.000 5.000-1,9.000 7.000 0,10.000 6.000 1,10.000 7.000-1,10.000 0.000-1,13.000-2.000 0,12.000-3.000-2,13.000-3.000 0,9.000-1.000-2,6.000 4.000 0,7.000 3.000-2,6.000 3.000-2,12.000-1.000 0,19.000-2.000-2,19.000-3.000-1,19.000-3.000-2,12.000-4.000-1,6.000-3.000-2,7.000-3.000-1,6.000-2.000-3,1.000-5.000-2,-3.000-2.000-3,-3.000-3.000-3,-2.000-3.000-3,-3.000-2.000-3,1.000 0.000-4,-1.000 0.000-5,1.000 0.000-3,-6.000-4.000-4,-8.000-5.000-3,-10.000-7.000-5,-9.000-5.000-4,-12.000-6.000-2,-11.000-3.000-4,-14.000-3.000-2,-11.000-2.000-3</inkml:trace>
</inkml:ink>
</file>

<file path=ppt/ink/ink2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1:32"/>
    </inkml:context>
    <inkml:brush xml:id="br0">
      <inkml:brushProperty name="width" value="0.0433254912495613" units="cm"/>
      <inkml:brushProperty name="height" value="0.0433254912495613" units="cm"/>
      <inkml:brushProperty name="color" value="#00bff3"/>
      <inkml:brushProperty name="ignorePressure" value="0"/>
    </inkml:brush>
  </inkml:definitions>
  <inkml:trace contextRef="#ctx0" brushRef="#br0">26550.000 26450.000 507,'-25.000'-19.000'96,"0.000"13.000"-9,0.000 12.000-9,0.000 13.000-10,1.000 10.000-11,4.000 10.000-14,3.000 10.000-15,3.000 9.000-13,1.000 7.000-9,1.000 7.000 0,-1.000 6.000-2,1.000 7.000-1,1.000 2.000-1,3.000 1.000-4,3.000-1.000-3,4.000 1.000-3,1.000-7.000-1,0.000-12.000-2,0.000-13.000-1,0.000-12.000-1,4.000-9.000-1,10.000-2.000 0,10.000-3.000-1,9.000-3.000 0,6.000-9.000-1,3.000-11.000-2,3.000-14.000-1,4.000-11.000-1,2.000-14.000 1,4.000-11.000 4,3.000-14.000 4,3.000-11.000 3,-4.000-7.000 4,-8.000 0.000 3,-10.000 0.000 2,-9.000 0.000 4,-9.000 0.000 1,-5.000 0.000 0,-7.000 0.000-1,-5.000 0.000 0,-9.000 4.000 0,-9.000 10.000 2,-10.000 10.000 1,-8.000 9.000 1,-8.000 4.000 0,-2.000 1.000-4,-3.000-1.000-4,-3.000 1.000-3,-4.000 1.000-5,-3.000 3.000-8,-3.000 3.000-8,-2.000 4.000-7,2.000 2.000-1,9.000 4.000 6,10.000 3.000 6,10.000 3.000 5</inkml:trace>
</inkml:ink>
</file>

<file path=ppt/ink/ink27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4:26"/>
    </inkml:context>
    <inkml:brush xml:id="br0">
      <inkml:brushProperty name="width" value="0.0439831279218197" units="cm"/>
      <inkml:brushProperty name="height" value="0.0439831279218197" units="cm"/>
      <inkml:brushProperty name="color" value="#000000"/>
      <inkml:brushProperty name="ignorePressure" value="0"/>
    </inkml:brush>
  </inkml:definitions>
  <inkml:trace contextRef="#ctx0" brushRef="#br0">48500.000 18000.000 500,'-40.000'-43.000'73,"23.000"17.000"-9,22.000 15.000-8,22.000 16.000-8,15.000 9.000-8,9.000 3.000-5,10.000 3.000-5,10.000 4.000-6,10.000 1.000-3,13.000 0.000-2,12.000 0.000-1,13.000 0.000-1,7.000 1.000-1,4.000 4.000-4,3.000 3.000-2,3.000 3.000-2,-5.000 1.000-3,-12.000 1.000-2,-13.000-1.000-2,-12.000 1.000-3,-12.000-3.000-2,-8.000-2.000-3,-10.000-3.000-2,-9.000-3.000-2,-10.000 1.000-2,-9.000 6.000 0,-10.000 7.000 0,-8.000 6.000 1,-15.000 3.000 0,-19.000 0.000 2,-18.000 0.000 2,-19.000 0.000 1,-13.000 1.000 2,-6.000 4.000 2,-6.000 3.000 1,-6.000 3.000 3,-13.000 7.000 1,-19.000 14.000 2,-18.000 11.000 2,-19.000 14.000 2,-7.000 2.000-1,7.000-6.000-3,6.000-6.000-3,7.000-6.000-5,8.000-7.000-3,14.000-6.000-4,11.000-6.000-5,14.000-6.000-5,21.000-13.000-9,31.000-19.000-16,32.000-18.000-15,31.000-19.000-15</inkml:trace>
</inkml:ink>
</file>

<file path=ppt/ink/ink27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4:26"/>
    </inkml:context>
    <inkml:brush xml:id="br0">
      <inkml:brushProperty name="width" value="0.0541106760501862" units="cm"/>
      <inkml:brushProperty name="height" value="0.0541106760501862" units="cm"/>
      <inkml:brushProperty name="color" value="#000000"/>
      <inkml:brushProperty name="ignorePressure" value="0"/>
    </inkml:brush>
  </inkml:definitions>
  <inkml:trace contextRef="#ctx0" brushRef="#br0">51800.000 17500.000 406,'-22.000'-105.000'44,"6.000"41.000"3,7.000 40.000 3,6.000 42.000 3,4.000 25.000-1,4.000 14.000-4,3.000 11.000-4,3.000 14.000-5,-4.000 8.000-4,-8.000 7.000-4,-10.000 6.000-3,-9.000 7.000-5,-5.000 7.000-3,0.000 9.000-1,0.000 10.000-1,0.000 10.000-3,0.000 11.000-2,0.000 17.000-4,0.000 15.000-4,0.000 16.000-5,1.000 5.000-4,4.000-2.000-7,3.000-3.000-7,3.000-3.000-6,3.000-13.000-6,3.000-22.000-4,3.000-22.000-7,4.000-21.000-4,2.000-20.000-1,4.000-15.000 2,3.000-15.000 4,3.000-16.000 2,3.000-13.000 2,3.000-9.000 0,3.000-10.000 0,4.000-8.000 0,-1.000-9.000 3,-3.000-6.000 3,-3.000-6.000 4,-2.000-6.000 3</inkml:trace>
</inkml:ink>
</file>

<file path=ppt/ink/ink27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4:27"/>
    </inkml:context>
    <inkml:brush xml:id="br0">
      <inkml:brushProperty name="width" value="0.0484132468700409" units="cm"/>
      <inkml:brushProperty name="height" value="0.0484132468700409" units="cm"/>
      <inkml:brushProperty name="color" value="#000000"/>
      <inkml:brushProperty name="ignorePressure" value="0"/>
    </inkml:brush>
  </inkml:definitions>
  <inkml:trace contextRef="#ctx0" brushRef="#br0">53050.000 18450.000 454,'21.000'-157.000'8,"-5.000"39.000"17,-7.000 36.000 16,-5.000 39.000 16,-14.000 30.000 6,-18.000 26.000-3,-19.000 24.000-5,-18.000 26.000-3,-17.000 15.000-8,-11.000 6.000-8,-14.000 7.000-10,-11.000 6.000-8,-6.000 3.000-7,4.000 0.000-4,3.000 0.000-4,3.000 0.000-4,6.000-5.000-3,9.000-9.000-1,10.000-10.000 0,10.000-8.000-2,10.000-9.000 1,13.000-6.000 2,12.000-6.000 1,13.000-6.000 3,10.000-4.000 0,10.000 1.000 1,10.000-1.000 1,9.000 1.000 0,15.000-3.000 2,22.000-2.000 1,22.000-3.000 3,23.000-3.000 1,13.000-4.000 1,6.000-3.000-1,7.000-3.000 0,6.000-2.000-2,4.000 0.000-1,4.000 7.000-3,3.000 6.000-4,3.000 7.000-3,-5.000 4.000-2,-12.000 3.000-3,-13.000 3.000-2,-12.000 4.000-3,-9.000 1.000-1,-2.000 0.000 2,-3.000 0.000 0,-3.000 0.000 2,-9.000-4.000-3,-11.000-5.000-3,-14.000-7.000-6,-11.000-5.000-4</inkml:trace>
</inkml:ink>
</file>

<file path=ppt/ink/ink27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4:27"/>
    </inkml:context>
    <inkml:brush xml:id="br0">
      <inkml:brushProperty name="width" value="0.0335374027490616" units="cm"/>
      <inkml:brushProperty name="height" value="0.0335374027490616" units="cm"/>
      <inkml:brushProperty name="color" value="#000000"/>
      <inkml:brushProperty name="ignorePressure" value="0"/>
    </inkml:brush>
  </inkml:definitions>
  <inkml:trace contextRef="#ctx0" brushRef="#br0">55050.000 19750.000 655,'-24.000'-47.000'10,"4.000"6.000"18,3.000 7.000 19,3.000 6.000 19,7.000 7.000 3,14.000 10.000-14,11.000 10.000-14,14.000 9.000-13</inkml:trace>
</inkml:ink>
</file>

<file path=ppt/ink/ink27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4:28"/>
    </inkml:context>
    <inkml:brush xml:id="br0">
      <inkml:brushProperty name="width" value="0.0513825640082359" units="cm"/>
      <inkml:brushProperty name="height" value="0.0513825640082359" units="cm"/>
      <inkml:brushProperty name="color" value="#000000"/>
      <inkml:brushProperty name="ignorePressure" value="0"/>
    </inkml:brush>
  </inkml:definitions>
  <inkml:trace contextRef="#ctx0" brushRef="#br0">61950.000 17500.000 428,'-130.000'46.000'64,"41.000"-5.000"-10,40.000-7.000-11,42.000-5.000-10,32.000-6.000-6,25.000-3.000-3,25.000-3.000-2,25.000-2.000-2,18.000-5.000-3,14.000-2.000-3,11.000-3.000-4,14.000-3.000-2,3.000-4.000-4,-2.000-3.000-3,-3.000-3.000-4,-3.000-2.000-2,-13.000-1.000-3,-22.000 3.000-2,-22.000 3.000-1,-21.000 4.000-2,-20.000 8.000 1,-15.000 17.000 5,-15.000 15.000 5,-16.000 16.000 5,-16.000 7.000 3,-16.000 1.000 2,-15.000-1.000 3,-15.000 1.000 2,-7.000-1.000 1,3.000 1.000 0,3.000-1.000 2,4.000 1.000 0,-4.000 5.000 2,-9.000 14.000 2,-10.000 11.000 2,-8.000 14.000 2,-1.000 2.000-1,9.000-6.000-3,10.000-6.000-4,10.000-6.000-3,2.000-4.000-2,-3.000 1.000-1,-3.000-1.000-2,-2.000 1.000-1,-1.000-7.000-2,3.000-12.000-2,3.000-13.000-3,4.000-12.000-1,2.000-18.000-6,4.000-21.000-8,3.000-22.000-8,3.000-22.000-7,10.000-27.000-7,20.000-31.000-2,18.000-31.000-3,20.000-31.000-3,13.000-20.000 1,9.000-5.000 3,10.000-7.000 3,10.000-5.000 4,5.000-4.000 0,4.000 0.000 0,3.000 0.000-2,3.000 0.000-2,-2.000 6.000 4,-6.000 13.000 8,-6.000 12.000 9,-6.000 13.000 9,-7.000 16.000 3,-6.000 23.000 0,-6.000 22.000-1,-6.000 22.000 0,-9.000 21.000 10,-8.000 22.000 20,-10.000 22.000 21,-9.000 23.000 20,-13.000 24.000 7,-16.000 28.000-8,-15.000 28.000-7,-15.000 29.000-8,-12.000 15.000-6,-6.000 3.000-7,-6.000 3.000-7,-6.000 4.000-6,-10.000 2.000-5,-12.000 4.000-6,-13.000 3.000-4,-12.000 3.000-6,-9.000 1.000-3,-2.000 1.000-3,-3.000-1.000-2,-3.000 1.000-4,5.000-7.000-4,17.000-12.000-6,15.000-13.000-8,16.000-12.000-7,15.000-16.000-4,16.000-19.000-3,15.000-18.000-3,17.000-19.000-2</inkml:trace>
</inkml:ink>
</file>

<file path=ppt/ink/ink27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4:28"/>
    </inkml:context>
    <inkml:brush xml:id="br0">
      <inkml:brushProperty name="width" value="0.0519601367413998" units="cm"/>
      <inkml:brushProperty name="height" value="0.0519601367413998" units="cm"/>
      <inkml:brushProperty name="color" value="#000000"/>
      <inkml:brushProperty name="ignorePressure" value="0"/>
    </inkml:brush>
  </inkml:definitions>
  <inkml:trace contextRef="#ctx0" brushRef="#br0">63850.000 18200.000 423,'68.000'-66.000'3,"-11.000"19.000"8,-14.000 19.000 6,-11.000 19.000 7,-9.000 13.000 8,-3.000 10.000 7,-3.000 10.000 8,-2.000 9.000 7,-3.000 7.000-1,1.000 7.000-8,-1.000 6.000-9,1.000 7.000-9,-6.000 4.000-6,-8.000 3.000-5,-10.000 3.000-3,-9.000 4.000-4,-5.000 1.000-5,0.000 0.000-2,0.000 0.000-5,0.000 0.000-3,12.000-19.000-9,26.000-37.000-16,24.000-38.000-14,26.000-37.000-16,15.000-19.000-2,6.000 0.000 12,7.000 0.000 13,6.000 0.000 11,-1.000 4.000 10,-5.000 10.000 10,-7.000 10.000 10,-5.000 9.000 8,-8.000 9.000 7,-5.000 9.000 4,-7.000 10.000 3,-5.000 10.000 3,-9.000 8.000 3,-9.000 10.000-1,-10.000 10.000 0,-8.000 9.000 0,-11.000 10.000-2,-8.000 14.000-1,-10.000 11.000-1,-9.000 14.000-2,-12.000 8.000-2,-11.000 7.000-3,-14.000 6.000-1,-11.000 7.000-2,-4.000-1.000-2,6.000-6.000-1,7.000-6.000-1,6.000-6.000-2,6.000-10.000 0,6.000-12.000-2,7.000-13.000-1,6.000-12.000-2,17.000-18.000-7,28.000-21.000-14,28.000-22.000-15,29.000-22.000-15,13.000-13.000-4,1.000-3.000 5,-1.000-3.000 5,1.000-2.000 6,-7.000 3.000 3,-12.000 14.000 0,-13.000 11.000 1,-12.000 14.000 0,-9.000 2.000-2,-2.000-6.000-4,-3.000-6.000-4,-3.000-6.000-5</inkml:trace>
</inkml:ink>
</file>

<file path=ppt/ink/ink27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4:30"/>
    </inkml:context>
    <inkml:brush xml:id="br0">
      <inkml:brushProperty name="width" value="0.0444683283567429" units="cm"/>
      <inkml:brushProperty name="height" value="0.0444683283567429" units="cm"/>
      <inkml:brushProperty name="color" value="#000000"/>
      <inkml:brushProperty name="ignorePressure" value="0"/>
    </inkml:brush>
  </inkml:definitions>
  <inkml:trace contextRef="#ctx0" brushRef="#br0">67950.000 16300.000 494,'3.000'-41.000'60,"6.000"19.000"-7,7.000 19.000-8,6.000 19.000-7,4.000 9.000-5,4.000 0.000-3,3.000 0.000-3,3.000 0.000-3,6.000 0.000-4,9.000 0.000-2,10.000 0.000-4,10.000 0.000-2,-1.000 0.000-4,-9.000 0.000-4,-10.000 0.000-4,-8.000 0.000-3,-11.000 1.000-2,-8.000 4.000-1,-10.000 3.000-1,-9.000 3.000 0,-12.000 7.000-2,-11.000 14.000-1,-14.000 11.000-2,-11.000 14.000-1,-15.000 8.000 2,-16.000 7.000 3,-15.000 6.000 5,-15.000 7.000 3,-11.000 0.000 3,-2.000-2.000 0,-3.000-3.000 1,-3.000-3.000 0,2.000-7.000 1,10.000-9.000-1,10.000-10.000 0,9.000-8.000 0,10.000-11.000 0,14.000-8.000 0,11.000-10.000 0,14.000-9.000-1,22.000-12.000-3,35.000-11.000-7,35.000-14.000-8,34.000-11.000-7,18.000-11.000-3,4.000-5.000 1,3.000-7.000 3,3.000-5.000 0,-7.000 2.000 4,-15.000 13.000 3,-15.000 12.000 3,-16.000 13.000 4,-13.000 9.000 4,-9.000 6.000 3,-10.000 7.000 5,-8.000 6.000 4,-11.000 9.000 2,-8.000 13.000 3,-10.000 12.000 1,-9.000 13.000 2,-7.000 2.000 2,-3.000-5.000 1,-3.000-7.000 2,-2.000-5.000 0,-5.000-3.000 0,-2.000 4.000-2,-3.000 3.000-3,-3.000 3.000-3,8.000-8.000-4,23.000-19.000-9,22.000-18.000-7,22.000-19.000-8,15.000-15.000-5,9.000-8.000-3,10.000-10.000-3,10.000-9.000-2,2.000-4.000 0,-3.000 4.000 2,-3.000 3.000 3,-2.000 3.000 2,-6.000 7.000 5,-6.000 14.000 8,-6.000 11.000 8,-6.000 14.000 7,-9.000 10.000 7,-8.000 9.000 5,-10.000 10.000 5,-9.000 10.000 5,-9.000 7.000 2,-5.000 6.000-3,-7.000 7.000-2,-5.000 6.000-2,-6.000 1.000-4,-3.000-3.000-3,-3.000-3.000-5,-2.000-2.000-2,0.000-6.000-3,7.000-6.000 1,6.000-6.000-1,7.000-6.000 1,10.000-21.000-10,16.000-34.000-20,15.000-35.000-22,17.000-33.000-19,13.000-26.000-8,13.000-16.000 9,12.000-15.000 7,13.000-15.000 8,6.000-11.000 5,0.000-2.000 4,0.000-3.000 3,0.000-3.000 3,-4.000-1.000 5,-5.000 4.000 5,-7.000 3.000 7,-5.000 3.000 5,-6.000 7.000 5,-3.000 14.000 6,-3.000 11.000 5,-2.000 14.000 4,-6.000 14.000 6,-6.000 20.000 3,-6.000 18.000 5,-6.000 20.000 3,-6.000 13.000 7,-2.000 9.000 6,-3.000 10.000 7,-3.000 10.000 7,-6.000 11.000-1,-5.000 17.000-9,-7.000 15.000-8,-5.000 16.000-8,-11.000 10.000-7,-11.000 7.000-3,-14.000 6.000-3,-11.000 7.000-4,-7.000 4.000-3,0.000 3.000-1,0.000 3.000-2,0.000 4.000-2,3.000-7.000-2,6.000-16.000-1,7.000-15.000-1,6.000-15.000-1,12.000-12.000-7,19.000-6.000-9,19.000-6.000-12,19.000-6.000-9,18.000-10.000-4,19.000-12.000 5,19.000-13.000 4,19.000-12.000 4,7.000-9.000 5,-3.000-2.000 2,-3.000-3.000 3,-2.000-3.000 3,-6.000-1.000 1,-6.000 4.000 1,-6.000 3.000 0,-6.000 3.000 1,-12.000-1.000 0,-15.000-2.000 1,-15.000-3.000 0,-16.000-3.000 0,-10.000-7.000 2,-3.000-9.000 2,-3.000-10.000 4,-2.000-8.000 2,-5.000-1.000 1,-2.000 9.000-1,-3.000 10.000-1,-3.000 10.000-1,-2.000 7.000 5,0.000 6.000 11,0.000 7.000 12,0.000 6.000 12,3.000 9.000 7,6.000 13.000 5,7.000 12.000 6,6.000 13.000 4,-1.000 12.000-3,-5.000 13.000-9,-7.000 12.000-9,-5.000 13.000-9,-4.000 7.000-8,0.000 4.000-2,0.000 3.000-5,0.000 3.000-3,-4.000 1.000-3,-5.000 1.000-5,-7.000-1.000-3,-5.000 1.000-3,-3.000-6.000-6,4.000-8.000-4,3.000-10.000-4,3.000-9.000-6,-1.000-21.000-9,-2.000-31.000-11,-3.000-31.000-13,-3.000-31.000-13,-1.000-12.000-1,4.000 10.000 9,3.000 10.000 9,3.000 9.000 8</inkml:trace>
</inkml:ink>
</file>

<file path=ppt/ink/ink27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4:31"/>
    </inkml:context>
    <inkml:brush xml:id="br0">
      <inkml:brushProperty name="width" value="0.0477329976856709" units="cm"/>
      <inkml:brushProperty name="height" value="0.0477329976856709" units="cm"/>
      <inkml:brushProperty name="color" value="#000000"/>
      <inkml:brushProperty name="ignorePressure" value="0"/>
    </inkml:brush>
  </inkml:definitions>
  <inkml:trace contextRef="#ctx0" brushRef="#br0">70700.000 15900.000 460,'-46.000'-111.000'5,"10.000"28.000"9,10.000 28.000 10,9.000 29.000 10,6.000 21.000 5,3.000 16.000 3,3.000 15.000 3,4.000 17.000 2,2.000 11.000-2,4.000 10.000-8,3.000 10.000-7,3.000 9.000-9,-1.000 7.000-4,-2.000 7.000-1,-3.000 6.000-1,-3.000 7.000-2,-7.000 5.000-6,-9.000 7.000-9,-10.000 6.000-11,-8.000 7.000-10,-9.000 0.000-3,-6.000-2.000 1,-6.000-3.000 3,-6.000-3.000 3,-7.000-6.000-4,-6.000-5.000-8,-6.000-7.000-9,-6.000-5.000-9,-2.000-11.000-1,3.000-11.000 8,3.000-14.000 8,4.000-11.000 7,4.000-12.000 5,6.000-9.000 2,7.000-10.000 2,6.000-8.000 2,1.000-8.000 3,-3.000-2.000 4,-3.000-3.000 5,-2.000-3.000 3,8.000-2.000 13,22.000 0.000 21,22.000 0.000 21,23.000 0.000 20,17.000-2.000 4,17.000-3.000-15,15.000-3.000-13,16.000-2.000-15,18.000-8.000-9,22.000-8.000-4,22.000-10.000-4,23.000-9.000-4,5.000-4.000-4,-9.000 4.000-5,-10.000 3.000-4,-8.000 3.000-6,-17.000 4.000-6,-21.000 7.000-11,-22.000 6.000-8,-22.000 7.000-10,-22.000 4.000-6,-22.000 3.000-2,-22.000 3.000-2,-21.000 4.000-2,-21.000 1.000 3,-19.000 0.000 9,-18.000 0.000 9,-19.000 0.000 9,-7.000 0.000 6,7.000 0.000 4,6.000 0.000 2,7.000 0.000 5,4.000-2.000 3,3.000-3.000 6,3.000-3.000 5,4.000-2.000 5,7.000-1.000 5,13.000 3.000 1,12.000 3.000 3,13.000 4.000 3,10.000 4.000 5,10.000 6.000 9,10.000 7.000 8,9.000 6.000 8,6.000 6.000 0,3.000 6.000-8,3.000 7.000-8,4.000 6.000-9,-1.000 6.000-6,-3.000 6.000-2,-3.000 7.000-2,-2.000 6.000-3,-8.000 3.000-3,-8.000 0.000 0,-10.000 0.000-2,-9.000 0.000-2,-16.000 14.000-4,-22.000 28.000-7,-22.000 28.000-6,-21.000 29.000-7,-9.000 5.000-3,7.000-15.000 2,6.000-15.000 2,7.000-16.000 3,7.000-19.000-5,9.000-22.000-8,10.000-22.000-9,10.000-21.000-10,14.000-32.000-7,23.000-41.000-6,22.000-40.000-7,22.000-40.000-6,8.000-12.000 4,-2.000 19.000 11,-3.000 19.000 13,-3.000 19.000 12</inkml:trace>
</inkml:ink>
</file>

<file path=ppt/ink/ink27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4:31"/>
    </inkml:context>
    <inkml:brush xml:id="br0">
      <inkml:brushProperty name="width" value="0.0467275567352772" units="cm"/>
      <inkml:brushProperty name="height" value="0.0467275567352772" units="cm"/>
      <inkml:brushProperty name="color" value="#000000"/>
      <inkml:brushProperty name="ignorePressure" value="0"/>
    </inkml:brush>
  </inkml:definitions>
  <inkml:trace contextRef="#ctx0" brushRef="#br0">69700.000 18550.000 470,'182.000'-135.000'17,"-33.000"32.000"3,-35.000 31.000 4,-34.000 32.000 3,-21.000 16.000 3,-6.000 4.000 0,-6.000 3.000 3,-6.000 3.000 1,-6.000 6.000 0,-2.000 9.000-1,-3.000 10.000-2,-3.000 10.000-1,-7.000 10.000-2,-9.000 13.000-1,-10.000 12.000-2,-8.000 13.000-3,-15.000 12.000 0,-19.000 13.000-3,-18.000 12.000-2,-19.000 13.000-2,-10.000 4.000-5,1.000-3.000-8,-1.000-3.000-9,1.000-2.000-8,2.000-9.000-4,7.000-12.000-1,6.000-13.000-2,7.000-12.000 0,18.000-29.000-6,31.000-43.000-13,32.000-44.000-13,31.000-43.000-12,20.000-20.000 0,9.000 7.000 12,10.000 6.000 13,10.000 7.000 12,-6.000 11.000 9,-18.000 20.000 2,-19.000 18.000 3,-18.000 20.000 4,-4.000 3.000 3,13.000-8.000 4,12.000-10.000 3,13.000-9.000 4,1.000 1.000 4,-9.000 13.000 4,-10.000 12.000 4,-8.000 13.000 4,-14.000 10.000 4,-15.000 10.000 5,-15.000 10.000 4,-16.000 9.000 6,-12.000 9.000 0,-5.000 9.000-5,-7.000 10.000-6,-5.000 10.000-4,-8.000 7.000-3,-5.000 6.000-3,-7.000 7.000-1,-5.000 6.000-1,-3.000 1.000-4,4.000-3.000-3,3.000-3.000-4,3.000-2.000-4,4.000-6.000-4,7.000-6.000-6,6.000-6.000-5,7.000-6.000-5,11.000-15.000-7,20.000-21.000-9,18.000-22.000-9,20.000-22.000-8,6.000-11.000-2,-2.000 0.000 8,-3.000 0.000 7,-3.000 0.000 8</inkml:trace>
</inkml:ink>
</file>

<file path=ppt/ink/ink27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4:32"/>
    </inkml:context>
    <inkml:brush xml:id="br0">
      <inkml:brushProperty name="width" value="0.0467807650566101" units="cm"/>
      <inkml:brushProperty name="height" value="0.0467807650566101" units="cm"/>
      <inkml:brushProperty name="color" value="#000000"/>
      <inkml:brushProperty name="ignorePressure" value="0"/>
    </inkml:brush>
  </inkml:definitions>
  <inkml:trace contextRef="#ctx0" brushRef="#br0">71300.000 18900.000 470,'54.000'-29.000'0,"10.000"-5.000"0,10.000-7.000 0,9.000-5.000 0,-5.000 0.000 4,-19.000 10.000 7,-18.000 10.000 8,-19.000 9.000 8,-19.000 9.000 8,-19.000 9.000 6,-18.000 10.000 7,-19.000 10.000 8,-13.000 8.000-2,-6.000 10.000-9,-6.000 10.000-10,-6.000 9.000-8,-2.000 2.000-7,3.000-2.000-3,3.000-3.000-3,4.000-3.000-2,4.000-4.000-3,6.000-3.000-1,7.000-3.000-1,6.000-2.000-2,7.000-3.000 0,10.000 1.000-1,10.000-1.000 0,9.000 1.000 0,9.000-1.000-1,9.000 1.000 0,10.000-1.000-1,10.000 1.000-1,10.000-1.000 1,13.000 1.000-1,12.000-1.000 1,13.000 1.000 1,12.000-3.000-2,13.000-2.000-1,12.000-3.000-3,13.000-3.000-2,6.000-1.000-1,0.000 4.000 1,0.000 3.000 2,0.000 3.000 1,-5.000-1.000 1,-9.000-2.000 0,-10.000-3.000 2,-8.000-3.000 1,-12.000-2.000 0,-12.000 0.000 1,-13.000 0.000 1,-12.000 0.000 1,-19.000-7.000-10,-25.000-11.000-18,-25.000-14.000-20,-25.000-11.000-18,-8.000-6.000-11,9.000 4.000 1,10.000 3.000-1,10.000 3.000 0</inkml:trace>
</inkml:ink>
</file>

<file path=ppt/ink/ink2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1:32"/>
    </inkml:context>
    <inkml:brush xml:id="br0">
      <inkml:brushProperty name="width" value="0.0341526381671429" units="cm"/>
      <inkml:brushProperty name="height" value="0.0341526381671429" units="cm"/>
      <inkml:brushProperty name="color" value="#00bff3"/>
      <inkml:brushProperty name="ignorePressure" value="0"/>
    </inkml:brush>
  </inkml:definitions>
  <inkml:trace contextRef="#ctx0" brushRef="#br0">27200.000 25950.000 644,'-41.000'0.000'9,"19.000"0.000"17,19.000 0.000 18,19.000 0.000 18,12.000 0.000 2,6.000 0.000-15,7.000 0.000-13,6.000 0.000-15,7.000 0.000-7,10.000 0.000-3,10.000 0.000-1,9.000 0.000-2,2.000 0.000-6,-2.000 0.000-14,-3.000 0.000-12,-3.000 0.000-12,-9.000 0.000-4,-11.000 0.000 6,-14.000 0.000 5,-11.000 0.000 7,-7.000 0.000-3,0.000 0.000-8,0.000 0.000-9,0.000 0.000-8</inkml:trace>
</inkml:ink>
</file>

<file path=ppt/ink/ink27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4:32"/>
    </inkml:context>
    <inkml:brush xml:id="br0">
      <inkml:brushProperty name="width" value="0.0420561246573925" units="cm"/>
      <inkml:brushProperty name="height" value="0.0420561246573925" units="cm"/>
      <inkml:brushProperty name="color" value="#000000"/>
      <inkml:brushProperty name="ignorePressure" value="0"/>
    </inkml:brush>
  </inkml:definitions>
  <inkml:trace contextRef="#ctx0" brushRef="#br0">74700.000 17550.000 523,'-30.000'-22.000'3,"-9.000"6.000"0,-10.000 7.000 0,-8.000 6.000 0,0.000 7.000 3,14.000 10.000 10,11.000 10.000 8,14.000 9.000 9,0.000 7.000 4,-8.000 7.000 0,-10.000 6.000 0,-9.000 7.000-1,-7.000 4.000-2,-3.000 3.000-3,-3.000 3.000-2,-2.000 4.000-3,0.000 2.000-2,7.000 4.000-2,6.000 3.000-3,7.000 3.000 0,4.000-1.000-4,3.000-2.000-4,3.000-3.000-5,4.000-3.000-4,7.000-4.000-4,13.000-3.000-7,12.000-3.000-6,13.000-2.000-7,13.000-8.000-7,17.000-8.000-9,15.000-10.000-9,16.000-9.000-9,4.000-9.000 0,-6.000-5.000 8,-6.000-7.000 9,-6.000-5.000 9,-6.000-8.000 3,-2.000-5.000-1,-3.000-7.000-2,-3.000-5.000-1</inkml:trace>
</inkml:ink>
</file>

<file path=ppt/ink/ink27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4:33"/>
    </inkml:context>
    <inkml:brush xml:id="br0">
      <inkml:brushProperty name="width" value="0.0427588298916817" units="cm"/>
      <inkml:brushProperty name="height" value="0.0427588298916817" units="cm"/>
      <inkml:brushProperty name="color" value="#000000"/>
      <inkml:brushProperty name="ignorePressure" value="0"/>
    </inkml:brush>
  </inkml:definitions>
  <inkml:trace contextRef="#ctx0" brushRef="#br0">76000.000 17850.000 514,'-25.000'-46.000'5,"0.000"10.000"9,0.000 10.000 9,0.000 9.000 9,0.000 6.000 4,0.000 3.000-4,0.000 3.000-2,0.000 4.000-4,1.000 7.000-2,4.000 13.000-4,3.000 12.000-2,3.000 13.000-4,-1.000 6.000-1,-2.000 0.000 2,-3.000 0.000 1,-3.000 0.000 1,-1.000-2.000 1,4.000-3.000-2,3.000-3.000-1,3.000-2.000 0,3.000-3.000-2,3.000 1.000 1,3.000-1.000-1,4.000 1.000 1,4.000-1.000-2,6.000 1.000-2,7.000-1.000-4,6.000 1.000-2,6.000-1.000-3,6.000 1.000-4,7.000-1.000-1,6.000 1.000-4,1.000-1.000 0,-3.000 1.000 0,-3.000-1.000 0,-2.000 1.000 1,-8.000-1.000-1,-8.000 1.000-1,-10.000-1.000-1,-9.000 1.000-2,-15.000-1.000 0,-18.000 1.000 3,-19.000-1.000 1,-18.000 1.000 2,-14.000-4.000 2,-5.000-6.000 0,-7.000-6.000 1,-5.000-6.000 2,-3.000-4.000-5,4.000 1.000-9,3.000-1.000-8,3.000 1.000-9,9.000-6.000-4,16.000-8.000 1,15.000-10.000 0,17.000-9.000 1,8.000-5.000 0,4.000 0.000-2,3.000 0.000-1,3.000 0.000-1</inkml:trace>
</inkml:ink>
</file>

<file path=ppt/ink/ink27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4:33"/>
    </inkml:context>
    <inkml:brush xml:id="br0">
      <inkml:brushProperty name="width" value="0.0430661477148533" units="cm"/>
      <inkml:brushProperty name="height" value="0.0430661477148533" units="cm"/>
      <inkml:brushProperty name="color" value="#000000"/>
      <inkml:brushProperty name="ignorePressure" value="0"/>
    </inkml:brush>
  </inkml:definitions>
  <inkml:trace contextRef="#ctx0" brushRef="#br0">76300.000 17300.000 510,'29.000'-27.000'0,"10.000"-3.000"0,10.000-3.000 0,9.000-2.000 0,6.000 3.000 7,3.000 14.000 14,3.000 11.000 13,4.000 14.000 15,2.000 8.000 3,4.000 7.000-6,3.000 6.000-6,3.000 7.000-6,-2.000 5.000-5,-6.000 7.000-3,-6.000 6.000-4,-6.000 7.000-4,-9.000 8.000-1,-8.000 14.000 1,-10.000 11.000 0,-9.000 14.000 0,-15.000 7.000-2,-18.000 3.000-4,-19.000 3.000-3,-18.000 4.000-5,-20.000 2.000-8,-18.000 4.000-11,-19.000 3.000-11,-18.000 3.000-11,-12.000 1.000-6,-3.000 1.000-1,-3.000-1.000-1,-2.000 1.000-2,10.000-15.000 0,25.000-28.000-2,25.000-28.000-1,25.000-27.000-1</inkml:trace>
</inkml:ink>
</file>

<file path=ppt/ink/ink27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4:36"/>
    </inkml:context>
    <inkml:brush xml:id="br0">
      <inkml:brushProperty name="width" value="0.0432401411235332" units="cm"/>
      <inkml:brushProperty name="height" value="0.0432401411235332" units="cm"/>
      <inkml:brushProperty name="color" value="#000000"/>
      <inkml:brushProperty name="ignorePressure" value="0"/>
    </inkml:brush>
  </inkml:definitions>
  <inkml:trace contextRef="#ctx0" brushRef="#br0">81150.000 15250.000 508,'-86.000'1.000'8,"28.000"4.000"16,28.000 3.000 17,29.000 3.000 15,24.000-1.000 3,22.000-2.000-9,22.000-3.000-9,23.000-3.000-10,14.000-2.000-7,10.000 0.000-2,10.000 0.000-4,9.000 0.000-3,-7.000 0.000-8,-21.000 0.000-14,-22.000 0.000-12,-22.000 0.000-15,-18.000 4.000-9,-11.000 10.000-5,-14.000 10.000-7,-11.000 9.000-5,-20.000 6.000 2,-24.000 3.000 9,-26.000 3.000 9,-24.000 4.000 10,-13.000-4.000 7,0.000-9.000 5,0.000-10.000 6,0.000-8.000 4,4.000-6.000 4,10.000 1.000 0,10.000-1.000 2,9.000 1.000 0,4.000-1.000 1,1.000 1.000 0,-1.000-1.000 1,1.000 1.000 0,4.000 1.000 6,9.000 3.000 12,10.000 3.000 13,10.000 4.000 13,5.000 4.000 4,4.000 6.000-2,3.000 7.000-4,3.000 6.000-2,3.000 6.000-3,3.000 6.000-3,3.000 7.000-2,4.000 6.000-4,1.000 9.000-1,0.000 13.000-2,0.000 12.000-1,0.000 13.000-2,-2.000 10.000-2,-3.000 10.000-3,-3.000 10.000-4,-2.000 9.000-2,-5.000 6.000-2,-2.000 3.000 1,-3.000 3.000 0,-3.000 4.000-1,-4.000-1.000-1,-3.000-3.000-5,-3.000-3.000-6,-2.000-2.000-4,-1.000-12.000-8,3.000-19.000-13,3.000-18.000-11,4.000-19.000-13</inkml:trace>
</inkml:ink>
</file>

<file path=ppt/ink/ink27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4:37"/>
    </inkml:context>
    <inkml:brush xml:id="br0">
      <inkml:brushProperty name="width" value="0.0416205376386642" units="cm"/>
      <inkml:brushProperty name="height" value="0.0416205376386642" units="cm"/>
      <inkml:brushProperty name="color" value="#000000"/>
      <inkml:brushProperty name="ignorePressure" value="0"/>
    </inkml:brush>
  </inkml:definitions>
  <inkml:trace contextRef="#ctx0" brushRef="#br0">80750.000 17750.000 528,'140.000'-229.000'14,"-18.000"45.000"2,-19.000 43.000 0,-18.000 45.000 1,-6.000 24.000 1,10.000 6.000-2,10.000 7.000 0,9.000 6.000-1,-1.000 9.000 1,-8.000 13.000 4,-10.000 12.000 4,-9.000 13.000 4,-12.000 13.000 0,-11.000 17.000-1,-14.000 15.000-2,-11.000 16.000-3,-15.000 12.000 0,-16.000 9.000-2,-15.000 10.000 0,-15.000 10.000-2,-18.000 7.000-1,-19.000 6.000-3,-18.000 7.000-1,-19.000 6.000-3,-5.000-4.000-2,9.000-11.000-2,10.000-14.000-2,10.000-11.000-2,0.000-11.000-6,-5.000-5.000-8,-7.000-7.000-8,-5.000-5.000-9,2.000-12.000-6,13.000-16.000-4,12.000-15.000-5,13.000-15.000-5,12.000-17.000 0,13.000-15.000 5,12.000-15.000 2,13.000-16.000 5,7.000-10.000 4,4.000-3.000 3,3.000-3.000 5,3.000-2.000 3,4.000 2.000 5,7.000 9.000 8,6.000 10.000 5,7.000 10.000 8,2.000 8.000 6,1.000 10.000 8,-1.000 10.000 7,1.000 9.000 6,5.000 10.000 4,14.000 14.000 1,11.000 11.000-1,14.000 14.000 0,7.000 5.000 0,3.000 1.000-1,3.000-1.000-1,4.000 1.000 0,-3.000 1.000-5,-5.000 3.000-9,-7.000 3.000-8,-5.000 4.000-9,-6.000-3.000-10,-3.000-5.000-8,-3.000-7.000-11,-2.000-5.000-9,-6.000-8.000-5,-6.000-5.000 1,-6.000-7.000 1,-6.000-5.000 0,-6.000-4.000 1,-2.000 0.000 2,-3.000 0.000 2,-3.000 0.000 2</inkml:trace>
</inkml:ink>
</file>

<file path=ppt/ink/ink27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4:37"/>
    </inkml:context>
    <inkml:brush xml:id="br0">
      <inkml:brushProperty name="width" value="0.044096652418375" units="cm"/>
      <inkml:brushProperty name="height" value="0.044096652418375" units="cm"/>
      <inkml:brushProperty name="color" value="#000000"/>
      <inkml:brushProperty name="ignorePressure" value="0"/>
    </inkml:brush>
  </inkml:definitions>
  <inkml:trace contextRef="#ctx0" brushRef="#br0">83700.000 15100.000 498,'29.000'-33.000'3,"10.000"-16.000"4,10.000-15.000 5,9.000-15.000 4,1.000 0.000 5,-6.000 20.000 6,-6.000 18.000 4,-6.000 20.000 5,-7.000 21.000-3,-6.000 25.000-10,-6.000 25.000-9,-6.000 25.000-11,-16.000 15.000-5,-25.000 7.000 2,-25.000 6.000 2,-25.000 7.000 1,-18.000 0.000-5,-8.000-2.000-10,-10.000-3.000-10,-9.000-3.000-11,1.000-7.000-3,13.000-9.000 5,12.000-10.000 6,13.000-8.000 5,10.000-9.000 6,10.000-6.000 9,10.000-6.000 7,9.000-6.000 9,17.000-10.000 7,25.000-12.000 3,25.000-13.000 5,25.000-12.000 5,23.000-13.000-3,22.000-12.000-8,22.000-13.000-8,23.000-12.000-10,3.000-4.000-4,-11.000 7.000-1,-14.000 6.000-1,-11.000 7.000-1,-15.000 7.000 0,-16.000 9.000 2,-15.000 10.000 2,-15.000 10.000 1,-15.000 7.000 5,-12.000 6.000 7,-13.000 7.000 5,-12.000 6.000 8,-15.000 10.000 3,-15.000 17.000 1,-15.000 15.000 3,-16.000 16.000 1,-12.000 15.000-2,-5.000 16.000-5,-7.000 15.000-6,-5.000 17.000-5,-11.000 13.000-3,-11.000 13.000-1,-14.000 12.000-1,-11.000 13.000 0,-9.000 4.000-3,-3.000-3.000-5,-3.000-3.000-5,-2.000-2.000-5,2.000-3.000-6,9.000 1.000-6,10.000-1.000-8,10.000 1.000-6,11.000-10.000-1,17.000-19.000 2,15.000-18.000 4,16.000-19.000 3,13.000-21.000 1,14.000-21.000-4,11.000-22.000-2,14.000-22.000-3,7.000-21.000-3,3.000-18.000 0,3.000-19.000-2,4.000-18.000-1</inkml:trace>
</inkml:ink>
</file>

<file path=ppt/ink/ink27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4:38"/>
    </inkml:context>
    <inkml:brush xml:id="br0">
      <inkml:brushProperty name="width" value="0.0458730272948742" units="cm"/>
      <inkml:brushProperty name="height" value="0.0458730272948742" units="cm"/>
      <inkml:brushProperty name="color" value="#000000"/>
      <inkml:brushProperty name="ignorePressure" value="0"/>
    </inkml:brush>
  </inkml:definitions>
  <inkml:trace contextRef="#ctx0" brushRef="#br0">82650.000 17250.000 479,'90.000'-158.000'29,"-18.000"34.000"2,-19.000 35.000 2,-18.000 35.000 1,-9.000 19.000 3,4.000 7.000 0,3.000 6.000 1,3.000 7.000 1,-1.000 11.000-1,-2.000 20.000-4,-3.000 18.000-3,-3.000 20.000-3,-4.000 10.000-4,-3.000 3.000-4,-3.000 3.000-5,-2.000 4.000-4,-3.000 1.000-2,1.000 0.000 1,-1.000 0.000 0,1.000 0.000 2,8.000-8.000-12,20.000-16.000-20,18.000-15.000-22,20.000-15.000-22,6.000-17.000-8,-2.000-15.000 8,-3.000-15.000 7,-3.000-16.000 6,-7.000-7.000 7,-9.000 4.000 8,-10.000 3.000 8,-8.000 3.000 7,-14.000 10.000 12,-15.000 20.000 15,-15.000 18.000 16,-16.000 20.000 15,-8.000 11.000 7,0.000 7.000-1,0.000 6.000-2,0.000 7.000-1,1.000-1.000-3,4.000-6.000-4,3.000-6.000-4,3.000-6.000-5,15.000-9.000-9,29.000-8.000-15,28.000-10.000-15,28.000-9.000-15,12.000-13.000-9,-3.000-16.000-2,-3.000-15.000-2,-2.000-15.000-2,-6.000-6.000 2,-6.000 7.000 9,-6.000 6.000 9,-6.000 7.000 7,-9.000 7.000 7,-8.000 9.000 4,-10.000 10.000 4,-9.000 10.000 4,-12.000 5.000 5,-11.000 4.000 5,-14.000 3.000 6,-11.000 3.000 5,-14.000 6.000 2,-11.000 9.000 0,-14.000 10.000-1,-11.000 10.000 0,-11.000 5.000-2,-5.000 4.000-1,-7.000 3.000-3,-5.000 3.000-1,-8.000 1.000-2,-5.000 1.000-3,-7.000-1.000-2,-5.000 1.000-3,-3.000-1.000-1,4.000 1.000-1,3.000-1.000 0,3.000 1.000-1,6.000-6.000 2,9.000-8.000 1,10.000-10.000 2,10.000-9.000 2,25.000-7.000 0,45.000-3.000-3,43.000-3.000-3,45.000-2.000-4,28.000-5.000-3,17.000-2.000-6,15.000-3.000-7,16.000-3.000-5,10.000-6.000-3,7.000-5.000 0,6.000-7.000 0,7.000-5.000 0,-1.000-4.000 1,-6.000 0.000 2,-6.000 0.000 2,-6.000 0.000 2,-18.000 3.000-2,-28.000 6.000-8,-28.000 7.000-6,-27.000 6.000-8</inkml:trace>
</inkml:ink>
</file>

<file path=ppt/ink/ink27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4:38"/>
    </inkml:context>
    <inkml:brush xml:id="br0">
      <inkml:brushProperty name="width" value="0.0291594211012125" units="cm"/>
      <inkml:brushProperty name="height" value="0.0291594211012125" units="cm"/>
      <inkml:brushProperty name="color" value="#000000"/>
      <inkml:brushProperty name="ignorePressure" value="0"/>
    </inkml:brush>
  </inkml:definitions>
  <inkml:trace contextRef="#ctx0" brushRef="#br0">87000.000 14300.000 754,'1.000'-90.000'1,"4.000"23.000"1,3.000 22.000 2,3.000 22.000 1,4.000 13.000 3,7.000 7.000 3,6.000 6.000 4,7.000 7.000 4,2.000 10.000 3,1.000 16.000 4,-1.000 15.000 3,1.000 17.000 4,-4.000 8.000-2,-6.000 4.000-9,-6.000 3.000-9,-6.000 3.000-8,-6.000-1.000-8,-2.000-2.000-5,-3.000-3.000-5,-3.000-3.000-4,-2.000-6.000-9,0.000-5.000-10,0.000-7.000-11,0.000-5.000-10</inkml:trace>
</inkml:ink>
</file>

<file path=ppt/ink/ink27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4:39"/>
    </inkml:context>
    <inkml:brush xml:id="br0">
      <inkml:brushProperty name="width" value="0.0318553298711777" units="cm"/>
      <inkml:brushProperty name="height" value="0.0318553298711777" units="cm"/>
      <inkml:brushProperty name="color" value="#000000"/>
      <inkml:brushProperty name="ignorePressure" value="0"/>
    </inkml:brush>
  </inkml:definitions>
  <inkml:trace contextRef="#ctx0" brushRef="#br0">88000.000 14550.000 690,'25.000'-27.000'-2,"0.000"-3.000"-4,0.000-3.000-5,0.000-2.000-3,-7.000 8.000 6,-11.000 22.000 20,-14.000 22.000 20,-11.000 23.000 18,-14.000 14.000 4,-11.000 10.000-13,-14.000 10.000-11,-11.000 9.000-13,-9.000 4.000-5,-3.000 1.000 2,-3.000-1.000 0,-2.000 1.000 2,-5.000 1.000-6,-2.000 3.000-12,-3.000 3.000-14,-3.000 4.000-12,4.000-6.000-5,13.000-11.000 0,12.000-14.000 1,13.000-11.000 1,9.000-12.000 3,6.000-9.000 4,7.000-10.000 3,6.000-8.000 5,15.000-11.000 0,26.000-8.000-1,24.000-10.000-2,26.000-9.000-2,18.000-9.000 1,13.000-5.000 3,12.000-7.000 3,13.000-5.000 3,7.000-3.000 2,4.000 4.000 2,3.000 3.000 2,3.000 3.000 3,-2.000 3.000 2,-6.000 3.000 5,-6.000 3.000 4,-6.000 4.000 4,-13.000 4.000 3,-19.000 6.000 0,-18.000 7.000-1,-19.000 6.000 0,-18.000 7.000 1,-15.000 10.000 1,-15.000 10.000 0,-16.000 9.000 2,-16.000 9.000-1,-16.000 9.000-4,-15.000 10.000-2,-15.000 10.000-4,-11.000 0.000-3,-2.000-5.000 0,-3.000-7.000-2,-3.000-5.000-1,-9.000 2.000-3,-11.000 13.000-3,-14.000 12.000-5,-11.000 13.000-2,-4.000 2.000-3,6.000-5.000 0,7.000-7.000-1,6.000-5.000 0,7.000-6.000 3,10.000-3.000 5,10.000-3.000 7,9.000-2.000 6,10.000-8.000 5,14.000-8.000 4,11.000-10.000 4,14.000-9.000 4,13.000-7.000 1,16.000-3.000-3,15.000-3.000-2,17.000-2.000-2,14.000-5.000-3,17.000-2.000-3,15.000-3.000-2,16.000-3.000-2,10.000-7.000-5,7.000-9.000-5,6.000-10.000-7,7.000-8.000-6,2.000-6.000-3,1.000 1.000-2,-1.000-1.000-1,1.000 1.000-1,-6.000 1.000 0,-8.000 3.000-1,-10.000 3.000 2,-9.000 4.000 0,-10.000 4.000 1,-9.000 6.000 1,-10.000 7.000 2,-8.000 6.000 2,-9.000 1.000 2,-6.000-3.000 3,-6.000-3.000 3,-6.000-2.000 3,-1.000-6.000 2,7.000-6.000 1,6.000-6.000 1,7.000-6.000 0,0.000-4.000 0,-2.000 1.000 1,-3.000-1.000-1,-3.000 1.000 1,-4.000-1.000 0,-3.000 1.000 0,-3.000-1.000 0,-2.000 1.000 0,-5.000 1.000 0,-2.000 3.000 0,-3.000 3.000 0,-3.000 4.000 0,-2.000-1.000 0,0.000-3.000 0,0.000-3.000 0,0.000-2.000 0,0.000 5.000 9,0.000 16.000 20,0.000 15.000 20,0.000 17.000 19,-2.000 14.000 3,-3.000 17.000-12,-3.000 15.000-11,-2.000 16.000-13,-1.000 2.000-8,3.000-8.000-3,3.000-10.000-4,4.000-9.000-4,-1.000-2.000-3,-3.000 6.000-6,-3.000 7.000-6,-2.000 6.000-4,-3.000 1.000-2,1.000-3.000 0,-1.000-3.000 0,1.000-2.000 2,-6.000-6.000-4,-8.000-6.000-6,-10.000-6.000-6,-9.000-6.000-7,-5.000-7.000-6,0.000-6.000-7,0.000-6.000-6,0.000-6.000-6,3.000-6.000 0,6.000-2.000 8,7.000-3.000 9,6.000-3.000 7,4.000-9.000 7,4.000-11.000 4,3.000-14.000 4,3.000-11.000 5,6.000-11.000 3,9.000-5.000 1,10.000-7.000 1,10.000-5.000 0,2.000 0.000 2,-3.000 10.000-1,-3.000 10.000 1,-2.000 9.000-1</inkml:trace>
</inkml:ink>
</file>

<file path=ppt/ink/ink27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4:39"/>
    </inkml:context>
    <inkml:brush xml:id="br0">
      <inkml:brushProperty name="width" value="0.0347307771444321" units="cm"/>
      <inkml:brushProperty name="height" value="0.0347307771444321" units="cm"/>
      <inkml:brushProperty name="color" value="#000000"/>
      <inkml:brushProperty name="ignorePressure" value="0"/>
    </inkml:brush>
  </inkml:definitions>
  <inkml:trace contextRef="#ctx0" brushRef="#br0">88250.000 15700.000 633,'-4.000'-68.000'-55,"-5.000"17.000"15,-7.000 15.000 13,-5.000 16.000 14,-4.000 10.000 7,0.000 7.000 2,0.000 6.000 1,0.000 7.000 1,1.000 4.000 1,4.000 3.000 0,3.000 3.000 0,3.000 4.000 1,-1.000-1.000 0,-2.000-3.000 0,-3.000-3.000 0,-3.000-2.000 0,-1.000-1.000 0,4.000 3.000 2,3.000 3.000 2,3.000 4.000 1,4.000 4.000 4,7.000 6.000 4,6.000 7.000 6,7.000 6.000 4,0.000 1.000 2,-2.000-3.000-5,-3.000-3.000-3,-3.000-2.000-4,-4.000 0.000 3,-3.000 7.000 9,-3.000 6.000 10,-2.000 7.000 9,-5.000 4.000 2,-2.000 3.000-7,-3.000 3.000-6,-3.000 4.000-8,-2.000 4.000-4,0.000 6.000-3,0.000 7.000-4,0.000 6.000-2,-4.000 4.000-2,-5.000 4.000-1,-7.000 3.000 0,-5.000 3.000 1,-9.000 1.000-7,-9.000 1.000-8,-10.000-1.000-11,-8.000 1.000-9,-8.000-4.000-4,-2.000-6.000 3,-3.000-6.000 3,-3.000-6.000 3,-2.000-10.000-4,0.000-12.000-13,0.000-13.000-12,0.000-12.000-13,9.000-12.000 1,19.000-8.000 13,19.000-10.000 14,19.000-9.000 14,9.000-5.000 8,0.000 0.000 2,0.000 0.000 4,0.000 0.000 2</inkml:trace>
</inkml:ink>
</file>

<file path=ppt/ink/ink2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1:32"/>
    </inkml:context>
    <inkml:brush xml:id="br0">
      <inkml:brushProperty name="width" value="0.0376776643097401" units="cm"/>
      <inkml:brushProperty name="height" value="0.0376776643097401" units="cm"/>
      <inkml:brushProperty name="color" value="#00bff3"/>
      <inkml:brushProperty name="ignorePressure" value="0"/>
    </inkml:brush>
  </inkml:definitions>
  <inkml:trace contextRef="#ctx0" brushRef="#br0">28850.000 24550.000 583,'-46.000'-2.000'7,"10.000"-3.000"12,10.000-3.000 13,9.000-2.000 12,4.000 5.000 5,1.000 16.000-4,-1.000 15.000-3,1.000 17.000-5,-1.000 10.000-4,1.000 6.000-7,-1.000 7.000-5,1.000 6.000-6,1.000 3.000-4,3.000 0.000-1,3.000 0.000 0,4.000 0.000-2,4.000-2.000-2,6.000-3.000-4,7.000-3.000-5,6.000-2.000-3,6.000-5.000-3,6.000-2.000-1,7.000-3.000-2,6.000-3.000-1,1.000-6.000-5,-3.000-5.000-9,-3.000-7.000-8,-2.000-5.000-9,-1.000-8.000-2,3.000-5.000 5,3.000-7.000 6,4.000-5.000 5,-1.000-8.000 2,-3.000-5.000-3,-3.000-7.000-1,-2.000-5.000-2</inkml:trace>
</inkml:ink>
</file>

<file path=ppt/ink/ink27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4:40"/>
    </inkml:context>
    <inkml:brush xml:id="br0">
      <inkml:brushProperty name="width" value="0.0318264402449131" units="cm"/>
      <inkml:brushProperty name="height" value="0.0318264402449131" units="cm"/>
      <inkml:brushProperty name="color" value="#000000"/>
      <inkml:brushProperty name="ignorePressure" value="0"/>
    </inkml:brush>
  </inkml:definitions>
  <inkml:trace contextRef="#ctx0" brushRef="#br0">84900.000 17400.000 691,'-25.000'-25.000'0,"0.000"0.000"0,0.000 0.000 0,0.000 0.000 0,6.000 4.000 1,13.000 10.000 2,12.000 10.000 3,13.000 9.000 2,13.000 10.000 5,17.000 14.000 5,15.000 11.000 7,16.000 14.000 6,13.000 11.000 3,14.000 14.000-1,11.000 11.000-1,14.000 14.000-2,16.000 2.000-3,22.000-6.000-5,22.000-6.000-6,23.000-6.000-7,20.000-4.000-9,23.000 1.000-15,22.000-1.000-14,22.000 1.000-16,-18.000-10.000-2,-56.000-19.000 7,-56.000-18.000 8,-56.000-19.000 7,-31.000-10.000 2,-2.000 1.000-5,-3.000-1.000-5,-3.000 1.000-5</inkml:trace>
</inkml:ink>
</file>

<file path=ppt/ink/ink27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4:40"/>
    </inkml:context>
    <inkml:brush xml:id="br0">
      <inkml:brushProperty name="width" value="0.0330393947660923" units="cm"/>
      <inkml:brushProperty name="height" value="0.0330393947660923" units="cm"/>
      <inkml:brushProperty name="color" value="#000000"/>
      <inkml:brushProperty name="ignorePressure" value="0"/>
    </inkml:brush>
  </inkml:definitions>
  <inkml:trace contextRef="#ctx0" brushRef="#br0">90450.000 14750.000 665,'25.000'-111.000'-3,"0.000"28.000"-8,0.000 28.000-6,0.000 29.000-8,-2.000 18.000 4,-3.000 9.000 16,-3.000 10.000 16,-2.000 10.000 15,-9.000 14.000 6,-12.000 23.000-1,-13.000 22.000-3,-12.000 22.000-2,-15.000 12.000 0,-15.000 3.000-1,-15.000 3.000 0,-16.000 4.000 0,-10.000-1.000-1,-3.000-3.000-1,-3.000-3.000-2,-2.000-2.000-2,-5.000-3.000-7,-2.000 1.000-13,-3.000-1.000-14,-3.000 1.000-14,7.000-7.000-7,19.000-12.000-2,19.000-13.000-1,19.000-12.000-1,13.000-13.000 0,10.000-12.000 3,10.000-13.000 3,9.000-12.000 2,12.000-16.000 4,16.000-19.000 7,15.000-18.000 6,17.000-19.000 5,7.000-8.000 5,0.000 3.000 1,0.000 3.000 0,0.000 4.000 3,-2.000 5.000 0,-3.000 10.000 0,-3.000 10.000 0,-2.000 9.000 1,-5.000 7.000-1,-2.000 7.000 1,-3.000 6.000 0,-3.000 7.000 0,-4.000 10.000 8,-3.000 16.000 17,-3.000 15.000 17,-2.000 17.000 16,-5.000 8.000 6,-2.000 4.000-5,-3.000 3.000-5,-3.000 3.000-5,-4.000 3.000-7,-3.000 3.000-7,-3.000 3.000-9,-2.000 4.000-7,-5.000-4.000-8,-2.000-9.000-8,-3.000-10.000-7,-3.000-8.000-8,-2.000-8.000-10,0.000-2.000-12,0.000-3.000-12,0.000-3.000-12,0.000-13.000-2,0.000-22.000 5,0.000-22.000 7,0.000-21.000 7</inkml:trace>
</inkml:ink>
</file>

<file path=ppt/ink/ink27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4:40"/>
    </inkml:context>
    <inkml:brush xml:id="br0">
      <inkml:brushProperty name="width" value="0.0408864356577396" units="cm"/>
      <inkml:brushProperty name="height" value="0.0408864356577396" units="cm"/>
      <inkml:brushProperty name="color" value="#000000"/>
      <inkml:brushProperty name="ignorePressure" value="0"/>
    </inkml:brush>
  </inkml:definitions>
  <inkml:trace contextRef="#ctx0" brushRef="#br0">89800.000 16150.000 538,'76.000'-72.000'-25,"4.000"6.000"3,3.000 7.000 2,3.000 6.000 3,6.000 4.000 3,9.000 4.000 3,10.000 3.000 3,10.000 3.000 4,4.000 3.000 1,0.000 3.000 1,0.000 3.000 0,0.000 4.000 1,-8.000 4.000 1,-16.000 6.000-1,-15.000 7.000 1,-15.000 6.000 0,-20.000 10.000 8,-21.000 17.000 18,-22.000 15.000 17,-22.000 16.000 18,-8.000 9.000 3,6.000 3.000-8,7.000 3.000-9,6.000 4.000-9,3.000 5.000-6,0.000 10.000-1,0.000 10.000-2,0.000 9.000-2,-2.000 6.000-2,-3.000 3.000-3,-3.000 3.000-2,-2.000 4.000-2,-1.000 1.000-3,3.000 0.000-3,3.000 0.000-3,4.000 0.000-3,-1.000-4.000-3,-3.000-5.000-7,-3.000-7.000-5,-2.000-5.000-5,-5.000-9.000-7,-2.000-9.000-5,-3.000-10.000-6,-3.000-8.000-6,-2.000-12.000-5,0.000-12.000-5,0.000-13.000-5,0.000-12.000-5,0.000-9.000 3,0.000-2.000 8,0.000-3.000 10,0.000-3.000 9,0.000-4.000 7,0.000-3.000 4,0.000-3.000 4,0.000-2.000 4</inkml:trace>
</inkml:ink>
</file>

<file path=ppt/ink/ink27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4:41"/>
    </inkml:context>
    <inkml:brush xml:id="br0">
      <inkml:brushProperty name="width" value="0.0253992453217506" units="cm"/>
      <inkml:brushProperty name="height" value="0.0253992453217506" units="cm"/>
      <inkml:brushProperty name="color" value="#000000"/>
      <inkml:brushProperty name="ignorePressure" value="0"/>
    </inkml:brush>
  </inkml:definitions>
  <inkml:trace contextRef="#ctx0" brushRef="#br0">89950.000 16800.000 866,'25.000'-90.000'0,"0.000"23.000"0,0.000 22.000 0,0.000 22.000 0,7.000 10.000-3,17.000 1.000-5,15.000-1.000-5,16.000 1.000-5,4.000 1.000-2,-6.000 3.000 4,-6.000 3.000 4,-6.000 4.000 2,-4.000 8.000 4,1.000 17.000 3,-1.000 15.000 2,1.000 16.000 4,-9.000 12.000 4,-15.000 9.000 5,-15.000 10.000 7,-16.000 10.000 6,-19.000 0.000 2,-22.000-5.000-2,-22.000-7.000-3,-21.000-5.000-1,-15.000-8.000-3,-6.000-5.000-1,-6.000-7.000-2,-6.000-5.000-1,-1.000-11.000-3,7.000-11.000-5,6.000-14.000-4,7.000-11.000-5,11.000-14.000-8,20.000-11.000-11,18.000-14.000-12,20.000-11.000-11,16.000-17.000-3,16.000-18.000 6,15.000-19.000 7,17.000-18.000 7,7.000-6.000 5,0.000 10.000 5,0.000 10.000 6,0.000 9.000 4,-2.000 9.000 3,-3.000 9.000 2,-3.000 10.000 0,-2.000 10.000 2</inkml:trace>
</inkml:ink>
</file>

<file path=ppt/ink/ink27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4:42"/>
    </inkml:context>
    <inkml:brush xml:id="br0">
      <inkml:brushProperty name="width" value="0.0410209745168686" units="cm"/>
      <inkml:brushProperty name="height" value="0.0410209745168686" units="cm"/>
      <inkml:brushProperty name="color" value="#000000"/>
      <inkml:brushProperty name="ignorePressure" value="0"/>
    </inkml:brush>
  </inkml:definitions>
  <inkml:trace contextRef="#ctx0" brushRef="#br0">93000.000 15700.000 536,'-18.000'-27.000'15,"17.000"-3.000"8,15.000-3.000 7,16.000-2.000 6,5.000 2.000 2,-2.000 9.000-7,-3.000 10.000-6,-3.000 10.000-7,16.000-1.000 1,39.000-9.000 5,36.000-10.000 7,39.000-8.000 5,14.000-3.000 1,-5.000 7.000-5,-7.000 6.000-5,-5.000 7.000-6,-12.000 4.000-6,-16.000 3.000-10,-15.000 3.000-7,-15.000 4.000-10,-15.000 4.000-9,-12.000 6.000-8,-13.000 7.000-8,-12.000 6.000-9,-18.000 6.000-5,-21.000 6.000 2,-22.000 7.000 0,-22.000 6.000 1,-11.000-1.000 2,0.000-5.000 5,0.000-7.000 4,0.000-5.000 4</inkml:trace>
</inkml:ink>
</file>

<file path=ppt/ink/ink27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4:42"/>
    </inkml:context>
    <inkml:brush xml:id="br0">
      <inkml:brushProperty name="width" value="0.0378995984792709" units="cm"/>
      <inkml:brushProperty name="height" value="0.0378995984792709" units="cm"/>
      <inkml:brushProperty name="color" value="#000000"/>
      <inkml:brushProperty name="ignorePressure" value="0"/>
    </inkml:brush>
  </inkml:definitions>
  <inkml:trace contextRef="#ctx0" brushRef="#br0">92450.000 16450.000 580,'-83.000'20.000'15,"34.000"-9.000"11,35.000-10.000 12,35.000-8.000 10,38.000-9.000 2,44.000-6.000-6,44.000-6.000-6,44.000-6.000-8,13.000-1.000-4,-15.000 7.000-4,-15.000 6.000-3,-16.000 7.000-2,-15.000 2.000-4,-11.000 1.000-1,-14.000-1.000-2,-11.000 1.000-2,-1.000-1.000-5,13.000 1.000-7,12.000-1.000-7,13.000 1.000-9,-7.000 1.000-3,-24.000 3.000 0,-26.000 3.000 0,-24.000 4.000-1,-26.000-3.000-5,-24.000-5.000-12,-26.000-7.000-12,-24.000-5.000-11,-20.000-8.000 1,-11.000-5.000 11,-14.000-7.000 13,-11.000-5.000 12,0.000-1.000 8,17.000 6.000 4,15.000 7.000 4,16.000 6.000 5</inkml:trace>
</inkml:ink>
</file>

<file path=ppt/ink/ink27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4:43"/>
    </inkml:context>
    <inkml:brush xml:id="br0">
      <inkml:brushProperty name="width" value="0.0398620367050171" units="cm"/>
      <inkml:brushProperty name="height" value="0.0398620367050171" units="cm"/>
      <inkml:brushProperty name="color" value="#000000"/>
      <inkml:brushProperty name="ignorePressure" value="0"/>
    </inkml:brush>
  </inkml:definitions>
  <inkml:trace contextRef="#ctx0" brushRef="#br0">93750.000 15200.000 551,'-47.000'-91.000'5,"6.000"19.000"3,7.000 19.000 4,6.000 19.000 4,6.000 19.000 7,6.000 23.000 7,7.000 22.000 8,6.000 22.000 9,1.000 16.000 1,-3.000 14.000-5,-3.000 11.000-6,-2.000 14.000-4,-3.000 7.000-6,1.000 3.000-5,-1.000 3.000-4,1.000 4.000-5,-1.000 4.000-4,1.000 6.000-1,-1.000 7.000-1,1.000 6.000-3,-1.000-2.000-4,1.000-9.000-8,-1.000-10.000-8,1.000-8.000-8,4.000-17.000-9,9.000-21.000-8,10.000-22.000-9,10.000-22.000-8,4.000-18.000-2,0.000-11.000 3,0.000-14.000 6,0.000-11.000 3</inkml:trace>
</inkml:ink>
</file>

<file path=ppt/ink/ink27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4:43"/>
    </inkml:context>
    <inkml:brush xml:id="br0">
      <inkml:brushProperty name="width" value="0.0393954403698444" units="cm"/>
      <inkml:brushProperty name="height" value="0.0393954403698444" units="cm"/>
      <inkml:brushProperty name="color" value="#000000"/>
      <inkml:brushProperty name="ignorePressure" value="0"/>
    </inkml:brush>
  </inkml:definitions>
  <inkml:trace contextRef="#ctx0" brushRef="#br0">94500.000 14900.000 558,'21.000'-49.000'0,"-5.000"4.000"0,-7.000 3.000 0,-5.000 3.000 0,-4.000 10.000 7,0.000 20.000 14,0.000 18.000 15,0.000 20.000 14,0.000 14.000 5,0.000 14.000-3,0.000 11.000-4,0.000 14.000-4,-2.000 10.000-5,-3.000 9.000-8,-3.000 10.000-6,-2.000 10.000-7,-5.000 4.000-7,-2.000 0.000-7,-3.000 0.000-5,-3.000 0.000-6,-6.000 3.000-8,-5.000 6.000-8,-7.000 7.000-10,-5.000 6.000-8,-6.000-5.000-6,-3.000-16.000-2,-3.000-15.000-1,-2.000-15.000-2,0.000-15.000 2,7.000-12.000 5,6.000-13.000 6,7.000-12.000 6</inkml:trace>
</inkml:ink>
</file>

<file path=ppt/ink/ink27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4:43"/>
    </inkml:context>
    <inkml:brush xml:id="br0">
      <inkml:brushProperty name="width" value="0.0390503145754337" units="cm"/>
      <inkml:brushProperty name="height" value="0.0390503145754337" units="cm"/>
      <inkml:brushProperty name="color" value="#000000"/>
      <inkml:brushProperty name="ignorePressure" value="0"/>
    </inkml:brush>
  </inkml:definitions>
  <inkml:trace contextRef="#ctx0" brushRef="#br0">92450.000 17050.000 563,'-82.000'7.000'59,"39.000"17.000"0,36.000 15.000 2,39.000 16.000 0,27.000 7.000-5,19.000 1.000-12,19.000-1.000-12,19.000 1.000-11,12.000-4.000-7,6.000-6.000-2,7.000-6.000-3,6.000-6.000-1,-2.000-6.000-8,-9.000-2.000-10,-10.000-3.000-12,-8.000-3.000-10,-12.000-6.000-5,-12.000-5.000 5,-13.000-7.000 5,-12.000-5.000 4,-12.000-4.000-4,-8.000 0.000-13,-10.000 0.000-11,-9.000 0.000-12</inkml:trace>
</inkml:ink>
</file>

<file path=ppt/ink/ink27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4:43"/>
    </inkml:context>
    <inkml:brush xml:id="br0">
      <inkml:brushProperty name="width" value="0.0365730822086334" units="cm"/>
      <inkml:brushProperty name="height" value="0.0365730822086334" units="cm"/>
      <inkml:brushProperty name="color" value="#000000"/>
      <inkml:brushProperty name="ignorePressure" value="0"/>
    </inkml:brush>
  </inkml:definitions>
  <inkml:trace contextRef="#ctx0" brushRef="#br0">96400.000 14950.000 601,'1.000'-47.000'0,"4.000"6.000"0,3.000 7.000 0,3.000 6.000 0,-4.000 10.000 10,-8.000 17.000 18,-10.000 15.000 19,-9.000 16.000 20,-12.000 15.000 1,-11.000 16.000-14,-14.000 15.000-15,-11.000 17.000-15,-7.000 5.000-7,0.000-3.000-3,0.000-3.000-1,0.000-2.000-1,6.000-9.000-7,13.000-12.000-8,12.000-13.000-11,13.000-12.000-8,15.000-9.000-8,19.000-2.000-3,19.000-3.000-5,19.000-3.000-3,13.000-2.000 4,10.000 0.000 11,10.000 0.000 13,9.000 0.000 11,-4.000 1.000 7,-15.000 4.000 1,-15.000 3.000 1,-16.000 3.000 1,-13.000 3.000 2,-9.000 3.000 0,-10.000 3.000 2,-8.000 4.000 0,-15.000 7.000 3,-19.000 13.000 1,-18.000 12.000 1,-19.000 13.000 2,-5.000 1.000 0,9.000-9.000-2,10.000-10.000-3,10.000-8.000-3,8.000-9.000-1,10.000-6.000 0,10.000-6.000 0,9.000-6.000 0,10.000-4.000-3,14.000 1.000-5,11.000-1.000-6,14.000 1.000-4,5.000-13.000-11,1.000-25.000-13,-1.000-25.000-15,1.000-25.000-15,-4.000-13.000-2,-6.000 1.000 10,-6.000-1.000 9,-6.000 1.000 10,-2.000 1.000 6,3.000 3.000 3,3.000 3.000 2,4.000 4.000 2</inkml:trace>
</inkml:ink>
</file>

<file path=ppt/ink/ink2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1:32"/>
    </inkml:context>
    <inkml:brush xml:id="br0">
      <inkml:brushProperty name="width" value="0.0428438372910023" units="cm"/>
      <inkml:brushProperty name="height" value="0.0428438372910023" units="cm"/>
      <inkml:brushProperty name="color" value="#00bff3"/>
      <inkml:brushProperty name="ignorePressure" value="0"/>
    </inkml:brush>
  </inkml:definitions>
  <inkml:trace contextRef="#ctx0" brushRef="#br0">30000.000 24250.000 513,'-69.000'-22.000'6,"13.000"6.000"13,12.000 7.000 13,13.000 6.000 13,6.000 3.000 2,0.000 0.000-6,0.000 0.000-8,0.000 0.000-6,-4.000 9.000-4,-5.000 19.000 0,-7.000 19.000-1,-5.000 19.000 0,-14.000 27.000 0,-18.000 39.000 0,-19.000 36.000 0,-18.000 39.000 0,0.000 0.000-2,23.000-33.000-4,22.000-35.000-3,22.000-34.000-3,10.000-20.000-20,1.000-2.000-32,-1.000-3.000-33,1.000-3.000-34</inkml:trace>
</inkml:ink>
</file>

<file path=ppt/ink/ink27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4:44"/>
    </inkml:context>
    <inkml:brush xml:id="br0">
      <inkml:brushProperty name="width" value="0.0346271656453609" units="cm"/>
      <inkml:brushProperty name="height" value="0.0346271656453609" units="cm"/>
      <inkml:brushProperty name="color" value="#000000"/>
      <inkml:brushProperty name="ignorePressure" value="0"/>
    </inkml:brush>
  </inkml:definitions>
  <inkml:trace contextRef="#ctx0" brushRef="#br0">97350.000 14650.000 635,'93.000'-111.000'37,"-11.000"28.000"2,-14.000 28.000 3,-11.000 29.000 2,-12.000 27.000 0,-9.000 29.000-1,-10.000 28.000-2,-8.000 28.000-2,-15.000 14.000-11,-19.000 0.000-21,-18.000 0.000-20,-19.000 0.000-22,-13.000-5.000-10,-6.000-9.000 2,-6.000-10.000 2,-6.000-8.000 1,-1.000-9.000 4,7.000-6.000 5,6.000-6.000 5,7.000-6.000 5,4.000-6.000 6,3.000-2.000 7,3.000-3.000 7,4.000-3.000 8,21.000-4.000 6,41.000-3.000 5,40.000-3.000 6,42.000-2.000 5,21.000-6.000 1,3.000-6.000-3,3.000-6.000-4,4.000-6.000-2,-7.000-4.000-11,-16.000 1.000-16,-15.000-1.000-15,-15.000 1.000-17,-14.000 1.000-6,-8.000 3.000 2,-10.000 3.000 3,-9.000 4.000 2</inkml:trace>
</inkml:ink>
</file>

<file path=ppt/ink/ink27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4:44"/>
    </inkml:context>
    <inkml:brush xml:id="br0">
      <inkml:brushProperty name="width" value="0.0478908307850361" units="cm"/>
      <inkml:brushProperty name="height" value="0.0478908307850361" units="cm"/>
      <inkml:brushProperty name="color" value="#000000"/>
      <inkml:brushProperty name="ignorePressure" value="0"/>
    </inkml:brush>
  </inkml:definitions>
  <inkml:trace contextRef="#ctx0" brushRef="#br0">97900.000 15600.000 459,'-71.000'25.000'-12,"10.000"0.000"1,10.000 0.000 1,9.000 0.000 2,4.000 0.000 6,1.000 0.000 10,-1.000 0.000 11,1.000 0.000 11,2.000 3.000 6,7.000 6.000-1,6.000 7.000-1,7.000 6.000 1,4.000 6.000-3,3.000 6.000-3,3.000 7.000-4,4.000 6.000-4,1.000 7.000-1,0.000 10.000 2,0.000 10.000 0,0.000 9.000 1,1.000 4.000 0,4.000 1.000 0,3.000-1.000 0,3.000 1.000-1,-1.000 1.000 0,-2.000 3.000-2,-3.000 3.000-3,-3.000 4.000-1,-6.000-1.000-3,-5.000-3.000-4,-7.000-3.000-5,-5.000-2.000-4,-8.000-9.000-1,-5.000-12.000-1,-7.000-13.000 0,-5.000-12.000 1,-15.000-1.000-4,-22.000 14.000-6,-22.000 11.000-7,-21.000 14.000-6,-14.000-3.000-8,-2.000-15.000-9,-3.000-15.000-7,-3.000-16.000-10,10.000-15.000 2,26.000-11.000 10,24.000-14.000 9,26.000-11.000 11,13.000-7.000 3,4.000 0.000-5,3.000 0.000-5,3.000 0.000-5</inkml:trace>
</inkml:ink>
</file>

<file path=ppt/ink/ink27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4:44"/>
    </inkml:context>
    <inkml:brush xml:id="br0">
      <inkml:brushProperty name="width" value="0.0219999980181456" units="cm"/>
      <inkml:brushProperty name="height" value="0.0219999980181456" units="cm"/>
      <inkml:brushProperty name="color" value="#000000"/>
      <inkml:brushProperty name="ignorePressure" value="0"/>
    </inkml:brush>
  </inkml:definitions>
  <inkml:trace contextRef="#ctx0" brushRef="#br0">99000.000 16950.000 999,'-93.000'45.000'-8,"17.000"-9.000"-12,15.000-10.000-10,16.000-8.000-12</inkml:trace>
</inkml:ink>
</file>

<file path=ppt/ink/ink27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5:02"/>
    </inkml:context>
    <inkml:brush xml:id="br0">
      <inkml:brushProperty name="width" value="0.0230179969221354" units="cm"/>
      <inkml:brushProperty name="height" value="0.0230179969221354" units="cm"/>
      <inkml:brushProperty name="color" value="#fed406"/>
      <inkml:brushProperty name="ignorePressure" value="0"/>
    </inkml:brush>
  </inkml:definitions>
  <inkml:trace contextRef="#ctx0" brushRef="#br0">75700.000 23350.000 955,'-63.000'1.000'37,"26.000"4.000"-30,24.000 3.000-29,26.000 3.000-30</inkml:trace>
</inkml:ink>
</file>

<file path=ppt/ink/ink27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5:04"/>
    </inkml:context>
    <inkml:brush xml:id="br0">
      <inkml:brushProperty name="width" value="0.0667218118906021" units="cm"/>
      <inkml:brushProperty name="height" value="0.0667218118906021" units="cm"/>
      <inkml:brushProperty name="color" value="#fed406"/>
      <inkml:brushProperty name="ignorePressure" value="0"/>
    </inkml:brush>
  </inkml:definitions>
  <inkml:trace contextRef="#ctx0" brushRef="#br0">60550.000 22350.000 329,'-16.000'-44.000'34,"19.000"13.000"11,19.000 12.000 12,19.000 13.000 12,12.000 4.000 0,6.000-3.000-13,7.000-3.000-13,6.000-2.000-12,6.000-5.000-9,6.000-2.000-2,7.000-3.000-3,6.000-3.000-4,-2.000-1.000-1,-9.000 4.000-2,-10.000 3.000 0,-8.000 3.000-2,3.000-1.000 0,20.000-2.000 3,18.000-3.000 2,20.000-3.000 2,5.000-2.000-1,-6.000 0.000 0,-6.000 0.000-3,-6.000 0.000-1,-1.000 1.000-2,7.000 4.000 0,6.000 3.000-2,7.000 3.000 0,5.000 1.000-2,7.000 1.000 1,6.000-1.000-1,7.000 1.000 0,0.000 1.000 0,-2.000 3.000-1,-3.000 3.000-1,-3.000 4.000 0,2.000 1.000-1,10.000 0.000 0,10.000 0.000-1,9.000 0.000 0,9.000 0.000 0,9.000 0.000-1,10.000 0.000-1,10.000 0.000 1,8.000-2.000-1,10.000-3.000 0,10.000-3.000 1,9.000-2.000-1,4.000-5.000 0,1.000-2.000 1,-1.000-3.000 0,1.000-3.000 1,4.000 1.000 0,9.000 6.000 0,10.000 7.000 1,10.000 6.000 1,4.000-1.000 0,0.000-5.000-1,0.000-7.000 0,0.000-5.000 0,1.000-3.000-1,4.000 4.000 1,3.000 3.000-1,3.000 3.000 0,1.000 1.000 0,1.000 1.000 0,-1.000-1.000 0,1.000 1.000 1,-4.000 1.000-1,-6.000 3.000-1,-6.000 3.000 0,-6.000 4.000-1,-1.000 1.000 0,7.000 0.000 0,6.000 0.000-1,7.000 0.000 1,2.000-2.000-1,1.000-3.000 0,-1.000-3.000-1,1.000-2.000 1,-1.000-3.000-1,1.000 1.000 1,-1.000-1.000 1,1.000 1.000 1,-1.000-1.000 0,1.000 1.000 0,-1.000-1.000 0,1.000 1.000-1,-1.000 1.000 1,1.000 3.000 0,-1.000 3.000 0,1.000 4.000 0,-3.000 1.000-1,-2.000 0.000 1,-3.000 0.000-2,-3.000 0.000 0,7.000-2.000 0,19.000-3.000 1,19.000-3.000-1,19.000-2.000 1,10.000-5.000 0,4.000-2.000 1,3.000-3.000-1,3.000-3.000 0,6.000-1.000 0,9.000 4.000-1,10.000 3.000-2,10.000 3.000-1,8.000-1.000 0,10.000-2.000-1,10.000-3.000 0,9.000-3.000 0,4.000-2.000 0,1.000 0.000 1,-1.000 0.000 1,1.000 0.000 0,1.000 3.000 1,3.000 6.000-1,3.000 7.000 1,4.000 6.000-1,11.000 3.000 0,23.000 0.000-1,22.000 0.000 0,22.000 0.000-1,12.000 0.000-1,3.000 0.000-1,3.000 0.000-1,4.000 0.000-1,-9.000 1.000 0,-18.000 4.000 0,-19.000 3.000 0,-18.000 3.000 1,-18.000 1.000-1,-16.000 1.000-1,-15.000-1.000 0,-15.000 1.000-1,-21.000-3.000-1,-25.000-2.000-2,-25.000-3.000-2,-25.000-3.000-1,-25.000-2.000-1,-25.000 0.000-3,-25.000 0.000 0,-25.000 0.000-3,-29.000 0.000-1,-30.000 0.000-3,-32.000 0.000-2,-30.000 0.000-2</inkml:trace>
</inkml:ink>
</file>

<file path=ppt/ink/ink27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5:06"/>
    </inkml:context>
    <inkml:brush xml:id="br0">
      <inkml:brushProperty name="width" value="0.0627698972821236" units="cm"/>
      <inkml:brushProperty name="height" value="0.0627698972821236" units="cm"/>
      <inkml:brushProperty name="color" value="#fed406"/>
      <inkml:brushProperty name="ignorePressure" value="0"/>
    </inkml:brush>
  </inkml:definitions>
  <inkml:trace contextRef="#ctx0" brushRef="#br0">9900.000 24400.000 350,'-115.000'-2.000'5,"23.000"-3.000"9,22.000-3.000 9,22.000-2.000 11,19.000-1.000 2,20.000 3.000-3,18.000 3.000-3,20.000 4.000-2,17.000 1.000-3,20.000 0.000-2,18.000 0.000-1,20.000 0.000-1,25.000-13.000-2,35.000-24.000 0,35.000-26.000-1,34.000-24.000 0,31.000-24.000-2,28.000-22.000-1,28.000-22.000-2,29.000-21.000-2,18.000-26.000-2,9.000-28.000-1,10.000-28.000-2,10.000-27.000 0,-3.000-1.000-3,-11.000 28.000 0,-14.000 28.000 0,-11.000 29.000-2,-29.000 32.000 0,-44.000 38.000-1,-43.000 37.000 1,-44.000 38.000-1,-40.000 26.000-2,-33.000 16.000-1,-35.000 15.000-3,-34.000 17.000-1,-27.000 11.000-1,-19.000 10.000 2,-18.000 10.000 2,-19.000 9.000 1,-21.000 15.000 3,-21.000 22.000 2,-22.000 22.000 2,-22.000 23.000 2,-19.000 19.000 1,-16.000 19.000 1,-15.000 19.000-1,-15.000 19.000 0,-14.000 10.000-1,-8.000 4.000-1,-10.000 3.000 0,-9.000 3.000-3,-2.000 6.000 0,6.000 9.000 0,7.000 10.000-2,6.000 10.000 0,10.000 0.000-1,17.000-5.000 1,15.000-7.000-1,16.000-5.000 0,12.000-12.000 0,9.000-16.000-1,10.000-15.000 1,10.000-15.000 0,7.000-14.000-1,6.000-8.000 1,7.000-10.000 0,6.000-9.000 0,7.000-15.000 0,10.000-18.000 1,10.000-19.000-1,9.000-18.000 1,10.000-45.000-2,14.000-68.000-5,11.000-69.000-6,14.000-68.000-4,8.000-48.000-2,7.000-24.000-1,6.000-26.000-1,7.000-24.000 1,2.000-24.000-1,1.000-22.000 0,-1.000-22.000 0,1.000-21.000 0,-1.000-6.000 0,1.000 14.000 4,-1.000 11.000 1,1.000 14.000 2,-4.000 13.000 2,-6.000 16.000 1,-6.000 15.000 0,-6.000 17.000 1,-7.000 17.000 2,-6.000 23.000 4,-6.000 22.000 4,-6.000 22.000 4,-4.000 15.000 2,1.000 9.000-1,-1.000 10.000-1,1.000 10.000-1,1.000 11.000 3,3.000 17.000 4,3.000 15.000 6,4.000 16.000 4,8.000 23.000 6,17.000 31.000 5,15.000 32.000 4,16.000 31.000 6,7.000 28.000-1,1.000 25.000-6,-1.000 25.000-6,1.000 25.000-7,2.000 17.000-3,7.000 9.000-2,6.000 10.000-2,7.000 10.000-1,2.000 19.000-1,1.000 32.000 0,-1.000 31.000-2,1.000 32.000 0,-1.000 19.000-2,1.000 10.000 0,-1.000 10.000-1,1.000 9.000-2,-1.000 4.000 1,1.000 1.000-1,-1.000-1.000 1,1.000 1.000 0,1.000-12.000 0,3.000-21.000-2,3.000-22.000 0,4.000-22.000-1,-3.000-22.000-3,-5.000-22.000-6,-7.000-22.000-5,-5.000-21.000-6,-11.000-20.000-3,-11.000-15.000 1,-14.000-15.000 2,-11.000-16.000 0,-12.000-12.000 3,-9.000-5.000 2,-10.000-7.000 2,-8.000-5.000 3,-17.000-14.000 2,-21.000-18.000-1,-22.000-19.000 1,-22.000-18.000 0,-19.000-25.000 0,-16.000-27.000-1,-15.000-28.000 0,-15.000-28.000-1,-21.000-23.000-1,-25.000-15.000-2,-25.000-15.000-1,-25.000-16.000-1,-18.000-15.000 0,-8.000-11.000 0,-10.000-14.000 1,-9.000-11.000 1,4.000 3.000 1,19.000 23.000 3,19.000 22.000 1,19.000 22.000 3,16.000 21.000 1,17.000 22.000-1,15.000 22.000-1,16.000 23.000 0,12.000 13.000-1,9.000 6.000-2,10.000 7.000-3,10.000 6.000-1,14.000 4.000-3,23.000 4.000-4,22.000 3.000-4,22.000 3.000-4,19.000 1.000-1,20.000 1.000 1,18.000-1.000 1,20.000 1.000 2,10.000-1.000-2,3.000 1.000-3,3.000-1.000-3,4.000 1.000-3</inkml:trace>
</inkml:ink>
</file>

<file path=ppt/ink/ink27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5:07"/>
    </inkml:context>
    <inkml:brush xml:id="br0">
      <inkml:brushProperty name="width" value="0.0601221397519112" units="cm"/>
      <inkml:brushProperty name="height" value="0.0601221397519112" units="cm"/>
      <inkml:brushProperty name="color" value="#fed406"/>
      <inkml:brushProperty name="ignorePressure" value="0"/>
    </inkml:brush>
  </inkml:definitions>
  <inkml:trace contextRef="#ctx0" brushRef="#br0">16450.000 23450.000 365,'-93.000'1.000'0,"17.000"4.000"0,15.000 3.000 0,16.000 3.000 0,21.000-4.000 8,29.000-8.000 14,28.000-10.000 15,28.000-9.000 14,26.000-18.000 2,26.000-24.000-10,24.000-26.000-12,26.000-24.000-10,19.000-24.000-8,17.000-22.000-4,15.000-22.000-4,16.000-21.000-3,9.000-9.000-2,3.000 7.000 0,3.000 6.000 0,4.000 7.000 0,-4.000 10.000 0,-9.000 16.000-2,-10.000 15.000 0,-8.000 17.000-2,-14.000 14.000-1,-15.000 17.000 2,-15.000 15.000 0,-16.000 16.000 1,-21.000 15.000 1,-24.000 16.000 3,-26.000 15.000 3,-24.000 17.000 2,-20.000 11.000 2,-11.000 10.000-1,-14.000 10.000 0,-11.000 9.000 0,-15.000 13.000 3,-16.000 20.000 4,-15.000 18.000 6,-15.000 20.000 4,-21.000 21.000 2,-25.000 25.000-4,-25.000 25.000-2,-25.000 25.000-4,-19.000 25.000-1,-12.000 25.000 0,-13.000 25.000 1,-12.000 25.000-1,-7.000 9.000-1,1.000-6.000-2,-1.000-6.000-3,1.000-6.000-3,5.000-1.000-2,14.000 7.000 0,11.000 6.000-2,14.000 7.000 0,14.000-15.000-2,20.000-34.000-2,18.000-35.000-1,20.000-33.000-2,17.000-29.000-1,20.000-22.000 1,18.000-22.000 0,20.000-21.000 2,8.000-35.000-4,1.000-47.000-6,-1.000-47.000-7,1.000-46.000-7,2.000-59.000-2,7.000-68.000 1,6.000-69.000 2,7.000-68.000 1,5.000-53.000 1,7.000-33.000 0,6.000-35.000 0,7.000-34.000 1,5.000-12.000 0,7.000 14.000 1,6.000 11.000 1,7.000 14.000 1,-3.000 22.000 2,-8.000 35.000 2,-10.000 35.000 2,-9.000 34.000 3,-9.000 34.000 3,-5.000 34.000 3,-7.000 35.000 5,-5.000 35.000 4,-8.000 27.000 3,-5.000 22.000 3,-7.000 22.000 3,-5.000 23.000 3,-1.000 16.000 2,6.000 13.000 3,7.000 12.000 1,6.000 13.000 3,9.000 18.000 1,13.000 26.000 0,12.000 24.000 2,13.000 26.000 0,9.000 22.000-2,6.000 23.000-3,7.000 22.000-3,6.000 22.000-5,7.000 23.000-2,10.000 25.000-1,10.000 25.000-1,9.000 25.000-2,2.000 20.000-1,-2.000 16.000 0,-3.000 15.000 0,-3.000 17.000-1,-1.000 11.000 0,4.000 10.000-2,3.000 10.000-1,3.000 9.000-1,-2.000-5.000-2,-6.000-19.000-2,-6.000-18.000-4,-6.000-19.000-3,-9.000-24.000-1,-8.000-28.000 0,-10.000-28.000-1,-9.000-27.000 0,-10.000-19.000 0,-9.000-5.000 1,-10.000-7.000 1,-8.000-5.000 1,-11.000-6.000 0,-8.000-3.000 1,-10.000-3.000 1,-9.000-2.000 1,-10.000-11.000-1,-9.000-15.000 1,-10.000-15.000 0,-8.000-16.000-1,-11.000-15.000 1,-8.000-11.000 1,-10.000-14.000 2,-9.000-11.000 1,-18.000-15.000-1,-24.000-16.000-3,-26.000-15.000-3,-24.000-15.000-2,-23.000-20.000-4,-18.000-21.000-4,-19.000-22.000-3,-18.000-22.000-4,-12.000-15.000-3,-3.000-5.000-3,-3.000-7.000-4,-2.000-5.000-2,10.000-3.000-2,25.000 4.000-2,25.000 3.000-2,25.000 3.000-1,28.000 14.000 1,31.000 25.000 2,32.000 25.000 4,31.000 25.000 2</inkml:trace>
</inkml:ink>
</file>

<file path=ppt/ink/ink27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5:08"/>
    </inkml:context>
    <inkml:brush xml:id="br0">
      <inkml:brushProperty name="width" value="0.0550447776913643" units="cm"/>
      <inkml:brushProperty name="height" value="0.0550447776913643" units="cm"/>
      <inkml:brushProperty name="color" value="#fed406"/>
      <inkml:brushProperty name="ignorePressure" value="0"/>
    </inkml:brush>
  </inkml:definitions>
  <inkml:trace contextRef="#ctx0" brushRef="#br0">22450.000 29550.000 399,'-77.000'-32.000'36,"47.000"-11.000"-3,47.000-14.000-1,48.000-11.000-2,35.000-11.000-2,25.000-5.000-4,25.000-7.000-2,25.000-5.000-4,9.000 3.000-3,-6.000 17.000-2,-6.000 15.000-2,-6.000 16.000-3,-15.000 18.000-2,-21.000 22.000 0,-22.000 22.000-1,-22.000 23.000 0,-21.000 20.000 0,-18.000 23.000 2,-19.000 22.000 1,-18.000 22.000 1,-23.000 18.000 1,-24.000 16.000 1,-26.000 15.000 1,-24.000 17.000 0,-18.000 7.000-1,-9.000 0.000 0,-10.000 0.000-1,-8.000 0.000 0,-6.000-7.000-2,1.000-11.000-1,-1.000-14.000-1,1.000-11.000-1,4.000-17.000-2,9.000-18.000-2,10.000-19.000-3,10.000-18.000-3,8.000-20.000-1,10.000-18.000-1,10.000-19.000 0,9.000-18.000-2,10.000-21.000-2,14.000-22.000-6,11.000-22.000-5,14.000-21.000-6,11.000-31.000-2,14.000-36.000-2,11.000-39.000-2,14.000-36.000 0,8.000-11.000 2,7.000 20.000 5,6.000 18.000 6,7.000 20.000 6,5.000 14.000 5,7.000 14.000 5,6.000 11.000 6,7.000 14.000 5,0.000 22.000 4,-2.000 35.000 3,-3.000 35.000 4,-3.000 34.000 3,-4.000 26.000 3,-3.000 19.000 4,-3.000 19.000 2,-2.000 19.000 3,-3.000 15.000 1,1.000 13.000 0,-1.000 12.000-1,1.000 13.000 0,-1.000 2.000-3,1.000-5.000-3,-1.000-7.000-5,1.000-5.000-4,-1.000-12.000-6,1.000-16.000-5,-1.000-15.000-6,1.000-15.000-6,-4.000-15.000-7,-6.000-12.000-9,-6.000-13.000-7,-6.000-12.000-9,1.000-29.000-4,9.000-43.000-3,10.000-44.000-2,10.000-43.000-3,4.000-43.000 3,0.000-41.000 5,0.000-40.000 7,0.000-40.000 7,0.000-26.000 3,0.000-9.000 1,0.000-10.000 1,0.000-8.000 2,-2.000-3.000 2,-3.000 7.000 5,-3.000 6.000 4,-2.000 7.000 4,-3.000 24.000 6,1.000 44.000 9,-1.000 44.000 9,1.000 44.000 9,-7.000 35.000 3,-12.000 29.000-2,-13.000 28.000-2,-12.000 28.000-2,-13.000 32.000 5,-12.000 39.000 10,-13.000 36.000 12,-12.000 39.000 10,-13.000 28.000 1,-12.000 23.000-12,-13.000 22.000-10,-12.000 22.000-12,-2.000 12.000-8,9.000 3.000-6,10.000 3.000-7,10.000 4.000-5,8.000-7.000-5,10.000-16.000 0,10.000-15.000-3,9.000-15.000-1,6.000-21.000-5,3.000-25.000-11,3.000-25.000-10,4.000-25.000-10,7.000-19.000-3,13.000-12.000 4,12.000-13.000 6,13.000-12.000 4,2.000 6.000 12,-5.000 25.000 21,-7.000 25.000 19,-5.000 25.000 20,-8.000 21.000 8,-5.000 20.000-3,-7.000 18.000-2,-5.000 20.000-4,-4.000 31.000-2,0.000 48.000-5,0.000 47.000-5,0.000 47.000-3,3.000 30.000-4,6.000 17.000-2,7.000 15.000-4,6.000 16.000-3,3.000 16.000-5,0.000 20.000-6,0.000 18.000-8,0.000 20.000-6,1.000 13.000-7,4.000 9.000-7,3.000 10.000-7,3.000 10.000-6,1.000-18.000-4,1.000-44.000-3,-1.000-43.000-1,1.000-44.000-1,-4.000-60.000 1,-6.000-74.000 9,-6.000-76.000 7,-6.000-74.000 7,-4.000-38.000 3,1.000 0.000-3,-1.000 0.000-3,1.000 0.000-3</inkml:trace>
</inkml:ink>
</file>

<file path=ppt/ink/ink27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5:09"/>
    </inkml:context>
    <inkml:brush xml:id="br0">
      <inkml:brushProperty name="width" value="0.0611807517707348" units="cm"/>
      <inkml:brushProperty name="height" value="0.0611807517707348" units="cm"/>
      <inkml:brushProperty name="color" value="#fed406"/>
      <inkml:brushProperty name="ignorePressure" value="0"/>
    </inkml:brush>
  </inkml:definitions>
  <inkml:trace contextRef="#ctx0" brushRef="#br0">27000.000 25850.000 359,'4.000'-138.000'40,"10.000"26.000"-6,10.000 24.000-7,9.000 26.000-6,10.000 16.000-2,14.000 10.000 2,11.000 10.000 2,14.000 9.000 3,7.000 10.000-1,3.000 14.000-2,3.000 11.000-3,4.000 14.000-2,-4.000 13.000-4,-9.000 16.000-3,-10.000 15.000-3,-8.000 17.000-5,-14.000 8.000-3,-15.000 4.000-3,-15.000 3.000-4,-16.000 3.000-4,-21.000 4.000-2,-24.000 7.000-1,-26.000 6.000-2,-24.000 7.000 0,-15.000 4.000-1,-3.000 3.000-3,-3.000 3.000-1,-2.000 4.000-3,3.000-7.000 2,14.000-16.000 6,11.000-15.000 6,14.000-15.000 5,8.000-17.000 5,7.000-15.000 3,6.000-15.000 3,7.000-16.000 3,19.000-18.000 4,35.000-18.000 2,35.000-19.000 4,34.000-18.000 2,20.000-15.000 1,6.000-9.000-2,7.000-10.000-3,6.000-8.000-2,-2.000 2.000-5,-9.000 16.000-6,-10.000 15.000-6,-8.000 17.000-7,-17.000 16.000-3,-21.000 19.000 1,-22.000 19.000 1,-22.000 19.000 0,-26.000 23.000 2,-27.000 28.000 3,-28.000 28.000 1,-28.000 29.000 3,-18.000 15.000 2,-6.000 3.000 2,-6.000 3.000 2,-6.000 4.000 2,1.000-6.000 1,9.000-11.000-1,10.000-14.000 0,10.000-11.000 0,11.000-17.000 0,17.000-18.000 0,15.000-19.000 2,16.000-18.000 0,24.000-18.000-1,35.000-16.000-1,35.000-15.000-1,34.000-15.000-2,20.000-17.000-1,6.000-15.000 0,7.000-15.000-1,6.000-16.000 0,-1.000-8.000-3,-5.000 0.000-5,-7.000 0.000-5,-5.000 0.000-5,-9.000 3.000-3,-9.000 6.000-1,-10.000 7.000-2,-8.000 6.000-1,-14.000 3.000 1,-15.000 0.000 3,-15.000 0.000 2,-16.000 0.000 2,-13.000-2.000 4,-9.000-3.000 4,-10.000-3.000 4,-8.000-2.000 5,-8.000 2.000 3,-2.000 9.000 4,-3.000 10.000 3,-3.000 10.000 4,1.000 5.000 5,6.000 4.000 7,7.000 3.000 6,6.000 3.000 7,4.000 20.000 3,4.000 38.000-3,3.000 37.000-2,3.000 38.000-2,4.000 20.000-4,7.000 3.000-5,6.000 3.000-6,7.000 4.000-5,2.000 5.000-4,1.000 10.000-3,-1.000 10.000-3,1.000 9.000-3,-1.000 6.000-4,1.000 3.000-3,-1.000 3.000-5,1.000 4.000-4,-3.000-9.000-3,-2.000-18.000-4,-3.000-19.000-3,-3.000-18.000-3,-6.000-20.000-2,-5.000-18.000 2,-7.000-19.000 1,-5.000-18.000 2,-9.000-17.000 0,-9.000-11.000 1,-10.000-14.000 1,-8.000-11.000 1,-8.000-20.000 2,-2.000-24.000 3,-3.000-26.000 2,-3.000-24.000 3,4.000-18.000 2,13.000-9.000 3,12.000-10.000 1,13.000-8.000 3,9.000-1.000 3,6.000 9.000 4,7.000 10.000 4,6.000 10.000 5,13.000 5.000 2,23.000 4.000-2,22.000 3.000 0,22.000 3.000-1,16.000 4.000 0,14.000 7.000 3,11.000 6.000 3,14.000 7.000 3,7.000 5.000 0,3.000 7.000-3,3.000 6.000-3,4.000 7.000-2,-4.000 5.000-3,-9.000 7.000-2,-10.000 6.000-1,-8.000 7.000-2,-14.000 5.000-3,-15.000 7.000-2,-15.000 6.000-4,-16.000 7.000-3,-15.000 11.000-2,-11.000 20.000-2,-14.000 18.000-2,-11.000 20.000-2,-20.000 14.000-1,-24.000 14.000-1,-26.000 11.000-1,-24.000 14.000-1,-23.000 5.000-1,-18.000 1.000 0,-19.000-1.000 0,-18.000 1.000-2,-10.000-6.000 2,0.000-8.000 1,0.000-10.000 3,0.000-9.000 2,-5.000-5.000 2,-9.000 0.000 3,-10.000 0.000 2,-8.000 0.000 3,5.000-7.000 3,22.000-11.000 2,22.000-14.000 2,23.000-11.000 3,20.000-11.000 5,23.000-5.000 7,22.000-7.000 7,22.000-5.000 7,37.000-6.000 3,53.000-3.000-1,53.000-3.000-3,54.000-2.000-1,32.000-11.000-3,13.000-15.000-8,12.000-15.000-5,13.000-16.000-7,18.000-10.000-6,26.000-3.000-5,24.000-3.000-6,26.000-2.000-6,8.000 0.000-6,-5.000 7.000-7,-7.000 6.000-5,-5.000 7.000-6,-8.000 2.000-5,-5.000 1.000-5,-7.000-1.000-5,-5.000 1.000-4,-26.000 2.000 1,-44.000 7.000 7,-43.000 6.000 5,-44.000 7.000 7,-29.000 0.000 3,-11.000-2.000 1,-14.000-3.000 1,-11.000-3.000 1</inkml:trace>
</inkml:ink>
</file>

<file path=ppt/ink/ink27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5:10"/>
    </inkml:context>
    <inkml:brush xml:id="br0">
      <inkml:brushProperty name="width" value="0.0678948685526848" units="cm"/>
      <inkml:brushProperty name="height" value="0.0678948685526848" units="cm"/>
      <inkml:brushProperty name="color" value="#fed406"/>
      <inkml:brushProperty name="ignorePressure" value="0"/>
    </inkml:brush>
  </inkml:definitions>
  <inkml:trace contextRef="#ctx0" brushRef="#br0">32850.000 26000.000 324,'-66.000'-102.000'65,"19.000"47.000"9,19.000 47.000 9,19.000 48.000 9,10.000 35.000-4,4.000 25.000-15,3.000 25.000-16,3.000 25.000-15,-2.000 23.000-11,-6.000 22.000-6,-6.000 22.000-4,-6.000 23.000-5,-2.000 3.000-8,3.000-11.000-9,3.000-14.000-10,4.000-11.000-10,-1.000-17.000-9,-3.000-18.000-6,-3.000-19.000-7,-2.000-18.000-7</inkml:trace>
</inkml:ink>
</file>

<file path=ppt/ink/ink2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1:35"/>
    </inkml:context>
    <inkml:brush xml:id="br0">
      <inkml:brushProperty name="width" value="0.038786131888628" units="cm"/>
      <inkml:brushProperty name="height" value="0.038786131888628" units="cm"/>
      <inkml:brushProperty name="color" value="#00bff3"/>
      <inkml:brushProperty name="ignorePressure" value="0"/>
    </inkml:brush>
  </inkml:definitions>
  <inkml:trace contextRef="#ctx0" brushRef="#br0">14400.000 36350.000 567,'48.000'-133.000'3,"-3.000"34.000"8,-3.000 35.000 7,-2.000 35.000 7,-1.000 24.000 3,3.000 16.000-4,3.000 15.000-3,4.000 17.000-3,1.000 13.000-3,0.000 13.000-2,0.000 12.000-2,0.000 13.000-3,-5.000 9.000 0,-9.000 6.000 2,-10.000 7.000 1,-8.000 6.000 1,-8.000 4.000-1,-2.000 4.000-5,-3.000 3.000-5,-3.000 3.000-5,-4.000-4.000-3,-3.000-8.000 0,-3.000-10.000 0,-2.000-9.000-1,-1.000-10.000 1,3.000-9.000 1,3.000-10.000 1,4.000-8.000 1,4.000-14.000 3,6.000-15.000 3,7.000-15.000 4,6.000-16.000 3,13.000-21.000 3,23.000-24.000 1,22.000-26.000 2,22.000-24.000 1,12.000-20.000-1,3.000-11.000-2,3.000-14.000-2,4.000-11.000-3,1.000-12.000-3,0.000-9.000-1,0.000-10.000-2,0.000-8.000-2,-5.000-9.000 0,-9.000-6.000 0,-10.000-6.000 0,-8.000-6.000 1,-15.000 2.000-3,-19.000 14.000-3,-18.000 11.000-6,-19.000 14.000-3,-16.000 14.000-2,-12.000 20.000 2,-13.000 18.000 2,-12.000 20.000 2,-9.000 10.000 3,-2.000 3.000 1,-3.000 3.000 2,-3.000 4.000 2,-1.000 7.000 1,4.000 13.000 0,3.000 12.000 0,3.000 13.000 0,1.000 9.000 1,1.000 6.000 3,-1.000 7.000 2,1.000 6.000 3,-3.000 7.000 2,-2.000 10.000 1,-3.000 10.000 1,-3.000 9.000 1,-1.000 10.000 0,4.000 14.000 1,3.000 11.000-1,3.000 14.000-1,4.000 8.000 1,7.000 7.000-2,6.000 6.000 0,7.000 7.000-1,5.000 0.000-1,7.000-2.000 0,6.000-3.000 0,7.000-3.000 0,7.000-1.000-2,9.000 4.000-2,10.000 3.000-2,10.000 3.000-4,7.000-2.000-1,6.000-6.000-2,7.000-6.000-3,6.000-6.000-1,3.000-4.000-1,0.000 1.000 2,0.000-1.000 2,0.000 1.000 1,1.000-6.000-6,4.000-8.000-11,3.000-10.000-13,3.000-9.000-13,-7.000-9.000-6,-15.000-5.000-3,-15.000-7.000-2,-16.000-5.000-3</inkml:trace>
</inkml:ink>
</file>

<file path=ppt/ink/ink27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5:10"/>
    </inkml:context>
    <inkml:brush xml:id="br0">
      <inkml:brushProperty name="width" value="0.0666501224040985" units="cm"/>
      <inkml:brushProperty name="height" value="0.0666501224040985" units="cm"/>
      <inkml:brushProperty name="color" value="#fed406"/>
      <inkml:brushProperty name="ignorePressure" value="0"/>
    </inkml:brush>
  </inkml:definitions>
  <inkml:trace contextRef="#ctx0" brushRef="#br0">32300.000 26200.000 330,'95.000'-321.000'20,"-9.000"60.000"5,-10.000 60.000 6,-8.000 59.000 4,-3.000 37.000 3,7.000 16.000 0,6.000 15.000-1,7.000 17.000 0,4.000 17.000-1,3.000 23.000-2,3.000 22.000-1,4.000 22.000-1,-3.000 19.000-3,-5.000 20.000-3,-7.000 18.000-3,-5.000 20.000-4,-11.000 14.000 0,-11.000 14.000 1,-14.000 11.000 2,-11.000 14.000 2,-14.000 10.000-1,-11.000 9.000-3,-14.000 10.000-2,-11.000 10.000-4,-22.000 14.000-3,-27.000 23.000-6,-28.000 22.000-4,-28.000 22.000-6,-17.000 7.000-6,-2.000-6.000-5,-3.000-6.000-7,-3.000-6.000-6,-2.000-13.000-7,0.000-19.000-9,0.000-18.000-9,0.000-19.000-9,14.000-29.000 1,28.000-36.000 10,28.000-39.000 9,29.000-36.000 11,15.000-22.000 3,3.000-2.000-5,3.000-3.000-5,4.000-3.000-3</inkml:trace>
</inkml:ink>
</file>

<file path=ppt/ink/ink27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5:10"/>
    </inkml:context>
    <inkml:brush xml:id="br0">
      <inkml:brushProperty name="width" value="0.05716822296381" units="cm"/>
      <inkml:brushProperty name="height" value="0.05716822296381" units="cm"/>
      <inkml:brushProperty name="color" value="#fed406"/>
      <inkml:brushProperty name="ignorePressure" value="0"/>
    </inkml:brush>
  </inkml:definitions>
  <inkml:trace contextRef="#ctx0" brushRef="#br0">32750.000 31450.000 384,'-24.000'120.000'108,"4.000"-9.000"-21,3.000-10.000-20,3.000-8.000-21,4.000-3.000-10,7.000 7.000-1,6.000 6.000-3,7.000 7.000-1,5.000 0.000-2,7.000-2.000-1,6.000-3.000-1,7.000-3.000-2,4.000-7.000-3,3.000-9.000-4,3.000-10.000-6,4.000-8.000-4,2.000-14.000-5,4.000-15.000-1,3.000-15.000-4,3.000-16.000-3,7.000-23.000-1,14.000-27.000 0,11.000-28.000-1,14.000-28.000 0,7.000-21.000-2,3.000-12.000-3,3.000-13.000-2,4.000-12.000-3,-6.000-4.000 0,-11.000 7.000 4,-14.000 6.000 3,-11.000 7.000 4,-17.000 10.000 2,-18.000 16.000 2,-19.000 15.000 1,-18.000 17.000 3,-25.000 14.000-1,-27.000 17.000-4,-28.000 15.000-2,-28.000 16.000-3,-32.000 18.000-6,-34.000 22.000-7,-35.000 22.000-8,-33.000 23.000-7,5.000 5.000 0,47.000-9.000 5,47.000-10.000 6,48.000-8.000 7,20.000-6.000-4,-2.000 1.000-11,-3.000-1.000-13,-3.000 1.000-11</inkml:trace>
</inkml:ink>
</file>

<file path=ppt/ink/ink27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5:22"/>
    </inkml:context>
    <inkml:brush xml:id="br0">
      <inkml:brushProperty name="width" value="0.0494825839996338" units="cm"/>
      <inkml:brushProperty name="height" value="0.0494825839996338" units="cm"/>
      <inkml:brushProperty name="color" value="#fed406"/>
      <inkml:brushProperty name="ignorePressure" value="0"/>
    </inkml:brush>
  </inkml:definitions>
  <inkml:trace contextRef="#ctx0" brushRef="#br0">10050.000 50750.000 444,'-50.000'-2.000'3,"0.000"-3.000"6,0.000-3.000 7,0.000-2.000 5,17.000-1.000 7,34.000 3.000 5,35.000 3.000 5,35.000 4.000 7,21.000 1.000-2,9.000 0.000-8,10.000 0.000-7,10.000 0.000-9,5.000 0.000-6,4.000 0.000-4,3.000 0.000-4,3.000 0.000-5,1.000-4.000-2,1.000-5.000-2,-1.000-7.000-1,1.000-5.000-3,-4.000-3.000-2,-6.000 4.000-4,-6.000 3.000-5,-6.000 3.000-5,-13.000 1.000-1,-19.000 1.000 2,-18.000-1.000 2,-19.000 1.000 3,-18.000-6.000-2,-15.000-8.000-3,-15.000-10.000-4,-16.000-9.000-5,-16.000-13.000 1,-16.000-16.000 4,-15.000-15.000 5,-15.000-15.000 4,-9.000-7.000 5,1.000 3.000 3,-1.000 3.000 3,1.000 4.000 4,2.000 5.000 4,7.000 10.000 6,6.000 10.000 5,7.000 9.000 5,5.000 10.000 2,7.000 14.000-2,6.000 11.000-1,7.000 14.000-1,2.000 11.000 4,1.000 14.000 12,-1.000 11.000 13,1.000 14.000 11,4.000 19.000 2,9.000 29.000-7,10.000 28.000-7,10.000 28.000-7,2.000 18.000-6,-3.000 10.000-3,-3.000 10.000-4,-2.000 9.000-4,0.000 12.000-2,7.000 16.000-2,6.000 15.000-2,7.000 17.000-1,5.000 13.000-3,7.000 13.000-2,6.000 12.000-3,7.000 13.000-3,0.000-1.000-3,-2.000-11.000-7,-3.000-14.000-5,-3.000-11.000-6,-6.000-20.000-4,-5.000-24.000-1,-7.000-26.000-1,-5.000-24.000-2,-4.000-26.000 0,0.000-24.000 1,0.000-26.000 1,0.000-24.000 2,-13.000-28.000 1,-24.000-27.000-1,-26.000-28.000 1,-24.000-28.000 1,-12.000-20.000 0,4.000-8.000 1,3.000-10.000 1,3.000-9.000 1,4.000-7.000 3,7.000-3.000 5,6.000-3.000 3,7.000-2.000 5,7.000 3.000 3,9.000 14.000 5,10.000 11.000 5,10.000 14.000 4,7.000 5.000 2,6.000 1.000 2,7.000-1.000 2,6.000 1.000 1,13.000-6.000-1,23.000-8.000-5,22.000-10.000-4,22.000-9.000-4,16.000-12.000-6,14.000-11.000-6,11.000-14.000-6,14.000-11.000-7,8.000-9.000-5,7.000-3.000-3,6.000-3.000-4,7.000-2.000-3,-9.000 8.000 0,-21.000 22.000 4,-22.000 22.000 5,-22.000 23.000 5,-18.000 16.000 2,-11.000 13.000 1,-14.000 12.000 1,-11.000 13.000 0</inkml:trace>
</inkml:ink>
</file>

<file path=ppt/ink/ink27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5:22"/>
    </inkml:context>
    <inkml:brush xml:id="br0">
      <inkml:brushProperty name="width" value="0.0467240922152996" units="cm"/>
      <inkml:brushProperty name="height" value="0.0467240922152996" units="cm"/>
      <inkml:brushProperty name="color" value="#fed406"/>
      <inkml:brushProperty name="ignorePressure" value="0"/>
    </inkml:brush>
  </inkml:definitions>
  <inkml:trace contextRef="#ctx0" brushRef="#br0">12400.000 50450.000 470,'7.000'-49.000'43,"17.000"4.000"-3,15.000 3.000-2,16.000 3.000-4,12.000 1.000-3,9.000 1.000-6,10.000-1.000-6,10.000 1.000-5,2.000-3.000-6,-3.000-2.000-6,-3.000-3.000-6,-2.000-3.000-6,-9.000-1.000-3,-12.000 4.000 0,-13.000 3.000-1,-12.000 3.000-1,-12.000 1.000 0,-8.000 1.000 0,-10.000-1.000-1,-9.000 1.000 1,-10.000-9.000-2,-9.000-15.000-3,-10.000-15.000-2,-8.000-16.000-3,-9.000-7.000 0,-6.000 4.000 5,-6.000 3.000 4,-6.000 3.000 5,-1.000 6.000 1,7.000 9.000 0,6.000 10.000 0,7.000 10.000-2,5.000 8.000 7,7.000 10.000 12,6.000 10.000 13,7.000 9.000 12,5.000 20.000 11,7.000 31.000 10,6.000 32.000 9,7.000 31.000 9,2.000 29.000-2,1.000 29.000-16,-1.000 28.000-16,1.000 28.000-14,-3.000-2.000-10,-2.000-31.000-2,-3.000-31.000-3,-3.000-31.000-3,-6.000-1.000-7,-5.000 32.000-12,-7.000 31.000-12,-5.000 32.000-13,-8.000 5.000-5,-5.000-18.000 2,-7.000-19.000 1,-5.000-18.000 2,-8.000-12.000 3,-5.000-3.000 4,-7.000-3.000 4,-5.000-2.000 5,-3.000-11.000 4,4.000-15.000 4,3.000-15.000 3,3.000-16.000 5,4.000-16.000 6,7.000-16.000 10,6.000-15.000 10,7.000-15.000 10,10.000-11.000 8,16.000-2.000 5,15.000-3.000 4,17.000-3.000 6,17.000-13.000-3,23.000-22.000-9,22.000-22.000-10,22.000-21.000-9,12.000-20.000-6,3.000-15.000-2,3.000-15.000 0,4.000-16.000-1,-3.000-2.000-3,-5.000 13.000-5,-7.000 12.000-4,-5.000 13.000-5,-11.000 13.000-2,-11.000 17.000 0,-14.000 15.000 2,-11.000 16.000 0,-14.000 21.000 5,-11.000 29.000 8,-14.000 28.000 10,-11.000 28.000 8,-14.000 23.000 1,-11.000 19.000-9,-14.000 19.000-7,-11.000 19.000-9,-14.000 15.000-3,-11.000 13.000 0,-14.000 12.000-1,-11.000 13.000 1,-9.000-1.000-6,-3.000-11.000-12,-3.000-14.000-10,-2.000-11.000-11,0.000-15.000-5,7.000-16.000 2,6.000-15.000 1,7.000-15.000 2,4.000-20.000 1,3.000-21.000 4,3.000-22.000 1,4.000-22.000 4,4.000-22.000 1,6.000-22.000 2,7.000-22.000 1,6.000-21.000 2,7.000-15.000 1,10.000-6.000 4,10.000-6.000 3,9.000-6.000 2,6.000-1.000 5,3.000 7.000 5,3.000 6.000 6,4.000 7.000 5,1.000 10.000 4,0.000 16.000 1,0.000 15.000 0,0.000 17.000 2,6.000 10.000 4,13.000 6.000 10,12.000 7.000 10,13.000 6.000 9,15.000 4.000 3,19.000 4.000-4,19.000 3.000-4,19.000 3.000-3,16.000 9.000-4,17.000 16.000-7,15.000 15.000-4,16.000 17.000-7,12.000 5.000-7,9.000-3.000-8,10.000-3.000-8,10.000-2.000-9,2.000-9.000-9,-3.000-12.000-8,-3.000-13.000-9,-2.000-12.000-8,-23.000-9.000-2,-41.000-2.000 6,-40.000-3.000 6,-40.000-3.000 6,-21.000-1.000 3,0.000 4.000 2,0.000 3.000 0,0.000 3.000 2</inkml:trace>
</inkml:ink>
</file>

<file path=ppt/ink/ink27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5:23"/>
    </inkml:context>
    <inkml:brush xml:id="br0">
      <inkml:brushProperty name="width" value="0.0368009433150291" units="cm"/>
      <inkml:brushProperty name="height" value="0.0368009433150291" units="cm"/>
      <inkml:brushProperty name="color" value="#fed406"/>
      <inkml:brushProperty name="ignorePressure" value="0"/>
    </inkml:brush>
  </inkml:definitions>
  <inkml:trace contextRef="#ctx0" brushRef="#br0">14400.000 49750.000 597,'-32.000'-71.000'11,"39.000"10.000"20,36.000 10.000 21,39.000 9.000 21,19.000 6.000 3,4.000 3.000-17,3.000 3.000-15,3.000 4.000-15,-2.000 1.000-12,-6.000 0.000-8,-6.000 0.000-8,-6.000 0.000-6,-10.000 3.000-9,-12.000 6.000-6,-13.000 7.000-8,-12.000 6.000-6,-12.000 7.000-7,-8.000 10.000-7,-10.000 10.000-5,-9.000 9.000-7,-7.000 2.000 2,-3.000-2.000 10,-3.000-3.000 10,-2.000-3.000 9</inkml:trace>
</inkml:ink>
</file>

<file path=ppt/ink/ink27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5:23"/>
    </inkml:context>
    <inkml:brush xml:id="br0">
      <inkml:brushProperty name="width" value="0.0372095108032227" units="cm"/>
      <inkml:brushProperty name="height" value="0.0372095108032227" units="cm"/>
      <inkml:brushProperty name="color" value="#fed406"/>
      <inkml:brushProperty name="ignorePressure" value="0"/>
    </inkml:brush>
  </inkml:definitions>
  <inkml:trace contextRef="#ctx0" brushRef="#br0">14950.000 50200.000 591,'-90.000'68.000'11,"23.000"-11.000"13,22.000-14.000 14,22.000-11.000 13,15.000-11.000 6,9.000-5.000-1,10.000-7.000-2,10.000-5.000 0,-1.000-9.000-12,-9.000-9.000-21,-10.000-10.000-21,-8.000-8.000-20,-6.000-4.000-19,1.000 3.000-15,-1.000 3.000-17,1.000 4.000-15</inkml:trace>
</inkml:ink>
</file>

<file path=ppt/ink/ink27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5:23"/>
    </inkml:context>
    <inkml:brush xml:id="br0">
      <inkml:brushProperty name="width" value="0.0454225279390812" units="cm"/>
      <inkml:brushProperty name="height" value="0.0454225279390812" units="cm"/>
      <inkml:brushProperty name="color" value="#fed406"/>
      <inkml:brushProperty name="ignorePressure" value="0"/>
    </inkml:brush>
  </inkml:definitions>
  <inkml:trace contextRef="#ctx0" brushRef="#br0">15000.000 50100.000 484,'-24.000'-21.000'8,"4.000"10.000"18,3.000 10.000 17,3.000 9.000 18,3.000 15.000 3,3.000 22.000-7,3.000 22.000-8,4.000 23.000-8,2.000 13.000-7,4.000 6.000-6,3.000 7.000-5,3.000 6.000-5,-4.000 4.000-5,-8.000 4.000-1,-10.000 3.000-2,-9.000 3.000-2,-5.000-4.000-2,0.000-8.000-1,0.000-10.000-1,0.000-9.000-1,1.000-12.000-2,4.000-11.000 0,3.000-14.000-1,3.000-11.000 0,7.000-20.000-3,14.000-24.000-6,11.000-26.000-5,14.000-24.000-5,11.000-20.000-2,14.000-11.000 0,11.000-14.000 2,14.000-11.000 1,5.000-9.000 0,1.000-3.000-1,-1.000-3.000-1,1.000-2.000-2,-1.000-3.000 0,1.000 1.000-2,-1.000-1.000-1,1.000 1.000-1,-3.000-6.000-1,-2.000-8.000-4,-3.000-10.000-3,-3.000-9.000-2,-10.000 7.000 1,-16.000 26.000 7,-15.000 24.000 5,-15.000 26.000 7,-7.000 10.000 2,3.000-3.000 0,3.000-3.000 0,4.000-2.000-1</inkml:trace>
</inkml:ink>
</file>

<file path=ppt/ink/ink27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5:24"/>
    </inkml:context>
    <inkml:brush xml:id="br0">
      <inkml:brushProperty name="width" value="0.0614922940731049" units="cm"/>
      <inkml:brushProperty name="height" value="0.0614922940731049" units="cm"/>
      <inkml:brushProperty name="color" value="#fed406"/>
      <inkml:brushProperty name="ignorePressure" value="0"/>
    </inkml:brush>
  </inkml:definitions>
  <inkml:trace contextRef="#ctx0" brushRef="#br0">16350.000 48400.000 357,'-38.000'-2.000'24,"26.000"-3.000"9,24.000-3.000 11,26.000-2.000 9,15.000-1.000 1,6.000 3.000-11,7.000 3.000-11,6.000 4.000-11,-2.000 1.000-5,-9.000 0.000-3,-10.000 0.000-3,-8.000 0.000-1,-6.000 9.000-3,1.000 19.000-4,-1.000 19.000-3,1.000 19.000-3,-9.000 16.000-1,-15.000 17.000 2,-15.000 15.000 1,-16.000 16.000 3,-13.000 12.000 0,-9.000 9.000 0,-10.000 10.000 0,-8.000 10.000 1,-8.000-3.000-1,-2.000-11.000 1,-3.000-14.000 0,-3.000-11.000 0,2.000-14.000 0,10.000-11.000 0,10.000-14.000 1,9.000-11.000-1,6.000-12.000 2,3.000-9.000 2,3.000-10.000 3,4.000-8.000 2,10.000-9.000 0,19.000-6.000-3,19.000-6.000-3,19.000-6.000-3,16.000-13.000-2,17.000-19.000-2,15.000-18.000-2,16.000-19.000-2,9.000-12.000 0,3.000-2.000 1,3.000-3.000 0,4.000-3.000 2,-3.000 4.000 0,-5.000 13.000 1,-7.000 12.000 0,-5.000 13.000 2,-8.000 9.000 0,-5.000 6.000 1,-7.000 7.000 2,-5.000 6.000 1,-9.000 6.000 1,-9.000 6.000 2,-10.000 7.000 2,-8.000 6.000 1,-8.000 9.000 2,-2.000 13.000 4,-3.000 12.000 2,-3.000 13.000 2,-7.000 6.000 1,-9.000 0.000-2,-10.000 0.000-2,-8.000 0.000-3,-14.000 7.000-1,-15.000 17.000-2,-15.000 15.000-1,-16.000 16.000-2,-18.000 18.000-2,-18.000 22.000 0,-19.000 22.000-2,-18.000 23.000-1,-10.000 5.000 0,0.000-9.000-1,0.000-10.000 1,0.000-8.000-1,6.000-17.000 1,13.000-21.000-1,12.000-22.000 1,13.000-22.000-1,21.000-49.000-9,32.000-74.000-20,31.000-76.000-19,32.000-74.000-21,22.000-46.000-6,17.000-16.000 5,15.000-15.000 6,16.000-15.000 5,1.000 13.000 5,-12.000 44.000 2,-13.000 44.000 3,-12.000 44.000 3</inkml:trace>
</inkml:ink>
</file>

<file path=ppt/ink/ink27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5:24"/>
    </inkml:context>
    <inkml:brush xml:id="br0">
      <inkml:brushProperty name="width" value="0.0683852359652519" units="cm"/>
      <inkml:brushProperty name="height" value="0.0683852359652519" units="cm"/>
      <inkml:brushProperty name="color" value="#fed406"/>
      <inkml:brushProperty name="ignorePressure" value="0"/>
    </inkml:brush>
  </inkml:definitions>
  <inkml:trace contextRef="#ctx0" brushRef="#br0">19700.000 46450.000 321,'0.000'-41.000'37,"0.000"19.000"2,0.000 19.000 3,0.000 19.000 2,1.000 15.000 2,4.000 13.000-2,3.000 12.000-1,3.000 13.000 0,3.000 16.000-2,3.000 23.000-1,3.000 22.000-3,4.000 22.000-2,1.000 15.000-1,0.000 9.000-4,0.000 10.000-3,0.000 10.000-2,0.000 10.000-4,0.000 13.000-3,0.000 12.000-4,0.000 13.000-4,0.000 4.000-3,0.000-3.000-5,0.000-3.000-5,0.000-2.000-4,-4.000-17.000-7,-5.000-28.000-11,-7.000-28.000-9,-5.000-27.000-10,-4.000-23.000-7,0.000-16.000-1,0.000-15.000-3,0.000-15.000-1,-2.000-21.000-2,-3.000-25.000-1,-3.000-25.000 0,-2.000-25.000-1</inkml:trace>
</inkml:ink>
</file>

<file path=ppt/ink/ink27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5:25"/>
    </inkml:context>
    <inkml:brush xml:id="br0">
      <inkml:brushProperty name="width" value="0.0617802143096924" units="cm"/>
      <inkml:brushProperty name="height" value="0.0617802143096924" units="cm"/>
      <inkml:brushProperty name="color" value="#fed406"/>
      <inkml:brushProperty name="ignorePressure" value="0"/>
    </inkml:brush>
  </inkml:definitions>
  <inkml:trace contextRef="#ctx0" brushRef="#br0">19700.000 45900.000 356,'4.000'-71.000'6,"10.000"10.000"11,10.000 10.000 13,9.000 9.000 11,15.000 9.000 6,22.000 9.000-3,22.000 10.000-1,23.000 10.000-2,11.000 13.000-3,4.000 19.000-4,3.000 19.000-3,3.000 19.000-3,-5.000 18.000-4,-12.000 19.000-2,-13.000 19.000-3,-12.000 19.000-2,-13.000 18.000-1,-12.000 19.000 2,-13.000 19.000 2,-12.000 19.000 1,-15.000 9.000 1,-15.000 0.000-3,-15.000 0.000-2,-16.000 0.000-3,-18.000 3.000-4,-18.000 6.000-6,-19.000 7.000-5,-18.000 6.000-7,-14.000-4.000-7,-5.000-11.000-9,-7.000-14.000-10,-5.000-11.000-9,0.000-17.000-1,10.000-18.000 5,10.000-19.000 7,9.000-18.000 6,10.000-20.000-4,14.000-18.000-16,11.000-19.000-15,14.000-18.000-15</inkml:trace>
</inkml:ink>
</file>

<file path=ppt/ink/ink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1:57"/>
    </inkml:context>
    <inkml:brush xml:id="br0">
      <inkml:brushProperty name="width" value="0.0369017235934734" units="cm"/>
      <inkml:brushProperty name="height" value="0.0369017235934734" units="cm"/>
      <inkml:brushProperty name="color" value="#000000"/>
      <inkml:brushProperty name="ignorePressure" value="0"/>
    </inkml:brush>
  </inkml:definitions>
  <inkml:trace contextRef="#ctx0" brushRef="#br0">51750.000 22800.000 596,'-30.000'28.000'2,"-9.000"6.000"4,-10.000 7.000 4,-8.000 6.000 5,17.000-2.000 7,48.000-9.000 10,47.000-10.000 12,47.000-8.000 11,27.000-12.000 0,10.000-12.000-10,10.000-13.000-11,9.000-12.000-11,4.000-7.000-6,1.000 1.000-2,-1.000-1.000-3,1.000 1.000-3,-4.000 1.000-3,-6.000 3.000-5,-6.000 3.000-4,-6.000 4.000-5,-9.000 2.000-5,-8.000 4.000-3,-10.000 3.000-4,-9.000 3.000-4,-12.000-1.000-1,-11.000-2.000 2,-14.000-3.000 1,-11.000-3.000 1,-17.000-1.000-5,-18.000 4.000-11,-19.000 3.000-12,-18.000 3.000-12</inkml:trace>
</inkml:ink>
</file>

<file path=ppt/ink/ink2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1:35"/>
    </inkml:context>
    <inkml:brush xml:id="br0">
      <inkml:brushProperty name="width" value="0.0351727679371834" units="cm"/>
      <inkml:brushProperty name="height" value="0.0351727679371834" units="cm"/>
      <inkml:brushProperty name="color" value="#00bff3"/>
      <inkml:brushProperty name="ignorePressure" value="0"/>
    </inkml:brush>
  </inkml:definitions>
  <inkml:trace contextRef="#ctx0" brushRef="#br0">19100.000 35250.000 625,'-69.000'76.000'87,"13.000"4.000"-18,12.000 3.000-17,13.000 3.000-17,6.000-1.000-11,0.000-2.000-3,0.000-3.000-3,0.000-3.000-3,1.000 2.000-2,4.000 10.000-2,3.000 10.000 0,3.000 9.000-2,3.000 1.000-2,3.000-6.000-4,3.000-6.000-5,4.000-6.000-5,7.000-6.000-1,13.000-2.000 1,12.000-3.000 1,13.000-3.000 1,9.000-6.000-6,6.000-5.000-13,7.000-7.000-12,6.000-5.000-12,-1.000-11.000-4,-5.000-11.000 3,-7.000-14.000 5,-5.000-11.000 3,-6.000-9.000 4,-3.000-3.000 4,-3.000-3.000 5,-2.000-2.000 4</inkml:trace>
</inkml:ink>
</file>

<file path=ppt/ink/ink28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5:25"/>
    </inkml:context>
    <inkml:brush xml:id="br0">
      <inkml:brushProperty name="width" value="0.0515551567077637" units="cm"/>
      <inkml:brushProperty name="height" value="0.0515551567077637" units="cm"/>
      <inkml:brushProperty name="color" value="#fed406"/>
      <inkml:brushProperty name="ignorePressure" value="0"/>
    </inkml:brush>
  </inkml:definitions>
  <inkml:trace contextRef="#ctx0" brushRef="#br0">20850.000 51500.000 426,'-71.000'28.000'0,"10.000"6.000"0,10.000 7.000 0,9.000 6.000 0,6.000 13.000 7,3.000 23.000 15,3.000 22.000 14,4.000 22.000 14,5.000 12.000 6,10.000 3.000-2,10.000 3.000-1,9.000 4.000-3,9.000-6.000-4,9.000-11.000-7,10.000-14.000-6,10.000-11.000-6,4.000-17.000-4,0.000-18.000-3,0.000-19.000-3,0.000-18.000-2,0.000-15.000-3,0.000-9.000-4,0.000-10.000-4,0.000-8.000-2,4.000-23.000-5,10.000-34.000-2,10.000-35.000-3,9.000-33.000-3,1.000-28.000-1,-6.000-18.000 1,-6.000-19.000 1,-6.000-18.000 0,-9.000 0.000 2,-8.000 23.000 2,-10.000 22.000 1,-9.000 22.000 2,-12.000 21.000 2,-11.000 22.000 1,-14.000 22.000 2,-11.000 23.000 1,-22.000 22.000-3,-27.000 26.000-9,-28.000 24.000-9,-28.000 26.000-9,-10.000 16.000-3,9.000 10.000 4,10.000 10.000 4,10.000 9.000 3,10.000 2.000-6,13.000-2.000-16,12.000-3.000-16,13.000-3.000-16</inkml:trace>
</inkml:ink>
</file>

<file path=ppt/ink/ink28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6:07"/>
    </inkml:context>
    <inkml:brush xml:id="br0">
      <inkml:brushProperty name="width" value="0.0587170496582985" units="cm"/>
      <inkml:brushProperty name="height" value="0.0587170496582985" units="cm"/>
      <inkml:brushProperty name="color" value="#fed406"/>
      <inkml:brushProperty name="ignorePressure" value="0"/>
    </inkml:brush>
  </inkml:definitions>
  <inkml:trace contextRef="#ctx0" brushRef="#br0">68350.000 18900.000 374,'-336.000'0.000'0,"78.000"0.000"0,78.000 0.000 0,79.000 0.000 0,43.000 1.000 0,9.000 4.000 0,10.000 3.000 0,10.000 3.000 0,16.000 3.000 11,26.000 3.000 21,24.000 3.000 22,26.000 4.000 22,12.000 1.000 3,0.000 0.000-16,0.000 0.000-16,0.000 0.000-15,3.000-2.000-9,6.000-3.000-4,7.000-3.000-5,6.000-2.000-2,9.000-6.000-4,13.000-6.000 0,12.000-6.000-2,13.000-6.000-1,12.000-9.000-1,13.000-8.000 1,12.000-10.000-1,13.000-9.000 0,9.000-4.000 0,6.000 4.000 1,7.000 3.000 0,6.000 3.000-1,4.000 4.000 1,4.000 7.000 1,3.000 6.000 1,3.000 7.000 0,-4.000 2.000 1,-8.000 1.000-2,-10.000-1.000-2,-9.000 1.000 0,-12.000 1.000-2,-11.000 3.000 1,-14.000 3.000 0,-11.000 4.000-1,-6.000 1.000 0,4.000 0.000 0,3.000 0.000 1,3.000 0.000-2,-1.000 0.000 2,-2.000 0.000-1,-3.000 0.000 1,-3.000 0.000 0,-4.000 0.000 0,-3.000 0.000-1,-3.000 0.000 0,-2.000 0.000 0,-3.000 3.000 0,1.000 6.000-1,-1.000 7.000-1,1.000 6.000 0,-3.000 3.000 0,-2.000 0.000 0,-3.000 0.000 0,-3.000 0.000 0,4.000 0.000 0,13.000 0.000 1,12.000 0.000-1,13.000 0.000 0,10.000-4.000 0,10.000-5.000-1,10.000-7.000-1,9.000-5.000-1,4.000-3.000-1,1.000 4.000-1,-1.000 3.000 0,1.000 3.000-1,-1.000-1.000 0,1.000-2.000 0,-1.000-3.000 1,1.000-3.000 0,-4.000-2.000 1,-6.000 0.000 1,-6.000 0.000 0,-6.000 0.000 0,-7.000 0.000 1,-6.000 0.000 1,-6.000 0.000 0,-6.000 0.000 1,-7.000 0.000 1,-6.000 0.000 2,-6.000 0.000 1,-6.000 0.000 2,-7.000 0.000 1,-6.000 0.000-2,-6.000 0.000-1,-6.000 0.000-1,-4.000 0.000 0,1.000 0.000 0,-1.000 0.000-1,1.000 0.000 0,1.000 0.000 0,3.000 0.000 1,3.000 0.000-1,4.000 0.000 1,4.000-4.000-1,6.000-5.000-2,7.000-7.000 0,6.000-5.000-1,6.000-4.000 0,6.000 0.000-1,7.000 0.000 2,6.000 0.000-1,-1.000 0.000 0,-5.000 0.000 1,-7.000 0.000-1,-5.000 0.000 1,-11.000 1.000-1,-11.000 4.000 0,-14.000 3.000-1,-11.000 3.000 0,-11.000 3.000 1,-5.000 3.000 0,-7.000 3.000 1,-5.000 4.000 1,0.000 1.000 0,10.000 0.000 1,10.000 0.000 1,9.000 0.000 0,6.000 0.000 0,3.000 0.000 0,3.000 0.000-1,4.000 0.000 0,7.000 1.000 0,13.000 4.000-1,12.000 3.000 1,13.000 3.000 0,10.000-1.000 0,10.000-2.000 0,10.000-3.000 0,9.000-3.000 0,1.000-1.000-1,-6.000 4.000 0,-6.000 3.000 0,-6.000 3.000-2,-9.000 1.000 1,-8.000 1.000-1,-10.000-1.000 0,-9.000 1.000-1,-5.000-1.000 0,0.000 1.000 0,0.000-1.000 1,0.000 1.000 0,0.000-1.000 0,0.000 1.000-1,0.000-1.000 1,0.000 1.000-2,-4.000-3.000 0,-5.000-2.000 0,-7.000-3.000-1,-5.000-3.000 0,-8.000-2.000-2,-5.000 0.000 0,-7.000 0.000-2,-5.000 0.000 0,-9.000 0.000-1,-9.000 0.000-1,-10.000 0.000 0,-8.000 0.000-1,-6.000-2.000-2,1.000-3.000-5,-1.000-3.000-4,1.000-2.000-4,-9.000-6.000-6,-15.000-6.000-6,-15.000-6.000-5,-16.000-6.000-6,-10.000-2.000-1,-3.000 3.000 6,-3.000 3.000 4,-2.000 4.000 6,-5.000 2.000 3,-2.000 4.000 0,-3.000 3.000 1,-3.000 3.000 1</inkml:trace>
</inkml:ink>
</file>

<file path=ppt/ink/ink28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6:11"/>
    </inkml:context>
    <inkml:brush xml:id="br0">
      <inkml:brushProperty name="width" value="0.0474524535238743" units="cm"/>
      <inkml:brushProperty name="height" value="0.0474524535238743" units="cm"/>
      <inkml:brushProperty name="color" value="#f2395b"/>
      <inkml:brushProperty name="ignorePressure" value="0"/>
    </inkml:brush>
  </inkml:definitions>
  <inkml:trace contextRef="#ctx0" brushRef="#br0">69250.000 19550.000 463,'-113.000'1.000'3,"-24.000"4.000"4,-26.000 3.000 5,-24.000 3.000 5,10.000 3.000 4,47.000 3.000 1,47.000 3.000 1,48.000 4.000 3,27.000-1.000-2,9.000-3.000-4,10.000-3.000-5,10.000-2.000-3,10.000-3.000-3,13.000 1.000 0,12.000-1.000 0,13.000 1.000-1,10.000-1.000 0,10.000 1.000 0,10.000-1.000-1,9.000 1.000-1,7.000-3.000 1,7.000-2.000 0,6.000-3.000 1,7.000-3.000 0,8.000-6.000-1,14.000-5.000-3,11.000-7.000-2,14.000-5.000-3,18.000-9.000 0,25.000-9.000 3,25.000-10.000 2,25.000-8.000 3,20.000-6.000 0,16.000 1.000 1,15.000-1.000-2,17.000 1.000 0,5.000 2.000-1,-3.000 7.000 1,-3.000 6.000-1,-2.000 7.000 1,-6.000 5.000 0,-6.000 7.000-1,-6.000 6.000-1,-6.000 7.000-1,-7.000 4.000 0,-6.000 3.000 1,-6.000 3.000 0,-6.000 4.000 0,-10.000 1.000 0,-12.000 0.000 0,-13.000 0.000 0,-12.000 0.000 0,-10.000 0.000-1,-6.000 0.000 0,-6.000 0.000 0,-6.000 0.000 0,-9.000 1.000 0,-8.000 4.000 1,-10.000 3.000 0,-9.000 3.000 1,-5.000 1.000 1,0.000 1.000 0,0.000-1.000 0,0.000 1.000 1,0.000-1.000-1,0.000 1.000 0,0.000-1.000 0,0.000 1.000 0,3.000-3.000-1,6.000-2.000 0,7.000-3.000-2,6.000-3.000 0,6.000-2.000-1,6.000 0.000-2,7.000 0.000-1,6.000 0.000-2,9.000-5.000-1,13.000-9.000 1,12.000-10.000 0,13.000-8.000 0,6.000-3.000 0,0.000 7.000 0,0.000 6.000-2,0.000 7.000 0,-5.000 4.000 1,-9.000 3.000 1,-10.000 3.000 2,-8.000 4.000 1,-8.000 2.000 0,-2.000 4.000 0,-3.000 3.000 0,-3.000 3.000-1,-10.000 4.000 1,-16.000 7.000-1,-15.000 6.000 2,-15.000 7.000-1,-6.000-1.000 1,7.000-6.000 0,6.000-6.000-1,7.000-6.000 1,0.000-4.000 0,-2.000 1.000-1,-3.000-1.000 0,-3.000 1.000 1,-1.000-3.000-1,4.000-2.000 1,3.000-3.000-1,3.000-3.000 1,-1.000-2.000 1,-2.000 0.000-2,-3.000 0.000 1,-3.000 0.000-1,-1.000 0.000 1,4.000 0.000 0,3.000 0.000 2,3.000 0.000 1,-1.000 0.000 0,-2.000 0.000 1,-3.000 0.000 1,-3.000 0.000 1,-6.000 0.000-2,-5.000 0.000-2,-7.000 0.000-2,-5.000 0.000-2,-4.000 0.000-2,0.000 0.000 1,0.000 0.000 1,0.000 0.000-1,-5.000 0.000 2,-9.000 0.000 0,-10.000 0.000 2,-8.000 0.000 0,-3.000 0.000 0,7.000 0.000 1,6.000 0.000 0,7.000 0.000-1,0.000 1.000 1,-2.000 4.000-1,-3.000 3.000 0,-3.000 3.000 0,-6.000 1.000-1,-5.000 1.000-1,-7.000-1.000 0,-5.000 1.000-1,-9.000-1.000-1,-9.000 1.000-1,-10.000-1.000-1,-8.000 1.000 0,-9.000-3.000-3,-6.000-2.000-1,-6.000-3.000-1,-6.000-3.000-2</inkml:trace>
</inkml:ink>
</file>

<file path=ppt/ink/ink28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6:13"/>
    </inkml:context>
    <inkml:brush xml:id="br0">
      <inkml:brushProperty name="width" value="0.0532411485910416" units="cm"/>
      <inkml:brushProperty name="height" value="0.0532411485910416" units="cm"/>
      <inkml:brushProperty name="color" value="#f2395b"/>
      <inkml:brushProperty name="ignorePressure" value="0"/>
    </inkml:brush>
  </inkml:definitions>
  <inkml:trace contextRef="#ctx0" brushRef="#br0">7200.000 24200.000 413,'-90.000'-24.000'1,"23.000"4.000"5,22.000 3.000 3,22.000 3.000 3,15.000 3.000 3,9.000 3.000 1,10.000 3.000 1,10.000 4.000 1,8.000 1.000 0,10.000 0.000-4,10.000 0.000-4,9.000 0.000-3,9.000 0.000-2,9.000 0.000 0,10.000 0.000-1,10.000 0.000 0,5.000 0.000 0,4.000 0.000 0,3.000 0.000 0,3.000 0.000 0,4.000 3.000 0,7.000 6.000 0,6.000 7.000 0,7.000 6.000 0,4.000 1.000 0,3.000-3.000 0,3.000-3.000 0,4.000-2.000 0,1.000-3.000 0,0.000 1.000 1,0.000-1.000-1,0.000 1.000 0,1.000-3.000 0,4.000-2.000 1,3.000-3.000-1,3.000-3.000 0,3.000-2.000 0,3.000 0.000 0,3.000 0.000 1,4.000 0.000-1,1.000-2.000 1,0.000-3.000 0,0.000-3.000 1,0.000-2.000 0,1.000-3.000 1,4.000 1.000-1,3.000-1.000-1,3.000 1.000-1,1.000-3.000 1,1.000-2.000-1,-1.000-3.000 1,1.000-3.000 0,1.000-2.000 0,3.000 0.000 0,3.000 0.000-1,4.000 0.000 0,7.000-4.000 0,13.000-5.000-1,12.000-7.000-1,13.000-5.000-1,6.000-4.000 0,0.000 0.000 0,0.000 0.000-2,0.000 0.000 1,0.000 1.000-1,0.000 4.000 1,0.000 3.000 0,0.000 3.000 0,-11.000 6.000 0,-22.000 9.000 0,-22.000 10.000 1,-21.000 10.000-1,-6.000 2.000 0,14.000-3.000 0,11.000-3.000-1,14.000-2.000 0,-4.000 0.000 0,-19.000 7.000 1,-18.000 6.000-1,-19.000 7.000 0,-13.000 2.000 1,-6.000 1.000 1,-6.000-1.000 0,-6.000 1.000 1,4.000 1.000 0,16.000 3.000 0,15.000 3.000 0,17.000 4.000-1,0.000-1.000 0,-11.000-3.000 0,-14.000-3.000 2,-11.000-2.000-1,-9.000-1.000 1,-3.000 3.000-1,-3.000 3.000-1,-2.000 4.000 0,-5.000-1.000 1,-2.000-3.000-1,-3.000-3.000 0,-3.000-2.000 1,-2.000-3.000-1,0.000 1.000 1,0.000-1.000-1,0.000 1.000 0,0.000-1.000 0,0.000 1.000 0,0.000-1.000 1,0.000 1.000 0,0.000-1.000 0,0.000 1.000-1,0.000-1.000 0,0.000 1.000 0,0.000-3.000 0,0.000-2.000-1,0.000-3.000 0,0.000-3.000 0,1.000-1.000 0,4.000 4.000 0,3.000 3.000 0,3.000 3.000 1,-1.000-1.000-1,-2.000-2.000 0,-3.000-3.000 0,-3.000-3.000 1,-2.000-2.000-1,0.000 0.000 0,0.000 0.000 1,0.000 0.000-1,1.000 0.000 0,4.000 0.000 0,3.000 0.000 1,3.000 0.000-1,-1.000 1.000 0,-2.000 4.000 0,-3.000 3.000 0,-3.000 3.000 1,-1.000-1.000-1,4.000-2.000 1,3.000-3.000 0,3.000-3.000 1,-2.000-1.000 0,-6.000 4.000 0,-6.000 3.000 0,-6.000 3.000-1,-2.000 1.000 1,3.000 1.000-1,3.000-1.000-1,4.000 1.000 1,-1.000-3.000-1,-3.000-2.000 1,-3.000-3.000 0,-2.000-3.000 1,-1.000-2.000-1,3.000 0.000 1,3.000 0.000-1,4.000 0.000 1,-1.000 0.000 0,-3.000 0.000-1,-3.000 0.000 0,-2.000 0.000-1,0.000 1.000 1,7.000 4.000 0,6.000 3.000-1,7.000 3.000 2,2.000-1.000-1,1.000-2.000 0,-1.000-3.000 1,1.000-3.000-1,-1.000-2.000 1,1.000 0.000-1,-1.000 0.000 1,1.000 0.000-1,1.000 0.000 0,3.000 0.000 1,3.000 0.000 0,4.000 0.000 0,2.000 0.000 0,4.000 0.000 0,3.000 0.000 0,3.000 0.000-1,-2.000-2.000-1,-6.000-3.000 1,-6.000-3.000-1,-6.000-2.000 0,-2.000-1.000 1,3.000 3.000-1,3.000 3.000-1,4.000 4.000 1,-1.000 1.000-1,-3.000 0.000 0,-3.000 0.000 1,-2.000 0.000-1,-3.000 1.000 0,1.000 4.000 1,-1.000 3.000 0,1.000 3.000-1,-1.000-1.000 1,1.000-2.000 0,-1.000-3.000 0,1.000-3.000 0,-1.000-1.000 0,1.000 4.000 1,-1.000 3.000-1,1.000 3.000 2,-1.000-1.000-1,1.000-2.000 0,-1.000-3.000 0,1.000-3.000 0,-1.000-1.000 0,1.000 4.000 1,-1.000 3.000 1,1.000 3.000 0,1.000-1.000 2,3.000-2.000-1,3.000-3.000 0,4.000-3.000-1,1.000-2.000 1,0.000 0.000-2,0.000 0.000 0,0.000 0.000-1,1.000 0.000 0,4.000 0.000-1,3.000 0.000 0,3.000 0.000-1,-1.000 0.000 0,-2.000 0.000 0,-3.000 0.000 0,-3.000 0.000 0,2.000 0.000 0,10.000 0.000 0,10.000 0.000 0,9.000 0.000 0,2.000 0.000 1,-2.000 0.000 0,-3.000 0.000 0,-3.000 0.000 0,1.000 0.000 0,6.000 0.000-1,7.000 0.000-2,6.000 0.000-2,1.000 0.000 0,-3.000 0.000 1,-3.000 0.000 0,-2.000 0.000 0,0.000-2.000 2,7.000-3.000 3,6.000-3.000 4,7.000-2.000 2,2.000-5.000 1,1.000-2.000 0,-1.000-3.000-1,1.000-3.000-1,-1.000-1.000-1,1.000 4.000 0,-1.000 3.000-1,1.000 3.000 1,-3.000 3.000-2,-2.000 3.000 0,-3.000 3.000 0,-3.000 4.000-1,-2.000 1.000-1,0.000 0.000-1,0.000 0.000 0,0.000 0.000-1,-4.000 0.000-1,-5.000 0.000 0,-7.000 0.000-1,-5.000 0.000-1,-3.000 0.000 1,4.000 0.000 1,3.000 0.000 2,3.000 0.000 0,-1.000 0.000 1,-2.000 0.000 0,-3.000 0.000-1,-3.000 0.000 0,-2.000-2.000 0,0.000-3.000 1,0.000-3.000 0,0.000-2.000 0,-2.000-1.000 1,-3.000 3.000 0,-3.000 3.000 0,-2.000 4.000 1,-5.000 1.000-1,-2.000 0.000 0,-3.000 0.000-1,-3.000 0.000 0,-6.000 0.000-1,-5.000 0.000 1,-7.000 0.000 0,-5.000 0.000 0,-4.000 1.000 1,0.000 4.000-2,0.000 3.000 1,0.000 3.000 0,-2.000-1.000-1,-3.000-2.000 0,-3.000-3.000 0,-2.000-3.000 0,-1.000-2.000 0,3.000 0.000 0,3.000 0.000 0,4.000 0.000 1,2.000 0.000 0,4.000 0.000 0,3.000 0.000 1,3.000 0.000 0,-1.000-2.000 0,-2.000-3.000 1,-3.000-3.000 0,-3.000-2.000-1,-2.000-3.000 1,0.000 1.000 0,0.000-1.000 0,0.000 1.000-1,1.000-1.000 1,4.000 1.000 0,3.000-1.000 0,3.000 1.000 1,4.000 1.000-2,7.000 3.000 0,6.000 3.000-3,7.000 4.000-2,5.000-3.000 0,7.000-5.000 0,6.000-7.000 1,7.000-5.000 0,4.000-3.000 2,3.000 4.000-1,3.000 3.000 2,4.000 3.000 0,4.000-1.000 0,6.000-2.000 0,7.000-3.000 0,6.000-3.000-1,-1.000-1.000 1,-5.000 4.000-1,-7.000 3.000 1,-5.000 3.000-1,-4.000 1.000 1,0.000 1.000-1,0.000-1.000 0,0.000 1.000 0,-4.000 1.000 0,-5.000 3.000 0,-7.000 3.000 1,-5.000 4.000-1,-6.000 1.000 1,-3.000 0.000-1,-3.000 0.000 0,-2.000 0.000-1,-8.000-2.000 0,-8.000-3.000 1,-10.000-3.000-1,-9.000-2.000 1,-9.000-1.000-1,-5.000 3.000-2,-7.000 3.000-1,-5.000 4.000-1,-8.000 1.000-1,-5.000 0.000 1,-7.000 0.000 1,-5.000 0.000 1,-8.000-5.000-5,-5.000-9.000-9,-7.000-10.000-8,-5.000-8.000-10,-11.000-6.000-5,-11.000 1.000 0,-14.000-1.000-2,-11.000 1.000 0,-9.000 1.000 1,-3.000 3.000 1,-3.000 3.000 3,-2.000 4.000 3,0.000 7.000 0,7.000 13.000-1,6.000 12.000 0,7.000 13.000 0</inkml:trace>
</inkml:ink>
</file>

<file path=ppt/ink/ink28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6:19"/>
    </inkml:context>
    <inkml:brush xml:id="br0">
      <inkml:brushProperty name="width" value="0.0454212166368961" units="cm"/>
      <inkml:brushProperty name="height" value="0.0454212166368961" units="cm"/>
      <inkml:brushProperty name="color" value="#f2395b"/>
      <inkml:brushProperty name="ignorePressure" value="0"/>
    </inkml:brush>
  </inkml:definitions>
  <inkml:trace contextRef="#ctx0" brushRef="#br0">60000.000 20500.000 484,'21.000'-85.000'-1,"-5.000"-18.000"-2,-7.000-19.000-2,-5.000-18.000-2,-6.000 0.000 2,-3.000 23.000 5,-3.000 22.000 5,-2.000 22.000 6,-6.000 13.000 1,-6.000 7.000-1,-6.000 6.000-1,-6.000 7.000-1,-4.000 2.000-1,1.000 1.000 1,-1.000-1.000 0,1.000 1.000 1,-4.000-1.000 0,-6.000 1.000-1,-6.000-1.000-1,-6.000 1.000 0,-9.000-1.000 0,-8.000 1.000-2,-10.000-1.000 0,-9.000 1.000-1,-10.000 1.000-1,-9.000 3.000-2,-10.000 3.000 1,-8.000 4.000-2,-11.000 2.000 0,-8.000 4.000 0,-10.000 3.000 1,-9.000 3.000 0,-7.000 4.000 0,-3.000 7.000 1,-3.000 6.000 0,-2.000 7.000 0,-5.000 7.000 1,-2.000 9.000 0,-3.000 10.000 0,-3.000 10.000 0,-4.000 7.000 0,-3.000 6.000 0,-3.000 7.000 0,-2.000 6.000 0,0.000 3.000 0,7.000 0.000 0,6.000 0.000 0,7.000 0.000 0,7.000-2.000 0,9.000-3.000 0,10.000-3.000-2,10.000-2.000-1,5.000-3.000 0,4.000 1.000 1,3.000-1.000-1,3.000 1.000 1,3.000 1.000 0,3.000 3.000-1,3.000 3.000 0,4.000 4.000-1,1.000 1.000 0,0.000 0.000-1,0.000 0.000 1,0.000 0.000-1,6.000 0.000 0,13.000 0.000 0,12.000 0.000 1,13.000 0.000 0,7.000 1.000 0,4.000 4.000 0,3.000 3.000 0,3.000 3.000 0,4.000 1.000 0,7.000 1.000 0,6.000-1.000 0,7.000 1.000 0,5.000 1.000-1,7.000 3.000 1,6.000 3.000 0,7.000 4.000 0,5.000-1.000 0,7.000-3.000 0,6.000-3.000 1,7.000-2.000-1,5.000-5.000-1,7.000-2.000 1,6.000-3.000-1,7.000-3.000 0,5.000-1.000 0,7.000 4.000 1,6.000 3.000-1,7.000 3.000 0,7.000-1.000 1,9.000-2.000 0,10.000-3.000 1,10.000-3.000 1,5.000-2.000 0,4.000 0.000 1,3.000 0.000 1,3.000 0.000 2,-1.000 1.000-1,-2.000 4.000 0,-3.000 3.000 0,-3.000 3.000 0,-1.000-1.000-1,4.000-2.000 1,3.000-3.000-1,3.000-3.000 1,3.000-4.000 0,3.000-3.000-1,3.000-3.000 0,4.000-2.000 1,2.000-5.000-1,4.000-2.000-1,3.000-3.000 1,3.000-3.000-1,4.000-2.000 0,7.000 0.000-1,6.000 0.000 0,7.000 0.000 0,2.000-2.000 0,1.000-3.000 0,-1.000-3.000 0,1.000-2.000 1,1.000-5.000-1,3.000-2.000 0,3.000-3.000 0,4.000-3.000-1,8.000-4.000 0,17.000-3.000 0,15.000-3.000 2,16.000-2.000-1,10.000-8.000 1,7.000-8.000-1,6.000-10.000-1,7.000-9.000-1,0.000-5.000 0,-2.000 0.000 1,-3.000 0.000 0,-3.000 0.000 0,-7.000 1.000 0,-9.000 4.000 1,-10.000 3.000-1,-8.000 3.000 0,-11.000 3.000 0,-8.000 3.000 0,-10.000 3.000 0,-9.000 4.000-1,-7.000 1.000 1,-3.000 0.000-2,-3.000 0.000 0,-2.000 0.000-1,-3.000 0.000 0,1.000 0.000 0,-1.000 0.000 2,1.000 0.000-1,2.000-4.000 2,7.000-5.000 1,6.000-7.000 2,7.000-5.000 1,4.000-6.000 0,3.000-3.000 0,3.000-3.000 0,4.000-2.000-1,1.000-3.000 0,0.000 1.000-1,0.000-1.000 1,0.000 1.000 0,-7.000-3.000 0,-11.000-2.000 0,-14.000-3.000-2,-11.000-3.000 1,-9.000-2.000-1,-3.000 0.000-1,-3.000 0.000 0,-2.000 0.000-1,-3.000 0.000 0,1.000 0.000 0,-1.000 0.000-1,1.000 0.000-1,-3.000 0.000 0,-2.000 0.000 1,-3.000 0.000-1,-3.000 0.000 2,-6.000 0.000 0,-5.000 0.000 0,-7.000 0.000 0,-5.000 0.000 1,-9.000 1.000 0,-9.000 4.000 0,-10.000 3.000 1,-8.000 3.000-1,-6.000-1.000 1,1.000-2.000 1,-1.000-3.000-1,1.000-3.000 1,-4.000-2.000-1,-6.000 0.000 1,-6.000 0.000 0,-6.000 0.000 0,-7.000-5.000 1,-6.000-9.000-1,-6.000-10.000 1,-6.000-8.000 0,-6.000-6.000 0,-2.000 1.000 2,-3.000-1.000-1,-3.000 1.000 2,-7.000-3.000 0,-9.000-2.000-1,-10.000-3.000-1,-8.000-3.000-1,-9.000-2.000 0,-6.000 0.000-1,-6.000 0.000-1,-6.000 0.000 0,-4.000 0.000-1,1.000 0.000 1,-1.000 0.000 1,1.000 0.000 0,-1.000 1.000 0,1.000 4.000-1,-1.000 3.000-1,1.000 3.000-1,-4.000 4.000 0,-6.000 7.000 0,-6.000 6.000-1,-6.000 7.000 0,-7.000 0.000 0,-6.000-2.000-1,-6.000-3.000 1,-6.000-3.000-1,-10.000-1.000-1,-12.000 4.000 0,-13.000 3.000-1,-12.000 3.000-2,-10.000 3.000 1,-6.000 3.000-1,-6.000 3.000 1,-6.000 4.000 0,-6.000 1.000-1,-2.000 0.000-2,-3.000 0.000-1,-3.000 0.000-2,-6.000 0.000 0,-5.000 0.000 1,-7.000 0.000 2,-5.000 0.000 1,-3.000 1.000 0,4.000 4.000 1,3.000 3.000-1,3.000 3.000 0,-2.000 3.000 1,-6.000 3.000 1,-6.000 3.000 0,-6.000 4.000 1,-6.000 2.000 0,-2.000 4.000 1,-3.000 3.000 0,-3.000 3.000 0,-1.000 3.000 0,4.000 3.000-1,3.000 3.000 1,3.000 4.000-1,-1.000 2.000-1,-2.000 4.000 0,-3.000 3.000-2,-3.000 3.000-1,-7.000 10.000 0,-9.000 20.000 0,-10.000 18.000 2,-8.000 20.000 0,5.000 17.000-4,22.000 20.000-9,22.000 18.000-9,23.000 20.000-9,30.000-6.000-5,41.000-28.000 0,40.000-28.000 0,42.000-27.000 0</inkml:trace>
</inkml:ink>
</file>

<file path=ppt/ink/ink28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6:21"/>
    </inkml:context>
    <inkml:brush xml:id="br0">
      <inkml:brushProperty name="width" value="0.0459184125065804" units="cm"/>
      <inkml:brushProperty name="height" value="0.0459184125065804" units="cm"/>
      <inkml:brushProperty name="color" value="#f2395b"/>
      <inkml:brushProperty name="ignorePressure" value="0"/>
    </inkml:brush>
  </inkml:definitions>
  <inkml:trace contextRef="#ctx0" brushRef="#br0">68650.000 23950.000 479,'-69.000'-22.000'-9,"13.000"6.000"3,12.000 7.000 3,13.000 6.000 3,6.000 3.000 3,0.000 0.000 1,0.000 0.000 1,0.000 0.000 2,6.000 3.000 9,13.000 6.000 14,12.000 7.000 15,13.000 6.000 15,7.000 1.000 1,4.000-3.000-13,3.000-3.000-14,3.000-2.000-13,3.000-5.000-8,3.000-2.000-2,3.000-3.000-2,4.000-3.000-1,-1.000-2.000-3,-3.000 0.000 0,-3.000 0.000-2,-2.000 0.000 0,-3.000 0.000-2,1.000 0.000 1,-1.000 0.000 0,1.000 0.000 0,2.000 0.000 0,7.000 0.000 1,6.000 0.000 0,7.000 0.000 1,5.000 0.000-1,7.000 0.000 1,6.000 0.000-1,7.000 0.000-1,2.000 0.000 0,1.000 0.000 1,-1.000 0.000-1,1.000 0.000 1,-3.000 0.000-1,-2.000 0.000 0,-3.000 0.000 0,-3.000 0.000-1,-2.000 0.000 0,0.000 0.000 0,0.000 0.000 0,0.000 0.000-1,-2.000 0.000 1,-3.000 0.000-1,-3.000 0.000 1,-2.000 0.000-1,-3.000 0.000 1,1.000 0.000 0,-1.000 0.000 1,1.000 0.000 0,1.000 0.000 0,3.000 0.000 0,3.000 0.000 0,4.000 0.000 0,1.000 1.000-1,0.000 4.000 1,0.000 3.000-2,0.000 3.000 1,0.000-1.000-1,0.000-2.000 1,0.000-3.000-1,0.000-3.000 1,1.000-2.000 0,4.000 0.000-1,3.000 0.000 1,3.000 0.000 0,-1.000 0.000 0,-2.000 0.000-1,-3.000 0.000 0,-3.000 0.000 1,-2.000 0.000-1,0.000 0.000 0,0.000 0.000 1,0.000 0.000-1,0.000 0.000 0,0.000 0.000 1,0.000 0.000-1,0.000 0.000 0,0.000 0.000 0,0.000 0.000 0,0.000 0.000 1,0.000 0.000-1,0.000 0.000 0,0.000 0.000 0,0.000 0.000-1,0.000 0.000 1,0.000 0.000 0,0.000 0.000 0,0.000 0.000 0,0.000 0.000 0,0.000 0.000 0,0.000 0.000 0,0.000 0.000 0,0.000 0.000 0,0.000 0.000 0,0.000 0.000 1,0.000 0.000-1,0.000 0.000 1,0.000 0.000 0,0.000 0.000 0,0.000 0.000-1,0.000 0.000 1,1.000 0.000-1,4.000 0.000 1,3.000 0.000 0,3.000 0.000 0,-1.000 0.000 1,-2.000 0.000-1,-3.000 0.000 0,-3.000 0.000 0,-2.000 0.000 0,0.000 0.000 0,0.000 0.000-1,0.000 0.000 0,0.000 0.000-1,0.000 0.000 1,0.000 0.000 0,0.000 0.000-1,1.000-2.000 1,4.000-3.000 0,3.000-3.000 0,3.000-2.000 0,1.000-1.000 0,1.000 3.000 0,-1.000 3.000 0,1.000 4.000 0,2.000 1.000 1,7.000 0.000-1,6.000 0.000 1,7.000 0.000 0,2.000 0.000 0,1.000 0.000 1,-1.000 0.000-1,1.000 0.000 1,-1.000-2.000 0,1.000-3.000-1,-1.000-3.000 0,1.000-2.000 0,1.000-1.000 0,3.000 3.000-1,3.000 3.000 0,4.000 4.000 1,4.000 1.000 0,6.000 0.000 0,7.000 0.000 0,6.000 0.000 1,4.000-2.000 0,4.000-3.000 1,3.000-3.000 0,3.000-2.000 0,1.000-1.000 0,1.000 3.000 0,-1.000 3.000-1,1.000 4.000-1,-3.000 1.000 0,-2.000 0.000 0,-3.000 0.000-1,-3.000 0.000 1,-4.000 0.000-2,-3.000 0.000 1,-3.000 0.000 0,-2.000 0.000 0,-3.000 0.000-1,1.000 0.000 1,-1.000 0.000 0,1.000 0.000 0,1.000-2.000 1,3.000-3.000-1,3.000-3.000 1,4.000-2.000 1,-4.000-1.000-1,-9.000 3.000 1,-10.000 3.000-1,-8.000 4.000-1,-4.000 1.000 1,3.000 0.000-1,3.000 0.000 0,4.000 0.000-1,-1.000 0.000 1,-3.000 0.000 1,-3.000 0.000 0,-2.000 0.000 0,0.000 0.000 1,7.000 0.000-3,6.000 0.000 0,7.000 0.000-2,7.000-2.000 0,9.000-3.000 1,10.000-3.000 1,10.000-2.000 1,5.000-3.000 1,4.000 1.000 0,3.000-1.000 0,3.000 1.000 1,-1.000-1.000-1,-2.000 1.000 0,-3.000-1.000 0,-3.000 1.000-1,1.000-1.000 0,6.000 1.000 0,7.000-1.000-1,6.000 1.000 1,3.000-1.000-1,0.000 1.000 0,0.000-1.000 1,0.000 1.000-1,-5.000 1.000 0,-9.000 3.000 0,-10.000 3.000 0,-8.000 4.000-1,-6.000-1.000 0,1.000-3.000 1,-1.000-3.000 0,1.000-2.000 0,1.000-1.000 1,3.000 3.000-1,3.000 3.000 1,4.000 4.000 0,-3.000-1.000 0,-5.000-3.000 0,-7.000-3.000 0,-5.000-2.000 0,-6.000-1.000 0,-3.000 3.000 0,-3.000 3.000 1,-2.000 4.000-1,0.000-1.000 1,7.000-3.000-1,6.000-3.000 0,7.000-2.000 1,7.000-3.000-1,9.000 1.000 0,10.000-1.000 0,10.000 1.000 0,0.000-1.000 0,-5.000 1.000 0,-7.000-1.000 0,-5.000 1.000 0,-8.000 1.000 0,-5.000 3.000 0,-7.000 3.000 0,-5.000 4.000 1,-6.000 1.000-1,-3.000 0.000 1,-3.000 0.000-1,-2.000 0.000 1,-3.000 0.000 0,1.000 0.000-1,-1.000 0.000 1,1.000 0.000-1,4.000 0.000 1,9.000 0.000-1,10.000 0.000 1,10.000 0.000-1,0.000 0.000 0,-5.000 0.000 0,-7.000 0.000 0,-5.000 0.000 0,-6.000 0.000-1,-3.000 0.000 1,-3.000 0.000 0,-2.000 0.000-1,-6.000 0.000 1,-6.000 0.000 0,-6.000 0.000-1,-6.000 0.000 1,-9.000 1.000-1,-8.000 4.000 0,-10.000 3.000-2,-9.000 3.000 0,-9.000-1.000 0,-5.000-2.000 0,-7.000-3.000 0,-5.000-3.000 2,-17.000-6.000-10,-24.000-5.000-20,-26.000-7.000-18,-24.000-5.000-20,-15.000-1.000-4,-3.000 6.000 10,-3.000 7.000 10,-2.000 6.000 10,0.000 3.000 7,7.000 0.000 1,6.000 0.000 4,7.000 0.000 1</inkml:trace>
</inkml:ink>
</file>

<file path=ppt/ink/ink28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6:24"/>
    </inkml:context>
    <inkml:brush xml:id="br0">
      <inkml:brushProperty name="width" value="0.0470093786716461" units="cm"/>
      <inkml:brushProperty name="height" value="0.0470093786716461" units="cm"/>
      <inkml:brushProperty name="color" value="#f2395b"/>
      <inkml:brushProperty name="ignorePressure" value="0"/>
    </inkml:brush>
  </inkml:definitions>
  <inkml:trace contextRef="#ctx0" brushRef="#br0">8150.000 27700.000 467,'-38.000'1.000'2,"26.000"4.000"4,24.000 3.000 3,26.000 3.000 3,12.000-1.000 2,0.000-2.000-3,0.000-3.000-1,0.000-3.000-3,4.000-2.000 0,10.000 0.000-1,10.000 0.000-1,9.000 0.000 1,7.000 0.000-1,7.000 0.000 0,6.000 0.000-1,7.000 0.000 0,5.000-4.000 0,7.000-5.000 0,6.000-7.000 0,7.000-5.000 0,5.000-3.000 1,7.000 4.000 0,6.000 3.000-1,7.000 3.000 1,5.000 1.000 0,7.000 1.000 0,6.000-1.000 0,7.000 1.000 0,2.000-1.000 0,1.000 1.000-1,-1.000-1.000-1,1.000 1.000-1,1.000 2.000 0,3.000 7.000 0,3.000 6.000 1,4.000 7.000 1,2.000 2.000-1,4.000 1.000 1,3.000-1.000-1,3.000 1.000 0,3.000-3.000-1,3.000-2.000 1,3.000-3.000 0,4.000-3.000 0,4.000-2.000 1,6.000 0.000-2,7.000 0.000 1,6.000 0.000 0,3.000-2.000 0,0.000-3.000 0,0.000-3.000 0,0.000-2.000 0,-2.000-3.000 0,-3.000 1.000 1,-3.000-1.000 0,-2.000 1.000 0,-5.000 1.000 0,-2.000 3.000 0,-3.000 3.000-1,-3.000 4.000 0,-2.000 2.000-1,0.000 4.000 0,0.000 3.000-1,0.000 3.000 0,-2.000 1.000-1,-3.000 1.000 1,-3.000-1.000 1,-2.000 1.000 0,0.000-3.000 0,7.000-2.000 0,6.000-3.000 0,7.000-3.000-1,2.000-2.000 1,1.000 0.000-1,-1.000 0.000 1,1.000 0.000 0,-1.000 0.000-1,1.000 0.000 1,-1.000 0.000 0,1.000 0.000 0,2.000-2.000 0,7.000-3.000 1,6.000-3.000 1,7.000-2.000 1,-1.000-3.000 0,-6.000 1.000 0,-6.000-1.000-2,-6.000 1.000 0,-9.000 1.000-1,-8.000 3.000 1,-10.000 3.000 0,-9.000 4.000 1,-7.000 1.000-2,-3.000 0.000-1,-3.000 0.000-3,-2.000 0.000-1,-3.000 1.000-1,1.000 4.000-1,-1.000 3.000 1,1.000 3.000 0,-4.000 3.000 1,-6.000 3.000 2,-6.000 3.000 2,-6.000 4.000 1,-1.000 1.000 1,7.000 0.000 1,6.000 0.000-1,7.000 0.000 0,0.000-2.000-1,-2.000-3.000 1,-3.000-3.000 0,-3.000-2.000-1,-4.000-3.000 0,-3.000 1.000 0,-3.000-1.000 1,-2.000 1.000-1,-3.000-1.000 1,1.000 1.000-1,-1.000-1.000 0,1.000 1.000-1,1.000-3.000 1,3.000-2.000-2,3.000-3.000 1,4.000-3.000-2,1.000-2.000 1,0.000 0.000 1,0.000 0.000 1,0.000 0.000 1,-2.000 0.000 0,-3.000 0.000 1,-3.000 0.000-1,-2.000 0.000 1,-3.000 0.000-1,1.000 0.000 0,-1.000 0.000-1,1.000 0.000 0,-1.000 0.000-1,1.000 0.000 1,-1.000 0.000-1,1.000 0.000 0,-1.000 0.000 0,1.000 0.000 0,-1.000 0.000 1,1.000 0.000 0,-4.000 0.000 0,-6.000 0.000-1,-6.000 0.000-1,-6.000 0.000 0,-6.000 0.000 0,-2.000 0.000 0,-3.000 0.000 1,-3.000 0.000-1,-1.000-2.000 2,4.000-3.000-1,3.000-3.000 1,3.000-2.000 1,-1.000-1.000-1,-2.000 3.000 0,-3.000 3.000 0,-3.000 4.000-1,-1.000-1.000 0,4.000-3.000 0,3.000-3.000-1,3.000-2.000 1,3.000-5.000 0,3.000-2.000 0,3.000-3.000 0,4.000-3.000 1,1.000-1.000-1,0.000 4.000 1,0.000 3.000-1,0.000 3.000 1,1.000-1.000-1,4.000-2.000 0,3.000-3.000 0,3.000-3.000-1,1.000 1.000 1,1.000 6.000-1,-1.000 7.000 1,1.000 6.000 0,-3.000 1.000 1,-2.000-3.000-1,-3.000-3.000 1,-3.000-2.000-1,-4.000-1.000 1,-3.000 3.000 0,-3.000 3.000-1,-2.000 4.000 0,-1.000 1.000 0,3.000 0.000 1,3.000 0.000-2,4.000 0.000 1,1.000 0.000 1,0.000 0.000 0,0.000 0.000 0,0.000 0.000 2,0.000-2.000 0,0.000-3.000-1,0.000-3.000 0,0.000-2.000 0,-2.000-1.000 0,-3.000 3.000-1,-3.000 3.000 0,-2.000 4.000 0,-6.000 1.000 0,-6.000 0.000 0,-6.000 0.000-1,-6.000 0.000 1,-2.000 0.000-1,3.000 0.000 0,3.000 0.000 1,4.000 0.000-1,1.000 1.000 0,0.000 4.000 1,0.000 3.000-1,0.000 3.000 0,-4.000-1.000 0,-5.000-2.000 1,-7.000-3.000-1,-5.000-3.000 1,-4.000-2.000-1,0.000 0.000 1,0.000 0.000-1,0.000 0.000 0,0.000 0.000 1,0.000 0.000-1,0.000 0.000 1,0.000 0.000 0,-4.000 0.000-1,-5.000 0.000-1,-7.000 0.000 0,-5.000 0.000-1,-3.000 0.000 0,4.000 0.000 0,3.000 0.000 0,3.000 0.000 1,1.000 0.000-1,1.000 0.000 1,-1.000 0.000 0,1.000 0.000-1,1.000 0.000 1,3.000 0.000 0,3.000 0.000 0,4.000 0.000 0,1.000 0.000 0,0.000 0.000 1,0.000 0.000-1,0.000 0.000 1,0.000 0.000-1,0.000 0.000 0,0.000 0.000 1,0.000 0.000-1,-2.000 0.000 0,-3.000 0.000 0,-3.000 0.000 0,-2.000 0.000-1,0.000 0.000 1,7.000 0.000-1,6.000 0.000 1,7.000 0.000-1,0.000-2.000 1,-2.000-3.000 0,-3.000-3.000-1,-3.000-2.000 1,-1.000-1.000 0,4.000 3.000 0,3.000 3.000 1,3.000 4.000-1,1.000-1.000 2,1.000-3.000-1,-1.000-3.000 0,1.000-2.000 0,-3.000-1.000-1,-2.000 3.000 1,-3.000 3.000 0,-3.000 4.000-1,-4.000 1.000 1,-3.000 0.000-1,-3.000 0.000 0,-2.000 0.000 0,-3.000 0.000 0,1.000 0.000 1,-1.000 0.000-2,1.000 0.000 1,1.000 0.000 0,3.000 0.000 0,3.000 0.000 0,4.000 0.000 0,-3.000 0.000 0,-5.000 0.000 0,-7.000 0.000 0,-5.000 0.000 0,-4.000 0.000-1,0.000 0.000 1,0.000 0.000 0,0.000 0.000 0,-2.000 0.000-1,-3.000 0.000 1,-3.000 0.000-1,-2.000 0.000-1,-5.000 1.000 1,-2.000 4.000-1,-3.000 3.000-1,-3.000 3.000-1,-4.000-1.000 1,-3.000-2.000 0,-3.000-3.000 0,-2.000-3.000 0,-3.000-2.000 0,1.000 0.000 0,-1.000 0.000-2,1.000 0.000 1</inkml:trace>
</inkml:ink>
</file>

<file path=ppt/ink/ink28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6:41"/>
    </inkml:context>
    <inkml:brush xml:id="br0">
      <inkml:brushProperty name="width" value="0.0645473897457123" units="cm"/>
      <inkml:brushProperty name="height" value="0.0645473897457123" units="cm"/>
      <inkml:brushProperty name="color" value="#f2395b"/>
      <inkml:brushProperty name="ignorePressure" value="0"/>
    </inkml:brush>
  </inkml:definitions>
  <inkml:trace contextRef="#ctx0" brushRef="#br0">6600.000 45750.000 340,'4.000'46.000'16,"10.000"-5.000"-1,10.000-7.000 0,9.000-5.000 0,6.000-6.000-1,3.000-3.000-2,3.000-3.000-2,4.000-2.000-3,2.000 0.000 0,4.000 7.000 2,3.000 6.000 0,3.000 7.000 2,4.000 0.000 0,7.000-2.000 0,6.000-3.000-1,7.000-3.000-1,4.000-6.000 0,3.000-5.000-1,3.000-7.000-1,4.000-5.000 0,4.000-4.000-1,6.000 0.000 0,7.000 0.000-2,6.000 0.000 0,4.000-7.000-1,4.000-11.000 1,3.000-14.000 1,3.000-11.000 0,4.000-7.000 0,7.000 0.000-1,6.000 0.000-1,7.000 0.000-1,-1.000 3.000-1,-6.000 6.000 0,-6.000 7.000 1,-6.000 6.000-1,-4.000 4.000 1,1.000 4.000-1,-1.000 3.000 2,1.000 3.000-1,-4.000 3.000 1,-6.000 3.000-1,-6.000 3.000 1,-6.000 4.000-1,-1.000 2.000 1,7.000 4.000 0,6.000 3.000 1,7.000 3.000 2,2.000 1.000-1,1.000 1.000-1,-1.000-1.000 0,1.000 1.000-1,-6.000-3.000 0,-8.000-2.000 0,-10.000-3.000-1,-9.000-3.000 1,-9.000-2.000 0,-5.000 0.000 0,-7.000 0.000 0,-5.000 0.000 0,-3.000 1.000 0,4.000 4.000 0,3.000 3.000 0,3.000 3.000 0,1.000 3.000 0,1.000 3.000 0,-1.000 3.000 0,1.000 4.000 0,-1.000 1.000 1,1.000 0.000-1,-1.000 0.000 0,1.000 0.000-1,4.000-2.000 1,9.000-3.000 0,10.000-3.000-1,10.000-2.000 1,7.000-5.000 0,6.000-2.000 0,7.000-3.000-1,6.000-3.000 0,7.000-10.000-1,10.000-16.000-1,10.000-15.000 0,9.000-15.000-1,9.000-12.000-1,9.000-6.000 1,10.000-6.000-1,10.000-6.000 0,2.000-1.000 1,-3.000 7.000 1,-3.000 6.000 0,-2.000 7.000 1,-5.000 5.000 0,-2.000 7.000 1,-3.000 6.000-1,-3.000 7.000 1,-4.000 5.000 0,-3.000 7.000 0,-3.000 6.000 1,-2.000 7.000 1,-3.000 2.000 0,1.000 1.000 0,-1.000-1.000 0,1.000 1.000 1,-3.000 1.000 0,-2.000 3.000-1,-3.000 3.000-1,-3.000 4.000 1,-4.000 1.000-2,-3.000 0.000 1,-3.000 0.000 0,-2.000 0.000 0,-5.000 0.000 0,-2.000 0.000 0,-3.000 0.000 1,-3.000 0.000-1,-6.000 1.000 0,-5.000 4.000 0,-7.000 3.000 0,-5.000 3.000 1,-1.000 3.000-1,6.000 3.000-1,7.000 3.000 1,6.000 4.000-1,3.000 1.000-1,0.000 0.000 1,0.000 0.000-1,0.000 0.000 1,0.000 0.000-1,0.000 0.000-1,0.000 0.000 1,0.000 0.000-1,4.000-4.000-1,10.000-5.000 0,10.000-7.000 0,9.000-5.000-1,7.000-9.000-1,7.000-9.000 1,6.000-10.000-1,7.000-8.000 0,5.000-8.000 1,7.000-2.000 0,6.000-3.000 0,7.000-3.000 1,2.000-1.000 0,1.000 4.000 2,-1.000 3.000 1,1.000 3.000 2,-1.000 4.000 0,1.000 7.000 0,-1.000 6.000-1,1.000 7.000 0,-4.000 4.000 0,-6.000 3.000-1,-6.000 3.000 1,-6.000 4.000 0,-7.000 1.000 0,-6.000 0.000-2,-6.000 0.000-1,-6.000 0.000 0,-9.000 0.000-2,-8.000 0.000 1,-10.000 0.000-1,-9.000 0.000 0,-7.000 1.000 0,-3.000 4.000 0,-3.000 3.000 0,-2.000 3.000 1,-8.000 1.000 0,-8.000 1.000 1,-10.000-1.000 1,-9.000 1.000 2,-5.000 1.000 0,0.000 3.000 2,0.000 3.000 0,0.000 4.000 2,0.000 1.000 0,0.000 0.000-1,0.000 0.000 0,0.000 0.000-1,1.000 1.000 0,4.000 4.000-2,3.000 3.000-1,3.000 3.000 0,3.000 1.000-1,3.000 1.000 0,3.000-1.000 2,4.000 1.000-1,1.000-3.000 0,0.000-2.000-3,0.000-3.000-4,0.000-3.000-2,1.000-6.000-1,4.000-5.000-1,3.000-7.000 1,3.000-5.000 1,3.000-4.000 0,3.000 0.000 1,3.000 0.000 2,4.000 0.000 1,2.000-4.000 2,4.000-5.000 1,3.000-7.000 1,3.000-5.000 2,4.000-4.000 0,7.000 0.000 1,6.000 0.000 0,7.000 0.000-1,2.000 0.000 1,1.000 0.000 0,-1.000 0.000 0,1.000 0.000 0,2.000 0.000-1,7.000 0.000 0,6.000 0.000 0,7.000 0.000-1,5.000-2.000 0,7.000-3.000 0,6.000-3.000 0,7.000-2.000-1,-1.000-3.000 1,-6.000 1.000 0,-6.000-1.000-1,-6.000 1.000 0,-6.000 4.000 0,-2.000 9.000 1,-3.000 10.000 1,-3.000 10.000 0,-7.000 8.000 0,-9.000 10.000 0,-10.000 10.000 1,-8.000 9.000 0,-4.000 6.000 1,3.000 3.000-2,3.000 3.000 1,4.000 4.000 0,4.000 1.000-1,6.000 0.000-2,7.000 0.000-1,6.000 0.000-1,1.000-5.000-2,-3.000-9.000-1,-3.000-10.000-2,-2.000-8.000-1,3.000-11.000 0,14.000-8.000 2,11.000-10.000 0,14.000-9.000 1,11.000-13.000 0,14.000-16.000 1,11.000-15.000-1,14.000-15.000 0,5.000-11.000 1,1.000-2.000 1,-1.000-3.000 1,1.000-3.000 2,-4.000 5.000 0,-6.000 17.000 0,-6.000 15.000-1,-6.000 16.000-1,-7.000 12.000 0,-6.000 9.000 4,-6.000 10.000 2,-6.000 10.000 2,-13.000 10.000 1,-19.000 13.000-2,-18.000 12.000-1,-19.000 13.000-1,-12.000 4.000-2,-2.000-3.000-2,-3.000-3.000-1,-3.000-2.000-1,-4.000-3.000-1,-3.000 1.000-1,-3.000-1.000 0,-2.000 1.000 0,-5.000-3.000 0,-2.000-2.000 0,-3.000-3.000 1,-3.000-3.000 1,1.000-6.000 1,6.000-5.000 1,7.000-7.000 2,6.000-5.000 2,3.000-6.000 1,0.000-3.000 0,0.000-3.000-1,0.000-2.000 1,3.000-3.000-1,6.000 1.000-1,7.000-1.000 0,6.000 1.000-2,3.000-3.000 1,0.000-2.000-1,0.000-3.000 0,0.000-3.000 1,0.000-1.000-1,0.000 4.000 1,0.000 3.000-1,0.000 3.000-1,1.000 1.000 1,4.000 1.000-1,3.000-1.000 0,3.000 1.000 0,-1.000-3.000 0,-2.000-2.000-1,-3.000-3.000 0,-3.000-3.000 0,1.000-4.000-1,6.000-3.000 0,7.000-3.000 0,6.000-2.000 0,-2.000-3.000-1,-9.000 1.000 1,-10.000-1.000 1,-8.000 1.000 0,-8.000 2.000 1,-2.000 7.000 1,-3.000 6.000 0,-3.000 7.000 2,-7.000 4.000 0,-9.000 3.000 1,-10.000 3.000-1,-8.000 4.000 1,-11.000 4.000-1,-8.000 6.000-1,-10.000 7.000-1,-9.000 6.000 0,-5.000 3.000-1,0.000 0.000 1,0.000 0.000 0,0.000 0.000 1,0.000-2.000-1,0.000-3.000-1,0.000-3.000 0,0.000-2.000-2,3.000-5.000-1,6.000-2.000 0,7.000-3.000 0,6.000-3.000 0,1.000-6.000-1,-3.000-5.000 1,-3.000-7.000 0,-2.000-5.000 1,-5.000-3.000 0,-2.000 4.000 1,-3.000 3.000 0,-3.000 3.000 0,-4.000 3.000 2,-3.000 3.000 0,-3.000 3.000 1,-2.000 4.000 1,-3.000 4.000 0,1.000 6.000 1,-1.000 7.000 1,1.000 6.000 0,1.000 1.000 0,3.000-3.000-1,3.000-3.000 1,4.000-2.000-2,-1.000-3.000 0,-3.000 1.000-2,-3.000-1.000 0,-2.000 1.000-2,-1.000-3.000 0,3.000-2.000 0,3.000-3.000 1,4.000-3.000-1,1.000-2.000 1,0.000 0.000 0,0.000 0.000-1,0.000 0.000 1,-2.000-2.000 0,-3.000-3.000 0,-3.000-3.000 0,-2.000-2.000 0,-3.000-3.000 1,1.000 1.000-1,-1.000-1.000 1,1.000 1.000 0,-1.000 1.000-1,1.000 3.000 1,-1.000 3.000-2,1.000 4.000 1,1.000 1.000-1,3.000 0.000 0,3.000 0.000-1,4.000 0.000 1,-1.000 0.000 0,-3.000 0.000-1,-3.000 0.000 1,-2.000 0.000-1,-5.000-2.000 0,-2.000-3.000 0,-3.000-3.000 0,-3.000-2.000 0,-2.000-1.000 0,0.000 3.000 0,0.000 3.000 1,0.000 4.000 1,0.000 2.000-1,0.000 4.000-1,0.000 3.000-1,0.000 3.000 0,0.000 1.000-2,0.000 1.000-4,0.000-1.000-3,0.000 1.000-3,0.000-3.000 0,0.000-2.000 5,0.000-3.000 3,0.000-3.000 5,4.000-2.000 2,10.000 0.000 0,10.000 0.000 2,9.000 0.000 0,4.000 0.000 0,1.000 0.000-1,-1.000 0.000 1,1.000 0.000-1,2.000 0.000 0,7.000 0.000 0,6.000 0.000-1,7.000 0.000 0,4.000-2.000 0,3.000-3.000-1,3.000-3.000 1,4.000-2.000 0,4.000-3.000 0,6.000 1.000 0,7.000-1.000 2,6.000 1.000-1,4.000-4.000 1,4.000-6.000 0,3.000-6.000-1,3.000-6.000 0,-1.000-2.000 1,-2.000 3.000 0,-3.000 3.000 0,-3.000 4.000 2,-6.000 2.000 0,-5.000 4.000 0,-7.000 3.000 0,-5.000 3.000 0,-4.000 3.000 0,0.000 3.000-1,0.000 3.000 0,0.000 4.000 0,-4.000 1.000-1,-5.000 0.000 0,-7.000 0.000-1,-5.000 0.000 0,-4.000 1.000-1,0.000 4.000 0,0.000 3.000 1,0.000 3.000-1,0.000-1.000 0,0.000-2.000 1,0.000-3.000-1,0.000-3.000-1,3.000-4.000 1,6.000-3.000-1,7.000-3.000 1,6.000-2.000-1,7.000-8.000 0,10.000-8.000 0,10.000-10.000 0,9.000-9.000-1,6.000-5.000 1,3.000 0.000 0,3.000 0.000 0,4.000 0.000 1,-4.000 1.000-1,-9.000 4.000 0,-10.000 3.000 0,-8.000 3.000-1,-12.000 6.000 1,-12.000 9.000 3,-13.000 10.000 1,-12.000 10.000 3,-9.000 11.000 1,-2.000 17.000-1,-3.000 15.000-2,-3.000 16.000-1,-4.000 7.000 0,-3.000 1.000 1,-3.000-1.000 0,-2.000 1.000 2,-5.000-3.000-2,-2.000-2.000-2,-3.000-3.000-3,-3.000-3.000-3,-2.000-4.000-1,0.000-3.000 1,0.000-3.000 2,0.000-2.000 1,1.000-8.000 1,4.000-8.000 1,3.000-10.000 1,3.000-9.000 1,3.000-5.000 0,3.000 0.000-1,3.000 0.000-2,4.000 0.000 0,4.000-8.000-2,6.000-16.000 1,7.000-15.000-2,6.000-15.000 0,3.000-7.000 0,0.000 3.000 1,0.000 3.000 1,0.000 4.000 0,-4.000 4.000 0,-5.000 6.000 1,-7.000 7.000 1,-5.000 6.000-1,-6.000 4.000 2,-3.000 4.000 2,-3.000 3.000 1,-2.000 3.000 1,-5.000 7.000 2,-2.000 14.000-2,-3.000 11.000-1,-3.000 14.000 0,-2.000 7.000-2,0.000 3.000 0,0.000 3.000-1,0.000 4.000 0,1.000-4.000-2,4.000-9.000 0,3.000-10.000 0,3.000-8.000-2,-1.000-6.000 0,-2.000 1.000-2,-3.000-1.000 0,-3.000 1.000-1,1.000-6.000-1,6.000-8.000 2,7.000-10.000 1,6.000-9.000 1,4.000-7.000 1,4.000-3.000-1,3.000-3.000 0,3.000-2.000 1,-1.000-3.000-1,-2.000 1.000 1,-3.000-1.000 1,-3.000 1.000 0,-2.000 1.000 0,0.000 3.000 1,0.000 3.000 0,0.000 4.000 1,-4.000 4.000 1,-5.000 6.000 0,-7.000 7.000 0,-5.000 6.000 0,-3.000 4.000 1,4.000 4.000-1,3.000 3.000 0,3.000 3.000 0,-1.000 3.000-1,-2.000 3.000-1,-3.000 3.000 1,-3.000 4.000-2,-2.000-1.000 0,0.000-3.000-1,0.000-3.000-1,0.000-2.000-1,1.000-3.000 0,4.000 1.000 0,3.000-1.000 1,3.000 1.000 0,4.000-3.000 1,7.000-2.000-1,6.000-3.000 1,7.000-3.000-1,8.000-7.000 0,14.000-9.000 0,11.000-10.000 1,14.000-8.000 0,5.000-6.000 0,1.000 1.000-1,-1.000-1.000 0,1.000 1.000-1,-1.000 1.000 0,1.000 3.000 1,-1.000 3.000 1,1.000 4.000 0,1.000 2.000 1,3.000 4.000-1,3.000 3.000 0,4.000 3.000 0,-3.000 4.000 1,-5.000 7.000 3,-7.000 6.000 2,-5.000 7.000 3,-3.000 2.000 1,4.000 1.000-2,3.000-1.000-2,3.000 1.000-2,-1.000-1.000-1,-2.000 1.000-2,-3.000-1.000-2,-3.000 1.000-1,-2.000-3.000-2,0.000-2.000 1,0.000-3.000-1,0.000-3.000 1,3.000-2.000-1,6.000 0.000 2,7.000 0.000 0,6.000 0.000 2,1.000-2.000 0,-3.000-3.000 0,-3.000-3.000 1,-2.000-2.000 0,-3.000-1.000 1,1.000 3.000 1,-1.000 3.000 0,1.000 4.000 2,-1.000 1.000 0,1.000 0.000-1,-1.000 0.000-1,1.000 0.000-1,-3.000 1.000 0,-2.000 4.000-1,-3.000 3.000 0,-3.000 3.000 0,-1.000-1.000-1,4.000-2.000-1,3.000-3.000-1,3.000-3.000 0,3.000-1.000 0,3.000 4.000 1,3.000 3.000 2,4.000 3.000 1,-1.000 3.000 0,-3.000 3.000 1,-3.000 3.000 1,-2.000 4.000 0,-5.000 2.000 0,-2.000 4.000 0,-3.000 3.000 0,-3.000 3.000-1,-4.000 1.000 0,-3.000 1.000 0,-3.000-1.000-1,-2.000 1.000 0,-1.000-4.000 0,3.000-6.000-2,3.000-6.000 1,4.000-6.000-1,2.000-6.000-1,4.000-2.000-1,3.000-3.000 0,3.000-3.000-2,6.000-6.000 0,9.000-5.000 0,10.000-7.000-1,10.000-5.000-1,-1.000-4.000 1,-9.000 0.000 1,-10.000 0.000 1,-8.000 0.000 1,-4.000 0.000 3,3.000 0.000 1,3.000 0.000 3,4.000 0.000 2,-3.000 3.000 2,-5.000 6.000 0,-7.000 7.000 1,-5.000 6.000 0,-8.000 6.000 0,-5.000 6.000-2,-7.000 7.000-2,-5.000 6.000-2,-1.000 3.000-1,6.000 0.000-1,7.000 0.000-1,6.000 0.000-1,1.000-4.000-1,-3.000-5.000-1,-3.000-7.000 0,-2.000-5.000-1,-1.000-4.000-1,3.000 0.000 2,3.000 0.000-1,4.000 0.000 1,1.000 0.000 1,0.000 0.000 2,0.000 0.000 1,0.000 0.000 2,-4.000 0.000 2,-5.000 0.000 0,-7.000 0.000 0,-5.000 0.000 1,-1.000 0.000-1,6.000 0.000 0,7.000 0.000-1,6.000 0.000-1,6.000 3.000 0,6.000 6.000-2,7.000 7.000 0,6.000 6.000-2,4.000-1.000-1,4.000-5.000-1,3.000-7.000-1,3.000-5.000-1,-1.000-4.000 0,-2.000 0.000-1,-3.000 0.000 0,-3.000 0.000 0,-6.000-4.000 0,-5.000-5.000 1,-7.000-7.000 1,-5.000-5.000 0,-14.000-3.000 1,-18.000 4.000 0,-19.000 3.000-1,-18.000 3.000 1,-17.000-7.000-8,-11.000-15.000-13,-14.000-15.000-14,-11.000-16.000-14,-23.000-8.000-3,-31.000 0.000 10,-31.000 0.000 9,-31.000 0.000 10,-10.000 6.000 3,13.000 13.000-3,12.000 12.000-1,13.000 13.000-3,6.000 7.000-3,0.000 4.000-3,0.000 3.000-3,0.000 3.000-2</inkml:trace>
</inkml:ink>
</file>

<file path=ppt/ink/ink28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6:45"/>
    </inkml:context>
    <inkml:brush xml:id="br0">
      <inkml:brushProperty name="width" value="0.0575253516435623" units="cm"/>
      <inkml:brushProperty name="height" value="0.0575253516435623" units="cm"/>
      <inkml:brushProperty name="color" value="#f2395b"/>
      <inkml:brushProperty name="ignorePressure" value="0"/>
    </inkml:brush>
  </inkml:definitions>
  <inkml:trace contextRef="#ctx0" brushRef="#br0">7950.000 48150.000 382,'-74.000'0.000'1,"4.000"0.000"1,3.000 0.000 3,3.000 0.000 0,12.000 6.000 5,22.000 13.000 6,22.000 12.000 6,23.000 13.000 5,11.000 2.000 2,4.000-5.000-5,3.000-7.000-5,3.000-5.000-5,-1.000-6.000-2,-2.000-3.000-2,-3.000-3.000-2,-3.000-2.000-1,-1.000-1.000 0,4.000 3.000 0,3.000 3.000 0,3.000 4.000 1,4.000-1.000 0,7.000-3.000 0,6.000-3.000 0,7.000-2.000-1,7.000-1.000 1,9.000 3.000-1,10.000 3.000 1,10.000 4.000-1,4.000 1.000 0,0.000 0.000-2,0.000 0.000-1,0.000 0.000-1,0.000 0.000-2,0.000 0.000 0,0.000 0.000 0,0.000 0.000 0,0.000-4.000-1,0.000-5.000 1,0.000-7.000 0,0.000-5.000 1,1.000-4.000 0,4.000 0.000 0,3.000 0.000 1,3.000 0.000-1,-1.000-2.000 1,-2.000-3.000 0,-3.000-3.000 0,-3.000-2.000 0,-1.000-3.000 0,4.000 1.000-1,3.000-1.000 0,3.000 1.000 0,-2.000 1.000-1,-6.000 3.000 0,-6.000 3.000 0,-6.000 4.000-1,-2.000 2.000 1,3.000 4.000 0,3.000 3.000 1,4.000 3.000 0,2.000 4.000 0,4.000 7.000 2,3.000 6.000 0,3.000 7.000 0,-1.000 0.000 2,-2.000-2.000-1,-3.000-3.000 1,-3.000-3.000-1,-1.000-4.000 1,4.000-3.000 0,3.000-3.000-1,3.000-2.000 1,1.000-3.000-1,1.000 1.000 0,-1.000-1.000 0,1.000 1.000-1,-3.000-3.000-1,-2.000-2.000 0,-3.000-3.000 0,-3.000-3.000-1,-2.000-1.000 0,0.000 4.000 1,0.000 3.000-1,0.000 3.000 1,1.000 1.000 1,4.000 1.000-1,3.000-1.000 0,3.000 1.000 0,-1.000 1.000 0,-2.000 3.000 0,-3.000 3.000 1,-3.000 4.000-1,-2.000 2.000 1,0.000 4.000 1,0.000 3.000-1,0.000 3.000 1,1.000-1.000 0,4.000-2.000-1,3.000-3.000 1,3.000-3.000-1,-1.000-6.000 0,-2.000-5.000 1,-3.000-7.000-1,-3.000-5.000 1,-2.000-4.000 0,0.000 0.000-2,0.000 0.000-2,0.000 0.000 0,-2.000-2.000-2,-3.000-3.000 0,-3.000-3.000 0,-2.000-2.000-1,-1.000-1.000 0,3.000 3.000 0,3.000 3.000 0,4.000 4.000 0,-1.000 4.000 1,-3.000 6.000 0,-3.000 7.000 1,-2.000 6.000 0,-1.000 3.000 2,3.000 0.000-1,3.000 0.000 1,4.000 0.000 1,2.000 0.000 0,4.000 0.000-1,3.000 0.000 1,3.000 0.000 0,-1.000-4.000 0,-2.000-5.000-1,-3.000-7.000 1,-3.000-5.000-1,-1.000-6.000 0,4.000-3.000-1,3.000-3.000-1,3.000-2.000 0,1.000-5.000-1,1.000-2.000 1,-1.000-3.000-1,1.000-3.000 0,-3.000-2.000 1,-2.000 0.000 0,-3.000 0.000 0,-3.000 0.000 1,-2.000 0.000-1,0.000 0.000 1,0.000 0.000 1,0.000 0.000 0,1.000 0.000 0,4.000 0.000-1,3.000 0.000 0,3.000 0.000 0,1.000 1.000-1,1.000 4.000 0,-1.000 3.000 0,1.000 3.000 1,1.000-2.000-1,3.000-6.000 0,3.000-6.000 0,4.000-6.000 1,2.000-4.000-1,4.000 1.000 0,3.000-1.000 1,3.000 1.000-1,-1.000 1.000 0,-2.000 3.000 1,-3.000 3.000 0,-3.000 4.000 1,-6.000 2.000 0,-5.000 4.000-1,-7.000 3.000 1,-5.000 3.000-2,-6.000 3.000 1,-3.000 3.000 0,-3.000 3.000 0,-2.000 4.000 0,-3.000 2.000 1,1.000 4.000-1,-1.000 3.000 0,1.000 3.000 1,-3.000 1.000-1,-2.000 1.000 0,-3.000-1.000 0,-3.000 1.000 0,-4.000-1.000-1,-3.000 1.000-1,-3.000-1.000 0,-2.000 1.000-2,-5.000-1.000 1,-2.000 1.000 0,-3.000-1.000 1,-3.000 1.000 0,-2.000-3.000 0,0.000-2.000 0,0.000-3.000 1,0.000-3.000 0,0.000-4.000-1,0.000-3.000 1,0.000-3.000 0,0.000-2.000-1,1.000-5.000 1,4.000-2.000 1,3.000-3.000-1,3.000-3.000 1,1.000-2.000 0,1.000 0.000 0,-1.000 0.000 0,1.000 0.000 0,-1.000 1.000-1,1.000 4.000 1,-1.000 3.000 0,1.000 3.000-1,1.000 1.000 1,3.000 1.000-1,3.000-1.000 0,4.000 1.000 0,-1.000 1.000 0,-3.000 3.000 0,-3.000 3.000 1,-2.000 4.000-1,-3.000 1.000 1,1.000 0.000-1,-1.000 0.000 1,1.000 0.000-1,-3.000 0.000-1,-2.000 0.000 1,-3.000 0.000-1,-3.000 0.000-1,2.000 1.000 0,10.000 4.000 1,10.000 3.000 0,9.000 3.000 1,4.000-2.000 0,1.000-6.000 0,-1.000-6.000 0,1.000-6.000 1,-6.000-4.000-1,-8.000 1.000 0,-10.000-1.000 0,-9.000 1.000 0,-5.000 1.000-1,0.000 3.000 1,0.000 3.000 0,0.000 4.000 0,1.000-1.000 1,4.000-3.000-1,3.000-3.000 0,3.000-2.000 0,-1.000-3.000 0,-2.000 1.000 0,-3.000-1.000 1,-3.000 1.000-1,-1.000 1.000 0,4.000 3.000 1,3.000 3.000-1,3.000 4.000 1,-1.000 1.000-1,-2.000 0.000 0,-3.000 0.000 0,-3.000 0.000-1,1.000 3.000 1,6.000 6.000 1,7.000 7.000 0,6.000 6.000 2,1.000 1.000-1,-3.000-3.000 1,-3.000-3.000-1,-2.000-2.000-1,-5.000-5.000 0,-2.000-2.000 0,-3.000-3.000-1,-3.000-3.000 0,-2.000-4.000 0,0.000-3.000-1,0.000-3.000-1,0.000-2.000-1,1.000-6.000 1,4.000-6.000-1,3.000-6.000 2,3.000-6.000 0,6.000-4.000 1,9.000 1.000 1,10.000-1.000 0,10.000 1.000 1,4.000-1.000 1,0.000 1.000-1,0.000-1.000 0,0.000 1.000 0,-2.000 4.000-1,-3.000 9.000 0,-3.000 10.000 0,-2.000 10.000-1,-3.000 4.000 0,1.000 0.000 0,-1.000 0.000 0,1.000 0.000-1,-4.000 0.000-1,-6.000 0.000 1,-6.000 0.000-1,-6.000 0.000 0,-6.000 1.000-1,-2.000 4.000 1,-3.000 3.000 0,-3.000 3.000 0,-2.000-1.000 0,0.000-2.000 3,0.000-3.000 2,0.000-3.000 1,0.000 1.000 1,0.000 6.000-2,0.000 7.000-1,0.000 6.000-1,1.000-1.000-2,4.000-5.000-1,3.000-7.000-1,3.000-5.000-1,1.000-4.000 0,1.000 0.000 3,-1.000 0.000 1,1.000 0.000 3,-3.000 0.000 0,-2.000 0.000-2,-3.000 0.000-3,-3.000 0.000-1,-2.000 0.000-1,0.000 0.000 0,0.000 0.000 1,0.000 0.000-1,0.000 0.000 0,0.000 0.000-5,0.000 0.000-3,0.000 0.000-4,-2.000 3.000-1,-3.000 6.000 0,-3.000 7.000 1,-2.000 6.000 1,-3.000 3.000 2,1.000 0.000 2,-1.000 0.000 3,1.000 0.000 2,-1.000-2.000 2,1.000-3.000 2,-1.000-3.000 2,1.000-2.000 2,-1.000-3.000 1,1.000 1.000-1,-1.000-1.000-1,1.000 1.000 0,-1.000-1.000 0,1.000 1.000-1,-1.000-1.000 0,1.000 1.000 0,1.000-3.000 1,3.000-2.000 2,3.000-3.000 0,4.000-3.000 2,-1.000-1.000 1,-3.000 4.000-2,-3.000 3.000-1,-2.000 3.000-1,-1.000 1.000 0,3.000 1.000-1,3.000-1.000-1,4.000 1.000 1,2.000-3.000-1,4.000-2.000-1,3.000-3.000 1,3.000-3.000 0,1.000-2.000 0,1.000 0.000-1,-1.000 0.000-1,1.000 0.000 0,2.000-2.000-1,7.000-3.000 1,6.000-3.000-1,7.000-2.000 1,-1.000-3.000 0,-6.000 1.000 0,-6.000-1.000 0,-6.000 1.000 0,-6.000 1.000 0,-2.000 3.000 0,-3.000 3.000-1,-3.000 4.000 0,-2.000 1.000 0,0.000 0.000 0,0.000 0.000 1,0.000 0.000-1,-2.000 0.000 0,-3.000 0.000 1,-3.000 0.000 0,-2.000 0.000 0,-1.000 0.000 1,3.000 0.000 0,3.000 0.000 0,4.000 0.000 0,-1.000 1.000 0,-3.000 4.000 1,-3.000 3.000-1,-2.000 3.000 1,-3.000-1.000-1,1.000-2.000 0,-1.000-3.000 1,1.000-3.000-1,-1.000-2.000 0,1.000 0.000 0,-1.000 0.000-1,1.000 0.000-1</inkml:trace>
</inkml:ink>
</file>

<file path=ppt/ink/ink28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6:46"/>
    </inkml:context>
    <inkml:brush xml:id="br0">
      <inkml:brushProperty name="width" value="0.0537910871207714" units="cm"/>
      <inkml:brushProperty name="height" value="0.0537910871207714" units="cm"/>
      <inkml:brushProperty name="color" value="#f2395b"/>
      <inkml:brushProperty name="ignorePressure" value="0"/>
    </inkml:brush>
  </inkml:definitions>
  <inkml:trace contextRef="#ctx0" brushRef="#br0">48500.000 49000.000 408,'48.000'-24.000'0,"-3.000"4.000"0,-3.000 3.000 0,-2.000 3.000 0,10.000-4.000 2,25.000-8.000 1,25.000-10.000 3,25.000-9.000 1,1.000-1.000 2,-21.000 10.000 1,-22.000 10.000-1,-22.000 9.000 1,-5.000 4.000 0,13.000 1.000 1,12.000-1.000 0,13.000 1.000 0,2.000 1.000 0,-5.000 3.000 0,-7.000 3.000 0,-5.000 4.000 0,-3.000 1.000-1,4.000 0.000 1,3.000 0.000 0,3.000 0.000 1,4.000-2.000-1,7.000-3.000 0,6.000-3.000-1,7.000-2.000 1,5.000-3.000-2,7.000 1.000 1,6.000-1.000-1,7.000 1.000-1,7.000-1.000 0,9.000 1.000-1,10.000-1.000 1,10.000 1.000-1,8.000-3.000 0,10.000-2.000 0,10.000-3.000 1,9.000-3.000 0,6.000-1.000 0,3.000 4.000-2,3.000 3.000 0,4.000 3.000-1,-1.000 1.000 0,-3.000 1.000-1,-3.000-1.000 0,-2.000 1.000 0,0.000-1.000 0,7.000 1.000-1,6.000-1.000 0,7.000 1.000 0,-3.000 1.000 0,-8.000 3.000 1,-10.000 3.000 0,-9.000 4.000 1,-5.000 2.000 0,0.000 4.000-1,0.000 3.000 0,0.000 3.000-1,3.000-1.000 0,6.000-2.000 0,7.000-3.000-1,6.000-3.000 0,1.000-1.000 0,-3.000 4.000 1,-3.000 3.000 0,-2.000 3.000 0,-1.000-1.000-1,3.000-2.000 0,3.000-3.000 0,4.000-3.000-1,2.000-1.000-1,4.000 4.000 1,3.000 3.000 0,3.000 3.000 0,-1.000-1.000 0,-2.000-2.000 1,-3.000-3.000 1,-3.000-3.000 0,-2.000-2.000 1,0.000 0.000-1,0.000 0.000 0,0.000 0.000 0,1.000 0.000 0,4.000 0.000 0,3.000 0.000 0,3.000 0.000 0,-2.000 0.000-1,-6.000 0.000 1,-6.000 0.000-1,-6.000 0.000 0,-6.000 0.000 0,-2.000 0.000 0,-3.000 0.000 0,-3.000 0.000 0,-2.000-2.000 1,0.000-3.000-1,0.000-3.000 0,0.000-2.000 1,-4.000-1.000-1,-5.000 3.000 0,-7.000 3.000 1,-5.000 4.000 0,-4.000 1.000-1,0.000 0.000 1,0.000 0.000 0,0.000 0.000 0,-4.000 1.000 0,-5.000 4.000 0,-7.000 3.000-1,-5.000 3.000 0,-1.000 1.000 0,6.000 1.000-1,7.000-1.000 1,6.000 1.000-1,6.000-3.000 0,6.000-2.000 0,7.000-3.000-1,6.000-3.000 0,3.000-2.000 0,0.000 0.000 1,0.000 0.000 0,0.000 0.000 0,3.000 0.000 2,6.000 0.000-1,7.000 0.000 1,6.000 0.000 0,4.000-2.000 0,4.000-3.000-1,3.000-3.000 1,3.000-2.000-1,-1.000-1.000 0,-2.000 3.000 0,-3.000 3.000 1,-3.000 4.000-1,-1.000-1.000 0,4.000-3.000-1,3.000-3.000-1,3.000-2.000-1,1.000-1.000-1,1.000 3.000 0,-1.000 3.000 0,1.000 4.000 0,-1.000-1.000 0,1.000-3.000 1,-1.000-3.000 0,1.000-2.000 1,-3.000-1.000 0,-2.000 3.000 0,-3.000 3.000 1,-3.000 4.000 0,-1.000 1.000 1,4.000 0.000-1,3.000 0.000 1,3.000 0.000-1,-4.000 0.000-1,-8.000 0.000 1,-10.000 0.000 0,-9.000 0.000-1,-7.000 0.000 0,-3.000 0.000 0,-3.000 0.000 1,-2.000 0.000-1,-3.000 0.000 0,1.000 0.000 1,-1.000 0.000-1,1.000 0.000 0,-3.000 0.000 0,-2.000 0.000 0,-3.000 0.000 1,-3.000 0.000-1,-6.000 0.000 1,-5.000 0.000-1,-7.000 0.000 0,-5.000 0.000 1,-1.000-2.000-1,6.000-3.000 0,7.000-3.000 1,6.000-2.000-1,-1.000-1.000 1,-5.000 3.000-1,-7.000 3.000 1,-5.000 4.000 0,-4.000-1.000-1,0.000-3.000 1,0.000-3.000 0,0.000-2.000-1,0.000-1.000 1,0.000 3.000-1,0.000 3.000 1,0.000 4.000-1,-4.000 1.000 0,-5.000 0.000 1,-7.000 0.000-1,-5.000 0.000 0,-3.000 0.000 0,4.000 0.000 0,3.000 0.000 0,3.000 0.000 0,3.000 0.000 0,3.000 0.000 0,3.000 0.000-1,4.000 0.000 1,-1.000 1.000-1,-3.000 4.000 0,-3.000 3.000 0,-2.000 3.000 1,-3.000-1.000-1,1.000-2.000 0,-1.000-3.000 1,1.000-3.000-1,-3.000-1.000 0,-2.000 4.000 1,-3.000 3.000-2,-3.000 3.000 1,1.000-1.000-1,6.000-2.000 1,7.000-3.000 0,6.000-3.000 0,3.000-2.000 1,0.000 0.000 0,0.000 0.000 0,0.000 0.000-1,1.000 0.000 1,4.000 0.000 0,3.000 0.000 0,3.000 0.000 0,4.000 0.000-1,7.000 0.000 1,6.000 0.000-1,7.000 0.000 0,5.000 0.000 1,7.000 0.000 0,6.000 0.000-1,7.000 0.000 1,5.000-2.000 0,7.000-3.000 0,6.000-3.000-1,7.000-2.000 1,4.000-1.000-1,3.000 3.000 0,3.000 3.000 0,4.000 4.000 0,1.000 1.000 0,0.000 0.000-1,0.000 0.000 0,0.000 0.000-1,-2.000 0.000-1,-3.000 0.000 0,-3.000 0.000 0,-2.000 0.000 0,-6.000 0.000 0,-6.000 0.000 0,-6.000 0.000 0,-6.000 0.000-1,-1.000 0.000 1,7.000 0.000 0,6.000 0.000 0,7.000 0.000 1,-4.000 0.000-2,-12.000 0.000 0,-13.000 0.000-1,-12.000 0.000-1,-10.000-2.000-1,-6.000-3.000-3,-6.000-3.000-1,-6.000-2.000-2,-7.000-3.000-2,-6.000 1.000-2,-6.000-1.000-1,-6.000 1.000-2,-13.000-4.000 1,-19.000-6.000 0,-18.000-6.000 2,-19.000-6.000 2,-19.000-6.000-3,-19.000-2.000-7,-18.000-3.000-7,-19.000-3.000-7,-13.000 1.000-3,-6.000 6.000 2,-6.000 7.000 1,-6.000 6.000 2</inkml:trace>
</inkml:ink>
</file>

<file path=ppt/ink/ink2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1:35"/>
    </inkml:context>
    <inkml:brush xml:id="br0">
      <inkml:brushProperty name="width" value="0.0412183329463005" units="cm"/>
      <inkml:brushProperty name="height" value="0.0412183329463005" units="cm"/>
      <inkml:brushProperty name="color" value="#00bff3"/>
      <inkml:brushProperty name="ignorePressure" value="0"/>
    </inkml:brush>
  </inkml:definitions>
  <inkml:trace contextRef="#ctx0" brushRef="#br0">20900.000 34800.000 533,'-38.000'-22.000'62,"26.000"6.000"-11,24.000 7.000-11,26.000 6.000-10,16.000 3.000-8,10.000 0.000-6,10.000 0.000-7,9.000 0.000-5,2.000 0.000-5,-2.000 0.000-3,-3.000 0.000-4,-3.000 0.000-3,-9.000 1.000-4,-11.000 4.000-3,-14.000 3.000-4,-11.000 3.000-3,-12.000 4.000-3,-9.000 7.000 1,-10.000 6.000-1,-8.000 7.000 0,-11.000 4.000 2,-8.000 3.000 1,-10.000 3.000 3,-9.000 4.000 2,-9.000-3.000 4,-5.000-5.000 3,-7.000-7.000 4,-5.000-5.000 3,-3.000-8.000 3,4.000-5.000 0,3.000-7.000 1,3.000-5.000 1,4.000-4.000 3,7.000 0.000 6,6.000 0.000 4,7.000 0.000 7,4.000 1.000 3,3.000 4.000 1,3.000 3.000 2,4.000 3.000 2,2.000 4.000 4,4.000 7.000 8,3.000 6.000 7,3.000 7.000 9,3.000 7.000-1,3.000 9.000-9,3.000 10.000-8,4.000 10.000-8,2.000 10.000-6,4.000 13.000-3,3.000 12.000-3,3.000 13.000-2,-1.000 10.000-2,-2.000 10.000-2,-3.000 10.000-2,-3.000 9.000-1,-2.000 1.000-4,0.000-6.000-6,0.000-6.000-5,0.000-6.000-5,1.000-7.000-5,4.000-6.000-2,3.000-6.000-3,3.000-6.000-2,1.000-4.000-2,1.000 1.000 0,-1.000-1.000 0,1.000 1.000 0,-1.000-9.000-1,1.000-15.000-3,-1.000-15.000-2,1.000-16.000-4,-1.000-18.000 0,1.000-18.000-1,-1.000-19.000-1,1.000-18.000 0</inkml:trace>
</inkml:ink>
</file>

<file path=ppt/ink/ink28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6:48"/>
    </inkml:context>
    <inkml:brush xml:id="br0">
      <inkml:brushProperty name="width" value="0.0437986999750137" units="cm"/>
      <inkml:brushProperty name="height" value="0.0437986999750137" units="cm"/>
      <inkml:brushProperty name="color" value="#f2395b"/>
      <inkml:brushProperty name="ignorePressure" value="0"/>
    </inkml:brush>
  </inkml:definitions>
  <inkml:trace contextRef="#ctx0" brushRef="#br0">8200.000 53650.000 502,'-90.000'-24.000'0,"23.000"4.000"2,22.000 3.000 1,22.000 3.000 1,19.000 1.000 0,20.000 1.000 1,18.000-1.000-1,20.000 1.000 0,14.000-3.000 2,14.000-2.000 2,11.000-3.000 1,14.000-3.000 3,11.000-1.000 1,14.000 4.000 0,11.000 3.000 1,14.000 3.000-1,7.000 1.000 0,3.000 1.000 1,3.000-1.000 0,4.000 1.000 0,2.000-3.000-1,4.000-2.000-1,3.000-3.000-1,3.000-3.000-1,4.000-1.000-1,7.000 4.000 0,6.000 3.000-2,7.000 3.000 0,7.000 1.000 0,9.000 1.000-1,10.000-1.000 0,10.000 1.000 0,4.000 1.000 0,0.000 3.000-1,0.000 3.000 1,0.000 4.000-1,-2.000 2.000 0,-3.000 4.000 0,-3.000 3.000-2,-2.000 3.000 0,-3.000-1.000-1,1.000-2.000 0,-1.000-3.000 1,1.000-3.000 0,-3.000-1.000 0,-2.000 4.000 1,-3.000 3.000-1,-3.000 3.000 1,-6.000-1.000 0,-5.000-2.000 0,-7.000-3.000 0,-5.000-3.000 1,-4.000-2.000 0,0.000 0.000-1,0.000 0.000 0,0.000 0.000 0,-5.000 0.000-1,-9.000 0.000 1,-10.000 0.000-1,-8.000 0.000 0,-6.000 3.000 1,1.000 6.000 0,-1.000 7.000 1,1.000 6.000 0,-3.000 3.000 1,-2.000 0.000-1,-3.000 0.000-1,-3.000 0.000 0,-1.000-2.000 0,4.000-3.000-1,3.000-3.000 0,3.000-2.000 0,-2.000-5.000-1,-6.000-2.000 0,-6.000-3.000 0,-6.000-3.000 0,-2.000-2.000 0,3.000 0.000 0,3.000 0.000 0,4.000 0.000 1,-1.000 0.000-1,-3.000 0.000 1,-3.000 0.000-1,-2.000 0.000 1,0.000 1.000-1,7.000 4.000 1,6.000 3.000-2,7.000 3.000 1,2.000 1.000-1,1.000 1.000 0,-1.000-1.000-1,1.000 1.000 1,1.000-1.000-2,3.000 1.000 1,3.000-1.000-1,4.000 1.000 0,2.000-3.000-1,4.000-2.000 1,3.000-3.000 1,3.000-3.000-1,7.000-6.000 0,14.000-5.000 0,11.000-7.000 1,14.000-5.000-2,7.000-6.000 2,3.000-3.000-1,3.000-3.000 0,4.000-2.000 1,2.000-1.000 0,4.000 3.000-1,3.000 3.000 1,3.000 4.000 0,3.000 2.000 0,3.000 4.000 0,3.000 3.000 0,4.000 3.000 0,-3.000 3.000-1,-5.000 3.000 1,-7.000 3.000-2,-5.000 4.000 1,-1.000 1.000-1,6.000 0.000-1,7.000 0.000 0,6.000 0.000-1,4.000 0.000 1,4.000 0.000 0,3.000 0.000 2,3.000 0.000 1,-1.000-2.000 1,-2.000-3.000 0,-3.000-3.000 1,-3.000-2.000 0,2.000-3.000 0,10.000 1.000 0,10.000-1.000 0,9.000 1.000-1,1.000 1.000 1,-6.000 3.000-1,-6.000 3.000 0,-6.000 4.000 1,-6.000 2.000-1,-2.000 4.000 1,-3.000 3.000-1,-3.000 3.000-1,-4.000 4.000 1,-3.000 7.000 0,-3.000 6.000-1,-2.000 7.000 0,-3.000 0.000 0,1.000-2.000 0,-1.000-3.000-1,1.000-3.000 1,1.000-6.000 0,3.000-5.000 0,3.000-7.000 0,4.000-5.000-1,2.000-4.000 1,4.000 0.000 0,3.000 0.000 0,3.000 0.000 0,6.000 0.000 1,9.000 0.000-1,10.000 0.000 0,10.000 0.000 0,-1.000 0.000 1,-9.000 0.000 2,-10.000 0.000 1,-8.000 0.000 3,-3.000 3.000 0,7.000 6.000-2,6.000 7.000 0,7.000 6.000-1,-4.000-1.000-1,-12.000-5.000-1,-13.000-7.000-2,-12.000-5.000 0,-9.000-4.000-2,-2.000 0.000 1,-3.000 0.000-2,-3.000 0.000 1,-1.000-2.000-1,4.000-3.000 0,3.000-3.000 1,3.000-2.000 0,-1.000-5.000 1,-2.000-2.000-1,-3.000-3.000 1,-3.000-3.000 0,-6.000-1.000 1,-5.000 4.000 0,-7.000 3.000 1,-5.000 3.000 1,-3.000 1.000 1,4.000 1.000-1,3.000-1.000-1,3.000 1.000 0,-4.000 1.000 0,-8.000 3.000 0,-10.000 3.000 0,-9.000 4.000-1,-5.000 2.000 0,0.000 4.000 0,0.000 3.000-2,0.000 3.000 1,0.000 1.000-2,0.000 1.000 0,0.000-1.000 0,0.000 1.000-1,0.000-3.000 0,0.000-2.000 1,0.000-3.000 1,0.000-3.000 1,1.000-4.000 0,4.000-3.000 1,3.000-3.000 0,3.000-2.000 0,4.000-3.000 0,7.000 1.000 0,6.000-1.000 0,7.000 1.000 0,0.000-1.000 1,-2.000 1.000-1,-3.000-1.000 0,-3.000 1.000 0,-1.000-3.000 0,4.000-2.000-1,3.000-3.000-1,3.000-3.000-1,3.000-1.000 0,3.000 4.000-1,3.000 3.000-1,4.000 3.000 0,-1.000-1.000-1,-3.000-2.000 0,-3.000-3.000 1,-2.000-3.000-1,-8.000-1.000 0,-8.000 4.000-1,-10.000 3.000-2,-9.000 3.000-1,-5.000 1.000-2,0.000 1.000-5,0.000-1.000-3,0.000 1.000-5,-15.000 1.000 0,-27.000 3.000 0,-28.000 3.000 1,-28.000 4.000 1,-20.000 1.000-4,-8.000 0.000-9,-10.000 0.000-9,-9.000 0.000-8</inkml:trace>
</inkml:ink>
</file>

<file path=ppt/ink/ink28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09:36"/>
    </inkml:context>
    <inkml:brush xml:id="br0">
      <inkml:brushProperty name="width" value="0.0524758957326412" units="cm"/>
      <inkml:brushProperty name="height" value="0.0524758957326412" units="cm"/>
      <inkml:brushProperty name="color" value="#fed406"/>
      <inkml:brushProperty name="ignorePressure" value="0"/>
    </inkml:brush>
  </inkml:definitions>
  <inkml:trace contextRef="#ctx0" brushRef="#br0">6650.000 34300.000 419,'-111.000'-83.000'27,"28.000"34.000"9,28.000 35.000 11,29.000 35.000 9,16.000 22.000 1,7.000 14.000-9,6.000 11.000-10,7.000 14.000-10,2.000 7.000-5,1.000 3.000-4,-1.000 3.000-3,1.000 4.000-4,-3.000 1.000 0,-2.000 0.000-1,-3.000 0.000 1,-3.000 0.000 0,-2.000 4.000 0,0.000 10.000 0,0.000 10.000-1,0.000 9.000 0,1.000 4.000 0,4.000 1.000-2,3.000-1.000 0,3.000 1.000-2,-1.000-1.000 0,-2.000 1.000 0,-3.000-1.000 1,-3.000 1.000 1,-1.000-1.000-2,4.000 1.000-2,3.000-1.000-4,3.000 1.000-1,-1.000-1.000-4,-2.000 1.000-1,-3.000-1.000-2,-3.000 1.000-2,-1.000-1.000-2,4.000 1.000-1,3.000-1.000-1,3.000 1.000-1,-1.000-3.000 0,-2.000-2.000 1,-3.000-3.000 2,-3.000-3.000 1,-2.000-6.000 1,0.000-5.000 1,0.000-7.000 0,0.000-5.000 1,0.000-9.000 0,0.000-9.000 0,0.000-10.000 1,0.000-8.000 1,0.000-9.000-2,0.000-6.000-5,0.000-6.000-4,0.000-6.000-4</inkml:trace>
</inkml:ink>
</file>

<file path=ppt/ink/ink28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09:38"/>
    </inkml:context>
    <inkml:brush xml:id="br0">
      <inkml:brushProperty name="width" value="0.0578538849949837" units="cm"/>
      <inkml:brushProperty name="height" value="0.0578538849949837" units="cm"/>
      <inkml:brushProperty name="color" value="#fed406"/>
      <inkml:brushProperty name="ignorePressure" value="0"/>
    </inkml:brush>
  </inkml:definitions>
  <inkml:trace contextRef="#ctx0" brushRef="#br0">7000.000 33900.000 380,'-63.000'-111.000'19,"26.000"28.000"3,24.000 28.000 5,26.000 29.000 3,16.000 18.000 0,10.000 9.000-4,10.000 10.000-5,9.000 10.000-3,6.000 4.000-3,3.000 0.000-1,3.000 0.000 0,4.000 0.000-2,5.000-4.000 1,10.000-5.000 0,10.000-7.000 0,9.000-5.000 1,7.000-3.000 0,7.000 4.000 0,6.000 3.000-2,7.000 3.000 0,5.000-2.000 0,7.000-6.000-2,6.000-6.000-1,7.000-6.000 0,4.000-2.000-1,3.000 3.000-1,3.000 3.000 0,4.000 4.000-1,-1.000 1.000 0,-3.000 0.000-1,-3.000 0.000 0,-2.000 0.000-1,-3.000 0.000 0,1.000 0.000-2,-1.000 0.000 0,1.000 0.000 0,-3.000 1.000-1,-2.000 4.000 0,-3.000 3.000 1,-3.000 3.000-1,-2.000-1.000 1,0.000-2.000 0,0.000-3.000-1,0.000-3.000-1,0.000-2.000 1,0.000 0.000-1,0.000 0.000 0,0.000 0.000 0,-2.000 0.000 1,-3.000 0.000 2,-3.000 0.000 1,-2.000 0.000 3,-3.000 0.000-1,1.000 0.000 0,-1.000 0.000 0,1.000 0.000-2,2.000 3.000 0,7.000 6.000 0,6.000 7.000 0,7.000 6.000 0,2.000-1.000 0,1.000-5.000-1,-1.000-7.000-1,1.000-5.000 0,-3.000-6.000 0,-2.000-3.000-1,-3.000-3.000 2,-3.000-2.000-1,-1.000-3.000 1,4.000 1.000-3,3.000-1.000-1,3.000 1.000-1,-1.000-3.000 0,-2.000-2.000 0,-3.000-3.000 0,-3.000-3.000 2,-2.000-1.000 0,0.000 4.000 1,0.000 3.000 0,0.000 3.000 2,-2.000 3.000-1,-3.000 3.000 0,-3.000 3.000 0,-2.000 4.000-1,-6.000 1.000-1,-6.000 0.000 1,-6.000 0.000 0,-6.000 0.000 0,-2.000-2.000 0,3.000-3.000 0,3.000-3.000-1,4.000-2.000 1,2.000-3.000 0,4.000 1.000 0,3.000-1.000 0,3.000 1.000-1,-1.000-1.000 1,-2.000 1.000-1,-3.000-1.000 0,-3.000 1.000 1,-2.000 1.000-1,0.000 3.000 0,0.000 3.000 0,0.000 4.000-1,-2.000 1.000 0,-3.000 0.000 2,-3.000 0.000-1,-2.000 0.000 2,0.000-2.000-1,7.000-3.000 0,6.000-3.000 0,7.000-2.000 0,2.000-3.000-1,1.000 1.000 2,-1.000-1.000-1,1.000 1.000 2,5.000-3.000-1,14.000-2.000 1,11.000-3.000-1,14.000-3.000 0,7.000-2.000-1,3.000 0.000 1,3.000 0.000-1,4.000 0.000 0,4.000-2.000-1,6.000-3.000 1,7.000-3.000 1,6.000-2.000 0,1.000 0.000-1,-3.000 7.000 0,-3.000 6.000-1,-2.000 7.000-1,-6.000 4.000 0,-6.000 3.000 0,-6.000 3.000 0,-6.000 4.000 1,-1.000-1.000-1,7.000-3.000 1,6.000-3.000 0,7.000-2.000-1,0.000-1.000 1,-2.000 3.000 0,-3.000 3.000 0,-3.000 4.000 0,-2.000 1.000 0,0.000 0.000 0,0.000 0.000 0,0.000 0.000 0,1.000 0.000 0,4.000 0.000 0,3.000 0.000 0,3.000 0.000 0,3.000 0.000 1,3.000 0.000-1,3.000 0.000 1,4.000 0.000 1,4.000-2.000-1,6.000-3.000 0,7.000-3.000 0,6.000-2.000 0,3.000-3.000 0,0.000 1.000 0,0.000-1.000-1,0.000 1.000 1,1.000-1.000-1,4.000 1.000 0,3.000-1.000 0,3.000 1.000 0,3.000-1.000 1,3.000 1.000-1,3.000-1.000 0,4.000 1.000 0,-4.000 1.000-1,-9.000 3.000 1,-10.000 3.000 0,-8.000 4.000-1,-8.000 2.000 1,-2.000 4.000 0,-3.000 3.000-1,-3.000 3.000 1,-7.000-1.000 0,-9.000-2.000 0,-10.000-3.000 0,-8.000-3.000-1,-1.000-1.000 2,9.000 4.000 0,10.000 3.000 1,10.000 3.000 1,4.000 1.000 0,0.000 1.000 1,0.000-1.000 0,0.000 1.000 1,1.000-3.000-1,4.000-2.000-1,3.000-3.000-2,3.000-3.000 0,-1.000-2.000-1,-2.000 0.000-1,-3.000 0.000 1,-3.000 0.000-1,-2.000 1.000 1,0.000 4.000-1,0.000 3.000 1,0.000 3.000 1,1.000 1.000-1,4.000 1.000 0,3.000-1.000 1,3.000 1.000-1,-2.000-1.000 0,-6.000 1.000 1,-6.000-1.000-1,-6.000 1.000 1,-2.000-3.000-1,3.000-2.000 1,3.000-3.000-1,4.000-3.000 0,2.000-2.000 0,4.000 0.000 0,3.000 0.000 0,3.000 0.000 0,1.000-2.000 0,1.000-3.000 0,-1.000-3.000 0,1.000-2.000 0,-3.000-1.000 0,-2.000 3.000-2,-3.000 3.000 0,-3.000 4.000-1,-4.000-1.000-1,-3.000-3.000 2,-3.000-3.000 0,-2.000-2.000 0,-8.000-1.000 1,-8.000 3.000 0,-10.000 3.000 1,-9.000 4.000 0,-7.000 1.000 0,-3.000 0.000 0,-3.000 0.000 1,-2.000 0.000-1,-5.000 0.000 1,-2.000 0.000-1,-3.000 0.000 0,-3.000 0.000 0,-6.000-2.000 0,-5.000-3.000-1,-7.000-3.000 0,-5.000-2.000 0,-6.000-1.000-1,-3.000 3.000 1,-3.000 3.000 0,-2.000 4.000 0,-6.000-1.000 0,-6.000-3.000 0,-6.000-3.000 0,-6.000-2.000 1,-7.000-1.000-1,-6.000 3.000 0,-6.000 3.000 1,-6.000 4.000 0,-6.000 1.000 0,-2.000 0.000 0,-3.000 0.000 2,-3.000 0.000-1,-1.000 0.000 1,4.000 0.000 0,3.000 0.000-1,3.000 0.000 0,3.000-2.000 0,3.000-3.000 1,3.000-3.000-1,4.000-2.000 0,2.000-3.000 0,4.000 1.000 0,3.000-1.000 1,3.000 1.000-1,1.000 1.000 0,1.000 3.000 0,-1.000 3.000 0,1.000 4.000 0,2.000 1.000 0,7.000 0.000 0,6.000 0.000-1,7.000 0.000 0,5.000 0.000 1,7.000 0.000-1,6.000 0.000 0,7.000 0.000 0,4.000-2.000 0,3.000-3.000 0,3.000-3.000 0,4.000-2.000 0,1.000-1.000 0,0.000 3.000 0,0.000 3.000 0,0.000 4.000-1,0.000 2.000 1,0.000 4.000-1,0.000 3.000 1,0.000 3.000-1,0.000-1.000 1,0.000-2.000 0,0.000-3.000-1,0.000-3.000 1,-4.000-1.000-1,-5.000 4.000 0,-7.000 3.000 0,-5.000 3.000-1,-8.000-1.000 1,-5.000-2.000-1,-7.000-3.000 0,-5.000-3.000 0,-6.000-1.000 0,-3.000 4.000 1,-3.000 3.000 0,-2.000 3.000 0,-6.000-1.000 0,-6.000-2.000 1,-6.000-3.000-1,-6.000-3.000 0,-6.000-1.000 0,-2.000 4.000 0,-3.000 3.000 0,-3.000 3.000 1,-2.000-1.000 0,0.000-2.000 1,0.000-3.000-1,0.000-3.000 1,0.000-2.000-1,0.000 0.000 1,0.000 0.000 0,0.000 0.000 0,0.000 0.000 0,0.000 0.000-1,0.000 0.000 0,0.000 0.000-1,0.000-2.000 0,0.000-3.000 0,0.000-3.000 1,0.000-2.000 0,1.000-1.000-1,4.000 3.000 1,3.000 3.000-1,3.000 4.000 0,3.000 1.000 0,3.000 0.000 0,3.000 0.000 1,4.000 0.000-1,-1.000 0.000 0,-3.000 0.000 0,-3.000 0.000 0,-2.000 0.000 0,-1.000 0.000-1,3.000 0.000 1,3.000 0.000 0,4.000 0.000 1,1.000 0.000-1,0.000 0.000 1,0.000 0.000 0,0.000 0.000 0,0.000 0.000 0,0.000 0.000-1,0.000 0.000 1,0.000 0.000 0,-15.000-4.000-1,-27.000-5.000-1,-28.000-7.000-1,-28.000-5.000 0,-17.000-1.000-1,-2.000 6.000 1,-3.000 7.000 1,-3.000 6.000 0,2.000 9.000-11,10.000 13.000-24,10.000 12.000-23,9.000 13.000-23</inkml:trace>
</inkml:ink>
</file>

<file path=ppt/ink/ink28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09:39"/>
    </inkml:context>
    <inkml:brush xml:id="br0">
      <inkml:brushProperty name="width" value="0.0552430190145969" units="cm"/>
      <inkml:brushProperty name="height" value="0.0552430190145969" units="cm"/>
      <inkml:brushProperty name="color" value="#fed406"/>
      <inkml:brushProperty name="ignorePressure" value="0"/>
    </inkml:brush>
  </inkml:definitions>
  <inkml:trace contextRef="#ctx0" brushRef="#br0">59450.000 33150.000 398,'0.000'-83.000'30,"0.000"34.000"4,0.000 35.000 4,0.000 35.000 5,0.000 21.000-1,0.000 9.000-7,0.000 10.000-6,0.000 10.000-6,0.000 4.000-5,0.000 0.000 0,0.000 0.000-3,0.000 0.000-2,0.000 0.000 0,0.000 0.000 0,0.000 0.000 1,0.000 0.000-1,0.000 3.000 1,0.000 6.000 0,0.000 7.000 0,0.000 6.000 1,0.000 3.000-2,0.000 0.000-1,0.000 0.000-1,0.000 0.000-3,0.000 1.000 1,0.000 4.000-1,0.000 3.000 2,0.000 3.000 0,0.000 3.000 0,0.000 3.000 1,0.000 3.000-1,0.000 4.000 0,0.000 2.000 0,0.000 4.000-3,0.000 3.000-1,0.000 3.000-1,0.000-2.000-3,0.000-6.000-2,0.000-6.000-3,0.000-6.000-2,-2.000-4.000-1,-3.000 1.000 3,-3.000-1.000 1,-2.000 1.000 3,-1.000-1.000 0,3.000 1.000 0,3.000-1.000 0,4.000 1.000-1,-1.000-1.000 1,-3.000 1.000-1,-3.000-1.000 2,-2.000 1.000 0,-1.000-1.000 0,3.000 1.000 0,3.000-1.000 1,4.000 1.000 0,1.000-6.000-1,0.000-8.000-4,0.000-10.000-3,0.000-9.000-2,0.000-9.000-3,0.000-5.000-3,0.000-7.000-1,0.000-5.000-3,0.000-22.000-14,0.000-33.000-25,0.000-35.000-25,0.000-34.000-25</inkml:trace>
</inkml:ink>
</file>

<file path=ppt/ink/ink28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09:42"/>
    </inkml:context>
    <inkml:brush xml:id="br0">
      <inkml:brushProperty name="width" value="0.0639799684286118" units="cm"/>
      <inkml:brushProperty name="height" value="0.0639799684286118" units="cm"/>
      <inkml:brushProperty name="color" value="#fed406"/>
      <inkml:brushProperty name="ignorePressure" value="0"/>
    </inkml:brush>
  </inkml:definitions>
  <inkml:trace contextRef="#ctx0" brushRef="#br0">7250.000 40000.000 343,'-136.000'0.000'5,"28.000"0.000"3,28.000 0.000 3,29.000 0.000 4,24.000 1.000 5,22.000 4.000 9,22.000 3.000 9,23.000 3.000 9,16.000 1.000 1,13.000 1.000-8,12.000-1.000-8,13.000 1.000-8,12.000-1.000-4,13.000 1.000-2,12.000-1.000-1,13.000 1.000-2,-1.000-3.000-2,-11.000-2.000-2,-14.000-3.000-2,-11.000-3.000-2,2.000-2.000-1,19.000 0.000 0,19.000 0.000 2,19.000 0.000 0,12.000-2.000 1,6.000-3.000-1,7.000-3.000 1,6.000-2.000-1,4.000-1.000 0,4.000 3.000 0,3.000 3.000-1,3.000 4.000-1,-2.000 1.000 0,-6.000 0.000-1,-6.000 0.000-1,-6.000 0.000-1,-7.000 0.000-1,-6.000 0.000 1,-6.000 0.000-1,-6.000 0.000-1,4.000 3.000 1,16.000 6.000-1,15.000 7.000 0,17.000 6.000-1,-1.000 1.000 0,-16.000-3.000 2,-15.000-3.000 1,-15.000-2.000 0,-7.000-3.000 2,3.000 1.000-1,3.000-1.000 0,4.000 1.000 0,4.000-3.000-1,6.000-2.000 1,7.000-3.000 0,6.000-3.000-1,3.000-2.000 1,0.000 0.000 0,0.000 0.000 0,0.000 0.000-1,-4.000 0.000 1,-5.000 0.000-1,-7.000 0.000 0,-5.000 0.000 0,0.000 0.000-1,10.000 0.000 1,10.000 0.000-1,9.000 0.000 0,2.000 0.000-1,-2.000 0.000 1,-3.000 0.000 0,-3.000 0.000-1,-2.000 0.000 0,0.000 0.000 0,0.000 0.000-2,0.000 0.000-1,0.000 0.000 0,0.000 0.000 0,0.000 0.000 0,0.000 0.000 1,4.000-2.000-1,10.000-3.000 2,10.000-3.000 2,9.000-2.000 0,9.000-5.000 1,9.000-2.000 0,10.000-3.000 0,10.000-3.000-1,7.000-2.000 1,6.000 0.000-1,7.000 0.000 0,6.000 0.000 0,-5.000 3.000 0,-16.000 6.000 0,-15.000 7.000 1,-15.000 6.000 0,-12.000 3.000-1,-6.000 0.000-2,-6.000 0.000 0,-6.000 0.000-3,-6.000 3.000 0,-2.000 6.000 0,-3.000 7.000 0,-3.000 6.000-1,1.000 1.000 2,6.000-3.000 0,7.000-3.000 0,6.000-2.000 2,1.000-5.000 0,-3.000-2.000 1,-3.000-3.000 1,-2.000-3.000 0,-1.000-2.000 1,3.000 0.000-1,3.000 0.000-2,4.000 0.000-1,-3.000-2.000 0,-5.000-3.000 1,-7.000-3.000 0,-5.000-2.000 1,-3.000-1.000-1,4.000 3.000 1,3.000 3.000-1,3.000 4.000 0,6.000-1.000 0,9.000-3.000 1,10.000-3.000 0,10.000-2.000 0,0.000-3.000 0,-5.000 1.000 0,-7.000-1.000 0,-5.000 1.000 0,-6.000 1.000-1,-3.000 3.000 0,-3.000 3.000 0,-2.000 4.000 0,-5.000 1.000-1,-2.000 0.000 1,-3.000 0.000-1,-3.000 0.000 1,-4.000 0.000-1,-3.000 0.000 1,-3.000 0.000 0,-2.000 0.000 1,-1.000 0.000-1,3.000 0.000 1,3.000 0.000 0,4.000 0.000 0,2.000 0.000 0,4.000 0.000-1,3.000 0.000 0,3.000 0.000-2,3.000 0.000 0,3.000 0.000 1,3.000 0.000 0,4.000 0.000 0,-3.000 0.000 0,-5.000 0.000 0,-7.000 0.000 0,-5.000 0.000 0,-3.000 0.000 0,4.000 0.000 1,3.000 0.000 0,3.000 0.000 0,1.000 0.000 1,1.000 0.000 0,-1.000 0.000 0,1.000 0.000 0,4.000 0.000 1,9.000 0.000-1,10.000 0.000 0,10.000 0.000 1,2.000 0.000-2,-3.000 0.000 1,-3.000 0.000-2,-2.000 0.000 0,-3.000 0.000-1,1.000 0.000 0,-1.000 0.000-1,1.000 0.000 0,-1.000 0.000 0,1.000 0.000 0,-1.000 0.000 0,1.000 0.000 1,-1.000 0.000 1,1.000 0.000-1,-1.000 0.000 1,1.000 0.000-1,-3.000 0.000 1,-2.000 0.000 0,-3.000 0.000-1,-3.000 0.000 0,-2.000 0.000 0,0.000 0.000 0,0.000 0.000 1,0.000 0.000 0,-2.000 0.000-1,-3.000 0.000 2,-3.000 0.000-1,-2.000 0.000 1,-5.000 0.000 0,-2.000 0.000 0,-3.000 0.000 0,-3.000 0.000 0,-4.000 0.000 1,-3.000 0.000-1,-3.000 0.000 0,-2.000 0.000 1,-5.000 0.000 0,-2.000 0.000-1,-3.000 0.000 0,-3.000 0.000 1,-4.000 0.000-1,-3.000 0.000 0,-3.000 0.000-1,-2.000 0.000 1,-1.000 0.000 0,3.000 0.000-1,3.000 0.000 1,4.000 0.000-1,-1.000 0.000 1,-3.000 0.000 0,-3.000 0.000-1,-2.000 0.000 1,-5.000 0.000 1,-2.000 0.000-1,-3.000 0.000 0,-3.000 0.000 0,-2.000 0.000 0,0.000 0.000 0,0.000 0.000 0,0.000 0.000 0,1.000 0.000-1,4.000 0.000 1,3.000 0.000-1,3.000 0.000 0,-1.000 0.000 0,-2.000 0.000 0,-3.000 0.000-1,-3.000 0.000 1,-1.000 0.000-1,4.000 0.000 0,3.000 0.000 1,3.000 0.000-1,-2.000 0.000 1,-6.000 0.000 0,-6.000 0.000-1,-6.000 0.000 1,-1.000 0.000 0,7.000 0.000 0,6.000 0.000 0,7.000 0.000 1,0.000 0.000-1,-2.000 0.000 1,-3.000 0.000-1,-3.000 0.000 1,-6.000 0.000-1,-5.000 0.000-1,-7.000 0.000 0,-5.000 0.000-1,-4.000 0.000 0,0.000 0.000 0,0.000 0.000 0,0.000 0.000 0,-2.000 0.000 1,-3.000 0.000-1,-3.000 0.000 1,-2.000 0.000 0,-1.000 0.000 0,3.000 0.000 0,3.000 0.000 0,4.000 0.000-1,1.000 0.000 1,0.000 0.000 1,0.000 0.000-1,0.000 0.000 1,-4.000-2.000-1,-5.000-3.000 1,-7.000-3.000 0,-5.000-2.000 0,-8.000-1.000 0,-5.000 3.000-1,-7.000 3.000 1,-5.000 4.000 0,-6.000-1.000 0,-3.000-3.000 0,-3.000-3.000 0,-2.000-2.000 0,-5.000-1.000 0,-2.000 3.000-1,-3.000 3.000-1,-3.000 4.000 0,-1.000-1.000 0,4.000-3.000-3,3.000-3.000 0,3.000-2.000-2,1.000-5.000 0,1.000-2.000-1,-1.000-3.000-1,1.000-3.000-1</inkml:trace>
</inkml:ink>
</file>

<file path=ppt/ink/ink28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09:47"/>
    </inkml:context>
    <inkml:brush xml:id="br0">
      <inkml:brushProperty name="width" value="0.0264072064310312" units="cm"/>
      <inkml:brushProperty name="height" value="0.0264072064310312" units="cm"/>
      <inkml:brushProperty name="color" value="#f2395b"/>
      <inkml:brushProperty name="ignorePressure" value="0"/>
    </inkml:brush>
  </inkml:definitions>
  <inkml:trace contextRef="#ctx0" brushRef="#br0">70150.000 6200.000 833,'-4.000'-44.000'113,"-5.000"13.000"-59,-7.000 12.000-62,-5.000 13.000-59</inkml:trace>
</inkml:ink>
</file>

<file path=ppt/ink/ink28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09:52"/>
    </inkml:context>
    <inkml:brush xml:id="br0">
      <inkml:brushProperty name="width" value="0.0485635176301003" units="cm"/>
      <inkml:brushProperty name="height" value="0.0485635176301003" units="cm"/>
      <inkml:brushProperty name="color" value="#f2395b"/>
      <inkml:brushProperty name="ignorePressure" value="0"/>
    </inkml:brush>
  </inkml:definitions>
  <inkml:trace contextRef="#ctx0" brushRef="#br0">10000.000 2450.000 453,'-41.000'-19.000'43,"19.000"13.000"13,19.000 12.000 12,19.000 13.000 11,10.000 2.000-2,4.000-5.000-15,3.000-7.000-16,3.000-5.000-15,3.000-3.000-10,3.000 4.000-2,3.000 3.000-4,4.000 3.000-3,1.000 1.000-3,0.000 1.000-3,0.000-1.000-4,0.000 1.000-2,0.000-3.000-4,0.000-2.000-1,0.000-3.000-1,0.000-3.000-1,-2.000-2.000-1,-3.000 0.000 1,-3.000 0.000 2,-2.000 0.000 0,-3.000 0.000 1,1.000 0.000-3,-1.000 0.000-1,1.000 0.000-2,-10.000-2.000-6,-19.000-3.000-7,-18.000-3.000-9,-19.000-2.000-8,-10.000-3.000-3,1.000 1.000 1,-1.000-1.000 2,1.000 1.000 1,4.000 4.000 0,9.000 9.000-2,10.000 10.000-2,10.000 10.000-2</inkml:trace>
</inkml:ink>
</file>

<file path=ppt/ink/ink28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09:55"/>
    </inkml:context>
    <inkml:brush xml:id="br0">
      <inkml:brushProperty name="width" value="0.0407909378409386" units="cm"/>
      <inkml:brushProperty name="height" value="0.0407909378409386" units="cm"/>
      <inkml:brushProperty name="color" value="#f2395b"/>
      <inkml:brushProperty name="ignorePressure" value="0"/>
    </inkml:brush>
  </inkml:definitions>
  <inkml:trace contextRef="#ctx0" brushRef="#br0">10500.000 2750.000 539,'-65.000'-2.000'-3,"23.000"-3.000"20,22.000-3.000 19,22.000-2.000 20,16.000-5.000 4,14.000-2.000-9,11.000-3.000-11,14.000-3.000-9,5.000 1.000-6,1.000 6.000-2,-1.000 7.000-3,1.000 6.000-1,1.000 1.000-4,3.000-3.000-1,3.000-3.000-4,4.000-2.000-1,-1.000-1.000-2,-3.000 3.000 1,-3.000 3.000 0,-2.000 4.000 1,-5.000 2.000-3,-2.000 4.000-7,-3.000 3.000-7,-3.000 3.000-6,-4.000-1.000-4,-3.000-2.000 2,-3.000-3.000 0,-2.000-3.000 1,-3.000-2.000-6,1.000 0.000-15,-1.000 0.000-14,1.000 0.000-13,-12.000 1.000-4,-21.000 4.000 9,-22.000 3.000 7,-22.000 3.000 9,-8.000 1.000 7,6.000 1.000 8,7.000-1.000 8,6.000 1.000 7</inkml:trace>
</inkml:ink>
</file>

<file path=ppt/ink/ink28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09:55"/>
    </inkml:context>
    <inkml:brush xml:id="br0">
      <inkml:brushProperty name="width" value="0.0482149682939053" units="cm"/>
      <inkml:brushProperty name="height" value="0.0482149682939053" units="cm"/>
      <inkml:brushProperty name="color" value="#f2395b"/>
      <inkml:brushProperty name="ignorePressure" value="0"/>
    </inkml:brush>
  </inkml:definitions>
  <inkml:trace contextRef="#ctx0" brushRef="#br0">10600.000 2800.000 456,'-90.000'-24.000'2,"23.000"4.000"9,22.000 3.000 7,22.000 3.000 9,10.000 15.000 7,1.000 29.000 10,-1.000 28.000 8,1.000 28.000 10,-1.000 17.000-2,1.000 6.000-9,-1.000 7.000-11,1.000 6.000-10,-1.000 3.000-7,1.000 0.000-2,-1.000 0.000-3,1.000 0.000-2,1.000 0.000-3,3.000 0.000-4,3.000 0.000-2,4.000 0.000-3,1.000 0.000-2,0.000 0.000-3,0.000 0.000-1,0.000 0.000-1,0.000 3.000-1,0.000 6.000 0,0.000 7.000 1,0.000 6.000 1,-2.000-1.000-6,-3.000-5.000-10,-3.000-7.000-10,-2.000-5.000-11,-1.000-11.000-3,3.000-11.000 4,3.000-14.000 3,4.000-11.000 4,1.000-12.000 2,0.000-9.000-2,0.000-10.000-1,0.000-8.000-2,0.000-15.000-1,0.000-19.000-1,0.000-18.000-3,0.000-19.000 0</inkml:trace>
</inkml:ink>
</file>

<file path=ppt/ink/ink28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09:56"/>
    </inkml:context>
    <inkml:brush xml:id="br0">
      <inkml:brushProperty name="width" value="0.0396418310701847" units="cm"/>
      <inkml:brushProperty name="height" value="0.0396418310701847" units="cm"/>
      <inkml:brushProperty name="color" value="#f2395b"/>
      <inkml:brushProperty name="ignorePressure" value="0"/>
    </inkml:brush>
  </inkml:definitions>
  <inkml:trace contextRef="#ctx0" brushRef="#br0">10300.000 4350.000 554,'3.000'-72.000'12,"6.000"6.000"4,7.000 7.000 3,6.000 6.000 5,7.000 6.000 1,10.000 6.000 1,10.000 7.000 0,9.000 6.000 0,7.000 3.000 0,7.000 0.000-2,6.000 0.000-2,7.000 0.000-2,2.000 3.000-2,1.000 6.000-3,-1.000 7.000-2,1.000 6.000-4,-6.000 6.000-2,-8.000 6.000-1,-10.000 7.000-1,-9.000 6.000-1,-9.000 4.000 0,-5.000 4.000 2,-7.000 3.000 2,-5.000 3.000 1,-8.000 3.000-1,-5.000 3.000-3,-7.000 3.000-4,-5.000 4.000-3,-11.000 5.000-2,-11.000 10.000 1,-14.000 10.000 2,-11.000 9.000 0,-12.000 4.000 0,-9.000 1.000-1,-10.000-1.000-1,-8.000 1.000-2,-8.000-1.000-1,-2.000 1.000-3,-3.000-1.000-4,-3.000 1.000-2,1.000-4.000-3,6.000-6.000-4,7.000-6.000-2,6.000-6.000-4,6.000-12.000-2,6.000-15.000-2,7.000-15.000 0,6.000-16.000-2,7.000-18.000 0,10.000-18.000 1,10.000-19.000 0,9.000-18.000 0,6.000-10.000 3,3.000 0.000 7,3.000 0.000 7,4.000 0.000 6,1.000 3.000 4,0.000 6.000 1,0.000 7.000 1,0.000 6.000 2,1.000 4.000 2,4.000 4.000 2,3.000 3.000 3,3.000 3.000 2,6.000 7.000 10,9.000 14.000 15,10.000 11.000 17,10.000 14.000 16,7.000 8.000 4,6.000 7.000-6,7.000 6.000-7,6.000 7.000-6,3.000 4.000-8,0.000 3.000-6,0.000 3.000-7,0.000 4.000-6,0.000 4.000-7,0.000 6.000-6,0.000 7.000-6,0.000 6.000-5,-2.000-1.000-5,-3.000-5.000-3,-3.000-7.000-3,-2.000-5.000-3,-5.000-6.000-6,-2.000-3.000-10,-3.000-3.000-9,-3.000-2.000-9,-6.000-8.000-2,-5.000-8.000 5,-7.000-10.000 5,-5.000-9.000 5</inkml:trace>
</inkml:ink>
</file>

<file path=ppt/ink/ink2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1:36"/>
    </inkml:context>
    <inkml:brush xml:id="br0">
      <inkml:brushProperty name="width" value="0.041837140917778" units="cm"/>
      <inkml:brushProperty name="height" value="0.041837140917778" units="cm"/>
      <inkml:brushProperty name="color" value="#00bff3"/>
      <inkml:brushProperty name="ignorePressure" value="0"/>
    </inkml:brush>
  </inkml:definitions>
  <inkml:trace contextRef="#ctx0" brushRef="#br0">20750.000 37100.000 525,'23.000'-94.000'16,"-3.000"13.000"1,-3.000 12.000 2,-2.000 13.000 2,3.000 7.000 3,14.000 4.000 4,11.000 3.000 3,14.000 3.000 3,8.000 4.000 0,7.000 7.000-7,6.000 6.000-6,7.000 7.000-7,2.000 2.000-4,1.000 1.000-3,-1.000-1.000-2,1.000 1.000-2,-3.000-1.000-5,-2.000 1.000-5,-3.000-1.000-5,-3.000 1.000-6,-9.000-1.000-2,-11.000 1.000 1,-14.000-1.000 0,-11.000 1.000 1,-9.000-4.000 0,-3.000-6.000-1,-3.000-6.000 0,-2.000-6.000-1,-3.000-4.000 2,1.000 1.000 4,-1.000-1.000 3,1.000 1.000 4,-6.000-1.000 1,-8.000 1.000 1,-10.000-1.000-1,-9.000 1.000 1,-5.000 2.000 3,0.000 7.000 5,0.000 6.000 7,0.000 7.000 6,-2.000 2.000 4,-3.000 1.000 4,-3.000-1.000 4,-2.000 1.000 3,-3.000 2.000 2,1.000 7.000 0,-1.000 6.000 0,1.000 7.000 0,-1.000 7.000-3,1.000 9.000-4,-1.000 10.000-6,1.000 10.000-4,-1.000 5.000-3,1.000 4.000-1,-1.000 3.000-1,1.000 3.000-1,4.000-2.000-1,9.000-6.000-2,10.000-6.000-1,10.000-6.000-2,7.000 5.000-4,6.000 20.000-4,7.000 18.000-6,6.000 20.000-4,7.000 0.000-2,10.000-15.000 1,10.000-15.000 3,9.000-16.000 1,6.000-12.000-2,3.000-5.000-6,3.000-7.000-7,4.000-5.000-6,1.000-8.000-5,0.000-5.000-1,0.000-7.000-3,0.000-5.000-2,-7.000-4.000 3,-11.000 0.000 7,-14.000 0.000 8,-11.000 0.000 7,-7.000-4.000 3,0.000-5.000-3,0.000-7.000-3,0.000-5.000-3</inkml:trace>
</inkml:ink>
</file>

<file path=ppt/ink/ink28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09:57"/>
    </inkml:context>
    <inkml:brush xml:id="br0">
      <inkml:brushProperty name="width" value="0.0418797843158245" units="cm"/>
      <inkml:brushProperty name="height" value="0.0418797843158245" units="cm"/>
      <inkml:brushProperty name="color" value="#f2395b"/>
      <inkml:brushProperty name="ignorePressure" value="0"/>
    </inkml:brush>
  </inkml:definitions>
  <inkml:trace contextRef="#ctx0" brushRef="#br0">13000.000 2100.000 525,'-22.000'-69.000'5,"6.000"13.000"12,7.000 12.000 12,6.000 13.000 10,6.000 7.000 4,6.000 4.000-3,7.000 3.000-3,6.000 3.000-4,4.000 3.000-3,4.000 3.000-4,3.000 3.000-4,3.000 4.000-3,1.000 5.000-8,1.000 10.000-10,-1.000 10.000-12,1.000 9.000-11,-6.000 9.000-6,-8.000 9.000-3,-10.000 10.000-1,-9.000 10.000-2,-13.000 7.000-1,-16.000 6.000 1,-15.000 7.000-1,-15.000 6.000 0,-9.000 1.000 2,1.000-3.000 3,-1.000-3.000 4,1.000-2.000 4,1.000-6.000 3,3.000-6.000 5,3.000-6.000 4,4.000-6.000 4,1.000-7.000 5,0.000-6.000 3,0.000-6.000 6,0.000-6.000 3,4.000-6.000 5,10.000-2.000 3,10.000-3.000 4,9.000-3.000 4,10.000-7.000 4,14.000-9.000 4,11.000-10.000 4,14.000-8.000 3,10.000-11.000-1,9.000-8.000-6,10.000-10.000-7,10.000-9.000-7,2.000-2.000-5,-3.000 6.000-5,-3.000 7.000-5,-2.000 6.000-4,-6.000 4.000-2,-6.000 4.000-1,-6.000 3.000 0,-6.000 3.000 0,-6.000 4.000 1,-2.000 7.000 5,-3.000 6.000 4,-3.000 7.000 4,-9.000 7.000 2,-11.000 9.000-1,-14.000 10.000-1,-11.000 10.000-1,-11.000 8.000-1,-5.000 10.000 1,-7.000 10.000 1,-5.000 9.000-1,-8.000 9.000 0,-5.000 9.000-2,-7.000 10.000-2,-5.000 10.000-2,-9.000 8.000-2,-9.000 10.000-3,-10.000 10.000-2,-8.000 9.000-4,-6.000 7.000-1,1.000 7.000-3,-1.000 6.000-3,1.000 7.000-1,1.000 4.000-3,3.000 3.000-6,3.000 3.000-4,4.000 4.000-5,7.000-9.000-4,13.000-18.000-2,12.000-19.000-2,13.000-18.000-3,10.000-20.000 0,10.000-18.000 0,10.000-19.000 2,9.000-18.000 1</inkml:trace>
</inkml:ink>
</file>

<file path=ppt/ink/ink28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09:57"/>
    </inkml:context>
    <inkml:brush xml:id="br0">
      <inkml:brushProperty name="width" value="0.0412500463426113" units="cm"/>
      <inkml:brushProperty name="height" value="0.0412500463426113" units="cm"/>
      <inkml:brushProperty name="color" value="#f2395b"/>
      <inkml:brushProperty name="ignorePressure" value="0"/>
    </inkml:brush>
  </inkml:definitions>
  <inkml:trace contextRef="#ctx0" brushRef="#br0">12300.000 4150.000 533,'-19.000'-43.000'10,"13.000"17.000"19,12.000 15.000 20,13.000 16.000 20,9.000 13.000 4,6.000 14.000-13,7.000 11.000-13,6.000 14.000-13,3.000 3.000-8,0.000-2.000-6,0.000-3.000-5,0.000-3.000-6,-2.000-2.000-3,-3.000 0.000 1,-3.000 0.000-1,-2.000 0.000 0,-5.000-2.000-5,-2.000-3.000-10,-3.000-3.000-10,-3.000-2.000-9,1.000-6.000-10,6.000-6.000-9,7.000-6.000-10,6.000-6.000-9,-1.000-10.000 1,-5.000-12.000 11,-7.000-13.000 12,-5.000-12.000 11,-6.000-5.000 7,-3.000 3.000 2,-3.000 3.000 1,-2.000 4.000 2</inkml:trace>
</inkml:ink>
</file>

<file path=ppt/ink/ink28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09:57"/>
    </inkml:context>
    <inkml:brush xml:id="br0">
      <inkml:brushProperty name="width" value="0.0482960306107998" units="cm"/>
      <inkml:brushProperty name="height" value="0.0482960306107998" units="cm"/>
      <inkml:brushProperty name="color" value="#f2395b"/>
      <inkml:brushProperty name="ignorePressure" value="0"/>
    </inkml:brush>
  </inkml:definitions>
  <inkml:trace contextRef="#ctx0" brushRef="#br0">13650.000 4150.000 455,'1.000'-36.000'8,"4.000"28.000"15,3.000 28.000 15,3.000 29.000 16,1.000 10.000 1,1.000-6.000-10,-1.000-6.000-12,1.000-6.000-11,2.000-2.000-15,7.000 3.000-17,6.000 3.000-18,7.000 4.000-18,2.000-9.000-6,1.000-18.000 4,-1.000-19.000 4,1.000-18.000 5,2.000-15.000 5,7.000-9.000 7,6.000-10.000 6,7.000-8.000 7,-3.000-3.000 4,-8.000 7.000 3,-10.000 6.000 1,-9.000 7.000 3,-7.000 5.000 2,-3.000 7.000 3,-3.000 6.000 3,-2.000 7.000 2,-8.000 5.000 10,-8.000 7.000 18,-10.000 6.000 17,-9.000 7.000 18,-7.000 5.000 2,-3.000 7.000-13,-3.000 6.000-13,-2.000 7.000-13,-6.000 5.000-9,-6.000 7.000-4,-6.000 6.000-4,-6.000 7.000-5,-6.000 5.000-3,-2.000 7.000-2,-3.000 6.000-4,-3.000 7.000-2,-6.000 4.000-2,-5.000 3.000-1,-7.000 3.000 0,-5.000 4.000 0,-3.000-1.000-2,4.000-3.000-2,3.000-3.000-1,3.000-2.000-2,4.000-8.000 0,7.000-8.000 0,6.000-10.000 2,7.000-9.000 2,27.000-18.000 8,51.000-24.000 16,49.000-26.000 18,51.000-24.000 15,29.000-9.000 3,9.000 10.000-14,10.000 10.000-15,10.000 9.000-12,0.000 2.000-12,-5.000-2.000-9,-7.000-3.000-9,-5.000-3.000-9,0.000-2.000-8,10.000 0.000-9,10.000 0.000-8,9.000 0.000-9,-13.000 0.000-4,-34.000 0.000 3,-35.000 0.000 1,-33.000 0.000 1</inkml:trace>
</inkml:ink>
</file>

<file path=ppt/ink/ink28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09:58"/>
    </inkml:context>
    <inkml:brush xml:id="br0">
      <inkml:brushProperty name="width" value="0.0576755292713642" units="cm"/>
      <inkml:brushProperty name="height" value="0.0576755292713642" units="cm"/>
      <inkml:brushProperty name="color" value="#f2395b"/>
      <inkml:brushProperty name="ignorePressure" value="0"/>
    </inkml:brush>
  </inkml:definitions>
  <inkml:trace contextRef="#ctx0" brushRef="#br0">15850.000 2650.000 381,'-57.000'0.000'61,"39.000"0.000"-4,36.000 0.000-4,39.000 0.000-4,19.000 0.000-6,4.000 0.000-10,3.000 0.000-8,3.000 0.000-8,-2.000-2.000-8,-6.000-3.000-3,-6.000-3.000-5,-6.000-2.000-3,-15.000 2.000-10,-21.000 9.000-13,-22.000 10.000-13,-22.000 10.000-14,-11.000 4.000 1,0.000 0.000 15,0.000 0.000 16,0.000 0.000 15,1.000 1.000 14,4.000 4.000 13,3.000 3.000 12,3.000 3.000 12,1.000 3.000 4,1.000 3.000-6,-1.000 3.000-5,1.000 4.000-7,-1.000 4.000-4,1.000 6.000-1,-1.000 7.000-3,1.000 6.000-2,1.000 6.000-2,3.000 6.000 0,3.000 7.000-2,4.000 6.000 0,1.000-4.000-3,0.000-11.000-1,0.000-14.000-3,0.000-11.000-3,0.000-1.000-3,0.000 13.000-6,0.000 12.000-4,0.000 13.000-5,0.000 2.000-7,0.000-5.000-10,0.000-7.000-10,0.000-5.000-9,0.000-9.000-2,0.000-9.000 7,0.000-10.000 7,0.000-8.000 7,-2.000-6.000-3,-3.000 1.000-12,-3.000-1.000-14,-2.000 1.000-12</inkml:trace>
</inkml:ink>
</file>

<file path=ppt/ink/ink28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09:58"/>
    </inkml:context>
    <inkml:brush xml:id="br0">
      <inkml:brushProperty name="width" value="0.0422415174543858" units="cm"/>
      <inkml:brushProperty name="height" value="0.0422415174543858" units="cm"/>
      <inkml:brushProperty name="color" value="#f2395b"/>
      <inkml:brushProperty name="ignorePressure" value="0"/>
    </inkml:brush>
  </inkml:definitions>
  <inkml:trace contextRef="#ctx0" brushRef="#br0">15500.000 5200.000 520,'-47.000'0.000'0,"6.000"0.000"0,7.000 0.000 0,6.000 0.000 0,3.000 0.000 6,0.000 0.000 12,0.000 0.000 11,0.000 0.000 12,9.000-2.000 7,19.000-3.000 2,19.000-3.000 2,19.000-2.000 1,16.000-3.000-3,17.000 1.000-8,15.000-1.000-8,16.000 1.000-8,10.000-1.000-8,7.000 1.000-8,6.000-1.000-7,7.000 1.000-8,4.000 1.000-9,3.000 3.000-8,3.000 3.000-10,4.000 4.000-9,-10.000 1.000-4,-22.000 0.000 2,-22.000 0.000 3,-21.000 0.000 1,-14.000 1.000 0,-2.000 4.000-4,-3.000 3.000-2,-3.000 3.000-3</inkml:trace>
</inkml:ink>
</file>

<file path=ppt/ink/ink28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09:58"/>
    </inkml:context>
    <inkml:brush xml:id="br0">
      <inkml:brushProperty name="width" value="0.0400782525539398" units="cm"/>
      <inkml:brushProperty name="height" value="0.0400782525539398" units="cm"/>
      <inkml:brushProperty name="color" value="#f2395b"/>
      <inkml:brushProperty name="ignorePressure" value="0"/>
    </inkml:brush>
  </inkml:definitions>
  <inkml:trace contextRef="#ctx0" brushRef="#br0">18700.000 4150.000 548,'90.000'25.000'194,"-18.000"0.000"-55,-19.000 0.000-53,-18.000 0.000-53,-12.000 3.000-41,-3.000 6.000-23,-3.000 7.000-26,-2.000 6.000-24</inkml:trace>
</inkml:ink>
</file>

<file path=ppt/ink/ink28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09:59"/>
    </inkml:context>
    <inkml:brush xml:id="br0">
      <inkml:brushProperty name="width" value="0.0456793084740639" units="cm"/>
      <inkml:brushProperty name="height" value="0.0456793084740639" units="cm"/>
      <inkml:brushProperty name="color" value="#f2395b"/>
      <inkml:brushProperty name="ignorePressure" value="0"/>
    </inkml:brush>
  </inkml:definitions>
  <inkml:trace contextRef="#ctx0" brushRef="#br0">18650.000 4900.000 481,'-49.000'21.000'8,"4.000"-5.000"17,3.000-7.000 16,3.000-5.000 16,10.000-1.000 8,20.000 6.000-1,18.000 7.000-1,20.000 6.000-1,10.000 3.000-8,3.000 0.000-13,3.000 0.000-15,4.000 0.000-13,1.000 1.000-15,0.000 4.000-14,0.000 3.000-14,0.000 3.000-15,-4.000-1.000-11,-5.000-2.000-9,-7.000-3.000-9,-5.000-3.000-10</inkml:trace>
</inkml:ink>
</file>

<file path=ppt/ink/ink28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00"/>
    </inkml:context>
    <inkml:brush xml:id="br0">
      <inkml:brushProperty name="width" value="0.0219999980181456" units="cm"/>
      <inkml:brushProperty name="height" value="0.0219999980181456" units="cm"/>
      <inkml:brushProperty name="color" value="#000000"/>
      <inkml:brushProperty name="ignorePressure" value="0"/>
    </inkml:brush>
  </inkml:definitions>
  <inkml:trace contextRef="#ctx0" brushRef="#br0">66350.000 6800.000 999,'-180.000'-22.000'-6,"41.000"6.000"-12,40.000 7.000-12,42.000 6.000-12</inkml:trace>
</inkml:ink>
</file>

<file path=ppt/ink/ink28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04"/>
    </inkml:context>
    <inkml:brush xml:id="br0">
      <inkml:brushProperty name="width" value="0.0479727759957314" units="cm"/>
      <inkml:brushProperty name="height" value="0.0479727759957314" units="cm"/>
      <inkml:brushProperty name="color" value="#000000"/>
      <inkml:brushProperty name="ignorePressure" value="0"/>
    </inkml:brush>
  </inkml:definitions>
  <inkml:trace contextRef="#ctx0" brushRef="#br0">26300.000 2400.000 458,'0.000'-71.000'9,"0.000"10.000"4,0.000 10.000 5,0.000 9.000 4,-4.000 6.000 2,-5.000 3.000-1,-7.000 3.000 0,-5.000 4.000-2,-8.000 4.000-1,-5.000 6.000-1,-7.000 7.000-3,-5.000 6.000-1,-4.000 9.000-2,0.000 13.000 0,0.000 12.000-2,0.000 13.000-2,-2.000 10.000 1,-3.000 10.000-2,-3.000 10.000 0,-2.000 9.000-1,-1.000 2.000 1,3.000-2.000-1,3.000-3.000 0,4.000-3.000 0,5.000-2.000 0,10.000 0.000 0,10.000 0.000-1,9.000 0.000 0,6.000-2.000-1,3.000-3.000-2,3.000-3.000-2,4.000-2.000-1,2.000-3.000-1,4.000 1.000 0,3.000-1.000 0,3.000 1.000 0,4.000-6.000 1,7.000-8.000-1,6.000-10.000 2,7.000-9.000 0,4.000-5.000 0,3.000 0.000-2,3.000 0.000-1,4.000 0.000-2,4.000-5.000-1,6.000-9.000 0,7.000-10.000 0,6.000-8.000-1,4.000-9.000 0,4.000-6.000-2,3.000-6.000-1,3.000-6.000-2,1.000-9.000-1,1.000-8.000-1,-1.000-10.000-2,1.000-9.000-1,-4.000-7.000 0,-6.000-3.000-1,-6.000-3.000 0,-6.000-2.000 0,-6.000-6.000 0,-2.000-6.000 2,-3.000-6.000 0,-3.000-6.000 1,-6.000-2.000 1,-5.000 3.000 2,-7.000 3.000 3,-5.000 4.000 1,-6.000 4.000 3,-3.000 6.000 2,-3.000 7.000 4,-2.000 6.000 2,-3.000 6.000 1,1.000 6.000 2,-1.000 7.000 0,1.000 6.000 2,-1.000 6.000 3,1.000 6.000 9,-1.000 7.000 8,1.000 6.000 8,-1.000 15.000 4,1.000 26.000-2,-1.000 24.000-2,1.000 26.000-1,-3.000 12.000-3,-2.000 0.000-4,-3.000 0.000-3,-3.000 0.000-3,-2.000 1.000-4,0.000 4.000-3,0.000 3.000-2,0.000 3.000-3,0.000 3.000-4,0.000 3.000-3,0.000 3.000-3,0.000 4.000-5,-2.000 1.000-1,-3.000 0.000-1,-3.000 0.000 0,-2.000 0.000-1,-3.000-2.000-3,1.000-3.000-3,-1.000-3.000-4,1.000-2.000-4,1.000-9.000-4,3.000-12.000-3,3.000-13.000-4,4.000-12.000-4,-4.000-23.000-4,-9.000-30.000-6,-10.000-32.000-5,-8.000-30.000-6,-3.000-17.000 3,7.000 1.000 13,6.000-1.000 13,7.000 1.000 12,4.000 4.000 8,3.000 9.000 6,3.000 10.000 4,4.000 10.000 5,4.000 4.000 5,6.000 0.000 2,7.000 0.000 3,6.000 0.000 4,3.000 1.000 0,0.000 4.000-1,0.000 3.000-2,0.000 3.000 0,4.000 3.000 0,10.000 3.000 3,10.000 3.000 3,9.000 4.000 4,2.000 2.000-1,-2.000 4.000-1,-3.000 3.000-4,-3.000 3.000-1,-2.000 3.000-3,0.000 3.000-4,0.000 3.000-3,0.000 4.000-4,0.000 1.000-4,0.000 0.000-4,0.000 0.000-4,0.000 0.000-6,-2.000 0.000-3,-3.000 0.000-4,-3.000 0.000-3,-2.000 0.000-4,-6.000-4.000-7,-6.000-5.000-11,-6.000-7.000-9,-6.000-5.000-11</inkml:trace>
</inkml:ink>
</file>

<file path=ppt/ink/ink28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05"/>
    </inkml:context>
    <inkml:brush xml:id="br0">
      <inkml:brushProperty name="width" value="0.0526275299489498" units="cm"/>
      <inkml:brushProperty name="height" value="0.0526275299489498" units="cm"/>
      <inkml:brushProperty name="color" value="#000000"/>
      <inkml:brushProperty name="ignorePressure" value="0"/>
    </inkml:brush>
  </inkml:definitions>
  <inkml:trace contextRef="#ctx0" brushRef="#br0">28400.000 1600.000 418,'0.000'-93.000'2,"0.000"17.000"6,0.000 15.000 6,0.000 16.000 5,0.000 9.000 5,0.000 3.000 7,0.000 3.000 6,0.000 4.000 5,1.000 15.000 3,4.000 28.000-1,3.000 28.000-1,3.000 29.000-2,-1.000 15.000-2,-2.000 3.000-3,-3.000 3.000-5,-3.000 4.000-3,-2.000 4.000-4,0.000 6.000-4,0.000 7.000-5,0.000 6.000-5,0.000 10.000-2,0.000 17.000-1,0.000 15.000-1,0.000 16.000-1,-4.000 12.000-2,-5.000 9.000-6,-7.000 10.000-3,-5.000 10.000-5,-1.000 4.000-6,6.000 0.000-7,7.000 0.000-8,6.000 0.000-8,3.000-5.000-4,0.000-9.000-3,0.000-10.000-2,0.000-8.000-3,0.000-12.000 2,0.000-12.000 6,0.000-13.000 5,0.000-12.000 5,1.000-21.000 4,4.000-28.000 1,3.000-28.000 1,3.000-27.000 1</inkml:trace>
</inkml:ink>
</file>

<file path=ppt/ink/ink2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1:36"/>
    </inkml:context>
    <inkml:brush xml:id="br0">
      <inkml:brushProperty name="width" value="0.0286672413349152" units="cm"/>
      <inkml:brushProperty name="height" value="0.0286672413349152" units="cm"/>
      <inkml:brushProperty name="color" value="#00bff3"/>
      <inkml:brushProperty name="ignorePressure" value="0"/>
    </inkml:brush>
  </inkml:definitions>
  <inkml:trace contextRef="#ctx0" brushRef="#br0">22800.000 34050.000 767,'6.000'-44.000'25,"13.000"13.000"3,12.000 12.000 2,13.000 13.000 2,2.000 12.000-4,-5.000 13.000-8,-7.000 12.000-10,-5.000 13.000-9,-8.000 10.000-4,-5.000 10.000 0,-7.000 10.000 1,-5.000 9.000-1,-11.000 1.000 0,-11.000-6.000-3,-14.000-6.000-1,-11.000-6.000-3,-4.000-9.000-1,6.000-8.000 0,7.000-10.000 0,6.000-9.000-1,9.000-5.000 3,13.000 0.000 3,12.000 0.000 3,13.000 0.000 4,9.000-2.000 2,6.000-3.000 3,7.000-3.000 1,6.000-2.000 2,1.000-3.000 0,-3.000 1.000 0,-3.000-1.000-1,-2.000 1.000 0,-8.000 1.000 0,-8.000 3.000 3,-10.000 3.000 3,-9.000 4.000 2,-12.000 5.000 0,-11.000 10.000-3,-14.000 10.000-3,-11.000 9.000-3,-14.000 9.000-4,-11.000 9.000-3,-14.000 10.000-3,-11.000 10.000-4,-1.000-3.000-8,13.000-11.000-9,12.000-14.000-11,13.000-11.000-10,9.000-14.000-4,6.000-11.000 3,7.000-14.000 4,6.000-11.000 3</inkml:trace>
</inkml:ink>
</file>

<file path=ppt/ink/ink28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05"/>
    </inkml:context>
    <inkml:brush xml:id="br0">
      <inkml:brushProperty name="width" value="0.0368354506790638" units="cm"/>
      <inkml:brushProperty name="height" value="0.0368354506790638" units="cm"/>
      <inkml:brushProperty name="color" value="#000000"/>
      <inkml:brushProperty name="ignorePressure" value="0"/>
    </inkml:brush>
  </inkml:definitions>
  <inkml:trace contextRef="#ctx0" brushRef="#br0">29350.000 2800.000 597,'-4.000'-35.000'41,"-5.000"32.000"4,-7.000 31.000 3,-5.000 32.000 3,-9.000 16.000-4,-9.000 4.000-11,-10.000 3.000-11,-8.000 3.000-12,-4.000-4.000-7,3.000-8.000-4,3.000-10.000-4,4.000-9.000-4,4.000-7.000-1,6.000-3.000 2,7.000-3.000 3,6.000-2.000 2,4.000-5.000 3,4.000-2.000 4,3.000-3.000 5,3.000-3.000 4,9.000-6.000 1,16.000-5.000-2,15.000-7.000-2,17.000-5.000-2,10.000-4.000-3,6.000 0.000-2,7.000 0.000-3,6.000 0.000-4,1.000 0.000-1,-3.000 0.000-2,-3.000 0.000-2,-2.000 0.000-1,-3.000 0.000-4,1.000 0.000-5,-1.000 0.000-5,1.000 0.000-6,-4.000 0.000-1,-6.000 0.000 1,-6.000 0.000 2,-6.000 0.000 1,-6.000 0.000-1,-2.000 0.000-7,-3.000 0.000-5,-3.000 0.000-6,-4.000-2.000-1,-3.000-3.000 6,-3.000-3.000 6,-2.000-2.000 6</inkml:trace>
</inkml:ink>
</file>

<file path=ppt/ink/ink28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05"/>
    </inkml:context>
    <inkml:brush xml:id="br0">
      <inkml:brushProperty name="width" value="0.0459884963929653" units="cm"/>
      <inkml:brushProperty name="height" value="0.0459884963929653" units="cm"/>
      <inkml:brushProperty name="color" value="#000000"/>
      <inkml:brushProperty name="ignorePressure" value="0"/>
    </inkml:brush>
  </inkml:definitions>
  <inkml:trace contextRef="#ctx0" brushRef="#br0">29650.000 2750.000 478,'-46.000'1.000'12,"10.000"4.000"25,10.000 3.000 24,9.000 3.000 26,6.000 9.000 2,3.000 16.000-18,3.000 15.000-17,4.000 17.000-18,1.000 13.000-12,0.000 13.000-4,0.000 12.000-6,0.000 13.000-4,-2.000 7.000-5,-3.000 4.000-4,-3.000 3.000-4,-2.000 3.000-4,-3.000 7.000-10,1.000 14.000-17,-1.000 11.000-16,1.000 14.000-16,-1.000-12.000-7,1.000-34.000 3,-1.000-35.000 3,1.000-33.000 3</inkml:trace>
</inkml:ink>
</file>

<file path=ppt/ink/ink28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06"/>
    </inkml:context>
    <inkml:brush xml:id="br0">
      <inkml:brushProperty name="width" value="0.0415579564869404" units="cm"/>
      <inkml:brushProperty name="height" value="0.0415579564869404" units="cm"/>
      <inkml:brushProperty name="color" value="#000000"/>
      <inkml:brushProperty name="ignorePressure" value="0"/>
    </inkml:brush>
  </inkml:definitions>
  <inkml:trace contextRef="#ctx0" brushRef="#br0">31800.000 2700.000 529,'75.000'0.000'125,"0.000"0.000"-28,0.000 0.000-27,0.000 0.000-28,10.000 0.000-15,23.000 0.000-4,22.000 0.000-4,22.000 0.000-4,8.000 0.000-3,-2.000 0.000-2,-3.000 0.000-2,-3.000 0.000-2,-1.000 0.000-1,4.000 0.000 0,3.000 0.000-2,3.000 0.000 0,-5.000 0.000-8,-12.000 0.000-17,-13.000 0.000-18,-12.000 0.000-16,-12.000-2.000-7,-8.000-3.000 2,-10.000-3.000 2,-9.000-2.000 4,-13.000-3.000 3,-16.000 1.000 9,-15.000-1.000 6,-15.000 1.000 8</inkml:trace>
</inkml:ink>
</file>

<file path=ppt/ink/ink28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06"/>
    </inkml:context>
    <inkml:brush xml:id="br0">
      <inkml:brushProperty name="width" value="0.040540587157011" units="cm"/>
      <inkml:brushProperty name="height" value="0.040540587157011" units="cm"/>
      <inkml:brushProperty name="color" value="#000000"/>
      <inkml:brushProperty name="ignorePressure" value="0"/>
    </inkml:brush>
  </inkml:definitions>
  <inkml:trace contextRef="#ctx0" brushRef="#br0">34350.000 1850.000 542,'32.000'-21.000'100,"17.000"10.000"-18,15.000 10.000-19,16.000 9.000-19,5.000 4.000-11,-2.000 1.000-4,-3.000-1.000-5,-3.000 1.000-3,1.000 1.000-4,6.000 3.000-3,7.000 3.000-1,6.000 4.000-3,-1.000 1.000-3,-5.000 0.000-6,-7.000 0.000-6,-5.000 0.000-6,-6.000 0.000-6,-3.000 0.000-8,-3.000 0.000-7,-2.000 0.000-9,-9.000 0.000-1,-12.000 0.000 3,-13.000 0.000 5,-12.000 0.000 4,-9.000 0.000 0,-2.000 0.000-7,-3.000 0.000-6,-3.000 0.000-5</inkml:trace>
</inkml:ink>
</file>

<file path=ppt/ink/ink28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07"/>
    </inkml:context>
    <inkml:brush xml:id="br0">
      <inkml:brushProperty name="width" value="0.037351667881012" units="cm"/>
      <inkml:brushProperty name="height" value="0.037351667881012" units="cm"/>
      <inkml:brushProperty name="color" value="#000000"/>
      <inkml:brushProperty name="ignorePressure" value="0"/>
    </inkml:brush>
  </inkml:definitions>
  <inkml:trace contextRef="#ctx0" brushRef="#br0">32450.000 3400.000 588,'120.000'-21.000'146,"-9.000"10.000"-35,-10.000 10.000-35,-8.000 9.000-35,2.000 2.000-21,16.000-2.000-8,15.000-3.000-6,17.000-3.000-9,8.000-4.000-6,4.000-3.000-8,3.000-3.000-8,3.000-2.000-8,-4.000-1.000-2,-8.000 3.000 3,-10.000 3.000 2,-9.000 4.000 3,-15.000 2.000 2,-18.000 4.000 4,-19.000 3.000 2,-18.000 3.000 3,-14.000 1.000-2,-5.000 1.000-9,-7.000-1.000-7,-5.000 1.000-9</inkml:trace>
</inkml:ink>
</file>

<file path=ppt/ink/ink28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07"/>
    </inkml:context>
    <inkml:brush xml:id="br0">
      <inkml:brushProperty name="width" value="0.0374045595526695" units="cm"/>
      <inkml:brushProperty name="height" value="0.0374045595526695" units="cm"/>
      <inkml:brushProperty name="color" value="#000000"/>
      <inkml:brushProperty name="ignorePressure" value="0"/>
    </inkml:brush>
  </inkml:definitions>
  <inkml:trace contextRef="#ctx0" brushRef="#br0">32550.000 3400.000 588,'-38.000'-38.000'64,"26.000"26.000"-2,24.000 24.000-1,26.000 26.000-2,15.000 12.000-5,6.000 0.000-12,7.000 0.000-10,6.000 0.000-10,4.000 3.000-10,4.000 6.000-9,3.000 7.000-7,3.000 6.000-8,-1.000-1.000-2,-2.000-5.000 2,-3.000-7.000 4,-3.000-5.000 4,-9.000-8.000-11,-11.000-5.000-24,-14.000-7.000-24,-11.000-5.000-24</inkml:trace>
</inkml:ink>
</file>

<file path=ppt/ink/ink28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09"/>
    </inkml:context>
    <inkml:brush xml:id="br0">
      <inkml:brushProperty name="width" value="0.0494452528655529" units="cm"/>
      <inkml:brushProperty name="height" value="0.0494452528655529" units="cm"/>
      <inkml:brushProperty name="color" value="#000000"/>
      <inkml:brushProperty name="ignorePressure" value="0"/>
    </inkml:brush>
  </inkml:definitions>
  <inkml:trace contextRef="#ctx0" brushRef="#br0">38800.000 1800.000 444,'0.000'-91.000'60,"0.000"19.000"-11,0.000 19.000-9,0.000 19.000-11,-2.000 9.000-5,-3.000 0.000-5,-3.000 0.000-2,-2.000 0.000-4,-6.000 0.000-1,-6.000 0.000 0,-6.000 0.000-1,-6.000 0.000 1,-4.000 1.000-1,1.000 4.000-2,-1.000 3.000-1,1.000 3.000-2,-1.000 4.000-1,1.000 7.000 0,-1.000 6.000-2,1.000 7.000 1,-4.000 5.000-2,-6.000 7.000-1,-6.000 6.000-2,-6.000 7.000-1,-2.000 4.000-1,3.000 3.000 2,3.000 3.000 1,4.000 4.000 1,-3.000 7.000 0,-5.000 13.000 1,-7.000 12.000 0,-5.000 13.000 0,2.000 1.000 2,13.000-9.000 3,12.000-10.000 3,13.000-8.000 2,2.000-3.000 3,-5.000 7.000 3,-7.000 6.000 1,-5.000 7.000 3,-1.000 2.000-2,6.000 1.000-3,7.000-1.000-4,6.000 1.000-4,4.000-1.000-3,4.000 1.000-2,3.000-1.000-2,3.000 1.000-1,1.000-3.000-1,1.000-2.000-1,-1.000-3.000 1,1.000-3.000-1,1.000-6.000 0,3.000-5.000 2,3.000-7.000 0,4.000-5.000 2,2.000-4.000 0,4.000 0.000 1,3.000 0.000 0,3.000 0.000 0,6.000-4.000-1,9.000-5.000-1,10.000-7.000-1,10.000-5.000-2,8.000-6.000 0,10.000-3.000 0,10.000-3.000 2,9.000-2.000 1,6.000-5.000-4,3.000-2.000-12,3.000-3.000-11,4.000-3.000-10,2.000-7.000-6,4.000-9.000-2,3.000-10.000-1,3.000-8.000-1,3.000-8.000 1,3.000-2.000 3,3.000-3.000 3,4.000-3.000 4,-10.000 2.000 1,-22.000 10.000-1,-22.000 10.000-2,-21.000 9.000-2</inkml:trace>
</inkml:ink>
</file>

<file path=ppt/ink/ink28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09"/>
    </inkml:context>
    <inkml:brush xml:id="br0">
      <inkml:brushProperty name="width" value="0.0430550277233124" units="cm"/>
      <inkml:brushProperty name="height" value="0.0430550277233124" units="cm"/>
      <inkml:brushProperty name="color" value="#000000"/>
      <inkml:brushProperty name="ignorePressure" value="0"/>
    </inkml:brush>
  </inkml:definitions>
  <inkml:trace contextRef="#ctx0" brushRef="#br0">40000.000 2850.000 510,'-49.000'7.000'148,"4.000"17.000"-34,3.000 15.000-33,3.000 16.000-35,4.000 7.000-18,7.000 1.000-3,6.000-1.000-4,7.000 1.000-4,2.000-3.000-7,1.000-2.000-13,-1.000-3.000-12,1.000-3.000-11,2.000-4.000-8,7.000-3.000-2,6.000-3.000-2,7.000-2.000-2,7.000-6.000-2,9.000-6.000-1,10.000-6.000-2,10.000-6.000-1,4.000-7.000 2,0.000-6.000 7,0.000-6.000 7,0.000-6.000 7,-2.000-6.000 3,-3.000-2.000 3,-3.000-3.000 0,-2.000-3.000 2</inkml:trace>
</inkml:ink>
</file>

<file path=ppt/ink/ink28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10"/>
    </inkml:context>
    <inkml:brush xml:id="br0">
      <inkml:brushProperty name="width" value="0.0426437743008137" units="cm"/>
      <inkml:brushProperty name="height" value="0.0426437743008137" units="cm"/>
      <inkml:brushProperty name="color" value="#000000"/>
      <inkml:brushProperty name="ignorePressure" value="0"/>
    </inkml:brush>
  </inkml:definitions>
  <inkml:trace contextRef="#ctx0" brushRef="#br0">41000.000 2550.000 515,'-49.000'-18.000'83,"4.000"17.000"-11,3.000 15.000-10,3.000 16.000-11,3.000 9.000-8,3.000 3.000-8,3.000 3.000-7,4.000 4.000-6,2.000-1.000-6,4.000-3.000-2,3.000-3.000-3,3.000-2.000-2,3.000-3.000-2,3.000 1.000 1,3.000-1.000 0,4.000 1.000 0,4.000-3.000-2,6.000-2.000-5,7.000-3.000-4,6.000-3.000-6,3.000-2.000-3,0.000 0.000-2,0.000 0.000-3,0.000 0.000-1,1.000 0.000 0,4.000 0.000 0,3.000 0.000 2,3.000 0.000 0,-4.000 4.000 3,-8.000 10.000 2,-10.000 10.000 3,-9.000 9.000 3,-12.000 1.000-1,-11.000-6.000-3,-14.000-6.000-3,-11.000-6.000-4,-11.000-4.000-4,-5.000 1.000-5,-7.000-1.000-4,-5.000 1.000-5,-1.000-6.000-2,6.000-8.000 2,7.000-10.000 1,6.000-9.000 2,7.000-7.000 2,10.000-3.000 3,10.000-3.000 4,9.000-2.000 4</inkml:trace>
</inkml:ink>
</file>

<file path=ppt/ink/ink28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10"/>
    </inkml:context>
    <inkml:brush xml:id="br0">
      <inkml:brushProperty name="width" value="0.0420642383396626" units="cm"/>
      <inkml:brushProperty name="height" value="0.0420642383396626" units="cm"/>
      <inkml:brushProperty name="color" value="#000000"/>
      <inkml:brushProperty name="ignorePressure" value="0"/>
    </inkml:brush>
  </inkml:definitions>
  <inkml:trace contextRef="#ctx0" brushRef="#br0">41300.000 2100.000 523,'120.000'4.000'46,"-9.000"10.000"3,-10.000 10.000 3,-8.000 9.000 4,-9.000 6.000-2,-6.000 3.000-6,-6.000 3.000-7,-6.000 4.000-6,-10.000 2.000-6,-12.000 4.000-7,-13.000 3.000-5,-12.000 3.000-7,-10.000 6.000-4,-6.000 9.000-1,-6.000 10.000-1,-6.000 10.000-2,-13.000 8.000-7,-19.000 10.000-15,-18.000 10.000-15,-19.000 9.000-14,-12.000-1.000-6,-2.000-8.000 2,-3.000-10.000 4,-3.000-9.000 2,5.000-15.000 2,17.000-18.000 2,15.000-19.000 1,16.000-18.000 2</inkml:trace>
</inkml:ink>
</file>

<file path=ppt/ink/ink2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1:36"/>
    </inkml:context>
    <inkml:brush xml:id="br0">
      <inkml:brushProperty name="width" value="0.0256415400654078" units="cm"/>
      <inkml:brushProperty name="height" value="0.0256415400654078" units="cm"/>
      <inkml:brushProperty name="color" value="#00bff3"/>
      <inkml:brushProperty name="ignorePressure" value="0"/>
    </inkml:brush>
  </inkml:definitions>
  <inkml:trace contextRef="#ctx0" brushRef="#br0">23200.000 34700.000 857,'54.000'0.000'55,"10.000"0.000"-13,10.000 0.000-14,9.000 0.000-14,4.000 0.000-11,1.000 0.000-7,-1.000 0.000-8,1.000 0.000-8,-7.000-2.000-4,-12.000-3.000-3,-13.000-3.000 0,-12.000-2.000-2,-10.000-3.000-1,-6.000 1.000 1,-6.000-1.000-1,-6.000 1.000 1</inkml:trace>
</inkml:ink>
</file>

<file path=ppt/ink/ink28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10"/>
    </inkml:context>
    <inkml:brush xml:id="br0">
      <inkml:brushProperty name="width" value="0.0399988405406475" units="cm"/>
      <inkml:brushProperty name="height" value="0.0399988405406475" units="cm"/>
      <inkml:brushProperty name="color" value="#000000"/>
      <inkml:brushProperty name="ignorePressure" value="0"/>
    </inkml:brush>
  </inkml:definitions>
  <inkml:trace contextRef="#ctx0" brushRef="#br0">42550.000 2850.000 550,'214.000'-2.000'175,"-22.000"-3.000"-46,-22.000-3.000-44,-21.000-2.000-47,-17.000-3.000-24,-8.000 1.000-7,-10.000-1.000-5,-9.000 1.000-7,-10.000 1.000-8,-9.000 3.000-11,-10.000 3.000-11,-8.000 4.000-11,-11.000 1.000-5,-8.000 0.000 0,-10.000 0.000 1,-9.000 0.000 0</inkml:trace>
</inkml:ink>
</file>

<file path=ppt/ink/ink28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10"/>
    </inkml:context>
    <inkml:brush xml:id="br0">
      <inkml:brushProperty name="width" value="0.0477952174842358" units="cm"/>
      <inkml:brushProperty name="height" value="0.0477952174842358" units="cm"/>
      <inkml:brushProperty name="color" value="#000000"/>
      <inkml:brushProperty name="ignorePressure" value="0"/>
    </inkml:brush>
  </inkml:definitions>
  <inkml:trace contextRef="#ctx0" brushRef="#br0">43550.000 2150.000 460,'-44.000'-11.000'49,"13.000"28.000"15,12.000 28.000 15,13.000 29.000 14,6.000 19.000-3,0.000 14.000-23,0.000 11.000-22,0.000 14.000-21,0.000 11.000-13,0.000 14.000-2,0.000 11.000-4,0.000 14.000-1,-2.000-4.000-10,-3.000-19.000-16,-3.000-18.000-15,-2.000-19.000-15,-3.000-19.000-11,1.000-19.000-6,-1.000-18.000-5,1.000-19.000-6</inkml:trace>
</inkml:ink>
</file>

<file path=ppt/ink/ink28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12"/>
    </inkml:context>
    <inkml:brush xml:id="br0">
      <inkml:brushProperty name="width" value="0.0403438918292522" units="cm"/>
      <inkml:brushProperty name="height" value="0.0403438918292522" units="cm"/>
      <inkml:brushProperty name="color" value="#000000"/>
      <inkml:brushProperty name="ignorePressure" value="0"/>
    </inkml:brush>
  </inkml:definitions>
  <inkml:trace contextRef="#ctx0" brushRef="#br0">46050.000 1850.000 545,'115.000'-22.000'106,"-18.000"6.000"-19,-19.000 7.000-19,-18.000 6.000-20,-10.000 3.000-12,0.000 0.000-5,0.000 0.000-5,0.000 0.000-6,-4.000 4.000-5,-5.000 10.000-5,-7.000 10.000-4,-5.000 9.000-4,-8.000 6.000-5,-5.000 3.000-4,-7.000 3.000-3,-5.000 4.000-4,-11.000 2.000-3,-11.000 4.000-2,-14.000 3.000-2,-11.000 3.000-2,-12.000 4.000-2,-9.000 7.000-2,-10.000 6.000-2,-8.000 7.000-3,-6.000-3.000 1,1.000-8.000 4,-1.000-10.000 6,1.000-9.000 4,1.000-5.000 3,3.000 0.000 1,3.000 0.000 0,4.000 0.000 1,4.000-4.000 4,6.000-5.000 10,7.000-7.000 9,6.000-5.000 9,6.000-8.000 5,6.000-5.000 1,7.000-7.000 1,6.000-5.000 2,9.000-3.000 0,13.000 4.000 2,12.000 3.000 1,13.000 3.000 1,13.000-1.000-2,17.000-2.000-7,15.000-3.000-6,16.000-3.000-7,9.000-6.000-5,3.000-5.000-6,3.000-7.000-4,4.000-5.000-6,2.000-4.000-3,4.000 0.000-1,3.000 0.000-3,3.000 0.000-2,1.000 0.000-4,1.000 0.000-7,-1.000 0.000-5,1.000 0.000-7,-7.000 1.000-2,-12.000 4.000 3,-13.000 3.000 4,-12.000 3.000 2,-10.000-1.000 3,-6.000-2.000 1,-6.000-3.000 3,-6.000-3.000 1</inkml:trace>
</inkml:ink>
</file>

<file path=ppt/ink/ink28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12"/>
    </inkml:context>
    <inkml:brush xml:id="br0">
      <inkml:brushProperty name="width" value="0.0490633100271225" units="cm"/>
      <inkml:brushProperty name="height" value="0.0490633100271225" units="cm"/>
      <inkml:brushProperty name="color" value="#000000"/>
      <inkml:brushProperty name="ignorePressure" value="0"/>
    </inkml:brush>
  </inkml:definitions>
  <inkml:trace contextRef="#ctx0" brushRef="#br0">48100.000 1400.000 448,'-22.000'-36.000'66,"6.000"28.000"2,7.000 28.000 3,6.000 29.000 2,3.000 16.000-4,0.000 7.000-12,0.000 6.000-13,0.000 7.000-11,0.000 2.000-9,0.000 1.000-5,0.000-1.000-5,0.000 1.000-5,-2.000-1.000-5,-3.000 1.000-4,-3.000-1.000-5,-2.000 1.000-5,-5.000-1.000-7,-2.000 1.000-10,-3.000-1.000-9,-3.000 1.000-10,-1.000-6.000-2,4.000-8.000 5,3.000-10.000 5,3.000-9.000 5</inkml:trace>
</inkml:ink>
</file>

<file path=ppt/ink/ink28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12"/>
    </inkml:context>
    <inkml:brush xml:id="br0">
      <inkml:brushProperty name="width" value="0.0363173522055149" units="cm"/>
      <inkml:brushProperty name="height" value="0.0363173522055149" units="cm"/>
      <inkml:brushProperty name="color" value="#000000"/>
      <inkml:brushProperty name="ignorePressure" value="0"/>
    </inkml:brush>
  </inkml:definitions>
  <inkml:trace contextRef="#ctx0" brushRef="#br0">48000.000 2350.000 605,'1.000'-46.000'5,"4.000"10.000"7,3.000 10.000 10,3.000 9.000 7,4.000 2.000 9,7.000-2.000 6,6.000-3.000 7,7.000-3.000 6,4.000 1.000-3,3.000 6.000-14,3.000 7.000-13,4.000 6.000-15,2.000 1.000-8,4.000-3.000-6,3.000-3.000-4,3.000-2.000-6,-2.000-1.000-4,-6.000 3.000-6,-6.000 3.000-5,-6.000 4.000-6,-6.000-1.000-7,-2.000-3.000-9,-3.000-3.000-8,-3.000-2.000-9</inkml:trace>
</inkml:ink>
</file>

<file path=ppt/ink/ink28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13"/>
    </inkml:context>
    <inkml:brush xml:id="br0">
      <inkml:brushProperty name="width" value="0.0583765432238579" units="cm"/>
      <inkml:brushProperty name="height" value="0.0583765432238579" units="cm"/>
      <inkml:brushProperty name="color" value="#000000"/>
      <inkml:brushProperty name="ignorePressure" value="0"/>
    </inkml:brush>
  </inkml:definitions>
  <inkml:trace contextRef="#ctx0" brushRef="#br0">49000.000 800.000 376,'-4.000'-55.000'62,"-5.000"41.000"4,-7.000 40.000 7,-5.000 42.000 4,-3.000 25.000-2,4.000 14.000-12,3.000 11.000-13,3.000 14.000-11,-1.000 8.000-9,-2.000 7.000-6,-3.000 6.000-5,-3.000 7.000-6,-2.000 7.000-4,0.000 9.000 0,0.000 10.000-2,0.000 10.000-1,0.000 10.000-4,0.000 13.000-8,0.000 12.000-7,0.000 13.000-8,3.000 2.000-6,6.000-5.000-9,7.000-7.000-7,6.000-5.000-7,6.000-11.000-4,6.000-11.000 0,7.000-14.000 1,6.000-11.000-1,1.000-23.000 3,-3.000-31.000 2,-3.000-31.000 5,-2.000-31.000 2</inkml:trace>
</inkml:ink>
</file>

<file path=ppt/ink/ink28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13"/>
    </inkml:context>
    <inkml:brush xml:id="br0">
      <inkml:brushProperty name="width" value="0.0455982089042664" units="cm"/>
      <inkml:brushProperty name="height" value="0.0455982089042664" units="cm"/>
      <inkml:brushProperty name="color" value="#000000"/>
      <inkml:brushProperty name="ignorePressure" value="0"/>
    </inkml:brush>
  </inkml:definitions>
  <inkml:trace contextRef="#ctx0" brushRef="#br0">49500.000 2100.000 482,'95.000'-24.000'88,"-9.000"4.000"-10,-10.000 3.000-9,-8.000 3.000-10,-8.000 4.000-9,-2.000 7.000-9,-3.000 6.000-9,-3.000 7.000-9,-6.000 5.000-6,-5.000 7.000-2,-7.000 6.000-2,-5.000 7.000-3,-9.000 5.000-5,-9.000 7.000-8,-10.000 6.000-9,-8.000 7.000-8,-14.000 5.000-4,-15.000 7.000 1,-15.000 6.000 1,-16.000 7.000 0,-7.000 0.000 2,4.000-2.000-2,3.000-3.000 1,3.000-3.000-1,6.000-9.000 3,9.000-11.000 6,10.000-14.000 7,10.000-11.000 5,16.000-9.000 10,26.000-3.000 14,24.000-3.000 12,26.000-2.000 13,16.000-9.000 2,10.000-12.000-10,10.000-13.000-9,9.000-12.000-9,9.000-9.000-13,9.000-2.000-12,10.000-3.000-15,10.000-3.000-12,-11.000 1.000-16,-27.000 6.000-16,-28.000 7.000-15,-28.000 6.000-17</inkml:trace>
</inkml:ink>
</file>

<file path=ppt/ink/ink28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16"/>
    </inkml:context>
    <inkml:brush xml:id="br0">
      <inkml:brushProperty name="width" value="0.0446530394256115" units="cm"/>
      <inkml:brushProperty name="height" value="0.0446530394256115" units="cm"/>
      <inkml:brushProperty name="color" value="#000000"/>
      <inkml:brushProperty name="ignorePressure" value="0"/>
    </inkml:brush>
  </inkml:definitions>
  <inkml:trace contextRef="#ctx0" brushRef="#br0">31250.000 7650.000 492,'15.000'-82.000'25,"-18.000"39.000"5,-19.000 36.000 5,-18.000 39.000 5,-17.000 25.000 0,-11.000 17.000-7,-14.000 15.000-5,-11.000 16.000-6,-7.000 12.000-6,0.000 9.000-3,0.000 10.000-4,0.000 10.000-5,3.000 4.000-1,6.000 0.000-2,7.000 0.000 0,6.000 0.000 0,6.000-5.000-1,6.000-9.000 1,7.000-10.000 1,6.000-8.000 1,7.000-11.000-1,10.000-8.000-1,10.000-10.000-2,9.000-9.000 0,6.000-10.000-1,3.000-9.000 1,3.000-10.000 1,4.000-8.000 0,15.000-11.000 2,28.000-8.000 1,28.000-10.000 1,29.000-9.000 2,16.000-15.000-1,7.000-18.000 0,6.000-19.000-1,7.000-18.000 0,5.000-15.000-2,7.000-9.000-2,6.000-10.000-2,7.000-8.000-2,0.000-11.000-2,-2.000-8.000-1,-3.000-10.000-1,-3.000-9.000-2,-9.000-4.000 1,-11.000 4.000 2,-14.000 3.000 1,-11.000 3.000 3,-17.000 6.000 0,-18.000 9.000 0,-19.000 10.000-1,-18.000 10.000 0,-14.000 7.000 1,-5.000 6.000 2,-7.000 7.000 1,-5.000 6.000 3,-9.000 6.000 1,-9.000 6.000 1,-10.000 7.000 0,-8.000 6.000 1,-11.000 6.000 0,-8.000 6.000-1,-10.000 7.000-1,-9.000 6.000-1,-4.000 6.000-1,4.000 6.000 0,3.000 7.000 0,3.000 6.000-1,-2.000 6.000 1,-6.000 6.000-1,-6.000 7.000 0,-6.000 6.000 1,-4.000 7.000 0,1.000 10.000 2,-1.000 10.000 1,1.000 9.000 2,2.000 6.000 0,7.000 3.000 0,6.000 3.000-2,7.000 4.000 0,7.000 1.000 0,9.000 0.000 0,10.000 0.000 0,10.000 0.000 0,7.000 1.000 1,6.000 4.000 0,7.000 3.000 1,6.000 3.000 0,7.000-1.000 1,10.000-2.000 0,10.000-3.000 0,9.000-3.000 0,6.000-2.000-1,3.000 0.000 2,3.000 0.000-1,4.000 0.000 1,7.000 1.000-1,13.000 4.000 0,12.000 3.000-2,13.000 3.000-2,6.000-1.000 0,0.000-2.000-1,0.000-3.000-2,0.000-3.000 0,1.000-4.000-1,4.000-3.000 1,3.000-3.000 1,3.000-2.000 0,-1.000-6.000-2,-2.000-6.000-6,-3.000-6.000-6,-3.000-6.000-7,-7.000-6.000-6,-9.000-2.000-6,-10.000-3.000-8,-8.000-3.000-7,-11.000-4.000-6,-8.000-3.000-5,-10.000-3.000-5,-9.000-2.000-5</inkml:trace>
</inkml:ink>
</file>

<file path=ppt/ink/ink28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17"/>
    </inkml:context>
    <inkml:brush xml:id="br0">
      <inkml:brushProperty name="width" value="0.0391725562512875" units="cm"/>
      <inkml:brushProperty name="height" value="0.0391725562512875" units="cm"/>
      <inkml:brushProperty name="color" value="#000000"/>
      <inkml:brushProperty name="ignorePressure" value="0"/>
    </inkml:brush>
  </inkml:definitions>
  <inkml:trace contextRef="#ctx0" brushRef="#br0">33950.000 8150.000 561,'34.000'-46.000'102,"19.000"10.000"-19,19.000 10.000-18,19.000 9.000-17,9.000 4.000-13,0.000 1.000-7,0.000-1.000-6,0.000 1.000-6,-5.000-1.000-5,-9.000 1.000-1,-10.000-1.000-1,-8.000 1.000-2,-4.000 1.000-4,3.000 3.000-7,3.000 3.000-7,4.000 4.000-6,-3.000 2.000-6,-5.000 4.000-3,-7.000 3.000-5,-5.000 3.000-4,-9.000 3.000-6,-9.000 3.000-8,-10.000 3.000-9,-8.000 4.000-9</inkml:trace>
</inkml:ink>
</file>

<file path=ppt/ink/ink28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18"/>
    </inkml:context>
    <inkml:brush xml:id="br0">
      <inkml:brushProperty name="width" value="0.0408851280808449" units="cm"/>
      <inkml:brushProperty name="height" value="0.0408851280808449" units="cm"/>
      <inkml:brushProperty name="color" value="#000000"/>
      <inkml:brushProperty name="ignorePressure" value="0"/>
    </inkml:brush>
  </inkml:definitions>
  <inkml:trace contextRef="#ctx0" brushRef="#br0">34000.000 9150.000 538,'-69.000'23.000'2,"13.000"-3.000"6,12.000-3.000 5,13.000-2.000 6,12.000-5.000 4,13.000-2.000 7,12.000-3.000 5,13.000-3.000 5,12.000-6.000 2,13.000-5.000-4,12.000-7.000-2,13.000-5.000-4,9.000-6.000-2,6.000-3.000-4,7.000-3.000-3,6.000-2.000-3,3.000 2.000-4,0.000 9.000-3,0.000 10.000-4,0.000 10.000-3,-2.000 4.000-6,-3.000 0.000-5,-3.000 0.000-6,-2.000 0.000-7,-8.000 3.000-7,-8.000 6.000-9,-10.000 7.000-9,-9.000 6.000-9,-7.000 3.000-1,-3.000 0.000 8,-3.000 0.000 7,-2.000 0.000 9</inkml:trace>
</inkml:ink>
</file>

<file path=ppt/ink/ink2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1:37"/>
    </inkml:context>
    <inkml:brush xml:id="br0">
      <inkml:brushProperty name="width" value="0.0351746678352356" units="cm"/>
      <inkml:brushProperty name="height" value="0.0351746678352356" units="cm"/>
      <inkml:brushProperty name="color" value="#00bff3"/>
      <inkml:brushProperty name="ignorePressure" value="0"/>
    </inkml:brush>
  </inkml:definitions>
  <inkml:trace contextRef="#ctx0" brushRef="#br0">23900.000 34050.000 625,'-88.000'3.000'79,"26.000"6.000"-11,24.000 7.000-13,26.000 6.000-12,12.000 10.000-7,0.000 17.000-5,0.000 15.000-4,0.000 16.000-5,0.000 10.000-8,0.000 7.000-15,0.000 6.000-13,0.000 7.000-14,1.000-1.000-10,4.000-6.000-9,3.000-6.000-7,3.000-6.000-8,-1.000-12.000 0,-2.000-15.000 10,-3.000-15.000 8,-3.000-16.000 9</inkml:trace>
</inkml:ink>
</file>

<file path=ppt/ink/ink28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18"/>
    </inkml:context>
    <inkml:brush xml:id="br0">
      <inkml:brushProperty name="width" value="0.046643890440464" units="cm"/>
      <inkml:brushProperty name="height" value="0.046643890440464" units="cm"/>
      <inkml:brushProperty name="color" value="#000000"/>
      <inkml:brushProperty name="ignorePressure" value="0"/>
    </inkml:brush>
  </inkml:definitions>
  <inkml:trace contextRef="#ctx0" brushRef="#br0">37000.000 8700.000 471,'76.000'-22.000'121,"4.000"6.000"-29,3.000 7.000-27,3.000 6.000-28,6.000 3.000-14,9.000 0.000 0,10.000 0.000-1,10.000 0.000 0,7.000-2.000-1,6.000-3.000-2,7.000-3.000-3,6.000-2.000-2,6.000-1.000-2,6.000 3.000-1,7.000 3.000-2,6.000 4.000-1,-4.000 2.000-1,-11.000 4.000-3,-14.000 3.000-2,-11.000 3.000-2,5.000-1.000-1,26.000-2.000-3,24.000-3.000-3,26.000-3.000-1,7.000-2.000-1,-9.000 0.000 0,-10.000 0.000-1,-8.000 0.000 0,-3.000-2.000 0,7.000-3.000-2,6.000-3.000-2,7.000-2.000-1,-1.000-3.000-1,-6.000 1.000 0,-6.000-1.000-1,-6.000 1.000-1,-9.000-3.000-1,-8.000-2.000-3,-10.000-3.000-3,-9.000-3.000-2,-9.000-2.000-3,-5.000 0.000-1,-7.000 0.000-2,-5.000 0.000-2,-14.000 1.000 1,-18.000 4.000 3,-19.000 3.000 3,-18.000 3.000 2</inkml:trace>
</inkml:ink>
</file>

<file path=ppt/ink/ink28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19"/>
    </inkml:context>
    <inkml:brush xml:id="br0">
      <inkml:brushProperty name="width" value="0.0486792735755444" units="cm"/>
      <inkml:brushProperty name="height" value="0.0486792735755444" units="cm"/>
      <inkml:brushProperty name="color" value="#000000"/>
      <inkml:brushProperty name="ignorePressure" value="0"/>
    </inkml:brush>
  </inkml:definitions>
  <inkml:trace contextRef="#ctx0" brushRef="#br0">39800.000 6050.000 451,'0.000'-33.000'11,"0.000"34.000"20,0.000 35.000 21,0.000 35.000 20,-2.000 18.000 5,-3.000 3.000-13,-3.000 3.000-13,-2.000 4.000-12,-5.000 5.000-9,-2.000 10.000-4,-3.000 10.000-4,-3.000 9.000-5,-1.000 7.000-2,4.000 7.000-2,3.000 6.000-1,3.000 7.000-1,1.000 8.000-6,1.000 14.000-10,-1.000 11.000-11,1.000 14.000-10,1.000 3.000-8,3.000-2.000-5,3.000-3.000-5,4.000-3.000-5,1.000-15.000-1,0.000-24.000 0,0.000-26.000 3,0.000-24.000 1,1.000-23.000 2,4.000-18.000 4,3.000-19.000 3,3.000-18.000 3</inkml:trace>
</inkml:ink>
</file>

<file path=ppt/ink/ink28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19"/>
    </inkml:context>
    <inkml:brush xml:id="br0">
      <inkml:brushProperty name="width" value="0.0402716025710106" units="cm"/>
      <inkml:brushProperty name="height" value="0.0402716025710106" units="cm"/>
      <inkml:brushProperty name="color" value="#000000"/>
      <inkml:brushProperty name="ignorePressure" value="0"/>
    </inkml:brush>
  </inkml:definitions>
  <inkml:trace contextRef="#ctx0" brushRef="#br0">39600.000 5750.000 546,'-21.000'-49.000'3,"10.000"4.000"5,10.000 3.000 5,9.000 3.000 7,6.000 6.000 2,3.000 9.000 0,3.000 10.000 0,4.000 10.000 1,4.000 2.000-1,6.000-3.000-1,7.000-3.000-2,6.000-2.000-1,3.000 2.000 0,0.000 9.000 1,0.000 10.000 1,0.000 10.000 0,1.000 5.000 0,4.000 4.000-1,3.000 3.000 0,3.000 3.000-1,1.000 3.000-1,1.000 3.000-1,-1.000 3.000-2,1.000 4.000-2,-4.000 2.000-2,-6.000 4.000-2,-6.000 3.000-2,-6.000 3.000-3,-7.000 1.000-2,-6.000 1.000-1,-6.000-1.000-3,-6.000 1.000-2,-10.000 4.000-4,-12.000 9.000-3,-13.000 10.000-5,-12.000 10.000-5,-18.000 4.000-3,-21.000 0.000-1,-22.000 0.000-2,-22.000 0.000-1,-10.000-2.000-3,4.000-3.000-3,3.000-3.000-3,3.000-2.000-3,12.000-12.000 1,22.000-19.000 8,22.000-18.000 6,23.000-19.000 7,10.000-10.000 3,0.000 1.000-2,0.000-1.000-3,0.000 1.000-1</inkml:trace>
</inkml:ink>
</file>

<file path=ppt/ink/ink28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20"/>
    </inkml:context>
    <inkml:brush xml:id="br0">
      <inkml:brushProperty name="width" value="0.0439920239150524" units="cm"/>
      <inkml:brushProperty name="height" value="0.0439920239150524" units="cm"/>
      <inkml:brushProperty name="color" value="#000000"/>
      <inkml:brushProperty name="ignorePressure" value="0"/>
    </inkml:brush>
  </inkml:definitions>
  <inkml:trace contextRef="#ctx0" brushRef="#br0">41500.000 6950.000 500,'1.000'-38.000'72,"4.000"26.000"-6,3.000 24.000-6,3.000 26.000-8,-1.000 12.000-5,-2.000 0.000-5,-3.000 0.000-5,-3.000 0.000-5,-4.000 4.000-5,-3.000 10.000-4,-3.000 10.000-4,-2.000 9.000-5,-3.000 1.000-6,1.000-6.000-8,-1.000-6.000-7,1.000-6.000-8,1.000-6.000-6,3.000-2.000-6,3.000-3.000-5,4.000-3.000-4</inkml:trace>
</inkml:ink>
</file>

<file path=ppt/ink/ink28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20"/>
    </inkml:context>
    <inkml:brush xml:id="br0">
      <inkml:brushProperty name="width" value="0.0352632887661457" units="cm"/>
      <inkml:brushProperty name="height" value="0.0352632887661457" units="cm"/>
      <inkml:brushProperty name="color" value="#000000"/>
      <inkml:brushProperty name="ignorePressure" value="0"/>
    </inkml:brush>
  </inkml:definitions>
  <inkml:trace contextRef="#ctx0" brushRef="#br0">41500.000 7400.000 623,'6.000'-47.000'32,"13.000"6.000"5,12.000 7.000 6,13.000 6.000 4,4.000 6.000 0,-3.000 6.000-7,-3.000 7.000-8,-2.000 6.000-8,2.000 3.000-4,9.000 0.000-2,10.000 0.000-2,10.000 0.000-2,-1.000 0.000-8,-9.000 0.000-11,-10.000 0.000-13,-8.000 0.000-12,-8.000 0.000-11,-2.000 0.000-8,-3.000 0.000-8,-3.000 0.000-9</inkml:trace>
</inkml:ink>
</file>

<file path=ppt/ink/ink28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20"/>
    </inkml:context>
    <inkml:brush xml:id="br0">
      <inkml:brushProperty name="width" value="0.0485739000141621" units="cm"/>
      <inkml:brushProperty name="height" value="0.0485739000141621" units="cm"/>
      <inkml:brushProperty name="color" value="#000000"/>
      <inkml:brushProperty name="ignorePressure" value="0"/>
    </inkml:brush>
  </inkml:definitions>
  <inkml:trace contextRef="#ctx0" brushRef="#br0">42350.000 6550.000 452,'-24.000'-47.000'2,"4.000"6.000"3,3.000 7.000 4,3.000 6.000 3,3.000 9.000 9,3.000 13.000 14,3.000 12.000 15,4.000 13.000 15,1.000 7.000 1,0.000 4.000-10,0.000 3.000-11,0.000 3.000-10,0.000 6.000-7,0.000 9.000-3,0.000 10.000-2,0.000 10.000-3,-2.000 7.000-3,-3.000 6.000-3,-3.000 7.000-4,-2.000 6.000-3,-3.000 3.000-5,1.000 0.000-3,-1.000 0.000-6,1.000 0.000-4,-1.000-2.000-7,1.000-3.000-12,-1.000-3.000-10,1.000-2.000-11,-1.000-8.000-6,1.000-8.000 1,-1.000-10.000 1,1.000-9.000 0</inkml:trace>
</inkml:ink>
</file>

<file path=ppt/ink/ink28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20"/>
    </inkml:context>
    <inkml:brush xml:id="br0">
      <inkml:brushProperty name="width" value="0.0405159965157509" units="cm"/>
      <inkml:brushProperty name="height" value="0.0405159965157509" units="cm"/>
      <inkml:brushProperty name="color" value="#000000"/>
      <inkml:brushProperty name="ignorePressure" value="0"/>
    </inkml:brush>
  </inkml:definitions>
  <inkml:trace contextRef="#ctx0" brushRef="#br0">42500.000 7500.000 542,'70.000'-66.000'78,"-9.000"19.000"-9,-10.000 19.000-10,-8.000 19.000-9,-9.000 15.000-9,-6.000 13.000-7,-6.000 12.000-8,-6.000 13.000-7,-6.000 6.000-4,-2.000 0.000-2,-3.000 0.000 1,-3.000 0.000-2,-4.000 0.000-2,-3.000 0.000-1,-3.000 0.000-4,-2.000 0.000-1,11.000-5.000-7,29.000-9.000-9,28.000-10.000-10,28.000-8.000-9,12.000-14.000-8,-3.000-15.000-9,-3.000-15.000-8,-2.000-16.000-9,-11.000-5.000 1,-15.000 6.000 8,-15.000 7.000 8,-16.000 6.000 9</inkml:trace>
</inkml:ink>
</file>

<file path=ppt/ink/ink28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21"/>
    </inkml:context>
    <inkml:brush xml:id="br0">
      <inkml:brushProperty name="width" value="0.0354254841804504" units="cm"/>
      <inkml:brushProperty name="height" value="0.0354254841804504" units="cm"/>
      <inkml:brushProperty name="color" value="#000000"/>
      <inkml:brushProperty name="ignorePressure" value="0"/>
    </inkml:brush>
  </inkml:definitions>
  <inkml:trace contextRef="#ctx0" brushRef="#br0">41250.000 4950.000 621,'93.000'-44.000'47,"-11.000"13.000"1,-14.000 12.000 0,-11.000 13.000 0,-11.000 9.000-2,-5.000 6.000-6,-7.000 7.000-7,-5.000 6.000-6,-8.000 6.000-6,-5.000 6.000-8,-7.000 7.000-6,-5.000 6.000-7,-9.000 6.000-2,-9.000 6.000 0,-10.000 7.000 2,-8.000 6.000 1,-6.000-1.000-2,1.000-5.000-4,-1.000-7.000-5,1.000-5.000-3,1.000-8.000-1,3.000-5.000 3,3.000-7.000 2,4.000-5.000 4,11.000-9.000 4,23.000-9.000 4,22.000-10.000 4,22.000-8.000 5,7.000-6.000-1,-6.000 1.000-2,-6.000-1.000-5,-6.000 1.000-4,5.000-3.000-5,20.000-2.000-9,18.000-3.000-8,20.000-3.000-8,-3.000 1.000-5,-21.000 6.000-2,-22.000 7.000-2,-22.000 6.000-2,-11.000 4.000 0,0.000 4.000 0,0.000 3.000 1,0.000 3.000 0</inkml:trace>
</inkml:ink>
</file>

<file path=ppt/ink/ink28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22"/>
    </inkml:context>
    <inkml:brush xml:id="br0">
      <inkml:brushProperty name="width" value="0.0505585521459579" units="cm"/>
      <inkml:brushProperty name="height" value="0.0505585521459579" units="cm"/>
      <inkml:brushProperty name="color" value="#000000"/>
      <inkml:brushProperty name="ignorePressure" value="0"/>
    </inkml:brush>
  </inkml:definitions>
  <inkml:trace contextRef="#ctx0" brushRef="#br0">40100.000 9550.000 435,'-24.000'-35.000'56,"4.000"32.000"5,3.000 31.000 6,3.000 32.000 4,1.000 15.000-3,1.000 0.000-13,-1.000 0.000-12,1.000 0.000-12,-1.000 10.000-8,1.000 23.000-4,-1.000 22.000-3,1.000 22.000-3,-1.000 19.000-2,1.000 20.000-1,-1.000 18.000 0,1.000 20.000-1,-1.000 8.000-8,1.000 1.000-16,-1.000-1.000-18,1.000 1.000-16,1.000-9.000-9,3.000-15.000 0,3.000-15.000-2,4.000-16.000 0,1.000-21.000 3,0.000-24.000 5,0.000-26.000 7,0.000-24.000 6,1.000-20.000 6,4.000-11.000 6,3.000-14.000 4,3.000-11.000 6</inkml:trace>
</inkml:ink>
</file>

<file path=ppt/ink/ink28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22"/>
    </inkml:context>
    <inkml:brush xml:id="br0">
      <inkml:brushProperty name="width" value="0.0409558974206448" units="cm"/>
      <inkml:brushProperty name="height" value="0.0409558974206448" units="cm"/>
      <inkml:brushProperty name="color" value="#000000"/>
      <inkml:brushProperty name="ignorePressure" value="0"/>
    </inkml:brush>
  </inkml:definitions>
  <inkml:trace contextRef="#ctx0" brushRef="#br0">40050.000 9750.000 537,'3.000'-111.000'27,"6.000"28.000"0,7.000 28.000-1,6.000 29.000 0,6.000 15.000 0,6.000 3.000 0,7.000 3.000 0,6.000 4.000-1,4.000 2.000 0,4.000 4.000 0,3.000 3.000-1,3.000 3.000-1,1.000 4.000-1,1.000 7.000-2,-1.000 6.000-2,1.000 7.000-1,-6.000 4.000-2,-8.000 3.000-2,-10.000 3.000-1,-9.000 4.000-1,-9.000 4.000-1,-5.000 6.000-3,-7.000 7.000-1,-5.000 6.000-2,-14.000 6.000-3,-18.000 6.000-3,-19.000 7.000-5,-18.000 6.000-3,-14.000 4.000-4,-5.000 4.000-3,-7.000 3.000-2,-5.000 3.000-4,-3.000-4.000-2,4.000-8.000-1,3.000-10.000-3,3.000-9.000-1,9.000-12.000-1,16.000-11.000 0,15.000-14.000 0,17.000-11.000 0,7.000-11.000 0,0.000-5.000-4,0.000-7.000-2,0.000-5.000-3</inkml:trace>
</inkml:ink>
</file>

<file path=ppt/ink/ink2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1:37"/>
    </inkml:context>
    <inkml:brush xml:id="br0">
      <inkml:brushProperty name="width" value="0.0353118591010571" units="cm"/>
      <inkml:brushProperty name="height" value="0.0353118591010571" units="cm"/>
      <inkml:brushProperty name="color" value="#00bff3"/>
      <inkml:brushProperty name="ignorePressure" value="0"/>
    </inkml:brush>
  </inkml:definitions>
  <inkml:trace contextRef="#ctx0" brushRef="#br0">24600.000 33850.000 623,'140.000'75.000'102,"-18.000"0.000"-20,-19.000 0.000-20,-18.000 0.000-21,-14.000 1.000-13,-5.000 4.000-7,-7.000 3.000-7,-5.000 3.000-7,-6.000 3.000-4,-3.000 3.000 1,-3.000 3.000 0,-2.000 4.000 1,-8.000 7.000-2,-8.000 13.000-2,-10.000 12.000-3,-9.000 13.000-3,-13.000 6.000-2,-16.000 0.000-4,-15.000 0.000-5,-15.000 0.000-2,-20.000 6.000-7,-21.000 13.000-5,-22.000 12.000-8,-22.000 13.000-6,-1.000-12.000-4,23.000-33.000 1,22.000-35.000 0,22.000-34.000-1</inkml:trace>
</inkml:ink>
</file>

<file path=ppt/ink/ink28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23"/>
    </inkml:context>
    <inkml:brush xml:id="br0">
      <inkml:brushProperty name="width" value="0.0446959733963013" units="cm"/>
      <inkml:brushProperty name="height" value="0.0446959733963013" units="cm"/>
      <inkml:brushProperty name="color" value="#000000"/>
      <inkml:brushProperty name="ignorePressure" value="0"/>
    </inkml:brush>
  </inkml:definitions>
  <inkml:trace contextRef="#ctx0" brushRef="#br0">42300.000 10350.000 492,'21.000'-25.000'1,"-5.000"0.000"3,-7.000 0.000 2,-5.000 0.000 3,-8.000 1.000 4,-5.000 4.000 7,-7.000 3.000 7,-5.000 3.000 6,-6.000 4.000 0,-3.000 7.000-4,-3.000 6.000-5,-2.000 7.000-6,-8.000 7.000-2,-8.000 9.000 0,-10.000 10.000-1,-9.000 10.000-1,-4.000 7.000 1,4.000 6.000 1,3.000 7.000 0,3.000 6.000 1,6.000 3.000 1,9.000 0.000-1,10.000 0.000-1,10.000 0.000-1,5.000-4.000 0,4.000-5.000 0,3.000-7.000-1,3.000-5.000-1,15.000-8.000-3,29.000-5.000-5,28.000-7.000-6,28.000-5.000-6,14.000-15.000-4,0.000-22.000-3,0.000-22.000-4,0.000-21.000-3,0.000-14.000-1,0.000-2.000 3,0.000-3.000 1,0.000-3.000 2,-5.000-4.000-3,-9.000-3.000-6,-10.000-3.000-6,-8.000-2.000-6,-11.000 0.000-2,-8.000 7.000 4,-10.000 6.000 3,-9.000 7.000 4,-9.000 7.000 5,-5.000 9.000 9,-7.000 10.000 9,-5.000 10.000 8,-6.000 13.000 14,-3.000 19.000 19,-3.000 19.000 19,-2.000 19.000 19,-1.000 13.000 4,3.000 10.000-15,3.000 10.000-14,4.000 9.000-14,-1.000 1.000-11,-3.000-6.000-7,-3.000-6.000-8,-2.000-6.000-6,-3.000-1.000-8,1.000 7.000-3,-1.000 6.000-6,1.000 7.000-4,-1.000-1.000-6,1.000-6.000-4,-1.000-6.000-6,1.000-6.000-6,1.000-23.000-6,3.000-36.000-8,3.000-39.000-8,4.000-36.000-9,2.000-18.000 4,4.000 3.000 17,3.000 3.000 15,3.000 4.000 16,3.000 5.000 12,3.000 10.000 11,3.000 10.000 9,4.000 9.000 10,1.000 7.000 6,0.000 7.000 2,0.000 6.000 2,0.000 7.000 1,1.000 2.000 0,4.000 1.000-3,3.000-1.000-3,3.000 1.000-3,1.000 1.000-6,1.000 3.000-8,-1.000 3.000-8,1.000 4.000-8,-1.000 1.000-6,1.000 0.000-4,-1.000 0.000-4,1.000 0.000-4</inkml:trace>
</inkml:ink>
</file>

<file path=ppt/ink/ink28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23"/>
    </inkml:context>
    <inkml:brush xml:id="br0">
      <inkml:brushProperty name="width" value="0.0469200871884823" units="cm"/>
      <inkml:brushProperty name="height" value="0.0469200871884823" units="cm"/>
      <inkml:brushProperty name="color" value="#000000"/>
      <inkml:brushProperty name="ignorePressure" value="0"/>
    </inkml:brush>
  </inkml:definitions>
  <inkml:trace contextRef="#ctx0" brushRef="#br0">43550.000 9800.000 468,'-4.000'-33.000'37,"-5.000"34.000"16,-7.000 35.000 16,-5.000 35.000 17,-3.000 19.000 0,4.000 7.000-16,3.000 6.000-18,3.000 7.000-17,-1.000 4.000-12,-2.000 3.000-9,-3.000 3.000-8,-3.000 4.000-8,1.000 1.000-4,6.000 0.000-1,7.000 0.000 0,6.000 0.000 0,3.000-7.000-9,0.000-11.000-21,0.000-14.000-20,0.000-11.000-19</inkml:trace>
</inkml:ink>
</file>

<file path=ppt/ink/ink28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24"/>
    </inkml:context>
    <inkml:brush xml:id="br0">
      <inkml:brushProperty name="width" value="0.0425489954650402" units="cm"/>
      <inkml:brushProperty name="height" value="0.0425489954650402" units="cm"/>
      <inkml:brushProperty name="color" value="#000000"/>
      <inkml:brushProperty name="ignorePressure" value="0"/>
    </inkml:brush>
  </inkml:definitions>
  <inkml:trace contextRef="#ctx0" brushRef="#br0">43950.000 10450.000 517,'-22.000'-18.000'117,"6.000"17.000"-22,7.000 15.000-24,6.000 16.000-22,3.000 9.000-14,0.000 3.000-6,0.000 3.000-5,0.000 4.000-5,1.000 4.000-5,4.000 6.000-2,3.000 7.000-3,3.000 6.000-2,7.000-2.000-5,14.000-9.000-7,11.000-10.000-6,14.000-8.000-7,7.000-9.000-6,3.000-6.000-5,3.000-6.000-6,4.000-6.000-5,2.000-7.000-2,4.000-6.000 2,3.000-6.000 4,3.000-6.000 3,-5.000-7.000-1,-12.000-6.000-3,-13.000-6.000-4,-12.000-6.000-4</inkml:trace>
</inkml:ink>
</file>

<file path=ppt/ink/ink28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24"/>
    </inkml:context>
    <inkml:brush xml:id="br0">
      <inkml:brushProperty name="width" value="0.0480008870363235" units="cm"/>
      <inkml:brushProperty name="height" value="0.0480008870363235" units="cm"/>
      <inkml:brushProperty name="color" value="#000000"/>
      <inkml:brushProperty name="ignorePressure" value="0"/>
    </inkml:brush>
  </inkml:definitions>
  <inkml:trace contextRef="#ctx0" brushRef="#br0">45000.000 10350.000 458,'-30.000'-24.000'2,"-9.000"4.000"4,-10.000 3.000 4,-8.000 3.000 4,-3.000 1.000 8,7.000 1.000 8,6.000-1.000 10,7.000 1.000 9,-1.000 10.000 5,-6.000 22.000 0,-6.000 22.000-2,-6.000 23.000 1,1.000 14.000-5,9.000 10.000-8,10.000 10.000-9,10.000 9.000-7,-1.000 20.000-12,-9.000 31.000-15,-10.000 32.000-15,-8.000 31.000-16,-1.000-5.000-16,9.000-41.000-14,10.000-40.000-16,10.000-40.000-15</inkml:trace>
</inkml:ink>
</file>

<file path=ppt/ink/ink28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37"/>
    </inkml:context>
    <inkml:brush xml:id="br0">
      <inkml:brushProperty name="width" value="0.0386587344110012" units="cm"/>
      <inkml:brushProperty name="height" value="0.0386587344110012" units="cm"/>
      <inkml:brushProperty name="color" value="#000000"/>
      <inkml:brushProperty name="ignorePressure" value="0"/>
    </inkml:brush>
  </inkml:definitions>
  <inkml:trace contextRef="#ctx0" brushRef="#br0">62600.000 4850.000 569,'-2.000'-40.000'38,"-3.000"23.000"2,-3.000 22.000 2,-2.000 22.000 2,-5.000 23.000-2,-2.000 25.000-6,-3.000 25.000-5,-3.000 25.000-6,-2.000 17.000-4,0.000 9.000-3,0.000 10.000-1,0.000 10.000-3,0.000 4.000-1,0.000 0.000 0,0.000 0.000 0,0.000 0.000 0,0.000 0.000-4,0.000 0.000-7,0.000 0.000-9,0.000 0.000-8,1.000-7.000-4,4.000-11.000 0,3.000-14.000-1,3.000-11.000-1,1.000-3.000 1,1.000 10.000 0,-1.000 10.000 1,1.000 9.000 1,1.000-2.000-3,3.000-12.000-8,3.000-13.000-6,4.000-12.000-8,4.000-19.000 0,6.000-25.000 3,7.000-25.000 4,6.000-25.000 5,1.000-16.000 4,-3.000-6.000 5,-3.000-6.000 5,-2.000-6.000 5,-3.000-6.000 4,1.000-2.000 1,-1.000-3.000 1,1.000-3.000 2</inkml:trace>
</inkml:ink>
</file>

<file path=ppt/ink/ink28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37"/>
    </inkml:context>
    <inkml:brush xml:id="br0">
      <inkml:brushProperty name="width" value="0.0393721647560596" units="cm"/>
      <inkml:brushProperty name="height" value="0.0393721647560596" units="cm"/>
      <inkml:brushProperty name="color" value="#000000"/>
      <inkml:brushProperty name="ignorePressure" value="0"/>
    </inkml:brush>
  </inkml:definitions>
  <inkml:trace contextRef="#ctx0" brushRef="#br0">64250.000 5600.000 558,'-5.000'-35.000'7,"-9.000"32.000"11,-10.000 31.000 14,-8.000 32.000 11,-11.000 18.000 3,-8.000 6.000-11,-10.000 7.000-8,-9.000 6.000-10,-12.000 6.000-6,-11.000 6.000-2,-14.000 7.000-3,-11.000 6.000-2,-7.000-2.000-2,0.000-9.000-2,0.000-10.000-1,0.000-8.000-3,3.000-9.000 0,6.000-6.000 3,7.000-6.000 1,6.000-6.000 2,9.000-9.000 2,13.000-8.000-1,12.000-10.000 2,13.000-9.000-1,21.000-2.000 4,32.000 6.000 4,31.000 7.000 6,32.000 6.000 5,16.000-2.000 1,4.000-9.000-3,3.000-10.000-4,3.000-8.000-3,6.000-4.000-3,9.000 3.000-1,10.000 3.000-1,10.000 4.000-2,2.000 1.000-5,-3.000 0.000-5,-3.000 0.000-7,-2.000 0.000-7,-9.000 1.000-3,-12.000 4.000 0,-13.000 3.000-1,-12.000 3.000 1,-12.000-1.000-1,-8.000-2.000-3,-10.000-3.000-3,-9.000-3.000-2,-5.000-6.000-1,0.000-5.000-2,0.000-7.000-1,0.000-5.000-1</inkml:trace>
</inkml:ink>
</file>

<file path=ppt/ink/ink28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38"/>
    </inkml:context>
    <inkml:brush xml:id="br0">
      <inkml:brushProperty name="width" value="0.0478703677654266" units="cm"/>
      <inkml:brushProperty name="height" value="0.0478703677654266" units="cm"/>
      <inkml:brushProperty name="color" value="#000000"/>
      <inkml:brushProperty name="ignorePressure" value="0"/>
    </inkml:brush>
  </inkml:definitions>
  <inkml:trace contextRef="#ctx0" brushRef="#br0">64600.000 7200.000 459,'-44.000'-61.000'24,"13.000"28.000"18,12.000 28.000 19,13.000 29.000 18,6.000 19.000 2,0.000 14.000-14,0.000 11.000-13,0.000 14.000-15,0.000 7.000-10,0.000 3.000-8,0.000 3.000-6,0.000 4.000-8,-2.000 16.000-3,-3.000 32.000 0,-3.000 31.000 1,-2.000 32.000 1,-5.000 18.000-3,-2.000 6.000-8,-3.000 7.000-6,-3.000 6.000-7,-1.000-1.000-5,4.000-5.000-1,3.000-7.000-2,3.000-5.000-3,3.000-8.000-3,3.000-5.000-7,3.000-7.000-7,4.000-5.000-5,1.000-19.000-3,0.000-27.000 4,0.000-28.000 4,0.000-28.000 4</inkml:trace>
</inkml:ink>
</file>

<file path=ppt/ink/ink28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38"/>
    </inkml:context>
    <inkml:brush xml:id="br0">
      <inkml:brushProperty name="width" value="0.040255818516016" units="cm"/>
      <inkml:brushProperty name="height" value="0.040255818516016" units="cm"/>
      <inkml:brushProperty name="color" value="#000000"/>
      <inkml:brushProperty name="ignorePressure" value="0"/>
    </inkml:brush>
  </inkml:definitions>
  <inkml:trace contextRef="#ctx0" brushRef="#br0">64700.000 7050.000 546,'-2.000'-46.000'1,"-3.000"10.000"2,-3.000 10.000 2,-2.000 9.000 2,3.000 2.000 5,14.000-2.000 7,11.000-3.000 7,14.000-3.000 7,7.000 1.000 4,3.000 6.000-2,3.000 7.000-1,4.000 6.000-1,-1.000 6.000-2,-3.000 6.000-3,-3.000 7.000-4,-2.000 6.000-2,-3.000 6.000-3,1.000 6.000-2,-1.000 7.000-2,1.000 6.000-2,-4.000 3.000-1,-6.000 0.000-3,-6.000 0.000-2,-6.000 0.000-1,-9.000 4.000-3,-8.000 10.000-1,-10.000 10.000-2,-9.000 9.000-1,-15.000 7.000-6,-18.000 7.000-9,-19.000 6.000-9,-18.000 7.000-9,-10.000 0.000-3,0.000-2.000 2,0.000-3.000 2,0.000-3.000 2,9.000-12.000 3,19.000-18.000 4,19.000-19.000 4,19.000-18.000 5,9.000-12.000-4,0.000-3.000-8,0.000-3.000-10,0.000-2.000-9</inkml:trace>
</inkml:ink>
</file>

<file path=ppt/ink/ink28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39"/>
    </inkml:context>
    <inkml:brush xml:id="br0">
      <inkml:brushProperty name="width" value="0.0397341586649418" units="cm"/>
      <inkml:brushProperty name="height" value="0.0397341586649418" units="cm"/>
      <inkml:brushProperty name="color" value="#000000"/>
      <inkml:brushProperty name="ignorePressure" value="0"/>
    </inkml:brush>
  </inkml:definitions>
  <inkml:trace contextRef="#ctx0" brushRef="#br0">65600.000 7650.000 553,'93.000'-22.000'124,"-11.000"6.000"-28,-14.000 7.000-28,-11.000 6.000-28,-9.000 4.000-15,-3.000 4.000-4,-3.000 3.000-3,-2.000 3.000-2,-5.000 3.000-4,-2.000 3.000-2,-3.000 3.000-2,-3.000 4.000-3,-4.000 4.000-2,-3.000 6.000-3,-3.000 7.000-2,-2.000 6.000-4,-8.000 4.000-2,-8.000 4.000-1,-10.000 3.000-3,-9.000 3.000-1,-10.000 1.000-1,-9.000 1.000-1,-10.000-1.000-1,-8.000 1.000 0,-3.000-4.000 0,7.000-6.000 2,6.000-6.000 1,7.000-6.000 3,-1.000-6.000 0,-6.000-2.000 1,-6.000-3.000-1,-6.000-3.000 0,1.000-6.000 2,9.000-5.000 5,10.000-7.000 6,10.000-5.000 4,13.000-6.000 6,19.000-3.000 6,19.000-3.000 5,19.000-2.000 6,13.000-3.000 0,10.000 1.000-7,10.000-1.000-6,9.000 1.000-6,6.000 1.000-6,3.000 3.000-5,3.000 3.000-6,4.000 4.000-5,1.000 2.000-2,0.000 4.000 1,0.000 3.000 2,0.000 3.000 0,-7.000 1.000-5,-11.000 1.000-9,-14.000-1.000-11,-11.000 1.000-10,-11.000-4.000-6,-5.000-6.000 0,-7.000-6.000-1,-5.000-6.000-1</inkml:trace>
</inkml:ink>
</file>

<file path=ppt/ink/ink28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39"/>
    </inkml:context>
    <inkml:brush xml:id="br0">
      <inkml:brushProperty name="width" value="0.0416443273425102" units="cm"/>
      <inkml:brushProperty name="height" value="0.0416443273425102" units="cm"/>
      <inkml:brushProperty name="color" value="#000000"/>
      <inkml:brushProperty name="ignorePressure" value="0"/>
    </inkml:brush>
  </inkml:definitions>
  <inkml:trace contextRef="#ctx0" brushRef="#br0">67550.000 6550.000 528,'-41.000'-25.000'21,"19.000"0.000"13,19.000 0.000 13,19.000 0.000 12,13.000 3.000 3,10.000 6.000-9,10.000 7.000-8,9.000 6.000-9,7.000 3.000-7,7.000 0.000-3,6.000 0.000-5,7.000 0.000-3,4.000 0.000-5,3.000 0.000-6,3.000 0.000-7,4.000 0.000-5,-1.000 0.000-6,-3.000 0.000-6,-3.000 0.000-7,-2.000 0.000-5,-9.000 1.000-4,-12.000 4.000-5,-13.000 3.000-2,-12.000 3.000-4,-9.000 3.000 0,-2.000 3.000 1,-3.000 3.000 2,-3.000 4.000 3,-4.000-1.000 2,-3.000-3.000 3,-3.000-3.000 5,-2.000-2.000 3</inkml:trace>
</inkml:ink>
</file>

<file path=ppt/ink/ink2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1:38"/>
    </inkml:context>
    <inkml:brush xml:id="br0">
      <inkml:brushProperty name="width" value="0.0378637164831161" units="cm"/>
      <inkml:brushProperty name="height" value="0.0378637164831161" units="cm"/>
      <inkml:brushProperty name="color" value="#00bff3"/>
      <inkml:brushProperty name="ignorePressure" value="0"/>
    </inkml:brush>
  </inkml:definitions>
  <inkml:trace contextRef="#ctx0" brushRef="#br0">26950.000 35150.000 581,'-66.000'-25.000'35,"19.000"0.000"4,19.000 0.000 3,19.000 0.000 5,16.000 1.000-2,17.000 4.000-5,15.000 3.000-7,16.000 3.000-5,20.000-1.000-5,25.000-2.000-4,25.000-3.000-4,25.000-3.000-4,7.000-1.000-1,-8.000 4.000-1,-10.000 3.000 0,-9.000 3.000 1,-10.000 3.000-7,-9.000 3.000-11,-10.000 3.000-13,-8.000 4.000-13,-8.000 1.000-8,-2.000 0.000-4,-3.000 0.000-4,-3.000 0.000-5,-9.000 1.000 0,-11.000 4.000 5,-14.000 3.000 5,-11.000 3.000 5</inkml:trace>
</inkml:ink>
</file>

<file path=ppt/ink/ink28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39"/>
    </inkml:context>
    <inkml:brush xml:id="br0">
      <inkml:brushProperty name="width" value="0.0358076728880405" units="cm"/>
      <inkml:brushProperty name="height" value="0.0358076728880405" units="cm"/>
      <inkml:brushProperty name="color" value="#000000"/>
      <inkml:brushProperty name="ignorePressure" value="0"/>
    </inkml:brush>
  </inkml:definitions>
  <inkml:trace contextRef="#ctx0" brushRef="#br0">67750.000 7300.000 614,'-47.000'21.000'3,"6.000"-5.000"6,7.000-7.000 7,6.000-5.000 5,10.000-4.000 7,17.000 0.000 6,15.000 0.000 6,16.000 0.000 6,13.000-2.000-1,14.000-3.000-8,11.000-3.000-8,14.000-2.000-8,7.000-1.000-5,3.000 3.000-2,3.000 3.000-2,4.000 4.000-2,2.000 1.000-5,4.000 0.000-10,3.000 0.000-7,3.000 0.000-9,-1.000 1.000-7,-2.000 4.000-5,-3.000 3.000-6,-3.000 3.000-5,-7.000-1.000-1,-9.000-2.000 2,-10.000-3.000 2,-8.000-3.000 2,-11.000-2.000 4,-8.000 0.000 3,-10.000 0.000 4,-9.000 0.000 4</inkml:trace>
</inkml:ink>
</file>

<file path=ppt/ink/ink28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40"/>
    </inkml:context>
    <inkml:brush xml:id="br0">
      <inkml:brushProperty name="width" value="0.0469728596508503" units="cm"/>
      <inkml:brushProperty name="height" value="0.0469728596508503" units="cm"/>
      <inkml:brushProperty name="color" value="#000000"/>
      <inkml:brushProperty name="ignorePressure" value="0"/>
    </inkml:brush>
  </inkml:definitions>
  <inkml:trace contextRef="#ctx0" brushRef="#br0">70500.000 7050.000 468,'95.000'0.000'145,"-9.000"0.000"-32,-10.000 0.000-32,-8.000 0.000-32,-3.000 0.000-20,7.000 0.000-5,6.000 0.000-6,7.000 0.000-5,5.000 0.000-3,7.000 0.000-1,6.000 0.000 0,7.000 0.000-2,4.000 1.000 0,3.000 4.000-2,3.000 3.000-1,4.000 3.000-2,2.000-1.000-1,4.000-2.000 1,3.000-3.000-1,3.000-3.000 2,-2.000-2.000-4,-6.000 0.000-4,-6.000 0.000-4,-6.000 0.000-6,-2.000 0.000 0,3.000 0.000 2,3.000 0.000 3,4.000 0.000 3,-1.000 0.000 1,-3.000 0.000 2,-3.000 0.000 2,-2.000 0.000 0,-1.000 0.000 1,3.000 0.000 1,3.000 0.000-1,4.000 0.000 1,2.000 0.000 0,4.000 0.000-1,3.000 0.000-1,3.000 0.000 0,3.000 0.000-1,3.000 0.000 0,3.000 0.000 0,4.000 0.000 0,1.000 0.000 1,0.000 0.000-2,0.000 0.000 1,0.000 0.000-1,4.000 0.000 0,10.000 0.000-1,10.000 0.000 0,9.000 0.000-1,4.000 0.000 1,1.000 0.000-1,-1.000 0.000 1,1.000 0.000 0,1.000 0.000 0,3.000 0.000 0,3.000 0.000 0,4.000 0.000 0,1.000 0.000 0,0.000 0.000-2,0.000 0.000-2,0.000 0.000-1,0.000-2.000-2,0.000-3.000 0,0.000-3.000-1,0.000-2.000-1,-5.000-1.000-1,-9.000 3.000-1,-10.000 3.000-3,-8.000 4.000 0,-8.000 1.000-1,-2.000 0.000 0,-3.000 0.000 1,-3.000 0.000 1,-9.000-2.000 1,-11.000-3.000-1,-14.000-3.000 0,-11.000-2.000 0,-14.000-1.000 0,-11.000 3.000 0,-14.000 3.000 0,-11.000 4.000 0,-11.000-1.000 1,-5.000-3.000 2,-7.000-3.000 1,-5.000-2.000 2</inkml:trace>
</inkml:ink>
</file>

<file path=ppt/ink/ink28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41"/>
    </inkml:context>
    <inkml:brush xml:id="br0">
      <inkml:brushProperty name="width" value="0.0391296073794365" units="cm"/>
      <inkml:brushProperty name="height" value="0.0391296073794365" units="cm"/>
      <inkml:brushProperty name="color" value="#000000"/>
      <inkml:brushProperty name="ignorePressure" value="0"/>
    </inkml:brush>
  </inkml:definitions>
  <inkml:trace contextRef="#ctx0" brushRef="#br0">73150.000 2750.000 562,'-22.000'-25.000'4,"6.000"0.000"7,7.000 0.000 8,6.000 0.000 7,3.000 9.000 4,0.000 19.000 1,0.000 19.000 0,0.000 19.000 1,0.000 16.000-1,0.000 17.000-2,0.000 15.000-2,0.000 16.000-2,0.000 13.000-1,0.000 14.000-1,0.000 11.000-2,0.000 14.000-2,-4.000 8.000-1,-5.000 7.000-4,-7.000 6.000-3,-5.000 7.000-3,-4.000 7.000-5,0.000 9.000-5,0.000 10.000-7,0.000 10.000-5,1.000 5.000-3,4.000 4.000 2,3.000 3.000 1,3.000 3.000 2,3.000-11.000-2,3.000-25.000-5,3.000-25.000-4,4.000-25.000-5,1.000-24.000-3,0.000-21.000-3,0.000-22.000-1,0.000-22.000-2,-2.000-15.000-1,-3.000-5.000-1,-3.000-7.000 1,-2.000-5.000-1</inkml:trace>
</inkml:ink>
</file>

<file path=ppt/ink/ink28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41"/>
    </inkml:context>
    <inkml:brush xml:id="br0">
      <inkml:brushProperty name="width" value="0.0391143150627613" units="cm"/>
      <inkml:brushProperty name="height" value="0.0391143150627613" units="cm"/>
      <inkml:brushProperty name="color" value="#000000"/>
      <inkml:brushProperty name="ignorePressure" value="0"/>
    </inkml:brush>
  </inkml:definitions>
  <inkml:trace contextRef="#ctx0" brushRef="#br0">73150.000 2550.000 562,'-21.000'-72.000'1,"10.000"6.000"2,10.000 7.000 1,9.000 6.000 3,13.000 6.000 6,20.000 6.000 14,18.000 7.000 12,20.000 6.000 13,8.000 6.000 3,1.000 6.000-9,-1.000 7.000-8,1.000 6.000-8,-3.000 9.000-6,-2.000 13.000-2,-3.000 12.000-4,-3.000 13.000-3,-7.000 7.000-3,-9.000 4.000-1,-10.000 3.000-3,-8.000 3.000-1,-9.000 6.000-3,-6.000 9.000-3,-6.000 10.000-3,-6.000 10.000-3,-18.000 10.000-1,-28.000 13.000 1,-28.000 12.000 3,-27.000 13.000 0,-20.000 6.000-3,-9.000 0.000-11,-10.000 0.000-9,-8.000 0.000-10,-4.000-4.000-6,3.000-5.000-3,3.000-7.000-3,4.000-5.000-2,13.000-17.000 3,26.000-24.000 9,24.000-26.000 8,26.000-24.000 9,12.000-13.000 4,0.000 0.000-4,0.000 0.000-1,0.000 0.000-3</inkml:trace>
</inkml:ink>
</file>

<file path=ppt/ink/ink28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43"/>
    </inkml:context>
    <inkml:brush xml:id="br0">
      <inkml:brushProperty name="width" value="0.0320115461945534" units="cm"/>
      <inkml:brushProperty name="height" value="0.0320115461945534" units="cm"/>
      <inkml:brushProperty name="color" value="#000000"/>
      <inkml:brushProperty name="ignorePressure" value="0"/>
    </inkml:brush>
  </inkml:definitions>
  <inkml:trace contextRef="#ctx0" brushRef="#br0">74700.000 1150.000 687,'93.000'28.000'76,"-11.000"6.000"-12,-14.000 7.000-13,-11.000 6.000-13,-12.000 3.000-9,-9.000 0.000-7,-10.000 0.000-6,-8.000 0.000-6,-9.000-2.000-5,-6.000-3.000-3,-6.000-3.000-4,-6.000-2.000-3,-7.000-3.000-2,-6.000 1.000 0,-6.000-1.000-1,-6.000 1.000-1,-6.000-1.000 0,-2.000 1.000 0,-3.000-1.000-2,-3.000 1.000 1,-1.000-4.000 1,4.000-6.000 5,3.000-6.000 4,3.000-6.000 4,12.000-4.000 3,22.000 1.000 2,22.000-1.000 2,23.000 1.000 2,19.000-3.000-4,19.000-2.000-13,19.000-3.000-11,19.000-3.000-12,5.000-2.000-7,-5.000 0.000-4,-7.000 0.000-4,-5.000 0.000-4,-12.000 1.000 1,-16.000 4.000 5,-15.000 3.000 5,-15.000 3.000 4</inkml:trace>
</inkml:ink>
</file>

<file path=ppt/ink/ink28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43"/>
    </inkml:context>
    <inkml:brush xml:id="br0">
      <inkml:brushProperty name="width" value="0.043762344866991" units="cm"/>
      <inkml:brushProperty name="height" value="0.043762344866991" units="cm"/>
      <inkml:brushProperty name="color" value="#000000"/>
      <inkml:brushProperty name="ignorePressure" value="0"/>
    </inkml:brush>
  </inkml:definitions>
  <inkml:trace contextRef="#ctx0" brushRef="#br0">75550.000 4500.000 502,'-25.000'-43.000'52,"0.000"17.000"-9,0.000 15.000-10,0.000 16.000-10,-2.000 12.000-5,-3.000 9.000 1,-3.000 10.000-1,-2.000 10.000-1,-6.000 5.000 0,-6.000 4.000-1,-6.000 3.000-1,-6.000 3.000-1,-2.000 1.000 0,3.000 1.000 0,3.000-1.000 1,4.000 1.000 1,4.000-1.000 0,6.000 1.000-1,7.000-1.000-1,6.000 1.000-1,3.000-3.000-1,0.000-2.000-1,0.000-3.000-1,0.000-3.000-2,6.000-6.000-4,13.000-5.000-8,12.000-7.000-6,13.000-5.000-7,13.000-14.000-3,17.000-18.000 0,15.000-19.000 1,16.000-18.000 1,7.000-12.000 1,1.000-3.000 1,-1.000-3.000 2,1.000-2.000 1,-3.000-1.000 1,-2.000 3.000 2,-3.000 3.000 0,-3.000 4.000 1,-7.000 5.000 1,-9.000 10.000 2,-10.000 10.000 2,-8.000 9.000 2,-9.000 10.000 5,-6.000 14.000 6,-6.000 11.000 8,-6.000 14.000 6,-9.000 10.000 4,-8.000 9.000 0,-10.000 10.000-1,-9.000 10.000 1,-5.000 0.000-2,0.000-5.000-5,0.000-7.000-4,0.000-5.000-4,3.000-4.000-3,6.000 0.000-1,7.000 0.000-2,6.000 0.000-1,3.000-2.000 0,0.000-3.000-1,0.000-3.000 0,0.000-2.000 1,4.000-6.000-4,10.000-6.000-3,10.000-6.000-6,9.000-6.000-4,7.000-12.000-1,7.000-15.000 3,6.000-15.000 1,7.000-16.000 3,2.000-13.000-1,1.000-9.000-3,-1.000-10.000-5,1.000-8.000-2,-6.000-3.000-2,-8.000 7.000 4,-10.000 6.000 2,-9.000 7.000 3,-7.000 4.000 3,-3.000 3.000 2,-3.000 3.000 2,-2.000 4.000 2,-12.000 5.000 0,-19.000 10.000-3,-18.000 10.000-3,-19.000 9.000-3,-12.000 10.000-1,-2.000 14.000 1,-3.000 11.000 0,-3.000 14.000 1,4.000 3.000 1,13.000-2.000 1,12.000-3.000 2,13.000-3.000 2,6.000-4.000-8,0.000-3.000-17,0.000-3.000-16,0.000-2.000-17</inkml:trace>
</inkml:ink>
</file>

<file path=ppt/ink/ink28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44"/>
    </inkml:context>
    <inkml:brush xml:id="br0">
      <inkml:brushProperty name="width" value="0.0372877083718777" units="cm"/>
      <inkml:brushProperty name="height" value="0.0372877083718777" units="cm"/>
      <inkml:brushProperty name="color" value="#000000"/>
      <inkml:brushProperty name="ignorePressure" value="0"/>
    </inkml:brush>
  </inkml:definitions>
  <inkml:trace contextRef="#ctx0" brushRef="#br0">77200.000 5050.000 590,'25.000'23.000'133,"0.000"-3.000"-31,0.000-3.000-31,0.000-2.000-31,0.000-1.000-18,0.000 3.000-5,0.000 3.000-4,0.000 4.000-5,0.000 1.000-4,0.000 0.000-7,0.000 0.000-5,0.000 0.000-6</inkml:trace>
</inkml:ink>
</file>

<file path=ppt/ink/ink28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44"/>
    </inkml:context>
    <inkml:brush xml:id="br0">
      <inkml:brushProperty name="width" value="0.0498020872473717" units="cm"/>
      <inkml:brushProperty name="height" value="0.0498020872473717" units="cm"/>
      <inkml:brushProperty name="color" value="#000000"/>
      <inkml:brushProperty name="ignorePressure" value="0"/>
    </inkml:brush>
  </inkml:definitions>
  <inkml:trace contextRef="#ctx0" brushRef="#br0">79150.000 3850.000 441,'0.000'-40.000'32,"0.000"23.000"15,0.000 22.000 14,0.000 22.000 16,-2.000 15.000 1,-3.000 9.000-14,-3.000 10.000-14,-2.000 10.000-14,-5.000 5.000-8,-2.000 4.000-5,-3.000 3.000-4,-3.000 3.000-4,-2.000 6.000-4,0.000 9.000-2,0.000 10.000-3,0.000 10.000-3,1.000 8.000-4,4.000 10.000-4,3.000 10.000-4,3.000 9.000-4,1.000 6.000-4,1.000 3.000-5,-1.000 3.000-5,1.000 4.000-4,-1.000-4.000-2,1.000-9.000-1,-1.000-10.000 0,1.000-8.000-1,1.000-14.000-1,3.000-15.000-1,3.000-15.000-2,4.000-16.000-1</inkml:trace>
</inkml:ink>
</file>

<file path=ppt/ink/ink28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45"/>
    </inkml:context>
    <inkml:brush xml:id="br0">
      <inkml:brushProperty name="width" value="0.0400230698287487" units="cm"/>
      <inkml:brushProperty name="height" value="0.0400230698287487" units="cm"/>
      <inkml:brushProperty name="color" value="#000000"/>
      <inkml:brushProperty name="ignorePressure" value="0"/>
    </inkml:brush>
  </inkml:definitions>
  <inkml:trace contextRef="#ctx0" brushRef="#br0">79100.000 3650.000 549,'4.000'-96.000'5,"10.000"10.000"10,10.000 10.000 9,9.000 9.000 9,7.000 9.000 6,7.000 9.000 0,6.000 10.000 0,7.000 10.000 1,4.000 7.000-3,3.000 6.000-3,3.000 7.000-3,4.000 6.000-4,-1.000 6.000-4,-3.000 6.000-5,-3.000 7.000-3,-2.000 6.000-5,-9.000 7.000-3,-12.000 10.000-1,-13.000 10.000-1,-12.000 9.000-2,-10.000 9.000-2,-6.000 9.000-5,-6.000 10.000-4,-6.000 10.000-5,-12.000 2.000 0,-15.000-3.000 0,-15.000-3.000 2,-16.000-2.000 1,-12.000-3.000-6,-5.000 1.000-12,-7.000-1.000-14,-5.000 1.000-12,-1.000-6.000-3,6.000-8.000 7,7.000-10.000 7,6.000-9.000 7,9.000-12.000 5,13.000-11.000 2,12.000-14.000 2,13.000-11.000 1</inkml:trace>
</inkml:ink>
</file>

<file path=ppt/ink/ink28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45"/>
    </inkml:context>
    <inkml:brush xml:id="br0">
      <inkml:brushProperty name="width" value="0.040030125528574" units="cm"/>
      <inkml:brushProperty name="height" value="0.040030125528574" units="cm"/>
      <inkml:brushProperty name="color" value="#000000"/>
      <inkml:brushProperty name="ignorePressure" value="0"/>
    </inkml:brush>
  </inkml:definitions>
  <inkml:trace contextRef="#ctx0" brushRef="#br0">80750.000 2000.000 549,'4.000'-46.000'6,"10.000"10.000"12,10.000 10.000 12,9.000 9.000 12,6.000 4.000 5,3.000 1.000-1,3.000-1.000-3,4.000 1.000-2,2.000 2.000-3,4.000 7.000-6,3.000 6.000-6,3.000 7.000-5,-4.000 5.000-5,-8.000 7.000-1,-10.000 6.000-3,-9.000 7.000-2,-9.000 7.000-3,-5.000 9.000-7,-7.000 10.000-4,-5.000 10.000-6,-15.000 5.000-3,-22.000 4.000-1,-22.000 3.000 0,-21.000 3.000-2,-12.000 1.000 0,1.000 1.000 0,-1.000-1.000 0,1.000 1.000-1,5.000-6.000 3,14.000-8.000 3,11.000-10.000 2,14.000-9.000 4,13.000-10.000 2,16.000-9.000 1,15.000-10.000 1,17.000-8.000 0,17.000-9.000 2,23.000-6.000-1,22.000-6.000 0,22.000-6.000 0,12.000-4.000-4,3.000 1.000-11,3.000-1.000-10,4.000 1.000-9,-10.000 1.000-4,-22.000 3.000 3,-22.000 3.000 4,-21.000 4.000 3,-14.000 1.000 2,-2.000 0.000-1,-3.000 0.000 0,-3.000 0.000-1</inkml:trace>
</inkml:ink>
</file>

<file path=ppt/ink/ink2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1:38"/>
    </inkml:context>
    <inkml:brush xml:id="br0">
      <inkml:brushProperty name="width" value="0.0358736179769039" units="cm"/>
      <inkml:brushProperty name="height" value="0.0358736179769039" units="cm"/>
      <inkml:brushProperty name="color" value="#00bff3"/>
      <inkml:brushProperty name="ignorePressure" value="0"/>
    </inkml:brush>
  </inkml:definitions>
  <inkml:trace contextRef="#ctx0" brushRef="#br0">27000.000 36150.000 613,'-165.000'20.000'38,"73.000"-9.000"7,72.000-10.000 8,72.000-8.000 8,40.000-4.000-2,9.000 3.000-11,10.000 3.000-11,10.000 4.000-10,5.000 1.000-12,4.000 0.000-12,3.000 0.000-11,3.000 0.000-12,3.000 0.000-8,3.000 0.000-7,3.000 0.000-7,4.000 0.000-5,-10.000 0.000-2,-22.000 0.000 4,-22.000 0.000 3,-21.000 0.000 4,-15.000 0.000 4,-6.000 0.000 3,-6.000 0.000 4,-6.000 0.000 3</inkml:trace>
</inkml:ink>
</file>

<file path=ppt/ink/ink28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46"/>
    </inkml:context>
    <inkml:brush xml:id="br0">
      <inkml:brushProperty name="width" value="0.0469280630350113" units="cm"/>
      <inkml:brushProperty name="height" value="0.0469280630350113" units="cm"/>
      <inkml:brushProperty name="color" value="#000000"/>
      <inkml:brushProperty name="ignorePressure" value="0"/>
    </inkml:brush>
  </inkml:definitions>
  <inkml:trace contextRef="#ctx0" brushRef="#br0">81350.000 4750.000 468,'-22.000'98.000'179,"6.000"-3.000"-43,7.000-3.000-43,6.000-2.000-42,-1.000-1.000-25,-5.000 3.000-6,-7.000 3.000-5,-5.000 4.000-6,-4.000-3.000-7,0.000-5.000-6,0.000-7.000-7,0.000-5.000-7,3.000-9.000-9,6.000-9.000-8,7.000-10.000-10,6.000-8.000-9,4.000-17.000-5,4.000-21.000-3,3.000-22.000-1,3.000-22.000-3</inkml:trace>
</inkml:ink>
</file>

<file path=ppt/ink/ink28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46"/>
    </inkml:context>
    <inkml:brush xml:id="br0">
      <inkml:brushProperty name="width" value="0.0378593355417252" units="cm"/>
      <inkml:brushProperty name="height" value="0.0378593355417252" units="cm"/>
      <inkml:brushProperty name="color" value="#000000"/>
      <inkml:brushProperty name="ignorePressure" value="0"/>
    </inkml:brush>
  </inkml:definitions>
  <inkml:trace contextRef="#ctx0" brushRef="#br0">81350.000 5250.000 581,'23.000'-46.000'5,"-3.000"10.000"11,-3.000 10.000 11,-2.000 9.000 10,0.000 4.000 6,7.000 1.000 0,6.000-1.000 0,7.000 1.000 0,4.000 1.000-4,3.000 3.000-5,3.000 3.000-7,4.000 4.000-5,2.000 1.000-6,4.000 0.000-4,3.000 0.000-4,3.000 0.000-4,-2.000 0.000-8,-6.000 0.000-10,-6.000 0.000-11,-6.000 0.000-9</inkml:trace>
</inkml:ink>
</file>

<file path=ppt/ink/ink28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46"/>
    </inkml:context>
    <inkml:brush xml:id="br0">
      <inkml:brushProperty name="width" value="0.0476797819137573" units="cm"/>
      <inkml:brushProperty name="height" value="0.0476797819137573" units="cm"/>
      <inkml:brushProperty name="color" value="#000000"/>
      <inkml:brushProperty name="ignorePressure" value="0"/>
    </inkml:brush>
  </inkml:definitions>
  <inkml:trace contextRef="#ctx0" brushRef="#br0">82400.000 4250.000 461,'-24.000'-19.000'12,"4.000"13.000"23,3.000 12.000 24,3.000 13.000 24,1.000 10.000 3,1.000 10.000-16,-1.000 10.000-17,1.000 9.000-16,-1.000 7.000-9,1.000 7.000-5,-1.000 6.000-2,1.000 7.000-4,-3.000 4.000-6,-2.000 3.000-7,-3.000 3.000-9,-3.000 4.000-8,-2.000 1.000-7,0.000 0.000-8,0.000 0.000-8,0.000 0.000-7,1.000-8.000-4,4.000-16.000 3,3.000-15.000 2,3.000-15.000 2,10.000-25.000-1,20.000-30.000-2,18.000-32.000-4,20.000-30.000-2,6.000-11.000 4,-2.000 14.000 12,-3.000 11.000 13,-3.000 14.000 12,2.000 3.000 8,10.000-2.000 2,10.000-3.000 4,9.000-3.000 3,1.000 1.000 5,-6.000 6.000 6,-6.000 7.000 7,-6.000 6.000 6,-9.000 7.000 3,-8.000 10.000 0,-10.000 10.000-1,-9.000 9.000 0,-7.000 10.000-3,-3.000 14.000-5,-3.000 11.000-5,-2.000 14.000-4,-8.000 10.000-4,-8.000 9.000-1,-10.000 10.000-1,-9.000 10.000-1,-7.000 0.000-2,-3.000-5.000-2,-3.000-7.000 0,-2.000-5.000-3,0.000-8.000-2,7.000-5.000-2,6.000-7.000-4,7.000-5.000-3,19.000-15.000-3,35.000-22.000-7,35.000-22.000-4,34.000-21.000-6,12.000-14.000-3,-9.000-2.000-1,-10.000-3.000-2,-8.000-3.000-1,-12.000 1.000-1,-12.000 6.000-1,-13.000 7.000-1,-12.000 6.000-2</inkml:trace>
</inkml:ink>
</file>

<file path=ppt/ink/ink28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47"/>
    </inkml:context>
    <inkml:brush xml:id="br0">
      <inkml:brushProperty name="width" value="0.0440982356667519" units="cm"/>
      <inkml:brushProperty name="height" value="0.0440982356667519" units="cm"/>
      <inkml:brushProperty name="color" value="#000000"/>
      <inkml:brushProperty name="ignorePressure" value="0"/>
    </inkml:brush>
  </inkml:definitions>
  <inkml:trace contextRef="#ctx0" brushRef="#br0">74100.000 8000.000 498,'21.000'-36.000'62,"-5.000"28.000"2,-7.000 28.000 1,-5.000 29.000 2,-4.000 21.000-5,0.000 16.000-10,0.000 15.000-12,0.000 17.000-10,-4.000 13.000-8,-5.000 13.000-5,-7.000 12.000-5,-5.000 13.000-5,-6.000 9.000-6,-3.000 6.000-5,-3.000 7.000-7,-2.000 6.000-6,-1.000 3.000-4,3.000 0.000-1,3.000 0.000-1,4.000 0.000 0,2.000 1.000-4,4.000 4.000-5,3.000 3.000-5,3.000 3.000-5,1.000-10.000-3,1.000-21.000-1,-1.000-22.000 0,1.000-22.000-1,-1.000-24.000 4,1.000-24.000 7,-1.000-26.000 8,1.000-24.000 7</inkml:trace>
</inkml:ink>
</file>

<file path=ppt/ink/ink28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47"/>
    </inkml:context>
    <inkml:brush xml:id="br0">
      <inkml:brushProperty name="width" value="0.0387593060731888" units="cm"/>
      <inkml:brushProperty name="height" value="0.0387593060731888" units="cm"/>
      <inkml:brushProperty name="color" value="#000000"/>
      <inkml:brushProperty name="ignorePressure" value="0"/>
    </inkml:brush>
  </inkml:definitions>
  <inkml:trace contextRef="#ctx0" brushRef="#br0">74000.000 8150.000 567,'26.000'-91.000'2,"4.000"19.000"5,3.000 19.000 5,3.000 19.000 4,7.000 10.000 5,14.000 4.000 7,11.000 3.000 6,14.000 3.000 7,5.000 4.000 1,1.000 7.000-4,-1.000 6.000-6,1.000 7.000-3,-6.000 5.000-4,-8.000 7.000-3,-10.000 6.000-3,-9.000 7.000-2,-10.000 7.000-3,-9.000 9.000-2,-10.000 10.000-3,-8.000 10.000-2,-11.000 7.000-3,-8.000 6.000-3,-10.000 7.000-2,-9.000 6.000-3,-10.000 3.000-3,-9.000 0.000-2,-10.000 0.000-2,-8.000 0.000-2,-9.000 0.000-4,-6.000 0.000-7,-6.000 0.000-5,-6.000 0.000-6,-4.000-7.000-2,1.000-11.000 3,-1.000-14.000 2,1.000-11.000 4,7.000-12.000-2,16.000-9.000-5,15.000-10.000-4,17.000-8.000-6</inkml:trace>
</inkml:ink>
</file>

<file path=ppt/ink/ink28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48"/>
    </inkml:context>
    <inkml:brush xml:id="br0">
      <inkml:brushProperty name="width" value="0.0464885793626308" units="cm"/>
      <inkml:brushProperty name="height" value="0.0464885793626308" units="cm"/>
      <inkml:brushProperty name="color" value="#000000"/>
      <inkml:brushProperty name="ignorePressure" value="0"/>
    </inkml:brush>
  </inkml:definitions>
  <inkml:trace contextRef="#ctx0" brushRef="#br0">76250.000 9250.000 473,'0.000'-49.000'3,"0.000"4.000"5,0.000 3.000 6,0.000 3.000 6,-4.000 3.000 4,-5.000 3.000 4,-7.000 3.000 3,-5.000 4.000 4,-11.000 7.000 0,-11.000 13.000-4,-14.000 12.000-2,-11.000 13.000-4,-4.000 7.000-4,6.000 4.000-3,7.000 3.000-3,6.000 3.000-4,4.000 1.000-2,4.000 1.000 1,3.000-1.000 0,3.000 1.000 0,1.000 2.000-1,1.000 7.000 0,-1.000 6.000-2,1.000 7.000 0,4.000 0.000 0,9.000-2.000 0,10.000-3.000 1,10.000-3.000 1,4.000-4.000-1,0.000-3.000-2,0.000-3.000-1,0.000-2.000-3,3.000-5.000 1,6.000-2.000 0,7.000-3.000 0,6.000-3.000 2,7.000-6.000-3,10.000-5.000-5,10.000-7.000-6,9.000-5.000-4,7.000-11.000-2,7.000-11.000 2,6.000-14.000 3,7.000-11.000 2,0.000-9.000-2,-2.000-3.000-6,-3.000-3.000-5,-3.000-2.000-6,-4.000-5.000-3,-3.000-2.000-2,-3.000-3.000 0,-2.000-3.000-2,-6.000-4.000 2,-6.000-3.000 5,-6.000-3.000 3,-6.000-2.000 6,-9.000 2.000 3,-8.000 9.000 3,-10.000 10.000 3,-9.000 10.000 4,-4.000 14.000 12,4.000 23.000 20,3.000 22.000 20,3.000 22.000 21,-2.000 13.000 3,-6.000 7.000-12,-6.000 6.000-13,-6.000 7.000-12,-4.000 4.000-9,1.000 3.000-4,-1.000 3.000-3,1.000 4.000-4,-3.000 1.000-4,-2.000 0.000-4,-3.000 0.000-5,-3.000 0.000-2,-2.000-2.000-5,0.000-3.000-2,0.000-3.000-3,0.000-2.000-2,1.000-5.000-4,4.000-2.000-4,3.000-3.000-4,3.000-3.000-3,6.000-17.000-9,9.000-27.000-13,10.000-28.000-13,10.000-28.000-12,4.000-15.000 0,0.000 1.000 15,0.000-1.000 14,0.000 1.000 14,0.000 2.000 12,0.000 7.000 7,0.000 6.000 8,0.000 7.000 8,1.000 5.000 6,4.000 7.000 1,3.000 6.000 3,3.000 7.000 2,3.000 2.000 4,3.000 1.000 5,3.000-1.000 4,4.000 1.000 5,2.000-1.000-1,4.000 1.000-7,3.000-1.000-6,3.000 1.000-8,-2.000 1.000-6,-6.000 3.000-7,-6.000 3.000-6,-6.000 4.000-7,-6.000 2.000-7,-2.000 4.000-6,-3.000 3.000-6,-3.000 3.000-7</inkml:trace>
</inkml:ink>
</file>

<file path=ppt/ink/ink28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48"/>
    </inkml:context>
    <inkml:brush xml:id="br0">
      <inkml:brushProperty name="width" value="0.0443040654063225" units="cm"/>
      <inkml:brushProperty name="height" value="0.0443040654063225" units="cm"/>
      <inkml:brushProperty name="color" value="#000000"/>
      <inkml:brushProperty name="ignorePressure" value="0"/>
    </inkml:brush>
  </inkml:definitions>
  <inkml:trace contextRef="#ctx0" brushRef="#br0">77650.000 8450.000 496,'-5.000'-52.000'38,"-9.000"47.000"13,-10.000 47.000 12,-8.000 48.000 12,-6.000 25.000-1,1.000 7.000-13,-1.000 6.000-14,1.000 7.000-14,-1.000 4.000-9,1.000 3.000-6,-1.000 3.000-6,1.000 4.000-5,-3.000-1.000-7,-2.000-3.000-7,-3.000-3.000-8,-3.000-2.000-7,2.000-8.000-8,10.000-8.000-7,10.000-10.000-8,9.000-9.000-7,7.000-15.000-2,7.000-18.000 5,6.000-19.000 6,7.000-18.000 4</inkml:trace>
</inkml:ink>
</file>

<file path=ppt/ink/ink28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49"/>
    </inkml:context>
    <inkml:brush xml:id="br0">
      <inkml:brushProperty name="width" value="0.0410177744925022" units="cm"/>
      <inkml:brushProperty name="height" value="0.0410177744925022" units="cm"/>
      <inkml:brushProperty name="color" value="#000000"/>
      <inkml:brushProperty name="ignorePressure" value="0"/>
    </inkml:brush>
  </inkml:definitions>
  <inkml:trace contextRef="#ctx0" brushRef="#br0">78000.000 9450.000 536,'-4.000'-44.000'3,"-5.000"13.000"8,-7.000 12.000 7,-5.000 13.000 8,-3.000 15.000 8,4.000 19.000 9,3.000 19.000 10,3.000 19.000 10,3.000 7.000-1,3.000-3.000-13,3.000-3.000-11,4.000-2.000-13,4.000-5.000-8,6.000-2.000-5,7.000-3.000-5,6.000-3.000-5,6.000-6.000-2,6.000-5.000 0,7.000-7.000-2,6.000-5.000 1,6.000-8.000-9,6.000-5.000-17,7.000-7.000-17,6.000-5.000-17,-2.000-8.000-7,-9.000-5.000 2,-10.000-7.000 1,-8.000-5.000 2</inkml:trace>
</inkml:ink>
</file>

<file path=ppt/ink/ink28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49"/>
    </inkml:context>
    <inkml:brush xml:id="br0">
      <inkml:brushProperty name="width" value="0.0378016568720341" units="cm"/>
      <inkml:brushProperty name="height" value="0.0378016568720341" units="cm"/>
      <inkml:brushProperty name="color" value="#000000"/>
      <inkml:brushProperty name="ignorePressure" value="0"/>
    </inkml:brush>
  </inkml:definitions>
  <inkml:trace contextRef="#ctx0" brushRef="#br0">78750.000 9250.000 581,'-111.000'3.000'63,"28.000"6.000"-2,28.000 7.000-3,29.000 6.000-1,11.000 9.000-5,-2.000 13.000-10,-3.000 12.000-8,-3.000 13.000-9,-6.000 9.000-9,-5.000 6.000-7,-7.000 7.000-8,-5.000 6.000-7,-8.000 7.000-6,-5.000 10.000-4,-7.000 10.000-5,-5.000 9.000-4,3.000-8.000 0,17.000-25.000 6,15.000-25.000 5,16.000-25.000 6,7.000-13.000-7,1.000 1.000-18,-1.000-1.000-19,1.000 1.000-19</inkml:trace>
</inkml:ink>
</file>

<file path=ppt/ink/ink28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50"/>
    </inkml:context>
    <inkml:brush xml:id="br0">
      <inkml:brushProperty name="width" value="0.0373107604682446" units="cm"/>
      <inkml:brushProperty name="height" value="0.0373107604682446" units="cm"/>
      <inkml:brushProperty name="color" value="#000000"/>
      <inkml:brushProperty name="ignorePressure" value="0"/>
    </inkml:brush>
  </inkml:definitions>
  <inkml:trace contextRef="#ctx0" brushRef="#br0">79250.000 9650.000 589,'48.000'48.000'185,"-3.000"-3.000"-55,-3.000-3.000-55,-2.000-2.000-55</inkml:trace>
</inkml:ink>
</file>

<file path=ppt/ink/ink2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1:39"/>
    </inkml:context>
    <inkml:brush xml:id="br0">
      <inkml:brushProperty name="width" value="0.0325132124125957" units="cm"/>
      <inkml:brushProperty name="height" value="0.0325132124125957" units="cm"/>
      <inkml:brushProperty name="color" value="#00bff3"/>
      <inkml:brushProperty name="ignorePressure" value="0"/>
    </inkml:brush>
  </inkml:definitions>
  <inkml:trace contextRef="#ctx0" brushRef="#br0">31200.000 35500.000 676,'117.000'0.000'91,"-16.000"0.000"-20,-15.000 0.000-20,-15.000 0.000-20,-7.000-2.000-12,3.000-3.000-2,3.000-3.000-3,4.000-2.000-2,-1.000-1.000-3,-3.000 3.000-3,-3.000 3.000-3,-2.000 4.000-4,-5.000 1.000 0,-2.000 0.000 0,-3.000 0.000 1,-3.000 0.000-1,1.000 0.000 1,6.000 0.000-1,7.000 0.000 0,6.000 0.000 0,4.000 0.000-1,4.000 0.000-2,3.000 0.000 0,3.000 0.000-2,1.000 0.000 0,1.000 0.000 1,-1.000 0.000 0,1.000 0.000 1,1.000 0.000 0,3.000 0.000 1,3.000 0.000 1,4.000 0.000 0,1.000 1.000 1,0.000 4.000 0,0.000 3.000 0,0.000 3.000-1,0.000-1.000 0,0.000-2.000-1,0.000-3.000-1,0.000-3.000-2,4.000-2.000-1,10.000 0.000 0,10.000 0.000 0,9.000 0.000 0,2.000 0.000 1,-2.000 0.000 1,-3.000 0.000 2,-3.000 0.000 1,-2.000 0.000 1,0.000 0.000 0,0.000 0.000-1,0.000 0.000 1,1.000-2.000 0,4.000-3.000 0,3.000-3.000 0,3.000-2.000 1,-1.000-1.000 0,-2.000 3.000-1,-3.000 3.000-1,-3.000 4.000 0,-2.000-1.000-1,0.000-3.000 1,0.000-3.000-1,0.000-2.000 0,1.000-1.000 0,4.000 3.000 0,3.000 3.000 1,3.000 4.000-1,1.000 1.000 1,1.000 0.000 0,-1.000 0.000 0,1.000 0.000 1,-1.000 0.000-1,1.000 0.000 2,-1.000 0.000-1,1.000 0.000 1,1.000 0.000 0,3.000 0.000 1,3.000 0.000-1,4.000 0.000 0,7.000 0.000 0,13.000 0.000 2,12.000 0.000 0,13.000 0.000 1,12.000-2.000 0,13.000-3.000-1,12.000-3.000-2,13.000-2.000-2,4.000-3.000-1,-3.000 1.000-2,-3.000-1.000-1,-2.000 1.000-1,-5.000-1.000 0,-2.000 1.000 3,-3.000-1.000 2,-3.000 1.000 2,-2.000 1.000 2,0.000 3.000 0,0.000 3.000 0,0.000 4.000 0,3.000 1.000-1,6.000 0.000 0,7.000 0.000-2,6.000 0.000-1,-1.000-2.000 0,-5.000-3.000 1,-7.000-3.000 2,-5.000-2.000 0,-3.000-5.000-1,4.000-2.000-3,3.000-3.000-3,3.000-3.000-3,-2.000-2.000-2,-6.000 0.000 2,-6.000 0.000 0,-6.000 0.000 2,-7.000 1.000 0,-6.000 4.000 1,-6.000 3.000 0,-6.000 3.000 1,-1.000 1.000 0,7.000 1.000 0,6.000-1.000-2,7.000 1.000 0,2.000 1.000-1,1.000 3.000-1,-1.000 3.000-3,1.000 4.000 0,-7.000-1.000-3,-12.000-3.000-3,-13.000-3.000-2,-12.000-2.000-3,-13.000-3.000 1,-12.000 1.000 4,-13.000-1.000 4,-12.000 1.000 4,-16.000-1.000 2,-19.000 1.000 3,-18.000-1.000 0,-19.000 1.000 3</inkml:trace>
</inkml:ink>
</file>

<file path=ppt/ink/ink28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50"/>
    </inkml:context>
    <inkml:brush xml:id="br0">
      <inkml:brushProperty name="width" value="0.0496186055243015" units="cm"/>
      <inkml:brushProperty name="height" value="0.0496186055243015" units="cm"/>
      <inkml:brushProperty name="color" value="#000000"/>
      <inkml:brushProperty name="ignorePressure" value="0"/>
    </inkml:brush>
  </inkml:definitions>
  <inkml:trace contextRef="#ctx0" brushRef="#br0">81250.000 8450.000 443,'-46.000'-18.000'76,"10.000"17.000"-7,10.000 15.000-8,9.000 16.000-7,4.000 12.000-6,1.000 9.000-7,-1.000 10.000-7,1.000 10.000-6,-1.000 5.000-3,1.000 4.000-2,-1.000 3.000-1,1.000 3.000-1,-3.000 4.000-3,-2.000 7.000-3,-3.000 6.000-5,-3.000 7.000-3,-1.000 5.000-3,4.000 7.000-4,3.000 6.000-1,3.000 7.000-3,1.000 7.000-4,1.000 9.000-3,-1.000 10.000-5,1.000 10.000-3,-1.000 7.000-7,1.000 6.000-6,-1.000 7.000-8,1.000 6.000-8,1.000-7.000-3,3.000-18.000 1,3.000-19.000 0,4.000-18.000 2</inkml:trace>
</inkml:ink>
</file>

<file path=ppt/ink/ink28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50"/>
    </inkml:context>
    <inkml:brush xml:id="br0">
      <inkml:brushProperty name="width" value="0.040069792419672" units="cm"/>
      <inkml:brushProperty name="height" value="0.040069792419672" units="cm"/>
      <inkml:brushProperty name="color" value="#000000"/>
      <inkml:brushProperty name="ignorePressure" value="0"/>
    </inkml:brush>
  </inkml:definitions>
  <inkml:trace contextRef="#ctx0" brushRef="#br0">81000.000 8200.000 549,'4.000'-71.000'3,"10.000"10.000"8,10.000 10.000 7,9.000 9.000 8,6.000 9.000 4,3.000 9.000 4,3.000 10.000 3,4.000 10.000 4,7.000 4.000-1,13.000 0.000-4,12.000 0.000-6,13.000 0.000-3,2.000 4.000-4,-5.000 10.000-3,-7.000 10.000-1,-5.000 9.000-2,-11.000 10.000-2,-11.000 14.000-4,-14.000 11.000-3,-11.000 14.000-4,-17.000 11.000-3,-18.000 14.000-6,-19.000 11.000-5,-18.000 14.000-6,-20.000 10.000 0,-18.000 9.000 1,-19.000 10.000 2,-18.000 10.000 2,-6.000-4.000-4,10.000-16.000-11,10.000-15.000-9,9.000-15.000-10,9.000-18.000-5,9.000-19.000 1,10.000-18.000 2,10.000-19.000 1,8.000-13.000 4,10.000-6.000 7,10.000-6.000 6,9.000-6.000 7</inkml:trace>
</inkml:ink>
</file>

<file path=ppt/ink/ink28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51"/>
    </inkml:context>
    <inkml:brush xml:id="br0">
      <inkml:brushProperty name="width" value="0.0511845983564854" units="cm"/>
      <inkml:brushProperty name="height" value="0.0511845983564854" units="cm"/>
      <inkml:brushProperty name="color" value="#000000"/>
      <inkml:brushProperty name="ignorePressure" value="0"/>
    </inkml:brush>
  </inkml:definitions>
  <inkml:trace contextRef="#ctx0" brushRef="#br0">83100.000 8950.000 429,'-29.000'-15.000'77,"-5.000"23.000"-10,-7.000 22.000-8,-5.000 22.000-9,-8.000 13.000-8,-5.000 7.000-5,-7.000 6.000-7,-5.000 7.000-5,-4.000 0.000-4,0.000-2.000-1,0.000-3.000-1,0.000-3.000-2,3.000-6.000-1,6.000-5.000-3,7.000-7.000-2,6.000-5.000-3,10.000-6.000-3,17.000-3.000-6,15.000-3.000-4,16.000-2.000-5,15.000-9.000-3,16.000-12.000 2,15.000-13.000 1,17.000-12.000 1,5.000-9.000-1,-3.000-2.000-2,-3.000-3.000-2,-2.000-3.000-3,-8.000-2.000-1,-8.000 0.000 1,-10.000 0.000-1,-9.000 0.000 1,7.000-4.000-1,26.000-5.000 0,24.000-7.000-1,26.000-5.000-1,2.000 0.000 2,-18.000 10.000 3,-19.000 10.000 3,-18.000 9.000 3,-20.000 12.000 11,-18.000 16.000 18,-19.000 15.000 18,-18.000 17.000 18,-9.000 5.000 4,4.000-3.000-12,3.000-3.000-11,3.000-2.000-12,1.000-3.000-7,1.000 1.000 0,-1.000-1.000-2,1.000 1.000-1,10.000-3.000-5,22.000-2.000-8,22.000-3.000-10,23.000-3.000-8,10.000-10.000-3,0.000-16.000 0,0.000-15.000 2,0.000-15.000 0,-5.000-7.000 2,-9.000 3.000 1,-10.000 3.000 2,-8.000 4.000 0,-8.000-4.000 1,-2.000-9.000 0,-3.000-10.000-1,-3.000-8.000-1,-7.000-3.000 1,-9.000 7.000 1,-10.000 6.000 0,-8.000 7.000 2,-11.000 4.000 0,-8.000 3.000-1,-10.000 3.000 0,-9.000 4.000-1,-10.000 2.000-2,-9.000 4.000-2,-10.000 3.000-1,-8.000 3.000-2,-1.000 6.000-1,9.000 9.000 1,10.000 10.000 1,10.000 10.000 0,8.000 4.000 2,10.000 0.000 1,10.000 0.000 2,9.000 0.000 1</inkml:trace>
</inkml:ink>
</file>

<file path=ppt/ink/ink28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51"/>
    </inkml:context>
    <inkml:brush xml:id="br0">
      <inkml:brushProperty name="width" value="0.0402727834880352" units="cm"/>
      <inkml:brushProperty name="height" value="0.0402727834880352" units="cm"/>
      <inkml:brushProperty name="color" value="#000000"/>
      <inkml:brushProperty name="ignorePressure" value="0"/>
    </inkml:brush>
  </inkml:definitions>
  <inkml:trace contextRef="#ctx0" brushRef="#br0">84300.000 9700.000 546,'46.000'0.000'4,"-5.000"0.000"8,-7.000 0.000 8,-5.000 0.000 8,-6.000 3.000 4,-3.000 6.000-2,-3.000 7.000-2,-2.000 6.000 0,-3.000 3.000 0,1.000 0.000 3,-1.000 0.000 3,1.000 0.000 3,-4.000 4.000-2,-6.000 10.000-6,-6.000 10.000-7,-6.000 9.000-6,-6.000 2.000-5,-2.000-2.000-1,-3.000-3.000-2,-3.000-3.000-1,13.000-7.000-3,32.000-9.000-8,31.000-10.000-5,32.000-8.000-7,16.000-12.000-10,4.000-12.000-15,3.000-13.000-15,3.000-12.000-15,-10.000-5.000-3,-21.000 3.000 10,-22.000 3.000 9,-22.000 4.000 9</inkml:trace>
</inkml:ink>
</file>

<file path=ppt/ink/ink28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52"/>
    </inkml:context>
    <inkml:brush xml:id="br0">
      <inkml:brushProperty name="width" value="0.0364174507558346" units="cm"/>
      <inkml:brushProperty name="height" value="0.0364174507558346" units="cm"/>
      <inkml:brushProperty name="color" value="#000000"/>
      <inkml:brushProperty name="ignorePressure" value="0"/>
    </inkml:brush>
  </inkml:definitions>
  <inkml:trace contextRef="#ctx0" brushRef="#br0">81450.000 7100.000 604,'-32.000'0.000'8,"39.000"0.000"17,36.000 0.000 16,39.000 0.000 16,25.000 0.000 5,17.000 0.000-10,15.000 0.000-9,16.000 0.000-10,13.000 0.000-7,14.000 0.000-5,11.000 0.000-6,14.000 0.000-6,5.000 0.000-5,1.000 0.000-6,-1.000 0.000-3,1.000 0.000-6,-4.000 0.000-8,-6.000 0.000-13,-6.000 0.000-11,-6.000 0.000-12,-21.000 0.000-2,-34.000 0.000 10,-35.000 0.000 10,-33.000 0.000 8,-20.000 0.000 5,-3.000 0.000-3,-3.000 0.000-1,-2.000 0.000-3</inkml:trace>
</inkml:ink>
</file>

<file path=ppt/ink/ink28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53"/>
    </inkml:context>
    <inkml:brush xml:id="br0">
      <inkml:brushProperty name="width" value="0.0414212346076965" units="cm"/>
      <inkml:brushProperty name="height" value="0.0414212346076965" units="cm"/>
      <inkml:brushProperty name="color" value="#000000"/>
      <inkml:brushProperty name="ignorePressure" value="0"/>
    </inkml:brush>
  </inkml:definitions>
  <inkml:trace contextRef="#ctx0" brushRef="#br0">86400.000 6750.000 531,'29.000'-46.000'99,"10.000"10.000"-16,10.000 10.000-18,9.000 9.000-16,4.000 4.000-11,1.000 1.000-5,-1.000-1.000-4,1.000 1.000-6,2.000 1.000-3,7.000 3.000-6,6.000 3.000-4,7.000 4.000-5,4.000 1.000-5,3.000 0.000-9,3.000 0.000-8,4.000 0.000-8,-4.000 1.000-3,-9.000 4.000 4,-10.000 3.000 2,-8.000 3.000 3,-9.000 1.000-2,-6.000 1.000-8,-6.000-1.000-8,-6.000 1.000-8,-9.000 1.000-3,-8.000 3.000 0,-10.000 3.000 2,-9.000 4.000 1</inkml:trace>
</inkml:ink>
</file>

<file path=ppt/ink/ink28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54"/>
    </inkml:context>
    <inkml:brush xml:id="br0">
      <inkml:brushProperty name="width" value="0.0434058383107185" units="cm"/>
      <inkml:brushProperty name="height" value="0.0434058383107185" units="cm"/>
      <inkml:brushProperty name="color" value="#000000"/>
      <inkml:brushProperty name="ignorePressure" value="0"/>
    </inkml:brush>
  </inkml:definitions>
  <inkml:trace contextRef="#ctx0" brushRef="#br0">86150.000 7850.000 506,'-41.000'0.000'16,"19.000"0.000"12,19.000 0.000 12,19.000 0.000 12,10.000-2.000 3,4.000-3.000-8,3.000-3.000-7,3.000-2.000-8,6.000-1.000-4,9.000 3.000-4,10.000 3.000-2,10.000 4.000-3,5.000 2.000-2,4.000 4.000-2,3.000 3.000-1,3.000 3.000-2,1.000 1.000-1,1.000 1.000-3,-1.000-1.000-1,1.000 1.000-2,1.000-3.000-3,3.000-2.000-8,3.000-3.000-7,4.000-3.000-6,2.000-2.000-6,4.000 0.000-5,3.000 0.000-5,3.000 0.000-6,-5.000-2.000 0,-12.000-3.000 4,-13.000-3.000 4,-12.000-2.000 3,-12.000-1.000 0,-8.000 3.000-6,-10.000 3.000-6,-9.000 4.000-5</inkml:trace>
</inkml:ink>
</file>

<file path=ppt/ink/ink28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55"/>
    </inkml:context>
    <inkml:brush xml:id="br0">
      <inkml:brushProperty name="width" value="0.0445920377969742" units="cm"/>
      <inkml:brushProperty name="height" value="0.0445920377969742" units="cm"/>
      <inkml:brushProperty name="color" value="#000000"/>
      <inkml:brushProperty name="ignorePressure" value="0"/>
    </inkml:brush>
  </inkml:definitions>
  <inkml:trace contextRef="#ctx0" brushRef="#br0">89600.000 7100.000 493,'31.000'-22.000'117,"13.000"6.000"-23,12.000 7.000-25,13.000 6.000-23,7.000 3.000-14,4.000 0.000-3,3.000 0.000-4,3.000 0.000-3,15.000 0.000-4,29.000 0.000-1,28.000 0.000-3,28.000 0.000-3,10.000 0.000-2,-5.000 0.000-5,-7.000 0.000-5,-5.000 0.000-5,-6.000 0.000-3,-3.000 0.000-1,-3.000 0.000-3,-2.000 0.000-1,-6.000 0.000-1,-6.000 0.000-2,-6.000 0.000 0,-6.000 0.000-3,-6.000 0.000 1,-2.000 0.000-1,-3.000 0.000 0,-3.000 0.000-1,-9.000 0.000 1,-11.000 0.000-1,-14.000 0.000 0,-11.000 0.000 0,-11.000 0.000-2,-5.000 0.000 0,-7.000 0.000-1,-5.000 0.000-2</inkml:trace>
</inkml:ink>
</file>

<file path=ppt/ink/ink28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55"/>
    </inkml:context>
    <inkml:brush xml:id="br0">
      <inkml:brushProperty name="width" value="0.0393431410193443" units="cm"/>
      <inkml:brushProperty name="height" value="0.0393431410193443" units="cm"/>
      <inkml:brushProperty name="color" value="#000000"/>
      <inkml:brushProperty name="ignorePressure" value="0"/>
    </inkml:brush>
  </inkml:definitions>
  <inkml:trace contextRef="#ctx0" brushRef="#br0">90100.000 7750.000 559,'-10.000'-22.000'102,"32.000"6.000"-18,31.000 7.000-19,32.000 6.000-19,13.000 6.000-12,-3.000 6.000-5,-3.000 7.000-4,-2.000 6.000-6,-9.000 6.000-4,-12.000 6.000-4,-13.000 7.000-4,-12.000 6.000-4,-12.000 4.000-3,-8.000 4.000-2,-10.000 3.000-4,-9.000 3.000-2,-15.000 4.000-1,-18.000 7.000-1,-19.000 6.000-1,-18.000 7.000 0,-12.000 0.000 0,-3.000-2.000 1,-3.000-3.000 1,-2.000-3.000 0,0.000-7.000 2,7.000-9.000 3,6.000-10.000 1,7.000-8.000 4,19.000-9.000-1,35.000-6.000-1,35.000-6.000-1,34.000-6.000-1,21.000-12.000-6,10.000-15.000-10,10.000-15.000-10,9.000-16.000-9,2.000-8.000-4,-2.000 0.000 4,-3.000 0.000 4,-3.000 0.000 4,-12.000 3.000 0,-18.000 6.000 0,-19.000 7.000-1,-18.000 6.000-1</inkml:trace>
</inkml:ink>
</file>

<file path=ppt/ink/ink28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56"/>
    </inkml:context>
    <inkml:brush xml:id="br0">
      <inkml:brushProperty name="width" value="0.0490675531327724" units="cm"/>
      <inkml:brushProperty name="height" value="0.0490675531327724" units="cm"/>
      <inkml:brushProperty name="color" value="#000000"/>
      <inkml:brushProperty name="ignorePressure" value="0"/>
    </inkml:brush>
  </inkml:definitions>
  <inkml:trace contextRef="#ctx0" brushRef="#br0">91600.000 7600.000 448,'70.000'48.000'93,"-9.000"-3.000"-21,-10.000-3.000-21,-8.000-2.000-21,-9.000 0.000-12,-6.000 7.000-1,-6.000 6.000-1,-6.000 7.000-3,-12.000 5.000-3,-15.000 7.000-6,-15.000 6.000-7,-16.000 7.000-7,-12.000 0.000-1,-5.000-2.000 1,-7.000-3.000 3,-5.000-3.000 2,-1.000-6.000 1,6.000-5.000-1,7.000-7.000-1,6.000-5.000 0,6.000-9.000 1,6.000-9.000 1,7.000-10.000 3,6.000-8.000 2,20.000-14.000-2,34.000-15.000-6,35.000-15.000-6,35.000-16.000-5,13.000-10.000-3,-6.000-3.000-1,-6.000-3.000 0,-6.000-2.000-1,-7.000-5.000 0,-6.000-2.000 0,-6.000-3.000 1,-6.000-3.000 0,-6.000-1.000 1,-2.000 4.000 2,-3.000 3.000 3,-3.000 3.000 2,-7.000 4.000 2,-9.000 7.000 4,-10.000 6.000 2,-8.000 7.000 3,-6.000 5.000 4,1.000 7.000 6,-1.000 6.000 5,1.000 7.000 6,-1.000 10.000 10,1.000 16.000 15,-1.000 15.000 16,1.000 17.000 16,-3.000 7.000 0,-2.000 0.000-14,-3.000 0.000-13,-3.000 0.000-14,-2.000 1.000-9,0.000 4.000-3,0.000 3.000-4,0.000 3.000-2,1.000 3.000-2,4.000 3.000-1,3.000 3.000 0,3.000 4.000-1,3.000-3.000-1,3.000-5.000-3,3.000-7.000-4,4.000-5.000-2,1.000-4.000-2,0.000 0.000 0,0.000 0.000 0,0.000 0.000 1,0.000 0.000-3,0.000 0.000-1,0.000 0.000-2,0.000 0.000-3,-8.000 0.000-3,-16.000 0.000-5,-15.000 0.000-5,-15.000 0.000-5,-15.000-2.000-3,-12.000-3.000-4,-13.000-3.000-3,-12.000-2.000-3,-7.000-5.000 1,1.000-2.000 2,-1.000-3.000 2,1.000-3.000 3,1.000-6.000 2,3.000-5.000-2,3.000-7.000 0,4.000-5.000-1,7.000-4.000 1,13.000 0.000 3,12.000 0.000 3,13.000 0.000 2</inkml:trace>
</inkml:ink>
</file>

<file path=ppt/ink/ink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1:57"/>
    </inkml:context>
    <inkml:brush xml:id="br0">
      <inkml:brushProperty name="width" value="0.0370411463081837" units="cm"/>
      <inkml:brushProperty name="height" value="0.0370411463081837" units="cm"/>
      <inkml:brushProperty name="color" value="#000000"/>
      <inkml:brushProperty name="ignorePressure" value="0"/>
    </inkml:brush>
  </inkml:definitions>
  <inkml:trace contextRef="#ctx0" brushRef="#br0">52850.000 23200.000 593,'-44.000'3.000'32,"13.000"6.000"5,12.000 7.000 5,13.000 6.000 6,7.000 7.000-1,4.000 10.000-7,3.000 10.000-7,3.000 9.000-8,-1.000 6.000-3,-2.000 3.000-2,-3.000 3.000-2,-3.000 4.000-1,-6.000 2.000-4,-5.000 4.000-4,-7.000 3.000-6,-5.000 3.000-4,-3.000-5.000-7,4.000-12.000-10,3.000-13.000-10,3.000-12.000-10,7.000-19.000-8,14.000-25.000-8,11.000-25.000-6,14.000-25.000-7,3.000-10.000 3,-2.000 7.000 13,-3.000 6.000 13,-3.000 7.000 14</inkml:trace>
</inkml:ink>
</file>

<file path=ppt/ink/ink2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1:51"/>
    </inkml:context>
    <inkml:brush xml:id="br0">
      <inkml:brushProperty name="width" value="0.0413539074361324" units="cm"/>
      <inkml:brushProperty name="height" value="0.0413539074361324" units="cm"/>
      <inkml:brushProperty name="color" value="#00bff3"/>
      <inkml:brushProperty name="ignorePressure" value="0"/>
    </inkml:brush>
  </inkml:definitions>
  <inkml:trace contextRef="#ctx0" brushRef="#br0">34850.000 32950.000 531,'-7.000'-80.000'60,"-11.000"41.000"-8,-14.000 40.000-7,-11.000 42.000-8,-7.000 27.000-4,0.000 16.000-4,0.000 15.000-4,0.000 17.000-3,1.000 3.000-2,4.000-5.000-1,3.000-7.000-1,3.000-5.000-2,4.000-8.000-1,7.000-5.000 0,6.000-7.000 0,7.000-5.000-2,4.000-9.000 0,3.000-9.000-4,3.000-10.000-2,4.000-8.000-3,4.000-8.000-2,6.000-2.000-3,7.000-3.000-3,6.000-3.000-2,10.000-10.000-1,17.000-16.000-1,15.000-15.000 1,16.000-15.000 0,9.000-18.000-1,3.000-19.000 0,3.000-18.000-1,4.000-19.000-1,-3.000-12.000 1,-5.000-2.000 0,-7.000-3.000 2,-5.000-3.000 2,-11.000 4.000 0,-11.000 13.000 2,-14.000 12.000 2,-11.000 13.000 2,-11.000 4.000 1,-5.000-3.000 3,-7.000-3.000 1,-5.000-2.000 2,-9.000 5.000 0,-9.000 16.000 1,-10.000 15.000 0,-8.000 17.000-1,-9.000 13.000-5,-6.000 13.000-12,-6.000 12.000-12,-6.000 13.000-12,-2.000 10.000-7,3.000 10.000-2,3.000 10.000-4,4.000 9.000-1,5.000-1.000 0,10.000-8.000 4,10.000-10.000 4,9.000-9.000 5,6.000-5.000 4,3.000 0.000 4,3.000 0.000 5,4.000 0.000 3</inkml:trace>
</inkml:ink>
</file>

<file path=ppt/ink/ink29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56"/>
    </inkml:context>
    <inkml:brush xml:id="br0">
      <inkml:brushProperty name="width" value="0.0297798030078411" units="cm"/>
      <inkml:brushProperty name="height" value="0.0297798030078411" units="cm"/>
      <inkml:brushProperty name="color" value="#000000"/>
      <inkml:brushProperty name="ignorePressure" value="0"/>
    </inkml:brush>
  </inkml:definitions>
  <inkml:trace contextRef="#ctx0" brushRef="#br0">92900.000 7950.000 738,'51.000'-47.000'3,"4.000"6.000"7,3.000 7.000 5,3.000 6.000 7,4.000 4.000 4,7.000 4.000 0,6.000 3.000 3,7.000 3.000 0,0.000 3.000 0,-2.000 3.000-4,-3.000 3.000-2,-3.000 4.000-3,-9.000 1.000-15,-11.000 0.000-29,-14.000 0.000-29,-11.000 0.000-27</inkml:trace>
</inkml:ink>
</file>

<file path=ppt/ink/ink29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57"/>
    </inkml:context>
    <inkml:brush xml:id="br0">
      <inkml:brushProperty name="width" value="0.0385645963251591" units="cm"/>
      <inkml:brushProperty name="height" value="0.0385645963251591" units="cm"/>
      <inkml:brushProperty name="color" value="#000000"/>
      <inkml:brushProperty name="ignorePressure" value="0"/>
    </inkml:brush>
  </inkml:definitions>
  <inkml:trace contextRef="#ctx0" brushRef="#br0">91100.000 4250.000 570,'23.000'-61.000'9,"-3.000"28.000"16,-3.000 28.000 18,-2.000 29.000 17,-9.000 22.000 2,-12.000 20.000-11,-13.000 18.000-11,-12.000 20.000-12,-12.000 8.000-8,-8.000 1.000-1,-10.000-1.000-4,-9.000 1.000-2,-4.000-4.000-3,4.000-6.000-1,3.000-6.000-2,3.000-6.000-1,7.000-10.000-1,14.000-12.000-2,11.000-13.000 0,14.000-12.000-2,10.000-9.000-1,9.000-2.000-4,10.000-3.000-3,10.000-3.000-4,8.000-6.000-1,10.000-5.000-1,10.000-7.000-1,9.000-5.000 0,15.000-8.000-1,22.000-5.000-2,22.000-7.000-3,23.000-5.000-3,3.000-6.000-2,-11.000-3.000-4,-14.000-3.000-3,-11.000-2.000-4,-14.000-1.000 1,-11.000 3.000 4,-14.000 3.000 5,-11.000 4.000 5</inkml:trace>
</inkml:ink>
</file>

<file path=ppt/ink/ink29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57"/>
    </inkml:context>
    <inkml:brush xml:id="br0">
      <inkml:brushProperty name="width" value="0.0343349613249302" units="cm"/>
      <inkml:brushProperty name="height" value="0.0343349613249302" units="cm"/>
      <inkml:brushProperty name="color" value="#000000"/>
      <inkml:brushProperty name="ignorePressure" value="0"/>
    </inkml:brush>
  </inkml:definitions>
  <inkml:trace contextRef="#ctx0" brushRef="#br0">91850.000 4750.000 640,'-47.000'0.000'0,"6.000"0.000"0,7.000 0.000 0,6.000 0.000 0,4.000 4.000 9,4.000 10.000 18,3.000 10.000 18,3.000 9.000 17,-1.000 10.000 3,-2.000 14.000-11,-3.000 11.000-13,-3.000 14.000-12,-2.000 11.000-10,0.000 14.000-11,0.000 11.000-8,0.000 14.000-10,-2.000 5.000-4,-3.000 1.000 3,-3.000-1.000 2,-2.000 1.000 2,2.000-12.000 1,9.000-21.000 0,10.000-22.000 0,10.000-22.000-1</inkml:trace>
</inkml:ink>
</file>

<file path=ppt/ink/ink29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57"/>
    </inkml:context>
    <inkml:brush xml:id="br0">
      <inkml:brushProperty name="width" value="0.0499127916991711" units="cm"/>
      <inkml:brushProperty name="height" value="0.0499127916991711" units="cm"/>
      <inkml:brushProperty name="color" value="#000000"/>
      <inkml:brushProperty name="ignorePressure" value="0"/>
    </inkml:brush>
  </inkml:definitions>
  <inkml:trace contextRef="#ctx0" brushRef="#br0">93200.000 4400.000 440,'1.000'-68.000'3,"4.000"17.000"4,3.000 15.000 6,3.000 16.000 5,-1.000 18.000 10,-2.000 22.000 17,-3.000 22.000 17,-3.000 23.000 16,-6.000 13.000 1,-5.000 6.000-15,-7.000 7.000-14,-5.000 6.000-15,-3.000 6.000-10,4.000 6.000-4,3.000 7.000-6,3.000 6.000-6,3.000 6.000-3,3.000 6.000-4,3.000 7.000-4,4.000 6.000-3,1.000 3.000-5,0.000 0.000-6,0.000 0.000-6,0.000 0.000-6,-2.000-7.000-6,-3.000-11.000-5,-3.000-14.000-4,-2.000-11.000-6,-3.000-12.000-1,1.000-9.000 1,-1.000-10.000 2,1.000-8.000 2</inkml:trace>
</inkml:ink>
</file>

<file path=ppt/ink/ink29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57"/>
    </inkml:context>
    <inkml:brush xml:id="br0">
      <inkml:brushProperty name="width" value="0.0369487814605236" units="cm"/>
      <inkml:brushProperty name="height" value="0.0369487814605236" units="cm"/>
      <inkml:brushProperty name="color" value="#000000"/>
      <inkml:brushProperty name="ignorePressure" value="0"/>
    </inkml:brush>
  </inkml:definitions>
  <inkml:trace contextRef="#ctx0" brushRef="#br0">93300.000 4100.000 595,'6.000'-47.000'16,"13.000"6.000"1,12.000 7.000-1,13.000 6.000 1,7.000 7.000 2,4.000 10.000 6,3.000 10.000 6,3.000 9.000 6,3.000 7.000 1,3.000 7.000-4,3.000 6.000-3,4.000 7.000-5,-6.000 4.000-2,-11.000 3.000-4,-14.000 3.000-4,-11.000 4.000-2,-12.000 2.000-3,-9.000 4.000-4,-10.000 3.000-3,-8.000 3.000-3,-14.000 4.000-2,-15.000 7.000-1,-15.000 6.000-2,-16.000 7.000-1,-16.000 4.000-5,-16.000 3.000-6,-15.000 3.000-6,-15.000 4.000-7,-3.000-4.000-5,14.000-9.000-4,11.000-10.000-3,14.000-8.000-4,13.000-12.000 3,16.000-12.000 7,15.000-13.000 8,17.000-12.000 8,7.000-9.000 2,0.000-2.000-4,0.000-3.000-3,0.000-3.000-4</inkml:trace>
</inkml:ink>
</file>

<file path=ppt/ink/ink29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0:58"/>
    </inkml:context>
    <inkml:brush xml:id="br0">
      <inkml:brushProperty name="width" value="0.0364670492708683" units="cm"/>
      <inkml:brushProperty name="height" value="0.0364670492708683" units="cm"/>
      <inkml:brushProperty name="color" value="#000000"/>
      <inkml:brushProperty name="ignorePressure" value="0"/>
    </inkml:brush>
  </inkml:definitions>
  <inkml:trace contextRef="#ctx0" brushRef="#br0">94800.000 3200.000 603,'48.000'-22.000'3,"-3.000"6.000"8,-3.000 7.000 8,-2.000 6.000 6,-5.000 3.000 3,-2.000 0.000-2,-3.000 0.000-3,-3.000 0.000-1,-2.000 3.000 0,0.000 6.000 4,0.000 7.000 5,0.000 6.000 4,-2.000 7.000-2,-3.000 10.000-6,-3.000 10.000-6,-2.000 9.000-8,-8.000 6.000-3,-8.000 3.000-2,-10.000 3.000-2,-9.000 4.000-1,-5.000-1.000-2,0.000-3.000-5,0.000-3.000-2,0.000-2.000-4,18.000-9.000-2,39.000-12.000 1,36.000-13.000 1,39.000-12.000 1,21.000-13.000-2,6.000-12.000-3,7.000-13.000-3,6.000-12.000-4,-12.000-4.000-9,-27.000 7.000-14,-28.000 6.000-16,-28.000 7.000-15</inkml:trace>
</inkml:ink>
</file>

<file path=ppt/ink/ink29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1:06"/>
    </inkml:context>
    <inkml:brush xml:id="br0">
      <inkml:brushProperty name="width" value="0.0591162964701653" units="cm"/>
      <inkml:brushProperty name="height" value="0.0591162964701653" units="cm"/>
      <inkml:brushProperty name="color" value="#fed406"/>
      <inkml:brushProperty name="ignorePressure" value="0"/>
    </inkml:brush>
  </inkml:definitions>
  <inkml:trace contextRef="#ctx0" brushRef="#br0">80300.000 1050.000 372,'-2.000'-40.000'44,"-3.000"23.000"-2,-3.000 22.000-2,-2.000 22.000-3,-5.000 10.000-4,-2.000 1.000-4,-3.000-1.000-6,-3.000 1.000-4,-6.000 1.000-4,-5.000 3.000-1,-7.000 3.000-1,-5.000 4.000-2,-3.000 1.000-1,4.000 0.000-1,3.000 0.000 0,3.000 0.000-1,1.000 0.000-2,1.000 0.000-2,-1.000 0.000-2,1.000 0.000-1,-1.000 3.000-2,1.000 6.000 2,-1.000 7.000 0,1.000 6.000 0,-1.000 3.000 1,1.000 0.000 0,-1.000 0.000 1,1.000 0.000-1,1.000 0.000 1,3.000 0.000 0,3.000 0.000 0,4.000 0.000 0,1.000 0.000 0,0.000 0.000 0,0.000 0.000 0,0.000 0.000-1,0.000 0.000 0,0.000 0.000 0,0.000 0.000 0,0.000 0.000 0,-2.000 1.000-1,-3.000 4.000 0,-3.000 3.000-1,-2.000 3.000-1,-3.000-2.000 0,1.000-6.000 1,-1.000-6.000-1,1.000-6.000 0,-3.000-2.000 0,-2.000 3.000 2,-3.000 3.000 0,-3.000 4.000 1,-4.000 1.000 0,-3.000 0.000 0,-3.000 0.000-1,-2.000 0.000 0,-1.000 0.000 1,3.000 0.000 1,3.000 0.000 0,4.000 0.000 2,1.000-2.000 0,0.000-3.000-1,0.000-3.000 0,0.000-2.000 0,0.000-5.000-2,0.000-2.000 1,0.000-3.000-2,0.000-3.000 0,0.000 1.000-1,0.000 6.000 0,0.000 7.000 1,0.000 6.000 0,0.000 1.000 1,0.000-3.000-1,0.000-3.000 1,0.000-2.000-1,-2.000-3.000 1,-3.000 1.000-1,-3.000-1.000 0,-2.000 1.000 0,0.000-1.000 0,7.000 1.000 0,6.000-1.000 0,7.000 1.000 0,2.000-3.000 0,1.000-2.000-1,-1.000-3.000 0,1.000-3.000 0,-1.000-1.000-1,1.000 4.000 0,-1.000 3.000 0,1.000 3.000 1,-3.000-1.000-1,-2.000-2.000 1,-3.000-3.000-1,-3.000-3.000 1,-1.000-6.000 0,4.000-5.000 0,3.000-7.000 0,3.000-5.000 0,-2.000 0.000 0,-6.000 10.000 0,-6.000 10.000 0,-6.000 9.000 0,-1.000-1.000 0,7.000-8.000 0,6.000-10.000 0,7.000-9.000 0,2.000-4.000 0,1.000 4.000 0,-1.000 3.000 0,1.000 3.000 0,-3.000 1.000 0,-2.000 1.000 0,-3.000-1.000 0,-3.000 1.000 0,-2.000-1.000 0,0.000 1.000 0,0.000-1.000-1,0.000 1.000 0,1.000-3.000 0,4.000-2.000 0,3.000-3.000 0,3.000-3.000 1,-1.000-2.000-1,-2.000 0.000 1,-3.000 0.000 1,-3.000 0.000 0,-1.000-2.000-1,4.000-3.000 1,3.000-3.000 0,3.000-2.000-1,-1.000-1.000 1,-2.000 3.000 0,-3.000 3.000 0,-3.000 4.000 1,-1.000 2.000-1,4.000 4.000 1,3.000 3.000-1,3.000 3.000-1,-1.000 1.000 1,-2.000 1.000 0,-3.000-1.000 0,-3.000 1.000 0,-4.000-1.000 0,-3.000 1.000 1,-3.000-1.000-1,-2.000 1.000 1,-1.000 1.000 0,3.000 3.000-1,3.000 3.000 0,4.000 4.000 0,2.000-1.000 1,4.000-3.000 2,3.000-3.000 1,3.000-2.000 2,1.000-3.000 0,1.000 1.000-1,-1.000-1.000-1,1.000 1.000 0,-1.000 2.000-2,1.000 7.000 0,-1.000 6.000 0,1.000 7.000-1,-1.000 0.000-1,1.000-2.000 1,-1.000-3.000 0,1.000-3.000 0,1.000-2.000 0,3.000 0.000-1,3.000 0.000 1,4.000 0.000-1,-3.000 1.000 1,-5.000 4.000-1,-7.000 3.000 1,-5.000 3.000 0,-3.000 3.000-1,4.000 3.000 1,3.000 3.000 0,3.000 4.000 0,3.000-1.000-1,3.000-3.000 1,3.000-3.000-1,4.000-2.000-1,2.000-1.000 1,4.000 3.000 0,3.000 3.000 0,3.000 4.000 0,3.000-1.000 0,3.000-3.000-1,3.000-3.000 0,4.000-2.000-2,1.000-1.000 0,0.000 3.000 1,0.000 3.000 0,0.000 4.000 0,0.000 1.000 1,0.000 0.000-1,0.000 0.000 1,0.000 0.000 0,1.000-4.000 1,4.000-5.000 0,3.000-7.000 0,3.000-5.000 1,1.000-4.000 0,1.000 0.000 1,-1.000 0.000 0,1.000 0.000 0,2.000-2.000 0,7.000-3.000-1,6.000-3.000-1,7.000-2.000 0,2.000-1.000-1,1.000 3.000-1,-1.000 3.000 0,1.000 4.000 0,1.000-3.000 0,3.000-5.000 0,3.000-7.000 0,4.000-5.000 0,4.000-4.000 0,6.000 0.000 0,7.000 0.000 0,6.000 0.000 0,3.000-2.000 1,0.000-3.000-1,0.000-3.000 0,0.000-2.000 0,3.000-3.000 0,6.000 1.000 1,7.000-1.000 0,6.000 1.000 0,3.000-3.000 1,0.000-2.000 0,0.000-3.000-1,0.000-3.000 1,1.000-4.000-1,4.000-3.000 0,3.000-3.000 0,3.000-2.000-1,-1.000-3.000 0,-2.000 1.000-1,-3.000-1.000 1,-3.000 1.000-1,-2.000-1.000 1,0.000 1.000 0,0.000-1.000 0,0.000 1.000 0,-4.000-1.000 0,-5.000 1.000 1,-7.000-1.000-1,-5.000 1.000 0,-4.000-3.000 1,0.000-2.000-1,0.000-3.000 1,0.000-3.000-1,0.000-2.000 1,0.000 0.000 2,0.000 0.000 0,0.000 0.000 1,1.000 0.000 1,4.000 0.000-1,3.000 0.000-1,3.000 0.000-1,-1.000-2.000 0,-2.000-3.000 0,-3.000-3.000-1,-3.000-2.000-1,-6.000-5.000 0,-5.000-2.000 0,-7.000-3.000 1,-5.000-3.000-1,-8.000-1.000 0,-5.000 4.000 1,-7.000 3.000 1,-5.000 3.000-1,-3.000-1.000 1,4.000-2.000 0,3.000-3.000 0,3.000-3.000 0,3.000-6.000 0,3.000-5.000-1,3.000-7.000 1,4.000-5.000-1,-3.000-1.000 0,-5.000 6.000-1,-7.000 7.000 0,-5.000 6.000 0,-3.000 4.000 0,4.000 4.000 0,3.000 3.000 0,3.000 3.000 1,1.000 1.000-1,1.000 1.000 1,-1.000-1.000-1,1.000 1.000 0,-1.000-1.000 0,1.000 1.000 0,-1.000-1.000 0,1.000 1.000-1,1.000-3.000 1,3.000-2.000-1,3.000-3.000 1,4.000-3.000-1,1.000-2.000 1,0.000 0.000 0,0.000 0.000 1,0.000 0.000-1,-2.000 0.000 1,-3.000 0.000-1,-3.000 0.000 0,-2.000 0.000 0,-1.000-4.000 0,3.000-5.000-1,3.000-7.000 0,4.000-5.000 0,-1.000-3.000-1,-3.000 4.000-1,-3.000 3.000 0,-2.000 3.000-1,-3.000-1.000 0,1.000-2.000 1,-1.000-3.000-1,1.000-3.000 1,-3.000-1.000 0,-2.000 4.000-1,-3.000 3.000 1,-3.000 3.000 0,-1.000 1.000 0,4.000 1.000 2,3.000-1.000 1,3.000 1.000 1,1.000-1.000 0,1.000 1.000 2,-1.000-1.000-1,1.000 1.000 1,1.000 1.000 1,3.000 3.000-1,3.000 3.000 0,4.000 4.000 0,1.000-1.000 0,0.000-3.000-1,0.000-3.000 0,0.000-2.000 0,0.000 0.000-1,0.000 7.000 1,0.000 6.000-1,0.000 7.000 0,0.000 4.000 1,0.000 3.000-1,0.000 3.000 1,0.000 4.000-1,-2.000-1.000 1,-3.000-3.000-1,-3.000-3.000 1,-2.000-2.000 0,-1.000 0.000-1,3.000 7.000 1,3.000 6.000-1,4.000 7.000 1,1.000 0.000 0,0.000-2.000 0,0.000-3.000 2,0.000-3.000 0,0.000-2.000 2,0.000 0.000-1,0.000 0.000 0,0.000 0.000 1,3.000 1.000 0,6.000 4.000 0,7.000 3.000 1,6.000 3.000 1,3.000 1.000 0,0.000 1.000-2,0.000-1.000 0,0.000 1.000-1,1.000 1.000 0,4.000 3.000-1,3.000 3.000 0,3.000 4.000 0,-1.000-1.000-1,-2.000-3.000 0,-3.000-3.000-1,-3.000-2.000 0,-1.000-3.000-1,4.000 1.000 1,3.000-1.000-1,3.000 1.000 0,-1.000-1.000 0,-2.000 1.000 1,-3.000-1.000 0,-3.000 1.000 1,-1.000-3.000 0,4.000-2.000 0,3.000-3.000 0,3.000-3.000-1,-1.000-4.000 1,-2.000-3.000-1,-3.000-3.000-1,-3.000-2.000 0,-4.000-5.000 0,-3.000-2.000 0,-3.000-3.000 0,-2.000-3.000 1,-3.000-4.000-1,1.000-3.000 0,-1.000-3.000-1,1.000-2.000-1,-1.000-6.000 0,1.000-6.000 1,-1.000-6.000-1,1.000-6.000 1,-3.000-6.000-1,-2.000-2.000 1,-3.000-3.000-1,-3.000-3.000 1,-4.000-2.000-1,-3.000 0.000 1,-3.000 0.000 0,-2.000 0.000 1,-5.000 1.000 0,-2.000 4.000-1,-3.000 3.000 1,-3.000 3.000 0,-1.000 1.000 0,4.000 1.000 0,3.000-1.000 0,3.000 1.000 0,-2.000 1.000 0,-6.000 3.000 0,-6.000 3.000 1,-6.000 4.000-2,-4.000 1.000 2,1.000 0.000-1,-1.000 0.000 2,1.000 0.000 0,-3.000-2.000 0,-2.000-3.000-1,-3.000-3.000 1,-3.000-2.000-1,-1.000-5.000 0,4.000-2.000-1,3.000-3.000-1,3.000-3.000 0,-1.000-1.000 0,-2.000 4.000-1,-3.000 3.000 0,-3.000 3.000 0,-6.000 3.000 1,-5.000 3.000-1,-7.000 3.000 1,-5.000 4.000-1,-6.000 2.000 2,-3.000 4.000 0,-3.000 3.000 0,-2.000 3.000 2,-5.000 1.000-1,-2.000 1.000 1,-3.000-1.000 0,-3.000 1.000-1,-4.000 1.000 1,-3.000 3.000-1,-3.000 3.000 0,-2.000 4.000-1,-5.000 1.000-1,-2.000 0.000 0,-3.000 0.000 0,-3.000 0.000-1,-1.000 0.000 0,4.000 0.000 1,3.000 0.000-1,3.000 0.000 1,-2.000 0.000 0,-6.000 0.000-1,-6.000 0.000-2,-6.000 0.000 0,-2.000 1.000 0,3.000 4.000 0,3.000 3.000 1,4.000 3.000 1,2.000 1.000 0,4.000 1.000 1,3.000-1.000 0,3.000 1.000 0,-1.000 1.000 1,-2.000 3.000 0,-3.000 3.000-1,-3.000 4.000-1,-1.000 2.000 1,4.000 4.000-1,3.000 3.000 0,3.000 3.000-1,-1.000 3.000 0,-2.000 3.000 0,-3.000 3.000 0,-3.000 4.000 1,-1.000 1.000-1,4.000 0.000 0,3.000 0.000 1,3.000 0.000 0,-1.000 0.000 1,-2.000 0.000 0,-3.000 0.000-1,-3.000 0.000 1,1.000 0.000 0,6.000 0.000 0,7.000 0.000 1,6.000 0.000 0,1.000 1.000 0,-3.000 4.000 1,-3.000 3.000 0,-2.000 3.000 0,-1.000 1.000 0,3.000 1.000 1,3.000-1.000-1,4.000 1.000 2,-1.000-1.000-1,-3.000 1.000 0,-3.000-1.000 0,-2.000 1.000-1,-1.000 1.000 0,3.000 3.000-1,3.000 3.000 0,4.000 4.000 0,1.000-1.000-1,0.000-3.000 0,0.000-3.000-1,0.000-2.000 0,1.000-1.000 1,4.000 3.000-1,3.000 3.000 1,3.000 4.000 0,-1.000 1.000-1,-2.000 0.000 0,-3.000 0.000-1,-3.000 0.000-2,-2.000 1.000 0,0.000 4.000-2,0.000 3.000-1,0.000 3.000-1,0.000 3.000-2,0.000 3.000-1,0.000 3.000-2,0.000 4.000 0,0.000 7.000-4,0.000 13.000-6,0.000 12.000-4,0.000 13.000-6,1.000 9.000-1,4.000 6.000 0,3.000 7.000 0,3.000 6.000 2,3.000-8.000-2,3.000-22.000-4,3.000-22.000-2,4.000-21.000-4</inkml:trace>
</inkml:ink>
</file>

<file path=ppt/ink/ink29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1:20"/>
    </inkml:context>
    <inkml:brush xml:id="br0">
      <inkml:brushProperty name="width" value="0.0501036271452904" units="cm"/>
      <inkml:brushProperty name="height" value="0.0501036271452904" units="cm"/>
      <inkml:brushProperty name="color" value="#f2395b"/>
      <inkml:brushProperty name="ignorePressure" value="0"/>
    </inkml:brush>
  </inkml:definitions>
  <inkml:trace contextRef="#ctx0" brushRef="#br0">23650.000 55500.000 439,'17.000'-38.000'5,"-16.000"26.000"10,-15.000 24.000 11,-15.000 26.000 11,-7.000 12.000 0,3.000 0.000-6,3.000 0.000-7,4.000 0.000-7,-4.000 3.000-5,-9.000 6.000 0,-10.000 7.000-1,-8.000 6.000-1,-6.000 4.000-1,1.000 4.000-2,-1.000 3.000-2,1.000 3.000-2,-1.000 1.000-1,1.000 1.000 1,-1.000-1.000 1,1.000 1.000 1,2.000 1.000 0,7.000 3.000 0,6.000 3.000 0,7.000 4.000 0,4.000-1.000 1,3.000-3.000 0,3.000-3.000 0,4.000-2.000 1,4.000-6.000-1,6.000-6.000-1,7.000-6.000-1,6.000-6.000-1,7.000-7.000-2,10.000-6.000 1,10.000-6.000-1,9.000-6.000-1,10.000-15.000 1,14.000-21.000 0,11.000-22.000 1,14.000-22.000 1,10.000-16.000 0,9.000-9.000 0,10.000-10.000 2,10.000-8.000 0,4.000-9.000 0,0.000-6.000 0,0.000-6.000 0,0.000-6.000-1,3.000-6.000-1,6.000-2.000 0,7.000-3.000-1,6.000-3.000 0,-4.000-2.000-2,-11.000 0.000 0,-14.000 0.000-1,-11.000 0.000 0,-14.000-4.000-2,-11.000-5.000-1,-14.000-7.000-1,-11.000-5.000-1,-14.000-1.000-1,-11.000 6.000 0,-14.000 7.000-1,-11.000 6.000 0,-12.000 6.000-1,-9.000 6.000 2,-10.000 7.000 0,-8.000 6.000 0,-11.000 13.000 2,-8.000 23.000 1,-10.000 22.000 2,-9.000 22.000 1,-7.000 12.000 2,-3.000 3.000 0,-3.000 3.000 1,-2.000 4.000 1,-3.000 10.000-1,1.000 19.000 1,-1.000 19.000 0,1.000 19.000-1,-1.000 12.000 0,1.000 6.000 1,-1.000 7.000-2,1.000 6.000 1,4.000 1.000-1,9.000-3.000 0,10.000-3.000-1,10.000-2.000 0,8.000-5.000 1,10.000-2.000 0,10.000-3.000 2,9.000-3.000 1,6.000-4.000 0,3.000-3.000 1,3.000-3.000 0,4.000-2.000 0,4.000-6.000 0,6.000-6.000 2,7.000-6.000 0,6.000-6.000 2,9.000-4.000 0,13.000 1.000 0,12.000-1.000 0,13.000 1.000 0,6.000 1.000 2,0.000 3.000 1,0.000 3.000 1,0.000 4.000 3,3.000 5.000 0,6.000 10.000-1,7.000 10.000-1,6.000 9.000 0,1.000 1.000-3,-3.000-6.000-3,-3.000-6.000-2,-2.000-6.000-3,-5.000-1.000-2,-2.000 7.000-4,-3.000 6.000-3,-3.000 7.000-2,-4.000-1.000-6,-3.000-6.000-8,-3.000-6.000-8,-2.000-6.000-9,-3.000-4.000-4,1.000 1.000-3,-1.000-1.000-2,1.000 1.000-2,-6.000-4.000-1,-8.000-6.000 0,-10.000-6.000-1,-9.000-6.000 1</inkml:trace>
</inkml:ink>
</file>

<file path=ppt/ink/ink29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1:21"/>
    </inkml:context>
    <inkml:brush xml:id="br0">
      <inkml:brushProperty name="width" value="0.0365851633250713" units="cm"/>
      <inkml:brushProperty name="height" value="0.0365851633250713" units="cm"/>
      <inkml:brushProperty name="color" value="#f2395b"/>
      <inkml:brushProperty name="ignorePressure" value="0"/>
    </inkml:brush>
  </inkml:definitions>
  <inkml:trace contextRef="#ctx0" brushRef="#br0">26050.000 55800.000 601,'29.000'-22.000'94,"10.000"6.000"-18,10.000 7.000-19,9.000 6.000-18,6.000 3.000-13,3.000 0.000-3,3.000 0.000-5,4.000 0.000-5,2.000 0.000-2,4.000 0.000 0,3.000 0.000 1,3.000 0.000-1,-4.000 0.000-4,-8.000 0.000-7,-10.000 0.000-9,-9.000 0.000-8,-9.000 1.000-8,-5.000 4.000-7,-7.000 3.000-7,-5.000 3.000-8,-6.000 3.000-3,-3.000 3.000 0,-3.000 3.000 0,-2.000 4.000 0,-6.000-1.000 5,-6.000-3.000 9,-6.000-3.000 7,-6.000-2.000 10</inkml:trace>
</inkml:ink>
</file>

<file path=ppt/ink/ink29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1:21"/>
    </inkml:context>
    <inkml:brush xml:id="br0">
      <inkml:brushProperty name="width" value="0.0368840172886848" units="cm"/>
      <inkml:brushProperty name="height" value="0.0368840172886848" units="cm"/>
      <inkml:brushProperty name="color" value="#f2395b"/>
      <inkml:brushProperty name="ignorePressure" value="0"/>
    </inkml:brush>
  </inkml:definitions>
  <inkml:trace contextRef="#ctx0" brushRef="#br0">26150.000 56600.000 596,'-72.000'23.000'1,"6.000"-3.000"4,7.000-3.000 2,6.000-2.000 3,12.000-5.000 7,19.000-2.000 12,19.000-3.000 10,19.000-3.000 12,16.000-2.000 1,17.000 0.000-6,15.000 0.000-8,16.000 0.000-8,7.000 0.000-5,1.000 0.000-5,-1.000 0.000-4,1.000 0.000-4,-1.000 0.000-7,1.000 0.000-8,-1.000 0.000-10,1.000 0.000-8,1.000 0.000-6,3.000 0.000-1,3.000 0.000-3,4.000 0.000-2,-6.000 1.000 2,-11.000 4.000 4,-14.000 3.000 5,-11.000 3.000 4,-11.000-2.000-3,-5.000-6.000-8,-7.000-6.000-10,-5.000-6.000-8</inkml:trace>
</inkml:ink>
</file>

<file path=ppt/ink/ink2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1:51"/>
    </inkml:context>
    <inkml:brush xml:id="br0">
      <inkml:brushProperty name="width" value="0.0415599308907986" units="cm"/>
      <inkml:brushProperty name="height" value="0.0415599308907986" units="cm"/>
      <inkml:brushProperty name="color" value="#00bff3"/>
      <inkml:brushProperty name="ignorePressure" value="0"/>
    </inkml:brush>
  </inkml:definitions>
  <inkml:trace contextRef="#ctx0" brushRef="#br0">35550.000 33500.000 529,'68.000'48.000'96,"-11.000"-3.000"-15,-14.000-3.000-17,-11.000-2.000-16,-6.000-1.000-10,4.000 3.000-5,3.000 3.000-5,3.000 4.000-6,-1.000 1.000-3,-2.000 0.000-3,-3.000 0.000-2,-3.000 0.000-2,-2.000-4.000-19,0.000-5.000-33,0.000-7.000-34,0.000-5.000-33</inkml:trace>
</inkml:ink>
</file>

<file path=ppt/ink/ink29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1:23"/>
    </inkml:context>
    <inkml:brush xml:id="br0">
      <inkml:brushProperty name="width" value="0.0463167540729046" units="cm"/>
      <inkml:brushProperty name="height" value="0.0463167540729046" units="cm"/>
      <inkml:brushProperty name="color" value="#f2395b"/>
      <inkml:brushProperty name="ignorePressure" value="0"/>
    </inkml:brush>
  </inkml:definitions>
  <inkml:trace contextRef="#ctx0" brushRef="#br0">30300.000 57350.000 474,'-72.000'25.000'5,"6.000"0.000"9,7.000 0.000 9,6.000 0.000 10,13.000-13.000 4,23.000-24.000-2,22.000-26.000-1,22.000-24.000-1,13.000-15.000-3,7.000-3.000-4,6.000-3.000-5,7.000-2.000-5,2.000 2.000-3,1.000 9.000-4,-1.000 10.000-3,1.000 10.000-4,-4.000 7.000-2,-6.000 6.000 0,-6.000 7.000-1,-6.000 6.000-1,-4.000 7.000 0,1.000 10.000 1,-1.000 10.000 1,1.000 9.000 1,-3.000 12.000 2,-2.000 16.000 4,-3.000 15.000 3,-3.000 17.000 5,-2.000 8.000 1,0.000 4.000 0,0.000 3.000 0,0.000 3.000-1,1.000 1.000-1,4.000 1.000-1,3.000-1.000-3,3.000 1.000 0,-1.000-1.000-3,-2.000 1.000-2,-3.000-1.000-2,-3.000 1.000-3,-2.000-3.000 0,0.000-2.000-2,0.000-3.000 1,0.000-3.000-2,0.000-9.000 0,0.000-11.000-2,0.000-14.000-2,0.000-11.000-2,-2.000-31.000-3,-3.000-46.000-3,-3.000-47.000-5,-2.000-47.000-3,-3.000-22.000-2,1.000 3.000 1,-1.000 3.000 2,1.000 4.000 0,-1.000-12.000 1,1.000-24.000-1,-1.000-26.000 0,1.000-24.000-1,-3.000 12.000 2,-2.000 50.000 3,-3.000 50.000 4,-3.000 50.000 3,-1.000 15.000 2,4.000-18.000 0,3.000-19.000 1,3.000-18.000-1,-1.000-14.000 1,-2.000-5.000 4,-3.000-7.000 1,-3.000-5.000 3,-1.000 11.000 2,4.000 32.000 0,3.000 31.000 0,3.000 32.000 0,1.000 7.000 2,1.000-16.000 2,-1.000-15.000 3,1.000-15.000 3,-1.000-7.000 0,1.000 3.000 0,-1.000 3.000 0,1.000 4.000-1,-1.000 5.000 1,1.000 10.000 2,-1.000 10.000 2,1.000 9.000 1,4.000 7.000 4,9.000 7.000 5,10.000 6.000 5,10.000 7.000 5,4.000 4.000 0,0.000 3.000-7,0.000 3.000-6,0.000 4.000-8,1.000 1.000-4,4.000 0.000-1,3.000 0.000-3,3.000 0.000-1,3.000 1.000-2,3.000 4.000 1,3.000 3.000-1,4.000 3.000 1,2.000 3.000-1,4.000 3.000 0,3.000 3.000-1,3.000 4.000-1,9.000-3.000-1,16.000-5.000 0,15.000-7.000-2,17.000-5.000-1,14.000-3.000 1,17.000 4.000 0,15.000 3.000 1,16.000 3.000 0,12.000-4.000 0,9.000-8.000 0,10.000-10.000-1,10.000-9.000-1,8.000-5.000-2,10.000 0.000-1,10.000 0.000-3,9.000 0.000-1,2.000 0.000-3,-2.000 0.000-2,-3.000 0.000-2,-3.000 0.000-2,-7.000 0.000-1,-9.000 0.000 1,-10.000 0.000 2,-8.000 0.000 1,-11.000 1.000 0,-8.000 4.000 0,-10.000 3.000 0,-9.000 3.000 0,-16.000 3.000-1,-22.000 3.000 1,-22.000 3.000-1,-21.000 4.000 1,-20.000 1.000-2,-15.000 0.000-4,-15.000 0.000-4,-16.000 0.000-4</inkml:trace>
</inkml:ink>
</file>

<file path=ppt/ink/ink29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1:23"/>
    </inkml:context>
    <inkml:brush xml:id="br0">
      <inkml:brushProperty name="width" value="0.0426398888230324" units="cm"/>
      <inkml:brushProperty name="height" value="0.0426398888230324" units="cm"/>
      <inkml:brushProperty name="color" value="#f2395b"/>
      <inkml:brushProperty name="ignorePressure" value="0"/>
    </inkml:brush>
  </inkml:definitions>
  <inkml:trace contextRef="#ctx0" brushRef="#br0">33750.000 55000.000 515,'-2.000'-68.000'0,"-3.000"17.000"0,-3.000 15.000 0,-2.000 16.000 0,-1.000 15.000 9,3.000 16.000 15,3.000 15.000 17,4.000 17.000 16,1.000 13.000 5,0.000 13.000-8,0.000 12.000-7,0.000 13.000-8,0.000 12.000-6,0.000 13.000-5,0.000 12.000-4,0.000 13.000-5,-4.000 6.000-3,-5.000 0.000-4,-7.000 0.000-2,-5.000 0.000-3,-3.000 1.000-4,4.000 4.000-6,3.000 3.000-5,3.000 3.000-5,1.000 1.000-2,1.000 1.000 3,-1.000-1.000 1,1.000 1.000 3,2.000-10.000-5,7.000-19.000-12,6.000-18.000-13,7.000-19.000-12,4.000-19.000-3,3.000-19.000 5,3.000-18.000 5,4.000-19.000 6,1.000-13.000 3,0.000-6.000 1,0.000-6.000-1,0.000-6.000 1</inkml:trace>
</inkml:ink>
</file>

<file path=ppt/ink/ink29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1:24"/>
    </inkml:context>
    <inkml:brush xml:id="br0">
      <inkml:brushProperty name="width" value="0.0400901176035404" units="cm"/>
      <inkml:brushProperty name="height" value="0.0400901176035404" units="cm"/>
      <inkml:brushProperty name="color" value="#f2395b"/>
      <inkml:brushProperty name="ignorePressure" value="0"/>
    </inkml:brush>
  </inkml:definitions>
  <inkml:trace contextRef="#ctx0" brushRef="#br0">35150.000 55750.000 548,'-22.000'-91.000'6,"6.000"19.000"12,7.000 19.000 12,6.000 19.000 12,-2.000 21.000 4,-9.000 26.000-2,-10.000 24.000-2,-8.000 26.000-2,-14.000 15.000-7,-15.000 6.000-10,-15.000 7.000-9,-16.000 6.000-11,-8.000-1.000-4,0.000-5.000-1,0.000-7.000 1,0.000-5.000 0,3.000-9.000 0,6.000-9.000-1,7.000-10.000 0,6.000-8.000-1,7.000-9.000 0,10.000-6.000 1,10.000-6.000 1,9.000-6.000 1,17.000-2.000 4,25.000 3.000 6,25.000 3.000 5,25.000 4.000 6,17.000-1.000 1,9.000-3.000-3,10.000-3.000-3,10.000-2.000-4,2.000-3.000-4,-3.000 1.000-6,-3.000-1.000-4,-2.000 1.000-5,-5.000-3.000-5,-2.000-2.000-1,-3.000-3.000-3,-3.000-3.000-2,-4.000-1.000-5,-3.000 4.000-6,-3.000 3.000-7,-2.000 3.000-6,-5.000-1.000-3,-2.000-2.000 0,-3.000-3.000 1,-3.000-3.000 0,-7.000-6.000 3,-9.000-5.000 7,-10.000-7.000 5,-8.000-5.000 6,-6.000-3.000 5,1.000 4.000 3,-1.000 3.000 2,1.000 3.000 3</inkml:trace>
</inkml:ink>
</file>

<file path=ppt/ink/ink29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1:24"/>
    </inkml:context>
    <inkml:brush xml:id="br0">
      <inkml:brushProperty name="width" value="0.0518566928803921" units="cm"/>
      <inkml:brushProperty name="height" value="0.0518566928803921" units="cm"/>
      <inkml:brushProperty name="color" value="#f2395b"/>
      <inkml:brushProperty name="ignorePressure" value="0"/>
    </inkml:brush>
  </inkml:definitions>
  <inkml:trace contextRef="#ctx0" brushRef="#br0">35650.000 56300.000 424,'20.000'-47.000'-9,"-9.000"6.000"3,-10.000 7.000 1,-8.000 6.000 3,-4.000 3.000 8,3.000 0.000 14,3.000 0.000 14,4.000 0.000 14,1.000 10.000 8,0.000 23.000 4,0.000 22.000 3,0.000 22.000 4,0.000 12.000-4,0.000 3.000-11,0.000 3.000-11,0.000 4.000-12,0.000 7.000-8,0.000 13.000-4,0.000 12.000-6,0.000 13.000-4,-2.000 13.000-5,-3.000 17.000-3,-3.000 15.000-5,-2.000 16.000-3,-1.000 12.000-2,3.000 9.000 3,3.000 10.000 1,4.000 10.000 2,1.000-1.000-4,0.000-9.000-13,0.000-10.000-11,0.000-8.000-11,0.000-8.000-7,0.000-2.000-2,0.000-3.000 0,0.000-3.000-2,0.000-15.000 4,0.000-24.000 7,0.000-26.000 7,0.000-24.000 8,-2.000-17.000 5,-3.000-5.000 1,-3.000-7.000 1,-2.000-5.000 1</inkml:trace>
</inkml:ink>
</file>

<file path=ppt/ink/ink29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1:24"/>
    </inkml:context>
    <inkml:brush xml:id="br0">
      <inkml:brushProperty name="width" value="0.0423388443887234" units="cm"/>
      <inkml:brushProperty name="height" value="0.0423388443887234" units="cm"/>
      <inkml:brushProperty name="color" value="#f2395b"/>
      <inkml:brushProperty name="ignorePressure" value="0"/>
    </inkml:brush>
  </inkml:definitions>
  <inkml:trace contextRef="#ctx0" brushRef="#br0">35500.000 56450.000 519,'3.000'-133.000'31,"6.000"34.000"1,7.000 35.000-1,6.000 35.000 0,9.000 16.000-1,13.000 1.000-1,12.000-1.000-3,13.000 1.000-2,7.000 2.000-1,4.000 7.000-2,3.000 6.000-2,3.000 7.000-1,-4.000 5.000-1,-8.000 7.000-1,-10.000 6.000-1,-9.000 7.000-1,-9.000 2.000 0,-5.000 1.000-1,-7.000-1.000 0,-5.000 1.000-1,-11.000 2.000 0,-11.000 7.000-1,-14.000 6.000 0,-11.000 7.000 0,-15.000 7.000-5,-16.000 9.000-8,-15.000 10.000-8,-15.000 10.000-10,-9.000 2.000-6,1.000-3.000-6,-1.000-3.000-6,1.000-2.000-6,4.000-8.000-3,9.000-8.000-2,10.000-10.000-1,10.000-9.000-1,7.000-10.000 3,6.000-9.000 6,7.000-10.000 6,6.000-8.000 6</inkml:trace>
</inkml:ink>
</file>

<file path=ppt/ink/ink29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1:25"/>
    </inkml:context>
    <inkml:brush xml:id="br0">
      <inkml:brushProperty name="width" value="0.0357143133878708" units="cm"/>
      <inkml:brushProperty name="height" value="0.0357143133878708" units="cm"/>
      <inkml:brushProperty name="color" value="#f2395b"/>
      <inkml:brushProperty name="ignorePressure" value="0"/>
    </inkml:brush>
  </inkml:definitions>
  <inkml:trace contextRef="#ctx0" brushRef="#br0">36800.000 56750.000 615,'29.000'-21.000'7,"10.000"10.000"13,10.000 10.000 12,9.000 9.000 14,2.000 4.000 4,-2.000 1.000-5,-3.000-1.000-4,-3.000 1.000-6,-6.000 1.000-4,-5.000 3.000-8,-7.000 3.000-6,-5.000 4.000-7,-9.000 4.000-5,-9.000 6.000-1,-10.000 7.000-3,-8.000 6.000-1,-9.000 6.000-1,-6.000 6.000 2,-6.000 7.000 1,-6.000 6.000 2,-4.000 1.000 0,1.000-3.000-1,-1.000-3.000 0,1.000-2.000-2,13.000-11.000-1,29.000-15.000-2,28.000-15.000-4,28.000-16.000-3,17.000-13.000-8,6.000-9.000-13,7.000-10.000-12,6.000-8.000-14,-7.000-3.000-5,-18.000 7.000 4,-19.000 6.000 3,-18.000 7.000 3</inkml:trace>
</inkml:ink>
</file>

<file path=ppt/ink/ink29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1:26"/>
    </inkml:context>
    <inkml:brush xml:id="br0">
      <inkml:brushProperty name="width" value="0.0399321541190147" units="cm"/>
      <inkml:brushProperty name="height" value="0.0399321541190147" units="cm"/>
      <inkml:brushProperty name="color" value="#f2395b"/>
      <inkml:brushProperty name="ignorePressure" value="0"/>
    </inkml:brush>
  </inkml:definitions>
  <inkml:trace contextRef="#ctx0" brushRef="#br0">39950.000 56000.000 550,'-36.000'-4.000'9,"28.000"-5.000"18,28.000-7.000 17,29.000-5.000 18,11.000-3.000 2,-2.000 4.000-10,-3.000 3.000-12,-3.000 3.000-11,7.000 1.000-7,19.000 1.000-2,19.000-1.000-2,19.000 1.000-2,7.000 1.000-3,-3.000 3.000-5,-3.000 3.000-4,-2.000 4.000-4,-8.000 2.000-7,-8.000 4.000-6,-10.000 3.000-8,-9.000 3.000-7,-10.000 3.000-4,-9.000 3.000 2,-10.000 3.000 1,-8.000 4.000 0,-11.000 1.000-1,-8.000 0.000-6,-10.000 0.000-4,-9.000 0.000-6</inkml:trace>
</inkml:ink>
</file>

<file path=ppt/ink/ink29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1:26"/>
    </inkml:context>
    <inkml:brush xml:id="br0">
      <inkml:brushProperty name="width" value="0.0349371358752251" units="cm"/>
      <inkml:brushProperty name="height" value="0.0349371358752251" units="cm"/>
      <inkml:brushProperty name="color" value="#f2395b"/>
      <inkml:brushProperty name="ignorePressure" value="0"/>
    </inkml:brush>
  </inkml:definitions>
  <inkml:trace contextRef="#ctx0" brushRef="#br0">40100.000 56800.000 629,'-69.000'-2.000'5,"13.000"-3.000"9,12.000-3.000 9,13.000-2.000 9,12.000-1.000 4,13.000 3.000 2,12.000 3.000-1,13.000 4.000 1,15.000 1.000-3,19.000 0.000-4,19.000 0.000-4,19.000 0.000-5,10.000 0.000-6,4.000 0.000-5,3.000 0.000-6,3.000 0.000-5,1.000-2.000-8,1.000-3.000-7,-1.000-3.000-8,1.000-2.000-7,-3.000-1.000-7,-2.000 3.000-5,-3.000 3.000-5,-3.000 4.000-6,-10.000 2.000 1,-16.000 4.000 6,-15.000 3.000 5,-15.000 3.000 7</inkml:trace>
</inkml:ink>
</file>

<file path=ppt/ink/ink29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1:27"/>
    </inkml:context>
    <inkml:brush xml:id="br0">
      <inkml:brushProperty name="width" value="0.0414093211293221" units="cm"/>
      <inkml:brushProperty name="height" value="0.0414093211293221" units="cm"/>
      <inkml:brushProperty name="color" value="#f2395b"/>
      <inkml:brushProperty name="ignorePressure" value="0"/>
    </inkml:brush>
  </inkml:definitions>
  <inkml:trace contextRef="#ctx0" brushRef="#br0">43800.000 56450.000 531,'-60.000'-2.000'6,"32.000"-3.000"12,31.000-3.000 12,32.000-2.000 12,16.000-1.000 3,4.000 3.000-7,3.000 3.000-5,3.000 4.000-7,9.000 1.000-3,16.000 0.000-3,15.000 0.000-2,17.000 0.000-1,7.000 0.000-2,0.000 0.000-1,0.000 0.000 0,0.000 0.000 0,6.000 0.000 0,13.000 0.000-1,12.000 0.000 0,13.000 0.000 0,13.000-2.000-2,17.000-3.000-2,15.000-3.000-3,16.000-2.000-3,13.000-3.000-1,14.000 1.000 1,11.000-1.000 0,14.000 1.000 2,0.000-1.000-5,-8.000 1.000-7,-10.000-1.000-8,-9.000 1.000-8,-20.000 1.000-5,-27.000 3.000-4,-28.000 3.000-2,-28.000 4.000-4,-24.000 2.000-1,-19.000 4.000-1,-18.000 3.000-1,-19.000 3.000-1</inkml:trace>
</inkml:ink>
</file>

<file path=ppt/ink/ink29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1:27"/>
    </inkml:context>
    <inkml:brush xml:id="br0">
      <inkml:brushProperty name="width" value="0.0433672405779362" units="cm"/>
      <inkml:brushProperty name="height" value="0.0433672405779362" units="cm"/>
      <inkml:brushProperty name="color" value="#f2395b"/>
      <inkml:brushProperty name="ignorePressure" value="0"/>
    </inkml:brush>
  </inkml:definitions>
  <inkml:trace contextRef="#ctx0" brushRef="#br0">46300.000 57100.000 507,'-44.000'-13.000'11,"13.000"26.000"21,12.000 24.000 22,13.000 26.000 22,6.000 13.000 3,0.000 4.000-14,0.000 3.000-15,0.000 3.000-14,-2.000 4.000-10,-3.000 7.000-5,-3.000 6.000-3,-2.000 7.000-5,-3.000 0.000-5,1.000-2.000-4,-1.000-3.000-6,1.000-3.000-5,-1.000-6.000-6,1.000-5.000-8,-1.000-7.000-7,1.000-5.000-8,7.000-12.000-10,16.000-16.000-11,15.000-15.000-12,17.000-15.000-11</inkml:trace>
</inkml:ink>
</file>

<file path=ppt/ink/ink2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1:52"/>
    </inkml:context>
    <inkml:brush xml:id="br0">
      <inkml:brushProperty name="width" value="0.0449145436286926" units="cm"/>
      <inkml:brushProperty name="height" value="0.0449145436286926" units="cm"/>
      <inkml:brushProperty name="color" value="#00bff3"/>
      <inkml:brushProperty name="ignorePressure" value="0"/>
    </inkml:brush>
  </inkml:definitions>
  <inkml:trace contextRef="#ctx0" brushRef="#br0">37300.000 32900.000 489,'-44.000'-36.000'9,"13.000"28.000"17,12.000 28.000 18,13.000 29.000 17,1.000 22.000 4,-9.000 20.000-12,-10.000 18.000-11,-8.000 20.000-12,-6.000 3.000-5,1.000-8.000-2,-1.000-10.000 0,1.000-9.000-2,4.000-12.000-1,9.000-11.000-3,10.000-14.000-2,10.000-11.000-2,8.000-12.000-3,10.000-9.000-3,10.000-10.000-2,9.000-8.000-4,9.000-12.000-1,9.000-12.000-2,10.000-13.000-2,10.000-12.000 0,4.000-13.000-5,0.000-12.000-3,0.000-13.000-6,0.000-12.000-4,-5.000-10.000-1,-9.000-6.000 3,-10.000-6.000 1,-8.000-6.000 3,-11.000 1.000 2,-8.000 9.000 1,-10.000 10.000 1,-9.000 10.000 0,-10.000 7.000 3,-9.000 6.000 4,-10.000 7.000 4,-8.000 6.000 3,-8.000 6.000 0,-2.000 6.000-6,-3.000 7.000-6,-3.000 6.000-5,7.000 9.000-10,19.000 13.000-13,19.000 12.000-13,19.000 13.000-12</inkml:trace>
</inkml:ink>
</file>

<file path=ppt/ink/ink29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1:27"/>
    </inkml:context>
    <inkml:brush xml:id="br0">
      <inkml:brushProperty name="width" value="0.0483196713030338" units="cm"/>
      <inkml:brushProperty name="height" value="0.0483196713030338" units="cm"/>
      <inkml:brushProperty name="color" value="#f2395b"/>
      <inkml:brushProperty name="ignorePressure" value="0"/>
    </inkml:brush>
  </inkml:definitions>
  <inkml:trace contextRef="#ctx0" brushRef="#br0">47350.000 57100.000 455,'-24.000'-24.000'7,"4.000"4.000"13,3.000 3.000 14,3.000 3.000 14,4.000 10.000 3,7.000 20.000-8,6.000 18.000-8,7.000 20.000-7,2.000 11.000-4,1.000 7.000 0,-1.000 6.000 0,1.000 7.000 0,-1.000 2.000-1,1.000 1.000-2,-1.000-1.000-3,1.000 1.000-2,1.000-4.000-2,3.000-6.000 0,3.000-6.000-1,4.000-6.000-1,1.000-4.000-1,0.000 1.000-1,0.000-1.000-1,0.000 1.000-1,1.000-3.000-2,4.000-2.000-2,3.000-3.000-1,3.000-3.000-3,-1.000-4.000-1,-2.000-3.000-5,-3.000-3.000-2,-3.000-2.000-4,-15.000-5.000-2,-24.000-2.000-1,-26.000-3.000-1,-24.000-3.000-1,-17.000-4.000-2,-5.000-3.000-3,-7.000-3.000-2,-5.000-2.000-3,-6.000-5.000 0,-3.000-2.000-1,-3.000-3.000 2,-2.000-3.000 0,2.000-4.000-1,9.000-3.000-2,10.000-3.000-1,10.000-2.000-4</inkml:trace>
</inkml:ink>
</file>

<file path=ppt/ink/ink29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1:27"/>
    </inkml:context>
    <inkml:brush xml:id="br0">
      <inkml:brushProperty name="width" value="0.030833438038826" units="cm"/>
      <inkml:brushProperty name="height" value="0.030833438038826" units="cm"/>
      <inkml:brushProperty name="color" value="#f2395b"/>
      <inkml:brushProperty name="ignorePressure" value="0"/>
    </inkml:brush>
  </inkml:definitions>
  <inkml:trace contextRef="#ctx0" brushRef="#br0">47450.000 57250.000 713,'9.000'-91.000'7,"19.000"19.000"15,19.000 19.000 14,19.000 19.000 15,13.000 12.000 2,10.000 6.000-10,10.000 7.000-10,9.000 6.000-9,1.000 6.000-10,-6.000 6.000-10,-6.000 7.000-12,-6.000 6.000-10,-12.000 3.000-6,-15.000 0.000-3,-15.000 0.000-2,-16.000 0.000-2</inkml:trace>
</inkml:ink>
</file>

<file path=ppt/ink/ink29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1:28"/>
    </inkml:context>
    <inkml:brush xml:id="br0">
      <inkml:brushProperty name="width" value="0.040085606276989" units="cm"/>
      <inkml:brushProperty name="height" value="0.040085606276989" units="cm"/>
      <inkml:brushProperty name="color" value="#f2395b"/>
      <inkml:brushProperty name="ignorePressure" value="0"/>
    </inkml:brush>
  </inkml:definitions>
  <inkml:trace contextRef="#ctx0" brushRef="#br0">45850.000 53800.000 548,'4.000'-49.000'5,"10.000"4.000"11,10.000 3.000 10,9.000 3.000 10,9.000 6.000 4,9.000 9.000 0,10.000 10.000-2,10.000 10.000-2,2.000 10.000-2,-3.000 13.000-3,-3.000 12.000-4,-2.000 13.000-4,-9.000 7.000-4,-12.000 4.000-1,-13.000 3.000-3,-12.000 3.000-3,-16.000 9.000-1,-19.000 16.000-2,-18.000 15.000-2,-19.000 17.000-1,-13.000 5.000-3,-6.000-3.000-6,-6.000-3.000-6,-6.000-2.000-4,-4.000-8.000-3,1.000-8.000 0,-1.000-10.000 1,1.000-9.000 0,4.000-12.000-1,9.000-11.000-3,10.000-14.000-2,10.000-11.000-3,7.000-12.000 2,6.000-9.000 5,7.000-10.000 5,6.000-8.000 5,6.000-8.000 4,6.000-2.000 3,7.000-3.000 3,6.000-3.000 3,13.000-6.000 3,23.000-5.000 4,22.000-7.000 3,22.000-5.000 5,13.000 0.000-1,7.000 10.000-4,6.000 10.000-4,7.000 9.000-5,4.000 6.000-4,3.000 3.000-5,3.000 3.000-5,4.000 4.000-5,-1.000 1.000-6,-3.000 0.000-6,-3.000 0.000-7,-2.000 0.000-7,-9.000 0.000 0,-12.000 0.000 4,-13.000 0.000 5,-12.000 0.000 4,-10.000 0.000 2,-6.000 0.000-5,-6.000 0.000-3,-6.000 0.000-3</inkml:trace>
</inkml:ink>
</file>

<file path=ppt/ink/ink29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1:29"/>
    </inkml:context>
    <inkml:brush xml:id="br0">
      <inkml:brushProperty name="width" value="0.050651453435421" units="cm"/>
      <inkml:brushProperty name="height" value="0.050651453435421" units="cm"/>
      <inkml:brushProperty name="color" value="#f2395b"/>
      <inkml:brushProperty name="ignorePressure" value="0"/>
    </inkml:brush>
  </inkml:definitions>
  <inkml:trace contextRef="#ctx0" brushRef="#br0">48250.000 53750.000 434,'-24.000'-24.000'1,"4.000"4.000"1,3.000 3.000 2,3.000 3.000 2,3.000 7.000 12,3.000 14.000 23,3.000 11.000 23,4.000 14.000 22,2.000 11.000 3,4.000 14.000-17,3.000 11.000-18,3.000 14.000-18,-1.000 13.000-12,-2.000 16.000-4,-3.000 15.000-7,-3.000 17.000-4,-2.000 11.000-3,0.000 10.000 0,0.000 10.000 1,0.000 9.000 1,0.000-1.000-9,0.000-8.000-15,0.000-10.000-16,0.000-9.000-16,0.000-12.000-8,0.000-11.000 1,0.000-14.000-1,0.000-11.000 2,0.000-15.000 2,0.000-16.000 6,0.000-15.000 6,0.000-15.000 6</inkml:trace>
</inkml:ink>
</file>

<file path=ppt/ink/ink29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1:29"/>
    </inkml:context>
    <inkml:brush xml:id="br0">
      <inkml:brushProperty name="width" value="0.0424950458109379" units="cm"/>
      <inkml:brushProperty name="height" value="0.0424950458109379" units="cm"/>
      <inkml:brushProperty name="color" value="#f2395b"/>
      <inkml:brushProperty name="ignorePressure" value="0"/>
    </inkml:brush>
  </inkml:definitions>
  <inkml:trace contextRef="#ctx0" brushRef="#br0">48250.000 53500.000 517,'-19.000'-69.000'3,"13.000"13.000"6,12.000 12.000 6,13.000 13.000 6,12.000 9.000 4,13.000 6.000 3,12.000 7.000 2,13.000 6.000 3,7.000 9.000 2,4.000 13.000-2,3.000 12.000 1,3.000 13.000-2,-5.000 7.000-1,-12.000 4.000-4,-13.000 3.000-2,-12.000 3.000-3,-10.000 1.000-3,-6.000 1.000-3,-6.000-1.000-3,-6.000 1.000-3,-12.000 2.000-2,-15.000 7.000-2,-15.000 6.000-1,-16.000 7.000-2,-15.000 5.000-5,-11.000 7.000-5,-14.000 6.000-7,-11.000 7.000-7,-7.000-1.000-7,0.000-6.000-8,0.000-6.000-9,0.000-6.000-9,6.000-10.000-2,13.000-12.000 4,12.000-13.000 4,13.000-12.000 3,9.000-10.000 5,6.000-6.000 5,7.000-6.000 4,6.000-6.000 6</inkml:trace>
</inkml:ink>
</file>

<file path=ppt/ink/ink29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1:30"/>
    </inkml:context>
    <inkml:brush xml:id="br0">
      <inkml:brushProperty name="width" value="0.0442554317414761" units="cm"/>
      <inkml:brushProperty name="height" value="0.0442554317414761" units="cm"/>
      <inkml:brushProperty name="color" value="#f2395b"/>
      <inkml:brushProperty name="ignorePressure" value="0"/>
    </inkml:brush>
  </inkml:definitions>
  <inkml:trace contextRef="#ctx0" brushRef="#br0">51500.000 55550.000 497,'-2.000'-49.000'3,"-3.000"4.000"7,-3.000 3.000 8,-2.000 3.000 6,0.000 17.000 9,7.000 31.000 9,6.000 32.000 10,7.000 31.000 9,-1.000 17.000 0,-6.000 3.000-11,-6.000 3.000-10,-6.000 4.000-11,-6.000 5.000-6,-2.000 10.000-4,-3.000 10.000-2,-3.000 9.000-4,-2.000 6.000-6,0.000 3.000-9,0.000 3.000-9,0.000 4.000-11,1.000-3.000-5,4.000-5.000-4,3.000-7.000-2,3.000-5.000-4,4.000-12.000-3,7.000-16.000-3,6.000-15.000-2,7.000-15.000-3,4.000-17.000 0,3.000-15.000 3,3.000-15.000 4,4.000-16.000 2</inkml:trace>
</inkml:ink>
</file>

<file path=ppt/ink/ink29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1:31"/>
    </inkml:context>
    <inkml:brush xml:id="br0">
      <inkml:brushProperty name="width" value="0.0406074337661266" units="cm"/>
      <inkml:brushProperty name="height" value="0.0406074337661266" units="cm"/>
      <inkml:brushProperty name="color" value="#f2395b"/>
      <inkml:brushProperty name="ignorePressure" value="0"/>
    </inkml:brush>
  </inkml:definitions>
  <inkml:trace contextRef="#ctx0" brushRef="#br0">52150.000 56300.000 541,'21.000'-69.000'0,"-5.000"13.000"0,-7.000 12.000 0,-5.000 13.000 0,-4.000 6.000 7,0.000 0.000 12,0.000 0.000 14,0.000 0.000 12,-5.000 7.000 4,-9.000 17.000-6,-10.000 15.000-5,-8.000 16.000-6,-9.000 9.000-5,-6.000 3.000-6,-6.000 3.000-6,-6.000 4.000-5,-4.000 1.000-3,1.000 0.000 1,-1.000 0.000 1,1.000 0.000 0,2.000-4.000-1,7.000-5.000-4,6.000-7.000-5,7.000-5.000-3,8.000 0.000 1,14.000 10.000 5,11.000 10.000 5,14.000 9.000 5,11.000-1.000 2,14.000-8.000-1,11.000-10.000-1,14.000-9.000-1,10.000-9.000-3,9.000-5.000-5,10.000-7.000-3,10.000-5.000-6,2.000-4.000-5,-3.000 0.000-8,-3.000 0.000-9,-2.000 0.000-7,-8.000-2.000-5,-8.000-3.000-2,-10.000-3.000-3,-9.000-2.000-1,-9.000-1.000 2,-5.000 3.000 7,-7.000 3.000 6,-5.000 4.000 7</inkml:trace>
</inkml:ink>
</file>

<file path=ppt/ink/ink29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1:31"/>
    </inkml:context>
    <inkml:brush xml:id="br0">
      <inkml:brushProperty name="width" value="0.0498407147824764" units="cm"/>
      <inkml:brushProperty name="height" value="0.0498407147824764" units="cm"/>
      <inkml:brushProperty name="color" value="#f2395b"/>
      <inkml:brushProperty name="ignorePressure" value="0"/>
    </inkml:brush>
  </inkml:definitions>
  <inkml:trace contextRef="#ctx0" brushRef="#br0">53000.000 55050.000 441,'4.000'-136.000'3,"10.000"28.000"7,10.000 28.000 6,9.000 29.000 7,7.000 18.000 3,7.000 9.000-2,6.000 10.000 0,7.000 10.000-2,-1.000 11.000 0,-6.000 17.000 1,-6.000 15.000 0,-6.000 16.000 1,-7.000 9.000-1,-6.000 3.000-2,-6.000 3.000-1,-6.000 4.000-2,-7.000 5.000-2,-6.000 10.000-1,-6.000 10.000-1,-6.000 9.000-2,-9.000 2.000-2,-8.000-2.000-2,-10.000-3.000-3,-9.000-3.000-2,-7.000-6.000-5,-3.000-5.000-7,-3.000-7.000-8,-2.000-5.000-6,2.000-9.000-6,9.000-9.000-4,10.000-10.000-4,10.000-8.000-3,4.000-12.000-3,0.000-12.000 3,0.000-13.000 0,0.000-12.000 2,1.000-12.000 3,4.000-8.000 5,3.000-10.000 5,3.000-9.000 6,1.000-9.000 3,1.000-5.000 4,-1.000-7.000 3,1.000-5.000 4,1.000-3.000 3,3.000 4.000 1,3.000 3.000 2,4.000 3.000 3,1.000 4.000 1,0.000 7.000 2,0.000 6.000 2,0.000 7.000 2,0.000 4.000 5,0.000 3.000 5,0.000 3.000 6,0.000 4.000 6,0.000 15.000 9,0.000 28.000 13,0.000 28.000 11,0.000 29.000 13,0.000 18.000-2,0.000 9.000-14,0.000 10.000-14,0.000 10.000-14,-2.000 13.000-11,-3.000 19.000-7,-3.000 19.000-7,-2.000 19.000-8,-3.000 13.000-2,1.000 10.000 0,-1.000 10.000 2,1.000 9.000 1,2.000-5.000-8,7.000-19.000-19,6.000-18.000-19,7.000-19.000-18,4.000-22.000-9,3.000-25.000 4,3.000-25.000 3,4.000-25.000 3,-1.000-18.000 5,-3.000-8.000 7,-3.000-10.000 7,-2.000-9.000 6</inkml:trace>
</inkml:ink>
</file>

<file path=ppt/ink/ink29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1:32"/>
    </inkml:context>
    <inkml:brush xml:id="br0">
      <inkml:brushProperty name="width" value="0.0438849925994873" units="cm"/>
      <inkml:brushProperty name="height" value="0.0438849925994873" units="cm"/>
      <inkml:brushProperty name="color" value="#f2395b"/>
      <inkml:brushProperty name="ignorePressure" value="0"/>
    </inkml:brush>
  </inkml:definitions>
  <inkml:trace contextRef="#ctx0" brushRef="#br0">54300.000 56550.000 501,'0.000'-47.000'0,"0.000"6.000"0,0.000 7.000 0,0.000 6.000 0,0.000 3.000 7,0.000 0.000 13,0.000 0.000 14,0.000 0.000 13,-4.000 1.000 3,-5.000 4.000-10,-7.000 3.000-9,-5.000 3.000-9,-9.000 4.000-6,-9.000 7.000-2,-10.000 6.000-2,-8.000 7.000-2,-6.000 5.000-2,1.000 7.000-1,-1.000 6.000-2,1.000 7.000-2,1.000 4.000 2,3.000 3.000 5,3.000 3.000 5,4.000 4.000 5,4.000 2.000 1,6.000 4.000-3,7.000 3.000-2,6.000 3.000-3,4.000-2.000-3,4.000-6.000-2,3.000-6.000-2,3.000-6.000-3,14.000-9.000-5,25.000-8.000-7,25.000-10.000-7,25.000-9.000-7,12.000-12.000-5,1.000-11.000-3,-1.000-14.000-3,1.000-11.000-2,-3.000-6.000-1,-2.000 4.000 2,-3.000 3.000 2,-3.000 3.000 2,-10.000 3.000 3,-16.000 3.000 6,-15.000 3.000 4,-15.000 4.000 5,-9.000 10.000 15,1.000 19.000 25,-1.000 19.000 25,1.000 19.000 25,-3.000 12.000 5,-2.000 6.000-17,-3.000 7.000-15,-3.000 6.000-17,2.000 4.000-12,10.000 4.000-9,10.000 3.000-10,9.000 3.000-8,2.000-1.000-9,-2.000-2.000-10,-3.000-3.000-10,-3.000-3.000-9,-4.000-7.000-1,-3.000-9.000 5,-3.000-10.000 5,-2.000-8.000 7</inkml:trace>
</inkml:ink>
</file>

<file path=ppt/ink/ink29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1:32"/>
    </inkml:context>
    <inkml:brush xml:id="br0">
      <inkml:brushProperty name="width" value="0.0493880286812782" units="cm"/>
      <inkml:brushProperty name="height" value="0.0493880286812782" units="cm"/>
      <inkml:brushProperty name="color" value="#f2395b"/>
      <inkml:brushProperty name="ignorePressure" value="0"/>
    </inkml:brush>
  </inkml:definitions>
  <inkml:trace contextRef="#ctx0" brushRef="#br0">56750.000 55200.000 445,'-25.000'-27.000'4,"0.000"-3.000"8,0.000-3.000 9,0.000-2.000 8,6.000 3.000 4,13.000 14.000-1,12.000 11.000 0,13.000 14.000-1,12.000 10.000-1,13.000 9.000-1,12.000 10.000-1,13.000 10.000-2,9.000 2.000-1,6.000-3.000-2,7.000-3.000-2,6.000-2.000-2,1.000-3.000-2,-3.000 1.000-3,-3.000-1.000-1,-2.000 1.000-2,-1.000-1.000-2,3.000 1.000 0,3.000-1.000-1,4.000 1.000-1,-4.000-4.000-1,-9.000-6.000-2,-10.000-6.000-3,-8.000-6.000-2,-8.000-2.000-2,-2.000 3.000 0,-3.000 3.000-1,-3.000 4.000 0,-7.000 2.000-1,-9.000 4.000 1,-10.000 3.000-1,-8.000 3.000 0,-12.000 3.000 1,-12.000 3.000 3,-13.000 3.000 2,-12.000 4.000 3,-12.000-1.000 3,-8.000-3.000 2,-10.000-3.000 3,-9.000-2.000 3,-7.000-1.000 0,-3.000 3.000-3,-3.000 3.000-1,-2.000 4.000-3,-8.000 5.000-3,-8.000 10.000-5,-10.000 10.000-3,-9.000 9.000-5,-4.000 7.000-5,4.000 7.000-6,3.000 6.000-6,3.000 7.000-6,9.000 0.000-3,16.000-2.000 0,15.000-3.000-1,17.000-3.000 0,11.000-12.000 3,10.000-18.000 6,10.000-19.000 6,9.000-18.000 6</inkml:trace>
</inkml:ink>
</file>

<file path=ppt/ink/ink2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1:52"/>
    </inkml:context>
    <inkml:brush xml:id="br0">
      <inkml:brushProperty name="width" value="0.0467465184628963" units="cm"/>
      <inkml:brushProperty name="height" value="0.0467465184628963" units="cm"/>
      <inkml:brushProperty name="color" value="#00bff3"/>
      <inkml:brushProperty name="ignorePressure" value="0"/>
    </inkml:brush>
  </inkml:definitions>
  <inkml:trace contextRef="#ctx0" brushRef="#br0">38800.000 32550.000 470,'0.000'50.000'111,"0.000"0.000"-24,0.000 0.000-25,0.000 0.000-24,-4.000 4.000-14,-5.000 10.000-2,-7.000 10.000-3,-5.000 9.000-2,-4.000 4.000-2,0.000 1.000 0,0.000-1.000-2,0.000 1.000 0,1.000-4.000 0,4.000-6.000-1,3.000-6.000 0,3.000-6.000 1,3.000-7.000-2,3.000-6.000 0,3.000-6.000-1,4.000-6.000-1,18.000-13.000-6,34.000-19.000-11,35.000-18.000-10,35.000-19.000-10,7.000-13.000-5,-19.000-6.000 3,-18.000-6.000 2,-19.000-6.000 2,-15.000-2.000 3,-8.000 3.000 3,-10.000 3.000 3,-9.000 4.000 4,-10.000 1.000 4,-9.000 0.000 4,-10.000 0.000 4,-8.000 0.000 5,-9.000 1.000 1,-6.000 4.000 1,-6.000 3.000 0,-6.000 3.000-1,-7.000 3.000 0,-6.000 3.000-4,-6.000 3.000-2,-6.000 4.000-3,-2.000 2.000 0,3.000 4.000 0,3.000 3.000 1,4.000 3.000 1</inkml:trace>
</inkml:ink>
</file>

<file path=ppt/ink/ink29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2:28"/>
    </inkml:context>
    <inkml:brush xml:id="br0">
      <inkml:brushProperty name="width" value="0.0392252877354622" units="cm"/>
      <inkml:brushProperty name="height" value="0.0392252877354622" units="cm"/>
      <inkml:brushProperty name="color" value="#f2395b"/>
      <inkml:brushProperty name="ignorePressure" value="0"/>
    </inkml:brush>
  </inkml:definitions>
  <inkml:trace contextRef="#ctx0" brushRef="#br0">60900.000 54000.000 560,'-22.000'-105.000'56,"6.000"41.000"-2,7.000 40.000 0,6.000 42.000-3,-1.000 33.000-3,-5.000 29.000-6,-7.000 28.000-7,-5.000 28.000-7,-3.000 9.000-5,4.000-9.000-5,3.000-10.000-4,3.000-8.000-5,1.000 3.000-3,1.000 20.000-5,-1.000 18.000-2,1.000 20.000-3,-3.000 5.000-4,-2.000-6.000 0,-3.000-6.000-3,-3.000-6.000-1,-1.000-1.000-2,4.000 7.000 0,3.000 6.000 0,3.000 7.000-2,1.000 0.000 1,1.000-2.000 0,-1.000-3.000 1,1.000-3.000 0,1.000-7.000-3,3.000-9.000-6,3.000-10.000-6,4.000-8.000-6,2.000-17.000-3,4.000-21.000 3,3.000-22.000 3,3.000-22.000 1,3.000-18.000 4,3.000-11.000 3,3.000-14.000 4,4.000-11.000 3,-1.000-12.000 2,-3.000-9.000 1,-3.000-10.000 2,-2.000-8.000 0</inkml:trace>
</inkml:ink>
</file>

<file path=ppt/ink/ink29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2:28"/>
    </inkml:context>
    <inkml:brush xml:id="br0">
      <inkml:brushProperty name="width" value="0.0364700518548489" units="cm"/>
      <inkml:brushProperty name="height" value="0.0364700518548489" units="cm"/>
      <inkml:brushProperty name="color" value="#f2395b"/>
      <inkml:brushProperty name="ignorePressure" value="0"/>
    </inkml:brush>
  </inkml:definitions>
  <inkml:trace contextRef="#ctx0" brushRef="#br0">61900.000 55050.000 603,'0.000'-49.000'0,"0.000"4.000"0,0.000 3.000 0,0.000 3.000 0,-5.000 17.000 0,-9.000 31.000 0,-10.000 32.000 0,-8.000 31.000 0,-12.000 20.000 7,-12.000 9.000 14,-13.000 10.000 14,-12.000 10.000 14,-7.000 0.000 2,1.000-5.000-10,-1.000-7.000-9,1.000-5.000-11,1.000-8.000-6,3.000-5.000-4,3.000-7.000-4,4.000-5.000-4,4.000-9.000-4,6.000-9.000-3,7.000-10.000-5,6.000-8.000-3,13.000-9.000 3,23.000-6.000 9,22.000-6.000 9,22.000-6.000 9,19.000-6.000 4,20.000-2.000-3,18.000-3.000-3,20.000-3.000-3,6.000-2.000-2,-2.000 0.000 0,-3.000 0.000-3,-3.000 0.000 0,-6.000 1.000-5,-5.000 4.000-6,-7.000 3.000-7,-5.000 3.000-7,-8.000 1.000-7,-5.000 1.000-8,-7.000-1.000-9,-5.000 1.000-8,-4.000-4.000-4,0.000-6.000 3,0.000-6.000 1,0.000-6.000 1,-5.000-4.000 6,-9.000 1.000 7,-10.000-1.000 8,-8.000 1.000 9</inkml:trace>
</inkml:ink>
</file>

<file path=ppt/ink/ink29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2:28"/>
    </inkml:context>
    <inkml:brush xml:id="br0">
      <inkml:brushProperty name="width" value="0.0494609735906124" units="cm"/>
      <inkml:brushProperty name="height" value="0.0494609735906124" units="cm"/>
      <inkml:brushProperty name="color" value="#f2395b"/>
      <inkml:brushProperty name="ignorePressure" value="0"/>
    </inkml:brush>
  </inkml:definitions>
  <inkml:trace contextRef="#ctx0" brushRef="#br0">62500.000 55950.000 444,'0.000'-40.000'11,"0.000"23.000"23,0.000 22.000 22,0.000 22.000 22,0.000 13.000 5,0.000 7.000-15,0.000 6.000-15,0.000 7.000-14,0.000 5.000-9,0.000 7.000-4,0.000 6.000-5,0.000 7.000-4,0.000 10.000-4,0.000 16.000-2,0.000 15.000-3,0.000 17.000-3,-4.000 14.000-2,-5.000 17.000-5,-7.000 15.000-3,-5.000 16.000-4,-4.000 7.000-6,0.000 1.000-8,0.000-1.000-8,0.000 1.000-9,3.000-4.000-4,6.000-6.000-4,7.000-6.000-3,6.000-6.000-2,3.000-20.000 1,0.000-30.000 7,0.000-32.000 7,0.000-30.000 6,0.000-20.000 4,0.000-6.000 2,0.000-6.000 0,0.000-6.000 2</inkml:trace>
</inkml:ink>
</file>

<file path=ppt/ink/ink29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2:29"/>
    </inkml:context>
    <inkml:brush xml:id="br0">
      <inkml:brushProperty name="width" value="0.0423832722008228" units="cm"/>
      <inkml:brushProperty name="height" value="0.0423832722008228" units="cm"/>
      <inkml:brushProperty name="color" value="#f2395b"/>
      <inkml:brushProperty name="ignorePressure" value="0"/>
    </inkml:brush>
  </inkml:definitions>
  <inkml:trace contextRef="#ctx0" brushRef="#br0">62700.000 56000.000 519,'3.000'-94.000'4,"6.000"13.000"11,7.000 12.000 10,6.000 13.000 9,3.000 12.000 3,0.000 13.000-2,0.000 12.000-3,0.000 13.000-3,4.000 7.000-1,10.000 4.000-2,10.000 3.000-1,9.000 3.000-1,4.000 4.000-2,1.000 7.000-1,-1.000 6.000-3,1.000 7.000-1,-6.000 2.000-1,-8.000 1.000-3,-10.000-1.000-1,-9.000 1.000-2,-7.000 2.000-2,-3.000 7.000-1,-3.000 6.000-1,-2.000 7.000-2,-11.000 5.000 0,-15.000 7.000-1,-15.000 6.000 0,-16.000 7.000 0,-13.000 2.000-8,-9.000 1.000-13,-10.000-1.000-14,-8.000 1.000-14,-4.000-1.000-6,3.000 1.000 4,3.000-1.000 2,4.000 1.000 4,7.000-10.000 0,13.000-19.000-1,12.000-18.000-2,13.000-19.000-2</inkml:trace>
</inkml:ink>
</file>

<file path=ppt/ink/ink29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2:29"/>
    </inkml:context>
    <inkml:brush xml:id="br0">
      <inkml:brushProperty name="width" value="0.0490585081279278" units="cm"/>
      <inkml:brushProperty name="height" value="0.0490585081279278" units="cm"/>
      <inkml:brushProperty name="color" value="#f2395b"/>
      <inkml:brushProperty name="ignorePressure" value="0"/>
    </inkml:brush>
  </inkml:definitions>
  <inkml:trace contextRef="#ctx0" brushRef="#br0">64400.000 56700.000 448,'-21.000'73.000'141,"10.000"-3.000"-30,10.000-3.000-28,9.000-2.000-29,2.000-3.000-18,-2.000 1.000-4,-3.000-1.000-4,-3.000 1.000-6,-2.000 1.000-4,0.000 3.000-5,0.000 3.000-4,0.000 4.000-5,0.000 1.000-4,0.000 0.000-7,0.000 0.000-5,0.000 0.000-6,0.000-5.000-2,0.000-9.000 3,0.000-10.000 2,0.000-8.000 3</inkml:trace>
</inkml:ink>
</file>

<file path=ppt/ink/ink29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2:30"/>
    </inkml:context>
    <inkml:brush xml:id="br0">
      <inkml:brushProperty name="width" value="0.0451179035007954" units="cm"/>
      <inkml:brushProperty name="height" value="0.0451179035007954" units="cm"/>
      <inkml:brushProperty name="color" value="#f2395b"/>
      <inkml:brushProperty name="ignorePressure" value="0"/>
    </inkml:brush>
  </inkml:definitions>
  <inkml:trace contextRef="#ctx0" brushRef="#br0">67300.000 55100.000 487,'-27.000'-21.000'5,"-3.000"10.000"8,-3.000 10.000 10,-2.000 9.000 8,-3.000 10.000 5,1.000 14.000-2,-1.000 11.000-2,1.000 14.000-1,-1.000 7.000-1,1.000 3.000 0,-1.000 3.000-2,1.000 4.000 0,-1.000 1.000-2,1.000 0.000-2,-1.000 0.000-1,1.000 0.000-3,1.000 1.000-2,3.000 4.000-2,3.000 3.000-3,4.000 3.000-1,2.000 1.000-2,4.000 1.000-1,3.000-1.000-1,3.000 1.000 1,3.000-1.000-6,3.000 1.000-6,3.000-1.000-9,4.000 1.000-8,8.000-3.000-5,17.000-2.000-5,15.000-3.000-4,16.000-3.000-4,10.000-6.000-2,7.000-5.000-3,6.000-7.000 0,7.000-5.000-3,-4.000-11.000 1,-12.000-11.000 1,-13.000-14.000 1,-12.000-11.000 1</inkml:trace>
</inkml:ink>
</file>

<file path=ppt/ink/ink29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2:30"/>
    </inkml:context>
    <inkml:brush xml:id="br0">
      <inkml:brushProperty name="width" value="0.0402870252728462" units="cm"/>
      <inkml:brushProperty name="height" value="0.0402870252728462" units="cm"/>
      <inkml:brushProperty name="color" value="#f2395b"/>
      <inkml:brushProperty name="ignorePressure" value="0"/>
    </inkml:brush>
  </inkml:definitions>
  <inkml:trace contextRef="#ctx0" brushRef="#br0">68400.000 55900.000 546,'-8.000'-22.000'9,"34.000"6.000"20,35.000 7.000 18,35.000 6.000 20,21.000 4.000 3,9.000 4.000-14,10.000 3.000-13,10.000 3.000-14,5.000-1.000-7,4.000-2.000-4,3.000-3.000-3,3.000-3.000-4,7.000-6.000-1,14.000-5.000-1,11.000-7.000-1,14.000-5.000 0,0.000-1.000-5,-8.000 6.000-10,-10.000 7.000-8,-9.000 6.000-9,-15.000 7.000-3,-18.000 10.000 2,-19.000 10.000 3,-18.000 9.000 2,-20.000 2.000-2,-18.000-2.000-6,-19.000-3.000-6,-18.000-3.000-6</inkml:trace>
</inkml:ink>
</file>

<file path=ppt/ink/ink29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2:31"/>
    </inkml:context>
    <inkml:brush xml:id="br0">
      <inkml:brushProperty name="width" value="0.0554071962833405" units="cm"/>
      <inkml:brushProperty name="height" value="0.0554071962833405" units="cm"/>
      <inkml:brushProperty name="color" value="#f2395b"/>
      <inkml:brushProperty name="ignorePressure" value="0"/>
    </inkml:brush>
  </inkml:definitions>
  <inkml:trace contextRef="#ctx0" brushRef="#br0">69450.000 56650.000 397,'-43.000'-24.000'3,"17.000"4.000"9,15.000 3.000 7,16.000 3.000 8,10.000 3.000 2,7.000 3.000-2,6.000 3.000-2,7.000 4.000-3,8.000 2.000-2,14.000 4.000-2,11.000 3.000-2,14.000 3.000-2,0.000 4.000-1,-8.000 7.000 1,-10.000 6.000 1,-9.000 7.000 0,-12.000 4.000 0,-11.000 3.000-3,-14.000 3.000-2,-11.000 4.000-2,-14.000 2.000-4,-11.000 4.000-4,-14.000 3.000-5,-11.000 3.000-5,-9.000 3.000-1,-3.000 3.000-1,-3.000 3.000 1,-2.000 4.000 0,-1.000-3.000 1,3.000-5.000 1,3.000-7.000 2,4.000-5.000 0,5.000-8.000 2,10.000-5.000 2,10.000-7.000 1,9.000-5.000 2,10.000-8.000 1,14.000-5.000 0,11.000-7.000-1,14.000-5.000 1,10.000-8.000 0,9.000-5.000 1,10.000-7.000 0,10.000-5.000 2,7.000-8.000-3,6.000-5.000-4,7.000-7.000-4,6.000-5.000-4,-1.000-6.000-3,-5.000-3.000-3,-7.000-3.000-3,-5.000-2.000-3,-6.000-3.000 0,-3.000 1.000 1,-3.000-1.000 0,-2.000 1.000 2,-6.000 1.000 1,-6.000 3.000 3,-6.000 3.000 1,-6.000 4.000 3,-7.000 2.000 2,-6.000 4.000 6,-6.000 3.000 3,-6.000 3.000 6,-6.000 12.000 14,-2.000 22.000 24,-3.000 22.000 26,-3.000 23.000 24,-2.000 17.000 3,0.000 17.000-17,0.000 15.000-19,0.000 16.000-17,3.000 4.000-12,6.000-6.000-6,7.000-6.000-6,6.000-6.000-7,3.000-7.000-3,0.000-6.000-3,0.000-6.000-3,0.000-6.000-1,1.000-6.000-4,4.000-2.000-1,3.000-3.000-2,3.000-3.000-2,-5.000-1.000-2,-12.000 4.000-5,-13.000 3.000-2,-12.000 3.000-5,-13.000-1.000-2,-12.000-2.000 1,-13.000-3.000-1,-12.000-3.000 0,-9.000-4.000 0,-2.000-3.000 0,-3.000-3.000-1,-3.000-2.000 0,-4.000-6.000-4,-3.000-6.000-5,-3.000-6.000-5,-2.000-6.000-6,3.000-9.000-2,14.000-8.000 2,11.000-10.000 1,14.000-9.000 2</inkml:trace>
</inkml:ink>
</file>

<file path=ppt/ink/ink29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2:31"/>
    </inkml:context>
    <inkml:brush xml:id="br0">
      <inkml:brushProperty name="width" value="0.0332900173962116" units="cm"/>
      <inkml:brushProperty name="height" value="0.0332900173962116" units="cm"/>
      <inkml:brushProperty name="color" value="#f2395b"/>
      <inkml:brushProperty name="ignorePressure" value="0"/>
    </inkml:brush>
  </inkml:definitions>
  <inkml:trace contextRef="#ctx0" brushRef="#br0">71050.000 56850.000 660,'159.000'-66.000'72,"-31.000"19.000"-14,-31.000 19.000-14,-31.000 19.000-14,-12.000 7.000-6,10.000-3.000 2,10.000-3.000 4,9.000-2.000 2,1.000-1.000-9,-6.000 3.000-22,-6.000 3.000-22,-6.000 4.000-22,-9.000 1.000-8,-8.000 0.000 8,-10.000 0.000 6,-9.000 0.000 7</inkml:trace>
</inkml:ink>
</file>

<file path=ppt/ink/ink29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2:32"/>
    </inkml:context>
    <inkml:brush xml:id="br0">
      <inkml:brushProperty name="width" value="0.0376884713768959" units="cm"/>
      <inkml:brushProperty name="height" value="0.0376884713768959" units="cm"/>
      <inkml:brushProperty name="color" value="#f2395b"/>
      <inkml:brushProperty name="ignorePressure" value="0"/>
    </inkml:brush>
  </inkml:definitions>
  <inkml:trace contextRef="#ctx0" brushRef="#br0">68750.000 53100.000 583,'31.000'-46.000'9,"13.000"10.000"17,12.000 10.000 17,13.000 9.000 18,-2.000 10.000 3,-16.000 14.000-11,-15.000 11.000-11,-15.000 14.000-11,-7.000 11.000-8,3.000 14.000-5,3.000 11.000-5,4.000 14.000-5,-10.000 5.000-3,-22.000 1.000 1,-22.000-1.000-1,-21.000 1.000 0,-17.000-1.000-1,-8.000 1.000-3,-10.000-1.000-4,-9.000 1.000-3,-2.000-4.000-3,6.000-6.000-5,7.000-6.000-4,6.000-6.000-5,6.000-7.000 0,6.000-6.000 5,7.000-6.000 5,6.000-6.000 3,23.000-16.000 9,41.000-25.000 10,40.000-25.000 10,42.000-25.000 11,22.000-11.000 1,7.000 3.000-9,6.000 3.000-8,7.000 4.000-10,0.000 2.000-7,-2.000 4.000-8,-3.000 3.000-6,-3.000 3.000-8,-9.000 3.000-6,-11.000 3.000-6,-14.000 3.000-6,-11.000 4.000-6,-12.000 2.000 0,-9.000 4.000 8,-10.000 3.000 7,-8.000 3.000 6,-9.000 1.000 4,-6.000 1.000-1,-6.000-1.000-1,-6.000 1.000 0</inkml:trace>
</inkml:ink>
</file>

<file path=ppt/ink/ink2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1:56"/>
    </inkml:context>
    <inkml:brush xml:id="br0">
      <inkml:brushProperty name="width" value="0.044575784355402" units="cm"/>
      <inkml:brushProperty name="height" value="0.044575784355402" units="cm"/>
      <inkml:brushProperty name="color" value="#00bff3"/>
      <inkml:brushProperty name="ignorePressure" value="0"/>
    </inkml:brush>
  </inkml:definitions>
  <inkml:trace contextRef="#ctx0" brushRef="#br0">40650.000 31400.000 493,'29.000'-21.000'79,"10.000"10.000"-13,10.000 10.000-14,9.000 9.000-12,6.000 6.000-9,3.000 3.000-3,3.000 3.000-3,4.000 4.000-3,-3.000 4.000-1,-5.000 6.000 0,-7.000 7.000 2,-5.000 6.000 1,-8.000 4.000-2,-5.000 4.000-4,-7.000 3.000-4,-5.000 3.000-4,-12.000 6.000-3,-16.000 9.000-4,-15.000 10.000-2,-15.000 10.000-4,-17.000 7.000-4,-15.000 6.000-4,-15.000 7.000-6,-16.000 6.000-5,-8.000 1.000-1,0.000-3.000 0,0.000-3.000 0,0.000-2.000 2,0.000-6.000 1,0.000-6.000 2,0.000-6.000 3,0.000-6.000 3,4.000-9.000 3,10.000-8.000 3,10.000-10.000 5,9.000-9.000 3,9.000-10.000 3,9.000-9.000 0,10.000-10.000 1,10.000-8.000 1,19.000-8.000 3,32.000-2.000 6,31.000-3.000 6,32.000-3.000 6,16.000-4.000 1,4.000-3.000-4,3.000-3.000-4,3.000-2.000-4,-1.000-1.000-3,-2.000 3.000-4,-3.000 3.000-2,-3.000 4.000-4,-4.000 1.000-3,-3.000 0.000-6,-3.000 0.000-5,-2.000 0.000-5,-3.000 0.000-6,1.000 0.000-8,-1.000 0.000-8,1.000 0.000-8,-4.000-4.000-5,-6.000-5.000-3,-6.000-7.000-2,-6.000-5.000-4,-9.000-3.000 4,-8.000 4.000 8,-10.000 3.000 8,-9.000 3.000 10</inkml:trace>
</inkml:ink>
</file>

<file path=ppt/ink/ink29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2:32"/>
    </inkml:context>
    <inkml:brush xml:id="br0">
      <inkml:brushProperty name="width" value="0.0565649196505547" units="cm"/>
      <inkml:brushProperty name="height" value="0.0565649196505547" units="cm"/>
      <inkml:brushProperty name="color" value="#f2395b"/>
      <inkml:brushProperty name="ignorePressure" value="0"/>
    </inkml:brush>
  </inkml:definitions>
  <inkml:trace contextRef="#ctx0" brushRef="#br0">70350.000 53150.000 388,'21.000'-69.000'10,"-5.000"13.000"5,-7.000 12.000 4,-5.000 13.000 5,-4.000 16.000 7,0.000 23.000 11,0.000 22.000 10,0.000 22.000 11,-2.000 12.000 1,-3.000 3.000-8,-3.000 3.000-7,-2.000 4.000-8,-3.000 4.000-6,1.000 6.000-6,-1.000 7.000-7,1.000 6.000-5,1.000 6.000-5,3.000 6.000-3,3.000 7.000-3,4.000 6.000-3,1.000 10.000-2,0.000 17.000 2,0.000 15.000 1,0.000 16.000 1,0.000 1.000-9,0.000-12.000-15,0.000-13.000-17,0.000-12.000-17,0.000-15.000-5,0.000-15.000 6,0.000-15.000 5,0.000-16.000 6,0.000-12.000 2,0.000-5.000-2,0.000-7.000-2,0.000-5.000-1</inkml:trace>
</inkml:ink>
</file>

<file path=ppt/ink/ink29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2:32"/>
    </inkml:context>
    <inkml:brush xml:id="br0">
      <inkml:brushProperty name="width" value="0.0450738109648228" units="cm"/>
      <inkml:brushProperty name="height" value="0.0450738109648228" units="cm"/>
      <inkml:brushProperty name="color" value="#f2395b"/>
      <inkml:brushProperty name="ignorePressure" value="0"/>
    </inkml:brush>
  </inkml:definitions>
  <inkml:trace contextRef="#ctx0" brushRef="#br0">70300.000 52850.000 488,'-22.000'-113.000'0,"6.000"26.000"0,7.000 24.000 0,6.000 26.000 0,9.000 10.000 6,13.000-3.000 14,12.000-3.000 13,13.000-2.000 14,6.000 2.000 3,0.000 9.000-4,0.000 10.000-5,0.000 10.000-5,3.000 11.000-3,6.000 17.000-3,7.000 15.000-2,6.000 16.000-2,-2.000 5.000-3,-9.000-2.000-4,-10.000-3.000-2,-8.000-3.000-4,-9.000-1.000-2,-6.000 4.000-1,-6.000 3.000-1,-6.000 3.000-1,-10.000 4.000-3,-12.000 7.000-4,-13.000 6.000-6,-12.000 7.000-4,-16.000 4.000-6,-19.000 3.000-11,-18.000 3.000-8,-19.000 4.000-10,-4.000-6.000-4,14.000-11.000-2,11.000-14.000 0,14.000-11.000 0,8.000-11.000 0,7.000-5.000 3,6.000-7.000 3,7.000-5.000 4</inkml:trace>
</inkml:ink>
</file>

<file path=ppt/ink/ink29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2:35"/>
    </inkml:context>
    <inkml:brush xml:id="br0">
      <inkml:brushProperty name="width" value="0.0502110831439495" units="cm"/>
      <inkml:brushProperty name="height" value="0.0502110831439495" units="cm"/>
      <inkml:brushProperty name="color" value="#f2395b"/>
      <inkml:brushProperty name="ignorePressure" value="0"/>
    </inkml:brush>
  </inkml:definitions>
  <inkml:trace contextRef="#ctx0" brushRef="#br0">73200.000 53900.000 438,'75.000'1.000'42,"0.000"4.000"-1,0.000 3.000 0,0.000 3.000 0,1.000 4.000-2,4.000 7.000-2,3.000 6.000-4,3.000 7.000-1,-1.000 7.000-3,-2.000 9.000-2,-3.000 10.000-2,-3.000 10.000-1,-6.000 4.000-3,-5.000 0.000-2,-7.000 0.000-4,-5.000 0.000-2,-3.000 4.000-1,4.000 10.000-1,3.000 10.000 0,3.000 9.000-1,-5.000 2.000 0,-12.000-2.000-1,-13.000-3.000-1,-12.000-3.000-2,-10.000-2.000-2,-6.000 0.000-3,-6.000 0.000-2,-6.000 0.000-3,-13.000 4.000-3,-19.000 10.000-2,-18.000 10.000-1,-19.000 9.000-3,-21.000 10.000-3,-21.000 14.000-7,-22.000 11.000-7,-22.000 14.000-5,-4.000-3.000-5,17.000-15.000-2,15.000-15.000-2,16.000-16.000-2,13.000-18.000-1,14.000-18.000-2,11.000-19.000 0,14.000-18.000-1</inkml:trace>
</inkml:ink>
</file>

<file path=ppt/ink/ink29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2:40"/>
    </inkml:context>
    <inkml:brush xml:id="br0">
      <inkml:brushProperty name="width" value="0.0418428815901279" units="cm"/>
      <inkml:brushProperty name="height" value="0.0418428815901279" units="cm"/>
      <inkml:brushProperty name="color" value="#f2395b"/>
      <inkml:brushProperty name="ignorePressure" value="0"/>
    </inkml:brush>
  </inkml:definitions>
  <inkml:trace contextRef="#ctx0" brushRef="#br0">80900.000 50350.000 525,'45.000'-68.000'0,"-9.000"17.000"0,-10.000 15.000 0,-8.000 16.000 0,-3.000 1.000 1,7.000-12.000 1,6.000-13.000 2,7.000-12.000 2,-12.000 7.000 4,-28.000 29.000 8,-28.000 28.000 9,-27.000 28.000 7,-15.000 17.000 2,0.000 6.000-6,0.000 7.000-5,0.000 6.000-6,0.000 3.000-3,0.000 0.000-1,0.000 0.000-2,0.000 0.000-1,3.000 0.000-1,6.000 0.000 0,7.000 0.000 0,6.000 0.000-1,3.000-2.000 0,0.000-3.000-1,0.000-3.000 0,0.000-2.000-2,4.000-5.000 1,10.000-2.000-2,10.000-3.000-1,9.000-3.000 0,6.000-4.000-2,3.000-3.000-1,3.000-3.000-3,4.000-2.000-2,5.000-8.000-1,10.000-8.000 0,10.000-10.000 1,9.000-9.000-1,10.000-9.000 1,14.000-5.000-1,11.000-7.000-1,14.000-5.000 1,11.000-11.000-1,14.000-11.000 1,11.000-14.000 1,14.000-11.000 0,5.000-9.000 0,1.000-3.000-2,-1.000-3.000-4,1.000-2.000-2,-6.000-3.000 0,-8.000 1.000 2,-10.000-1.000 1,-9.000 1.000 1,-13.000-1.000 2,-16.000 1.000-1,-15.000-1.000 1,-15.000 1.000-1,-14.000 2.000 1,-8.000 7.000 0,-10.000 6.000 0,-9.000 7.000 1,-10.000 4.000 0,-9.000 3.000 2,-10.000 3.000 1,-8.000 4.000 2,-8.000 4.000 1,-2.000 6.000-1,-3.000 7.000 0,-3.000 6.000-1,-2.000 4.000 0,0.000 4.000 0,0.000 3.000 0,0.000 3.000-1,-5.000 9.000 0,-9.000 16.000 0,-10.000 15.000 1,-8.000 17.000 0,-6.000 8.000 0,1.000 4.000 0,-1.000 3.000 0,1.000 3.000 1,2.000 3.000 0,7.000 3.000 4,6.000 3.000 3,7.000 4.000 3,8.000-3.000 2,14.000-5.000 1,11.000-7.000 1,14.000-5.000 1,8.000-6.000 0,7.000-3.000-2,6.000-3.000-2,7.000-2.000 0,8.000-3.000-2,14.000 1.000 2,11.000-1.000 1,14.000 1.000 0,8.000-1.000 1,7.000 1.000-2,6.000-1.000-1,7.000 1.000-1,4.000 1.000-1,3.000 3.000-3,3.000 3.000-1,4.000 4.000-1,-3.000 1.000-3,-5.000 0.000-1,-7.000 0.000-1,-5.000 0.000-1,-6.000 0.000-3,-3.000 0.000-6,-3.000 0.000-3,-2.000 0.000-5,-3.000-5.000-2,1.000-9.000 1,-1.000-10.000 2,1.000-8.000 1,1.000-8.000-5,3.000-2.000-13,3.000-3.000-12,4.000-3.000-12,-4.000-7.000-2,-9.000-9.000 6,-10.000-10.000 9,-8.000-8.000 6</inkml:trace>
</inkml:ink>
</file>

<file path=ppt/ink/ink29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2:41"/>
    </inkml:context>
    <inkml:brush xml:id="br0">
      <inkml:brushProperty name="width" value="0.0427211113274097" units="cm"/>
      <inkml:brushProperty name="height" value="0.0427211113274097" units="cm"/>
      <inkml:brushProperty name="color" value="#f2395b"/>
      <inkml:brushProperty name="ignorePressure" value="0"/>
    </inkml:brush>
  </inkml:definitions>
  <inkml:trace contextRef="#ctx0" brushRef="#br0">84050.000 50000.000 514,'-46.000'-90.000'5,"10.000"23.000"8,10.000 22.000 8,9.000 22.000 9,9.000 15.000 5,9.000 9.000-2,10.000 10.000-1,10.000 10.000 0,7.000 5.000-2,6.000 4.000-1,7.000 3.000-2,6.000 3.000-2,1.000-1.000-2,-3.000-2.000-2,-3.000-3.000-3,-2.000-3.000-3,-3.000-2.000-1,1.000 0.000 0,-1.000 0.000 0,1.000 0.000-1,-1.000-2.000 0,1.000-3.000-3,-1.000-3.000-2,1.000-2.000-2,2.000 0.000-2,7.000 7.000-4,6.000 6.000-1,7.000 7.000-4,-1.000 2.000-1,-6.000 1.000 2,-6.000-1.000 0,-6.000 1.000 1,-4.000-4.000 0,1.000-6.000 0,-1.000-6.000-1,1.000-6.000 0,1.000-2.000-1,3.000 3.000 0,3.000 3.000 0,4.000 4.000 0,-9.000 1.000 1,-18.000 0.000 3,-19.000 0.000 4,-18.000 0.000 2,-20.000 1.000 1,-18.000 4.000-4,-19.000 3.000-3,-18.000 3.000-3,-9.000 1.000-1,4.000 1.000 2,3.000-1.000 2,3.000 1.000 1,-4.000 2.000 0,-8.000 7.000 1,-10.000 6.000 0,-9.000 7.000 0,-4.000 2.000 0,4.000 1.000-1,3.000-1.000 0,3.000 1.000-1,4.000-1.000-1,7.000 1.000-3,6.000-1.000-2,7.000 1.000-2,8.000-4.000-3,14.000-6.000-1,11.000-6.000-1,14.000-6.000-2,24.000-15.000-8,38.000-21.000-15,37.000-22.000-15,38.000-22.000-14,12.000-13.000-1,-12.000-3.000 14,-13.000-3.000 13,-12.000-2.000 13,-10.000 0.000 9,-6.000 7.000 3,-6.000 6.000 2,-6.000 7.000 3</inkml:trace>
</inkml:ink>
</file>

<file path=ppt/ink/ink29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2:43"/>
    </inkml:context>
    <inkml:brush xml:id="br0">
      <inkml:brushProperty name="width" value="0.0431159250438213" units="cm"/>
      <inkml:brushProperty name="height" value="0.0431159250438213" units="cm"/>
      <inkml:brushProperty name="color" value="#f2395b"/>
      <inkml:brushProperty name="ignorePressure" value="0"/>
    </inkml:brush>
  </inkml:definitions>
  <inkml:trace contextRef="#ctx0" brushRef="#br0">86900.000 49000.000 510,'-2.000'-47.000'6,"-3.000"6.000"11,-3.000 7.000 12,-2.000 6.000 12,-1.000 15.000 6,3.000 26.000-2,3.000 24.000 0,4.000 26.000-2,-1.000 19.000-3,-3.000 17.000-6,-3.000 15.000-7,-2.000 16.000-7,-5.000 9.000-3,-2.000 3.000-1,-3.000 3.000-1,-3.000 4.000 0,-4.000 1.000-3,-3.000 0.000-2,-3.000 0.000-4,-2.000 0.000-2,-3.000 1.000-3,1.000 4.000-6,-1.000 3.000-4,1.000 3.000-5,2.000 1.000-3,7.000 1.000-2,6.000-1.000-3,7.000 1.000-2,4.000-7.000-3,3.000-12.000-2,3.000-13.000-2,4.000-12.000-3,1.000-13.000 0,0.000-12.000 1,0.000-13.000 2,0.000-12.000 1,3.000-16.000 0,6.000-19.000-3,7.000-18.000-2,6.000-19.000-3</inkml:trace>
</inkml:ink>
</file>

<file path=ppt/ink/ink29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2:43"/>
    </inkml:context>
    <inkml:brush xml:id="br0">
      <inkml:brushProperty name="width" value="0.0458985790610313" units="cm"/>
      <inkml:brushProperty name="height" value="0.0458985790610313" units="cm"/>
      <inkml:brushProperty name="color" value="#f2395b"/>
      <inkml:brushProperty name="ignorePressure" value="0"/>
    </inkml:brush>
  </inkml:definitions>
  <inkml:trace contextRef="#ctx0" brushRef="#br0">88150.000 49950.000 479,'20.000'-113.000'5,"-9.000"26.000"10,-10.000 24.000 11,-8.000 26.000 10,-14.000 24.000 6,-15.000 26.000 0,-15.000 24.000 2,-16.000 26.000 1,-13.000 13.000-4,-9.000 4.000-9,-10.000 3.000-10,-8.000 3.000-9,-4.000-2.000-5,3.000-6.000-1,3.000-6.000-1,4.000-6.000-1,2.000-4.000-2,4.000 1.000-3,3.000-1.000-4,3.000 1.000-3,3.000-4.000-1,3.000-6.000 4,3.000-6.000 3,4.000-6.000 2,7.000-4.000 2,13.000 1.000 0,12.000-1.000 1,13.000 1.000 0,18.000-1.000 1,26.000 1.000 3,24.000-1.000 3,26.000 1.000 3,18.000-3.000 0,13.000-2.000-3,12.000-3.000-1,13.000-3.000-3,7.000-2.000-1,4.000 0.000 0,3.000 0.000-1,3.000 0.000 0,-1.000 0.000 0,-2.000 0.000-1,-3.000 0.000 1,-3.000 0.000 1,-9.000 3.000-2,-11.000 6.000 1,-14.000 7.000-2,-11.000 6.000 0,-11.000-1.000-2,-5.000-5.000-3,-7.000-7.000-3,-5.000-5.000-3</inkml:trace>
</inkml:ink>
</file>

<file path=ppt/ink/ink29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2:43"/>
    </inkml:context>
    <inkml:brush xml:id="br0">
      <inkml:brushProperty name="width" value="0.0276333056390285" units="cm"/>
      <inkml:brushProperty name="height" value="0.0276333056390285" units="cm"/>
      <inkml:brushProperty name="color" value="#f2395b"/>
      <inkml:brushProperty name="ignorePressure" value="0"/>
    </inkml:brush>
  </inkml:definitions>
  <inkml:trace contextRef="#ctx0" brushRef="#br0">89450.000 51700.000 796,'-22.000'-41.000'12,"6.000"19.000"27,7.000 19.000 24,6.000 19.000 26</inkml:trace>
</inkml:ink>
</file>

<file path=ppt/ink/ink29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2:51"/>
    </inkml:context>
    <inkml:brush xml:id="br0">
      <inkml:brushProperty name="width" value="0.0384153798222542" units="cm"/>
      <inkml:brushProperty name="height" value="0.0384153798222542" units="cm"/>
      <inkml:brushProperty name="color" value="#f2395b"/>
      <inkml:brushProperty name="ignorePressure" value="0"/>
    </inkml:brush>
  </inkml:definitions>
  <inkml:trace contextRef="#ctx0" brushRef="#br0">93250.000 50000.000 572,'1.000'-46.000'1,"4.000"10.000"0,3.000 10.000 1,3.000 9.000 0,7.000 6.000 5,14.000 3.000 9,11.000 3.000 7,14.000 4.000 9,13.000-4.000 0,16.000-9.000-5,15.000-10.000-6,17.000-8.000-5,0.000-3.000-5,-11.000 7.000-2,-14.000 6.000-3,-11.000 7.000-3,-14.000 4.000-4,-11.000 3.000-7,-14.000 3.000-6,-11.000 4.000-8,-14.000 4.000-5,-11.000 6.000-5,-14.000 7.000-6,-11.000 6.000-5,-12.000 4.000 1,-9.000 4.000 8,-10.000 3.000 8,-8.000 3.000 8,-4.000-1.000 5,3.000-2.000 4,3.000-3.000 2,4.000-3.000 3,-1.000-4.000 2,-3.000-3.000 0,-3.000-3.000 1,-2.000-2.000 0,-1.000-3.000 1,3.000 1.000 4,3.000-1.000 4,4.000 1.000 3,1.000-3.000 2,0.000-2.000 0,0.000-3.000 1,0.000-3.000 1,3.000 1.000 1,6.000 6.000 3,7.000 7.000 2,6.000 6.000 3,3.000 4.000 2,0.000 4.000 1,0.000 3.000 2,0.000 3.000 1,0.000 3.000 0,0.000 3.000-2,0.000 3.000-3,0.000 4.000-2,3.000 4.000-1,6.000 6.000 0,7.000 7.000-2,6.000 6.000 0,1.000 6.000-1,-3.000 6.000-3,-3.000 7.000-2,-2.000 6.000-2,-1.000 6.000-3,3.000 6.000-1,3.000 7.000-2,4.000 6.000-3,-1.000 6.000 0,-3.000 6.000 1,-3.000 7.000 0,-2.000 6.000 1,-1.000-1.000-6,3.000-5.000-9,3.000-7.000-10,4.000-5.000-11,1.000-11.000-6,0.000-11.000-2,0.000-14.000-3,0.000-11.000-3</inkml:trace>
</inkml:ink>
</file>

<file path=ppt/ink/ink29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2:51"/>
    </inkml:context>
    <inkml:brush xml:id="br0">
      <inkml:brushProperty name="width" value="0.0327517054975033" units="cm"/>
      <inkml:brushProperty name="height" value="0.0327517054975033" units="cm"/>
      <inkml:brushProperty name="color" value="#f2395b"/>
      <inkml:brushProperty name="ignorePressure" value="0"/>
    </inkml:brush>
  </inkml:definitions>
  <inkml:trace contextRef="#ctx0" brushRef="#br0">93400.000 51100.000 671,'45.000'-68.000'0,"-9.000"17.000"0,-10.000 15.000 0,-8.000 16.000 0,0.000 5.000 5,14.000-2.000 9,11.000-3.000 9,14.000-3.000 10,7.000 1.000 3,3.000 6.000-4,3.000 7.000-4,4.000 6.000-3,-3.000 6.000-3,-5.000 6.000-3,-7.000 7.000-1,-5.000 6.000-3,-9.000 3.000-4,-9.000 0.000-4,-10.000 0.000-5,-8.000 0.000-5,-11.000 6.000-1,-8.000 13.000 2,-10.000 12.000 1,-9.000 13.000 2,-16.000 10.000 0,-22.000 10.000-3,-22.000 10.000-1,-21.000 9.000-3,-6.000-4.000-3,14.000-15.000-5,11.000-15.000-6,14.000-16.000-5,7.000-15.000-3,3.000-11.000 0,3.000-14.000 1,4.000-11.000-1,4.000-15.000 2,6.000-16.000 1,7.000-15.000 2,6.000-15.000 1,4.000-11.000 1,4.000-2.000 1,3.000-3.000 2,3.000-3.000 1,4.000 4.000 5,7.000 13.000 12,6.000 12.000 11,7.000 13.000 10,7.000 9.000 7,9.000 6.000 2,10.000 7.000 2,10.000 6.000 2,5.000 7.000 1,4.000 10.000-1,3.000 10.000 1,3.000 9.000-1,1.000 4.000-3,1.000 1.000-3,-1.000-1.000-6,1.000 1.000-3,-1.000-1.000-6,1.000 1.000-4,-1.000-1.000-5,1.000 1.000-4,-4.000-4.000-2,-6.000-6.000 0,-6.000-6.000 1,-6.000-6.000 1,-4.000-7.000-7,1.000-6.000-15,-1.000-6.000-15,1.000-6.000-15,-4.000-6.000-6,-6.000-2.000 2,-6.000-3.000 3,-6.000-3.000 2</inkml:trace>
</inkml:ink>
</file>

<file path=ppt/ink/ink2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1:56"/>
    </inkml:context>
    <inkml:brush xml:id="br0">
      <inkml:brushProperty name="width" value="0.0508683621883392" units="cm"/>
      <inkml:brushProperty name="height" value="0.0508683621883392" units="cm"/>
      <inkml:brushProperty name="color" value="#00bff3"/>
      <inkml:brushProperty name="ignorePressure" value="0"/>
    </inkml:brush>
  </inkml:definitions>
  <inkml:trace contextRef="#ctx0" brushRef="#br0">42150.000 31150.000 432,'-7.000'-88.000'56,"39.000"26.000"-9,36.000 24.000-8,39.000 26.000-8,14.000 16.000-6,-5.000 10.000-3,-7.000 10.000-4,-5.000 9.000-3,-8.000 4.000-3,-5.000 1.000-4,-7.000-1.000-4,-5.000 1.000-4,-9.000 1.000-1,-9.000 3.000-1,-10.000 3.000-1,-8.000 4.000 1,-11.000 1.000 1,-8.000 0.000 4,-10.000 0.000 3,-9.000 0.000 2,-9.000 0.000 4,-5.000 0.000 0,-7.000 0.000 3,-5.000 0.000 1,-6.000 6.000 2,-3.000 13.000 1,-3.000 12.000 1,-2.000 13.000 2,-6.000 13.000 0,-6.000 17.000-2,-6.000 15.000 0,-6.000 16.000-1,-4.000 13.000-3,1.000 14.000-3,-1.000 11.000-3,1.000 14.000-4,-3.000 11.000-1,-2.000 14.000 0,-3.000 11.000 1,-3.000 14.000 0,-1.000 10.000-5,4.000 9.000-15,3.000 10.000-12,3.000 10.000-13,6.000-11.000-9,9.000-27.000-6,10.000-28.000-4,10.000-28.000-5,5.000-34.000 0,4.000-36.000 4,3.000-39.000 5,3.000-36.000 3</inkml:trace>
</inkml:ink>
</file>

<file path=ppt/ink/ink29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2:52"/>
    </inkml:context>
    <inkml:brush xml:id="br0">
      <inkml:brushProperty name="width" value="0.0347361639142036" units="cm"/>
      <inkml:brushProperty name="height" value="0.0347361639142036" units="cm"/>
      <inkml:brushProperty name="color" value="#f2395b"/>
      <inkml:brushProperty name="ignorePressure" value="0"/>
    </inkml:brush>
  </inkml:definitions>
  <inkml:trace contextRef="#ctx0" brushRef="#br0">95500.000 49350.000 633,'1.000'-68.000'2,"4.000"17.000"3,3.000 15.000 4,3.000 16.000 4,-1.000 16.000 4,-2.000 20.000 2,-3.000 18.000 2,-3.000 20.000 4,-6.000 13.000-4,-5.000 9.000-11,-7.000 10.000-10,-5.000 10.000-11,-8.000 0.000-7,-5.000-5.000-2,-7.000-7.000-3,-5.000-5.000-4,-4.000-11.000 1,0.000-11.000 3,0.000-14.000 3,0.000-11.000 2,1.000-9.000 5,4.000-3.000 4,3.000-3.000 6,3.000-2.000 4,10.000-5.000 7,20.000-2.000 9,18.000-3.000 9,20.000-3.000 7,19.000-4.000 2,22.000-3.000-6,22.000-3.000-6,23.000-2.000-7,8.000-5.000-6,-3.000-2.000-4,-3.000-3.000-5,-2.000-3.000-4,-8.000 1.000-4,-8.000 6.000 1,-10.000 7.000-2,-9.000 6.000 0,-18.000 7.000 4,-24.000 10.000 10,-26.000 10.000 9,-24.000 9.000 8,-21.000 6.000 5,-16.000 3.000-2,-15.000 3.000-1,-15.000 4.000-2,-11.000 4.000-1,-2.000 6.000-3,-3.000 7.000 0,-3.000 6.000-3,-7.000 9.000-2,-9.000 13.000-2,-10.000 12.000-3,-8.000 13.000-4,-6.000 13.000-1,1.000 17.000-3,-1.000 15.000-3,1.000 16.000-2,2.000 5.000-4,7.000-2.000-5,6.000-3.000-5,7.000-3.000-4,11.000-13.000-4,20.000-22.000-3,18.000-22.000-2,20.000-21.000-3,11.000-20.000-1,7.000-15.000 1,6.000-15.000 0,7.000-16.000 1,5.000-15.000 1,7.000-11.000 2,6.000-14.000 1,7.000-11.000 2</inkml:trace>
</inkml:ink>
</file>

<file path=ppt/ink/ink29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2:52"/>
    </inkml:context>
    <inkml:brush xml:id="br0">
      <inkml:brushProperty name="width" value="0.0357712246477604" units="cm"/>
      <inkml:brushProperty name="height" value="0.0357712246477604" units="cm"/>
      <inkml:brushProperty name="color" value="#f2395b"/>
      <inkml:brushProperty name="ignorePressure" value="0"/>
    </inkml:brush>
  </inkml:definitions>
  <inkml:trace contextRef="#ctx0" brushRef="#br0">94700.000 51000.000 615,'6.000'-36.000'63,"13.000"28.000"2,12.000 28.000 2,13.000 29.000 1,6.000 11.000-9,0.000-2.000-20,0.000-3.000-19,0.000-3.000-20,-4.000-6.000-11,-5.000-5.000-4,-7.000-7.000-3,-5.000-5.000-3,-1.000-8.000-6,6.000-5.000-5,7.000-7.000-5,6.000-5.000-6,4.000-8.000-2,4.000-5.000 3,3.000-7.000 3,3.000-5.000 2,-1.000-4.000 4,-2.000 0.000 4,-3.000 0.000 4,-3.000 0.000 5,-7.000 1.000 3,-9.000 4.000 4,-10.000 3.000 3,-8.000 3.000 5,-11.000 7.000 10,-8.000 14.000 20,-10.000 11.000 19,-9.000 14.000 19,-4.000 5.000 5,4.000 1.000-8,3.000-1.000-8,3.000 1.000-8,3.000-1.000-8,3.000 1.000-5,3.000-1.000-6,4.000 1.000-6,5.000-6.000-6,10.000-8.000-8,10.000-10.000-6,9.000-9.000-7,10.000-7.000-7,14.000-3.000-8,11.000-3.000-7,14.000-2.000-7,3.000-6.000-3,-2.000-6.000 6,-3.000-6.000 4,-3.000-6.000 4,-7.000-1.000 6,-9.000 7.000 3,-10.000 6.000 6,-8.000 7.000 5,-25.000 13.000 8,-36.000 22.000 14,-39.000 22.000 12,-36.000 23.000 14,-20.000 8.000 2,1.000-3.000-8,-1.000-3.000-10,1.000-2.000-8,1.000-3.000-6,3.000 1.000-5,3.000-1.000-5,4.000 1.000-3,1.000-3.000-3,0.000-2.000 2,0.000-3.000 1,0.000-3.000 2,4.000-4.000 0,10.000-3.000 3,10.000-3.000 2,9.000-2.000 2,10.000-5.000 2,14.000-2.000 1,11.000-3.000 2,14.000-3.000 2,10.000-2.000-1,9.000 0.000-4,10.000 0.000-3,10.000 0.000-3,11.000-4.000-3,17.000-5.000-1,15.000-7.000-1,16.000-5.000-2,10.000-4.000-1,7.000 0.000-1,6.000 0.000 0,7.000 0.000-1,5.000 0.000-3,7.000 0.000-5,6.000 0.000-4,7.000 0.000-6,-1.000-2.000-5,-6.000-3.000-5,-6.000-3.000-5,-6.000-2.000-6,-15.000-3.000-2,-21.000 1.000 2,-22.000-1.000 2,-22.000 1.000 2</inkml:trace>
</inkml:ink>
</file>

<file path=ppt/ink/ink29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2:54"/>
    </inkml:context>
    <inkml:brush xml:id="br0">
      <inkml:brushProperty name="width" value="0.0480663552880287" units="cm"/>
      <inkml:brushProperty name="height" value="0.0480663552880287" units="cm"/>
      <inkml:brushProperty name="color" value="#f2395b"/>
      <inkml:brushProperty name="ignorePressure" value="0"/>
    </inkml:brush>
  </inkml:definitions>
  <inkml:trace contextRef="#ctx0" brushRef="#br0">97950.000 50400.000 457,'-22.000'-41.000'11,"6.000"19.000"23,7.000 19.000 22,6.000 19.000 22,3.000 10.000 4,0.000 4.000-15,0.000 3.000-15,0.000 3.000-15,0.000 7.000-10,0.000 14.000-3,0.000 11.000-2,0.000 14.000-4,0.000 7.000-4,0.000 3.000-3,0.000 3.000-5,0.000 4.000-2,0.000 7.000-6,0.000 13.000-4,0.000 12.000-6,0.000 13.000-4,-2.000 7.000-2,-3.000 4.000 0,-3.000 3.000 2,-2.000 3.000 1,0.000-5.000-6,7.000-12.000-12,6.000-13.000-12,7.000-12.000-12,2.000-18.000-4,1.000-21.000 1,-1.000-22.000 3,1.000-22.000 2</inkml:trace>
</inkml:ink>
</file>

<file path=ppt/ink/ink29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2:54"/>
    </inkml:context>
    <inkml:brush xml:id="br0">
      <inkml:brushProperty name="width" value="0.0338884517550468" units="cm"/>
      <inkml:brushProperty name="height" value="0.0338884517550468" units="cm"/>
      <inkml:brushProperty name="color" value="#f2395b"/>
      <inkml:brushProperty name="ignorePressure" value="0"/>
    </inkml:brush>
  </inkml:definitions>
  <inkml:trace contextRef="#ctx0" brushRef="#br0">97400.000 50400.000 649,'-18.000'-22.000'59,"17.000"6.000"-4,15.000 7.000-4,16.000 6.000-6,16.000 1.000-5,20.000-3.000-5,18.000-3.000-6,20.000-2.000-5,6.000-1.000-12,-2.000 3.000-16,-3.000 3.000-18,-3.000 4.000-17,-12.000 1.000-7,-18.000 0.000 4,-19.000 0.000 3,-18.000 0.000 3,-10.000 1.000 1,0.000 4.000-2,0.000 3.000-2,0.000 3.000-2</inkml:trace>
</inkml:ink>
</file>

<file path=ppt/ink/ink29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2:55"/>
    </inkml:context>
    <inkml:brush xml:id="br0">
      <inkml:brushProperty name="width" value="0.0346553102135658" units="cm"/>
      <inkml:brushProperty name="height" value="0.0346553102135658" units="cm"/>
      <inkml:brushProperty name="color" value="#f2395b"/>
      <inkml:brushProperty name="ignorePressure" value="0"/>
    </inkml:brush>
  </inkml:definitions>
  <inkml:trace contextRef="#ctx0" brushRef="#br0">97200.000 53200.000 634,'-46.000'-2.000'4,"10.000"-3.000"5,10.000-3.000 7,9.000-2.000 7,9.000-1.000 5,9.000 3.000 4,10.000 3.000 3,10.000 4.000 4,10.000 1.000-1,13.000 0.000-4,12.000 0.000-5,13.000 0.000-6,7.000-2.000-3,4.000-3.000-5,3.000-3.000-3,3.000-2.000-4,3.000-1.000-7,3.000 3.000-10,3.000 3.000-9,4.000 4.000-10,-3.000 1.000-6,-5.000 0.000-1,-7.000 0.000-2,-5.000 0.000-2,-11.000 0.000-1,-11.000 0.000-3,-14.000 0.000-2,-11.000 0.000-2</inkml:trace>
</inkml:ink>
</file>

<file path=ppt/ink/ink29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2:55"/>
    </inkml:context>
    <inkml:brush xml:id="br0">
      <inkml:brushProperty name="width" value="0.0395593531429768" units="cm"/>
      <inkml:brushProperty name="height" value="0.0395593531429768" units="cm"/>
      <inkml:brushProperty name="color" value="#f2395b"/>
      <inkml:brushProperty name="ignorePressure" value="0"/>
    </inkml:brush>
  </inkml:definitions>
  <inkml:trace contextRef="#ctx0" brushRef="#br0">100600.000 49700.000 556,'1.000'-65.000'7,"4.000"23.000"16,3.000 22.000 15,3.000 22.000 15,1.000 18.000 4,1.000 16.000-6,-1.000 15.000-6,1.000 17.000-6,-3.000 7.000-7,-2.000 0.000-7,-3.000 0.000-7,-3.000 0.000-8,-2.000-2.000-2,0.000-3.000 1,0.000-3.000 2,0.000-2.000 1,0.000-6.000-7,0.000-6.000-14,0.000-6.000-15,0.000-6.000-14,3.000-10.000-13,6.000-12.000-8,7.000-13.000-10,6.000-12.000-10</inkml:trace>
</inkml:ink>
</file>

<file path=ppt/ink/ink29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2:56"/>
    </inkml:context>
    <inkml:brush xml:id="br0">
      <inkml:brushProperty name="width" value="0.0377387367188931" units="cm"/>
      <inkml:brushProperty name="height" value="0.0377387367188931" units="cm"/>
      <inkml:brushProperty name="color" value="#f2395b"/>
      <inkml:brushProperty name="ignorePressure" value="0"/>
    </inkml:brush>
  </inkml:definitions>
  <inkml:trace contextRef="#ctx0" brushRef="#br0">101550.000 49650.000 582,'23.000'-24.000'0,"-3.000"4.000"0,-3.000 3.000 0,-2.000 3.000 0,-12.000 9.000 9,-19.000 16.000 18,-18.000 15.000 17,-19.000 17.000 17,-13.000 10.000 3,-6.000 6.000-13,-6.000 7.000-13,-6.000 6.000-13,-4.000 1.000-9,1.000-3.000-7,-1.000-3.000-4,1.000-2.000-7,2.000-6.000-2,7.000-6.000-2,6.000-6.000-2,7.000-6.000 0,5.000-4.000-1,7.000 1.000 1,6.000-1.000 1,7.000 1.000 0,5.000-3.000 0,7.000-2.000-2,6.000-3.000-2,7.000-3.000-1,0.000-4.000 1,-2.000-3.000 4,-3.000-3.000 4,-3.000-2.000 5,-2.000-3.000 2,0.000 1.000 1,0.000-1.000 1,0.000 1.000 1,0.000-1.000 0,0.000 1.000 0,0.000-1.000-1,0.000 1.000 0,0.000-1.000-1,0.000 1.000-1,0.000-1.000 0,0.000 1.000 0,14.000-6.000-2,28.000-8.000-3,28.000-10.000-3,29.000-9.000-3,11.000-5.000-1,-2.000 0.000 0,-3.000 0.000 1,-3.000 0.000-1,-2.000 1.000 1,0.000 4.000 1,0.000 3.000 1,0.000 3.000 1,-4.000 1.000 1,-5.000 1.000-1,-7.000-1.000 1,-5.000 1.000-1,-8.000 1.000 2,-5.000 3.000 2,-7.000 3.000 3,-5.000 4.000 2,-14.000 7.000 2,-18.000 13.000 1,-19.000 12.000 2,-18.000 13.000 0,-17.000 9.000-1,-11.000 6.000-2,-14.000 7.000-3,-11.000 6.000-3,-6.000 1.000-2,4.000-3.000-1,3.000-3.000-1,3.000-2.000-2,4.000-3.000 1,7.000 1.000 1,6.000-1.000 1,7.000 1.000 2,4.000-4.000 1,3.000-6.000-1,3.000-6.000 1,4.000-6.000-1,15.000-7.000 2,28.000-6.000 2,28.000-6.000 4,29.000-6.000 3,15.000-6.000-1,3.000-2.000-3,3.000-3.000-5,4.000-3.000-2,2.000-6.000-5,4.000-5.000-4,3.000-7.000-4,3.000-5.000-4,-1.000-8.000-4,-2.000-5.000-6,-3.000-7.000-6,-3.000-5.000-5,-1.000-8.000-1,4.000-5.000 2,3.000-7.000 2,3.000-5.000 2,-4.000-1.000 4,-8.000 6.000 6,-10.000 7.000 6,-9.000 6.000 6,-9.000 6.000 2,-5.000 6.000 1,-7.000 7.000-1,-5.000 6.000 0,-11.000 12.000 14,-11.000 19.000 28,-14.000 19.000 28,-11.000 19.000 28,-9.000 12.000 5,-3.000 6.000-18,-3.000 7.000-17,-2.000 6.000-18,-3.000 1.000-13,1.000-3.000-6,-1.000-3.000-7,1.000-2.000-7,1.000-5.000-7,3.000-2.000-8,3.000-3.000-7,4.000-3.000-7,1.000-4.000-6,0.000-3.000-3,0.000-3.000-5,0.000-2.000-3,0.000-8.000-4,0.000-8.000-6,0.000-10.000-5,0.000-9.000-6</inkml:trace>
</inkml:ink>
</file>

<file path=ppt/ink/ink29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2:56"/>
    </inkml:context>
    <inkml:brush xml:id="br0">
      <inkml:brushProperty name="width" value="0.0338798426091671" units="cm"/>
      <inkml:brushProperty name="height" value="0.0338798426091671" units="cm"/>
      <inkml:brushProperty name="color" value="#f2395b"/>
      <inkml:brushProperty name="ignorePressure" value="0"/>
    </inkml:brush>
  </inkml:definitions>
  <inkml:trace contextRef="#ctx0" brushRef="#br0">100900.000 50850.000 649,'43.000'73.000'113,"-11.000"-3.000"-25,-14.000-3.000-26,-11.000-2.000-24,-11.000 0.000-17,-5.000 7.000-5,-7.000 6.000-7,-5.000 7.000-6,-9.000 2.000-5,-9.000 1.000-8,-10.000-1.000-6,-8.000 1.000-7,-9.000-4.000-6,-6.000-6.000-4,-6.000-6.000-6,-6.000-6.000-3,-1.000-9.000-2,7.000-8.000 3,6.000-10.000 2,7.000-9.000 3,5.000-7.000 4,7.000-3.000 4,6.000-3.000 5,7.000-2.000 4</inkml:trace>
</inkml:ink>
</file>

<file path=ppt/ink/ink29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2:57"/>
    </inkml:context>
    <inkml:brush xml:id="br0">
      <inkml:brushProperty name="width" value="0.0385641157627106" units="cm"/>
      <inkml:brushProperty name="height" value="0.0385641157627106" units="cm"/>
      <inkml:brushProperty name="color" value="#f2395b"/>
      <inkml:brushProperty name="ignorePressure" value="0"/>
    </inkml:brush>
  </inkml:definitions>
  <inkml:trace contextRef="#ctx0" brushRef="#br0">98950.000 51750.000 570,'-11.000'-40.000'7,"28.000"23.000"15,28.000 22.000 13,29.000 22.000 15,15.000 16.000 5,3.000 14.000-4,3.000 11.000-6,4.000 14.000-3,7.000 8.000-6,13.000 7.000-6,12.000 6.000-6,13.000 7.000-6,10.000-3.000-7,10.000-8.000-8,10.000-10.000-7,9.000-9.000-8,1.000-9.000-8,-6.000-5.000-7,-6.000-7.000-7,-6.000-5.000-7,-20.000-11.000-6,-30.000-11.000-7,-32.000-14.000-5,-30.000-11.000-6</inkml:trace>
</inkml:ink>
</file>

<file path=ppt/ink/ink29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2:57"/>
    </inkml:context>
    <inkml:brush xml:id="br0">
      <inkml:brushProperty name="width" value="0.0402134768664837" units="cm"/>
      <inkml:brushProperty name="height" value="0.0402134768664837" units="cm"/>
      <inkml:brushProperty name="color" value="#f2395b"/>
      <inkml:brushProperty name="ignorePressure" value="0"/>
    </inkml:brush>
  </inkml:definitions>
  <inkml:trace contextRef="#ctx0" brushRef="#br0">103300.000 49750.000 547,'21.000'-91.000'0,"-5.000"19.000"0,-7.000 19.000 0,-5.000 19.000 0,-3.000 10.000 6,4.000 4.000 13,3.000 3.000 14,3.000 3.000 12,-2.000 14.000 6,-6.000 25.000-1,-6.000 25.000 0,-6.000 25.000-2,-13.000 15.000-5,-19.000 7.000-7,-18.000 6.000-10,-19.000 7.000-7,-12.000-1.000-7,-2.000-6.000-4,-3.000-6.000-3,-3.000-6.000-3,-6.000-2.000-4,-5.000 3.000-1,-7.000 3.000-1,-5.000 4.000-1,2.000-6.000-7,13.000-11.000-13,12.000-14.000-11,13.000-11.000-13,13.000-11.000-5,17.000-5.000 0,15.000-7.000 0,16.000-5.000 0</inkml:trace>
</inkml:ink>
</file>

<file path=ppt/ink/ink2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1:56"/>
    </inkml:context>
    <inkml:brush xml:id="br0">
      <inkml:brushProperty name="width" value="0.0415430702269077" units="cm"/>
      <inkml:brushProperty name="height" value="0.0415430702269077" units="cm"/>
      <inkml:brushProperty name="color" value="#00bff3"/>
      <inkml:brushProperty name="ignorePressure" value="0"/>
    </inkml:brush>
  </inkml:definitions>
  <inkml:trace contextRef="#ctx0" brushRef="#br0">46050.000 31700.000 529,'-25.000'-22.000'88,"0.000"6.000"-14,0.000 7.000-14,0.000 6.000-13,-5.000 10.000-10,-9.000 17.000-4,-10.000 15.000-5,-8.000 16.000-5,-11.000 15.000-3,-8.000 16.000-3,-10.000 15.000-1,-9.000 17.000-3,-5.000 10.000-3,0.000 6.000-6,0.000 7.000-5,0.000 6.000-5,1.000 1.000-6,4.000-3.000-3,3.000-3.000-5,3.000-2.000-4,6.000-11.000-6,9.000-15.000-10,10.000-15.000-8,10.000-16.000-10</inkml:trace>
</inkml:ink>
</file>

<file path=ppt/ink/ink29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2:57"/>
    </inkml:context>
    <inkml:brush xml:id="br0">
      <inkml:brushProperty name="width" value="0.0403474569320679" units="cm"/>
      <inkml:brushProperty name="height" value="0.0403474569320679" units="cm"/>
      <inkml:brushProperty name="color" value="#f2395b"/>
      <inkml:brushProperty name="ignorePressure" value="0"/>
    </inkml:brush>
  </inkml:definitions>
  <inkml:trace contextRef="#ctx0" brushRef="#br0">102400.000 50800.000 545,'43.000'7.000'53,"-11.000"17.000"-3,-14.000 15.000-3,-11.000 16.000-2,-9.000 9.000-3,-3.000 3.000-3,-3.000 3.000-3,-2.000 4.000-3,-6.000 1.000-5,-6.000 0.000-4,-6.000 0.000-6,-6.000 0.000-5,-2.000-4.000-4,3.000-5.000-1,3.000-7.000-2,4.000-5.000-2</inkml:trace>
</inkml:ink>
</file>

<file path=ppt/ink/ink29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2:57"/>
    </inkml:context>
    <inkml:brush xml:id="br0">
      <inkml:brushProperty name="width" value="0.0528331324458122" units="cm"/>
      <inkml:brushProperty name="height" value="0.0528331324458122" units="cm"/>
      <inkml:brushProperty name="color" value="#f2395b"/>
      <inkml:brushProperty name="ignorePressure" value="0"/>
    </inkml:brush>
  </inkml:definitions>
  <inkml:trace contextRef="#ctx0" brushRef="#br0">103150.000 50650.000 416,'45.000'-24.000'0,"-9.000"4.000"0,-10.000 3.000 0,-8.000 3.000 0,5.000-4.000 1,22.000-8.000 3,22.000-10.000 2,23.000-9.000 3,10.000-2.000 4,0.000 6.000 4,0.000 7.000 4,0.000 6.000 5,-4.000 4.000 0,-5.000 4.000-5,-7.000 3.000-4,-5.000 3.000-5,-9.000 4.000-4,-9.000 7.000-1,-10.000 6.000-3,-8.000 7.000-2,-8.000 4.000 0,-2.000 3.000 2,-3.000 3.000 2,-3.000 4.000 1,-6.000 8.000 5,-5.000 17.000 5,-7.000 15.000 7,-5.000 16.000 7,-6.000 5.000 2,-3.000-2.000-3,-3.000-3.000-1,-2.000-3.000-2,-3.000 2.000-1,1.000 10.000-2,-1.000 10.000 0,1.000 9.000-2,-1.000 6.000-2,1.000 3.000-3,-1.000 3.000-4,1.000 4.000-3,1.000-1.000-3,3.000-3.000-4,3.000-3.000-2,4.000-2.000-2,1.000-9.000-6,0.000-12.000-5,0.000-13.000-7,0.000-12.000-7,-5.000-15.000-7,-9.000-15.000-9,-10.000-15.000-8,-8.000-16.000-9,-4.000-13.000-2,3.000-9.000 6,3.000-10.000 6,4.000-8.000 6,1.000-8.000 4,0.000-2.000 2,0.000-3.000 4,0.000-3.000 2</inkml:trace>
</inkml:ink>
</file>

<file path=ppt/ink/ink29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2:58"/>
    </inkml:context>
    <inkml:brush xml:id="br0">
      <inkml:brushProperty name="width" value="0.0338838510215282" units="cm"/>
      <inkml:brushProperty name="height" value="0.0338838510215282" units="cm"/>
      <inkml:brushProperty name="color" value="#f2395b"/>
      <inkml:brushProperty name="ignorePressure" value="0"/>
    </inkml:brush>
  </inkml:definitions>
  <inkml:trace contextRef="#ctx0" brushRef="#br0">103300.000 51100.000 649,'134.000'0.000'74,"-31.000"0.000"-15,-31.000 0.000-15,-31.000 0.000-17,-13.000 4.000-7,6.000 10.000-1,7.000 10.000-1,6.000 9.000 0,-2.000 7.000-2,-9.000 7.000-1,-10.000 6.000-3,-8.000 7.000-1,-14.000 2.000-3,-15.000 1.000-2,-15.000-1.000-3,-16.000 1.000-3,-12.000-4.000-1,-5.000-6.000-3,-7.000-6.000-2,-5.000-6.000-1,-3.000-9.000-3,4.000-8.000-2,3.000-10.000-3,3.000-9.000-3,6.000-12.000-2,9.000-11.000-2,10.000-14.000-2,10.000-11.000-3,10.000-11.000 0,13.000-5.000-3,12.000-7.000 0,13.000-5.000-2,6.000 2.000 0,0.000 13.000 0,0.000 12.000 0,0.000 13.000 0</inkml:trace>
</inkml:ink>
</file>

<file path=ppt/ink/ink29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2:59"/>
    </inkml:context>
    <inkml:brush xml:id="br0">
      <inkml:brushProperty name="width" value="0.0319176055490971" units="cm"/>
      <inkml:brushProperty name="height" value="0.0319176055490971" units="cm"/>
      <inkml:brushProperty name="color" value="#f2395b"/>
      <inkml:brushProperty name="ignorePressure" value="0"/>
    </inkml:brush>
  </inkml:definitions>
  <inkml:trace contextRef="#ctx0" brushRef="#br0">85900.000 54350.000 689,'-111.000'-46.000'-29,"28.000"10.000"15,28.000 10.000 15,29.000 9.000 15,27.000 1.000 12,29.000-6.000 7,28.000-6.000 8,28.000-6.000 7,17.000-2.000 0,6.000 3.000-7,7.000 3.000-9,6.000 4.000-6,-2.000 2.000-10,-9.000 4.000-11,-10.000 3.000-10,-8.000 3.000-10,-14.000 6.000-10,-15.000 9.000-6,-15.000 10.000-6,-16.000 10.000-8,-12.000 5.000 1,-5.000 4.000 5,-7.000 3.000 7,-5.000 3.000 5,-6.000-2.000 2,-3.000-6.000-2,-3.000-6.000-2,-2.000-6.000-3</inkml:trace>
</inkml:ink>
</file>

<file path=ppt/ink/ink29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2:59"/>
    </inkml:context>
    <inkml:brush xml:id="br0">
      <inkml:brushProperty name="width" value="0.0346620716154575" units="cm"/>
      <inkml:brushProperty name="height" value="0.0346620716154575" units="cm"/>
      <inkml:brushProperty name="color" value="#f2395b"/>
      <inkml:brushProperty name="ignorePressure" value="0"/>
    </inkml:brush>
  </inkml:definitions>
  <inkml:trace contextRef="#ctx0" brushRef="#br0">84850.000 55350.000 634,'-183.000'17.000'24,"84.000"-16.000"9,85.000-15.000 10,85.000-15.000 10,50.000-7.000 0,20.000 3.000-8,18.000 3.000-9,20.000 4.000-8,6.000 1.000-7,-2.000 0.000-5,-3.000 0.000-7,-3.000 0.000-5,-12.000 3.000-5,-18.000 6.000-7,-19.000 7.000-5,-18.000 6.000-6,-15.000 1.000-6,-9.000-3.000-5,-10.000-3.000-6,-8.000-2.000-4,-12.000-5.000-4,-12.000-2.000-1,-13.000-3.000-1,-12.000-3.000-1,-9.000-2.000 3,-2.000 0.000 9,-3.000 0.000 9,-3.000 0.000 8</inkml:trace>
</inkml:ink>
</file>

<file path=ppt/ink/ink29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2:59"/>
    </inkml:context>
    <inkml:brush xml:id="br0">
      <inkml:brushProperty name="width" value="0.0331883765757084" units="cm"/>
      <inkml:brushProperty name="height" value="0.0331883765757084" units="cm"/>
      <inkml:brushProperty name="color" value="#f2395b"/>
      <inkml:brushProperty name="ignorePressure" value="0"/>
    </inkml:brush>
  </inkml:definitions>
  <inkml:trace contextRef="#ctx0" brushRef="#br0">86450.000 53650.000 662,'-91.000'-24.000'37,"19.000"4.000"-6,19.000 3.000-4,19.000 3.000-4,12.000 6.000-3,6.000 9.000 0,7.000 10.000 0,6.000 10.000 0,1.000 13.000 0,-3.000 19.000 2,-3.000 19.000 0,-2.000 19.000 1,-1.000 9.000-2,3.000 0.000-5,3.000 0.000-6,4.000 0.000-5,-1.000 3.000-5,-3.000 6.000-3,-3.000 7.000-4,-2.000 6.000-4,-1.000-4.000-3,3.000-11.000-5,3.000-14.000-2,4.000-11.000-5,4.000-14.000-2,6.000-11.000-4,7.000-14.000-2,6.000-11.000-4,4.000-14.000 0,4.000-11.000 3,3.000-14.000 1,3.000-11.000 2,-2.000-7.000 3,-6.000 0.000 5,-6.000 0.000 4,-6.000 0.000 5</inkml:trace>
</inkml:ink>
</file>

<file path=ppt/ink/ink29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2:59"/>
    </inkml:context>
    <inkml:brush xml:id="br0">
      <inkml:brushProperty name="width" value="0.0368925742805004" units="cm"/>
      <inkml:brushProperty name="height" value="0.0368925742805004" units="cm"/>
      <inkml:brushProperty name="color" value="#f2395b"/>
      <inkml:brushProperty name="ignorePressure" value="0"/>
    </inkml:brush>
  </inkml:definitions>
  <inkml:trace contextRef="#ctx0" brushRef="#br0">86750.000 53500.000 596,'-21.000'-118.000'35,"10.000"67.000"7,10.000 65.000 6,9.000 66.000 8,2.000 34.000-2,-2.000 3.000-8,-3.000 3.000-9,-3.000 4.000-9,-4.000-1.000-6,-3.000-3.000-5,-3.000-3.000-6,-2.000-2.000-3,-5.000-1.000-10,-2.000 3.000-11,-3.000 3.000-12,-3.000 4.000-11,-4.000-6.000-8,-3.000-11.000-2,-3.000-14.000-1,-2.000-11.000-3,0.000-14.000 2,7.000-11.000 5,6.000-14.000 5,7.000-11.000 6,0.000-9.000 4,-2.000-3.000 5,-3.000-3.000 4,-3.000-2.000 3</inkml:trace>
</inkml:ink>
</file>

<file path=ppt/ink/ink29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2:59"/>
    </inkml:context>
    <inkml:brush xml:id="br0">
      <inkml:brushProperty name="width" value="0.0353407189249992" units="cm"/>
      <inkml:brushProperty name="height" value="0.0353407189249992" units="cm"/>
      <inkml:brushProperty name="color" value="#f2395b"/>
      <inkml:brushProperty name="ignorePressure" value="0"/>
    </inkml:brush>
  </inkml:definitions>
  <inkml:trace contextRef="#ctx0" brushRef="#br0">84800.000 55300.000 622,'-160.000'-2.000'-1,"32.000"-3.000"-1,31.000-3.000-1,32.000-2.000-1,29.000 3.000 8,28.000 14.000 18,28.000 11.000 18,29.000 14.000 18,18.000 8.000 5,9.000 7.000-11,10.000 6.000-10,10.000 7.000-11,7.000 4.000-7,6.000 3.000-4,7.000 3.000-5,6.000 4.000-4,4.000-3.000-6,4.000-5.000-4,3.000-7.000-7,3.000-5.000-4,-2.000-8.000-9,-6.000-5.000-10,-6.000-7.000-9,-6.000-5.000-11,-10.000-8.000-1,-12.000-5.000 8,-13.000-7.000 7,-12.000-5.000 8,-10.000-6.000 3,-6.000-3.000-4,-6.000-3.000-3,-6.000-2.000-3</inkml:trace>
</inkml:ink>
</file>

<file path=ppt/ink/ink29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3:00"/>
    </inkml:context>
    <inkml:brush xml:id="br0">
      <inkml:brushProperty name="width" value="0.0301816463470459" units="cm"/>
      <inkml:brushProperty name="height" value="0.0301816463470459" units="cm"/>
      <inkml:brushProperty name="color" value="#f2395b"/>
      <inkml:brushProperty name="ignorePressure" value="0"/>
    </inkml:brush>
  </inkml:definitions>
  <inkml:trace contextRef="#ctx0" brushRef="#br0">88700.000 53500.000 728,'-2.000'-47.000'1,"-3.000"6.000"2,-3.000 7.000 1,-2.000 6.000 3,-5.000 6.000-2,-2.000 6.000-2,-3.000 7.000-3,-3.000 6.000-2,-2.000 10.000 3,0.000 17.000 10,0.000 15.000 10,0.000 16.000 11,-5.000 13.000 1,-9.000 14.000-7,-10.000 11.000-6,-8.000 14.000-6,-3.000 0.000-7,7.000-8.000-6,6.000-10.000-6,7.000-9.000-5,7.000-12.000-3,9.000-11.000 0,10.000-14.000 1,10.000-11.000 1,11.000-11.000 0,17.000-5.000-1,15.000-7.000 0,16.000-5.000 0,5.000-3.000 1,-2.000 4.000 3,-3.000 3.000 4,-3.000 3.000 3,-7.000 6.000 1,-9.000 9.000 0,-10.000 10.000-2,-8.000 10.000-1,-15.000 7.000 1,-19.000 6.000 0,-18.000 7.000 0,-19.000 6.000 1,-12.000 3.000 1,-2.000 0.000-1,-3.000 0.000 1,-3.000 0.000 0,4.000-7.000 1,13.000-11.000 0,12.000-14.000 1,13.000-11.000 1,12.000-7.000 1,13.000 0.000 1,12.000 0.000 1,13.000 0.000 1,7.000 1.000 3,4.000 4.000 3,3.000 3.000 3,3.000 3.000 4,-4.000 4.000 1,-8.000 7.000 0,-10.000 6.000-1,-9.000 7.000-1,-9.000 2.000-2,-5.000 1.000-2,-7.000-1.000-3,-5.000 1.000-3,-3.000-6.000-3,4.000-8.000-2,3.000-10.000-3,3.000-9.000-3,7.000-18.000-10,14.000-24.000-15,11.000-26.000-16,14.000-24.000-16,5.000-9.000-4,1.000 10.000 8,-1.000 10.000 8,1.000 9.000 9</inkml:trace>
</inkml:ink>
</file>

<file path=ppt/ink/ink29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3:00"/>
    </inkml:context>
    <inkml:brush xml:id="br0">
      <inkml:brushProperty name="width" value="0.0445854663848877" units="cm"/>
      <inkml:brushProperty name="height" value="0.0445854663848877" units="cm"/>
      <inkml:brushProperty name="color" value="#f2395b"/>
      <inkml:brushProperty name="ignorePressure" value="0"/>
    </inkml:brush>
  </inkml:definitions>
  <inkml:trace contextRef="#ctx0" brushRef="#br0">89450.000 53650.000 493,'50.000'-52.000'3,"0.000"-3.000"7,0.000-3.000 7,0.000-2.000 6,-2.000 3.000 3,-3.000 14.000-4,-3.000 11.000-3,-2.000 14.000-3,-5.000 10.000-1,-2.000 9.000 1,-3.000 10.000 0,-3.000 10.000 0,-4.000 8.000-2,-3.000 10.000-5,-3.000 10.000-7,-2.000 9.000-4,-8.000 7.000-5,-8.000 7.000-3,-10.000 6.000-2,-9.000 7.000-3,-10.000 0.000-3,-9.000-2.000-4,-10.000-3.000-4,-8.000-3.000-4,-8.000-6.000-1,-2.000-5.000 1,-3.000-7.000 1,-3.000-5.000 0,-1.000-8.000 5,4.000-5.000 5,3.000-7.000 6,3.000-5.000 6,6.000-6.000 3,9.000-3.000 1,10.000-3.000 0,10.000-2.000 0,21.000-8.000 7,34.000-8.000 13,35.000-10.000 12,35.000-9.000 12,16.000-4.000 4,1.000 4.000-9,-1.000 3.000-7,1.000 3.000-7,-6.000 1.000-7,-8.000 1.000-5,-10.000-1.000-5,-9.000 1.000-5,-12.000 2.000-6,-11.000 7.000-7,-14.000 6.000-8,-11.000 7.000-6,-12.000 5.000-4,-9.000 7.000 1,-10.000 6.000 2,-8.000 7.000 2,-11.000 0.000 3,-8.000-2.000 4,-10.000-3.000 7,-9.000-3.000 4,-4.000-2.000 3,4.000 0.000 2,3.000 0.000 0,3.000 0.000 1,3.000-2.000 4,3.000-3.000 4,3.000-3.000 5,4.000-2.000 5,2.000-3.000 4,4.000 1.000 3,3.000-1.000 4,3.000 1.000 3,3.000 7.000 2,3.000 16.000 1,3.000 15.000 0,4.000 17.000 0,4.000 3.000-1,6.000-5.000-4,7.000-7.000-3,6.000-5.000-5,3.000 2.000 0,0.000 13.000-1,0.000 12.000 2,0.000 13.000 0,-2.000 6.000 0,-3.000 0.000-2,-3.000 0.000-1,-2.000 0.000-1,-5.000-5.000-2,-2.000-9.000 0,-3.000-10.000 0,-3.000-8.000-2,-2.000-9.000-1,0.000-6.000-3,0.000-6.000-2,0.000-6.000-4,-5.000-7.000 0,-9.000-6.000-1,-10.000-6.000-1,-8.000-6.000 1,-11.000-4.000-7,-8.000 1.000-9,-10.000-1.000-11,-9.000 1.000-11,-10.000-1.000-3,-9.000 1.000 5,-10.000-1.000 4,-8.000 1.000 4,3.000-3.000 4,20.000-2.000 5,18.000-3.000 2,20.000-3.000 5,10.000-4.000-6,3.000-3.000-15,3.000-3.000-14,4.000-2.000-15</inkml:trace>
</inkml:ink>
</file>

<file path=ppt/ink/ink2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1:57"/>
    </inkml:context>
    <inkml:brush xml:id="br0">
      <inkml:brushProperty name="width" value="0.047163475304842" units="cm"/>
      <inkml:brushProperty name="height" value="0.047163475304842" units="cm"/>
      <inkml:brushProperty name="color" value="#00bff3"/>
      <inkml:brushProperty name="ignorePressure" value="0"/>
    </inkml:brush>
  </inkml:definitions>
  <inkml:trace contextRef="#ctx0" brushRef="#br0">44700.000 31750.000 466,'-35.000'-36.000'38,"32.000"28.000"12,31.000 28.000 14,32.000 29.000 13,13.000 15.000-1,-3.000 3.000-14,-3.000 3.000-16,-2.000 4.000-13,0.000 10.000-10,7.000 19.000-1,6.000 19.000-4,7.000 19.000-2,-1.000 10.000-8,-6.000 4.000-13,-6.000 3.000-14,-6.000 3.000-14,-10.000-13.000-7,-12.000-28.000-4,-13.000-28.000-1,-12.000-27.000-4,-7.000-19.000-2,1.000-5.000-3,-1.000-7.000-4,1.000-5.000-3</inkml:trace>
</inkml:ink>
</file>

<file path=ppt/ink/ink29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3:01"/>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91750.000 56300.000 999,'20.000'-41.000'-6,"-9.000"19.000"-12,-10.000 19.000-12,-8.000 19.000-12</inkml:trace>
</inkml:ink>
</file>

<file path=ppt/ink/ink29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3:17"/>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74500.000 14850.000 999,'-325.000'120.000'-82,"100.000"-59.000"20,100.000-60.000 20,100.000-58.000 20,48.000-26.000 12,-3.000 9.000 2,-3.000 10.000 2,-2.000 10.000 3</inkml:trace>
</inkml:ink>
</file>

<file path=ppt/ink/ink29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3:20"/>
    </inkml:context>
    <inkml:brush xml:id="br0">
      <inkml:brushProperty name="width" value="0.047584667801857" units="cm"/>
      <inkml:brushProperty name="height" value="0.047584667801857" units="cm"/>
      <inkml:brushProperty name="color" value="#00bff3"/>
      <inkml:brushProperty name="ignorePressure" value="0"/>
    </inkml:brush>
  </inkml:definitions>
  <inkml:trace contextRef="#ctx0" brushRef="#br0">81350.000 26450.000 462,'-41.000'-4.000'7,"19.000"-5.000"16,19.000-7.000 14,19.000-5.000 15,26.000-11.000 4,34.000-11.000-9,35.000-14.000-8,35.000-11.000-8,19.000-7.000-7,7.000 0.000-5,6.000 0.000-7,7.000 0.000-6,-10.000 7.000-3,-25.000 17.000-2,-25.000 15.000-3,-25.000 16.000-2,-19.000 12.000-1,-12.000 9.000-2,-13.000 10.000 0,-12.000 10.000-3,-12.000 7.000 2,-8.000 6.000 1,-10.000 7.000 2,-9.000 6.000 3,-10.000 7.000 3,-9.000 10.000 5,-10.000 10.000 6,-8.000 9.000 6,-12.000 7.000 3,-12.000 7.000 1,-13.000 6.000 1,-12.000 7.000 0,-9.000 10.000-2,-2.000 16.000-2,-3.000 15.000-4,-3.000 17.000-4,-6.000 17.000-2,-5.000 23.000-1,-7.000 22.000-1,-5.000 22.000-2,-3.000 2.000 0,4.000-15.000-1,3.000-15.000 0,3.000-16.000-1,7.000-24.000-5,14.000-31.000-10,11.000-31.000-11,14.000-31.000-11,8.000-45.000-7,7.000-55.000-2,6.000-57.000-4,7.000-55.000-3,8.000-45.000 0,14.000-31.000 5,11.000-31.000 3,14.000-31.000 4,7.000-4.000 7,3.000 26.000 9,3.000 24.000 8,4.000 26.000 8,1.000 27.000 6,0.000 32.000 2,0.000 31.000 2,0.000 32.000 2,0.000 19.000 3,0.000 10.000 6,0.000 10.000 6,0.000 9.000 6,4.000 9.000 3,10.000 9.000 3,10.000 10.000 3,9.000 10.000 2,9.000 11.000-1,9.000 17.000-4,10.000 15.000-4,10.000 16.000-5,5.000 10.000-4,4.000 7.000-4,3.000 6.000-4,3.000 7.000-4,-1.000 0.000-3,-2.000-2.000-1,-3.000-3.000-2,-3.000-3.000-1,-4.000-7.000-5,-3.000-9.000-7,-3.000-10.000-7,-2.000-8.000-8,-5.000-14.000-7,-2.000-15.000-6,-3.000-15.000-8,-3.000-16.000-5,-9.000-12.000 1,-11.000-5.000 10,-14.000-7.000 10,-11.000-5.000 10,-9.000-6.000 4,-3.000-3.000-4,-3.000-3.000-5,-2.000-2.000-3</inkml:trace>
</inkml:ink>
</file>

<file path=ppt/ink/ink29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3:20"/>
    </inkml:context>
    <inkml:brush xml:id="br0">
      <inkml:brushProperty name="width" value="0.0468844994902611" units="cm"/>
      <inkml:brushProperty name="height" value="0.0468844994902611" units="cm"/>
      <inkml:brushProperty name="color" value="#00bff3"/>
      <inkml:brushProperty name="ignorePressure" value="0"/>
    </inkml:brush>
  </inkml:definitions>
  <inkml:trace contextRef="#ctx0" brushRef="#br0">84050.000 25350.000 469,'23.000'-96.000'0,"-3.000"10.000"1,-3.000 10.000 2,-2.000 9.000 0,0.000-7.000 0,7.000-21.000 1,6.000-22.000 0,7.000-22.000 0,-1.000 4.000 3,-6.000 32.000 7,-6.000 31.000 5,-6.000 32.000 8,-9.000 32.000 3,-8.000 34.000 3,-10.000 35.000 1,-9.000 35.000 2,-18.000 36.000-1,-24.000 42.000-5,-26.000 40.000-6,-24.000 41.000-5,-6.000 5.000-6,17.000-27.000-5,15.000-28.000-6,16.000-28.000-6,12.000-29.000-6,9.000-28.000-5,10.000-28.000-7,10.000-27.000-5,13.000-25.000-4,19.000-18.000-2,19.000-19.000 0,19.000-18.000-3,9.000-10.000 3,0.000 0.000 6,0.000 0.000 6,0.000 0.000 5,-4.000 3.000 9,-5.000 6.000 11,-7.000 7.000 12,-5.000 6.000 10,-6.000 7.000 7,-3.000 10.000 2,-3.000 10.000 1,-2.000 9.000 3,-5.000 23.000 0,-2.000 38.000-1,-3.000 37.000 0,-3.000 38.000 0,-4.000 32.000-3,-3.000 29.000-4,-3.000 28.000-5,-2.000 28.000-3,-1.000 34.000-5,3.000 41.000-6,3.000 40.000-7,4.000 42.000-4,1.000 22.000-9,0.000 7.000-8,0.000 6.000-10,0.000 7.000-9,4.000 0.000-5,10.000-2.000-2,10.000-3.000-1,9.000-3.000-3,2.000-35.000 0,-2.000-66.000 0,-3.000-65.000 1,-3.000-65.000 1,-4.000-56.000 2,-3.000-43.000 5,-3.000-44.000 6,-2.000-43.000 4</inkml:trace>
</inkml:ink>
</file>

<file path=ppt/ink/ink29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3:21"/>
    </inkml:context>
    <inkml:brush xml:id="br0">
      <inkml:brushProperty name="width" value="0.057983685284853" units="cm"/>
      <inkml:brushProperty name="height" value="0.057983685284853" units="cm"/>
      <inkml:brushProperty name="color" value="#00bff3"/>
      <inkml:brushProperty name="ignorePressure" value="0"/>
    </inkml:brush>
  </inkml:definitions>
  <inkml:trace contextRef="#ctx0" brushRef="#br0">84750.000 24550.000 379,'32.000'-118.000'3,"17.000"17.000"5,15.000 15.000 7,16.000 16.000 4,10.000 12.000 4,7.000 9.000 0,6.000 10.000 0,7.000 10.000 1,-3.000 8.000-3,-8.000 10.000-4,-10.000 10.000-4,-9.000 9.000-4,-15.000 18.000-3,-18.000 29.000-3,-19.000 28.000-3,-18.000 28.000-1,-28.000 29.000-5,-33.000 32.000-3,-35.000 31.000-6,-34.000 32.000-3,-20.000 5.000-3,-2.000-18.000 2,-3.000-19.000 1,-3.000-18.000 2,5.000-25.000 1,17.000-27.000 5,15.000-28.000 3,16.000-28.000 3,26.000-32.000 5,38.000-34.000 4,37.000-35.000 3,38.000-33.000 5,34.000-22.000 2,31.000-5.000-1,32.000-7.000 0,31.000-5.000 0,6.000 5.000-1,-19.000 19.000-2,-18.000 19.000-3,-19.000 19.000-2,-18.000 15.000-2,-15.000 13.000-1,-15.000 12.000 0,-16.000 13.000 0,-19.000 13.000-2,-22.000 17.000-2,-22.000 15.000-2,-21.000 16.000-1,-21.000 9.000-1,-19.000 3.000 4,-18.000 3.000 1,-19.000 4.000 3,-8.000-1.000 2,3.000-3.000 1,3.000-3.000 2,4.000-2.000 1,7.000-8.000 0,13.000-8.000-1,12.000-10.000-1,13.000-9.000-1,16.000-12.000-1,23.000-11.000-2,22.000-14.000-1,22.000-11.000-3,18.000-15.000-2,16.000-16.000-3,15.000-15.000-3,17.000-15.000-3,3.000-7.000 0,-5.000 3.000-1,-7.000 3.000 2,-5.000 4.000-1,-12.000 2.000 2,-16.000 4.000 2,-15.000 3.000 0,-15.000 3.000 3,-17.000 1.000 2,-15.000 1.000 7,-15.000-1.000 5,-16.000 1.000 6,-7.000 4.000 3,4.000 9.000-2,3.000 10.000 0,3.000 10.000-2,3.000 11.000 2,3.000 17.000 2,3.000 15.000 3,4.000 16.000 2,5.000 10.000 0,10.000 7.000-3,10.000 6.000-3,9.000 7.000-4,6.000 8.000-2,3.000 14.000-1,3.000 11.000 0,4.000 14.000-2,-1.000 7.000-1,-3.000 3.000-1,-3.000 3.000-3,-2.000 4.000-2,-5.000-4.000-1,-2.000-9.000-1,-3.000-10.000-1,-3.000-8.000-1,-6.000-14.000-2,-5.000-15.000-3,-7.000-15.000-4,-5.000-16.000-2,-8.000-15.000-1,-5.000-11.000 0,-7.000-14.000 1,-5.000-11.000 1,-8.000-14.000 1,-5.000-11.000 0,-7.000-14.000 1,-5.000-11.000 0,-1.000-11.000 1,6.000-5.000 3,7.000-7.000 2,6.000-5.000 4,9.000-3.000 0,13.000 4.000 0,12.000 3.000 0,13.000 3.000 0,15.000-1.000 1,19.000-2.000 5,19.000-3.000 4,19.000-3.000 4,15.000 2.000 2,13.000 10.000 1,12.000 10.000-1,13.000 9.000 1,4.000 7.000-1,-3.000 7.000-2,-3.000 6.000-3,-2.000 7.000-1,-8.000 4.000-3,-8.000 3.000 0,-10.000 3.000-3,-9.000 4.000 0,-13.000 5.000-2,-16.000 10.000-1,-15.000 10.000 0,-15.000 9.000-2,-15.000 10.000 0,-12.000 14.000-1,-13.000 11.000-2,-12.000 14.000-1,-16.000 7.000-1,-19.000 3.000 0,-18.000 3.000-1,-19.000 4.000-1,-15.000 1.000 0,-8.000 0.000 0,-10.000 0.000 1,-9.000 0.000 0,-10.000 0.000 1,-9.000 0.000 1,-10.000 0.000 0,-8.000 0.000 1,-1.000-4.000 2,9.000-5.000 3,10.000-7.000 3,10.000-5.000 3,13.000-9.000 5,19.000-9.000 5,19.000-10.000 5,19.000-8.000 5,34.000-12.000 2,50.000-12.000-1,50.000-13.000-1,50.000-12.000-1,39.000-15.000-2,28.000-15.000-2,28.000-15.000-4,29.000-16.000-2,21.000-8.000-3,16.000 0.000-2,15.000 0.000-1,17.000 0.000-2,0.000 6.000-2,-11.000 13.000 1,-14.000 12.000-1,-11.000 13.000-1,-20.000 7.000-4,-24.000 4.000-11,-26.000 3.000-11,-24.000 3.000-11,-24.000 3.000-8,-22.000 3.000-5,-22.000 3.000-6,-21.000 4.000-6</inkml:trace>
</inkml:ink>
</file>

<file path=ppt/ink/ink29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3:21"/>
    </inkml:context>
    <inkml:brush xml:id="br0">
      <inkml:brushProperty name="width" value="0.0551895909011364" units="cm"/>
      <inkml:brushProperty name="height" value="0.0551895909011364" units="cm"/>
      <inkml:brushProperty name="color" value="#00bff3"/>
      <inkml:brushProperty name="ignorePressure" value="0"/>
    </inkml:brush>
  </inkml:definitions>
  <inkml:trace contextRef="#ctx0" brushRef="#br0">88700.000 25150.000 398,'-2.000'-91.000'0,"-3.000"19.000"0,-3.000 19.000 0,-2.000 19.000 0,-3.000 9.000 6,1.000 0.000 12,-1.000 0.000 12,1.000 0.000 13,1.000 9.000 6,3.000 19.000 3,3.000 19.000 2,4.000 19.000 3,2.000 18.000-3,4.000 19.000-9,3.000 19.000-7,3.000 19.000-8,-1.000 10.000-6,-2.000 4.000-3,-3.000 3.000-4,-3.000 3.000-3,-2.000 1.000-2,0.000 1.000 0,0.000-1.000-1,0.000 1.000 0,0.000-4.000-8,0.000-6.000-14,0.000-6.000-16,0.000-6.000-15,1.000-10.000-10,4.000-12.000-2,3.000-13.000-4,3.000-12.000-3,-1.000-19.000-1,-2.000-25.000 3,-3.000-25.000 2,-3.000-25.000 2</inkml:trace>
</inkml:ink>
</file>

<file path=ppt/ink/ink29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3:22"/>
    </inkml:context>
    <inkml:brush xml:id="br0">
      <inkml:brushProperty name="width" value="0.0523759871721268" units="cm"/>
      <inkml:brushProperty name="height" value="0.0523759871721268" units="cm"/>
      <inkml:brushProperty name="color" value="#00bff3"/>
      <inkml:brushProperty name="ignorePressure" value="0"/>
    </inkml:brush>
  </inkml:definitions>
  <inkml:trace contextRef="#ctx0" brushRef="#br0">88650.000 25100.000 420,'1.000'-83.000'2,"4.000"-16.000"7,3.000-15.000 5,3.000-15.000 6,1.000 4.000 2,1.000 25.000 2,-1.000 25.000 0,1.000 25.000 1,2.000 14.000-1,7.000 3.000-1,6.000 3.000-2,7.000 4.000-1,4.000 7.000 1,3.000 13.000 5,3.000 12.000 5,4.000 13.000 5,-3.000 12.000 1,-5.000 13.000-3,-7.000 12.000-2,-5.000 13.000-2,-6.000 10.000-3,-3.000 10.000-5,-3.000 10.000-3,-2.000 9.000-5,-8.000 12.000-4,-8.000 16.000-3,-10.000 15.000-3,-9.000 17.000-2,-13.000 10.000-5,-16.000 6.000-5,-15.000 7.000-3,-15.000 6.000-6,-9.000-1.000-5,1.000-5.000-6,-1.000-7.000-6,1.000-5.000-7,4.000-8.000-1,9.000-5.000 6,10.000-7.000 5,10.000-5.000 5,8.000-17.000 2,10.000-24.000-3,10.000-26.000-3,9.000-24.000-3,4.000-17.000-3,1.000-5.000 0,-1.000-7.000-2,1.000-5.000-1</inkml:trace>
</inkml:ink>
</file>

<file path=ppt/ink/ink29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13:22"/>
    </inkml:context>
    <inkml:brush xml:id="br0">
      <inkml:brushProperty name="width" value="0.048322532325983" units="cm"/>
      <inkml:brushProperty name="height" value="0.048322532325983" units="cm"/>
      <inkml:brushProperty name="color" value="#00bff3"/>
      <inkml:brushProperty name="ignorePressure" value="0"/>
    </inkml:brush>
  </inkml:definitions>
  <inkml:trace contextRef="#ctx0" brushRef="#br0">88900.000 29000.000 455,'-46.000'7.000'7,"10.000"17.000"13,10.000 15.000 14,9.000 16.000 14,6.000 7.000 4,3.000 1.000-5,3.000-1.000-4,4.000 1.000-6,1.000 1.000-3,0.000 3.000-3,0.000 3.000-1,0.000 4.000-3,4.000 1.000-2,10.000 0.000-2,10.000 0.000-3,9.000 0.000-3,4.000-7.000-2,1.000-11.000-3,-1.000-14.000-2,1.000-11.000-3,2.000-11.000-3,7.000-5.000-3,6.000-7.000-2,7.000-5.000-2,0.000-12.000-3,-2.000-16.000 1,-3.000-15.000-2,-3.000-15.000 1,-2.000-12.000-1,0.000-6.000 1,0.000-6.000 0,0.000-6.000 0,-7.000-2.000 1,-11.000 3.000 0,-14.000 3.000 1,-11.000 4.000 0,-11.000 4.000 1,-5.000 6.000 1,-7.000 7.000 1,-5.000 6.000 0,-14.000 9.000-1,-18.000 13.000-7,-19.000 12.000-5,-18.000 13.000-7,-12.000 9.000-4,-3.000 6.000-4,-3.000 7.000-3,-2.000 6.000-4,6.000 3.000-5,20.000 0.000-8,18.000 0.000-7,20.000 0.000-7</inkml:trace>
</inkml:ink>
</file>

<file path=ppt/ink/ink29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9:41"/>
    </inkml:context>
    <inkml:brush xml:id="br0">
      <inkml:brushProperty name="width" value="0.0455249212682247" units="cm"/>
      <inkml:brushProperty name="height" value="0.0455249212682247" units="cm"/>
      <inkml:brushProperty name="color" value="#f2395b"/>
      <inkml:brushProperty name="ignorePressure" value="0"/>
    </inkml:brush>
  </inkml:definitions>
  <inkml:trace contextRef="#ctx0" brushRef="#br0">49150.000 18500.000 483,'-40.000'1.000'26,"23.000"4.000"15,22.000 3.000 16,22.000 3.000 14,12.000 4.000 0,3.000 7.000-12,3.000 6.000-14,4.000 7.000-14,2.000 0.000-7,4.000-2.000-3,3.000-3.000-4,3.000-3.000-2,3.000-2.000-2,3.000 0.000-4,3.000 0.000-2,4.000 0.000-2,-1.000 0.000-2,-3.000 0.000-2,-3.000 0.000 0,-2.000 0.000-2,-3.000 0.000-1,1.000 0.000-2,-1.000 0.000-2,1.000 0.000-2,-3.000 0.000 0,-2.000 0.000 0,-3.000 0.000 1,-3.000 0.000 0,-6.000 0.000 1,-5.000 0.000 1,-7.000 0.000 1,-5.000 0.000 0,-14.000 4.000 2,-18.000 10.000 2,-19.000 10.000 1,-18.000 9.000 2,-12.000 2.000 0,-3.000-2.000 1,-3.000-3.000 1,-2.000-3.000-1,-6.000-2.000 0,-6.000 0.000 0,-6.000 0.000 0,-6.000 0.000-1,-1.000 0.000-3,7.000 0.000-3,6.000 0.000-4,7.000 0.000-5,4.000-4.000-3,3.000-5.000-3,3.000-7.000-3,4.000-5.000-2,4.000-4.000-4,6.000 0.000-2,7.000 0.000-3,6.000 0.000-3</inkml:trace>
</inkml:ink>
</file>

<file path=ppt/ink/ink29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9:41"/>
    </inkml:context>
    <inkml:brush xml:id="br0">
      <inkml:brushProperty name="width" value="0.0476012751460075" units="cm"/>
      <inkml:brushProperty name="height" value="0.0476012751460075" units="cm"/>
      <inkml:brushProperty name="color" value="#f2395b"/>
      <inkml:brushProperty name="ignorePressure" value="0"/>
    </inkml:brush>
  </inkml:definitions>
  <inkml:trace contextRef="#ctx0" brushRef="#br0">51800.000 18750.000 462,'1.000'96.000'174,"4.000"-5.000"-41,3.000-7.000-41,3.000-5.000-41,3.000-6.000-23,3.000-3.000-6,3.000-3.000-5,4.000-2.000-7,1.000-6.000-4,0.000-6.000-2,0.000-6.000-4,0.000-6.000-1,6.000-10.000-4,13.000-12.000-4,12.000-13.000-2,13.000-12.000-4,2.000-16.000-2,-5.000-19.000 1,-7.000-18.000 0,-5.000-19.000 0,-4.000-12.000 1,0.000-2.000 4,0.000-3.000 2,0.000-3.000 4,-5.000 1.000 1,-9.000 6.000 1,-10.000 7.000 1,-8.000 6.000 0,-8.000 7.000 1,-2.000 10.000 0,-3.000 10.000 1,-3.000 9.000 2,-9.000 7.000-1,-11.000 7.000 0,-14.000 6.000 0,-11.000 7.000-1,-9.000 7.000-3,-3.000 9.000-10,-3.000 10.000-8,-2.000 10.000-8,-11.000 13.000-6,-15.000 19.000 1,-15.000 19.000-2,-16.000 19.000 0,2.000 2.000-1,23.000-11.000-2,22.000-14.000-1,22.000-11.000-3</inkml:trace>
</inkml:ink>
</file>

<file path=ppt/ink/ink2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1:57"/>
    </inkml:context>
    <inkml:brush xml:id="br0">
      <inkml:brushProperty name="width" value="0.042939405888319" units="cm"/>
      <inkml:brushProperty name="height" value="0.042939405888319" units="cm"/>
      <inkml:brushProperty name="color" value="#00bff3"/>
      <inkml:brushProperty name="ignorePressure" value="0"/>
    </inkml:brush>
  </inkml:definitions>
  <inkml:trace contextRef="#ctx0" brushRef="#br0">46900.000 30950.000 512,'46.000'-46.000'3,"-5.000"10.000"5,-7.000 10.000 4,-5.000 9.000 3,5.000 6.000 6,19.000 3.000 4,19.000 3.000 5,19.000 4.000 5,5.000 7.000 2,-5.000 13.000-2,-7.000 12.000 0,-5.000 13.000-2,-9.000 10.000-2,-9.000 10.000-2,-10.000 10.000-3,-8.000 9.000-2,-11.000 6.000-4,-8.000 3.000-3,-10.000 3.000-3,-9.000 4.000-3,-16.000 2.000-3,-22.000 4.000-4,-22.000 3.000-4,-21.000 3.000-3,-20.000 4.000-4,-15.000 7.000-4,-15.000 6.000-4,-16.000 7.000-3,-2.000-1.000-3,13.000-6.000 1,12.000-6.000 0,13.000-6.000 0,10.000-12.000 2,10.000-15.000 4,10.000-15.000 3,9.000-16.000 4,31.000-19.000 8,53.000-22.000 11,53.000-22.000 12,54.000-21.000 11,30.000-14.000 3,10.000-2.000-6,10.000-3.000-5,9.000-3.000-6,-1.000 1.000-11,-8.000 6.000-17,-10.000 7.000-15,-9.000 6.000-16,-15.000 6.000-6,-18.000 6.000 6,-19.000 7.000 5,-18.000 6.000 5</inkml:trace>
</inkml:ink>
</file>

<file path=ppt/ink/ink29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9:42"/>
    </inkml:context>
    <inkml:brush xml:id="br0">
      <inkml:brushProperty name="width" value="0.0462514869868755" units="cm"/>
      <inkml:brushProperty name="height" value="0.0462514869868755" units="cm"/>
      <inkml:brushProperty name="color" value="#f2395b"/>
      <inkml:brushProperty name="ignorePressure" value="0"/>
    </inkml:brush>
  </inkml:definitions>
  <inkml:trace contextRef="#ctx0" brushRef="#br0">46500.000 23250.000 475,'-4.000'-43.000'50,"-5.000"17.000"-4,-7.000 15.000-3,-5.000 16.000-4,-9.000 12.000-3,-9.000 9.000-5,-10.000 10.000-3,-8.000 10.000-4,-9.000 5.000-3,-6.000 4.000-4,-6.000 3.000-2,-6.000 3.000-4,-4.000 1.000-1,1.000 1.000-2,-1.000-1.000-1,1.000 1.000-1,-1.000-1.000 0,1.000 1.000 1,-1.000-1.000 1,1.000 1.000 1,-1.000-3.000-1,1.000-2.000-3,-1.000-3.000-2,1.000-3.000-4,4.000-4.000 0,9.000-3.000 2,10.000-3.000 0,10.000-2.000 2,18.000-8.000 2,28.000-8.000 3,28.000-10.000 3,29.000-9.000 3,21.000-4.000 1,16.000 4.000-4,15.000 3.000-3,17.000 3.000-2,5.000 3.000-3,-3.000 3.000-1,-3.000 3.000-1,-2.000 4.000-2,-5.000 2.000-1,-2.000 4.000-1,-3.000 3.000-1,-3.000 3.000 0,-2.000 3.000-4,0.000 3.000-6,0.000 3.000-6,0.000 4.000-7,-4.000 1.000-6,-5.000 0.000-6,-7.000 0.000-6,-5.000 0.000-7,-11.000-7.000 1,-11.000-11.000 5,-14.000-14.000 6,-11.000-11.000 7,-7.000-7.000 2,0.000 0.000 0,0.000 0.000 0,0.000 0.000 0</inkml:trace>
</inkml:ink>
</file>

<file path=ppt/ink/ink29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9:43"/>
    </inkml:context>
    <inkml:brush xml:id="br0">
      <inkml:brushProperty name="width" value="0.0521888136863708" units="cm"/>
      <inkml:brushProperty name="height" value="0.0521888136863708" units="cm"/>
      <inkml:brushProperty name="color" value="#f2395b"/>
      <inkml:brushProperty name="ignorePressure" value="0"/>
    </inkml:brush>
  </inkml:definitions>
  <inkml:trace contextRef="#ctx0" brushRef="#br0">48350.000 23600.000 421,'-4.000'-41.000'35,"-5.000"19.000"9,-7.000 19.000 8,-5.000 19.000 9,-3.000 12.000 1,4.000 6.000-10,3.000 7.000-8,3.000 6.000-8,1.000 4.000-6,1.000 4.000-3,-1.000 3.000-4,1.000 3.000-3,1.000 1.000-2,3.000 1.000-2,3.000-1.000-2,4.000 1.000-1,4.000-1.000-3,6.000 1.000-2,7.000-1.000-2,6.000 1.000-2,6.000-4.000-2,6.000-6.000 0,7.000-6.000-3,6.000-6.000 0,3.000-7.000-2,0.000-6.000-2,0.000-6.000-1,0.000-6.000-2,1.000-12.000-1,4.000-15.000-3,3.000-15.000-2,3.000-16.000-2,1.000-12.000-1,1.000-5.000 2,-1.000-7.000 1,1.000-5.000 2,-3.000-9.000 0,-2.000-9.000 2,-3.000-10.000 2,-3.000-8.000 0,-7.000-1.000 2,-9.000 9.000 2,-10.000 10.000 1,-8.000 10.000 3,-8.000 8.000 0,-2.000 10.000 1,-3.000 10.000 2,-3.000 9.000 0,-9.000 7.000-1,-11.000 7.000-3,-14.000 6.000-3,-11.000 7.000-2,-14.000 7.000-4,-11.000 9.000-6,-14.000 10.000-6,-11.000 10.000-5,-7.000 13.000-3,0.000 19.000 0,0.000 19.000 0,0.000 19.000 1,7.000 1.000-2,17.000-16.000-6,15.000-15.000-4,16.000-15.000-5</inkml:trace>
</inkml:ink>
</file>

<file path=ppt/ink/ink29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9:52"/>
    </inkml:context>
    <inkml:brush xml:id="br0">
      <inkml:brushProperty name="width" value="0.043817687779665" units="cm"/>
      <inkml:brushProperty name="height" value="0.043817687779665" units="cm"/>
      <inkml:brushProperty name="color" value="#f2395b"/>
      <inkml:brushProperty name="ignorePressure" value="0"/>
    </inkml:brush>
  </inkml:definitions>
  <inkml:trace contextRef="#ctx0" brushRef="#br0">38150.000 31900.000 502,'-97.000'78.000'117,"6.000"6.000"-30,7.000 7.000-29,6.000 6.000-29,3.000 1.000-16,0.000-3.000-2,0.000-3.000-2,0.000-2.000-2,1.000-6.000-2,4.000-6.000-2,3.000-6.000-2,3.000-6.000-2,4.000-4.000-1,7.000 1.000 2,6.000-1.000 0,7.000 1.000 2,10.000-6.000 0,16.000-8.000-1,15.000-10.000 0,17.000-9.000 0,11.000-7.000 0,10.000-3.000-2,10.000-3.000 0,9.000-2.000-1,4.000-5.000-1,1.000-2.000 1,-1.000-3.000 0,1.000-3.000 1,-1.000-2.000 0,1.000 0.000 0,-1.000 0.000-1,1.000 0.000 1,-1.000 0.000 0,1.000 0.000 2,-1.000 0.000 0,1.000 0.000 1,-3.000-4.000 0,-2.000-5.000 0,-3.000-7.000 0,-3.000-5.000-1,-6.000-6.000 1,-5.000-3.000 2,-7.000-3.000 3,-5.000-2.000 2,-6.000-3.000 1,-3.000 1.000 1,-3.000-1.000 0,-2.000 1.000 0,-6.000-6.000 0,-6.000-8.000 2,-6.000-10.000 2,-6.000-9.000 1,-6.000-4.000-1,-2.000 4.000-4,-3.000 3.000-3,-3.000 3.000-3,-4.000 3.000-5,-3.000 3.000-3,-3.000 3.000-4,-2.000 4.000-4,0.000 1.000-3,7.000 0.000-4,6.000 0.000-2,7.000 0.000-3,7.000 1.000-11,9.000 4.000-17,10.000 3.000-17,10.000 3.000-18</inkml:trace>
</inkml:ink>
</file>

<file path=ppt/ink/ink29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9:52"/>
    </inkml:context>
    <inkml:brush xml:id="br0">
      <inkml:brushProperty name="width" value="0.0477177388966084" units="cm"/>
      <inkml:brushProperty name="height" value="0.0477177388966084" units="cm"/>
      <inkml:brushProperty name="color" value="#f2395b"/>
      <inkml:brushProperty name="ignorePressure" value="0"/>
    </inkml:brush>
  </inkml:definitions>
  <inkml:trace contextRef="#ctx0" brushRef="#br0">38800.000 31650.000 461,'23.000'-69.000'-6,"-3.000"13.000"8,-3.000 12.000 9,-2.000 13.000 8,-3.000 6.000 4,1.000 0.000 0,-1.000 0.000-1,1.000 0.000-1,1.000 3.000 0,3.000 6.000 2,3.000 7.000 1,4.000 6.000 1,1.000 10.000 3,0.000 17.000 4,0.000 15.000 3,0.000 16.000 4,-4.000 9.000-1,-5.000 3.000-5,-7.000 3.000-4,-5.000 4.000-5,-8.000 5.000-4,-5.000 10.000-3,-7.000 10.000-2,-5.000 9.000-3,-1.000 4.000-5,6.000 1.000-5,7.000-1.000-7,6.000 1.000-6,3.000 2.000-6,0.000 7.000-5,0.000 6.000-6,0.000 7.000-5,0.000-6.000-4,0.000-15.000-1,0.000-15.000-1,0.000-16.000-2,1.000-15.000-1,4.000-11.000 1,3.000-14.000 0,3.000-11.000 0,1.000-14.000 2,1.000-11.000 4,-1.000-14.000 3,1.000-11.000 4</inkml:trace>
</inkml:ink>
</file>

<file path=ppt/ink/ink29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9:52"/>
    </inkml:context>
    <inkml:brush xml:id="br0">
      <inkml:brushProperty name="width" value="0.0328463055193424" units="cm"/>
      <inkml:brushProperty name="height" value="0.0328463055193424" units="cm"/>
      <inkml:brushProperty name="color" value="#f2395b"/>
      <inkml:brushProperty name="ignorePressure" value="0"/>
    </inkml:brush>
  </inkml:definitions>
  <inkml:trace contextRef="#ctx0" brushRef="#br0">39300.000 32600.000 669,'4.000'-46.000'92,"10.000"10.000"-20,10.000 10.000-20,9.000 9.000-19,6.000 6.000-12,3.000 3.000-2,3.000 3.000-3,4.000 4.000-3,-1.000-1.000-4,-3.000-3.000-6,-3.000-3.000-4,-2.000-2.000-6,-1.000-1.000-6,3.000 3.000-8,3.000 3.000-8,4.000 4.000-8,-3.000-1.000-5,-5.000-3.000-3,-7.000-3.000-1,-5.000-2.000-3</inkml:trace>
</inkml:ink>
</file>

<file path=ppt/ink/ink29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9:53"/>
    </inkml:context>
    <inkml:brush xml:id="br0">
      <inkml:brushProperty name="width" value="0.0515211932361126" units="cm"/>
      <inkml:brushProperty name="height" value="0.0515211932361126" units="cm"/>
      <inkml:brushProperty name="color" value="#f2395b"/>
      <inkml:brushProperty name="ignorePressure" value="0"/>
    </inkml:brush>
  </inkml:definitions>
  <inkml:trace contextRef="#ctx0" brushRef="#br0">40500.000 31250.000 427,'0.000'-69.000'0,"0.000"13.000"0,0.000 12.000 0,0.000 13.000 0,-2.000 6.000 5,-3.000 0.000 13,-3.000 0.000 12,-2.000 0.000 11,-1.000 12.000 9,3.000 26.000 3,3.000 24.000 4,4.000 26.000 5,1.000 13.000-3,0.000 4.000-10,0.000 3.000-9,0.000 3.000-9,0.000 7.000-7,0.000 14.000-5,0.000 11.000-4,0.000 14.000-4,0.000 8.000-5,0.000 7.000-3,0.000 6.000-5,0.000 7.000-4,-2.000 15.000-5,-3.000 25.000-9,-3.000 25.000-7,-2.000 25.000-9,-3.000 4.000-5,1.000-15.000-4,-1.000-15.000-4,1.000-16.000-4,2.000-24.000 1,7.000-31.000 7,6.000-31.000 8,7.000-31.000 6,2.000-21.000 2,1.000-9.000 0,-1.000-10.000-2,1.000-8.000-2</inkml:trace>
</inkml:ink>
</file>

<file path=ppt/ink/ink29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9:53"/>
    </inkml:context>
    <inkml:brush xml:id="br0">
      <inkml:brushProperty name="width" value="0.0420946069061756" units="cm"/>
      <inkml:brushProperty name="height" value="0.0420946069061756" units="cm"/>
      <inkml:brushProperty name="color" value="#f2395b"/>
      <inkml:brushProperty name="ignorePressure" value="0"/>
    </inkml:brush>
  </inkml:definitions>
  <inkml:trace contextRef="#ctx0" brushRef="#br0">41950.000 32800.000 522,'-44.000'-69.000'43,"13.000"13.000"2,12.000 12.000 3,13.000 13.000 3,6.000 20.000-1,0.000 28.000-5,0.000 28.000-6,0.000 29.000-4,0.000 18.000-5,0.000 9.000-7,0.000 10.000-5,0.000 10.000-6,-4.000 4.000-3,-5.000 0.000 0,-7.000 0.000 0,-5.000 0.000 1,-1.000-5.000-8,6.000-9.000-17,7.000-10.000-14,6.000-8.000-17,3.000-12.000-8,0.000-12.000 0,0.000-13.000 0,0.000-12.000 0</inkml:trace>
</inkml:ink>
</file>

<file path=ppt/ink/ink29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9:53"/>
    </inkml:context>
    <inkml:brush xml:id="br0">
      <inkml:brushProperty name="width" value="0.0387448258697987" units="cm"/>
      <inkml:brushProperty name="height" value="0.0387448258697987" units="cm"/>
      <inkml:brushProperty name="color" value="#f2395b"/>
      <inkml:brushProperty name="ignorePressure" value="0"/>
    </inkml:brush>
  </inkml:definitions>
  <inkml:trace contextRef="#ctx0" brushRef="#br0">42550.000 32650.000 567,'-18.000'-69.000'79,"17.000"13.000"-11,15.000 12.000-9,16.000 13.000-11,16.000 6.000-8,20.000 0.000-5,18.000 0.000-6,20.000 0.000-6,8.000 3.000-4,1.000 6.000-5,-1.000 7.000-4,1.000 6.000-3,-4.000 3.000-5,-6.000 0.000-5,-6.000 0.000-5,-6.000 0.000-4,-9.000 3.000-6,-8.000 6.000-8,-10.000 7.000-8,-9.000 6.000-7,-12.000 4.000-7,-11.000 4.000-6,-14.000 3.000-5,-11.000 3.000-6</inkml:trace>
</inkml:ink>
</file>

<file path=ppt/ink/ink29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9:53"/>
    </inkml:context>
    <inkml:brush xml:id="br0">
      <inkml:brushProperty name="width" value="0.0458949543535709" units="cm"/>
      <inkml:brushProperty name="height" value="0.0458949543535709" units="cm"/>
      <inkml:brushProperty name="color" value="#f2395b"/>
      <inkml:brushProperty name="ignorePressure" value="0"/>
    </inkml:brush>
  </inkml:definitions>
  <inkml:trace contextRef="#ctx0" brushRef="#br0">43700.000 31700.000 479,'-25.000'-25.000'1,"0.000"0.000"3,0.000 0.000 2,0.000 0.000 2,1.000 0.000 3,4.000 0.000 2,3.000 0.000 3,3.000 0.000 2,3.000 10.000 8,3.000 23.000 13,3.000 22.000 14,4.000 22.000 12,1.000 15.000 1,0.000 9.000-11,0.000 10.000-13,0.000 10.000-11,-2.000 7.000-8,-3.000 6.000-5,-3.000 7.000-5,-2.000 6.000-4,-3.000 9.000-5,1.000 13.000-8,-1.000 12.000-5,1.000 13.000-7,-1.000-1.000-10,1.000-11.000-11,-1.000-14.000-11,1.000-11.000-13,2.000-18.000-1,7.000-22.000 10,6.000-22.000 10,7.000-21.000 9,2.000-14.000 4,1.000-2.000-3,-1.000-3.000-3,1.000-3.000-2</inkml:trace>
</inkml:ink>
</file>

<file path=ppt/ink/ink29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9:54"/>
    </inkml:context>
    <inkml:brush xml:id="br0">
      <inkml:brushProperty name="width" value="0.0454636923968792" units="cm"/>
      <inkml:brushProperty name="height" value="0.0454636923968792" units="cm"/>
      <inkml:brushProperty name="color" value="#f2395b"/>
      <inkml:brushProperty name="ignorePressure" value="0"/>
    </inkml:brush>
  </inkml:definitions>
  <inkml:trace contextRef="#ctx0" brushRef="#br0">45750.000 32100.000 483,'-2.000'-46.000'9,"-3.000"10.000"18,-3.000 10.000 18,-2.000 9.000 18,-3.000 9.000 4,1.000 9.000-7,-1.000 10.000-9,1.000 10.000-9,-6.000 10.000-6,-8.000 13.000-8,-10.000 12.000-5,-9.000 13.000-8,-9.000 9.000-3,-5.000 6.000-3,-7.000 7.000-3,-5.000 6.000-2,-3.000 1.000-2,4.000-3.000-1,3.000-3.000-1,3.000-2.000-1,4.000-8.000-2,7.000-8.000 1,6.000-10.000-1,7.000-9.000-1,5.000-7.000 0,7.000-3.000 1,6.000-3.000 2,7.000-2.000 1,13.000-6.000 0,22.000-6.000 0,22.000-6.000 0,23.000-6.000-1,10.000-9.000-1,0.000-8.000-3,0.000-10.000-3,0.000-9.000-4,-2.000-7.000 0,-3.000-3.000 1,-3.000-3.000 2,-2.000-2.000 1,-3.000-1.000 2,1.000 3.000 2,-1.000 3.000 3,1.000 4.000 3,-6.000 1.000 2,-8.000 0.000 6,-10.000 0.000 4,-9.000 0.000 4,-10.000-8.000 2,-9.000-16.000-3,-10.000-15.000-3,-8.000-15.000-3,-6.000-11.000-4,1.000-2.000-9,-1.000-3.000-7,1.000-3.000-7,2.000-2.000-8,7.000 0.000-9,6.000 0.000-7,7.000 0.000-9,4.000 6.000-1,3.000 13.000 6,3.000 12.000 4,4.000 13.000 6,-1.000 9.000 5,-3.000 6.000 3,-3.000 7.000 5,-2.000 6.000 3</inkml:trace>
</inkml:ink>
</file>

<file path=ppt/ink/ink2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1:57"/>
    </inkml:context>
    <inkml:brush xml:id="br0">
      <inkml:brushProperty name="width" value="0.0482788942754269" units="cm"/>
      <inkml:brushProperty name="height" value="0.0482788942754269" units="cm"/>
      <inkml:brushProperty name="color" value="#00bff3"/>
      <inkml:brushProperty name="ignorePressure" value="0"/>
    </inkml:brush>
  </inkml:definitions>
  <inkml:trace contextRef="#ctx0" brushRef="#br0">51200.000 31150.000 455,'43.000'-83.000'66,"-11.000"34.000"-6,-14.000 35.000-5,-11.000 35.000-5,-12.000 24.000-4,-9.000 16.000-4,-10.000 15.000-4,-8.000 17.000-3,-12.000 7.000-4,-12.000 0.000-4,-13.000 0.000-4,-12.000 0.000-3,-10.000 1.000-3,-6.000 4.000-4,-6.000 3.000-2,-6.000 3.000-3,-2.000 4.000-5,3.000 7.000-7,3.000 6.000-6,4.000 7.000-6,5.000-4.000-8,10.000-12.000-8,10.000-13.000-9,9.000-12.000-7</inkml:trace>
</inkml:ink>
</file>

<file path=ppt/ink/ink29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9:54"/>
    </inkml:context>
    <inkml:brush xml:id="br0">
      <inkml:brushProperty name="width" value="0.0521119274199009" units="cm"/>
      <inkml:brushProperty name="height" value="0.0521119274199009" units="cm"/>
      <inkml:brushProperty name="color" value="#f2395b"/>
      <inkml:brushProperty name="ignorePressure" value="0"/>
    </inkml:brush>
  </inkml:definitions>
  <inkml:trace contextRef="#ctx0" brushRef="#br0">46350.000 31350.000 422,'46.000'-22.000'6,"-5.000"6.000"11,-7.000 7.000 13,-5.000 6.000 11,-6.000 6.000 6,-3.000 6.000-4,-3.000 7.000-1,-2.000 6.000-3,-3.000 4.000-3,1.000 4.000-2,-1.000 3.000-3,1.000 3.000-4,-3.000 4.000 0,-2.000 7.000 0,-3.000 6.000 0,-3.000 7.000 1,-2.000 7.000-2,0.000 9.000-6,0.000 10.000-4,0.000 10.000-6,-4.000 10.000-6,-5.000 13.000-10,-7.000 12.000-8,-5.000 13.000-9,-3.000 1.000-5,4.000-9.000-2,3.000-10.000-2,3.000-8.000-1,3.000-14.000-3,3.000-15.000-4,3.000-15.000-4,4.000-16.000-3,1.000-19.000-2,0.000-22.000-1,0.000-22.000 1,0.000-21.000-1</inkml:trace>
</inkml:ink>
</file>

<file path=ppt/ink/ink29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9:54"/>
    </inkml:context>
    <inkml:brush xml:id="br0">
      <inkml:brushProperty name="width" value="0.0350701287388802" units="cm"/>
      <inkml:brushProperty name="height" value="0.0350701287388802" units="cm"/>
      <inkml:brushProperty name="color" value="#f2395b"/>
      <inkml:brushProperty name="ignorePressure" value="0"/>
    </inkml:brush>
  </inkml:definitions>
  <inkml:trace contextRef="#ctx0" brushRef="#br0">46450.000 32750.000 627,'25.000'-136.000'3,"0.000"28.000"7,0.000 28.000 6,0.000 29.000 8,0.000 15.000 2,0.000 3.000 2,0.000 3.000 1,0.000 4.000 0,3.000 2.000 2,6.000 4.000 0,7.000 3.000 2,6.000 3.000 0,4.000 1.000-3,4.000 1.000-7,3.000-1.000-7,3.000 1.000-6,-1.000 1.000-10,-2.000 3.000-8,-3.000 3.000-11,-3.000 4.000-9,-4.000 1.000-4,-3.000 0.000 1,-3.000 0.000 1,-2.000 0.000 2</inkml:trace>
</inkml:ink>
</file>

<file path=ppt/ink/ink29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9:54"/>
    </inkml:context>
    <inkml:brush xml:id="br0">
      <inkml:brushProperty name="width" value="0.0635186433792114" units="cm"/>
      <inkml:brushProperty name="height" value="0.0635186433792114" units="cm"/>
      <inkml:brushProperty name="color" value="#f2395b"/>
      <inkml:brushProperty name="ignorePressure" value="0"/>
    </inkml:brush>
  </inkml:definitions>
  <inkml:trace contextRef="#ctx0" brushRef="#br0">47600.000 31050.000 346,'-22.000'-136.000'39,"6.000"28.000"-3,7.000 28.000-1,6.000 29.000-2,3.000 22.000 0,0.000 20.000 3,0.000 18.000 1,0.000 20.000 4,-2.000 16.000 0,-3.000 16.000-2,-3.000 15.000-1,-2.000 17.000-1,-1.000 8.000-2,3.000 4.000-4,3.000 3.000-1,4.000 3.000-4,-1.000 9.000-3,-3.000 16.000-3,-3.000 15.000-3,-2.000 17.000-3,-5.000 14.000-5,-2.000 17.000-6,-3.000 15.000-5,-3.000 16.000-6,-1.000 4.000-7,4.000-6.000-9,3.000-6.000-7,3.000-6.000-9,3.000-18.000-9,3.000-28.000-7,3.000-28.000-9,4.000-27.000-8,1.000-23.000 2,0.000-16.000 13,0.000-15.000 12,0.000-15.000 14</inkml:trace>
</inkml:ink>
</file>

<file path=ppt/ink/ink29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9:55"/>
    </inkml:context>
    <inkml:brush xml:id="br0">
      <inkml:brushProperty name="width" value="0.0441364534199238" units="cm"/>
      <inkml:brushProperty name="height" value="0.0441364534199238" units="cm"/>
      <inkml:brushProperty name="color" value="#f2395b"/>
      <inkml:brushProperty name="ignorePressure" value="0"/>
    </inkml:brush>
  </inkml:definitions>
  <inkml:trace contextRef="#ctx0" brushRef="#br0">48050.000 32250.000 498,'50.000'-90.000'42,"0.000"23.000"4,0.000 22.000 2,0.000 22.000 3,0.000 12.000 0,0.000 3.000-4,0.000 3.000-4,0.000 4.000-4,-4.000 7.000-5,-5.000 13.000-4,-7.000 12.000-5,-5.000 13.000-5,-8.000 10.000-6,-5.000 10.000-5,-7.000 10.000-7,-5.000 9.000-5,-11.000 6.000-5,-11.000 3.000-4,-14.000 3.000-2,-11.000 4.000-4,-4.000-6.000-2,6.000-11.000 2,7.000-14.000-1,6.000-11.000 2,17.000-12.000-1,28.000-9.000 2,28.000-10.000 0,29.000-8.000 1,13.000-11.000-3,1.000-8.000-5,-1.000-10.000-5,1.000-9.000-5,-7.000-2.000-1,-12.000 6.000 5,-13.000 7.000 3,-12.000 6.000 6,-9.000 1.000-1,-2.000-3.000-4,-3.000-3.000-5,-3.000-2.000-3</inkml:trace>
</inkml:ink>
</file>

<file path=ppt/ink/ink29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9:55"/>
    </inkml:context>
    <inkml:brush xml:id="br0">
      <inkml:brushProperty name="width" value="0.0408614128828049" units="cm"/>
      <inkml:brushProperty name="height" value="0.0408614128828049" units="cm"/>
      <inkml:brushProperty name="color" value="#f2395b"/>
      <inkml:brushProperty name="ignorePressure" value="0"/>
    </inkml:brush>
  </inkml:definitions>
  <inkml:trace contextRef="#ctx0" brushRef="#br0">50250.000 31850.000 538,'-35.000'-4.000'10,"32.000"-5.000"19,31.000-7.000 21,32.000-5.000 19,16.000-3.000 3,4.000 4.000-11,3.000 3.000-13,3.000 3.000-12,-1.000 1.000-8,-2.000 1.000-6,-3.000-1.000-4,-3.000 1.000-6,-2.000 1.000-6,0.000 3.000-5,0.000 3.000-8,0.000 4.000-5,-5.000 4.000-7,-9.000 6.000-7,-10.000 7.000-6,-8.000 6.000-6,-9.000 3.000-3,-6.000 0.000 3,-6.000 0.000 2,-6.000 0.000 3,-9.000 1.000-1,-8.000 4.000-4,-10.000 3.000-5,-9.000 3.000-4</inkml:trace>
</inkml:ink>
</file>

<file path=ppt/ink/ink29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9:56"/>
    </inkml:context>
    <inkml:brush xml:id="br0">
      <inkml:brushProperty name="width" value="0.0389557033777237" units="cm"/>
      <inkml:brushProperty name="height" value="0.0389557033777237" units="cm"/>
      <inkml:brushProperty name="color" value="#f2395b"/>
      <inkml:brushProperty name="ignorePressure" value="0"/>
    </inkml:brush>
  </inkml:definitions>
  <inkml:trace contextRef="#ctx0" brushRef="#br0">50150.000 32700.000 564,'-41.000'0.000'42,"19.000"0.000"1,19.000 0.000 2,19.000 0.000 2,16.000 0.000-1,17.000 0.000-2,15.000 0.000-3,16.000 0.000-2,9.000 0.000-6,3.000 0.000-8,3.000 0.000-7,4.000 0.000-9,1.000 1.000-5,0.000 4.000-5,0.000 3.000-3,0.000 3.000-5,-4.000 1.000-8,-5.000 1.000-15,-7.000-1.000-13,-5.000 1.000-15,-9.000-3.000-3,-9.000-2.000 7,-10.000-3.000 8,-8.000-3.000 8</inkml:trace>
</inkml:ink>
</file>

<file path=ppt/ink/ink29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9:56"/>
    </inkml:context>
    <inkml:brush xml:id="br0">
      <inkml:brushProperty name="width" value="0.0468116514384747" units="cm"/>
      <inkml:brushProperty name="height" value="0.0468116514384747" units="cm"/>
      <inkml:brushProperty name="color" value="#f2395b"/>
      <inkml:brushProperty name="ignorePressure" value="0"/>
    </inkml:brush>
  </inkml:definitions>
  <inkml:trace contextRef="#ctx0" brushRef="#br0">53700.000 31550.000 469,'-47.000'-21.000'112,"6.000"10.000"-23,7.000 10.000-23,6.000 9.000-23,-2.000 10.000-13,-9.000 14.000-5,-10.000 11.000-4,-8.000 14.000-5,-8.000 5.000-3,-2.000 1.000-1,-3.000-1.000-1,-3.000 1.000-1,-2.000 1.000-1,0.000 3.000 1,0.000 3.000 0,0.000 4.000 1,3.000-1.000-1,6.000-3.000-1,7.000-3.000-1,6.000-2.000-1,7.000-5.000-2,10.000-2.000-2,10.000-3.000-3,9.000-3.000-1,18.000-4.000-4,29.000-3.000-6,28.000-3.000-6,28.000-2.000-6,12.000-8.000-1,-3.000-8.000 2,-3.000-10.000 4,-2.000-9.000 3,-3.000-5.000 1,1.000 0.000 0,-1.000 0.000 1,1.000 0.000 0,-4.000 0.000 1,-6.000 0.000 2,-6.000 0.000 1,-6.000 0.000 2,-7.000-5.000 5,-6.000-9.000 10,-6.000-10.000 10,-6.000-8.000 9,-9.000-8.000 3,-8.000-2.000-5,-10.000-3.000-4,-9.000-3.000-4,-9.000-6.000-4,-5.000-5.000-5,-7.000-7.000-4,-5.000-5.000-5,-3.000-4.000-3,4.000 0.000-4,3.000 0.000-2,3.000 0.000-3,3.000 3.000-5,3.000 6.000-8,3.000 7.000-9,4.000 6.000-7,4.000 4.000-4,6.000 4.000 0,7.000 3.000 0,6.000 3.000 0</inkml:trace>
</inkml:ink>
</file>

<file path=ppt/ink/ink29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9:57"/>
    </inkml:context>
    <inkml:brush xml:id="br0">
      <inkml:brushProperty name="width" value="0.0540713034570217" units="cm"/>
      <inkml:brushProperty name="height" value="0.0540713034570217" units="cm"/>
      <inkml:brushProperty name="color" value="#f2395b"/>
      <inkml:brushProperty name="ignorePressure" value="0"/>
    </inkml:brush>
  </inkml:definitions>
  <inkml:trace contextRef="#ctx0" brushRef="#br0">54900.000 30800.000 406,'23.000'-24.000'2,"-3.000"4.000"3,-3.000 3.000 4,-2.000 3.000 2,-1.000 10.000 10,3.000 20.000 12,3.000 18.000 14,4.000 20.000 13,-3.000 8.000 4,-5.000 1.000-7,-7.000-1.000-7,-5.000 1.000-6,-4.000 2.000-6,0.000 7.000-4,0.000 6.000-6,0.000 7.000-4,-4.000 5.000-4,-5.000 7.000-4,-7.000 6.000-2,-5.000 7.000-3,-4.000-1.000-6,0.000-6.000-7,0.000-6.000-8,0.000-6.000-7,1.000-7.000-10,4.000-6.000-10,3.000-6.000-11,3.000-6.000-11,3.000-16.000-6,3.000-25.000-3,3.000-25.000-1,4.000-25.000-3</inkml:trace>
</inkml:ink>
</file>

<file path=ppt/ink/ink29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9:57"/>
    </inkml:context>
    <inkml:brush xml:id="br0">
      <inkml:brushProperty name="width" value="0.0336316600441933" units="cm"/>
      <inkml:brushProperty name="height" value="0.0336316600441933" units="cm"/>
      <inkml:brushProperty name="color" value="#f2395b"/>
      <inkml:brushProperty name="ignorePressure" value="0"/>
    </inkml:brush>
  </inkml:definitions>
  <inkml:trace contextRef="#ctx0" brushRef="#br0">54950.000 31800.000 654,'48.000'-68.000'3,"-3.000"17.000"7,-3.000 15.000 6,-2.000 16.000 8,-1.000 5.000 5,3.000-2.000 5,3.000-3.000 6,4.000-3.000 5,2.000 1.000-1,4.000 6.000-9,3.000 7.000-8,3.000 6.000-8,1.000 1.000-7,1.000-3.000-5,-1.000-3.000-7,1.000-2.000-4,-4.000-1.000-10,-6.000 3.000-10,-6.000 3.000-11,-6.000 4.000-12</inkml:trace>
</inkml:ink>
</file>

<file path=ppt/ink/ink29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9:57"/>
    </inkml:context>
    <inkml:brush xml:id="br0">
      <inkml:brushProperty name="width" value="0.0629280209541321" units="cm"/>
      <inkml:brushProperty name="height" value="0.0629280209541321" units="cm"/>
      <inkml:brushProperty name="color" value="#f2395b"/>
      <inkml:brushProperty name="ignorePressure" value="0"/>
    </inkml:brush>
  </inkml:definitions>
  <inkml:trace contextRef="#ctx0" brushRef="#br0">56200.000 30200.000 349,'-24.000'-125.000'36,"4.000"50.000"13,3.000 50.000 14,3.000 50.000 12,1.000 32.000 2,1.000 17.000-11,-1.000 15.000-11,1.000 16.000-10,1.000 9.000-7,3.000 3.000-4,3.000 3.000-3,4.000 4.000-3,-1.000 5.000-6,-3.000 10.000-5,-3.000 10.000-7,-2.000 9.000-5,-3.000 9.000-6,1.000 9.000-3,-1.000 10.000-4,1.000 10.000-3,-4.000 11.000-2,-6.000 17.000-1,-6.000 15.000-1,-6.000 16.000-2,-2.000-1.000-4,3.000-15.000-10,3.000-15.000-9,4.000-16.000-9,4.000-23.000-6,6.000-27.000 0,7.000-28.000-1,6.000-28.000-1,3.000-23.000 2,0.000-15.000 6,0.000-15.000 5,0.000-16.000 7</inkml:trace>
</inkml:ink>
</file>

<file path=ppt/ink/ink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1:38"/>
    </inkml:context>
    <inkml:brush xml:id="br0">
      <inkml:brushProperty name="width" value="0.0415742881596088" units="cm"/>
      <inkml:brushProperty name="height" value="0.0415742881596088" units="cm"/>
      <inkml:brushProperty name="color" value="#000000"/>
      <inkml:brushProperty name="ignorePressure" value="0"/>
    </inkml:brush>
  </inkml:definitions>
  <inkml:trace contextRef="#ctx0" brushRef="#br0">26350.000 14000.000 529,'-38.000'0.000'8,"26.000"0.000"18,24.000 0.000 17,26.000 0.000 18,18.000 0.000 2,13.000 0.000-11,12.000 0.000-11,13.000 0.000-12,16.000-2.000-6,23.000-3.000-4,22.000-3.000-2,22.000-2.000-3,12.000-5.000-3,3.000-2.000-1,3.000-3.000-1,4.000-3.000-2,-1.000-6.000-1,-3.000-5.000 1,-3.000-7.000 1,-2.000-5.000 0,-6.000-4.000-2,-6.000 0.000-3,-6.000 0.000-5,-6.000 0.000-4,-7.000 3.000-2,-6.000 6.000-3,-6.000 7.000-2,-6.000 6.000-2,-9.000 4.000-1,-8.000 4.000-1,-10.000 3.000 1,-9.000 3.000-1,-9.000 1.000 0,-5.000 1.000-1,-7.000-1.000-1,-5.000 1.000-1,-9.000 1.000-2,-9.000 3.000 0,-10.000 3.000 0,-8.000 4.000-2,-14.000 1.000 0,-15.000 0.000 1,-15.000 0.000 0,-16.000 0.000 0,-15.000-4.000 1,-11.000-5.000 2,-14.000-7.000 3,-11.000-5.000 1,-4.000-4.000 2,6.000 0.000 2,7.000 0.000 1,6.000 0.000 2,4.000 1.000 0,4.000 4.000-3,3.000 3.000-1,3.000 3.000-3</inkml:trace>
</inkml:ink>
</file>

<file path=ppt/ink/ink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1:57"/>
    </inkml:context>
    <inkml:brush xml:id="br0">
      <inkml:brushProperty name="width" value="0.0343092158436775" units="cm"/>
      <inkml:brushProperty name="height" value="0.0343092158436775" units="cm"/>
      <inkml:brushProperty name="color" value="#000000"/>
      <inkml:brushProperty name="ignorePressure" value="0"/>
    </inkml:brush>
  </inkml:definitions>
  <inkml:trace contextRef="#ctx0" brushRef="#br0">53200.000 23550.000 641,'26.000'-29.000'0,"4.000"-5.000"0,3.000-7.000 0,3.000-5.000 0,1.000-1.000 3,1.000 6.000 5,-1.000 7.000 6,1.000 6.000 6,1.000 4.000 5,3.000 4.000 1,3.000 3.000 3,4.000 3.000 2,-1.000 4.000 1,-3.000 7.000-2,-3.000 6.000-1,-2.000 7.000-2,-8.000 5.000-3,-8.000 7.000-4,-10.000 6.000-5,-9.000 7.000-4,-10.000 8.000-3,-9.000 14.000-4,-10.000 11.000-1,-8.000 14.000-4,-12.000 3.000-3,-12.000-2.000-6,-13.000-3.000-5,-12.000-3.000-5,-5.000-6.000-2,3.000-5.000-1,3.000-7.000-1,4.000-5.000 1,2.000-11.000 0,4.000-11.000 1,3.000-14.000 2,3.000-11.000 1,12.000-14.000 0,22.000-11.000-1,22.000-14.000 0,23.000-11.000-1,14.000-6.000 1,10.000 4.000 3,10.000 3.000 2,9.000 3.000 2,1.000 4.000 2,-6.000 7.000 1,-6.000 6.000 1,-6.000 7.000 1,-7.000 7.000 0,-6.000 9.000-1,-6.000 10.000-1,-6.000 10.000 0,-10.000 7.000-1,-12.000 6.000 1,-13.000 7.000 1,-12.000 6.000 0,-5.000-2.000 2,3.000-9.000 1,3.000-10.000 1,4.000-8.000 1</inkml:trace>
</inkml:ink>
</file>

<file path=ppt/ink/ink3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1:58"/>
    </inkml:context>
    <inkml:brush xml:id="br0">
      <inkml:brushProperty name="width" value="0.0492435954511166" units="cm"/>
      <inkml:brushProperty name="height" value="0.0492435954511166" units="cm"/>
      <inkml:brushProperty name="color" value="#00bff3"/>
      <inkml:brushProperty name="ignorePressure" value="0"/>
    </inkml:brush>
  </inkml:definitions>
  <inkml:trace contextRef="#ctx0" brushRef="#br0">49950.000 31350.000 446,'-83.000'-80.000'77,"34.000"41.000"-7,35.000 40.000-6,35.000 42.000-7,19.000 24.000-6,7.000 9.000-9,6.000 10.000-7,7.000 10.000-7,7.000 5.000-6,9.000 4.000-2,10.000 3.000-3,10.000 3.000-2,5.000 1.000-1,4.000 1.000-1,3.000-1.000-1,3.000 1.000 0,-5.000 2.000-7,-12.000 7.000-14,-13.000 6.000-12,-12.000 7.000-14,-12.000-7.000-14,-8.000-19.000-15,-10.000-18.000-16,-9.000-19.000-15</inkml:trace>
</inkml:ink>
</file>

<file path=ppt/ink/ink30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9:57"/>
    </inkml:context>
    <inkml:brush xml:id="br0">
      <inkml:brushProperty name="width" value="0.0400312580168247" units="cm"/>
      <inkml:brushProperty name="height" value="0.0400312580168247" units="cm"/>
      <inkml:brushProperty name="color" value="#f2395b"/>
      <inkml:brushProperty name="ignorePressure" value="0"/>
    </inkml:brush>
  </inkml:definitions>
  <inkml:trace contextRef="#ctx0" brushRef="#br0">56550.000 31700.000 549,'3.000'-46.000'0,"6.000"10.000"0,7.000 10.000 0,6.000 9.000 0,3.000 4.000 10,0.000 1.000 20,0.000-1.000 21,0.000 1.000 19,0.000 2.000 5,0.000 7.000-12,0.000 6.000-11,0.000 7.000-12,-4.000 7.000-11,-5.000 9.000-9,-7.000 10.000-10,-5.000 10.000-10,-8.000 5.000-6,-5.000 4.000-3,-7.000 3.000-4,-5.000 3.000-3,-4.000-1.000-2,0.000-2.000-3,0.000-3.000-2,0.000-3.000-2,9.000-2.000 1,19.000 0.000 3,19.000 0.000 3,19.000 0.000 4,10.000-5.000 4,4.000-9.000 5,3.000-10.000 5,3.000-8.000 5,-1.000-4.000 3,-2.000 3.000 0,-3.000 3.000 0,-3.000 4.000 0,-6.000 2.000 2,-5.000 4.000 4,-7.000 3.000 3,-5.000 3.000 4,-12.000 6.000 2,-16.000 9.000-2,-15.000 10.000-1,-15.000 10.000 0,-15.000 7.000-3,-12.000 6.000-6,-13.000 7.000-6,-12.000 6.000-4,-9.000 1.000-8,-2.000-3.000-10,-3.000-3.000-10,-3.000-2.000-10,5.000-11.000-10,17.000-15.000-9,15.000-15.000-11,16.000-16.000-9</inkml:trace>
</inkml:ink>
</file>

<file path=ppt/ink/ink30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9:58"/>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62950.000 31900.000 333,'157.000'63.000'167,"51.000"46.000"-1,49.000 47.000 1,51.000 47.000 0</inkml:trace>
</inkml:ink>
</file>

<file path=ppt/ink/ink30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0:01"/>
    </inkml:context>
    <inkml:brush xml:id="br0">
      <inkml:brushProperty name="width" value="0.0460108406841755" units="cm"/>
      <inkml:brushProperty name="height" value="0.0460108406841755" units="cm"/>
      <inkml:brushProperty name="color" value="#f2395b"/>
      <inkml:brushProperty name="ignorePressure" value="0"/>
    </inkml:brush>
  </inkml:definitions>
  <inkml:trace contextRef="#ctx0" brushRef="#br0">64700.000 30800.000 478,'-27.000'-16.000'70,"-3.000"19.000"-14,-3.000 19.000-12,-2.000 19.000-14,-6.000 10.000-7,-6.000 4.000-1,-6.000 3.000-1,-6.000 3.000 0,-2.000 1.000-2,3.000 1.000-2,3.000-1.000-2,4.000 1.000-2,-1.000-1.000-1,-3.000 1.000-1,-3.000-1.000-1,-2.000 1.000 0,-3.000-3.000-1,1.000-2.000-2,-1.000-3.000-3,1.000-3.000-2,2.000-4.000-2,7.000-3.000-1,6.000-3.000-1,7.000-2.000-2,13.000-5.000 1,22.000-2.000 0,22.000-3.000 1,23.000-3.000 0,13.000-4.000 2,6.000-3.000-1,7.000-3.000 2,6.000-2.000 0,3.000-5.000-1,0.000-2.000 0,0.000-3.000-3,0.000-3.000-1,-2.000-2.000 0,-3.000 0.000-1,-3.000 0.000 1,-2.000 0.000 1,-6.000 0.000-1,-6.000 0.000 0,-6.000 0.000-1,-6.000 0.000 1,-9.000-5.000 4,-8.000-9.000 13,-10.000-10.000 10,-9.000-8.000 12,-5.000-11.000 2,0.000-8.000-10,0.000-10.000-9,0.000-9.000-9,-2.000-12.000-10,-3.000-11.000-9,-3.000-14.000-9,-2.000-11.000-10,2.000-9.000-6,9.000-3.000-2,10.000-3.000-3,10.000-2.000-2,4.000 6.000-2,0.000 20.000 0,0.000 18.000-1,0.000 20.000-2,-2.000 13.000 3,-3.000 9.000 3,-3.000 10.000 4,-2.000 10.000 5</inkml:trace>
</inkml:ink>
</file>

<file path=ppt/ink/ink30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0:01"/>
    </inkml:context>
    <inkml:brush xml:id="br0">
      <inkml:brushProperty name="width" value="0.0467899218201637" units="cm"/>
      <inkml:brushProperty name="height" value="0.0467899218201637" units="cm"/>
      <inkml:brushProperty name="color" value="#f2395b"/>
      <inkml:brushProperty name="ignorePressure" value="0"/>
    </inkml:brush>
  </inkml:definitions>
  <inkml:trace contextRef="#ctx0" brushRef="#br0">65500.000 30100.000 470,'-22.000'-38.000'-13,"6.000"26.000"32,7.000 24.000 33,6.000 26.000 33,3.000 15.000 7,0.000 6.000-16,0.000 7.000-16,0.000 6.000-16,0.000 6.000-12,0.000 6.000-5,0.000 7.000-5,0.000 6.000-7,-4.000 4.000-4,-5.000 4.000-5,-7.000 3.000-4,-5.000 3.000-5,-6.000 1.000-6,-3.000 1.000-8,-3.000-1.000-8,-2.000 1.000-8,-1.000-7.000-7,3.000-12.000-4,3.000-13.000-4,4.000-12.000-6</inkml:trace>
</inkml:ink>
</file>

<file path=ppt/ink/ink30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0:01"/>
    </inkml:context>
    <inkml:brush xml:id="br0">
      <inkml:brushProperty name="width" value="0.034026887267828" units="cm"/>
      <inkml:brushProperty name="height" value="0.034026887267828" units="cm"/>
      <inkml:brushProperty name="color" value="#f2395b"/>
      <inkml:brushProperty name="ignorePressure" value="0"/>
    </inkml:brush>
  </inkml:definitions>
  <inkml:trace contextRef="#ctx0" brushRef="#br0">65350.000 31250.000 646,'25.000'-24.000'8,"0.000"4.000"8,0.000 3.000 10,0.000 3.000 10,1.000 1.000 3,4.000 1.000-2,3.000-1.000-1,3.000 1.000-1,3.000 1.000-4,3.000 3.000-4,3.000 3.000-4,4.000 4.000-4,1.000 1.000-6,0.000 0.000-6,0.000 0.000-7,0.000 0.000-6,-2.000-2.000-10,-3.000-3.000-14,-3.000-3.000-13,-2.000-2.000-13</inkml:trace>
</inkml:ink>
</file>

<file path=ppt/ink/ink30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0:02"/>
    </inkml:context>
    <inkml:brush xml:id="br0">
      <inkml:brushProperty name="width" value="0.061824094504118" units="cm"/>
      <inkml:brushProperty name="height" value="0.061824094504118" units="cm"/>
      <inkml:brushProperty name="color" value="#f2395b"/>
      <inkml:brushProperty name="ignorePressure" value="0"/>
    </inkml:brush>
  </inkml:definitions>
  <inkml:trace contextRef="#ctx0" brushRef="#br0">66450.000 29600.000 355,'-24.000'-47.000'6,"4.000"6.000"11,3.000 7.000 11,3.000 6.000 11,3.000 12.000 7,3.000 19.000 2,3.000 19.000 4,4.000 19.000 1,1.000 10.000-1,0.000 4.000-5,0.000 3.000-7,0.000 3.000-5,0.000 9.000-4,0.000 16.000-3,0.000 15.000-3,0.000 17.000-3,-4.000 13.000-2,-5.000 13.000-3,-7.000 12.000-3,-5.000 13.000-3,-3.000 6.000-3,4.000 0.000-3,3.000 0.000-4,3.000 0.000-4,-1.000-2.000-5,-2.000-3.000-6,-3.000-3.000-5,-3.000-2.000-7,-2.000-1.000-5,0.000 3.000-5,0.000 3.000-4,0.000 4.000-6,1.000-4.000-2,4.000-9.000 1,3.000-10.000 1,3.000-8.000 1,1.000-17.000 2,1.000-21.000 5,-1.000-22.000 5,1.000-22.000 3</inkml:trace>
</inkml:ink>
</file>

<file path=ppt/ink/ink30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0:02"/>
    </inkml:context>
    <inkml:brush xml:id="br0">
      <inkml:brushProperty name="width" value="0.040841955691576" units="cm"/>
      <inkml:brushProperty name="height" value="0.040841955691576" units="cm"/>
      <inkml:brushProperty name="color" value="#f2395b"/>
      <inkml:brushProperty name="ignorePressure" value="0"/>
    </inkml:brush>
  </inkml:definitions>
  <inkml:trace contextRef="#ctx0" brushRef="#br0">66600.000 31500.000 538,'50.000'-136.000'27,"0.000"28.000"0,0.000 28.000-2,0.000 29.000 0,0.000 16.000 2,0.000 7.000 4,0.000 6.000 6,0.000 7.000 4,-5.000 8.000-1,-9.000 14.000-4,-10.000 11.000-5,-8.000 14.000-6,-8.000 10.000-2,-2.000 9.000-3,-3.000 10.000-2,-3.000 10.000-2,-10.000 4.000-5,-16.000 0.000-9,-15.000 0.000-9,-15.000 0.000-9,-4.000-5.000-4,9.000-9.000 1,10.000-10.000 1,10.000-8.000 1,10.000-6.000 0,13.000 1.000 2,12.000-1.000 1,13.000 1.000 2,7.000-4.000 3,4.000-6.000 4,3.000-6.000 4,3.000-6.000 6,-1.000-1.000 2,-2.000 7.000 3,-3.000 6.000 2,-3.000 7.000 1,-6.000 2.000 2,-5.000 1.000-1,-7.000-1.000 0,-5.000 1.000 0,-9.000 4.000-2,-9.000 9.000-2,-10.000 10.000-1,-8.000 10.000-3,-9.000 5.000-1,-6.000 4.000 0,-6.000 3.000 2,-6.000 3.000-1,-2.000-4.000-3,3.000-8.000-9,3.000-10.000-8,4.000-9.000-9,2.000-12.000-13,4.000-11.000-17,3.000-14.000-19,3.000-11.000-18</inkml:trace>
</inkml:ink>
</file>

<file path=ppt/ink/ink30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0:02"/>
    </inkml:context>
    <inkml:brush xml:id="br0">
      <inkml:brushProperty name="width" value="0.0389490872621536" units="cm"/>
      <inkml:brushProperty name="height" value="0.0389490872621536" units="cm"/>
      <inkml:brushProperty name="color" value="#f2395b"/>
      <inkml:brushProperty name="ignorePressure" value="0"/>
    </inkml:brush>
  </inkml:definitions>
  <inkml:trace contextRef="#ctx0" brushRef="#br0">67800.000 31500.000 564,'4.000'-46.000'5,"10.000"10.000"8,10.000 10.000 9,9.000 9.000 9,6.000 4.000 7,3.000 1.000 4,3.000-1.000 5,4.000 1.000 4,7.000 1.000-1,13.000 3.000-6,12.000 3.000-7,13.000 4.000-7,7.000 1.000-11,4.000 0.000-13,3.000 0.000-13,3.000 0.000-15,-4.000 1.000-10,-8.000 4.000-10,-10.000 3.000-8,-9.000 3.000-8,-12.000-1.000-3,-11.000-2.000 4,-14.000-3.000 4,-11.000-3.000 4</inkml:trace>
</inkml:ink>
</file>

<file path=ppt/ink/ink30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0:03"/>
    </inkml:context>
    <inkml:brush xml:id="br0">
      <inkml:brushProperty name="width" value="0.0484808310866356" units="cm"/>
      <inkml:brushProperty name="height" value="0.0484808310866356" units="cm"/>
      <inkml:brushProperty name="color" value="#f2395b"/>
      <inkml:brushProperty name="ignorePressure" value="0"/>
    </inkml:brush>
  </inkml:definitions>
  <inkml:trace contextRef="#ctx0" brushRef="#br0">70600.000 30550.000 453,'-72.000'53.000'161,"6.000"6.000"-38,7.000 7.000-37,6.000 6.000-37,1.000 1.000-20,-3.000-3.000-5,-3.000-3.000-5,-2.000-2.000-3,-1.000-3.000-4,3.000 1.000-3,3.000-1.000-3,4.000 1.000-3,2.000-6.000-1,4.000-8.000 0,3.000-10.000 0,3.000-9.000 0,9.000-4.000 0,16.000 4.000-4,15.000 3.000-3,17.000 3.000-3,13.000-4.000-3,13.000-8.000-2,12.000-10.000-3,13.000-9.000-2,6.000-5.000-1,0.000 0.000 2,0.000 0.000 0,0.000 0.000 2,-4.000 0.000 3,-5.000 0.000 3,-7.000 0.000 3,-5.000 0.000 3,-6.000-4.000 4,-3.000-5.000 5,-3.000-7.000 3,-2.000-5.000 6,-9.000-11.000 2,-12.000-11.000 1,-13.000-14.000 1,-12.000-11.000 2,-7.000-11.000-2,1.000-5.000-8,-1.000-7.000-7,1.000-5.000-7,1.000-4.000-11,3.000 0.000-12,3.000 0.000-15,4.000 0.000-12,2.000 6.000-6,4.000 13.000 3,3.000 12.000 3,3.000 13.000 3,3.000 6.000 5,3.000 0.000 4,3.000 0.000 6,4.000 0.000 5,1.000 4.000 4,0.000 10.000 4,0.000 10.000 4,0.000 9.000 3</inkml:trace>
</inkml:ink>
</file>

<file path=ppt/ink/ink30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0:03"/>
    </inkml:context>
    <inkml:brush xml:id="br0">
      <inkml:brushProperty name="width" value="0.0555856563150883" units="cm"/>
      <inkml:brushProperty name="height" value="0.0555856563150883" units="cm"/>
      <inkml:brushProperty name="color" value="#f2395b"/>
      <inkml:brushProperty name="ignorePressure" value="0"/>
    </inkml:brush>
  </inkml:definitions>
  <inkml:trace contextRef="#ctx0" brushRef="#br0">71200.000 29750.000 395,'68.000'-19.000'32,"-11.000"13.000"7,-14.000 12.000 8,-11.000 13.000 6,-9.000 9.000 1,-3.000 6.000-7,-3.000 7.000-7,-2.000 6.000-7,-5.000 4.000-3,-2.000 4.000 0,-3.000 3.000-1,-3.000 3.000 0,-2.000 7.000-2,0.000 14.000-3,0.000 11.000-4,0.000 14.000-4,-4.000 3.000-2,-5.000-2.000-1,-7.000-3.000-1,-5.000-3.000 0,-6.000-4.000-9,-3.000-3.000-13,-3.000-3.000-16,-2.000-2.000-14,0.000-9.000-11,7.000-12.000-9,6.000-13.000-9,7.000-12.000-8,4.000-18.000 2,3.000-21.000 13,3.000-22.000 14,4.000-22.000 13,1.000-13.000 8,0.000-3.000 3,0.000-3.000 2,0.000-2.000 3,1.000 0.000 3,4.000 7.000 3,3.000 6.000 4,3.000 7.000 3,3.000 0.000 5,3.000-2.000 6,3.000-3.000 6,4.000-3.000 5,2.000 1.000 4,4.000 6.000 5,3.000 7.000 3,3.000 6.000 3,3.000 4.000 0,3.000 4.000-3,3.000 3.000-5,4.000 3.000-5,-1.000 1.000-2,-3.000 1.000-1,-3.000-1.000-1,-2.000 1.000-2,-1.000 1.000-3,3.000 3.000-4,3.000 3.000-4,4.000 4.000-4</inkml:trace>
</inkml:ink>
</file>

<file path=ppt/ink/ink3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1:58"/>
    </inkml:context>
    <inkml:brush xml:id="br0">
      <inkml:brushProperty name="width" value="0.0540862530469894" units="cm"/>
      <inkml:brushProperty name="height" value="0.0540862530469894" units="cm"/>
      <inkml:brushProperty name="color" value="#00bff3"/>
      <inkml:brushProperty name="ignorePressure" value="0"/>
    </inkml:brush>
  </inkml:definitions>
  <inkml:trace contextRef="#ctx0" brushRef="#br0">52750.000 30250.000 406,'92.000'-88.000'33,"-16.000"26.000"-4,-15.000 24.000-4,-15.000 26.000-4,-1.000 13.000 0,16.000 4.000 3,15.000 3.000 4,17.000 3.000 4,7.000 6.000 0,0.000 9.000-2,0.000 10.000-3,0.000 10.000-2,-7.000 7.000-3,-11.000 6.000-1,-14.000 7.000-3,-11.000 6.000-2,-17.000 7.000-2,-18.000 10.000-1,-19.000 10.000-2,-18.000 9.000 0,-23.000 10.000-5,-24.000 14.000-9,-26.000 11.000-7,-24.000 14.000-8,-17.000 0.000-4,-5.000-8.000 0,-7.000-10.000-1,-5.000-9.000 1,-3.000-9.000 0,4.000-5.000 2,3.000-7.000 1,3.000-5.000 1,10.000-11.000 2,20.000-11.000 1,18.000-14.000 2,20.000-11.000 0,21.000-12.000 6,25.000-9.000 9,25.000-10.000 10,25.000-8.000 8,37.000-15.000 8,51.000-19.000 4,49.000-18.000 5,51.000-19.000 6,24.000-8.000-1,1.000 3.000-5,-1.000 3.000-4,1.000 4.000-5,-21.000 7.000-5,-41.000 13.000-6,-40.000 12.000-4,-40.000 13.000-6,-17.000 4.000-2,10.000-3.000 1,10.000-3.000 0,9.000-2.000 1,7.000 3.000-8,7.000 14.000-15,6.000 11.000-15,7.000 14.000-15,-10.000 5.000-13,-25.000 1.000-12,-25.000-1.000-10,-25.000 1.000-12</inkml:trace>
</inkml:ink>
</file>

<file path=ppt/ink/ink30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0:03"/>
    </inkml:context>
    <inkml:brush xml:id="br0">
      <inkml:brushProperty name="width" value="0.062553696334362" units="cm"/>
      <inkml:brushProperty name="height" value="0.062553696334362" units="cm"/>
      <inkml:brushProperty name="color" value="#f2395b"/>
      <inkml:brushProperty name="ignorePressure" value="0"/>
    </inkml:brush>
  </inkml:definitions>
  <inkml:trace contextRef="#ctx0" brushRef="#br0">72350.000 29100.000 351,'-22.000'-91.000'3,"6.000"19.000"6,7.000 19.000 6,6.000 19.000 6,4.000 18.000 11,4.000 19.000 15,3.000 19.000 15,3.000 19.000 15,-1.000 16.000 2,-2.000 17.000-14,-3.000 15.000-12,-3.000 16.000-12,-2.000 7.000-10,0.000 1.000-4,0.000-1.000-6,0.000 1.000-5,-2.000 19.000-3,-3.000 42.000-1,-3.000 40.000-1,-2.000 41.000-2,-5.000 12.000-4,-2.000-16.000-11,-3.000-15.000-10,-3.000-15.000-9,-4.000-11.000-9,-3.000-2.000-7,-3.000-3.000-8,-2.000-3.000-7,0.000-4.000-4,7.000-3.000 2,6.000-3.000 1,7.000-2.000 1,2.000-20.000 4,1.000-34.000 8,-1.000-35.000 8,1.000-33.000 7,-1.000-22.000 6,1.000-5.000 2,-1.000-7.000 4,1.000-5.000 2</inkml:trace>
</inkml:ink>
</file>

<file path=ppt/ink/ink30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0:04"/>
    </inkml:context>
    <inkml:brush xml:id="br0">
      <inkml:brushProperty name="width" value="0.0455624088644981" units="cm"/>
      <inkml:brushProperty name="height" value="0.0455624088644981" units="cm"/>
      <inkml:brushProperty name="color" value="#f2395b"/>
      <inkml:brushProperty name="ignorePressure" value="0"/>
    </inkml:brush>
  </inkml:definitions>
  <inkml:trace contextRef="#ctx0" brushRef="#br0">72650.000 31000.000 482,'29.000'-68.000'49,"10.000"17.000"1,10.000 15.000-1,9.000 16.000 1,4.000 9.000-2,1.000 3.000-4,-1.000 3.000-4,1.000 4.000-5,-6.000 4.000-4,-8.000 6.000-5,-10.000 7.000-5,-9.000 6.000-6,-9.000 6.000-3,-5.000 6.000-2,-7.000 7.000-2,-5.000 6.000-3,-6.000 3.000-1,-3.000 0.000-1,-3.000 0.000-3,-2.000 0.000-1,-11.000 3.000-2,-15.000 6.000-4,-15.000 7.000-3,-16.000 6.000-4,-4.000-4.000 0,10.000-11.000 1,10.000-14.000 2,9.000-11.000 1,4.000-9.000 2,1.000-3.000 1,-1.000-3.000 0,1.000-2.000 2,10.000-3.000 5,22.000 1.000 11,22.000-1.000 12,23.000 1.000 10,11.000-4.000 0,4.000-6.000-13,3.000-6.000-12,3.000-6.000-14,-2.000-2.000-9,-6.000 3.000-6,-6.000 3.000-7,-6.000 4.000-6,-6.000 4.000-7,-2.000 6.000-8,-3.000 7.000-9,-3.000 6.000-9</inkml:trace>
</inkml:ink>
</file>

<file path=ppt/ink/ink30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0:05"/>
    </inkml:context>
    <inkml:brush xml:id="br0">
      <inkml:brushProperty name="width" value="0.040507510304451" units="cm"/>
      <inkml:brushProperty name="height" value="0.040507510304451" units="cm"/>
      <inkml:brushProperty name="color" value="#f2395b"/>
      <inkml:brushProperty name="ignorePressure" value="0"/>
    </inkml:brush>
  </inkml:definitions>
  <inkml:trace contextRef="#ctx0" brushRef="#br0">74850.000 30700.000 543,'-47.000'-4.000'1,"6.000"-5.000"4,7.000-7.000 2,6.000-5.000 3,12.000-3.000 7,19.000 4.000 9,19.000 3.000 10,19.000 3.000 9,18.000 1.000 4,19.000 1.000-3,19.000-1.000-2,19.000 1.000-2,12.000-1.000-4,6.000 1.000-7,7.000-1.000-6,6.000 1.000-7,-2.000 1.000-7,-9.000 3.000-5,-10.000 3.000-8,-8.000 4.000-5,-14.000 5.000-10,-15.000 10.000-10,-15.000 10.000-11,-16.000 9.000-11,-15.000 4.000-4,-11.000 1.000 2,-14.000-1.000 2,-11.000 1.000 3,-11.000-4.000 2,-5.000-6.000 4,-7.000-6.000 3,-5.000-6.000 4</inkml:trace>
</inkml:ink>
</file>

<file path=ppt/ink/ink30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0:05"/>
    </inkml:context>
    <inkml:brush xml:id="br0">
      <inkml:brushProperty name="width" value="0.0399335473775864" units="cm"/>
      <inkml:brushProperty name="height" value="0.0399335473775864" units="cm"/>
      <inkml:brushProperty name="color" value="#f2395b"/>
      <inkml:brushProperty name="ignorePressure" value="0"/>
    </inkml:brush>
  </inkml:definitions>
  <inkml:trace contextRef="#ctx0" brushRef="#br0">74500.000 31550.000 550,'-38.000'0.000'8,"26.000"0.000"15,24.000 0.000 16,26.000 0.000 16,21.000 0.000 3,19.000 0.000-8,19.000 0.000-8,19.000 0.000-8,13.000-2.000-6,10.000-3.000-4,10.000-3.000-4,9.000-2.000-4,1.000-1.000-3,-6.000 3.000 0,-6.000 3.000 0,-6.000 4.000-1,-9.000 1.000-11,-8.000 0.000-22,-10.000 0.000-22,-9.000 0.000-23,-15.000 0.000-9,-18.000 0.000 5,-19.000 0.000 4,-18.000 0.000 4</inkml:trace>
</inkml:ink>
</file>

<file path=ppt/ink/ink30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0:05"/>
    </inkml:context>
    <inkml:brush xml:id="br0">
      <inkml:brushProperty name="width" value="0.0482651777565479" units="cm"/>
      <inkml:brushProperty name="height" value="0.0482651777565479" units="cm"/>
      <inkml:brushProperty name="color" value="#f2395b"/>
      <inkml:brushProperty name="ignorePressure" value="0"/>
    </inkml:brush>
  </inkml:definitions>
  <inkml:trace contextRef="#ctx0" brushRef="#br0">78250.000 30600.000 455,'-4.000'-43.000'9,"-5.000"17.000"17,-7.000 15.000 16,-5.000 16.000 18,-8.000 13.000 6,-5.000 14.000-7,-7.000 11.000-6,-5.000 14.000-7,-6.000 7.000-6,-3.000 3.000-8,-3.000 3.000-6,-2.000 4.000-8,-5.000-1.000-4,-2.000-3.000-3,-3.000-3.000-1,-3.000-2.000-3,-1.000-5.000-2,4.000-2.000 0,3.000-3.000-1,3.000-3.000-1,4.000-4.000-1,7.000-3.000 1,6.000-3.000-2,7.000-2.000 0,15.000-5.000 0,25.000-2.000-1,25.000-3.000 1,25.000-3.000-2,17.000-6.000-2,9.000-5.000-4,10.000-7.000-5,10.000-5.000-4,0.000-6.000-4,-5.000-3.000 1,-7.000-3.000-2,-5.000-2.000 0,-8.000-3.000 1,-5.000 1.000 5,-7.000-1.000 2,-5.000 1.000 5,-8.000-6.000 5,-5.000-8.000 9,-7.000-10.000 7,-5.000-9.000 9,-8.000-4.000 2,-5.000 4.000-4,-7.000 3.000-5,-5.000 3.000-4,-4.000-5.000-4,0.000-12.000-6,0.000-13.000-4,0.000-12.000-5,0.000-9.000-5,0.000-2.000-1,0.000-3.000-3,0.000-3.000-1,1.000-2.000-6,4.000 0.000-5,3.000 0.000-7,3.000 0.000-7,4.000 6.000-2,7.000 13.000 0,6.000 12.000 0,7.000 13.000 0,0.000 9.000 4,-2.000 6.000 6,-3.000 7.000 6,-3.000 6.000 6,-4.000 4.000 5,-3.000 4.000 3,-3.000 3.000 2,-2.000 3.000 3</inkml:trace>
</inkml:ink>
</file>

<file path=ppt/ink/ink30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0:06"/>
    </inkml:context>
    <inkml:brush xml:id="br0">
      <inkml:brushProperty name="width" value="0.0532385222613811" units="cm"/>
      <inkml:brushProperty name="height" value="0.0532385222613811" units="cm"/>
      <inkml:brushProperty name="color" value="#f2395b"/>
      <inkml:brushProperty name="ignorePressure" value="0"/>
    </inkml:brush>
  </inkml:definitions>
  <inkml:trace contextRef="#ctx0" brushRef="#br0">79150.000 29650.000 413,'25.000'21.000'16,"0.000"-5.000"-1,0.000-7.000-2,0.000-5.000-1,1.000-1.000 3,4.000 6.000 6,3.000 7.000 8,3.000 6.000 7,-2.000 7.000 5,-6.000 10.000 1,-6.000 10.000 3,-6.000 9.000 1,-6.000 6.000-2,-2.000 3.000-6,-3.000 3.000-6,-3.000 4.000-6,-2.000 4.000-4,0.000 6.000 1,0.000 7.000-1,0.000 6.000 1,-4.000 1.000-5,-5.000-3.000-11,-7.000-3.000-9,-5.000-2.000-10,-6.000-5.000-8,-3.000-2.000-6,-3.000-3.000-5,-2.000-3.000-6,-1.000-7.000-5,3.000-9.000-3,3.000-10.000-2,4.000-8.000-4,1.000-12.000-1,0.000-12.000-1,0.000-13.000 0,0.000-12.000-1,4.000-12.000 6,10.000-8.000 10,10.000-10.000 11,9.000-9.000 11,6.000-5.000 6,3.000 0.000 3,3.000 0.000 1,4.000 0.000 3,2.000 1.000 3,4.000 4.000 3,3.000 3.000 4,3.000 3.000 4,1.000 3.000 5,1.000 3.000 6,-1.000 3.000 7,1.000 4.000 5,2.000 2.000 2,7.000 4.000-3,6.000 3.000-3,7.000 3.000-3,0.000 3.000-4,-2.000 3.000-5,-3.000 3.000-6,-3.000 4.000-5,-4.000 1.000-7,-3.000 0.000-7,-3.000 0.000-8,-2.000 0.000-7,-5.000-2.000-5,-2.000-3.000-4,-3.000-3.000-1,-3.000-2.000-4,-6.000-6.000 2,-5.000-6.000 6,-7.000-6.000 5,-5.000-6.000 6</inkml:trace>
</inkml:ink>
</file>

<file path=ppt/ink/ink30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0:06"/>
    </inkml:context>
    <inkml:brush xml:id="br0">
      <inkml:brushProperty name="width" value="0.0649323761463165" units="cm"/>
      <inkml:brushProperty name="height" value="0.0649323761463165" units="cm"/>
      <inkml:brushProperty name="color" value="#f2395b"/>
      <inkml:brushProperty name="ignorePressure" value="0"/>
    </inkml:brush>
  </inkml:definitions>
  <inkml:trace contextRef="#ctx0" brushRef="#br0">80550.000 29050.000 338,'-22.000'-58.000'72,"6.000"34.000"2,7.000 35.000 0,6.000 35.000 3,3.000 16.000-6,0.000 1.000-11,0.000-1.000-11,0.000 1.000-11,-2.000 5.000-8,-3.000 14.000-3,-3.000 11.000-5,-2.000 14.000-4,-3.000 13.000-2,1.000 16.000-4,-1.000 15.000-1,1.000 17.000-4,1.000 7.000-3,3.000 0.000-8,3.000 0.000-6,4.000 0.000-6,-1.000-2.000-5,-3.000-3.000-5,-3.000-3.000-5,-2.000-2.000-4,-5.000-6.000-3,-2.000-6.000-3,-3.000-6.000-1,-3.000-6.000-3,-4.000 4.000-1,-3.000 16.000 1,-3.000 15.000-1,-2.000 17.000-1,-1.000-6.000 4,3.000-24.000 5,3.000-26.000 5,4.000-24.000 6,4.000-23.000 3,6.000-18.000 4,7.000-19.000 4,6.000-18.000 2</inkml:trace>
</inkml:ink>
</file>

<file path=ppt/ink/ink30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0:06"/>
    </inkml:context>
    <inkml:brush xml:id="br0">
      <inkml:brushProperty name="width" value="0.0527161359786987" units="cm"/>
      <inkml:brushProperty name="height" value="0.0527161359786987" units="cm"/>
      <inkml:brushProperty name="color" value="#f2395b"/>
      <inkml:brushProperty name="ignorePressure" value="0"/>
    </inkml:brush>
  </inkml:definitions>
  <inkml:trace contextRef="#ctx0" brushRef="#br0">81250.000 31450.000 417,'1.000'-41.000'73,"4.000"19.000"2,3.000 19.000 4,3.000 19.000 2,1.000 13.000-4,1.000 10.000-15,-1.000 10.000-12,1.000 9.000-14,-3.000 4.000-11,-2.000 1.000-9,-3.000-1.000-7,-3.000 1.000-10,-2.000 4.000-3,0.000 9.000-1,0.000 10.000 0,0.000 10.000 0,-5.000 4.000-11,-9.000 0.000-19,-10.000 0.000-21,-8.000 0.000-18</inkml:trace>
</inkml:ink>
</file>

<file path=ppt/ink/ink30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0:15"/>
    </inkml:context>
    <inkml:brush xml:id="br0">
      <inkml:brushProperty name="width" value="0.0420095175504684" units="cm"/>
      <inkml:brushProperty name="height" value="0.0420095175504684" units="cm"/>
      <inkml:brushProperty name="color" value="#f2395b"/>
      <inkml:brushProperty name="ignorePressure" value="0"/>
    </inkml:brush>
  </inkml:definitions>
  <inkml:trace contextRef="#ctx0" brushRef="#br0">87900.000 29800.000 523,'-22.000'-49.000'3,"6.000"4.000"5,7.000 3.000 6,6.000 3.000 5,-5.000 15.000 4,-16.000 29.000 4,-15.000 28.000 4,-15.000 28.000 3,-12.000 17.000 0,-6.000 6.000-7,-6.000 7.000-6,-6.000 6.000-5,-4.000 1.000-5,1.000-3.000-3,-1.000-3.000-1,1.000-2.000-4,2.000-6.000 0,7.000-6.000 0,6.000-6.000 0,7.000-6.000 0,8.000-9.000 0,14.000-8.000 0,11.000-10.000-1,14.000-9.000 0,13.000-7.000 0,16.000-3.000-1,15.000-3.000-2,17.000-2.000 0,11.000-5.000 0,10.000-2.000-1,10.000-3.000 1,9.000-3.000-1,2.000-2.000 1,-2.000 0.000 0,-3.000 0.000 0,-3.000 0.000 0,-4.000-2.000 0,-3.000-3.000 1,-3.000-3.000 1,-2.000-2.000 0,-6.000-1.000 2,-6.000 3.000 4,-6.000 3.000 4,-6.000 4.000 3,-7.000-7.000 3,-6.000-16.000 2,-6.000-15.000 2,-6.000-15.000 2,-6.000-12.000-1,-2.000-6.000-5,-3.000-6.000-6,-3.000-6.000-4,-2.000-7.000-4,0.000-6.000-1,0.000-6.000-3,0.000-6.000-1,1.000-1.000-2,4.000 7.000 1,3.000 6.000 1,3.000 7.000-1,6.000 8.000-5,9.000 14.000-11,10.000 11.000-11,10.000 14.000-11</inkml:trace>
</inkml:ink>
</file>

<file path=ppt/ink/ink30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0:16"/>
    </inkml:context>
    <inkml:brush xml:id="br0">
      <inkml:brushProperty name="width" value="0.0413216650485992" units="cm"/>
      <inkml:brushProperty name="height" value="0.0413216650485992" units="cm"/>
      <inkml:brushProperty name="color" value="#f2395b"/>
      <inkml:brushProperty name="ignorePressure" value="0"/>
    </inkml:brush>
  </inkml:definitions>
  <inkml:trace contextRef="#ctx0" brushRef="#br0">89000.000 29150.000 532,'1.000'-61.000'47,"4.000"28.000"3,3.000 28.000 3,3.000 29.000 3,-1.000 16.000-3,-2.000 7.000-7,-3.000 6.000-8,-3.000 7.000-8,-2.000 7.000-5,0.000 9.000-4,0.000 10.000-2,0.000 10.000-4,-2.000 10.000-5,-3.000 13.000-5,-3.000 12.000-7,-2.000 13.000-5,-6.000 6.000-5,-6.000 0.000-1,-6.000 0.000-3,-6.000 0.000-2,-2.000-8.000-1,3.000-16.000 1,3.000-15.000 0,4.000-15.000 1,2.000-15.000-5,4.000-12.000-11,3.000-13.000-11,3.000-12.000-11</inkml:trace>
</inkml:ink>
</file>

<file path=ppt/ink/ink3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2:02"/>
    </inkml:context>
    <inkml:brush xml:id="br0">
      <inkml:brushProperty name="width" value="0.0516562983393669" units="cm"/>
      <inkml:brushProperty name="height" value="0.0516562983393669" units="cm"/>
      <inkml:brushProperty name="color" value="#00bff3"/>
      <inkml:brushProperty name="ignorePressure" value="0"/>
    </inkml:brush>
  </inkml:definitions>
  <inkml:trace contextRef="#ctx0" brushRef="#br0">45400.000 37250.000 425,'1.000'-50.000'4,"4.000"0.000"6,3.000 0.000 6,3.000 0.000 7,4.000 1.000 4,7.000 4.000 1,6.000 3.000-1,7.000 3.000 2,0.000-1.000-2,-2.000-2.000-4,-3.000-3.000-4,-3.000-3.000-4,-4.000-1.000-2,-3.000 4.000-4,-3.000 3.000-1,-2.000 3.000-3,-5.000 1.000-2,-2.000 1.000-1,-3.000-1.000 0,-3.000 1.000-1,-12.000 2.000 0,-18.000 7.000-2,-19.000 6.000 0,-18.000 7.000-1,-12.000 11.000 0,-3.000 20.000-1,-3.000 18.000 1,-2.000 20.000-1,-1.000 10.000 1,3.000 3.000 1,3.000 3.000 1,4.000 4.000 0,4.000-3.000 1,6.000-5.000 1,7.000-7.000-1,6.000-5.000 1,9.000-4.000 0,13.000 0.000-1,12.000 0.000 1,13.000 0.000-1,15.000-4.000-1,19.000-5.000-1,19.000-7.000-3,19.000-5.000 0,10.000-9.000-2,4.000-9.000 1,3.000-10.000 1,3.000-8.000 1,1.000-9.000 0,1.000-6.000 0,-1.000-6.000-1,1.000-6.000 0,-4.000-4.000 1,-6.000 1.000 0,-6.000-1.000 1,-6.000 1.000 0,-9.000 1.000 2,-8.000 3.000 2,-10.000 3.000 1,-9.000 4.000 3,-10.000 8.000 7,-9.000 17.000 12,-10.000 15.000 11,-8.000 16.000 13,-9.000 10.000 1,-6.000 7.000-10,-6.000 6.000-8,-6.000 7.000-10,-13.000 21.000-6,-19.000 38.000-2,-18.000 37.000-3,-19.000 38.000-2,-10.000 20.000-3,1.000 3.000-2,-1.000 3.000-3,1.000 4.000-4,-10.000 18.000-5,-19.000 34.000-9,-18.000 35.000-10,-19.000 35.000-8,3.000 8.000-7,25.000-15.000-1,25.000-15.000-1,25.000-16.000-2,18.000-24.000 0,14.000-31.000 3,11.000-31.000 3,14.000-31.000 3,8.000-34.000 1,7.000-33.000 0,6.000-35.000 1,7.000-34.000 0</inkml:trace>
</inkml:ink>
</file>

<file path=ppt/ink/ink30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0:16"/>
    </inkml:context>
    <inkml:brush xml:id="br0">
      <inkml:brushProperty name="width" value="0.0276967007666826" units="cm"/>
      <inkml:brushProperty name="height" value="0.0276967007666826" units="cm"/>
      <inkml:brushProperty name="color" value="#f2395b"/>
      <inkml:brushProperty name="ignorePressure" value="0"/>
    </inkml:brush>
  </inkml:definitions>
  <inkml:trace contextRef="#ctx0" brushRef="#br0">89000.000 30300.000 794,'1.000'-46.000'0,"4.000"10.000"0,3.000 10.000 0,3.000 9.000 0,4.000 4.000 4,7.000 1.000 10,6.000-1.000 8,7.000 1.000 10,5.000 1.000 1,7.000 3.000-4,6.000 3.000-5,7.000 4.000-4,0.000 2.000-5,-2.000 4.000-6,-3.000 3.000-5,-3.000 3.000-6,-4.000 1.000-7,-3.000 1.000-7,-3.000-1.000-10,-2.000 1.000-8</inkml:trace>
</inkml:ink>
</file>

<file path=ppt/ink/ink30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0:16"/>
    </inkml:context>
    <inkml:brush xml:id="br0">
      <inkml:brushProperty name="width" value="0.0567478537559509" units="cm"/>
      <inkml:brushProperty name="height" value="0.0567478537559509" units="cm"/>
      <inkml:brushProperty name="color" value="#f2395b"/>
      <inkml:brushProperty name="ignorePressure" value="0"/>
    </inkml:brush>
  </inkml:definitions>
  <inkml:trace contextRef="#ctx0" brushRef="#br0">90100.000 28700.000 387,'-44.000'-72.000'1,"13.000"6.000"0,12.000 7.000 2,13.000 6.000 1,7.000 6.000 4,4.000 6.000 7,3.000 7.000 7,3.000 6.000 7,3.000 4.000 3,3.000 4.000-2,3.000 3.000-3,4.000 3.000-1,-1.000 7.000 1,-3.000 14.000 7,-3.000 11.000 5,-2.000 14.000 6,-3.000 8.000 1,1.000 7.000-7,-1.000 6.000-5,1.000 7.000-7,-3.000 8.000-3,-2.000 14.000-3,-3.000 11.000-2,-3.000 14.000-2,-4.000 11.000-4,-3.000 14.000-1,-3.000 11.000-3,-2.000 14.000-3,-3.000 16.000-3,1.000 22.000-5,-1.000 22.000-3,1.000 23.000-5,-4.000 10.000-5,-6.000 0.000-7,-6.000 0.000-6,-6.000 0.000-7,-4.000 0.000-5,1.000 0.000-5,-1.000 0.000-3,1.000 0.000-4,4.000-22.000 3,9.000-44.000 6,10.000-43.000 9,10.000-44.000 7,2.000-26.000 2,-3.000-5.000-4,-3.000-7.000-6,-2.000-5.000-4</inkml:trace>
</inkml:ink>
</file>

<file path=ppt/ink/ink30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0:17"/>
    </inkml:context>
    <inkml:brush xml:id="br0">
      <inkml:brushProperty name="width" value="0.0374303758144379" units="cm"/>
      <inkml:brushProperty name="height" value="0.0374303758144379" units="cm"/>
      <inkml:brushProperty name="color" value="#f2395b"/>
      <inkml:brushProperty name="ignorePressure" value="0"/>
    </inkml:brush>
  </inkml:definitions>
  <inkml:trace contextRef="#ctx0" brushRef="#br0">91100.000 30350.000 587,'37.000'-47.000'6,"26.000"6.000"11,24.000 7.000 12,26.000 6.000 11,4.000 9.000 5,-16.000 13.000-1,-15.000 12.000-2,-15.000 13.000-2,-12.000 9.000-4,-6.000 6.000-7,-6.000 7.000-7,-6.000 6.000-7,-10.000 4.000-4,-12.000 4.000 0,-13.000 3.000-1,-12.000 3.000-1,-19.000 1.000-5,-25.000 1.000-9,-25.000-1.000-9,-25.000 1.000-10,-11.000-4.000-4,3.000-6.000 3,3.000-6.000 3,4.000-6.000 3,5.000-7.000 3,10.000-6.000 5,10.000-6.000 5,9.000-6.000 5,18.000-6.000 4,29.000-2.000 3,28.000-3.000 3,28.000-3.000 3,18.000-2.000 1,10.000 0.000-1,10.000 0.000-1,9.000 0.000-1,2.000 3.000 0,-2.000 6.000 0,-3.000 7.000-1,-3.000 6.000 0,-9.000 4.000 0,-11.000 4.000-1,-14.000 3.000 0,-11.000 3.000 0,-14.000 4.000-1,-11.000 7.000-1,-14.000 6.000-1,-11.000 7.000-1,-14.000 0.000-1,-11.000-2.000-2,-14.000-3.000-1,-11.000-3.000-1,-9.000-2.000-4,-3.000 0.000-4,-3.000 0.000-5,-2.000 0.000-6,-3.000-2.000-3,1.000-3.000-3,-1.000-3.000-5,1.000-2.000-2,4.000-5.000-3,9.000-2.000 0,10.000-3.000-1,10.000-3.000-1,7.000-6.000 1,6.000-5.000 1,7.000-7.000 0,6.000-5.000 2</inkml:trace>
</inkml:ink>
</file>

<file path=ppt/ink/ink30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0:18"/>
    </inkml:context>
    <inkml:brush xml:id="br0">
      <inkml:brushProperty name="width" value="0.0455274917185307" units="cm"/>
      <inkml:brushProperty name="height" value="0.0455274917185307" units="cm"/>
      <inkml:brushProperty name="color" value="#f2395b"/>
      <inkml:brushProperty name="ignorePressure" value="0"/>
    </inkml:brush>
  </inkml:definitions>
  <inkml:trace contextRef="#ctx0" brushRef="#br0">93200.000 29600.000 483,'-11.000'-43.000'44,"28.000"17.000"-2,28.000 15.000 1,29.000 16.000-2,19.000 12.000-2,14.000 9.000 0,11.000 10.000-3,14.000 10.000-2,3.000 5.000-3,-2.000 4.000-4,-3.000 3.000-6,-3.000 3.000-4,-7.000 1.000-3,-9.000 1.000-1,-10.000-1.000 0,-8.000 1.000 0,-11.000-3.000 0,-8.000-2.000-3,-10.000-3.000 0,-9.000-3.000-2,-13.000-2.000-2,-16.000 0.000-3,-15.000 0.000-5,-15.000 0.000-2,-17.000-2.000-1,-15.000-3.000 1,-15.000-3.000 3,-16.000-2.000 2,-12.000-1.000 2,-5.000 3.000 0,-7.000 3.000 0,-5.000 4.000 0,-4.000 1.000-1,0.000 0.000-5,0.000 0.000-5,0.000 0.000-5,0.000 1.000-2,0.000 4.000-2,0.000 3.000 1,0.000 3.000-2,4.000-2.000-4,10.000-6.000-9,10.000-6.000-7,9.000-6.000-8,10.000-6.000-1,14.000-2.000 6,11.000-3.000 7,14.000-3.000 6</inkml:trace>
</inkml:ink>
</file>

<file path=ppt/ink/ink30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0:18"/>
    </inkml:context>
    <inkml:brush xml:id="br0">
      <inkml:brushProperty name="width" value="0.0499614402651787" units="cm"/>
      <inkml:brushProperty name="height" value="0.0499614402651787" units="cm"/>
      <inkml:brushProperty name="color" value="#f2395b"/>
      <inkml:brushProperty name="ignorePressure" value="0"/>
    </inkml:brush>
  </inkml:definitions>
  <inkml:trace contextRef="#ctx0" brushRef="#br0">96950.000 29850.000 440,'43.000'-41.000'37,"-11.000"19.000"4,-14.000 19.000 4,-11.000 19.000 3,-17.000 15.000 0,-18.000 13.000-4,-19.000 12.000-4,-18.000 13.000-5,-14.000 7.000-3,-5.000 4.000-5,-7.000 3.000-5,-5.000 3.000-3,-3.000-1.000-4,4.000-2.000-1,3.000-3.000-2,3.000-3.000-2,4.000-4.000-1,7.000-3.000-1,6.000-3.000-2,7.000-2.000-1,13.000-6.000-1,22.000-6.000-3,22.000-6.000-1,23.000-6.000-2,17.000-7.000-2,17.000-6.000-1,15.000-6.000-1,16.000-6.000-1,7.000-6.000-2,1.000-2.000-3,-1.000-3.000-3,1.000-3.000-3,-4.000-2.000 0,-6.000 0.000 4,-6.000 0.000 3,-6.000 0.000 4,-6.000-2.000 4,-2.000-3.000 3,-3.000-3.000 4,-3.000-2.000 3,-4.000-5.000 2,-3.000-2.000 0,-3.000-3.000-2,-2.000-3.000 0,-6.000-6.000 1,-6.000-5.000 2,-6.000-7.000 3,-6.000-5.000 3,-6.000-9.000-1,-2.000-9.000-1,-3.000-10.000-3,-3.000-8.000-2,-4.000-4.000-1,-3.000 3.000-1,-3.000 3.000 0,-2.000 4.000-1,-6.000-1.000-5,-6.000-3.000-7,-6.000-3.000-8,-6.000-2.000-7,1.000 2.000-5,9.000 9.000 2,10.000 10.000 1,10.000 10.000 0,7.000 5.000-5,6.000 4.000-12,7.000 3.000-12,6.000 3.000-11,3.000 4.000-3,0.000 7.000 7,0.000 6.000 7,0.000 7.000 7</inkml:trace>
</inkml:ink>
</file>

<file path=ppt/ink/ink30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0:19"/>
    </inkml:context>
    <inkml:brush xml:id="br0">
      <inkml:brushProperty name="width" value="0.0561676919460297" units="cm"/>
      <inkml:brushProperty name="height" value="0.0561676919460297" units="cm"/>
      <inkml:brushProperty name="color" value="#f2395b"/>
      <inkml:brushProperty name="ignorePressure" value="0"/>
    </inkml:brush>
  </inkml:definitions>
  <inkml:trace contextRef="#ctx0" brushRef="#br0">98050.000 29200.000 391,'68.000'-22.000'37,"-11.000"6.000"-2,-14.000 7.000-3,-11.000 6.000-1,-9.000 7.000-2,-3.000 10.000 2,-3.000 10.000 2,-2.000 9.000 0,-5.000 9.000 0,-2.000 9.000-2,-3.000 10.000-1,-3.000 10.000-4,-4.000 5.000 1,-3.000 4.000-1,-3.000 3.000 2,-2.000 3.000-1,-5.000 4.000 0,-2.000 7.000-3,-3.000 6.000-3,-3.000 7.000-3,-1.000 2.000-3,4.000 1.000-5,3.000-1.000-5,3.000 1.000-6,1.000-6.000-4,1.000-8.000-5,-1.000-10.000-5,1.000-9.000-6</inkml:trace>
</inkml:ink>
</file>

<file path=ppt/ink/ink30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0:19"/>
    </inkml:context>
    <inkml:brush xml:id="br0">
      <inkml:brushProperty name="width" value="0.0362927429378033" units="cm"/>
      <inkml:brushProperty name="height" value="0.0362927429378033" units="cm"/>
      <inkml:brushProperty name="color" value="#f2395b"/>
      <inkml:brushProperty name="ignorePressure" value="0"/>
    </inkml:brush>
  </inkml:definitions>
  <inkml:trace contextRef="#ctx0" brushRef="#br0">98200.000 30500.000 606,'70.000'-113.000'6,"-9.000"26.000"12,-10.000 24.000 10,-8.000 26.000 12,-3.000 12.000 4,7.000 0.000-2,6.000 0.000-4,7.000 0.000-2,0.000 3.000-3,-2.000 6.000-3,-3.000 7.000-2,-3.000 6.000-3,-4.000 3.000-7,-3.000 0.000-10,-3.000 0.000-13,-2.000 0.000-10,-3.000-2.000-15,1.000-3.000-19,-1.000-3.000-19,1.000-2.000-18</inkml:trace>
</inkml:ink>
</file>

<file path=ppt/ink/ink30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0:19"/>
    </inkml:context>
    <inkml:brush xml:id="br0">
      <inkml:brushProperty name="width" value="0.0687721893191338" units="cm"/>
      <inkml:brushProperty name="height" value="0.0687721893191338" units="cm"/>
      <inkml:brushProperty name="color" value="#f2395b"/>
      <inkml:brushProperty name="ignorePressure" value="0"/>
    </inkml:brush>
  </inkml:definitions>
  <inkml:trace contextRef="#ctx0" brushRef="#br0">99550.000 28800.000 319,'0.000'-71.000'7,"0.000"10.000"2,0.000 10.000 3,0.000 9.000 3,0.000 6.000 4,0.000 3.000 6,0.000 3.000 5,0.000 4.000 5,0.000 16.000 7,0.000 32.000 9,0.000 31.000 7,0.000 32.000 9,0.000 18.000-2,0.000 6.000-10,0.000 7.000-10,0.000 6.000-10,-4.000 10.000-7,-5.000 17.000-5,-7.000 15.000-4,-5.000 16.000-5,-6.000 15.000-3,-3.000 16.000-3,-3.000 15.000-3,-2.000 17.000-2,-1.000 5.000-9,3.000-3.000-13,3.000-3.000-12,4.000-2.000-14,1.000-9.000-4,0.000-12.000 1,0.000-13.000 4,0.000-12.000 2,0.000-13.000 3,0.000-12.000 4,0.000-13.000 4,0.000-12.000 4,1.000-19.000-2,4.000-25.000-9,3.000-25.000-8,3.000-25.000-8</inkml:trace>
</inkml:ink>
</file>

<file path=ppt/ink/ink30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0:20"/>
    </inkml:context>
    <inkml:brush xml:id="br0">
      <inkml:brushProperty name="width" value="0.0446029976010323" units="cm"/>
      <inkml:brushProperty name="height" value="0.0446029976010323" units="cm"/>
      <inkml:brushProperty name="color" value="#f2395b"/>
      <inkml:brushProperty name="ignorePressure" value="0"/>
    </inkml:brush>
  </inkml:definitions>
  <inkml:trace contextRef="#ctx0" brushRef="#br0">100050.000 30800.000 493,'29.000'-71.000'23,"10.000"10.000"4,10.000 10.000 1,9.000 9.000 4,4.000 7.000 1,1.000 7.000 3,-1.000 6.000 3,1.000 7.000 1,-1.000 7.000 0,1.000 9.000-5,-1.000 10.000-5,1.000 10.000-5,-7.000 8.000-4,-12.000 10.000-2,-13.000 10.000-4,-12.000 9.000-3,-12.000 6.000-2,-8.000 3.000-3,-10.000 3.000-1,-9.000 4.000-3,-10.000-1.000-3,-9.000-3.000-1,-10.000-3.000-2,-8.000-2.000-3,-8.000-5.000-2,-2.000-2.000-1,-3.000-3.000-2,-3.000-3.000-1,1.000-6.000 0,6.000-5.000 2,7.000-7.000 1,6.000-5.000 3,20.000-6.000 5,34.000-3.000 9,35.000-3.000 10,35.000-2.000 9,18.000-5.000 1,3.000-2.000-9,3.000-3.000-8,4.000-3.000-8,-3.000-1.000-9,-5.000 4.000-9,-7.000 3.000-8,-5.000 3.000-8,-9.000 1.000-8,-9.000 1.000-6,-10.000-1.000-6,-8.000 1.000-5</inkml:trace>
</inkml:ink>
</file>

<file path=ppt/ink/ink30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0:26"/>
    </inkml:context>
    <inkml:brush xml:id="br0">
      <inkml:brushProperty name="width" value="0.038036298006773" units="cm"/>
      <inkml:brushProperty name="height" value="0.038036298006773" units="cm"/>
      <inkml:brushProperty name="color" value="#f2395b"/>
      <inkml:brushProperty name="ignorePressure" value="0"/>
    </inkml:brush>
  </inkml:definitions>
  <inkml:trace contextRef="#ctx0" brushRef="#br0">66800.000 36550.000 578,'-2.000'-46.000'3,"-3.000"10.000"3,-3.000 10.000 4,-2.000 9.000 4,-8.000 12.000 3,-8.000 16.000 5,-10.000 15.000 4,-9.000 17.000 5,-7.000 10.000 1,-3.000 6.000-6,-3.000 7.000-3,-2.000 6.000-4,-3.000 1.000-5,1.000-3.000-2,-1.000-3.000-3,1.000-2.000-4,1.000-3.000-1,3.000 1.000-2,3.000-1.000 0,4.000 1.000-2,2.000-4.000 0,4.000-6.000 0,3.000-6.000 0,3.000-6.000-1,4.000-6.000 1,7.000-2.000-1,6.000-3.000 0,7.000-3.000 0,11.000-2.000-1,20.000 0.000 1,18.000 0.000 1,20.000 0.000 0,8.000-4.000 0,1.000-5.000 1,-1.000-7.000-1,1.000-5.000 1,1.000-3.000 0,3.000 4.000-1,3.000 3.000 1,4.000 3.000-1,-1.000-1.000 1,-3.000-2.000-1,-3.000-3.000 0,-2.000-3.000 0,-6.000-2.000 0,-6.000 0.000 1,-6.000 0.000 1,-6.000 0.000 1,-4.000-4.000 0,1.000-5.000 1,-1.000-7.000 0,1.000-5.000 0,-4.000-8.000 2,-6.000-5.000 2,-6.000-7.000 3,-6.000-5.000 1,-6.000-4.000 1,-2.000 0.000 0,-3.000 0.000-2,-3.000 0.000 0,-6.000 0.000-2,-5.000 0.000-2,-7.000 0.000-2,-5.000 0.000-1,-6.000-2.000-2,-3.000-3.000 0,-3.000-3.000 0,-2.000-2.000-1,0.000-1.000 1,7.000 3.000 0,6.000 3.000 0,7.000 4.000 1,2.000 1.000-6,1.000 0.000-8,-1.000 0.000-10,1.000 0.000-9,2.000 1.000-8,7.000 4.000-6,6.000 3.000-5,7.000 3.000-6,4.000 6.000-1,3.000 9.000 6,3.000 10.000 3,4.000 10.000 6</inkml:trace>
</inkml:ink>
</file>

<file path=ppt/ink/ink3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2:02"/>
    </inkml:context>
    <inkml:brush xml:id="br0">
      <inkml:brushProperty name="width" value="0.0431000702083111" units="cm"/>
      <inkml:brushProperty name="height" value="0.0431000702083111" units="cm"/>
      <inkml:brushProperty name="color" value="#00bff3"/>
      <inkml:brushProperty name="ignorePressure" value="0"/>
    </inkml:brush>
  </inkml:definitions>
  <inkml:trace contextRef="#ctx0" brushRef="#br0">47400.000 37350.000 510,'-25.000'-21.000'63,"0.000"10.000"-4,0.000 10.000-5,0.000 9.000-4,-4.000 15.000-6,-5.000 22.000-6,-7.000 22.000-6,-5.000 23.000-7,-3.000 14.000-3,4.000 10.000-3,3.000 10.000-3,3.000 9.000-1,4.000-2.000-3,7.000-12.000-1,6.000-13.000-2,7.000-12.000-3,7.000-15.000 0,9.000-15.000-2,10.000-15.000-1,10.000-16.000-2,11.000-12.000-1,17.000-5.000-3,15.000-7.000-3,16.000-5.000-4,15.000-19.000-2,16.000-27.000-2,15.000-28.000-3,17.000-28.000-2,-1.000-13.000-1,-16.000 3.000 2,-15.000 3.000 2,-15.000 4.000 1,-18.000 4.000 2,-19.000 6.000 3,-18.000 7.000 3,-19.000 6.000 3,-21.000 6.000 1,-21.000 6.000 1,-22.000 7.000 0,-22.000 6.000 1,-18.000 7.000-3,-11.000 10.000-7,-14.000 10.000-7,-11.000 9.000-7,5.000 6.000-2,26.000 3.000 1,24.000 3.000 3,26.000 4.000 1,12.000 2.000-1,0.000 4.000-7,0.000 3.000-6,0.000 3.000-6</inkml:trace>
</inkml:ink>
</file>

<file path=ppt/ink/ink30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0:26"/>
    </inkml:context>
    <inkml:brush xml:id="br0">
      <inkml:brushProperty name="width" value="0.0405203253030777" units="cm"/>
      <inkml:brushProperty name="height" value="0.0405203253030777" units="cm"/>
      <inkml:brushProperty name="color" value="#f2395b"/>
      <inkml:brushProperty name="ignorePressure" value="0"/>
    </inkml:brush>
  </inkml:definitions>
  <inkml:trace contextRef="#ctx0" brushRef="#br0">67500.000 35750.000 542,'25.000'-68.000'3,"0.000"17.000"5,0.000 15.000 5,0.000 16.000 5,0.000 18.000 8,0.000 22.000 9,0.000 22.000 10,0.000 23.000 10,-4.000 10.000 1,-5.000 0.000-8,-7.000 0.000-8,-5.000 0.000-8,-6.000 4.000-6,-3.000 10.000-5,-3.000 10.000-6,-2.000 9.000-4,-3.000 4.000-6,1.000 1.000-4,-1.000-1.000-6,1.000 1.000-4,-1.000-4.000-6,1.000-6.000-5,-1.000-6.000-5,1.000-6.000-6,1.000-10.000-2,3.000-12.000 1,3.000-13.000 3,4.000-12.000 0,4.000-15.000-2,6.000-15.000-10,7.000-15.000-7,6.000-16.000-9</inkml:trace>
</inkml:ink>
</file>

<file path=ppt/ink/ink30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0:27"/>
    </inkml:context>
    <inkml:brush xml:id="br0">
      <inkml:brushProperty name="width" value="0.0300665162503719" units="cm"/>
      <inkml:brushProperty name="height" value="0.0300665162503719" units="cm"/>
      <inkml:brushProperty name="color" value="#f2395b"/>
      <inkml:brushProperty name="ignorePressure" value="0"/>
    </inkml:brush>
  </inkml:definitions>
  <inkml:trace contextRef="#ctx0" brushRef="#br0">67750.000 36750.000 731,'21.000'-49.000'-2,"-5.000"4.000"8,-7.000 3.000 6,-5.000 3.000 7,3.000 3.000 6,17.000 3.000 4,15.000 3.000 6,16.000 4.000 4,7.000 4.000-1,1.000 6.000-9,-1.000 7.000-8,1.000 6.000-8,-4.000 1.000-8,-6.000-3.000-9,-6.000-3.000-8,-6.000-2.000-7,-6.000-1.000-9,-2.000 3.000-6,-3.000 3.000-8,-3.000 4.000-7</inkml:trace>
</inkml:ink>
</file>

<file path=ppt/ink/ink30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0:27"/>
    </inkml:context>
    <inkml:brush xml:id="br0">
      <inkml:brushProperty name="width" value="0.0499295964837074" units="cm"/>
      <inkml:brushProperty name="height" value="0.0499295964837074" units="cm"/>
      <inkml:brushProperty name="color" value="#f2395b"/>
      <inkml:brushProperty name="ignorePressure" value="0"/>
    </inkml:brush>
  </inkml:definitions>
  <inkml:trace contextRef="#ctx0" brushRef="#br0">68900.000 35050.000 440,'-2.000'-93.000'25,"-3.000"17.000"0,-3.000 15.000 1,-2.000 16.000 1,2.000 16.000 7,9.000 20.000 12,10.000 18.000 12,10.000 20.000 13,0.000 16.000-1,-5.000 16.000-13,-7.000 15.000-13,-5.000 17.000-13,-6.000 17.000-11,-3.000 23.000-5,-3.000 22.000-7,-2.000 22.000-6,-8.000 21.000-6,-8.000 22.000-6,-10.000 22.000-6,-9.000 23.000-6,-7.000 16.000-6,-3.000 13.000-6,-3.000 12.000-5,-2.000 13.000-6,3.000-4.000-2,14.000-18.000 2,11.000-19.000 3,14.000-18.000 2,7.000-32.000 3,3.000-44.000 2,3.000-43.000 2,4.000-44.000 3,1.000-27.000 1,0.000-9.000 4,0.000-10.000 1,0.000-8.000 3</inkml:trace>
</inkml:ink>
</file>

<file path=ppt/ink/ink30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0:28"/>
    </inkml:context>
    <inkml:brush xml:id="br0">
      <inkml:brushProperty name="width" value="0.0331242866814137" units="cm"/>
      <inkml:brushProperty name="height" value="0.0331242866814137" units="cm"/>
      <inkml:brushProperty name="color" value="#f2395b"/>
      <inkml:brushProperty name="ignorePressure" value="0"/>
    </inkml:brush>
  </inkml:definitions>
  <inkml:trace contextRef="#ctx0" brushRef="#br0">70000.000 36300.000 664,'70.000'-68.000'18,"-9.000"17.000"7,-10.000 15.000 7,-8.000 16.000 6,-8.000 13.000 1,-2.000 14.000-7,-3.000 11.000-6,-3.000 14.000-7,-6.000 7.000-5,-5.000 3.000-5,-7.000 3.000-6,-5.000 4.000-4,-9.000 2.000-3,-9.000 4.000-1,-10.000 3.000 0,-8.000 3.000-1,-6.000-2.000 0,1.000-6.000-1,-1.000-6.000 0,1.000-6.000 0,-1.000-6.000 0,1.000-2.000 1,-1.000-3.000 2,1.000-3.000 0,12.000-6.000 4,25.000-5.000 4,25.000-7.000 5,25.000-5.000 4,12.000-4.000 1,1.000 0.000-1,-1.000 0.000-2,1.000 0.000-2,-4.000 3.000-1,-6.000 6.000 1,-6.000 7.000-1,-6.000 6.000 0,-9.000 4.000 0,-8.000 4.000 0,-10.000 3.000-1,-9.000 3.000 0,-9.000 3.000-1,-5.000 3.000-1,-7.000 3.000-3,-5.000 4.000-1,-9.000 1.000-2,-9.000 0.000-1,-10.000 0.000 0,-8.000 0.000-1,-8.000 1.000-3,-2.000 4.000-7,-3.000 3.000-6,-3.000 3.000-7,-2.000-2.000-6,0.000-6.000-6,0.000-6.000-5,0.000-6.000-6,6.000-7.000-1,13.000-6.000 6,12.000-6.000 4,13.000-6.000 6</inkml:trace>
</inkml:ink>
</file>

<file path=ppt/ink/ink30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0:28"/>
    </inkml:context>
    <inkml:brush xml:id="br0">
      <inkml:brushProperty name="width" value="0.0370925068855286" units="cm"/>
      <inkml:brushProperty name="height" value="0.0370925068855286" units="cm"/>
      <inkml:brushProperty name="color" value="#f2395b"/>
      <inkml:brushProperty name="ignorePressure" value="0"/>
    </inkml:brush>
  </inkml:definitions>
  <inkml:trace contextRef="#ctx0" brushRef="#br0">64950.000 39050.000 593,'-157.000'-25.000'-35,"39.000"0.000"14,36.000 0.000 13,39.000 0.000 13,22.000-2.000 8,10.000-3.000 6,10.000-3.000 4,9.000-2.000 4,15.000-5.000 3,22.000-2.000 0,22.000-3.000-1,23.000-3.000-1,19.000-1.000 0,19.000 4.000-2,19.000 3.000-2,19.000 3.000-2,16.000 3.000-2,17.000 3.000 0,15.000 3.000-1,16.000 4.000-1,5.000 4.000-2,-2.000 6.000-2,-3.000 7.000-2,-3.000 6.000-2,1.000 1.000-1,6.000-3.000 0,7.000-3.000-1,6.000-2.000-1,6.000-5.000-2,6.000-2.000-7,7.000-3.000-6,6.000-3.000-6,-1.000 1.000-5,-5.000 6.000-2,-7.000 7.000-2,-5.000 6.000-3,-8.000 1.000-4,-5.000-3.000-4,-7.000-3.000-6,-5.000-2.000-4,-12.000-1.000 0,-16.000 3.000 4,-15.000 3.000 5,-15.000 4.000 4,-18.000-3.000 4,-19.000-5.000 3,-18.000-7.000 3,-19.000-5.000 3,-18.000-1.000 3,-15.000 6.000 3,-15.000 7.000 4,-16.000 6.000 3</inkml:trace>
</inkml:ink>
</file>

<file path=ppt/ink/ink30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0:29"/>
    </inkml:context>
    <inkml:brush xml:id="br0">
      <inkml:brushProperty name="width" value="0.0450648404657841" units="cm"/>
      <inkml:brushProperty name="height" value="0.0450648404657841" units="cm"/>
      <inkml:brushProperty name="color" value="#f2395b"/>
      <inkml:brushProperty name="ignorePressure" value="0"/>
    </inkml:brush>
  </inkml:definitions>
  <inkml:trace contextRef="#ctx0" brushRef="#br0">67450.000 40100.000 488,'-29.000'-16.000'32,"-5.000"19.000"2,-7.000 19.000 1,-5.000 19.000 2,-8.000 13.000-3,-5.000 10.000-6,-7.000 10.000-7,-5.000 9.000-7,-6.000 2.000-4,-3.000-2.000-2,-3.000-3.000-1,-2.000-3.000-1,-3.000-6.000-1,1.000-5.000 0,-1.000-7.000 0,1.000-5.000 0,2.000-8.000 1,7.000-5.000 1,6.000-7.000 1,7.000-5.000 1,24.000-8.000 2,44.000-5.000-1,44.000-7.000 2,44.000-5.000 0,19.000-4.000 0,-2.000 0.000-3,-3.000 0.000-1,-3.000 0.000-3,-6.000-2.000-3,-5.000-3.000-2,-7.000-3.000-4,-5.000-2.000-4,-8.000-1.000 1,-5.000 3.000 1,-7.000 3.000 3,-5.000 4.000 2,-9.000-4.000 2,-9.000-9.000 3,-10.000-10.000 2,-8.000-8.000 3,-11.000-11.000-1,-8.000-8.000 0,-10.000-10.000-3,-9.000-9.000-1,-5.000-5.000-3,0.000 0.000-2,0.000 0.000-4,0.000 0.000-4,3.000-2.000-1,6.000-3.000-1,7.000-3.000 0,6.000-2.000-1,6.000 2.000-3,6.000 9.000-4,7.000 10.000-5,6.000 10.000-5,6.000 7.000-1,6.000 6.000 2,7.000 7.000 1,6.000 6.000 3,3.000 4.000-1,0.000 4.000-4,0.000 3.000-3,0.000 3.000-4,-2.000 3.000 1,-3.000 3.000 5,-3.000 3.000 6,-2.000 4.000 5,-3.000 1.000 5,1.000 0.000 3,-1.000 0.000 3,1.000 0.000 3,-3.000-2.000 2,-2.000-3.000 2,-3.000-3.000 1,-3.000-2.000 1,-2.000-1.000 4,0.000 3.000 7,0.000 3.000 8,0.000 4.000 6,0.000 2.000 6,0.000 4.000 4,0.000 3.000 5,0.000 3.000 4,-2.000 6.000 1,-3.000 9.000-4,-3.000 10.000-3,-2.000 10.000-4,-3.000 4.000-3,1.000 0.000-2,-1.000 0.000-2,1.000 0.000-1,-4.000 4.000-3,-6.000 10.000-1,-6.000 10.000-3,-6.000 9.000-2,-6.000 9.000-2,-2.000 9.000-4,-3.000 10.000-3,-3.000 10.000-4,-2.000-1.000-4,0.000-9.000-6,0.000-10.000-6,0.000-8.000-4,3.000-23.000-14,6.000-34.000-20,7.000-35.000-19,6.000-33.000-21,3.000-23.000 0,0.000-9.000 17,0.000-10.000 20,0.000-8.000 17,3.000-1.000 14,6.000 9.000 7,7.000 10.000 9,6.000 10.000 7,3.000 7.000 6,0.000 6.000 4,0.000 7.000 5,0.000 6.000 4,4.000 4.000 2,10.000 4.000 0,10.000 3.000 0,9.000 3.000 0,2.000 1.000 0,-2.000 1.000-1,-3.000-1.000-1,-3.000 1.000-1,-2.000 1.000-5,0.000 3.000-11,0.000 3.000-9,0.000 4.000-10,-2.000-1.000-7,-3.000-3.000-2,-3.000-3.000-4,-2.000-2.000-3,-5.000-5.000-1,-2.000-2.000 1,-3.000-3.000 1,-3.000-3.000 0</inkml:trace>
</inkml:ink>
</file>

<file path=ppt/ink/ink30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0:29"/>
    </inkml:context>
    <inkml:brush xml:id="br0">
      <inkml:brushProperty name="width" value="0.0487732626497746" units="cm"/>
      <inkml:brushProperty name="height" value="0.0487732626497746" units="cm"/>
      <inkml:brushProperty name="color" value="#f2395b"/>
      <inkml:brushProperty name="ignorePressure" value="0"/>
    </inkml:brush>
  </inkml:definitions>
  <inkml:trace contextRef="#ctx0" brushRef="#br0">69200.000 39500.000 451,'0.000'-74.000'1,"0.000"4.000"3,0.000 3.000 2,0.000 3.000 3,0.000 15.000 10,0.000 29.000 17,0.000 28.000 16,0.000 28.000 18,0.000 20.000 2,0.000 13.000-12,0.000 12.000-11,0.000 13.000-13,0.000 15.000-6,0.000 19.000-5,0.000 19.000-4,0.000 19.000-4,-5.000 24.000-4,-9.000 32.000-1,-10.000 31.000-3,-8.000 32.000-2,-6.000 18.000-7,1.000 6.000-11,-1.000 7.000-13,1.000 6.000-12,4.000-5.000-8,9.000-16.000-5,10.000-15.000-6,10.000-15.000-4,4.000-29.000 0,0.000-41.000 7,0.000-40.000 6,0.000-40.000 7,-2.000-29.000 5,-3.000-16.000 3,-3.000-15.000 4,-2.000-15.000 3</inkml:trace>
</inkml:ink>
</file>

<file path=ppt/ink/ink30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0:30"/>
    </inkml:context>
    <inkml:brush xml:id="br0">
      <inkml:brushProperty name="width" value="0.0380037166178226" units="cm"/>
      <inkml:brushProperty name="height" value="0.0380037166178226" units="cm"/>
      <inkml:brushProperty name="color" value="#f2395b"/>
      <inkml:brushProperty name="ignorePressure" value="0"/>
    </inkml:brush>
  </inkml:definitions>
  <inkml:trace contextRef="#ctx0" brushRef="#br0">69900.000 40300.000 578,'3.000'-47.000'4,"6.000"6.000"6,7.000 7.000 7,6.000 6.000 7,6.000 4.000 4,6.000 4.000 2,7.000 3.000 1,6.000 3.000 1,4.000 4.000-1,4.000 7.000-2,3.000 6.000-3,3.000 7.000-3,-4.000 5.000-2,-8.000 7.000-1,-10.000 6.000-2,-9.000 7.000-1,-9.000 8.000-1,-5.000 14.000-3,-7.000 11.000-2,-5.000 14.000-3,-12.000 7.000-2,-16.000 3.000-2,-15.000 3.000-2,-15.000 4.000-2,-9.000 1.000-2,1.000 0.000-3,-1.000 0.000-3,1.000 0.000-4,1.000-7.000 0,3.000-11.000 0,3.000-14.000-1,4.000-11.000 1,4.000-12.000 2,6.000-9.000 3,7.000-10.000 3,6.000-8.000 2,15.000-8.000 6,26.000-2.000 6,24.000-3.000 6,26.000-3.000 7,15.000-4.000-2,6.000-3.000-7,7.000-3.000-8,6.000-2.000-9,4.000-1.000-6,4.000 3.000-8,3.000 3.000-6,3.000 4.000-8,-1.000 1.000-1,-2.000 0.000 4,-3.000 0.000 4,-3.000 0.000 3,-10.000 0.000-4,-16.000 0.000-12,-15.000 0.000-11,-15.000 0.000-12</inkml:trace>
</inkml:ink>
</file>

<file path=ppt/ink/ink30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0:36"/>
    </inkml:context>
    <inkml:brush xml:id="br0">
      <inkml:brushProperty name="width" value="0.0434356592595577" units="cm"/>
      <inkml:brushProperty name="height" value="0.0434356592595577" units="cm"/>
      <inkml:brushProperty name="color" value="#f2395b"/>
      <inkml:brushProperty name="ignorePressure" value="0"/>
    </inkml:brush>
  </inkml:definitions>
  <inkml:trace contextRef="#ctx0" brushRef="#br0">76400.000 37350.000 506,'-97.000'50.000'92,"6.000"0.000"-22,7.000 0.000-20,6.000 0.000-23,3.000 0.000-11,0.000 0.000-2,0.000 0.000-3,0.000 0.000-3,-2.000 1.000-1,-3.000 4.000-1,-3.000 3.000-1,-2.000 3.000 0,-3.000-1.000 0,1.000-2.000-1,-1.000-3.000 1,1.000-3.000-1,4.000-6.000 1,9.000-5.000-1,10.000-7.000 1,10.000-5.000 0,5.000-6.000 0,4.000-3.000 1,3.000-3.000 0,3.000-2.000 1,10.000-1.000 0,20.000 3.000 3,18.000 3.000 2,20.000 4.000 1,11.000-1.000 1,7.000-3.000-2,6.000-3.000-2,7.000-2.000-2,7.000 0.000-1,9.000 7.000 0,10.000 6.000-1,10.000 7.000 1,5.000 2.000-2,4.000 1.000-2,3.000-1.000-2,3.000 1.000-3,-1.000-1.000-3,-2.000 1.000-3,-3.000-1.000-3,-3.000 1.000-4,-7.000-1.000-2,-9.000 1.000-4,-10.000-1.000-2,-8.000 1.000-3,-9.000-4.000-1,-6.000-6.000-3,-6.000-6.000-1,-6.000-6.000-2,-6.000-4.000-1,-2.000 1.000-1,-3.000-1.000 0,-3.000 1.000 0</inkml:trace>
</inkml:ink>
</file>

<file path=ppt/ink/ink30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0:37"/>
    </inkml:context>
    <inkml:brush xml:id="br0">
      <inkml:brushProperty name="width" value="0.0527721494436264" units="cm"/>
      <inkml:brushProperty name="height" value="0.0527721494436264" units="cm"/>
      <inkml:brushProperty name="color" value="#f2395b"/>
      <inkml:brushProperty name="ignorePressure" value="0"/>
    </inkml:brush>
  </inkml:definitions>
  <inkml:trace contextRef="#ctx0" brushRef="#br0">78200.000 36700.000 416,'0.000'-50.000'18,"0.000"0.000"2,0.000 0.000 3,0.000 0.000 2,0.000 3.000 2,0.000 6.000-3,0.000 7.000-1,0.000 6.000-3,1.000 13.000 2,4.000 23.000 6,3.000 22.000 6,3.000 22.000 6,1.000 16.000 1,1.000 14.000-2,-1.000 11.000-3,1.000 14.000-2,-4.000 10.000-4,-6.000 9.000-4,-6.000 10.000-5,-6.000 10.000-4,-4.000 19.000-4,1.000 32.000-3,-1.000 31.000-2,1.000 32.000-3,-1.000 18.000-6,1.000 6.000-6,-1.000 7.000-7,1.000 6.000-6,1.000 4.000-11,3.000 4.000-12,3.000 3.000-12,4.000 3.000-13,1.000-26.000-5,0.000-52.000 4,0.000-53.000 4,0.000-53.000 4</inkml:trace>
</inkml:ink>
</file>

<file path=ppt/ink/ink3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2:03"/>
    </inkml:context>
    <inkml:brush xml:id="br0">
      <inkml:brushProperty name="width" value="0.0423737280070782" units="cm"/>
      <inkml:brushProperty name="height" value="0.0423737280070782" units="cm"/>
      <inkml:brushProperty name="color" value="#00bff3"/>
      <inkml:brushProperty name="ignorePressure" value="0"/>
    </inkml:brush>
  </inkml:definitions>
  <inkml:trace contextRef="#ctx0" brushRef="#br0">51650.000 34650.000 519,'46.000'0.000'93,"-5.000"0.000"-19,-7.000 0.000-21,-5.000 0.000-20,-1.000 0.000-11,6.000 0.000-2,7.000 0.000-1,6.000 0.000-3,6.000 0.000-2,6.000 0.000-1,7.000 0.000-2,6.000 0.000-2,1.000 0.000-1,-3.000 0.000-1,-3.000 0.000-2,-2.000 0.000 0,-1.000 0.000-1,3.000 0.000-1,3.000 0.000 0,4.000 0.000-1,-1.000-2.000 0,-3.000-3.000 1,-3.000-3.000-1,-2.000-2.000 1,2.000-1.000-1,9.000 3.000 1,10.000 3.000-1,10.000 4.000 1,0.000-1.000-1,-5.000-3.000 0,-7.000-3.000 0,-5.000-2.000-1,-8.000-3.000 0,-5.000 1.000 0,-7.000-1.000 0,-5.000 1.000 0,-6.000 2.000-1,-3.000 7.000 0,-3.000 6.000 1,-2.000 7.000-1,-3.000 0.000-1,1.000-2.000 1,-1.000-3.000 0,1.000-3.000 0,1.000-1.000-1,3.000 4.000 1,3.000 3.000 0,4.000 3.000 0,1.000-1.000 0,0.000-2.000 0,0.000-3.000-1,0.000-3.000 1,0.000-2.000 0,0.000 0.000 0,0.000 0.000 1,0.000 0.000 0,-2.000-2.000 0,-3.000-3.000 1,-3.000-3.000 0,-2.000-2.000 0,0.000-1.000 0,7.000 3.000 0,6.000 3.000 0,7.000 4.000-1,0.000 1.000 1,-2.000 0.000 0,-3.000 0.000-1,-3.000 0.000 2,-1.000-2.000-1,4.000-3.000-1,3.000-3.000 1,3.000-2.000-2,1.000-3.000 1,1.000 1.000 0,-1.000-1.000 0,1.000 1.000-1,-4.000-1.000 1,-6.000 1.000 0,-6.000-1.000-1,-6.000 1.000 1,-4.000 1.000-1,1.000 3.000 0,-1.000 3.000 1,1.000 4.000-2,2.000 1.000 1,7.000 0.000 1,6.000 0.000-1,7.000 0.000 1,2.000 0.000-1,1.000 0.000 1,-1.000 0.000-2,1.000 0.000 1,-4.000 0.000-1,-6.000 0.000 1,-6.000 0.000-1,-6.000 0.000 1,-4.000-2.000-1,1.000-3.000-2,-1.000-3.000-1,1.000-2.000-3,1.000-1.000-1,3.000 3.000-2,3.000 3.000-2,4.000 4.000-1</inkml:trace>
</inkml:ink>
</file>

<file path=ppt/ink/ink30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0:50"/>
    </inkml:context>
    <inkml:brush xml:id="br0">
      <inkml:brushProperty name="width" value="0.0488645024597645" units="cm"/>
      <inkml:brushProperty name="height" value="0.0488645024597645" units="cm"/>
      <inkml:brushProperty name="color" value="#00bff3"/>
      <inkml:brushProperty name="ignorePressure" value="0"/>
    </inkml:brush>
  </inkml:definitions>
  <inkml:trace contextRef="#ctx0" brushRef="#br0">14950.000 39500.000 450,'-44.000'-102.000'45,"13.000"47.000"5,12.000 47.000 4,13.000 48.000 4,6.000 25.000-3,0.000 7.000-9,0.000 6.000-9,0.000 7.000-8,0.000 5.000-7,0.000 7.000-1,0.000 6.000-3,0.000 7.000-3,0.000 4.000-1,0.000 3.000-2,0.000 3.000-2,0.000 4.000-1,0.000 7.000-2,0.000 13.000 0,0.000 12.000-2,0.000 13.000 0,1.000 6.000 0,4.000 0.000 0,3.000 0.000 2,3.000 0.000-1,3.000 1.000 0,3.000 4.000-4,3.000 3.000-4,4.000 3.000-3,1.000 4.000-2,0.000 7.000 0,0.000 6.000 0,0.000 7.000-1,-2.000 5.000 1,-3.000 7.000 0,-3.000 6.000 1,-2.000 7.000 0,-3.000-3.000 1,1.000-8.000 0,-1.000-10.000 1,1.000-9.000-1,-1.000-2.000 1,1.000 6.000-1,-1.000 7.000-1,1.000 6.000-1,-1.000 3.000 0,1.000 0.000 0,-1.000 0.000 1,1.000 0.000 0,1.000-2.000 1,3.000-3.000-1,3.000-3.000 1,4.000-2.000 1,-1.000-3.000-2,-3.000 1.000-4,-3.000-1.000-3,-2.000 1.000-3,-3.000 1.000 0,1.000 3.000 2,-1.000 3.000 2,1.000 4.000 3,-3.000 1.000 1,-2.000 0.000 1,-3.000 0.000 0,-3.000 0.000 0,-1.000-7.000 1,4.000-11.000 1,3.000-14.000 0,3.000-11.000 0,3.000-7.000 1,3.000 0.000-3,3.000 0.000 0,4.000 0.000-3,1.000 1.000 0,0.000 4.000-1,0.000 3.000 0,0.000 3.000-1,0.000-2.000-1,0.000-6.000-1,0.000-6.000-2,0.000-6.000-2,0.000-10.000-1,0.000-12.000-2,0.000-13.000-1,0.000-12.000-1,-2.000-18.000 1,-3.000-21.000 4,-3.000-22.000 3,-2.000-22.000 4,-3.000-13.000 2,1.000-3.000-2,-1.000-3.000 0,1.000-2.000-1</inkml:trace>
</inkml:ink>
</file>

<file path=ppt/ink/ink30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0:50"/>
    </inkml:context>
    <inkml:brush xml:id="br0">
      <inkml:brushProperty name="width" value="0.0324087925255299" units="cm"/>
      <inkml:brushProperty name="height" value="0.0324087925255299" units="cm"/>
      <inkml:brushProperty name="color" value="#00bff3"/>
      <inkml:brushProperty name="ignorePressure" value="0"/>
    </inkml:brush>
  </inkml:definitions>
  <inkml:trace contextRef="#ctx0" brushRef="#br0">15200.000 38950.000 678,'-74.000'-46.000'5,"4.000"10.000"8,3.000 10.000 9,3.000 9.000 9,4.000 10.000 4,7.000 14.000-3,6.000 11.000-2,7.000 14.000-2,0.000 16.000-3,-2.000 22.000-1,-3.000 22.000-3,-3.000 23.000-2,-4.000 13.000-4,-3.000 6.000-3,-3.000 7.000-5,-2.000 6.000-5,0.000-2.000-4,7.000-9.000-6,6.000-10.000-6,7.000-8.000-6,5.000-8.000-6,7.000-2.000-5,6.000-3.000-5,7.000-3.000-6,4.000-12.000 0,3.000-18.000 6,3.000-19.000 5,4.000-18.000 5</inkml:trace>
</inkml:ink>
</file>

<file path=ppt/ink/ink30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0:50"/>
    </inkml:context>
    <inkml:brush xml:id="br0">
      <inkml:brushProperty name="width" value="0.0351023636758327" units="cm"/>
      <inkml:brushProperty name="height" value="0.0351023636758327" units="cm"/>
      <inkml:brushProperty name="color" value="#00bff3"/>
      <inkml:brushProperty name="ignorePressure" value="0"/>
    </inkml:brush>
  </inkml:definitions>
  <inkml:trace contextRef="#ctx0" brushRef="#br0">14750.000 39450.000 626,'29.000'-43.000'35,"10.000"17.000"-4,10.000 15.000-5,9.000 16.000-4,10.000 12.000-2,14.000 9.000-1,11.000 10.000-2,14.000 10.000 1,5.000 5.000 0,1.000 4.000 2,-1.000 3.000 2,1.000 3.000 2,1.000 4.000 0,3.000 7.000-1,3.000 6.000-1,4.000 7.000-1,-7.000 0.000-10,-16.000-2.000-17,-15.000-3.000-18,-15.000-3.000-18,-15.000-9.000-11,-12.000-11.000-5,-13.000-14.000-4,-12.000-11.000-6</inkml:trace>
</inkml:ink>
</file>

<file path=ppt/ink/ink30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0:52"/>
    </inkml:context>
    <inkml:brush xml:id="br0">
      <inkml:brushProperty name="width" value="0.0379840657114983" units="cm"/>
      <inkml:brushProperty name="height" value="0.0379840657114983" units="cm"/>
      <inkml:brushProperty name="color" value="#00bff3"/>
      <inkml:brushProperty name="ignorePressure" value="0"/>
    </inkml:brush>
  </inkml:definitions>
  <inkml:trace contextRef="#ctx0" brushRef="#br0">15550.000 54450.000 579,'-97.000'3.000'1,"6.000"6.000"2,7.000 7.000 2,6.000 6.000 3,17.000-2.000 6,28.000-9.000 10,28.000-10.000 10,29.000-8.000 10,15.000-8.000 2,3.000-2.000-7,3.000-3.000-6,4.000-3.000-7,4.000-2.000-4,6.000 0.000-3,7.000 0.000-1,6.000 0.000-3,1.000 0.000-2,-3.000 0.000 0,-3.000 0.000-2,-2.000 0.000-1,-3.000 1.000-1,1.000 4.000-3,-1.000 3.000-2,1.000 3.000-2,-1.000 3.000-1,1.000 3.000-1,-1.000 3.000 0,1.000 4.000-1,-1.000 1.000 1,1.000 0.000-1,-1.000 0.000 0,1.000 0.000 1,1.000 0.000-1,3.000 0.000 0,3.000 0.000 0,4.000 0.000-2,1.000 1.000 1,0.000 4.000-1,0.000 3.000-1,0.000 3.000 0,1.000-1.000 1,4.000-2.000 0,3.000-3.000 0,3.000-3.000 2,3.000-4.000 0,3.000-3.000 0,3.000-3.000 0,4.000-2.000 0,1.000-3.000 1,0.000 1.000-1,0.000-1.000 1,0.000 1.000 0,-2.000 1.000 0,-3.000 3.000 0,-3.000 3.000 0,-2.000 4.000 0,-1.000-1.000 0,3.000-3.000 0,3.000-3.000 0,4.000-2.000 0,4.000-1.000 0,6.000 3.000 0,7.000 3.000 1,6.000 4.000 0,4.000 1.000 0,4.000 0.000 0,3.000 0.000 1,3.000 0.000 0,6.000 0.000 0,9.000 0.000 0,10.000 0.000 0,10.000 0.000 0,4.000-2.000 0,0.000-3.000 0,0.000-3.000 1,0.000-2.000-1,0.000-3.000 0,0.000 1.000-1,0.000-1.000 0,0.000 1.000-1,3.000 1.000-1,6.000 3.000 0,7.000 3.000 1,6.000 4.000-1,4.000-1.000 0,4.000-3.000 0,3.000-3.000 0,3.000-2.000 1,1.000-3.000-1,1.000 1.000 1,-1.000-1.000 1,1.000 1.000-1,4.000-1.000 1,9.000 1.000-1,10.000-1.000-1,10.000 1.000 0,4.000-3.000-1,0.000-2.000 1,0.000-3.000-1,0.000-3.000 0,0.000-2.000 0,0.000 0.000-1,0.000 0.000 0,0.000 0.000-1,-2.000 0.000 0,-3.000 0.000 0,-3.000 0.000 1,-2.000 0.000 1,-5.000 1.000 0,-2.000 4.000 0,-3.000 3.000 0,-3.000 3.000 1,-7.000 3.000 0,-9.000 3.000 0,-10.000 3.000 1,-8.000 4.000-1,-1.000-3.000 1,9.000-5.000 0,10.000-7.000 0,10.000-5.000 1,2.000-3.000-1,-3.000 4.000-1,-3.000 3.000-1,-2.000 3.000-1,-5.000 1.000 0,-2.000 1.000 0,-3.000-1.000-1,-3.000 1.000 1,-1.000 1.000-1,4.000 3.000 0,3.000 3.000 0,3.000 4.000-2,-1.000-1.000 1,-2.000-3.000-2,-3.000-3.000 0,-3.000-2.000-2,-1.000-3.000 1,4.000 1.000 0,3.000-1.000 0,3.000 1.000 0,-1.000-3.000 0,-2.000-2.000 1,-3.000-3.000 0,-3.000-3.000 1,-6.000-1.000-1,-5.000 4.000 1,-7.000 3.000-1,-5.000 3.000 0,-8.000 1.000 0,-5.000 1.000-1,-7.000-1.000 1,-5.000 1.000-2,-11.000 1.000 1,-11.000 3.000 0,-14.000 3.000-1,-11.000 4.000 0,-14.000 1.000-2,-11.000 0.000-3,-14.000 0.000-4,-11.000 0.000-4</inkml:trace>
</inkml:ink>
</file>

<file path=ppt/ink/ink30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0:52"/>
    </inkml:context>
    <inkml:brush xml:id="br0">
      <inkml:brushProperty name="width" value="0.0413683727383614" units="cm"/>
      <inkml:brushProperty name="height" value="0.0413683727383614" units="cm"/>
      <inkml:brushProperty name="color" value="#00bff3"/>
      <inkml:brushProperty name="ignorePressure" value="0"/>
    </inkml:brush>
  </inkml:definitions>
  <inkml:trace contextRef="#ctx0" brushRef="#br0">38200.000 51300.000 531,'53.000'28.000'35,"6.000"6.000"-6,7.000 7.000-5,6.000 6.000-6,6.000 1.000-3,6.000-3.000 0,7.000-3.000 0,6.000-2.000-1,6.000-1.000 1,6.000 3.000-1,7.000 3.000 0,6.000 4.000 0,1.000 1.000 0,-3.000 0.000-1,-3.000 0.000-1,-2.000 0.000 0,-3.000-2.000-1,1.000-3.000-1,-1.000-3.000-1,1.000-2.000-1,-6.000-5.000 0,-8.000-2.000 0,-10.000-3.000 0,-9.000-3.000 0,-7.000-2.000-1,-3.000 0.000-2,-3.000 0.000-1,-2.000 0.000-2,-9.000 1.000 0,-12.000 4.000 3,-13.000 3.000 2,-12.000 3.000 4,-12.000 4.000 1,-8.000 7.000 1,-10.000 6.000 1,-9.000 7.000 1,-12.000 2.000-1,-11.000 1.000-5,-14.000-1.000-4,-11.000 1.000-4,-7.000-1.000-3,0.000 1.000 0,0.000-1.000-1,0.000 1.000 1,-15.000 5.000-5,-27.000 14.000-8,-28.000 11.000-8,-28.000 14.000-8,-13.000 3.000-7,3.000-2.000-2,3.000-3.000-4,4.000-3.000-3,18.000-10.000 2,34.000-16.000 8,35.000-15.000 8,35.000-15.000 7,16.000-12.000 2,1.000-6.000-4,-1.000-6.000-5,1.000-6.000-4</inkml:trace>
</inkml:ink>
</file>

<file path=ppt/ink/ink30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0:53"/>
    </inkml:context>
    <inkml:brush xml:id="br0">
      <inkml:brushProperty name="width" value="0.0364297106862068" units="cm"/>
      <inkml:brushProperty name="height" value="0.0364297106862068" units="cm"/>
      <inkml:brushProperty name="color" value="#00bff3"/>
      <inkml:brushProperty name="ignorePressure" value="0"/>
    </inkml:brush>
  </inkml:definitions>
  <inkml:trace contextRef="#ctx0" brushRef="#br0">17650.000 57400.000 603,'-115.000'-25.000'5,"23.000"0.000"9,22.000 0.000 10,22.000 0.000 8,26.000 1.000 6,31.000 4.000 0,32.000 3.000 0,31.000 3.000 0,12.000 3.000-2,-6.000 3.000-6,-6.000 3.000-5,-6.000 4.000-6,10.000-1.000-2,29.000-3.000-3,28.000-3.000-2,28.000-2.000-2,12.000-1.000-4,-3.000 3.000-6,-3.000 3.000-5,-2.000 4.000-5,-9.000 1.000-6,-12.000 0.000-2,-13.000 0.000-5,-12.000 0.000-3,-16.000-2.000-3,-19.000-3.000-2,-18.000-3.000-2,-19.000-2.000-3,-19.000 3.000-2,-19.000 14.000-2,-18.000 11.000-3,-19.000 14.000-2,-8.000 3.000 3,3.000-2.000 9,3.000-3.000 9,4.000-3.000 8</inkml:trace>
</inkml:ink>
</file>

<file path=ppt/ink/ink30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0:54"/>
    </inkml:context>
    <inkml:brush xml:id="br0">
      <inkml:brushProperty name="width" value="0.0336499996483326" units="cm"/>
      <inkml:brushProperty name="height" value="0.0336499996483326" units="cm"/>
      <inkml:brushProperty name="color" value="#00bff3"/>
      <inkml:brushProperty name="ignorePressure" value="0"/>
    </inkml:brush>
  </inkml:definitions>
  <inkml:trace contextRef="#ctx0" brushRef="#br0">18750.000 57700.000 653,'-66.000'-19.000'18,"19.000"13.000"12,19.000 12.000 13,19.000 13.000 14,10.000 15.000 0,4.000 19.000-10,3.000 19.000-12,3.000 19.000-11,1.000 12.000-8,1.000 6.000-5,-1.000 7.000-4,1.000 6.000-6,-1.000 3.000-5,1.000 0.000-10,-1.000 0.000-8,1.000 0.000-9,2.000-7.000-6,7.000-11.000-4,6.000-14.000-4,7.000-11.000-3</inkml:trace>
</inkml:ink>
</file>

<file path=ppt/ink/ink30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0:54"/>
    </inkml:context>
    <inkml:brush xml:id="br0">
      <inkml:brushProperty name="width" value="0.0434552989900112" units="cm"/>
      <inkml:brushProperty name="height" value="0.0434552989900112" units="cm"/>
      <inkml:brushProperty name="color" value="#00bff3"/>
      <inkml:brushProperty name="ignorePressure" value="0"/>
    </inkml:brush>
  </inkml:definitions>
  <inkml:trace contextRef="#ctx0" brushRef="#br0">20900.000 56650.000 506,'-21.000'-65.000'8,"10.000"23.000"17,10.000 22.000 17,9.000 22.000 16,7.000 16.000 4,7.000 14.000-8,6.000 11.000-9,7.000 14.000-10,-1.000 18.000-5,-6.000 25.000-4,-6.000 25.000-4,-6.000 25.000-4,-4.000 18.000-3,1.000 14.000 0,-1.000 11.000-1,1.000 14.000 0,-4.000 3.000-5,-6.000-2.000-7,-6.000-3.000-9,-6.000-3.000-6,-6.000 5.000-8,-2.000 17.000-6,-3.000 15.000-8,-3.000 16.000-6,1.000-1.000-2,6.000-15.000 0,7.000-15.000 2,6.000-16.000 0,3.000-26.000 1,0.000-33.000-2,0.000-35.000-1,0.000-34.000-2</inkml:trace>
</inkml:ink>
</file>

<file path=ppt/ink/ink30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0:54"/>
    </inkml:context>
    <inkml:brush xml:id="br0">
      <inkml:brushProperty name="width" value="0.0351414456963539" units="cm"/>
      <inkml:brushProperty name="height" value="0.0351414456963539" units="cm"/>
      <inkml:brushProperty name="color" value="#00bff3"/>
      <inkml:brushProperty name="ignorePressure" value="0"/>
    </inkml:brush>
  </inkml:definitions>
  <inkml:trace contextRef="#ctx0" brushRef="#br0">21300.000 56450.000 626,'-47.000'-69.000'6,"6.000"13.000"15,7.000 12.000 13,6.000 13.000 14,3.000 13.000 3,0.000 17.000-5,0.000 15.000-7,0.000 16.000-6,-2.000 13.000-5,-3.000 14.000-5,-3.000 11.000-4,-2.000 14.000-4,-6.000 11.000-6,-6.000 14.000-8,-6.000 11.000-5,-6.000 14.000-8,-2.000 3.000-8,3.000-2.000-7,3.000-3.000-8,4.000-3.000-7,4.000-12.000-3,6.000-18.000 3,7.000-19.000 3,6.000-18.000 4</inkml:trace>
</inkml:ink>
</file>

<file path=ppt/ink/ink30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0:54"/>
    </inkml:context>
    <inkml:brush xml:id="br0">
      <inkml:brushProperty name="width" value="0.0342574715614319" units="cm"/>
      <inkml:brushProperty name="height" value="0.0342574715614319" units="cm"/>
      <inkml:brushProperty name="color" value="#00bff3"/>
      <inkml:brushProperty name="ignorePressure" value="0"/>
    </inkml:brush>
  </inkml:definitions>
  <inkml:trace contextRef="#ctx0" brushRef="#br0">21150.000 56550.000 642,'73.000'26.000'76,"-3.000"4.000"-11,-3.000 3.000-10,-2.000 3.000-10,-1.000 4.000-9,3.000 7.000-6,3.000 6.000-6,4.000 7.000-7,-3.000 0.000-8,-5.000-2.000-10,-7.000-3.000-10,-5.000-3.000-11,-8.000-6.000-12,-5.000-5.000-15,-7.000-7.000-15,-5.000-5.000-13</inkml:trace>
</inkml:ink>
</file>

<file path=ppt/ink/ink3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4:08"/>
    </inkml:context>
    <inkml:brush xml:id="br0">
      <inkml:brushProperty name="width" value="0.0554975867271423" units="cm"/>
      <inkml:brushProperty name="height" value="0.0554975867271423" units="cm"/>
      <inkml:brushProperty name="color" value="#fed406"/>
      <inkml:brushProperty name="ignorePressure" value="0"/>
    </inkml:brush>
  </inkml:definitions>
  <inkml:trace contextRef="#ctx0" brushRef="#br0">32250.000 26000.000 396,'48.000'-68.000'32,"-3.000"17.000"0,-3.000 15.000-2,-2.000 16.000 0,-1.000 9.000-3,3.000 3.000-1,3.000 3.000-3,4.000 4.000-1,2.000 2.000-2,4.000 4.000 2,3.000 3.000 0,3.000 3.000 0,-4.000 3.000 0,-8.000 3.000-4,-10.000 3.000-4,-9.000 4.000-2,-7.000 2.000-4,-3.000 4.000-1,-3.000 3.000-3,-2.000 3.000-1,-8.000 4.000-3,-8.000 7.000-3,-10.000 6.000-1,-9.000 7.000-3,-9.000 0.000-2,-5.000-2.000 0,-7.000-3.000-1,-5.000-3.000 0,-6.000-2.000 0,-3.000 0.000 0,-3.000 0.000 0,-2.000 0.000 0,0.000-5.000 4,7.000-9.000 6,6.000-10.000 6,7.000-8.000 7,16.000-9.000 5,29.000-6.000 6,28.000-6.000 7,28.000-6.000 5,24.000-7.000 1,23.000-6.000-6,22.000-6.000-4,22.000-6.000-6,7.000-2.000-4,-6.000 3.000-1,-6.000 3.000-1,-6.000 4.000-3,-12.000 2.000-10,-15.000 4.000-23,-15.000 3.000-22,-16.000 3.000-21</inkml:trace>
</inkml:ink>
</file>

<file path=ppt/ink/ink30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0:57"/>
    </inkml:context>
    <inkml:brush xml:id="br0">
      <inkml:brushProperty name="width" value="0.0308018364012241" units="cm"/>
      <inkml:brushProperty name="height" value="0.0308018364012241" units="cm"/>
      <inkml:brushProperty name="color" value="#00bff3"/>
      <inkml:brushProperty name="ignorePressure" value="0"/>
    </inkml:brush>
  </inkml:definitions>
  <inkml:trace contextRef="#ctx0" brushRef="#br0">18650.000 50050.000 714,'-111.000'67.000'0,"28.000"-16.000"0,28.000-15.000 0,29.000-15.000 0,-3.000 5.000-1,-30.000 29.000 0,-32.000 28.000 0,-30.000 28.000-1,-4.000 3.000 1,25.000-22.000 4,25.000-22.000 5,25.000-21.000 3,15.000-14.000 4,7.000-2.000 4,6.000-3.000 4,7.000-3.000 4,10.000-9.000 0,16.000-11.000-3,15.000-14.000-4,17.000-11.000-2,10.000-11.000-3,6.000-5.000-4,7.000-7.000-2,6.000-5.000-2,7.000-11.000-2,10.000-11.000 0,10.000-14.000-1,9.000-11.000 0,9.000-12.000 0,9.000-9.000 0,10.000-10.000-1,10.000-8.000 1,8.000-11.000-1,10.000-8.000 0,10.000-10.000 1,9.000-9.000-1,7.000-2.000 0,7.000 6.000 0,6.000 7.000-2,7.000 6.000 0,5.000 3.000-1,7.000 0.000-1,6.000 0.000-2,7.000 0.000-2,4.000-8.000-1,3.000-16.000 1,3.000-15.000 1,4.000-15.000 0,2.000-12.000 0,4.000-6.000 1,3.000-6.000 0,3.000-6.000 0,1.000 1.000 1,1.000 9.000-1,-1.000 10.000 1,1.000 10.000-1,4.000-1.000 1,9.000-9.000-1,10.000-10.000 0,10.000-8.000-1,0.000-6.000 1,-5.000 1.000 2,-7.000-1.000 2,-5.000 1.000 3,-6.000 8.000 0,-3.000 20.000 1,-3.000 18.000 0,-2.000 20.000 0,0.000 8.000-1,7.000 1.000 0,6.000-1.000-2,7.000 1.000-1,-3.000-3.000-1,-8.000-2.000 0,-10.000-3.000 0,-9.000-3.000-1,-4.000-2.000 1,4.000 0.000-2,3.000 0.000 0,3.000 0.000-1,-5.000 7.000 0,-12.000 17.000 0,-13.000 15.000 0,-12.000 16.000 1,-13.000 10.000 0,-12.000 7.000 0,-13.000 6.000 0,-12.000 7.000 0,-13.000 5.000-1,-12.000 7.000-1,-13.000 6.000-1,-12.000 7.000-2,-12.000 4.000 0,-8.000 3.000 0,-10.000 3.000 0,-9.000 4.000 0,-7.000 1.000-1,-3.000 0.000-1,-3.000 0.000-3,-2.000 0.000-1,-6.000 0.000 0,-6.000 0.000 0,-6.000 0.000 2,-6.000 0.000 1,-6.000 3.000-1,-2.000 6.000-3,-3.000 7.000-2,-3.000 6.000-2,-4.000 4.000-3,-3.000 4.000-4,-3.000 3.000-3,-2.000 3.000-3</inkml:trace>
</inkml:ink>
</file>

<file path=ppt/ink/ink30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0:57"/>
    </inkml:context>
    <inkml:brush xml:id="br0">
      <inkml:brushProperty name="width" value="0.0308454521000385" units="cm"/>
      <inkml:brushProperty name="height" value="0.0308454521000385" units="cm"/>
      <inkml:brushProperty name="color" value="#00bff3"/>
      <inkml:brushProperty name="ignorePressure" value="0"/>
    </inkml:brush>
  </inkml:definitions>
  <inkml:trace contextRef="#ctx0" brushRef="#br0">32550.000 36550.000 713,'-2.000'-47.000'2,"-3.000"6.000"4,-3.000 7.000 4,-2.000 6.000 4,10.000 6.000 7,25.000 6.000 8,25.000 7.000 9,25.000 6.000 9,20.000 1.000-2,16.000-3.000-12,15.000-3.000-12,17.000-2.000-12,5.000-5.000-5,-3.000-2.000-2,-3.000-3.000 1,-2.000-3.000-1,-11.000-2.000-7,-15.000 0.000-17,-15.000 0.000-17,-16.000 0.000-15,-21.000 6.000-6,-24.000 13.000 4,-26.000 12.000 6,-24.000 13.000 5</inkml:trace>
</inkml:ink>
</file>

<file path=ppt/ink/ink30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0:57"/>
    </inkml:context>
    <inkml:brush xml:id="br0">
      <inkml:brushProperty name="width" value="0.0318274423480034" units="cm"/>
      <inkml:brushProperty name="height" value="0.0318274423480034" units="cm"/>
      <inkml:brushProperty name="color" value="#00bff3"/>
      <inkml:brushProperty name="ignorePressure" value="0"/>
    </inkml:brush>
  </inkml:definitions>
  <inkml:trace contextRef="#ctx0" brushRef="#br0">33550.000 36500.000 691,'-68.000'1.000'-22,"17.000"4.000"18,15.000 3.000 18,16.000 3.000 18,9.000 6.000 6,3.000 9.000-2,3.000 10.000-3,4.000 10.000-3,1.000 7.000-2,0.000 6.000-4,0.000 7.000-4,0.000 6.000-2,0.000 3.000-2,0.000 0.000-2,0.000 0.000-1,0.000 0.000-1,0.000 0.000-5,0.000 0.000-11,0.000 0.000-8,0.000 0.000-10,0.000-5.000-8,0.000-9.000-3,0.000-10.000-6,0.000-8.000-4,4.000-11.000 0,10.000-8.000 2,10.000-10.000 3,9.000-9.000 3,2.000-7.000 4,-2.000-3.000 5,-3.000-3.000 5,-3.000-2.000 4</inkml:trace>
</inkml:ink>
</file>

<file path=ppt/ink/ink30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0:58"/>
    </inkml:context>
    <inkml:brush xml:id="br0">
      <inkml:brushProperty name="width" value="0.0340670198202133" units="cm"/>
      <inkml:brushProperty name="height" value="0.0340670198202133" units="cm"/>
      <inkml:brushProperty name="color" value="#00bff3"/>
      <inkml:brushProperty name="ignorePressure" value="0"/>
    </inkml:brush>
  </inkml:definitions>
  <inkml:trace contextRef="#ctx0" brushRef="#br0">34300.000 36800.000 645,'-2.000'-86.000'0,"-3.000"28.000"1,-3.000 28.000 3,-2.000 29.000 3,-1.000 22.000 6,3.000 20.000 11,3.000 18.000 13,4.000 20.000 10,1.000 6.000 2,0.000-2.000-7,0.000-3.000-9,0.000-3.000-8,0.000-1.000-5,0.000 4.000-2,0.000 3.000-2,0.000 3.000-1,1.000-1.000-12,4.000-2.000-18,3.000-3.000-19,3.000-3.000-19,-1.000-7.000-9,-2.000-9.000 2,-3.000-10.000 1,-3.000-8.000 2</inkml:trace>
</inkml:ink>
</file>

<file path=ppt/ink/ink30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0:58"/>
    </inkml:context>
    <inkml:brush xml:id="br0">
      <inkml:brushProperty name="width" value="0.0338178835809231" units="cm"/>
      <inkml:brushProperty name="height" value="0.0338178835809231" units="cm"/>
      <inkml:brushProperty name="color" value="#00bff3"/>
      <inkml:brushProperty name="ignorePressure" value="0"/>
    </inkml:brush>
  </inkml:definitions>
  <inkml:trace contextRef="#ctx0" brushRef="#br0">32650.000 38450.000 650,'-90.000'-46.000'6,"23.000"10.000"11,22.000 10.000 13,22.000 9.000 11,16.000 9.000 3,14.000 9.000-4,11.000 10.000-4,14.000 10.000-4,22.000 2.000-5,35.000-3.000-3,35.000-3.000-4,34.000-2.000-4,31.000-9.000-4,28.000-12.000-7,28.000-13.000-7,29.000-12.000-7,11.000-9.000-3,-2.000-2.000-1,-3.000-3.000-1,-3.000-3.000-1,-24.000 2.000 0,-44.000 10.000 2,-43.000 10.000 2,-44.000 9.000 2,-29.000 4.000-8,-11.000 1.000-16,-14.000-1.000-18,-11.000 1.000-16</inkml:trace>
</inkml:ink>
</file>

<file path=ppt/ink/ink30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0:59"/>
    </inkml:context>
    <inkml:brush xml:id="br0">
      <inkml:brushProperty name="width" value="0.0361648425459862" units="cm"/>
      <inkml:brushProperty name="height" value="0.0361648425459862" units="cm"/>
      <inkml:brushProperty name="color" value="#00bff3"/>
      <inkml:brushProperty name="ignorePressure" value="0"/>
    </inkml:brush>
  </inkml:definitions>
  <inkml:trace contextRef="#ctx0" brushRef="#br0">20600.000 40350.000 608,'68.000'0.000'61,"-11.000"0.000"-12,-14.000 0.000-10,-11.000 0.000-12,-6.000 3.000-6,4.000 6.000-1,3.000 7.000-1,3.000 6.000-2,1.000 3.000-2,1.000 0.000-2,-1.000 0.000-1,1.000 0.000-4,1.000 1.000 0,3.000 4.000-1,3.000 3.000 0,4.000 3.000-1,4.000 1.000-1,6.000 1.000-1,7.000-1.000-1,6.000 1.000-2,3.000 1.000 0,0.000 3.000 0,0.000 3.000 0,0.000 4.000 1,4.000 2.000-1,10.000 4.000 0,10.000 3.000 1,9.000 3.000-1,6.000-1.000 0,3.000-2.000 1,3.000-3.000 0,4.000-3.000 1,2.000-1.000-2,4.000 4.000 0,3.000 3.000-1,3.000 3.000-1,3.000 3.000 0,3.000 3.000 0,3.000 3.000 0,4.000 4.000 0,-3.000 1.000 0,-5.000 0.000 0,-7.000 0.000 0,-5.000 0.000 0,-6.000 0.000 0,-3.000 0.000 0,-3.000 0.000 0,-2.000 0.000 1,-1.000 1.000-1,3.000 4.000 1,3.000 3.000 0,4.000 3.000 1,2.000 3.000 0,4.000 3.000 0,3.000 3.000-1,3.000 4.000 0,3.000 1.000 1,3.000 0.000-1,3.000 0.000 0,4.000 0.000 0,-1.000 0.000 0,-3.000 0.000 0,-3.000 0.000 1,-2.000 0.000-1,0.000 0.000 0,7.000 0.000 2,6.000 0.000 0,7.000 0.000 0,4.000-2.000 1,3.000-3.000 1,3.000-3.000 0,4.000-2.000 1,-1.000-3.000-1,-3.000 1.000-1,-3.000-1.000 0,-2.000 1.000-2,-3.000-3.000 0,1.000-2.000 0,-1.000-3.000 0,1.000-3.000 0,-4.000-4.000 0,-6.000-3.000-3,-6.000-3.000-1,-6.000-2.000-1,-2.000 0.000-1,3.000 7.000 0,3.000 6.000 0,4.000 7.000 1,2.000 2.000-1,4.000 1.000 1,3.000-1.000 1,3.000 1.000 0,3.000-1.000 1,3.000 1.000 1,3.000-1.000 3,4.000 1.000 1,1.000 1.000 1,0.000 3.000-1,0.000 3.000-1,0.000 4.000-1,0.000-1.000-2,0.000-3.000 0,0.000-3.000-1,0.000-2.000-1,0.000-3.000 0,0.000 1.000 0,0.000-1.000 1,0.000 1.000 1,-2.000-3.000 0,-3.000-2.000-1,-3.000-3.000 1,-2.000-3.000-1,-5.000-4.000-1,-2.000-3.000 1,-3.000-3.000-1,-3.000-2.000 0,-4.000-1.000 0,-3.000 3.000-1,-3.000 3.000 0,-2.000 4.000-1,-3.000 1.000 0,1.000 0.000 0,-1.000 0.000 1,1.000 0.000-1,-3.000 1.000 1,-2.000 4.000 0,-3.000 3.000 2,-3.000 3.000 1,-2.000-1.000-1,0.000-2.000 0,0.000-3.000-1,0.000-3.000-1,-4.000-4.000-2,-5.000-3.000-3,-7.000-3.000-2,-5.000-2.000-2,-8.000-6.000-2,-5.000-6.000 1,-7.000-6.000 1,-5.000-6.000 1,-11.000-7.000-2,-11.000-6.000-4,-14.000-6.000-4,-11.000-6.000-4</inkml:trace>
</inkml:ink>
</file>

<file path=ppt/ink/ink30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1:01"/>
    </inkml:context>
    <inkml:brush xml:id="br0">
      <inkml:brushProperty name="width" value="0.0382517389953136" units="cm"/>
      <inkml:brushProperty name="height" value="0.0382517389953136" units="cm"/>
      <inkml:brushProperty name="color" value="#00bff3"/>
      <inkml:brushProperty name="ignorePressure" value="0"/>
    </inkml:brush>
  </inkml:definitions>
  <inkml:trace contextRef="#ctx0" brushRef="#br0">39700.000 47900.000 575,'-150.000'-44.000'8,"50.000"13.000"17,50.000 12.000 16,50.000 13.000 17,34.000 6.000 2,19.000 0.000-13,19.000 0.000-12,19.000 0.000-13,9.000 0.000-7,0.000 0.000 0,0.000 0.000 1,0.000 0.000-1,-7.000 1.000-1,-11.000 4.000-1,-14.000 3.000-1,-11.000 3.000-1,-20.000 4.000-15,-24.000 7.000-29,-26.000 6.000-29,-24.000 7.000-29,-15.000-1.000-5,-3.000-6.000 19,-3.000-6.000 19,-2.000-6.000 20,0.000-6.000 16,7.000-2.000 15,6.000-3.000 15,7.000-3.000 15,4.000 2.000 10,3.000 10.000 8,3.000 10.000 7,4.000 9.000 6,4.000 6.000 0,6.000 3.000-7,7.000 3.000-9,6.000 4.000-7,3.000 2.000-5,0.000 4.000-2,0.000 3.000-2,0.000 3.000-2,0.000 4.000-3,0.000 7.000-5,0.000 6.000-6,0.000 7.000-4,0.000 2.000-6,0.000 1.000-5,0.000-1.000-4,0.000 1.000-6,0.000-3.000-4,0.000-2.000-4,0.000-3.000-4,0.000-3.000-4,0.000-4.000-2,0.000-3.000 2,0.000-3.000 2,0.000-2.000 1,-2.000-8.000 1,-3.000-8.000-2,-3.000-10.000-2,-2.000-9.000-2</inkml:trace>
</inkml:ink>
</file>

<file path=ppt/ink/ink30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1:01"/>
    </inkml:context>
    <inkml:brush xml:id="br0">
      <inkml:brushProperty name="width" value="0.0340243466198444" units="cm"/>
      <inkml:brushProperty name="height" value="0.0340243466198444" units="cm"/>
      <inkml:brushProperty name="color" value="#00bff3"/>
      <inkml:brushProperty name="ignorePressure" value="0"/>
    </inkml:brush>
  </inkml:definitions>
  <inkml:trace contextRef="#ctx0" brushRef="#br0">39250.000 49950.000 646,'-49.000'0.000'0,"4.000"0.000"0,3.000 0.000 0,3.000 0.000 0,-2.000 0.000 1,-6.000 0.000 0,-6.000 0.000 2,-6.000 0.000 2,1.000 0.000 2,9.000 0.000 4,10.000 0.000 4,10.000 0.000 5,19.000-5.000 4,32.000-9.000 5,31.000-10.000 3,32.000-8.000 4,25.000-4.000 1,23.000 3.000-4,22.000 3.000-2,22.000 4.000-4,8.000 4.000-5,-2.000 6.000-8,-3.000 7.000-9,-3.000 6.000-7,-7.000 6.000-9,-9.000 6.000-10,-10.000 7.000-9,-8.000 6.000-10,-20.000 1.000-2,-28.000-3.000 1,-28.000-3.000 4,-27.000-2.000 2,-15.000-1.000 0,0.000 3.000 1,0.000 3.000-2,0.000 4.000 0</inkml:trace>
</inkml:ink>
</file>

<file path=ppt/ink/ink30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1:03"/>
    </inkml:context>
    <inkml:brush xml:id="br0">
      <inkml:brushProperty name="width" value="0.0436301007866859" units="cm"/>
      <inkml:brushProperty name="height" value="0.0436301007866859" units="cm"/>
      <inkml:brushProperty name="color" value="#00bff3"/>
      <inkml:brushProperty name="ignorePressure" value="0"/>
    </inkml:brush>
  </inkml:definitions>
  <inkml:trace contextRef="#ctx0" brushRef="#br0">10300.000 39200.000 504,'-24.000'-69.000'2,"4.000"13.000"6,3.000 12.000 5,3.000 13.000 5,3.000 13.000 7,3.000 17.000 8,3.000 15.000 7,4.000 16.000 9,1.000 16.000 0,0.000 20.000-8,0.000 18.000-8,0.000 20.000-7,0.000 10.000-5,0.000 3.000-4,0.000 3.000-2,0.000 4.000-2,-2.000 2.000-3,-3.000 4.000 0,-3.000 3.000 0,-2.000 3.000-1,-3.000-1.000-3,1.000-2.000-3,-1.000-3.000-3,1.000-3.000-5,-1.000-1.000-1,1.000 4.000-1,-1.000 3.000 0,1.000 3.000-1,1.000-8.000 0,3.000-19.000-2,3.000-18.000-1,4.000-19.000-1,4.000-13.000 0,6.000-6.000-1,7.000-6.000 1,6.000-6.000-1,7.000-7.000-1,10.000-6.000-1,10.000-6.000-4,9.000-6.000-1,1.000-7.000 0,-6.000-6.000 2,-6.000-6.000 3,-6.000-6.000 1,-4.000-7.000 3,1.000-6.000 1,-1.000-6.000 1,1.000-6.000 2,-4.000-2.000 1,-6.000 3.000 1,-6.000 3.000 1,-6.000 4.000 1,-9.000 2.000 3,-8.000 4.000 6,-10.000 3.000 6,-9.000 3.000 4,-4.000 6.000 2,4.000 9.000-5,3.000 10.000-4,3.000 10.000-3,7.000-1.000-3,14.000-9.000 0,11.000-10.000 0,14.000-8.000-1,5.000-11.000 0,1.000-8.000-1,-1.000-10.000 0,1.000-9.000-2,1.000-9.000-1,3.000-5.000-1,3.000-7.000-3,4.000-5.000-1,-1.000-6.000-2,-3.000-3.000-1,-3.000-3.000-2,-2.000-2.000-2,-6.000 2.000 1,-6.000 9.000 2,-6.000 10.000 1,-6.000 10.000 3,-4.000 5.000 1,1.000 4.000 1,-1.000 3.000 0,1.000 3.000 1,-3.000 3.000 2,-2.000 3.000 0,-3.000 3.000 3,-3.000 4.000 1,-2.000 7.000 8,0.000 13.000 12,0.000 12.000 12,0.000 13.000 13,0.000 7.000 1,0.000 4.000-10,0.000 3.000-9,0.000 3.000-10,0.000 9.000-6,0.000 16.000-1,0.000 15.000-2,0.000 17.000-1,0.000 5.000-1,0.000-3.000 0,0.000-3.000 0,0.000-2.000-1,-2.000-5.000 1,-3.000-2.000-2,-3.000-3.000 0,-2.000-3.000-1,3.000-20.000-8,14.000-33.000-15,11.000-35.000-15,14.000-34.000-16,5.000-24.000-4,1.000-12.000 8,-1.000-13.000 8,1.000-12.000 8,-1.000-1.000 5,1.000 14.000 2,-1.000 11.000 4,1.000 14.000 2,-4.000 10.000 5,-6.000 9.000 7,-6.000 10.000 6,-6.000 10.000 7,-2.000 10.000 8,3.000 13.000 12,3.000 12.000 10,4.000 13.000 11,-1.000 10.000 1,-3.000 10.000-9,-3.000 10.000-7,-2.000 9.000-9,-3.000 6.000-6,1.000 3.000-1,-1.000 3.000-2,1.000 4.000-3,-1.000-3.000-2,1.000-5.000-2,-1.000-7.000-3,1.000-5.000-2,-1.000-6.000-4,1.000-3.000-7,-1.000-3.000-5,1.000-2.000-6,5.000-9.000-9,14.000-12.000-11,11.000-13.000-12,14.000-12.000-11,5.000-19.000-2,1.000-25.000 7,-1.000-25.000 7,1.000-25.000 6,-1.000-16.000 6,1.000-6.000 4,-1.000-6.000 3,1.000-6.000 3,-6.000 7.000 5,-8.000 22.000 3,-10.000 22.000 5,-9.000 23.000 4</inkml:trace>
</inkml:ink>
</file>

<file path=ppt/ink/ink30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1:03"/>
    </inkml:context>
    <inkml:brush xml:id="br0">
      <inkml:brushProperty name="width" value="0.0488127134740353" units="cm"/>
      <inkml:brushProperty name="height" value="0.0488127134740353" units="cm"/>
      <inkml:brushProperty name="color" value="#00bff3"/>
      <inkml:brushProperty name="ignorePressure" value="0"/>
    </inkml:brush>
  </inkml:definitions>
  <inkml:trace contextRef="#ctx0" brushRef="#br0">13250.000 39400.000 450,'-2.000'-94.000'1,"-3.000"13.000"1,-3.000 12.000 2,-2.000 13.000 1,-3.000 9.000 3,1.000 6.000 2,-1.000 7.000 2,1.000 6.000 3,-3.000 17.000 7,-2.000 28.000 13,-3.000 28.000 11,-3.000 29.000 13,-1.000 15.000 0,4.000 3.000-8,3.000 3.000-10,3.000 4.000-8,1.000 2.000-8,1.000 4.000-3,-1.000 3.000-3,1.000 3.000-5,1.000 4.000-1,3.000 7.000-1,3.000 6.000 0,4.000 7.000-1,1.000 4.000-1,0.000 3.000-4,0.000 3.000-3,0.000 4.000-4,0.000 1.000-4,0.000 0.000-5,0.000 0.000-4,0.000 0.000-4,0.000-5.000-4,0.000-9.000-4,0.000-10.000-3,0.000-8.000-4,0.000-12.000 0,0.000-12.000 0,0.000-13.000 2,0.000-12.000 1,3.000-13.000-2,6.000-12.000-7,7.000-13.000-5,6.000-12.000-6,3.000-13.000 1,0.000-12.000 8,0.000-13.000 8,0.000-12.000 8</inkml:trace>
</inkml:ink>
</file>

<file path=ppt/ink/ink3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4:10"/>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47200.000 31100.000 999,'-4.000'-71.000'0,"-5.000"10.000"0,-7.000 10.000 0,-5.000 9.000 0,-4.000 6.000-6,0.000 3.000-12,0.000 3.000-12,0.000 4.000-12</inkml:trace>
</inkml:ink>
</file>

<file path=ppt/ink/ink30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1:04"/>
    </inkml:context>
    <inkml:brush xml:id="br0">
      <inkml:brushProperty name="width" value="0.0390950553119183" units="cm"/>
      <inkml:brushProperty name="height" value="0.0390950553119183" units="cm"/>
      <inkml:brushProperty name="color" value="#00bff3"/>
      <inkml:brushProperty name="ignorePressure" value="0"/>
    </inkml:brush>
  </inkml:definitions>
  <inkml:trace contextRef="#ctx0" brushRef="#br0">14000.000 40100.000 562,'21.000'-69.000'2,"-5.000"13.000"4,-7.000 12.000 3,-5.000 13.000 5,-11.000 18.000 8,-11.000 26.000 15,-14.000 24.000 14,-11.000 26.000 14,-12.000 15.000 0,-9.000 6.000-15,-10.000 7.000-14,-8.000 6.000-16,-3.000-1.000-9,7.000-5.000-4,6.000-7.000-5,7.000-5.000-4,4.000-8.000-2,3.000-5.000 2,3.000-7.000 1,4.000-5.000 2,5.000-4.000 1,10.000 0.000 1,10.000 0.000 0,9.000 0.000 0,7.000-2.000 1,7.000-3.000 0,6.000-3.000 0,7.000-2.000-1,7.000-5.000 1,9.000-2.000-1,10.000-3.000 0,10.000-3.000-1,8.000-6.000 0,10.000-5.000 1,10.000-7.000-1,9.000-5.000 0,2.000-3.000 0,-2.000 4.000-3,-3.000 3.000-1,-3.000 3.000-3,-4.000 1.000-3,-3.000 1.000-5,-3.000-1.000-7,-2.000 1.000-5,-8.000-1.000-4,-8.000 1.000-5,-10.000-1.000-3,-9.000 1.000-4,-7.000 1.000-4,-3.000 3.000-2,-3.000 3.000-3,-2.000 4.000-3</inkml:trace>
</inkml:ink>
</file>

<file path=ppt/ink/ink30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1:18"/>
    </inkml:context>
    <inkml:brush xml:id="br0">
      <inkml:brushProperty name="width" value="0.0387420617043972" units="cm"/>
      <inkml:brushProperty name="height" value="0.0387420617043972" units="cm"/>
      <inkml:brushProperty name="color" value="#f2395b"/>
      <inkml:brushProperty name="ignorePressure" value="0"/>
    </inkml:brush>
  </inkml:definitions>
  <inkml:trace contextRef="#ctx0" brushRef="#br0">25050.000 56100.000 567,'0.000'-38.000'21,"0.000"26.000"12,0.000 24.000 11,0.000 26.000 12,0.000 19.000 2,0.000 17.000-11,0.000 15.000-9,0.000 16.000-9,-2.000 13.000-6,-3.000 14.000-1,-3.000 11.000-1,-2.000 14.000-2,-1.000 5.000-4,3.000 1.000-9,3.000-1.000-8,4.000 1.000-10,1.000-4.000-6,0.000-6.000-4,0.000-6.000-4,0.000-6.000-3,0.000-7.000-1,0.000-6.000 2,0.000-6.000 1,0.000-6.000 3,1.000-9.000-2,4.000-8.000-3,3.000-10.000-5,3.000-9.000-4,-1.000-12.000 0,-2.000-11.000 2,-3.000-14.000 3,-3.000-11.000 3,-1.000-9.000 4,4.000-3.000 5,3.000-3.000 7,3.000-2.000 5</inkml:trace>
</inkml:ink>
</file>

<file path=ppt/ink/ink30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1:18"/>
    </inkml:context>
    <inkml:brush xml:id="br0">
      <inkml:brushProperty name="width" value="0.0350816249847412" units="cm"/>
      <inkml:brushProperty name="height" value="0.0350816249847412" units="cm"/>
      <inkml:brushProperty name="color" value="#f2395b"/>
      <inkml:brushProperty name="ignorePressure" value="0"/>
    </inkml:brush>
  </inkml:definitions>
  <inkml:trace contextRef="#ctx0" brushRef="#br0">26300.000 56850.000 627,'-5.000'-65.000'29,"-9.000"23.000"11,-10.000 22.000 12,-8.000 22.000 12,-6.000 16.000-3,1.000 14.000-17,-1.000 11.000-16,1.000 14.000-17,-1.000 7.000-9,1.000 3.000-3,-1.000 3.000-3,1.000 4.000-3,-4.000-1.000-3,-6.000-3.000 1,-6.000-3.000-2,-6.000-2.000 0,-1.000-5.000-1,7.000-2.000 0,6.000-3.000-1,7.000-3.000 1,2.000-4.000 0,1.000-3.000 4,-1.000-3.000 2,1.000-2.000 2,5.000-3.000 8,14.000 1.000 9,11.000-1.000 11,14.000 1.000 9,10.000-4.000 2,9.000-6.000-8,10.000-6.000-8,10.000-6.000-8,7.000-4.000-6,6.000 1.000-3,7.000-1.000-2,6.000 1.000-3,3.000 1.000-5,0.000 3.000-7,0.000 3.000-6,0.000 4.000-7,0.000-1.000-7,0.000-3.000-4,0.000-3.000-6,0.000-2.000-6,-7.000-3.000 1,-11.000 1.000 4,-14.000-1.000 4,-11.000 1.000 5</inkml:trace>
</inkml:ink>
</file>

<file path=ppt/ink/ink30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1:19"/>
    </inkml:context>
    <inkml:brush xml:id="br0">
      <inkml:brushProperty name="width" value="0.0375671647489071" units="cm"/>
      <inkml:brushProperty name="height" value="0.0375671647489071" units="cm"/>
      <inkml:brushProperty name="color" value="#f2395b"/>
      <inkml:brushProperty name="ignorePressure" value="0"/>
    </inkml:brush>
  </inkml:definitions>
  <inkml:trace contextRef="#ctx0" brushRef="#br0">26950.000 57050.000 585,'-40.000'-25.000'-39,"23.000"0.000"35,22.000 0.000 36,22.000 0.000 34,13.000 3.000 9,7.000 6.000-18,6.000 7.000-19,7.000 6.000-17,-1.000 1.000-14,-6.000-3.000-7,-6.000-3.000-9,-6.000-2.000-7,-6.000 2.000-5,-2.000 9.000-2,-3.000 10.000 0,-3.000 10.000-2,-6.000 5.000-1,-5.000 4.000-1,-7.000 3.000 1,-5.000 3.000-2,-8.000-4.000 4,-5.000-8.000 7,-7.000-10.000 8,-5.000-9.000 8,-4.000-4.000 6,0.000 4.000 9,0.000 3.000 6,0.000 3.000 9,1.000 4.000 6,4.000 7.000 7,3.000 6.000 8,3.000 7.000 6,3.000 4.000-2,3.000 3.000-12,3.000 3.000-12,4.000 4.000-11,1.000 2.000-7,0.000 4.000-1,0.000 3.000-2,0.000 3.000-1,0.000 4.000-7,0.000 7.000-13,0.000 6.000-11,0.000 7.000-12,0.000 4.000-5,0.000 3.000 1,0.000 3.000 1,0.000 4.000 2,0.000-7.000 3,0.000-16.000 5,0.000-15.000 5,0.000-15.000 5,-2.000-11.000-1,-3.000-2.000-6,-3.000-3.000-6,-2.000-3.000-6</inkml:trace>
</inkml:ink>
</file>

<file path=ppt/ink/ink30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1:19"/>
    </inkml:context>
    <inkml:brush xml:id="br0">
      <inkml:brushProperty name="width" value="0.0345303565263748" units="cm"/>
      <inkml:brushProperty name="height" value="0.0345303565263748" units="cm"/>
      <inkml:brushProperty name="color" value="#f2395b"/>
      <inkml:brushProperty name="ignorePressure" value="0"/>
    </inkml:brush>
  </inkml:definitions>
  <inkml:trace contextRef="#ctx0" brushRef="#br0">26650.000 58800.000 637,'-66.000'-25.000'8,"19.000"0.000"19,19.000 0.000 18,19.000 0.000 17,15.000 1.000 3,13.000 4.000-13,12.000 3.000-11,13.000 3.000-12,9.000 1.000-11,6.000 1.000-6,7.000-1.000-9,6.000 1.000-6,6.000 1.000-8,6.000 3.000-5,7.000 3.000-7,6.000 4.000-7,1.000 1.000-3,-3.000 0.000-2,-3.000 0.000-3,-2.000 0.000-1,-11.000 0.000-2,-15.000 0.000 1,-15.000 0.000-2,-16.000 0.000 1</inkml:trace>
</inkml:ink>
</file>

<file path=ppt/ink/ink30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1:19"/>
    </inkml:context>
    <inkml:brush xml:id="br0">
      <inkml:brushProperty name="width" value="0.0444969460368156" units="cm"/>
      <inkml:brushProperty name="height" value="0.0444969460368156" units="cm"/>
      <inkml:brushProperty name="color" value="#f2395b"/>
      <inkml:brushProperty name="ignorePressure" value="0"/>
    </inkml:brush>
  </inkml:definitions>
  <inkml:trace contextRef="#ctx0" brushRef="#br0">28750.000 55850.000 494,'-21.000'-149.000'29,"10.000"54.000"12,10.000 53.000 13,9.000 53.000 13,4.000 34.000 0,1.000 16.000-11,-1.000 15.000-11,1.000 17.000-12,-1.000 14.000-7,1.000 17.000-3,-1.000 15.000-4,1.000 16.000-2,-3.000 13.000-4,-2.000 14.000-4,-3.000 11.000-4,-3.000 14.000-3,1.000 2.000-7,6.000-6.000-6,7.000-6.000-9,6.000-6.000-7,1.000-7.000-3,-3.000-6.000 2,-3.000-6.000 2,-2.000-6.000 1,-5.000-10.000-2,-2.000-12.000-7,-3.000-13.000-7,-3.000-12.000-7,-2.000-16.000 0,0.000-19.000 4,0.000-18.000 6,0.000-19.000 5,0.000-12.000 4,0.000-2.000 3,0.000-3.000 5,0.000-3.000 3</inkml:trace>
</inkml:ink>
</file>

<file path=ppt/ink/ink30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1:20"/>
    </inkml:context>
    <inkml:brush xml:id="br0">
      <inkml:brushProperty name="width" value="0.034078061580658" units="cm"/>
      <inkml:brushProperty name="height" value="0.034078061580658" units="cm"/>
      <inkml:brushProperty name="color" value="#f2395b"/>
      <inkml:brushProperty name="ignorePressure" value="0"/>
    </inkml:brush>
  </inkml:definitions>
  <inkml:trace contextRef="#ctx0" brushRef="#br0">29000.000 55450.000 645,'-22.000'-94.000'2,"6.000"13.000"3,7.000 12.000 3,6.000 13.000 3,-1.000 18.000 10,-5.000 26.000 13,-7.000 24.000 16,-5.000 26.000 13,-8.000 24.000 0,-5.000 26.000-16,-7.000 24.000-15,-5.000 26.000-16,-4.000 12.000-14,0.000 0.000-11,0.000 0.000-12,0.000 0.000-12,4.000-10.000-8,10.000-18.000-5,10.000-19.000-4,9.000-18.000-5,4.000-18.000 1,1.000-16.000 7,-1.000-15.000 8,1.000-15.000 7</inkml:trace>
</inkml:ink>
</file>

<file path=ppt/ink/ink30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1:20"/>
    </inkml:context>
    <inkml:brush xml:id="br0">
      <inkml:brushProperty name="width" value="0.0323575586080551" units="cm"/>
      <inkml:brushProperty name="height" value="0.0323575586080551" units="cm"/>
      <inkml:brushProperty name="color" value="#f2395b"/>
      <inkml:brushProperty name="ignorePressure" value="0"/>
    </inkml:brush>
  </inkml:definitions>
  <inkml:trace contextRef="#ctx0" brushRef="#br0">29000.000 55700.000 679,'29.000'-63.000'89,"10.000"26.000"-14,10.000 24.000-14,9.000 26.000-14,7.000 21.000-16,7.000 19.000-14,6.000 19.000-16,7.000 19.000-16,-4.000 1.000-6,-12.000-16.000 3,-13.000-15.000 3,-12.000-15.000 3,-9.000-9.000-6,-2.000 1.000-17,-3.000-1.000-17,-3.000 1.000-17</inkml:trace>
</inkml:ink>
</file>

<file path=ppt/ink/ink30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1:20"/>
    </inkml:context>
    <inkml:brush xml:id="br0">
      <inkml:brushProperty name="width" value="0.0415312014520168" units="cm"/>
      <inkml:brushProperty name="height" value="0.0415312014520168" units="cm"/>
      <inkml:brushProperty name="color" value="#f2395b"/>
      <inkml:brushProperty name="ignorePressure" value="0"/>
    </inkml:brush>
  </inkml:definitions>
  <inkml:trace contextRef="#ctx0" brushRef="#br0">35600.000 55800.000 529,'0.000'-36.000'11,"0.000"28.000"21,0.000 28.000 23,0.000 29.000 20,0.000 16.000 4,0.000 7.000-16,0.000 6.000-14,0.000 7.000-17,-2.000 18.000-8,-3.000 31.000-5,-3.000 32.000-4,-2.000 31.000-4,-3.000 15.000-5,1.000 1.000-8,-1.000-1.000-6,1.000 1.000-7,1.000-7.000-6,3.000-12.000-4,3.000-13.000-4,4.000-12.000-3,4.000-18.000-5,6.000-21.000-5,7.000-22.000-4,6.000-22.000-4</inkml:trace>
</inkml:ink>
</file>

<file path=ppt/ink/ink30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1:21"/>
    </inkml:context>
    <inkml:brush xml:id="br0">
      <inkml:brushProperty name="width" value="0.034434400498867" units="cm"/>
      <inkml:brushProperty name="height" value="0.034434400498867" units="cm"/>
      <inkml:brushProperty name="color" value="#f2395b"/>
      <inkml:brushProperty name="ignorePressure" value="0"/>
    </inkml:brush>
  </inkml:definitions>
  <inkml:trace contextRef="#ctx0" brushRef="#br0">36700.000 56450.000 638,'-5.000'-68.000'30,"-9.000"17.000"12,-10.000 15.000 10,-8.000 16.000 12,-8.000 18.000-2,-2.000 22.000-14,-3.000 22.000-14,-3.000 23.000-15,-4.000 10.000-10,-3.000 0.000-7,-3.000 0.000-7,-2.000 0.000-7,-3.000-2.000-3,1.000-3.000-1,-1.000-3.000-1,1.000-2.000 0,4.000-6.000 0,9.000-6.000 3,10.000-6.000 1,10.000-6.000 3,8.000-4.000 6,10.000 1.000 7,10.000-1.000 9,9.000 1.000 8,9.000-3.000 2,9.000-2.000-4,10.000-3.000-4,10.000-3.000-4,8.000-2.000-5,10.000 0.000-8,10.000 0.000-8,9.000 0.000-7,4.000-2.000-5,1.000-3.000-2,-1.000-3.000-2,1.000-2.000-3,-7.000-5.000-4,-12.000-2.000-6,-13.000-3.000-7,-12.000-3.000-6</inkml:trace>
</inkml:ink>
</file>

<file path=ppt/ink/ink3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4:11"/>
    </inkml:context>
    <inkml:brush xml:id="br0">
      <inkml:brushProperty name="width" value="0.0508486405014992" units="cm"/>
      <inkml:brushProperty name="height" value="0.0508486405014992" units="cm"/>
      <inkml:brushProperty name="color" value="#f2395b"/>
      <inkml:brushProperty name="ignorePressure" value="0"/>
    </inkml:brush>
  </inkml:definitions>
  <inkml:trace contextRef="#ctx0" brushRef="#br0">32300.000 25750.000 432,'-18.000'-24.000'10,"17.000"4.000"19,15.000 3.000 19,16.000 3.000 19,12.000 3.000 4,9.000 3.000-12,10.000 3.000-11,10.000 4.000-13,0.000 1.000-8,-5.000 0.000-5,-7.000 0.000-6,-5.000 0.000-5,-9.000 7.000-5,-9.000 17.000-2,-10.000 15.000-3,-8.000 16.000-3,-14.000 9.000-1,-15.000 3.000 0,-15.000 3.000 1,-16.000 4.000-1,-8.000-1.000 0,0.000-3.000 0,0.000-3.000-2,0.000-2.000 0,0.000-5.000 0,0.000-2.000 0,0.000-3.000 2,0.000-3.000 0,1.000-6.000 1,4.000-5.000 1,3.000-7.000-1,3.000-5.000 0,15.000-4.000 4,29.000 0.000 9,28.000 0.000 8,28.000 0.000 9,14.000-7.000 1,0.000-11.000-4,0.000-14.000-4,0.000-11.000-5,1.000-7.000-5,4.000 0.000-8,3.000 0.000-6,3.000 0.000-8,-4.000 3.000-3,-8.000 6.000 1,-10.000 7.000 2,-9.000 6.000 2,-7.000 3.000-14,-3.000 0.000-27,-3.000 0.000-27,-2.000 0.000-28</inkml:trace>
</inkml:ink>
</file>

<file path=ppt/ink/ink30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1:21"/>
    </inkml:context>
    <inkml:brush xml:id="br0">
      <inkml:brushProperty name="width" value="0.0329822860658169" units="cm"/>
      <inkml:brushProperty name="height" value="0.0329822860658169" units="cm"/>
      <inkml:brushProperty name="color" value="#f2395b"/>
      <inkml:brushProperty name="ignorePressure" value="0"/>
    </inkml:brush>
  </inkml:definitions>
  <inkml:trace contextRef="#ctx0" brushRef="#br0">37250.000 56650.000 667,'-13.000'-71.000'55,"26.000"10.000"-1,24.000 10.000-2,26.000 9.000-1,10.000 9.000-7,-3.000 9.000-9,-3.000 10.000-11,-2.000 10.000-10,-6.000 5.000-11,-6.000 4.000-8,-6.000 3.000-10,-6.000 3.000-9,-7.000 3.000-3,-6.000 3.000 4,-6.000 3.000 3,-6.000 4.000 3</inkml:trace>
</inkml:ink>
</file>

<file path=ppt/ink/ink30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1:21"/>
    </inkml:context>
    <inkml:brush xml:id="br0">
      <inkml:brushProperty name="width" value="0.0348449684679508" units="cm"/>
      <inkml:brushProperty name="height" value="0.0348449684679508" units="cm"/>
      <inkml:brushProperty name="color" value="#f2395b"/>
      <inkml:brushProperty name="ignorePressure" value="0"/>
    </inkml:brush>
  </inkml:definitions>
  <inkml:trace contextRef="#ctx0" brushRef="#br0">37700.000 56700.000 631,'-47.000'21.000'-13,"6.000"-5.000"13,7.000-7.000 15,6.000-5.000 14,4.000 3.000 10,4.000 17.000 9,3.000 15.000 7,3.000 16.000 8,3.000 7.000-5,3.000 1.000-16,3.000-1.000-17,4.000 1.000-18,1.000 1.000-14,0.000 3.000-13,0.000 3.000-13,0.000 4.000-13,1.000-6.000-7,4.000-11.000-3,3.000-14.000-3,3.000-11.000-2</inkml:trace>
</inkml:ink>
</file>

<file path=ppt/ink/ink30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1:21"/>
    </inkml:context>
    <inkml:brush xml:id="br0">
      <inkml:brushProperty name="width" value="0.0361971482634544" units="cm"/>
      <inkml:brushProperty name="height" value="0.0361971482634544" units="cm"/>
      <inkml:brushProperty name="color" value="#f2395b"/>
      <inkml:brushProperty name="ignorePressure" value="0"/>
    </inkml:brush>
  </inkml:definitions>
  <inkml:trace contextRef="#ctx0" brushRef="#br0">37950.000 56700.000 607,'-22.000'-18.000'108,"6.000"17.000"-21,7.000 15.000-21,6.000 16.000-20,3.000 12.000-15,0.000 9.000-6,0.000 10.000-7,0.000 10.000-7,-2.000 5.000-11,-3.000 4.000-11,-3.000 3.000-13,-2.000 3.000-13,-5.000-1.000-9,-2.000-2.000-6,-3.000-3.000-6,-3.000-3.000-6,-1.000-9.000 3,4.000-11.000 11,3.000-14.000 11,3.000-11.000 10</inkml:trace>
</inkml:ink>
</file>

<file path=ppt/ink/ink30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1:21"/>
    </inkml:context>
    <inkml:brush xml:id="br0">
      <inkml:brushProperty name="width" value="0.0373704433441162" units="cm"/>
      <inkml:brushProperty name="height" value="0.0373704433441162" units="cm"/>
      <inkml:brushProperty name="color" value="#f2395b"/>
      <inkml:brushProperty name="ignorePressure" value="0"/>
    </inkml:brush>
  </inkml:definitions>
  <inkml:trace contextRef="#ctx0" brushRef="#br0">37200.000 58150.000 588,'-91.000'-2.000'13,"19.000"-3.000"1,19.000-3.000 1,19.000-2.000 0,16.000-8.000 7,17.000-8.000 13,15.000-10.000 12,16.000-9.000 12,13.000-4.000 1,14.000 4.000-12,11.000 3.000-11,14.000 3.000-12,5.000 4.000-10,1.000 7.000-9,-1.000 6.000-8,1.000 7.000-9,1.000 5.000-3,3.000 7.000 1,3.000 6.000 3,4.000 7.000 1,-9.000 2.000 2,-18.000 1.000 0,-19.000-1.000 0,-18.000 1.000 0,-10.000-1.000-10,0.000 1.000-21,0.000-1.000-21,0.000 1.000-21</inkml:trace>
</inkml:ink>
</file>

<file path=ppt/ink/ink30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1:22"/>
    </inkml:context>
    <inkml:brush xml:id="br0">
      <inkml:brushProperty name="width" value="0.0435789823532104" units="cm"/>
      <inkml:brushProperty name="height" value="0.0435789823532104" units="cm"/>
      <inkml:brushProperty name="color" value="#f2395b"/>
      <inkml:brushProperty name="ignorePressure" value="0"/>
    </inkml:brush>
  </inkml:definitions>
  <inkml:trace contextRef="#ctx0" brushRef="#br0">39450.000 55300.000 504,'0.000'-93.000'5,"0.000"17.000"8,0.000 15.000 9,0.000 16.000 9,3.000 15.000 7,6.000 16.000 4,7.000 15.000 4,6.000 17.000 5,1.000 16.000 0,-3.000 19.000-8,-3.000 19.000-5,-2.000 19.000-8,-3.000 12.000-4,1.000 6.000-5,-1.000 7.000-5,1.000 6.000-4,-3.000 4.000-4,-2.000 4.000-6,-3.000 3.000-4,-3.000 3.000-6,-2.000 1.000-2,0.000 1.000 1,0.000-1.000 1,0.000 1.000 0,0.000-6.000-8,0.000-8.000-17,0.000-10.000-17,0.000-9.000-18,0.000-13.000-5,0.000-16.000 7,0.000-15.000 6,0.000-15.000 6</inkml:trace>
</inkml:ink>
</file>

<file path=ppt/ink/ink30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1:22"/>
    </inkml:context>
    <inkml:brush xml:id="br0">
      <inkml:brushProperty name="width" value="0.0444058366119862" units="cm"/>
      <inkml:brushProperty name="height" value="0.0444058366119862" units="cm"/>
      <inkml:brushProperty name="color" value="#f2395b"/>
      <inkml:brushProperty name="ignorePressure" value="0"/>
    </inkml:brush>
  </inkml:definitions>
  <inkml:trace contextRef="#ctx0" brushRef="#br0">39100.000 57200.000 495,'-22.000'-91.000'22,"6.000"19.000"-5,7.000 19.000-4,6.000 19.000-5,7.000 18.000 6,10.000 19.000 15,10.000 19.000 15,9.000 19.000 15,1.000 13.000 3,-6.000 10.000-9,-6.000 10.000-10,-6.000 9.000-8,-6.000 4.000-8,-2.000 1.000-5,-3.000-1.000-3,-3.000 1.000-5,-1.000-6.000-4,4.000-8.000-3,3.000-10.000-2,3.000-9.000-4,7.000-13.000-2,14.000-16.000-6,11.000-15.000-4,14.000-15.000-4,7.000-21.000-2,3.000-25.000 2,3.000-25.000 2,4.000-25.000 2,5.000-21.000-3,10.000-15.000-9,10.000-15.000-8,9.000-16.000-10,-1.000-1.000-3,-8.000 17.000-1,-10.000 15.000 0,-9.000 16.000 0,-13.000 16.000 2,-16.000 20.000 3,-15.000 18.000 3,-15.000 20.000 5</inkml:trace>
</inkml:ink>
</file>

<file path=ppt/ink/ink30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1:24"/>
    </inkml:context>
    <inkml:brush xml:id="br0">
      <inkml:brushProperty name="width" value="0.0358046554028988" units="cm"/>
      <inkml:brushProperty name="height" value="0.0358046554028988" units="cm"/>
      <inkml:brushProperty name="color" value="#f2395b"/>
      <inkml:brushProperty name="ignorePressure" value="0"/>
    </inkml:brush>
  </inkml:definitions>
  <inkml:trace contextRef="#ctx0" brushRef="#br0">27300.000 60050.000 614,'-4.000'-88.000'18,"-5.000"26.000"-1,-7.000 24.000-1,-5.000 26.000 0,-6.000 12.000 0,-3.000 0.000 1,-3.000 0.000 0,-2.000 0.000 2,-5.000 7.000-2,-2.000 17.000-1,-3.000 15.000-3,-3.000 16.000-2,-2.000 7.000-1,0.000 1.000-1,0.000-1.000 1,0.000 1.000 0,1.000-1.000-1,4.000 1.000 0,3.000-1.000 0,3.000 1.000-1,3.000-4.000-1,3.000-6.000 0,3.000-6.000-1,4.000-6.000 0,5.000-6.000-2,10.000-2.000-3,10.000-3.000-3,9.000-3.000-4,12.000-6.000 0,16.000-5.000 0,15.000-7.000 1,17.000-5.000 1,5.000-8.000 2,-3.000-5.000 1,-3.000-7.000 0,-2.000-5.000 3,-5.000-4.000 0,-2.000 0.000 1,-3.000 0.000 1,-3.000 0.000 2,-6.000 1.000 0,-5.000 4.000 0,-7.000 3.000 0,-5.000 3.000 1,-8.000-4.000 1,-5.000-8.000 4,-7.000-10.000 3,-5.000-9.000 3,-4.000-13.000-2,0.000-16.000-7,0.000-15.000-8,0.000-15.000-8,-4.000-6.000-6,-5.000 7.000-2,-7.000 6.000-4,-5.000 7.000-4,-1.000 10.000-1,6.000 16.000 3,7.000 15.000 1,6.000 17.000 2,7.000 10.000-5,10.000 6.000-11,10.000 7.000-12,9.000 6.000-11,4.000 3.000 0,1.000 0.000 11,-1.000 0.000 12,1.000 0.000 10,-3.000 0.000 8,-2.000 0.000 3,-3.000 0.000 4,-3.000 0.000 4,-2.000-2.000 2,0.000-3.000 2,0.000-3.000 1,0.000-2.000 2,-2.000-3.000 2,-3.000 1.000 3,-3.000-1.000 3,-2.000 1.000 3,-1.000-1.000 3,3.000 1.000 6,3.000-1.000 5,4.000 1.000 5,1.000 1.000 5,0.000 3.000 4,0.000 3.000 3,0.000 4.000 4,-4.000 10.000 0,-5.000 19.000-6,-7.000 19.000-6,-5.000 19.000-5,-4.000 13.000-6,0.000 10.000-6,0.000 10.000-6,0.000 9.000-6,-2.000 4.000-6,-3.000 1.000-9,-3.000-1.000-7,-2.000 1.000-8,-1.000-9.000-3,3.000-15.000 2,3.000-15.000 0,4.000-16.000 3,2.000-26.000-7,4.000-33.000-11,3.000-35.000-12,3.000-34.000-13,-1.000-16.000 1,-2.000 3.000 15,-3.000 3.000 13,-3.000 4.000 14,-1.000 4.000 11,4.000 6.000 9,3.000 7.000 8,3.000 6.000 8,3.000 6.000 7,3.000 6.000 4,3.000 7.000 3,4.000 6.000 5,2.000 4.000 1,4.000 4.000-2,3.000 3.000-2,3.000 3.000-2,3.000 3.000-3,3.000 3.000-5,3.000 3.000-5,4.000 4.000-4,-1.000 1.000-7,-3.000 0.000-9,-3.000 0.000-10,-2.000 0.000-10,-5.000 1.000-4,-2.000 4.000 1,-3.000 3.000-1,-3.000 3.000 1,-2.000-1.000 2,0.000-2.000 4,0.000-3.000 4,0.000-3.000 3</inkml:trace>
</inkml:ink>
</file>

<file path=ppt/ink/ink30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1:24"/>
    </inkml:context>
    <inkml:brush xml:id="br0">
      <inkml:brushProperty name="width" value="0.0360100343823433" units="cm"/>
      <inkml:brushProperty name="height" value="0.0360100343823433" units="cm"/>
      <inkml:brushProperty name="color" value="#f2395b"/>
      <inkml:brushProperty name="ignorePressure" value="0"/>
    </inkml:brush>
  </inkml:definitions>
  <inkml:trace contextRef="#ctx0" brushRef="#br0">28900.000 59250.000 610,'-44.000'-40.000'10,"13.000"23.000"18,12.000 22.000 20,13.000 22.000 18,6.000 16.000 4,0.000 14.000-14,0.000 11.000-14,0.000 14.000-12,0.000 16.000-10,0.000 22.000-7,0.000 22.000-7,0.000 23.000-5,1.000 11.000-9,4.000 4.000-7,3.000 3.000-9,3.000 3.000-8,3.000-5.000-6,3.000-12.000-2,3.000-13.000-3,4.000-12.000-2,-1.000-21.000-1,-3.000-28.000 2,-3.000-28.000 2,-2.000-27.000 1</inkml:trace>
</inkml:ink>
</file>

<file path=ppt/ink/ink30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1:24"/>
    </inkml:context>
    <inkml:brush xml:id="br0">
      <inkml:brushProperty name="width" value="0.0399737879633904" units="cm"/>
      <inkml:brushProperty name="height" value="0.0399737879633904" units="cm"/>
      <inkml:brushProperty name="color" value="#f2395b"/>
      <inkml:brushProperty name="ignorePressure" value="0"/>
    </inkml:brush>
  </inkml:definitions>
  <inkml:trace contextRef="#ctx0" brushRef="#br0">29800.000 59400.000 550,'-15.000'-19.000'52,"23.000"13.000"3,22.000 12.000 5,22.000 13.000 3,8.000 6.000-4,-2.000 0.000-13,-3.000 0.000-11,-3.000 0.000-11,-4.000 0.000-9,-3.000 0.000-3,-3.000 0.000-3,-2.000 0.000-4,-3.000 1.000-2,1.000 4.000-2,-1.000 3.000-3,1.000 3.000-2,-4.000 1.000 0,-6.000 1.000 0,-6.000-1.000 1,-6.000 1.000 0,-7.000 1.000 2,-6.000 3.000 2,-6.000 3.000 2,-6.000 4.000 2,-7.000 1.000 1,-6.000 0.000 0,-6.000 0.000-2,-6.000 0.000 0,-6.000 1.000-1,-2.000 4.000-5,-3.000 3.000-2,-3.000 3.000-4,-4.000 3.000-4,-3.000 3.000-8,-3.000 3.000-6,-2.000 4.000-7,-1.000-3.000-5,3.000-5.000-3,3.000-7.000-2,4.000-5.000-2,7.000-8.000-1,13.000-5.000 1,12.000-7.000 3,13.000-5.000 1</inkml:trace>
</inkml:ink>
</file>

<file path=ppt/ink/ink30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1:25"/>
    </inkml:context>
    <inkml:brush xml:id="br0">
      <inkml:brushProperty name="width" value="0.037990178912878" units="cm"/>
      <inkml:brushProperty name="height" value="0.037990178912878" units="cm"/>
      <inkml:brushProperty name="color" value="#f2395b"/>
      <inkml:brushProperty name="ignorePressure" value="0"/>
    </inkml:brush>
  </inkml:definitions>
  <inkml:trace contextRef="#ctx0" brushRef="#br0">29250.000 60500.000 579,'-44.000'-69.000'0,"13.000"13.000"16,12.000 12.000 16,13.000 13.000 15,7.000 15.000 8,4.000 19.000-2,3.000 19.000-1,3.000 19.000-2,-1.000 16.000-5,-2.000 17.000-12,-3.000 15.000-10,-3.000 16.000-10,-1.000 10.000-12,4.000 7.000-9,3.000 6.000-11,3.000 7.000-10,-1.000-9.000-7,-2.000-21.000-2,-3.000-22.000-3,-3.000-22.000-3,-1.000-15.000-2,4.000-5.000-1,3.000-7.000-2,3.000-5.000-1</inkml:trace>
</inkml:ink>
</file>

<file path=ppt/ink/ink3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4:12"/>
    </inkml:context>
    <inkml:brush xml:id="br0">
      <inkml:brushProperty name="width" value="0.0490962378680706" units="cm"/>
      <inkml:brushProperty name="height" value="0.0490962378680706" units="cm"/>
      <inkml:brushProperty name="color" value="#f2395b"/>
      <inkml:brushProperty name="ignorePressure" value="0"/>
    </inkml:brush>
  </inkml:definitions>
  <inkml:trace contextRef="#ctx0" brushRef="#br0">32650.000 29500.000 448,'137.000'0.000'140,"-24.000"0.000"-33,-26.000 0.000-31,-24.000 0.000-33,-17.000 3.000-18,-5.000 6.000-5,-7.000 7.000-5,-5.000 6.000-5,-9.000 6.000-2,-9.000 6.000 0,-10.000 7.000 0,-8.000 6.000-1,-12.000 7.000-3,-12.000 10.000-8,-13.000 10.000-9,-12.000 9.000-8,-4.000-2.000-2,7.000-12.000 3,6.000-13.000 4,7.000-12.000 4,4.000-9.000 3,3.000-2.000 2,3.000-3.000 3,4.000-3.000 3,10.000-4.000 5,19.000-3.000 8,19.000-3.000 7,19.000-2.000 7,10.000-5.000 2,4.000-2.000-3,3.000-3.000-3,3.000-3.000-3,1.000-4.000-4,1.000-3.000-4,-1.000-3.000-3,1.000-2.000-3,-4.000-3.000-2,-6.000 1.000 0,-6.000-1.000 1,-6.000 1.000 1,-4.000-1.000-3,1.000 1.000-9,-1.000-1.000-7,1.000 1.000-8</inkml:trace>
</inkml:ink>
</file>

<file path=ppt/ink/ink30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1:26"/>
    </inkml:context>
    <inkml:brush xml:id="br0">
      <inkml:brushProperty name="width" value="0.045005489140749" units="cm"/>
      <inkml:brushProperty name="height" value="0.045005489140749" units="cm"/>
      <inkml:brushProperty name="color" value="#f2395b"/>
      <inkml:brushProperty name="ignorePressure" value="0"/>
    </inkml:brush>
  </inkml:definitions>
  <inkml:trace contextRef="#ctx0" brushRef="#br0">31050.000 59350.000 488,'-21.000'-19.000'28,"10.000"13.000"19,10.000 12.000 19,9.000 13.000 19,4.000 12.000 1,1.000 13.000-18,-1.000 12.000-18,1.000 13.000-17,-1.000 6.000-11,1.000 0.000-7,-1.000 0.000-6,1.000 0.000-7,-1.000-4.000-3,1.000-5.000-3,-1.000-7.000-3,1.000-5.000-3,2.000-6.000-3,7.000-3.000-2,6.000-3.000-3,7.000-2.000-3,2.000-8.000 0,1.000-8.000 2,-1.000-10.000 3,1.000-9.000 1,1.000-13.000 1,3.000-16.000 1,3.000-15.000-1,4.000-15.000 0,-1.000-11.000 1,-3.000-2.000 2,-3.000-3.000 1,-2.000-3.000 2,-6.000-4.000 1,-6.000-3.000 0,-6.000-3.000 1,-6.000-2.000 0,-7.000 2.000 0,-6.000 9.000 2,-6.000 10.000 2,-6.000 10.000 0,-7.000 7.000 1,-6.000 6.000 0,-6.000 7.000 1,-6.000 6.000 0,-7.000 6.000-3,-6.000 6.000-5,-6.000 7.000-5,-6.000 6.000-5,-4.000 9.000-3,1.000 13.000-1,-1.000 12.000-2,1.000 13.000-1,5.000 2.000 2,14.000-5.000 3,11.000-7.000 5,14.000-5.000 3,5.000-6.000 0,1.000-3.000-2,-1.000-3.000-3,1.000-2.000-3</inkml:trace>
</inkml:ink>
</file>

<file path=ppt/ink/ink30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1:26"/>
    </inkml:context>
    <inkml:brush xml:id="br0">
      <inkml:brushProperty name="width" value="0.0432138070464134" units="cm"/>
      <inkml:brushProperty name="height" value="0.0432138070464134" units="cm"/>
      <inkml:brushProperty name="color" value="#f2395b"/>
      <inkml:brushProperty name="ignorePressure" value="0"/>
    </inkml:brush>
  </inkml:definitions>
  <inkml:trace contextRef="#ctx0" brushRef="#br0">38000.000 59050.000 509,'-22.000'-47.000'13,"6.000"6.000"4,7.000 7.000 4,6.000 6.000 4,4.000 10.000 8,4.000 17.000 10,3.000 15.000 12,3.000 16.000 10,1.000 18.000 0,1.000 22.000-13,-1.000 22.000-12,1.000 23.000-12,-3.000 14.000-10,-2.000 10.000-7,-3.000 10.000-6,-3.000 9.000-8,-1.000 7.000-6,4.000 7.000-8,3.000 6.000-6,3.000 7.000-8,1.000-7.000-5,1.000-19.000-6,-1.000-18.000-5,1.000-19.000-5,1.000-21.000-1,3.000-21.000 0,3.000-22.000 2,4.000-22.000 1</inkml:trace>
</inkml:ink>
</file>

<file path=ppt/ink/ink30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1:26"/>
    </inkml:context>
    <inkml:brush xml:id="br0">
      <inkml:brushProperty name="width" value="0.038635116070509" units="cm"/>
      <inkml:brushProperty name="height" value="0.038635116070509" units="cm"/>
      <inkml:brushProperty name="color" value="#f2395b"/>
      <inkml:brushProperty name="ignorePressure" value="0"/>
    </inkml:brush>
  </inkml:definitions>
  <inkml:trace contextRef="#ctx0" brushRef="#br0">38950.000 59450.000 569,'-24.000'-91.000'34,"4.000"19.000"5,3.000 19.000 4,3.000 19.000 5,-4.000 19.000 0,-8.000 23.000-5,-10.000 22.000-4,-9.000 22.000-6,-5.000 13.000-5,0.000 7.000-7,0.000 6.000-7,0.000 7.000-7,0.000-1.000-2,0.000-6.000 0,0.000-6.000 2,0.000-6.000 1,3.000-9.000-1,6.000-8.000-5,7.000-10.000-6,6.000-9.000-4,9.000-5.000-1,13.000 0.000 3,12.000 0.000 4,13.000 0.000 4,10.000-2.000-1,10.000-3.000-2,10.000-3.000-3,9.000-2.000-4,7.000-5.000-2,7.000-2.000-2,6.000-3.000-2,7.000-3.000-2,4.000-1.000-4,3.000 4.000-6,3.000 3.000-5,4.000 3.000-7,-7.000-1.000-1,-16.000-2.000 0,-15.000-3.000 2,-15.000-3.000 1,-11.000-2.000 1,-2.000 0.000 2,-3.000 0.000 2,-3.000 0.000 2</inkml:trace>
</inkml:ink>
</file>

<file path=ppt/ink/ink30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1:28"/>
    </inkml:context>
    <inkml:brush xml:id="br0">
      <inkml:brushProperty name="width" value="0.0442274659872055" units="cm"/>
      <inkml:brushProperty name="height" value="0.0442274659872055" units="cm"/>
      <inkml:brushProperty name="color" value="#f2395b"/>
      <inkml:brushProperty name="ignorePressure" value="0"/>
    </inkml:brush>
  </inkml:definitions>
  <inkml:trace contextRef="#ctx0" brushRef="#br0">38950.000 59200.000 497,'-46.000'-24.000'0,"10.000"4.000"6,10.000 3.000 7,9.000 3.000 6,-1.000 9.000 6,-8.000 16.000 6,-10.000 15.000 7,-9.000 17.000 6,-2.000 8.000-1,6.000 4.000-6,7.000 3.000-8,6.000 3.000-7,1.000 4.000-5,-3.000 7.000-4,-3.000 6.000-2,-2.000 7.000-4,-3.000 0.000-1,1.000-2.000 2,-1.000-3.000 1,1.000-3.000 2,-1.000-2.000-3,1.000 0.000-5,-1.000 0.000-6,1.000 0.000-6,2.000-5.000-2,7.000-9.000 0,6.000-10.000 1,7.000-8.000 1,8.000-9.000 1,14.000-6.000 2,11.000-6.000 2,14.000-6.000 2,7.000-7.000 1,3.000-6.000 1,3.000-6.000-1,4.000-6.000 1,1.000-2.000 0,0.000 3.000 1,0.000 3.000-1,0.000 4.000 0,-2.000 1.000-1,-3.000 0.000 1,-3.000 0.000 0,-2.000 0.000 0,-3.000 0.000 0,1.000 0.000 0,-1.000 0.000 0,1.000 0.000 0,1.000-5.000 1,3.000-9.000 2,3.000-10.000 3,4.000-8.000 2,-1.000-4.000 2,-3.000 3.000 1,-3.000 3.000 0,-2.000 4.000 1,-11.000-4.000 2,-15.000-9.000 1,-15.000-10.000 3,-16.000-8.000 1,-8.000-6.000 0,0.000 1.000-5,0.000-1.000-4,0.000 1.000-5,0.000-4.000-3,0.000-6.000-5,0.000-6.000-4,0.000-6.000-5,3.000-4.000-4,6.000 1.000-4,7.000-1.000-6,6.000 1.000-5,3.000 4.000-2,0.000 9.000 1,0.000 10.000 2,0.000 10.000 1,4.000 7.000-2,10.000 6.000-8,10.000 7.000-7,9.000 6.000-6</inkml:trace>
</inkml:ink>
</file>

<file path=ppt/ink/ink30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1:28"/>
    </inkml:context>
    <inkml:brush xml:id="br0">
      <inkml:brushProperty name="width" value="0.0411247611045837" units="cm"/>
      <inkml:brushProperty name="height" value="0.0411247611045837" units="cm"/>
      <inkml:brushProperty name="color" value="#f2395b"/>
      <inkml:brushProperty name="ignorePressure" value="0"/>
    </inkml:brush>
  </inkml:definitions>
  <inkml:trace contextRef="#ctx0" brushRef="#br0">39650.000 58850.000 534,'21.000'-19.000'80,"-5.000"13.000"-9,-7.000 12.000-8,-5.000 13.000-9,-4.000 10.000-7,0.000 10.000-8,0.000 10.000-6,0.000 9.000-7,0.000 9.000-5,0.000 9.000-6,0.000 10.000-4,0.000 10.000-6,0.000 7.000-5,0.000 6.000-7,0.000 7.000-8,0.000 6.000-6,-2.000-1.000-7,-3.000-5.000-8,-3.000-7.000-7,-2.000-5.000-7,-1.000-12.000 0,3.000-16.000 6,3.000-15.000 8,4.000-15.000 6</inkml:trace>
</inkml:ink>
</file>

<file path=ppt/ink/ink30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1:28"/>
    </inkml:context>
    <inkml:brush xml:id="br0">
      <inkml:brushProperty name="width" value="0.0305130314081907" units="cm"/>
      <inkml:brushProperty name="height" value="0.0305130314081907" units="cm"/>
      <inkml:brushProperty name="color" value="#f2395b"/>
      <inkml:brushProperty name="ignorePressure" value="0"/>
    </inkml:brush>
  </inkml:definitions>
  <inkml:trace contextRef="#ctx0" brushRef="#br0">39750.000 59750.000 721,'1.000'-91.000'15,"4.000"19.000"9,3.000 19.000 9,3.000 19.000 9,4.000 9.000 2,7.000 0.000-7,6.000 0.000-6,7.000 0.000-5,5.000 1.000-8,7.000 4.000-10,6.000 3.000-8,7.000 3.000-9,-1.000 3.000-7,-6.000 3.000-2,-6.000 3.000-4,-6.000 4.000-2,-6.000 1.000-7,-2.000 0.000-8,-3.000 0.000-10,-3.000 0.000-9</inkml:trace>
</inkml:ink>
</file>

<file path=ppt/ink/ink30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1:29"/>
    </inkml:context>
    <inkml:brush xml:id="br0">
      <inkml:brushProperty name="width" value="0.0484103709459305" units="cm"/>
      <inkml:brushProperty name="height" value="0.0484103709459305" units="cm"/>
      <inkml:brushProperty name="color" value="#f2395b"/>
      <inkml:brushProperty name="ignorePressure" value="0"/>
    </inkml:brush>
  </inkml:definitions>
  <inkml:trace contextRef="#ctx0" brushRef="#br0">40500.000 58550.000 454,'-24.000'-33.000'28,"4.000"34.000"21,3.000 35.000 22,3.000 35.000 20,3.000 21.000 3,3.000 9.000-19,3.000 10.000-17,4.000 10.000-18,1.000 14.000-14,0.000 23.000-13,0.000 22.000-12,0.000 22.000-13,0.000 13.000-9,0.000 7.000-7,0.000 6.000-8,0.000 7.000-8,0.000-12.000-3,0.000-28.000 1,0.000-28.000 2,0.000-27.000 1,1.000-28.000-1,4.000-24.000-1,3.000-26.000-2,3.000-24.000-2</inkml:trace>
</inkml:ink>
</file>

<file path=ppt/ink/ink30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1:29"/>
    </inkml:context>
    <inkml:brush xml:id="br0">
      <inkml:brushProperty name="width" value="0.0375190526247025" units="cm"/>
      <inkml:brushProperty name="height" value="0.0375190526247025" units="cm"/>
      <inkml:brushProperty name="color" value="#f2395b"/>
      <inkml:brushProperty name="ignorePressure" value="0"/>
    </inkml:brush>
  </inkml:definitions>
  <inkml:trace contextRef="#ctx0" brushRef="#br0">40800.000 59600.000 586,'1.000'-49.000'3,"4.000"4.000"8,3.000 3.000 6,3.000 3.000 7,6.000 3.000 6,9.000 3.000 5,10.000 3.000 4,10.000 4.000 5,2.000 4.000 0,-3.000 6.000-6,-3.000 7.000-7,-2.000 6.000-7,-5.000 7.000-4,-2.000 10.000-4,-3.000 10.000-4,-3.000 9.000-3,-7.000 10.000-3,-9.000 14.000-2,-10.000 11.000 0,-8.000 14.000-2,-9.000 5.000-2,-6.000 1.000-2,-6.000-1.000-2,-6.000 1.000-4,-4.000-6.000 0,1.000-8.000 0,-1.000-10.000 1,1.000-9.000 0,2.000-7.000 2,7.000-3.000 4,6.000-3.000 3,7.000-2.000 5,11.000-5.000-1,20.000-2.000-1,18.000-3.000-3,20.000-3.000-2,6.000-6.000-5,-2.000-5.000-11,-3.000-7.000-9,-3.000-5.000-10,-6.000-4.000-6,-5.000 0.000-1,-7.000 0.000-3,-5.000 0.000-1,-4.000 0.000 1,0.000 0.000 2,0.000 0.000 3,0.000 0.000 3</inkml:trace>
</inkml:ink>
</file>

<file path=ppt/ink/ink30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1:29"/>
    </inkml:context>
    <inkml:brush xml:id="br0">
      <inkml:brushProperty name="width" value="0.0402222275733948" units="cm"/>
      <inkml:brushProperty name="height" value="0.0402222275733948" units="cm"/>
      <inkml:brushProperty name="color" value="#f2395b"/>
      <inkml:brushProperty name="ignorePressure" value="0"/>
    </inkml:brush>
  </inkml:definitions>
  <inkml:trace contextRef="#ctx0" brushRef="#br0">43300.000 58900.000 546,'-5.000'-65.000'81,"-9.000"23.000"-9,-10.000 22.000-7,-8.000 22.000-8,-8.000 15.000-10,-2.000 9.000-9,-3.000 10.000-10,-3.000 10.000-9,-6.000 5.000-7,-5.000 4.000-2,-7.000 3.000-3,-5.000 3.000-3,-1.000-1.000-1,6.000-2.000-2,7.000-3.000-1,6.000-3.000 0,6.000-6.000-1,6.000-5.000-1,7.000-7.000 1,6.000-5.000 0,10.000-4.000 1,17.000 0.000 1,15.000 0.000 1,16.000 0.000 2,10.000-2.000 0,7.000-3.000-2,6.000-3.000 0,7.000-2.000-3,4.000-3.000-1,3.000 1.000-4,3.000-1.000-2,4.000 1.000-3,1.000 1.000-4,0.000 3.000-5,0.000 3.000-5,0.000 4.000-5,0.000-3.000-3,0.000-5.000-2,0.000-7.000-1,0.000-5.000-2,-4.000-4.000 2,-5.000 0.000 3,-7.000 0.000 5,-5.000 0.000 4,-8.000 0.000 1,-5.000 0.000-3,-7.000 0.000-2,-5.000 0.000-3</inkml:trace>
</inkml:ink>
</file>

<file path=ppt/ink/ink30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1:30"/>
    </inkml:context>
    <inkml:brush xml:id="br0">
      <inkml:brushProperty name="width" value="0.0518645085394382" units="cm"/>
      <inkml:brushProperty name="height" value="0.0518645085394382" units="cm"/>
      <inkml:brushProperty name="color" value="#f2395b"/>
      <inkml:brushProperty name="ignorePressure" value="0"/>
    </inkml:brush>
  </inkml:definitions>
  <inkml:trace contextRef="#ctx0" brushRef="#br0">44700.000 59100.000 424,'-24.000'-25.000'0,"4.000"0.000"0,3.000 0.000 0,3.000 0.000 0,1.000 1.000 5,1.000 4.000 10,-1.000 3.000 11,1.000 3.000 10,-3.000 14.000 9,-2.000 25.000 8,-3.000 25.000 8,-3.000 25.000 8,1.000 12.000-3,6.000 1.000-13,7.000-1.000-13,6.000 1.000-12,4.000-3.000-7,4.000-2.000-3,3.000-3.000-2,3.000-3.000-2,6.000-7.000-5,9.000-9.000-9,10.000-10.000-7,10.000-8.000-9,5.000-9.000-3,4.000-6.000 4,3.000-6.000 3,3.000-6.000 3,1.000-13.000-3,1.000-19.000-8,-1.000-18.000-9,1.000-19.000-9,-1.000-13.000-2,1.000-6.000 4,-1.000-6.000 4,1.000-6.000 4,-4.000-7.000 5,-6.000-6.000 6,-6.000-6.000 6,-6.000-6.000 5,-9.000-1.000 4,-8.000 7.000 3,-10.000 6.000 3,-9.000 7.000 3,-10.000 8.000 2,-9.000 14.000 3,-10.000 11.000 3,-8.000 14.000 3,-12.000 13.000 0,-12.000 16.000-3,-13.000 15.000-4,-12.000 17.000-2,-9.000 16.000-2,-2.000 19.000 0,-3.000 19.000 0,-3.000 19.000 0,5.000 2.000-12,17.000-11.000-26,15.000-14.000-25,16.000-11.000-25</inkml:trace>
</inkml:ink>
</file>

<file path=ppt/ink/ink3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4:13"/>
    </inkml:context>
    <inkml:brush xml:id="br0">
      <inkml:brushProperty name="width" value="0.0445806533098221" units="cm"/>
      <inkml:brushProperty name="height" value="0.0445806533098221" units="cm"/>
      <inkml:brushProperty name="color" value="#f2395b"/>
      <inkml:brushProperty name="ignorePressure" value="0"/>
    </inkml:brush>
  </inkml:definitions>
  <inkml:trace contextRef="#ctx0" brushRef="#br0">32350.000 34150.000 493,'93.000'-19.000'147,"-11.000"13.000"-34,-14.000 12.000-35,-11.000 13.000-34,-12.000 7.000-21,-9.000 4.000-4,-10.000 3.000-6,-8.000 3.000-4,-8.000 4.000-4,-2.000 7.000-4,-3.000 6.000-3,-3.000 7.000-3,-7.000 2.000-1,-9.000 1.000-2,-10.000-1.000 0,-8.000 1.000 0,-6.000-4.000-1,1.000-6.000 1,-1.000-6.000-1,1.000-6.000 1,-1.000-7.000 2,1.000-6.000 7,-1.000-6.000 5,1.000-6.000 5,10.000-6.000 4,22.000-2.000 1,22.000-3.000 2,23.000-3.000 0,17.000-2.000-1,17.000 0.000-3,15.000 0.000-5,16.000 0.000-3,12.000-5.000-6,9.000-9.000-8,10.000-10.000-9,10.000-8.000-8,-7.000-3.000-7,-22.000 7.000-5,-22.000 6.000-5,-21.000 7.000-6,-14.000 0.000-4,-2.000-2.000-3,-3.000-3.000-3,-3.000-3.000-4</inkml:trace>
</inkml:ink>
</file>

<file path=ppt/ink/ink30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1:35"/>
    </inkml:context>
    <inkml:brush xml:id="br0">
      <inkml:brushProperty name="width" value="0.0497255250811577" units="cm"/>
      <inkml:brushProperty name="height" value="0.0497255250811577" units="cm"/>
      <inkml:brushProperty name="color" value="#fed406"/>
      <inkml:brushProperty name="ignorePressure" value="0"/>
    </inkml:brush>
  </inkml:definitions>
  <inkml:trace contextRef="#ctx0" brushRef="#br0">64900.000 42950.000 442,'-29.000'-27.000'1,"-5.000"-3.000"4,-7.000-3.000 3,-5.000-2.000 3,30.000 19.000 3,69.000 44.000 6,69.000 44.000 6,69.000 44.000 4,26.000 9.000 5,-16.000-25.000 5,-15.000-25.000 4,-15.000-25.000 5,-4.000-15.000-2,9.000-2.000-5,10.000-3.000-7,10.000-3.000-7,0.000-4.000-4,-5.000-3.000-3,-7.000-3.000-3,-5.000-2.000-3,-4.000-5.000-3,0.000-2.000-1,0.000-3.000-3,0.000-3.000-2,1.000-6.000-2,4.000-5.000-1,3.000-7.000-2,3.000-5.000-2,1.000-8.000-1,1.000-5.000 1,-1.000-7.000 0,1.000-5.000 0,-1.000-8.000-1,1.000-5.000 0,-1.000-7.000-2,1.000-5.000 0,-3.000-4.000 0,-2.000 0.000 1,-3.000 0.000 3,-3.000 0.000 1,-6.000-2.000 1,-5.000-3.000-2,-7.000-3.000 0,-5.000-2.000-1,-14.000-3.000-1,-18.000 1.000 0,-19.000-1.000-1,-18.000 1.000-1,-17.000-6.000 1,-11.000-8.000-1,-14.000-10.000 1,-11.000-9.000 0,-9.000-9.000 0,-3.000-5.000-1,-3.000-7.000 0,-2.000-5.000-1,-8.000-4.000 0,-8.000 0.000 1,-10.000 0.000 1,-9.000 0.000 0,-9.000 4.000 1,-5.000 10.000 0,-7.000 10.000 0,-5.000 9.000 1,-8.000 7.000 0,-5.000 7.000 1,-7.000 6.000 1,-5.000 7.000 1,-8.000 2.000 2,-5.000 1.000 0,-7.000-1.000 1,-5.000 1.000 2,-4.000 4.000 0,0.000 9.000-1,0.000 10.000 1,0.000 10.000-1,-2.000 4.000-1,-3.000 0.000 0,-3.000 0.000-2,-2.000 0.000 0,-8.000 4.000-1,-8.000 10.000-1,-10.000 10.000 0,-9.000 9.000-1,-12.000 6.000 0,-11.000 3.000-2,-14.000 3.000 0,-11.000 4.000-2,-9.000 5.000 0,-3.000 10.000-1,-3.000 10.000-1,-2.000 9.000 0,-1.000 6.000 0,3.000 3.000-2,3.000 3.000 0,4.000 4.000-1,1.000 2.000 0,0.000 4.000 1,0.000 3.000 1,0.000 3.000 2,1.000 1.000 0,4.000 1.000 0,3.000-1.000 1,3.000 1.000 1,3.000 2.000 0,3.000 7.000 1,3.000 6.000 1,4.000 7.000 0,5.000 2.000 1,10.000 1.000-1,10.000-1.000-1,9.000 1.000 0,6.000 7.000 1,3.000 16.000 0,3.000 15.000 0,4.000 17.000 2,8.000 10.000-1,17.000 6.000 0,15.000 7.000 0,16.000 6.000 0,18.000 3.000-1,22.000 0.000-4,22.000 0.000-2,23.000 0.000-2,25.000-5.000-4,32.000-9.000-6,31.000-10.000-4,32.000-8.000-4,25.000-14.000-4,23.000-15.000-3,22.000-15.000-1,22.000-16.000-3,2.000-13.000 2,-15.000-9.000 4,-15.000-10.000 4,-16.000-8.000 5,-19.000-9.000 1,-22.000-6.000-1,-22.000-6.000 0,-21.000-6.000-2</inkml:trace>
</inkml:ink>
</file>

<file path=ppt/ink/ink30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1:36"/>
    </inkml:context>
    <inkml:brush xml:id="br0">
      <inkml:brushProperty name="width" value="0.0409192927181721" units="cm"/>
      <inkml:brushProperty name="height" value="0.0409192927181721" units="cm"/>
      <inkml:brushProperty name="color" value="#fed406"/>
      <inkml:brushProperty name="ignorePressure" value="0"/>
    </inkml:brush>
  </inkml:definitions>
  <inkml:trace contextRef="#ctx0" brushRef="#br0">71300.000 44100.000 537,'-7.000'-38.000'47,"-11.000"26.000"7,-14.000 24.000 8,-11.000 26.000 8,-15.000 16.000-4,-16.000 10.000-14,-15.000 10.000-14,-15.000 9.000-13,-7.000 1.000-11,3.000-6.000-5,3.000-6.000-5,4.000-6.000-5,1.000-7.000-4,0.000-6.000 0,0.000-6.000-2,0.000-6.000 0,6.000-6.000 1,13.000-2.000 3,12.000-3.000 2,13.000-3.000 4,21.000-2.000 2,32.000 0.000 2,31.000 0.000 2,32.000 0.000 3,16.000-2.000-1,4.000-3.000-4,3.000-3.000-4,3.000-2.000-5,-1.000-1.000-3,-2.000 3.000 0,-3.000 3.000-2,-3.000 4.000-2,-2.000-1.000-1,0.000-3.000-2,0.000-3.000-2,0.000-2.000-2,0.000-5.000-4,0.000-2.000-3,0.000-3.000-5,0.000-3.000-3,-2.000-2.000-1,-3.000 0.000 4,-3.000 0.000 2,-2.000 0.000 4</inkml:trace>
</inkml:ink>
</file>

<file path=ppt/ink/ink30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1:36"/>
    </inkml:context>
    <inkml:brush xml:id="br0">
      <inkml:brushProperty name="width" value="0.0449700392782688" units="cm"/>
      <inkml:brushProperty name="height" value="0.0449700392782688" units="cm"/>
      <inkml:brushProperty name="color" value="#fed406"/>
      <inkml:brushProperty name="ignorePressure" value="0"/>
    </inkml:brush>
  </inkml:definitions>
  <inkml:trace contextRef="#ctx0" brushRef="#br0">72100.000 44950.000 489,'-24.000'-55.000'33,"4.000"41.000"13,3.000 40.000 15,3.000 42.000 14,1.000 19.000 1,1.000 1.000-14,-1.000-1.000-12,1.000 1.000-13,2.000-6.000-10,7.000-8.000-7,6.000-10.000-6,7.000-9.000-7,7.000-10.000-5,9.000-9.000-2,10.000-10.000-2,10.000-8.000-3,5.000-11.000-3,4.000-8.000-5,3.000-10.000-3,3.000-9.000-4,3.000-12.000-1,3.000-11.000-1,3.000-14.000 2,4.000-11.000 0,-4.000-9.000 1,-9.000-3.000 0,-10.000-3.000 1,-8.000-2.000 0,-11.000 0.000 3,-8.000 7.000 5,-10.000 6.000 6,-9.000 7.000 4,-10.000 7.000 5,-9.000 9.000 2,-10.000 10.000 4,-8.000 10.000 4,-11.000 5.000-3,-8.000 4.000-8,-10.000 3.000-6,-9.000 3.000-8,-7.000 9.000-7,-3.000 16.000-5,-3.000 15.000-6,-2.000 17.000-5,3.000 5.000-5,14.000-3.000-3,11.000-3.000-4,14.000-2.000-3</inkml:trace>
</inkml:ink>
</file>

<file path=ppt/ink/ink30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1:40"/>
    </inkml:context>
    <inkml:brush xml:id="br0">
      <inkml:brushProperty name="width" value="0.0329316072165966" units="cm"/>
      <inkml:brushProperty name="height" value="0.0329316072165966" units="cm"/>
      <inkml:brushProperty name="color" value="#fed406"/>
      <inkml:brushProperty name="ignorePressure" value="0"/>
    </inkml:brush>
  </inkml:definitions>
  <inkml:trace contextRef="#ctx0" brushRef="#br0">79050.000 41950.000 668,'46.000'23.000'58,"-5.000"-3.000"-10,-7.000-3.000-10,-5.000-2.000-9,0.000 0.000-6,10.000 7.000-1,10.000 6.000 0,9.000 7.000-2,7.000 2.000 0,7.000 1.000-3,6.000-1.000-1,7.000 1.000-3,-6.000-3.000-8,-15.000-2.000-14,-15.000-3.000-15,-16.000-3.000-14,-12.000-1.000-8,-5.000 4.000-3,-7.000 3.000-1,-5.000 3.000-2,-8.000-2.000 3,-5.000-6.000 7,-7.000-6.000 7,-5.000-6.000 7</inkml:trace>
</inkml:ink>
</file>

<file path=ppt/ink/ink30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1:41"/>
    </inkml:context>
    <inkml:brush xml:id="br0">
      <inkml:brushProperty name="width" value="0.0415799729526043" units="cm"/>
      <inkml:brushProperty name="height" value="0.0415799729526043" units="cm"/>
      <inkml:brushProperty name="color" value="#fed406"/>
      <inkml:brushProperty name="ignorePressure" value="0"/>
    </inkml:brush>
  </inkml:definitions>
  <inkml:trace contextRef="#ctx0" brushRef="#br0">78550.000 43000.000 529,'-35.000'26.000'1,"-18.000"4.000"1,-19.000 3.000 3,-18.000 3.000 1,0.000-1.000 3,23.000-2.000 3,22.000-3.000 2,22.000-3.000 3,24.000-6.000 2,29.000-5.000 1,28.000-7.000 2,28.000-5.000 1,14.000-9.000-1,0.000-9.000-1,0.000-10.000-3,0.000-8.000-1,1.000-4.000-2,4.000 3.000-2,3.000 3.000-3,3.000 4.000-3,3.000-1.000-3,3.000-3.000-4,3.000-3.000-6,4.000-2.000-4,-26.000 3.000-6,-53.000 14.000-7,-53.000 11.000-6,-52.000 14.000-8,-23.000 8.000 3,9.000 7.000 11,10.000 6.000 11,10.000 7.000 11,5.000 4.000 8,4.000 3.000 6,3.000 3.000 4,3.000 4.000 6,3.000 4.000 1,3.000 6.000-1,3.000 7.000-1,4.000 6.000-2,1.000 3.000 0,0.000 0.000-1,0.000 0.000-1,0.000 0.000 0,3.000 0.000-3,6.000 0.000-2,7.000 0.000-4,6.000 0.000-2,3.000-4.000-4,0.000-5.000-4,0.000-7.000-3,0.000-5.000-4,-2.000-20.000-9,-3.000-31.000-13,-3.000-31.000-15,-2.000-31.000-13,2.000-20.000-2,9.000-5.000 9,10.000-7.000 11,10.000-5.000 8,0.000 3.000 8,-5.000 17.000 5,-7.000 15.000 6,-5.000 16.000 4,-8.000 13.000 5,-5.000 14.000 5,-7.000 11.000 6,-5.000 14.000 4,-8.000 11.000 4,-5.000 14.000 2,-7.000 11.000 2,-5.000 14.000 3,-6.000 5.000 2,-3.000 1.000-1,-3.000-1.000 1,-2.000 1.000-1,0.000-3.000-1,7.000-2.000-3,6.000-3.000-4,7.000-3.000-3,15.000-10.000-4,25.000-16.000-1,25.000-15.000-1,25.000-15.000-3,23.000-17.000-2,22.000-15.000-4,22.000-15.000-3,23.000-16.000-3,5.000-4.000-1,-9.000 10.000 1,-10.000 10.000 2,-8.000 9.000 2,-11.000 9.000 0,-8.000 9.000 3,-10.000 10.000 1,-9.000 10.000 2,-13.000 7.000 0,-16.000 6.000-1,-15.000 7.000-1,-15.000 6.000-1,-20.000 9.000-1,-21.000 13.000 0,-22.000 12.000-2,-22.000 13.000-1,-16.000 10.000-1,-9.000 10.000-2,-10.000 10.000-1,-8.000 9.000-3,-4.000-2.000 0,3.000-12.000 1,3.000-13.000 0,4.000-12.000 1,2.000-7.000 1,4.000 1.000 3,3.000-1.000 1,3.000 1.000 2,-1.000-3.000 2,-2.000-2.000 0,-3.000-3.000 0,-3.000-3.000 1,2.000-4.000 0,10.000-3.000-1,10.000-3.000 0,9.000-2.000 0,26.000-11.000 7,44.000-15.000 18,44.000-15.000 16,44.000-16.000 17,29.000-15.000 3,16.000-11.000-9,15.000-14.000-11,17.000-11.000-11,2.000-3.000-7,-9.000 10.000-7,-10.000 10.000-6,-8.000 9.000-7,-14.000 6.000-2,-15.000 3.000-1,-15.000 3.000 1,-16.000 4.000-1,-27.000 13.000 5,-37.000 26.000 6,-38.000 24.000 7,-37.000 26.000 7,-24.000 13.000 0,-9.000 4.000-4,-10.000 3.000-7,-8.000 3.000-5,-6.000-1.000-4,1.000-2.000-3,-1.000-3.000-1,1.000-3.000-3,2.000-6.000-4,7.000-5.000-4,6.000-7.000-4,7.000-5.000-5,5.000-8.000-4,7.000-5.000-5,6.000-7.000-5,7.000-5.000-4,7.000-12.000-1,9.000-16.000 2,10.000-15.000 2,10.000-15.000 2,5.000-14.000 3,4.000-8.000 1,3.000-10.000 3,3.000-9.000 2,3.000-2.000 4,3.000 6.000 4,3.000 7.000 4,4.000 6.000 5,2.000 6.000 8,4.000 6.000 13,3.000 7.000 13,3.000 6.000 12,9.000 10.000 5,16.000 17.000-1,15.000 15.000-2,17.000 16.000-2,14.000 10.000-1,17.000 7.000 2,15.000 6.000 2,16.000 7.000 0,12.000 5.000-3,9.000 7.000-7,10.000 6.000-8,10.000 7.000-8,7.000-3.000-8,6.000-8.000-12,7.000-10.000-11,6.000-9.000-11,-13.000-10.000-4,-31.000-9.000 3,-31.000-10.000 1,-31.000-8.000 2,-20.000-6.000-5,-5.000 1.000-15,-7.000-1.000-13,-5.000 1.000-14</inkml:trace>
</inkml:ink>
</file>

<file path=ppt/ink/ink30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1:42"/>
    </inkml:context>
    <inkml:brush xml:id="br0">
      <inkml:brushProperty name="width" value="0.0534446462988853" units="cm"/>
      <inkml:brushProperty name="height" value="0.0534446462988853" units="cm"/>
      <inkml:brushProperty name="color" value="#fed406"/>
      <inkml:brushProperty name="ignorePressure" value="0"/>
    </inkml:brush>
  </inkml:definitions>
  <inkml:trace contextRef="#ctx0" brushRef="#br0">81250.000 43000.000 411,'-49.000'142.000'88,"4.000"-16.000"-28,3.000-15.000-28,3.000-15.000-28,6.000-15.000-15,9.000-12.000-3,10.000-13.000-2,10.000-12.000-2,4.000-15.000-2,0.000-15.000-2,0.000-15.000-1,0.000-16.000-1,7.000-18.000 1,17.000-18.000 1,15.000-19.000 2,16.000-18.000 2,9.000-10.000 2,3.000 0.000 4,3.000 0.000 3,4.000 0.000 4,-1.000 6.000 3,-3.000 13.000 3,-3.000 12.000 3,-2.000 13.000 4,-6.000 9.000 0,-6.000 6.000-3,-6.000 7.000-1,-6.000 6.000-3,-15.000 20.000 7,-21.000 34.000 17,-22.000 35.000 17,-22.000 35.000 16,-15.000 18.000 1,-5.000 3.000-14,-7.000 3.000-15,-5.000 4.000-15,2.000-6.000-10,13.000-11.000-6,12.000-14.000-6,13.000-11.000-6,21.000-25.000-6,32.000-33.000-4,31.000-35.000-6,32.000-34.000-4,10.000-15.000 0,-9.000 7.000 9,-10.000 6.000 6,-8.000 7.000 9,-11.000 7.000 4,-8.000 9.000 5,-10.000 10.000 2,-9.000 10.000 4,-12.000 7.000 1,-11.000 6.000-2,-14.000 7.000-1,-11.000 6.000-1,-15.000 10.000-1,-16.000 17.000-2,-15.000 15.000-1,-15.000 16.000 0,-9.000 9.000-2,1.000 3.000 0,-1.000 3.000-1,1.000 4.000 0,-1.000-6.000 0,1.000-11.000 1,-1.000-14.000 0,1.000-11.000 2,1.000-7.000 0,3.000 0.000 0,3.000 0.000-1,4.000 0.000 0,7.000-5.000 1,13.000-9.000 4,12.000-10.000 4,13.000-8.000 3,24.000-14.000 4,39.000-15.000 4,36.000-15.000 5,39.000-16.000 4,14.000-7.000 0,-5.000 4.000-5,-7.000 3.000-6,-5.000 3.000-5,-8.000 3.000-4,-5.000 3.000 0,-7.000 3.000-2,-5.000 4.000-1,-8.000 4.000-1,-5.000 6.000 2,-7.000 7.000 0,-5.000 6.000 1,-23.000 13.000 1,-37.000 23.000 1,-38.000 22.000 3,-37.000 22.000 1,-21.000 8.000 0,-3.000-2.000-3,-3.000-3.000-2,-2.000-3.000-3,-1.000-6.000-1,3.000-5.000 0,3.000-7.000 1,4.000-5.000-1,2.000-4.000 1,4.000 0.000 2,3.000 0.000 2,3.000 0.000 1,7.000-4.000 0,14.000-5.000 1,11.000-7.000-1,14.000-5.000-1,22.000-8.000-1,35.000-5.000-3,35.000-7.000-2,34.000-5.000-3,24.000-8.000-1,17.000-5.000-1,15.000-7.000 1,16.000-5.000 0,4.000-3.000 0,-6.000 4.000 2,-6.000 3.000 0,-6.000 3.000 2,-6.000 3.000 1,-2.000 3.000 0,-3.000 3.000 1,-3.000 4.000-1,-10.000 4.000 2,-16.000 6.000 0,-15.000 7.000 2,-15.000 6.000 0,-21.000 7.000 4,-25.000 10.000 4,-25.000 10.000 4,-25.000 9.000 5,-21.000 6.000 0,-15.000 3.000-2,-15.000 3.000-4,-16.000 4.000-3,-12.000 2.000-3,-5.000 4.000-4,-7.000 3.000-3,-5.000 3.000-3,-8.000-1.000-5,-5.000-2.000-4,-7.000-3.000-5,-5.000-3.000-4,2.000-6.000-4,13.000-5.000-3,12.000-7.000-4,13.000-5.000-2,13.000-9.000-1,17.000-9.000 2,15.000-10.000 2,16.000-8.000 1</inkml:trace>
</inkml:ink>
</file>

<file path=ppt/ink/ink30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1:42"/>
    </inkml:context>
    <inkml:brush xml:id="br0">
      <inkml:brushProperty name="width" value="0.0282492134720087" units="cm"/>
      <inkml:brushProperty name="height" value="0.0282492134720087" units="cm"/>
      <inkml:brushProperty name="color" value="#fed406"/>
      <inkml:brushProperty name="ignorePressure" value="0"/>
    </inkml:brush>
  </inkml:definitions>
  <inkml:trace contextRef="#ctx0" brushRef="#br0">83850.000 45600.000 778,'23.000'-68.000'14,"-3.000"17.000"28,-3.000 15.000 27,-2.000 16.000 28</inkml:trace>
</inkml:ink>
</file>

<file path=ppt/ink/ink30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9:11"/>
    </inkml:context>
    <inkml:brush xml:id="br0">
      <inkml:brushProperty name="width" value="0.0528409145772457" units="cm"/>
      <inkml:brushProperty name="height" value="0.0528409145772457" units="cm"/>
      <inkml:brushProperty name="color" value="#f2395b"/>
      <inkml:brushProperty name="ignorePressure" value="0"/>
    </inkml:brush>
  </inkml:definitions>
  <inkml:trace contextRef="#ctx0" brushRef="#br0">45700.000 35500.000 416,'-83.000'-22.000'71,"34.000"6.000"-9,35.000 7.000-9,35.000 6.000-8,18.000 3.000-7,3.000 0.000-2,3.000 0.000-4,4.000 0.000-3,1.000-2.000-3,0.000-3.000-4,0.000-3.000-3,0.000-2.000-3,0.000-3.000-3,0.000 1.000 0,0.000-1.000-2,0.000 1.000-1,1.000-1.000-1,4.000 1.000-1,3.000-1.000-2,3.000 1.000-1,4.000-1.000 0,7.000 1.000 0,6.000-1.000 2,7.000 1.000 0,5.000-3.000 1,7.000-2.000-1,6.000-3.000 0,7.000-3.000-1,0.000 1.000-1,-2.000 6.000-3,-3.000 7.000-1,-3.000 6.000-3,-1.000 3.000-1,4.000 0.000 1,3.000 0.000 0,3.000 0.000 0,1.000 0.000 0,1.000 0.000 0,-1.000 0.000 0,1.000 0.000-1,-1.000 0.000 0,1.000 0.000 1,-1.000 0.000 0,1.000 0.000 2,4.000 1.000-1,9.000 4.000 1,10.000 3.000 0,10.000 3.000-1,-6.000-1.000 2,-18.000-2.000-1,-19.000-3.000 1,-18.000-3.000 0,-6.000 1.000 1,10.000 6.000-1,10.000 7.000 0,9.000 6.000 0,4.000 1.000 0,1.000-3.000 0,-1.000-3.000 1,1.000-2.000 0,-1.000-5.000 1,1.000-2.000-1,-1.000-3.000-1,1.000-3.000 1,-1.000-1.000-2,1.000 4.000 1,-1.000 3.000-1,1.000 3.000-1,1.000-1.000 0,3.000-2.000-1,3.000-3.000 1,4.000-3.000 0,2.000-1.000 0,4.000 4.000-1,3.000 3.000 1,3.000 3.000-1,1.000-1.000 0,1.000-2.000-1,-1.000-3.000 0,1.000-3.000-1,-1.000-2.000 1,1.000 0.000 0,-1.000 0.000 0,1.000 0.000 1,2.000 0.000 0,7.000 0.000 3,6.000 0.000 1,7.000 0.000 1,0.000 0.000 1,-2.000 0.000-2,-3.000 0.000-2,-3.000 0.000-1,2.000-2.000 0,10.000-3.000 0,10.000-3.000 0,9.000-2.000 1,4.000-3.000 0,1.000 1.000 1,-1.000-1.000 1,1.000 1.000 1,-1.000-1.000 1,1.000 1.000-3,-1.000-1.000 0,1.000 1.000-1,1.000-1.000-1,3.000 1.000 1,3.000-1.000-1,4.000 1.000 1,1.000-1.000 0,0.000 1.000 0,0.000-1.000 0,0.000 1.000 0,0.000-1.000 0,0.000 1.000 0,0.000-1.000 1,0.000 1.000-1,-2.000-1.000 0,-3.000 1.000 1,-3.000-1.000-1,-2.000 1.000 0,-3.000 1.000 1,1.000 3.000-1,-1.000 3.000 0,1.000 4.000 0,-4.000 1.000 0,-6.000 0.000-1,-6.000 0.000 0,-6.000 0.000-1,-4.000 0.000 0,1.000 0.000 1,-1.000 0.000-1,1.000 0.000 1,-1.000 0.000 0,1.000 0.000 0,-1.000 0.000 0,1.000 0.000 0,-1.000 0.000 1,1.000 0.000-1,-1.000 0.000 1,1.000 0.000 0,1.000 1.000-1,3.000 4.000 1,3.000 3.000 0,4.000 3.000-1,1.000-1.000 1,0.000-2.000-1,0.000-3.000 0,0.000-3.000 1,-2.000-2.000 0,-3.000 0.000-1,-3.000 0.000 1,-2.000 0.000-1,-1.000 0.000 1,3.000 0.000 0,3.000 0.000-1,4.000 0.000 1,-1.000-2.000-1,-3.000-3.000 0,-3.000-3.000 1,-2.000-2.000-1,-3.000-1.000 1,1.000 3.000 0,-1.000 3.000 0,1.000 4.000 0,-1.000-1.000-1,1.000-3.000 0,-1.000-3.000 0,1.000-2.000-1,2.000-3.000 0,7.000 1.000 0,6.000-1.000 0,7.000 1.000 0,2.000 1.000 0,1.000 3.000 1,-1.000 3.000-1,1.000 4.000 0,-1.000-1.000 0,1.000-3.000 0,-1.000-3.000 0,1.000-2.000 0,-1.000-3.000 0,1.000 1.000 0,-1.000-1.000 0,1.000 1.000 0,-1.000-1.000 1,1.000 1.000-1,-1.000-1.000 0,1.000 1.000 0,-1.000-1.000 0,1.000 1.000-1,-1.000-1.000 1,1.000 1.000-1,-3.000 1.000 0,-2.000 3.000 0,-3.000 3.000 1,-3.000 4.000 0,-2.000-1.000-1,0.000-3.000 2,0.000-3.000 0,0.000-2.000 0,-2.000-1.000 1,-3.000 3.000-1,-3.000 3.000 0,-2.000 4.000-1,-6.000 1.000 1,-6.000 0.000 0,-6.000 0.000 2,-6.000 0.000 0,-2.000 0.000-1,3.000 0.000-2,3.000 0.000-1,4.000 0.000-3,-1.000-2.000 0,-3.000-3.000-1,-3.000-3.000 1,-2.000-2.000 0,-5.000-1.000 1,-2.000 3.000-1,-3.000 3.000 1,-3.000 4.000 1,-2.000 1.000-1,0.000 0.000-1,0.000 0.000-1,0.000 0.000-2,-2.000 0.000 0,-3.000 0.000-2,-3.000 0.000-2,-2.000 0.000-1,-9.000 0.000-2,-12.000 0.000-4,-13.000 0.000-4,-12.000 0.000-2</inkml:trace>
</inkml:ink>
</file>

<file path=ppt/ink/ink30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9:12"/>
    </inkml:context>
    <inkml:brush xml:id="br0">
      <inkml:brushProperty name="width" value="0.0425122268497944" units="cm"/>
      <inkml:brushProperty name="height" value="0.0425122268497944" units="cm"/>
      <inkml:brushProperty name="color" value="#f2395b"/>
      <inkml:brushProperty name="ignorePressure" value="0"/>
    </inkml:brush>
  </inkml:definitions>
  <inkml:trace contextRef="#ctx0" brushRef="#br0">46600.000 34500.000 517,'-4.000'-44.000'42,"-5.000"13.000"2,-7.000 12.000 1,-5.000 13.000 3,-9.000 12.000-4,-9.000 13.000-9,-10.000 12.000-8,-8.000 13.000-10,-9.000 10.000-5,-6.000 10.000-3,-6.000 10.000-2,-6.000 9.000-3,-9.000 6.000-2,-8.000 3.000 0,-10.000 3.000-1,-9.000 4.000 0,-2.000-3.000-2,6.000-5.000 0,7.000-7.000-1,6.000-5.000 0,3.000-6.000 1,0.000-3.000 3,0.000-3.000 4,0.000-2.000 3,9.000-8.000 2,19.000-8.000 2,19.000-10.000 2,19.000-9.000 1,18.000-5.000-1,19.000 0.000-1,19.000 0.000-2,19.000 0.000-2,15.000 1.000-1,13.000 4.000-3,12.000 3.000-1,13.000 3.000-1,7.000-1.000-2,4.000-2.000-2,3.000-3.000 0,3.000-3.000-1,4.000-1.000-3,7.000 4.000-5,6.000 3.000-6,7.000 3.000-4,5.000-1.000-6,7.000-2.000-5,6.000-3.000-5,7.000-3.000-5,-7.000-2.000 0,-19.000 0.000 5,-18.000 0.000 5,-19.000 0.000 6,-15.000-4.000-2,-8.000-5.000-7,-10.000-7.000-7,-9.000-5.000-8</inkml:trace>
</inkml:ink>
</file>

<file path=ppt/ink/ink30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9:12"/>
    </inkml:context>
    <inkml:brush xml:id="br0">
      <inkml:brushProperty name="width" value="0.0415683574974537" units="cm"/>
      <inkml:brushProperty name="height" value="0.0415683574974537" units="cm"/>
      <inkml:brushProperty name="color" value="#f2395b"/>
      <inkml:brushProperty name="ignorePressure" value="0"/>
    </inkml:brush>
  </inkml:definitions>
  <inkml:trace contextRef="#ctx0" brushRef="#br0">46300.000 39200.000 529,'-25.000'-22.000'-3,"0.000"6.000"8,0.000 7.000 7,0.000 6.000 7,10.000-2.000 9,23.000-9.000 9,22.000-10.000 10,22.000-8.000 9,18.000-8.000 1,16.000-2.000-11,15.000-3.000-9,17.000-3.000-10,8.000 1.000-5,4.000 6.000-2,3.000 7.000-2,3.000 6.000-2,-5.000 4.000-3,-12.000 4.000-4,-13.000 3.000-4,-12.000 3.000-6,-10.000 3.000-10,-6.000 3.000-21,-6.000 3.000-18,-6.000 4.000-20,-10.000 4.000-7,-12.000 6.000 7,-13.000 7.000 5,-12.000 6.000 7</inkml:trace>
</inkml:ink>
</file>

<file path=ppt/ink/ink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1:57"/>
    </inkml:context>
    <inkml:brush xml:id="br0">
      <inkml:brushProperty name="width" value="0.0400098413228989" units="cm"/>
      <inkml:brushProperty name="height" value="0.0400098413228989" units="cm"/>
      <inkml:brushProperty name="color" value="#000000"/>
      <inkml:brushProperty name="ignorePressure" value="0"/>
    </inkml:brush>
  </inkml:definitions>
  <inkml:trace contextRef="#ctx0" brushRef="#br0">51850.000 24900.000 549,'-136.000'46.000'15,"28.000"-5.000"0,28.000-7.000 0,29.000-5.000 0,16.000-4.000 0,7.000 0.000 3,6.000 0.000 3,7.000 0.000 1,4.000 4.000 3,3.000 10.000 4,3.000 10.000 2,4.000 9.000 4,1.000 9.000-1,0.000 9.000-4,0.000 10.000-3,0.000 10.000-4,0.000 2.000-3,0.000-3.000-3,0.000-3.000-2,0.000-2.000-3,0.000-1.000-3,0.000 3.000-4,0.000 3.000-2,0.000 4.000-4,0.000-6.000-5,0.000-11.000-7,0.000-14.000-6,0.000-11.000-7,3.000-11.000-2,6.000-5.000 1,7.000-7.000 2,6.000-5.000 1,3.000-11.000-6,0.000-11.000-12,0.000-14.000-13,0.000-11.000-12</inkml:trace>
</inkml:ink>
</file>

<file path=ppt/ink/ink3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4:19"/>
    </inkml:context>
    <inkml:brush xml:id="br0">
      <inkml:brushProperty name="width" value="0.0547038614749908" units="cm"/>
      <inkml:brushProperty name="height" value="0.0547038614749908" units="cm"/>
      <inkml:brushProperty name="color" value="#f2395b"/>
      <inkml:brushProperty name="ignorePressure" value="0"/>
    </inkml:brush>
  </inkml:definitions>
  <inkml:trace contextRef="#ctx0" brushRef="#br0">74500.000 37250.000 402,'0.000'-107.000'55,"0.000"39.000"0,0.000 36.000-2,0.000 39.000 0,0.000 22.000-6,0.000 10.000-8,0.000 10.000-11,0.000 9.000-8,-4.000 6.000-7,-5.000 3.000-4,-7.000 3.000-5,-5.000 4.000-3,-6.000 2.000-2,-3.000 4.000-1,-3.000 3.000 0,-2.000 3.000-1,-1.000-1.000-1,3.000-2.000 0,3.000-3.000-1,4.000-3.000-1,10.000-27.000-3,19.000-50.000-4,19.000-50.000-4,19.000-50.000-4,12.000-22.000-1,6.000 6.000 4,7.000 7.000 3,6.000 6.000 4,1.000 7.000 4,-3.000 10.000 5,-3.000 10.000 4,-2.000 9.000 5,-6.000 7.000 3,-6.000 7.000 0,-6.000 6.000-1,-6.000 7.000 1,-4.000 8.000 0,1.000 14.000 1,-1.000 11.000 0,1.000 14.000 1,-4.000 13.000 0,-6.000 16.000 1,-6.000 15.000 1,-6.000 17.000 0,-6.000 10.000 0,-2.000 6.000 0,-3.000 7.000-1,-3.000 6.000-1,-4.000 1.000-1,-3.000-3.000-1,-3.000-3.000-3,-2.000-2.000-2,-3.000-5.000-1,1.000-2.000 1,-1.000-3.000-1,1.000-3.000 1,-1.000-7.000-2,1.000-9.000-4,-1.000-10.000-4,1.000-8.000-3,10.000-29.000-6,22.000-47.000-6,22.000-47.000-8,23.000-46.000-7,10.000-21.000 0,0.000 6.000 7,0.000 7.000 7,0.000 6.000 8,-4.000 10.000 3,-5.000 17.000 3,-7.000 15.000 2,-5.000 16.000 2,-8.000 12.000 2,-5.000 9.000 5,-7.000 10.000 5,-5.000 10.000 3,-3.000 7.000 5,4.000 6.000 6,3.000 7.000 5,3.000 6.000 6,-1.000 7.000 0,-2.000 10.000-5,-3.000 10.000-5,-3.000 9.000-5,-4.000 9.000-3,-3.000 9.000 0,-3.000 10.000-1,-2.000 10.000 0,-5.000 4.000-1,-2.000 0.000-2,-3.000 0.000-3,-3.000 0.000-2,-4.000 1.000-2,-3.000 4.000 1,-3.000 3.000 1,-2.000 3.000-1,-5.000 1.000-2,-2.000 1.000-9,-3.000-1.000-8,-3.000 1.000-7,1.000-6.000-9,6.000-8.000-7,7.000-10.000-7,6.000-9.000-9</inkml:trace>
</inkml:ink>
</file>

<file path=ppt/ink/ink31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9:12"/>
    </inkml:context>
    <inkml:brush xml:id="br0">
      <inkml:brushProperty name="width" value="0.0422012023627758" units="cm"/>
      <inkml:brushProperty name="height" value="0.0422012023627758" units="cm"/>
      <inkml:brushProperty name="color" value="#f2395b"/>
      <inkml:brushProperty name="ignorePressure" value="0"/>
    </inkml:brush>
  </inkml:definitions>
  <inkml:trace contextRef="#ctx0" brushRef="#br0">47450.000 39150.000 521,'-116.000'0.000'5,"19.000"0.000"13,19.000 0.000 10,19.000 0.000 12,15.000 3.000 5,13.000 6.000-2,12.000 7.000 0,13.000 6.000-2,6.000 6.000-3,0.000 6.000-4,0.000 7.000-5,0.000 6.000-4,1.000 6.000-4,4.000 6.000-2,3.000 7.000-2,3.000 6.000-3,-1.000 6.000-3,-2.000 6.000-5,-3.000 7.000-4,-3.000 6.000-6,-2.000 3.000-1,0.000 0.000 2,0.000 0.000 0,0.000 0.000 1,0.000-5.000-3,0.000-9.000-9,0.000-10.000-9,0.000-8.000-9,6.000-15.000-8,13.000-19.000-6,12.000-18.000-6,13.000-19.000-6,2.000-12.000 0,-5.000-2.000 5,-7.000-3.000 5,-5.000-3.000 6</inkml:trace>
</inkml:ink>
</file>

<file path=ppt/ink/ink31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9:13"/>
    </inkml:context>
    <inkml:brush xml:id="br0">
      <inkml:brushProperty name="width" value="0.0531776696443558" units="cm"/>
      <inkml:brushProperty name="height" value="0.0531776696443558" units="cm"/>
      <inkml:brushProperty name="color" value="#f2395b"/>
      <inkml:brushProperty name="ignorePressure" value="0"/>
    </inkml:brush>
  </inkml:definitions>
  <inkml:trace contextRef="#ctx0" brushRef="#br0">48950.000 37900.000 413,'-2.000'-35.000'13,"-3.000"32.000"24,-3.000 31.000 25,-2.000 32.000 24,0.000 21.000 4,7.000 13.000-17,6.000 12.000-18,7.000 13.000-17,0.000 10.000-10,-2.000 10.000-4,-3.000 10.000-3,-3.000 9.000-3,-4.000 9.000-4,-3.000 9.000-2,-3.000 10.000-4,-2.000 10.000-2,-3.000-3.000-4,1.000-11.000-4,-1.000-14.000-4,1.000-11.000-4,-1.000 10.000-3,1.000 34.000-5,-1.000 35.000-4,1.000 35.000-5,1.000-1.000-2,3.000-34.000-5,3.000-35.000-2,4.000-33.000-4,-1.000-25.000 1,-3.000-11.000 5,-3.000-14.000 3,-2.000-11.000 4,-1.000-14.000 2,3.000-11.000-1,3.000-14.000-2,4.000-11.000-2</inkml:trace>
</inkml:ink>
</file>

<file path=ppt/ink/ink31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9:13"/>
    </inkml:context>
    <inkml:brush xml:id="br0">
      <inkml:brushProperty name="width" value="0.0417500138282776" units="cm"/>
      <inkml:brushProperty name="height" value="0.0417500138282776" units="cm"/>
      <inkml:brushProperty name="color" value="#f2395b"/>
      <inkml:brushProperty name="ignorePressure" value="0"/>
    </inkml:brush>
  </inkml:definitions>
  <inkml:trace contextRef="#ctx0" brushRef="#br0">48750.000 38200.000 526,'0.000'-54.000'5,"0.000"-5.000"9,0.000-7.000 9,0.000-5.000 9,0.000 13.000 8,0.000 34.000 7,0.000 35.000 7,0.000 35.000 6,-8.000 24.000-1,-16.000 16.000-13,-15.000 15.000-13,-15.000 17.000-12,-11.000 7.000-7,-2.000 0.000-3,-3.000 0.000-2,-3.000 0.000-3,2.000-7.000-9,10.000-11.000-15,10.000-14.000-14,9.000-11.000-15,7.000-14.000-11,7.000-11.000-5,6.000-14.000-7,7.000-11.000-5</inkml:trace>
</inkml:ink>
</file>

<file path=ppt/ink/ink31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9:13"/>
    </inkml:context>
    <inkml:brush xml:id="br0">
      <inkml:brushProperty name="width" value="0.0447587557137012" units="cm"/>
      <inkml:brushProperty name="height" value="0.0447587557137012" units="cm"/>
      <inkml:brushProperty name="color" value="#f2395b"/>
      <inkml:brushProperty name="ignorePressure" value="0"/>
    </inkml:brush>
  </inkml:definitions>
  <inkml:trace contextRef="#ctx0" brushRef="#br0">49000.000 37900.000 491,'70.000'26.000'68,"-9.000"4.000"-1,-10.000 3.000-1,-8.000 3.000-2,-3.000 4.000-4,7.000 7.000-7,6.000 6.000-7,7.000 7.000-6,0.000 4.000-11,-2.000 3.000-14,-3.000 3.000-15,-3.000 4.000-13,-6.000-1.000-14,-5.000-3.000-11,-7.000-3.000-12,-5.000-2.000-12,-8.000-8.000-5,-5.000-8.000 2,-7.000-10.000 2,-5.000-9.000 2</inkml:trace>
</inkml:ink>
</file>

<file path=ppt/ink/ink31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9:16"/>
    </inkml:context>
    <inkml:brush xml:id="br0">
      <inkml:brushProperty name="width" value="0.0412390418350697" units="cm"/>
      <inkml:brushProperty name="height" value="0.0412390418350697" units="cm"/>
      <inkml:brushProperty name="color" value="#f2395b"/>
      <inkml:brushProperty name="ignorePressure" value="0"/>
    </inkml:brush>
  </inkml:definitions>
  <inkml:trace contextRef="#ctx0" brushRef="#br0">53950.000 37650.000 533,'-22.000'-18.000'53,"6.000"17.000"-2,7.000 15.000 0,6.000 16.000-2,1.000 12.000-4,-3.000 9.000-5,-3.000 10.000-6,-2.000 10.000-5,-3.000 8.000-5,1.000 10.000-3,-1.000 10.000-2,1.000 9.000-4,-1.000 9.000-2,1.000 9.000-2,-1.000 10.000-4,1.000 10.000-2,-4.000 5.000-6,-6.000 4.000-5,-6.000 3.000-8,-6.000 3.000-5,-1.000-4.000-6,7.000-8.000-1,6.000-10.000-2,7.000-9.000-2,4.000-12.000-1,3.000-11.000 0,3.000-14.000 0,4.000-11.000 0,2.000-12.000 0,4.000-9.000 2,3.000-10.000 1,3.000-8.000 1,4.000-12.000 1,7.000-12.000 1,6.000-13.000 1,7.000-12.000 1,-3.000-9.000 2,-8.000-2.000 4,-10.000-3.000 3,-9.000-3.000 3,-4.000-1.000 2,4.000 4.000 1,3.000 3.000 1,3.000 3.000 1</inkml:trace>
</inkml:ink>
</file>

<file path=ppt/ink/ink31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9:16"/>
    </inkml:context>
    <inkml:brush xml:id="br0">
      <inkml:brushProperty name="width" value="0.039154302328825" units="cm"/>
      <inkml:brushProperty name="height" value="0.039154302328825" units="cm"/>
      <inkml:brushProperty name="color" value="#f2395b"/>
      <inkml:brushProperty name="ignorePressure" value="0"/>
    </inkml:brush>
  </inkml:definitions>
  <inkml:trace contextRef="#ctx0" brushRef="#br0">54600.000 38850.000 561,'45.000'-91.000'2,"-9.000"19.000"4,-10.000 19.000 4,-8.000 19.000 4,-11.000 18.000 7,-8.000 19.000 13,-10.000 19.000 12,-9.000 19.000 11,-9.000 13.000 1,-5.000 10.000-11,-7.000 10.000-11,-5.000 9.000-12,-8.000 2.000-8,-5.000-2.000-5,-7.000-3.000-5,-5.000-3.000-5,-3.000-6.000-4,4.000-5.000-2,3.000-7.000-2,3.000-5.000-2,3.000-8.000-3,3.000-5.000 0,3.000-7.000-1,4.000-5.000-1,11.000-8.000 4,23.000-5.000 10,22.000-7.000 10,22.000-5.000 10,18.000-4.000 4,16.000 0.000-3,15.000 0.000-2,17.000 0.000-3,3.000 0.000-4,-5.000 0.000-4,-7.000 0.000-4,-5.000 0.000-4,-8.000 1.000-5,-5.000 4.000-6,-7.000 3.000-7,-5.000 3.000-6,-6.000 1.000-6,-3.000 1.000-5,-3.000-1.000-5,-2.000 1.000-6</inkml:trace>
</inkml:ink>
</file>

<file path=ppt/ink/ink31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9:17"/>
    </inkml:context>
    <inkml:brush xml:id="br0">
      <inkml:brushProperty name="width" value="0.0373108796775341" units="cm"/>
      <inkml:brushProperty name="height" value="0.0373108796775341" units="cm"/>
      <inkml:brushProperty name="color" value="#f2395b"/>
      <inkml:brushProperty name="ignorePressure" value="0"/>
    </inkml:brush>
  </inkml:definitions>
  <inkml:trace contextRef="#ctx0" brushRef="#br0">55050.000 39150.000 589,'-22.000'-47.000'4,"6.000"6.000"8,7.000 7.000 7,6.000 6.000 9,6.000 4.000 5,6.000 4.000 3,7.000 3.000 4,6.000 3.000 4,7.000 1.000-1,10.000 1.000-5,10.000-1.000-5,9.000 1.000-5,7.000 1.000-7,7.000 3.000-6,6.000 3.000-7,7.000 4.000-6,-3.000 1.000-4,-8.000 0.000 3,-10.000 0.000 2,-9.000 0.000 2,-10.000 4.000-10,-9.000 10.000-21,-10.000 10.000-21,-8.000 9.000-21,-8.000 2.000-6,-2.000-2.000 6,-3.000-3.000 7,-3.000-3.000 8</inkml:trace>
</inkml:ink>
</file>

<file path=ppt/ink/ink31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9:17"/>
    </inkml:context>
    <inkml:brush xml:id="br0">
      <inkml:brushProperty name="width" value="0.0426195040345192" units="cm"/>
      <inkml:brushProperty name="height" value="0.0426195040345192" units="cm"/>
      <inkml:brushProperty name="color" value="#f2395b"/>
      <inkml:brushProperty name="ignorePressure" value="0"/>
    </inkml:brush>
  </inkml:definitions>
  <inkml:trace contextRef="#ctx0" brushRef="#br0">55800.000 39150.000 516,'-47.000'1.000'2,"6.000"4.000"4,7.000 3.000 4,6.000 3.000 5,3.000 1.000 3,0.000 1.000 6,0.000-1.000 3,0.000 1.000 5,1.000 1.000 2,4.000 3.000-1,3.000 3.000-1,3.000 4.000-1,3.000 2.000-2,3.000 4.000-1,3.000 3.000-1,4.000 3.000-2,1.000 6.000-1,0.000 9.000-1,0.000 10.000-1,0.000 10.000-1,0.000-1.000-5,0.000-9.000-11,0.000-10.000-12,0.000-8.000-10,0.000-6.000-9,0.000 1.000-8,0.000-1.000-7,0.000 1.000-7,-2.000-1.000-4,-3.000 1.000 1,-3.000-1.000-1,-2.000 1.000 1</inkml:trace>
</inkml:ink>
</file>

<file path=ppt/ink/ink31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9:17"/>
    </inkml:context>
    <inkml:brush xml:id="br0">
      <inkml:brushProperty name="width" value="0.0387503914535046" units="cm"/>
      <inkml:brushProperty name="height" value="0.0387503914535046" units="cm"/>
      <inkml:brushProperty name="color" value="#f2395b"/>
      <inkml:brushProperty name="ignorePressure" value="0"/>
    </inkml:brush>
  </inkml:definitions>
  <inkml:trace contextRef="#ctx0" brushRef="#br0">54950.000 40250.000 567,'-47.000'-2.000'3,"6.000"-3.000"4,7.000-3.000 5,6.000-2.000 5,12.000-6.000 8,19.000-6.000 13,19.000-6.000 13,19.000-6.000 13,13.000 1.000 0,10.000 9.000-12,10.000 10.000-13,9.000 10.000-11,6.000 4.000-9,3.000 0.000-9,3.000 0.000-7,4.000 0.000-7,-3.000 0.000-9,-5.000 0.000-13,-7.000 0.000-10,-5.000 0.000-13,-8.000 0.000-2,-5.000 0.000 6,-7.000 0.000 5,-5.000 0.000 7,-8.000 1.000 1,-5.000 4.000-3,-7.000 3.000-3,-5.000 3.000-3</inkml:trace>
</inkml:ink>
</file>

<file path=ppt/ink/ink31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9:18"/>
    </inkml:context>
    <inkml:brush xml:id="br0">
      <inkml:brushProperty name="width" value="0.0491906851530075" units="cm"/>
      <inkml:brushProperty name="height" value="0.0491906851530075" units="cm"/>
      <inkml:brushProperty name="color" value="#f2395b"/>
      <inkml:brushProperty name="ignorePressure" value="0"/>
    </inkml:brush>
  </inkml:definitions>
  <inkml:trace contextRef="#ctx0" brushRef="#br0">57550.000 37600.000 447,'0.000'-41.000'56,"0.000"19.000"-3,0.000 19.000-3,0.000 19.000-3,1.000 16.000-4,4.000 17.000-4,3.000 15.000-4,3.000 16.000-3,-1.000 10.000-3,-2.000 7.000-1,-3.000 6.000-2,-3.000 7.000 0,-2.000 10.000-3,0.000 16.000-3,0.000 15.000-4,0.000 17.000-3,-2.000 7.000-3,-3.000 0.000-5,-3.000 0.000-3,-2.000 0.000-5,-3.000-8.000-2,1.000-16.000 0,-1.000-15.000 0,1.000-15.000 1,1.000-3.000-7,3.000 14.000-13,3.000 11.000-13,4.000 14.000-14,-1.000-6.000-4,-3.000-21.000 5,-3.000-22.000 3,-2.000-22.000 6</inkml:trace>
</inkml:ink>
</file>

<file path=ppt/ink/ink3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4:19"/>
    </inkml:context>
    <inkml:brush xml:id="br0">
      <inkml:brushProperty name="width" value="0.0431753247976303" units="cm"/>
      <inkml:brushProperty name="height" value="0.0431753247976303" units="cm"/>
      <inkml:brushProperty name="color" value="#f2395b"/>
      <inkml:brushProperty name="ignorePressure" value="0"/>
    </inkml:brush>
  </inkml:definitions>
  <inkml:trace contextRef="#ctx0" brushRef="#br0">77400.000 37250.000 509,'-19.000'-22.000'72,"13.000"6.000"-8,12.000 7.000-7,13.000 6.000-7,13.000 3.000-6,17.000 0.000-8,15.000 0.000-6,16.000 0.000-7,7.000 0.000-3,1.000 0.000-2,-1.000 0.000 1,1.000 0.000-2,-4.000 0.000-1,-6.000 0.000-4,-6.000 0.000-4,-6.000 0.000-4,-7.000 0.000-4,-6.000 0.000-2,-6.000 0.000-4,-6.000 0.000-3,-15.000 7.000-14,-21.000 17.000-26,-22.000 15.000-24,-22.000 16.000-27,-8.000 1.000-1,6.000-12.000 22,7.000-13.000 21,6.000-12.000 21</inkml:trace>
</inkml:ink>
</file>

<file path=ppt/ink/ink31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9:18"/>
    </inkml:context>
    <inkml:brush xml:id="br0">
      <inkml:brushProperty name="width" value="0.0374223440885544" units="cm"/>
      <inkml:brushProperty name="height" value="0.0374223440885544" units="cm"/>
      <inkml:brushProperty name="color" value="#f2395b"/>
      <inkml:brushProperty name="ignorePressure" value="0"/>
    </inkml:brush>
  </inkml:definitions>
  <inkml:trace contextRef="#ctx0" brushRef="#br0">57650.000 37500.000 587,'-2.000'-147.000'10,"-3.000"56.000"20,-3.000 57.000 19,-2.000 56.000 19,-6.000 31.000 4,-6.000 6.000-12,-6.000 7.000-14,-6.000 6.000-11,-7.000 6.000-12,-6.000 6.000-9,-6.000 7.000-8,-6.000 6.000-10,-2.000 1.000-10,3.000-3.000-13,3.000-3.000-12,4.000-2.000-12,5.000-8.000-4,10.000-8.000 4,10.000-10.000 4,9.000-9.000 5,4.000-10.000 4,1.000-9.000 2,-1.000-10.000 3,1.000-8.000 2</inkml:trace>
</inkml:ink>
</file>

<file path=ppt/ink/ink31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9:18"/>
    </inkml:context>
    <inkml:brush xml:id="br0">
      <inkml:brushProperty name="width" value="0.0440800525248051" units="cm"/>
      <inkml:brushProperty name="height" value="0.0440800525248051" units="cm"/>
      <inkml:brushProperty name="color" value="#f2395b"/>
      <inkml:brushProperty name="ignorePressure" value="0"/>
    </inkml:brush>
  </inkml:definitions>
  <inkml:trace contextRef="#ctx0" brushRef="#br0">57950.000 37450.000 499,'46.000'-22.000'61,"-5.000"6.000"-6,-7.000 7.000-5,-5.000 6.000-6,0.000 4.000-2,10.000 4.000 0,10.000 3.000 0,9.000 3.000 1,1.000 6.000-5,-6.000 9.000-9,-6.000 10.000-9,-6.000 10.000-10,-6.000 4.000-4,-2.000 0.000 0,-3.000 0.000 0,-3.000 0.000 0,-4.000 1.000-8,-3.000 4.000-17,-3.000 3.000-18,-2.000 3.000-16</inkml:trace>
</inkml:ink>
</file>

<file path=ppt/ink/ink31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9:21"/>
    </inkml:context>
    <inkml:brush xml:id="br0">
      <inkml:brushProperty name="width" value="0.0488442070782185" units="cm"/>
      <inkml:brushProperty name="height" value="0.0488442070782185" units="cm"/>
      <inkml:brushProperty name="color" value="#f2395b"/>
      <inkml:brushProperty name="ignorePressure" value="0"/>
    </inkml:brush>
  </inkml:definitions>
  <inkml:trace contextRef="#ctx0" brushRef="#br0">65450.000 37250.000 450,'0.000'-55.000'22,"0.000"41.000"17,0.000 40.000 17,0.000 42.000 18,-4.000 21.000 2,-5.000 3.000-12,-7.000 3.000-13,-5.000 4.000-12,-3.000 8.000-9,4.000 17.000-6,3.000 15.000-6,3.000 16.000-5,1.000 12.000-4,1.000 9.000 1,-1.000 10.000 0,1.000 10.000 0,-3.000 0.000-6,-2.000-5.000-11,-3.000-7.000-12,-3.000-5.000-12,1.000-11.000-7,6.000-11.000-2,7.000-14.000-1,6.000-11.000-2,3.000-17.000-1,0.000-18.000 0,0.000-19.000 1,0.000-18.000-1,3.000-15.000 3,6.000-9.000 6,7.000-10.000 5,6.000-8.000 6,1.000-9.000 3,-3.000-6.000 1,-3.000-6.000 1,-2.000-6.000 0</inkml:trace>
</inkml:ink>
</file>

<file path=ppt/ink/ink31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9:21"/>
    </inkml:context>
    <inkml:brush xml:id="br0">
      <inkml:brushProperty name="width" value="0.0423574596643448" units="cm"/>
      <inkml:brushProperty name="height" value="0.0423574596643448" units="cm"/>
      <inkml:brushProperty name="color" value="#f2395b"/>
      <inkml:brushProperty name="ignorePressure" value="0"/>
    </inkml:brush>
  </inkml:definitions>
  <inkml:trace contextRef="#ctx0" brushRef="#br0">66400.000 38400.000 519,'0.000'-71.000'4,"0.000"10.000"9,0.000 10.000 8,0.000 9.000 9,-4.000 7.000 6,-5.000 7.000 5,-7.000 6.000 4,-5.000 7.000 5,-8.000 13.000-4,-5.000 22.000-10,-7.000 22.000-10,-5.000 23.000-11,-8.000 13.000-6,-5.000 6.000-2,-7.000 7.000-2,-5.000 6.000-2,-4.000-2.000-2,0.000-9.000-4,0.000-10.000-4,0.000-8.000-3,3.000-9.000-2,6.000-6.000 1,7.000-6.000 1,6.000-6.000 1,4.000-7.000 3,4.000-6.000 5,3.000-6.000 5,3.000-6.000 5,10.000-4.000 4,20.000 1.000 3,18.000-1.000 3,20.000 1.000 3,13.000-1.000 0,9.000 1.000-4,10.000-1.000-3,10.000 1.000-3,7.000-3.000-4,6.000-2.000-4,7.000-3.000-5,6.000-3.000-4,-1.000 1.000-1,-5.000 6.000 1,-7.000 7.000 0,-5.000 6.000 1,-8.000-1.000-5,-5.000-5.000-11,-7.000-7.000-12,-5.000-5.000-11,-6.000-3.000-6,-3.000 4.000-1,-3.000 3.000-2,-2.000 3.000 0</inkml:trace>
</inkml:ink>
</file>

<file path=ppt/ink/ink31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9:22"/>
    </inkml:context>
    <inkml:brush xml:id="br0">
      <inkml:brushProperty name="width" value="0.0368508547544479" units="cm"/>
      <inkml:brushProperty name="height" value="0.0368508547544479" units="cm"/>
      <inkml:brushProperty name="color" value="#f2395b"/>
      <inkml:brushProperty name="ignorePressure" value="0"/>
    </inkml:brush>
  </inkml:definitions>
  <inkml:trace contextRef="#ctx0" brushRef="#br0">67100.000 38450.000 597,'0.000'-69.000'2,"0.000"13.000"6,0.000 12.000 4,0.000 13.000 6,7.000 4.000 8,17.000-3.000 9,15.000-3.000 11,16.000-2.000 10,7.000 2.000 0,1.000 9.000-8,-1.000 10.000-9,1.000 10.000-8,-3.000 5.000-12,-2.000 4.000-13,-3.000 3.000-12,-3.000 3.000-13,-7.000 6.000-14,-9.000 9.000-13,-10.000 10.000-14,-8.000 10.000-13</inkml:trace>
</inkml:ink>
</file>

<file path=ppt/ink/ink31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9:22"/>
    </inkml:context>
    <inkml:brush xml:id="br0">
      <inkml:brushProperty name="width" value="0.039664875715971" units="cm"/>
      <inkml:brushProperty name="height" value="0.039664875715971" units="cm"/>
      <inkml:brushProperty name="color" value="#f2395b"/>
      <inkml:brushProperty name="ignorePressure" value="0"/>
    </inkml:brush>
  </inkml:definitions>
  <inkml:trace contextRef="#ctx0" brushRef="#br0">67450.000 38550.000 554,'-68.000'3.000'55,"17.000"6.000"1,15.000 7.000 1,16.000 6.000 1,9.000 7.000-3,3.000 10.000-10,3.000 10.000-7,4.000 9.000-10,-1.000 4.000-6,-3.000 1.000-6,-3.000-1.000-6,-2.000 1.000-4,-3.000-1.000-7,1.000 1.000-6,-1.000-1.000-6,1.000 1.000-6,2.000-4.000-10,7.000-6.000-14,6.000-6.000-14,7.000-6.000-15</inkml:trace>
</inkml:ink>
</file>

<file path=ppt/ink/ink31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9:22"/>
    </inkml:context>
    <inkml:brush xml:id="br0">
      <inkml:brushProperty name="width" value="0.0419907346367836" units="cm"/>
      <inkml:brushProperty name="height" value="0.0419907346367836" units="cm"/>
      <inkml:brushProperty name="color" value="#f2395b"/>
      <inkml:brushProperty name="ignorePressure" value="0"/>
    </inkml:brush>
  </inkml:definitions>
  <inkml:trace contextRef="#ctx0" brushRef="#br0">67750.000 38600.000 523,'0.000'-38.000'11,"0.000"26.000"22,0.000 24.000 22,0.000 26.000 21,0.000 13.000 5,0.000 4.000-14,0.000 3.000-14,0.000 3.000-13,0.000 3.000-12,0.000 3.000-8,0.000 3.000-9,0.000 4.000-10,0.000-1.000-5,0.000-3.000-3,0.000-3.000-4,0.000-2.000-3,-2.000-6.000-7,-3.000-6.000-11,-3.000-6.000-10,-2.000-6.000-10,-3.000-6.000-1,1.000-2.000 8,-1.000-3.000 10,1.000-3.000 8</inkml:trace>
</inkml:ink>
</file>

<file path=ppt/ink/ink31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9:22"/>
    </inkml:context>
    <inkml:brush xml:id="br0">
      <inkml:brushProperty name="width" value="0.0380583144724369" units="cm"/>
      <inkml:brushProperty name="height" value="0.0380583144724369" units="cm"/>
      <inkml:brushProperty name="color" value="#f2395b"/>
      <inkml:brushProperty name="ignorePressure" value="0"/>
    </inkml:brush>
  </inkml:definitions>
  <inkml:trace contextRef="#ctx0" brushRef="#br0">66750.000 40000.000 578,'-132.000'-5.000'6,"39.000"-9.000"12,36.000-10.000 14,39.000-8.000 11,24.000-4.000 6,13.000 3.000-1,12.000 3.000-1,13.000 4.000-1,13.000 2.000-5,17.000 4.000-8,15.000 3.000-8,16.000 3.000-8,5.000 3.000-6,-2.000 3.000-5,-3.000 3.000-7,-3.000 4.000-4,-2.000 4.000-7,0.000 6.000-5,0.000 7.000-7,0.000 6.000-5,0.000-1.000-5,0.000-5.000-4,0.000-7.000-2,0.000-5.000-4,-8.000-4.000-1,-16.000 0.000 0,-15.000 0.000-1,-15.000 0.000 0</inkml:trace>
</inkml:ink>
</file>

<file path=ppt/ink/ink31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9:23"/>
    </inkml:context>
    <inkml:brush xml:id="br0">
      <inkml:brushProperty name="width" value="0.0507136397063732" units="cm"/>
      <inkml:brushProperty name="height" value="0.0507136397063732" units="cm"/>
      <inkml:brushProperty name="color" value="#f2395b"/>
      <inkml:brushProperty name="ignorePressure" value="0"/>
    </inkml:brush>
  </inkml:definitions>
  <inkml:trace contextRef="#ctx0" brushRef="#br0">69800.000 36650.000 433,'1.000'-80.000'61,"4.000"41.000"-4,3.000 40.000-4,3.000 42.000-3,1.000 25.000-3,1.000 14.000-1,-1.000 11.000-1,1.000 14.000-1,-3.000 3.000-5,-2.000-2.000-7,-3.000-3.000-9,-3.000-3.000-7,-2.000 2.000-4,0.000 10.000 0,0.000 10.000-1,0.000 9.000 1,-2.000 9.000-5,-3.000 9.000-9,-3.000 10.000-9,-2.000 10.000-8,-3.000-1.000-4,1.000-9.000 3,-1.000-10.000 1,1.000-8.000 3,1.000-12.000-4,3.000-12.000-12,3.000-13.000-11,4.000-12.000-12,-3.000-10.000-1,-5.000-6.000 7,-7.000-6.000 8,-5.000-6.000 9</inkml:trace>
</inkml:ink>
</file>

<file path=ppt/ink/ink31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9:23"/>
    </inkml:context>
    <inkml:brush xml:id="br0">
      <inkml:brushProperty name="width" value="0.0472681149840355" units="cm"/>
      <inkml:brushProperty name="height" value="0.0472681149840355" units="cm"/>
      <inkml:brushProperty name="color" value="#f2395b"/>
      <inkml:brushProperty name="ignorePressure" value="0"/>
    </inkml:brush>
  </inkml:definitions>
  <inkml:trace contextRef="#ctx0" brushRef="#br0">69000.000 39250.000 465,'-18.000'-90.000'8,"17.000"23.000"16,15.000 22.000 16,16.000 22.000 16,7.000 16.000 3,1.000 14.000-9,-1.000 11.000-9,1.000 14.000-10,-1.000 8.000-6,1.000 7.000-2,-1.000 6.000-3,1.000 7.000-3,-4.000 4.000-1,-6.000 3.000-1,-6.000 3.000-2,-6.000 4.000 1,-4.000 2.000-3,1.000 4.000 0,-1.000 3.000-2,1.000 3.000-1,-3.000-2.000 0,-2.000-6.000 1,-3.000-6.000 1,-3.000-6.000 0,1.000-7.000-4,6.000-6.000-8,7.000-6.000-11,6.000-6.000-8,9.000-18.000-5,13.000-28.000 3,12.000-28.000 0,13.000-27.000 3,10.000-23.000-1,10.000-16.000-3,10.000-15.000-1,9.000-15.000-3,6.000-11.000-4,3.000-2.000-7,3.000-3.000-5,4.000-3.000-7,-10.000 10.000 0,-22.000 26.000 6,-22.000 24.000 7,-21.000 26.000 5</inkml:trace>
</inkml:ink>
</file>

<file path=ppt/ink/ink3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4:19"/>
    </inkml:context>
    <inkml:brush xml:id="br0">
      <inkml:brushProperty name="width" value="0.0403020195662975" units="cm"/>
      <inkml:brushProperty name="height" value="0.0403020195662975" units="cm"/>
      <inkml:brushProperty name="color" value="#f2395b"/>
      <inkml:brushProperty name="ignorePressure" value="0"/>
    </inkml:brush>
  </inkml:definitions>
  <inkml:trace contextRef="#ctx0" brushRef="#br0">77800.000 37650.000 545,'-50.000'23.000'1,"0.000"-3.000"2,0.000-3.000 1,0.000-2.000 1,3.000-3.000 3,6.000 1.000 3,7.000-1.000 2,6.000 1.000 4,13.000-3.000 6,23.000-2.000 11,22.000-3.000 12,22.000-3.000 11,13.000-2.000 0,7.000 0.000-9,6.000 0.000-11,7.000 0.000-10,0.000 0.000-7,-2.000 0.000-3,-3.000 0.000-4,-3.000 0.000-3,-4.000 1.000-6,-3.000 4.000-8,-3.000 3.000-7,-2.000 3.000-8,-6.000 4.000-3,-6.000 7.000 2,-6.000 6.000 1,-6.000 7.000 1,-6.000-1.000-9,-2.000-6.000-16,-3.000-6.000-19,-3.000-6.000-17</inkml:trace>
</inkml:ink>
</file>

<file path=ppt/ink/ink31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9:25"/>
    </inkml:context>
    <inkml:brush xml:id="br0">
      <inkml:brushProperty name="width" value="0.040090162307024" units="cm"/>
      <inkml:brushProperty name="height" value="0.040090162307024" units="cm"/>
      <inkml:brushProperty name="color" value="#f2395b"/>
      <inkml:brushProperty name="ignorePressure" value="0"/>
    </inkml:brush>
  </inkml:definitions>
  <inkml:trace contextRef="#ctx0" brushRef="#br0">53400.000 42950.000 548,'-94.000'48.000'125,"13.000"-3.000"-29,12.000-3.000-29,13.000-2.000-29,-1.000 2.000-17,-11.000 9.000-5,-14.000 10.000-5,-11.000 10.000-4,2.000-1.000-3,19.000-9.000-2,19.000-10.000-1,19.000-8.000-2,7.000-6.000 1,-3.000 1.000 0,-3.000-1.000 1,-2.000 1.000 0,-1.000-1.000 1,3.000 1.000 0,3.000-1.000-1,4.000 1.000 0,2.000-1.000 0,4.000 1.000 0,3.000-1.000 2,3.000 1.000 0,14.000-6.000 0,25.000-8.000 1,25.000-10.000 1,25.000-9.000-1,10.000-7.000 1,-2.000-3.000 0,-3.000-3.000 0,-3.000-2.000-1,-4.000-5.000-1,-3.000-2.000-2,-3.000-3.000-4,-2.000-3.000-2,-6.000-1.000-1,-6.000 4.000 1,-6.000 3.000 1,-6.000 3.000 2,-10.000-4.000 2,-12.000-8.000 3,-13.000-10.000 4,-12.000-9.000 3,-7.000-4.000 0,1.000 4.000-6,-1.000 3.000-3,1.000 3.000-6,1.000-5.000-5,3.000-12.000-6,3.000-13.000-5,4.000-12.000-5,1.000-2.000-5,0.000 9.000-1,0.000 10.000-1,0.000 10.000-3,3.000 4.000 1,6.000 0.000 3,7.000 0.000 3,6.000 0.000 3,3.000 3.000-2,0.000 6.000-2,0.000 7.000-5,0.000 6.000-4</inkml:trace>
</inkml:ink>
</file>

<file path=ppt/ink/ink31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9:26"/>
    </inkml:context>
    <inkml:brush xml:id="br0">
      <inkml:brushProperty name="width" value="0.0432085618376732" units="cm"/>
      <inkml:brushProperty name="height" value="0.0432085618376732" units="cm"/>
      <inkml:brushProperty name="color" value="#f2395b"/>
      <inkml:brushProperty name="ignorePressure" value="0"/>
    </inkml:brush>
  </inkml:definitions>
  <inkml:trace contextRef="#ctx0" brushRef="#br0">54050.000 42450.000 509,'1.000'-38.000'42,"4.000"26.000"9,3.000 24.000 8,3.000 26.000 8,-1.000 13.000-1,-2.000 4.000-11,-3.000 3.000-10,-3.000 3.000-11,-6.000 6.000-9,-5.000 9.000-5,-7.000 10.000-6,-5.000 10.000-5,-6.000 7.000-5,-3.000 6.000-6,-3.000 7.000-4,-2.000 6.000-6,0.000-1.000-6,7.000-5.000-9,6.000-7.000-8,7.000-5.000-9,5.000-14.000-7,7.000-18.000-3,6.000-19.000-6,7.000-18.000-3,2.000-15.000 2,1.000-9.000 12,-1.000-10.000 10,1.000-8.000 12</inkml:trace>
</inkml:ink>
</file>

<file path=ppt/ink/ink31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9:26"/>
    </inkml:context>
    <inkml:brush xml:id="br0">
      <inkml:brushProperty name="width" value="0.0353000164031982" units="cm"/>
      <inkml:brushProperty name="height" value="0.0353000164031982" units="cm"/>
      <inkml:brushProperty name="color" value="#f2395b"/>
      <inkml:brushProperty name="ignorePressure" value="0"/>
    </inkml:brush>
  </inkml:definitions>
  <inkml:trace contextRef="#ctx0" brushRef="#br0">54000.000 43400.000 623,'1.000'-71.000'5,"4.000"10.000"9,3.000 10.000 11,3.000 9.000 9,3.000 7.000 5,3.000 7.000 0,3.000 6.000-2,4.000 7.000 1,4.000 4.000-4,6.000 3.000-3,7.000 3.000-5,6.000 4.000-3,1.000 1.000-6,-3.000 0.000-7,-3.000 0.000-5,-2.000 0.000-8,-3.000 1.000-13,1.000 4.000-20,-1.000 3.000-22,1.000 3.000-21</inkml:trace>
</inkml:ink>
</file>

<file path=ppt/ink/ink31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9:26"/>
    </inkml:context>
    <inkml:brush xml:id="br0">
      <inkml:brushProperty name="width" value="0.0543630681931973" units="cm"/>
      <inkml:brushProperty name="height" value="0.0543630681931973" units="cm"/>
      <inkml:brushProperty name="color" value="#f2395b"/>
      <inkml:brushProperty name="ignorePressure" value="0"/>
    </inkml:brush>
  </inkml:definitions>
  <inkml:trace contextRef="#ctx0" brushRef="#br0">54950.000 42200.000 404,'0.000'-113.000'41,"0.000"26.000"-2,0.000 24.000-3,0.000 26.000-3,1.000 19.000 1,4.000 17.000 4,3.000 15.000 2,3.000 16.000 4,-1.000 10.000 0,-2.000 7.000-4,-3.000 6.000-4,-3.000 7.000-4,-4.000 7.000-3,-3.000 9.000-3,-3.000 10.000-2,-2.000 10.000-4,-3.000 8.000-3,1.000 10.000-5,-1.000 10.000-4,1.000 9.000-5,-3.000 15.000-5,-2.000 22.000-3,-3.000 22.000-3,-3.000 23.000-4,-2.000 5.000-6,0.000-9.000-7,0.000-10.000-8,0.000-8.000-8,3.000-9.000-6,6.000-6.000-7,7.000-6.000-5,6.000-6.000-7,3.000-20.000 1,0.000-30.000 8,0.000-32.000 8,0.000-30.000 7</inkml:trace>
</inkml:ink>
</file>

<file path=ppt/ink/ink31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9:26"/>
    </inkml:context>
    <inkml:brush xml:id="br0">
      <inkml:brushProperty name="width" value="0.0389485247433186" units="cm"/>
      <inkml:brushProperty name="height" value="0.0389485247433186" units="cm"/>
      <inkml:brushProperty name="color" value="#f2395b"/>
      <inkml:brushProperty name="ignorePressure" value="0"/>
    </inkml:brush>
  </inkml:definitions>
  <inkml:trace contextRef="#ctx0" brushRef="#br0">55700.000 43750.000 564,'1.000'-80.000'85,"4.000"41.000"-9,3.000 40.000-9,3.000 42.000-9,-1.000 22.000-9,-2.000 7.000-10,-3.000 6.000-8,-3.000 7.000-10,-2.000 2.000-11,0.000 1.000-14,0.000-1.000-13,0.000 1.000-14,-2.000-3.000-9,-3.000-2.000-5,-3.000-3.000-7,-2.000-3.000-4</inkml:trace>
</inkml:ink>
</file>

<file path=ppt/ink/ink31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9:27"/>
    </inkml:context>
    <inkml:brush xml:id="br0">
      <inkml:brushProperty name="width" value="0.0497455149888992" units="cm"/>
      <inkml:brushProperty name="height" value="0.0497455149888992" units="cm"/>
      <inkml:brushProperty name="color" value="#f2395b"/>
      <inkml:brushProperty name="ignorePressure" value="0"/>
    </inkml:brush>
  </inkml:definitions>
  <inkml:trace contextRef="#ctx0" brushRef="#br0">56900.000 42700.000 442,'-24.000'-25.000'4,"4.000"0.000"8,3.000 0.000 7,3.000 0.000 9,9.000 6.000 9,16.000 13.000 12,15.000 12.000 11,17.000 13.000 11,7.000 6.000-1,0.000 0.000-13,0.000 0.000-13,0.000 0.000-13,1.000 1.000-9,4.000 4.000-4,3.000 3.000-5,3.000 3.000-5,1.000-1.000-2,1.000-2.000-2,-1.000-3.000-2,1.000-3.000 0,-3.000-2.000-2,-2.000 0.000 0,-3.000 0.000 0,-3.000 0.000 0,-4.000 3.000-3,-3.000 6.000-2,-3.000 7.000-3,-2.000 6.000-3,-17.000 4.000 0,-28.000 4.000 3,-28.000 3.000 2,-27.000 3.000 4,-12.000-4.000 1,6.000-8.000 1,7.000-10.000 0,6.000-9.000 2,-4.000 1.000-1,-11.000 13.000-3,-14.000 12.000-3,-11.000 13.000-3,-3.000 4.000-5,10.000-3.000-8,10.000-3.000-8,9.000-2.000-8,9.000-6.000-4,9.000-6.000-1,10.000-6.000 0,10.000-6.000 0</inkml:trace>
</inkml:ink>
</file>

<file path=ppt/ink/ink31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9:27"/>
    </inkml:context>
    <inkml:brush xml:id="br0">
      <inkml:brushProperty name="width" value="0.0537756159901619" units="cm"/>
      <inkml:brushProperty name="height" value="0.0537756159901619" units="cm"/>
      <inkml:brushProperty name="color" value="#f2395b"/>
      <inkml:brushProperty name="ignorePressure" value="0"/>
    </inkml:brush>
  </inkml:definitions>
  <inkml:trace contextRef="#ctx0" brushRef="#br0">59200.000 42900.000 409,'-47.000'1.000'87,"6.000"4.000"-15,7.000 3.000-14,6.000 3.000-14,4.000 6.000-10,4.000 9.000-3,3.000 10.000-4,3.000 10.000-3,3.000 8.000-3,3.000 10.000-2,3.000 10.000-2,4.000 9.000-2,1.000 4.000 0,0.000 1.000-1,0.000-1.000 1,0.000 1.000 0,0.000-4.000 0,0.000-6.000-3,0.000-6.000 0,0.000-6.000-3,4.000-7.000 0,10.000-6.000-1,10.000-6.000 0,9.000-6.000 0,10.000-13.000-7,14.000-19.000-12,11.000-18.000-12,14.000-19.000-13,0.000-18.000-5,-8.000-15.000 3,-10.000-15.000 4,-9.000-16.000 2,-7.000-8.000 4,-3.000 0.000 3,-3.000 0.000 4,-2.000 0.000 3,-6.000 0.000 3,-6.000 0.000 2,-6.000 0.000 2,-6.000 0.000 3,-9.000 6.000 0,-8.000 13.000 0,-10.000 12.000 0,-9.000 13.000 0,-9.000 12.000 2,-5.000 13.000 3,-7.000 12.000 3,-5.000 13.000 4,-9.000 9.000 0,-9.000 6.000-3,-10.000 7.000-3,-8.000 6.000-2,2.000 3.000-2,16.000 0.000 2,15.000 0.000 0,17.000 0.000 2,7.000 0.000-7,0.000 0.000-13,0.000 0.000-13,0.000 0.000-14</inkml:trace>
</inkml:ink>
</file>

<file path=ppt/ink/ink31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9:28"/>
    </inkml:context>
    <inkml:brush xml:id="br0">
      <inkml:brushProperty name="width" value="0.0459318570792675" units="cm"/>
      <inkml:brushProperty name="height" value="0.0459318570792675" units="cm"/>
      <inkml:brushProperty name="color" value="#f2395b"/>
      <inkml:brushProperty name="ignorePressure" value="0"/>
    </inkml:brush>
  </inkml:definitions>
  <inkml:trace contextRef="#ctx0" brushRef="#br0">66300.000 43100.000 478,'-4.000'-41.000'44,"-5.000"19.000"2,-7.000 19.000 2,-5.000 19.000 2,-9.000 12.000-3,-9.000 6.000-6,-10.000 7.000-8,-8.000 6.000-8,-6.000 3.000-4,1.000 0.000-4,-1.000 0.000-3,1.000 0.000-3,-3.000 1.000-2,-2.000 4.000-3,-3.000 3.000 0,-3.000 3.000-2,4.000-4.000-1,13.000-8.000-1,12.000-10.000 0,13.000-9.000 0,18.000-9.000-1,26.000-5.000-2,24.000-7.000 0,26.000-5.000-1,12.000-4.000 0,0.000 0.000-2,0.000 0.000 0,0.000 0.000-1,-2.000 0.000 0,-3.000 0.000 1,-3.000 0.000 1,-2.000 0.000 2,-6.000 0.000 1,-6.000 0.000 0,-6.000 0.000 1,-6.000 0.000 1,-2.000-2.000 2,3.000-3.000 5,3.000-3.000 4,4.000-2.000 5,-6.000-6.000 0,-11.000-6.000-2,-14.000-6.000-2,-11.000-6.000-3,-7.000-9.000-3,0.000-8.000-2,0.000-10.000-5,0.000-9.000-2,0.000-5.000-4,0.000 0.000-5,0.000 0.000-5,0.000 0.000-4,0.000 4.000-1,0.000 10.000 1,0.000 10.000 3,0.000 9.000 3,1.000 4.000-11,4.000 1.000-20,3.000-1.000-23,3.000 1.000-21</inkml:trace>
</inkml:ink>
</file>

<file path=ppt/ink/ink31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9:29"/>
    </inkml:context>
    <inkml:brush xml:id="br0">
      <inkml:brushProperty name="width" value="0.0480858236551285" units="cm"/>
      <inkml:brushProperty name="height" value="0.0480858236551285" units="cm"/>
      <inkml:brushProperty name="color" value="#f2395b"/>
      <inkml:brushProperty name="ignorePressure" value="0"/>
    </inkml:brush>
  </inkml:definitions>
  <inkml:trace contextRef="#ctx0" brushRef="#br0">67350.000 42200.000 457,'-19.000'-41.000'60,"13.000"19.000"2,12.000 19.000 3,13.000 19.000 2,4.000 13.000-4,-3.000 10.000-10,-3.000 10.000-10,-2.000 9.000-11,-6.000 7.000-6,-6.000 7.000-5,-6.000 6.000-4,-6.000 7.000-4,-6.000 5.000-4,-2.000 7.000-3,-3.000 6.000-3,-3.000 7.000-4,-2.000 2.000 0,0.000 1.000 1,0.000-1.000 2,0.000 1.000 1,1.000-6.000-6,4.000-8.000-12,3.000-10.000-12,3.000-9.000-12</inkml:trace>
</inkml:ink>
</file>

<file path=ppt/ink/ink31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9:29"/>
    </inkml:context>
    <inkml:brush xml:id="br0">
      <inkml:brushProperty name="width" value="0.036852303892374" units="cm"/>
      <inkml:brushProperty name="height" value="0.036852303892374" units="cm"/>
      <inkml:brushProperty name="color" value="#f2395b"/>
      <inkml:brushProperty name="ignorePressure" value="0"/>
    </inkml:brush>
  </inkml:definitions>
  <inkml:trace contextRef="#ctx0" brushRef="#br0">67250.000 43250.000 596,'1.000'-69.000'52,"4.000"13.000"-6,3.000 12.000-5,3.000 13.000-4,7.000 7.000-3,14.000 4.000 0,11.000 3.000 0,14.000 3.000 1,3.000 3.000-4,-2.000 3.000-7,-3.000 3.000-5,-3.000 4.000-8,-2.000 1.000-6,0.000 0.000-6,0.000 0.000-8,0.000 0.000-7,-2.000 0.000-13,-3.000 0.000-19,-3.000 0.000-20,-2.000 0.000-19</inkml:trace>
</inkml:ink>
</file>

<file path=ppt/ink/ink3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4:20"/>
    </inkml:context>
    <inkml:brush xml:id="br0">
      <inkml:brushProperty name="width" value="0.0426249578595161" units="cm"/>
      <inkml:brushProperty name="height" value="0.0426249578595161" units="cm"/>
      <inkml:brushProperty name="color" value="#f2395b"/>
      <inkml:brushProperty name="ignorePressure" value="0"/>
    </inkml:brush>
  </inkml:definitions>
  <inkml:trace contextRef="#ctx0" brushRef="#br0">79500.000 37050.000 516,'3.000'-47.000'42,"6.000"6.000"-8,7.000 7.000-9,6.000 6.000-8,7.000 6.000 0,10.000 6.000 7,10.000 7.000 9,9.000 6.000 7,4.000 6.000 3,1.000 6.000-5,-1.000 7.000-5,1.000 6.000-4,-4.000 4.000-5,-6.000 4.000-3,-6.000 3.000-4,-6.000 3.000-4,-9.000 4.000-3,-8.000 7.000-2,-10.000 6.000-1,-9.000 7.000-3,-13.000 4.000-1,-16.000 3.000-2,-15.000 3.000-1,-15.000 4.000-1,-15.000 4.000-5,-12.000 6.000-4,-13.000 7.000-6,-12.000 6.000-5,-4.000-1.000-2,7.000-5.000 1,6.000-7.000 2,7.000-5.000 2,7.000-9.000 2,9.000-9.000 4,10.000-10.000 5,10.000-8.000 3,7.000-9.000 3,6.000-6.000-2,7.000-6.000 1,6.000-6.000-2,12.000-6.000 6,19.000-2.000 12,19.000-3.000 11,19.000-3.000 12,18.000-4.000 2,19.000-3.000-10,19.000-3.000-10,19.000-2.000-8,4.000-5.000-9,-9.000-2.000-7,-10.000-3.000-7,-8.000-3.000-7,3.000-2.000-6,20.000 0.000-5,18.000 0.000-5,20.000 0.000-5,-6.000 1.000-6,-28.000 4.000-7,-28.000 3.000-7,-27.000 3.000-6</inkml:trace>
</inkml:ink>
</file>

<file path=ppt/ink/ink31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9:29"/>
    </inkml:context>
    <inkml:brush xml:id="br0">
      <inkml:brushProperty name="width" value="0.0596027560532093" units="cm"/>
      <inkml:brushProperty name="height" value="0.0596027560532093" units="cm"/>
      <inkml:brushProperty name="color" value="#f2395b"/>
      <inkml:brushProperty name="ignorePressure" value="0"/>
    </inkml:brush>
  </inkml:definitions>
  <inkml:trace contextRef="#ctx0" brushRef="#br0">68200.000 42150.000 369,'-2.000'-74.000'0,"-3.000"4.000"0,-3.000 3.000 0,-2.000 3.000 0,-1.000 6.000 10,3.000 9.000 22,3.000 10.000 20,4.000 10.000 22,1.000 18.000 5,0.000 28.000-7,0.000 28.000-10,0.000 29.000-8,0.000 18.000-8,0.000 9.000-6,0.000 10.000-7,0.000 10.000-6,-4.000 8.000-6,-5.000 10.000-6,-7.000 10.000-5,-5.000 9.000-6,-4.000 13.000-7,0.000 20.000-6,0.000 18.000-6,0.000 20.000-7,1.000 5.000-4,4.000-6.000-4,3.000-6.000-3,3.000-6.000-4,3.000-15.000-3,3.000-21.000-5,3.000-22.000-5,4.000-22.000-5,1.000-22.000-1,0.000-22.000 3,0.000-22.000 1,0.000-21.000 3</inkml:trace>
</inkml:ink>
</file>

<file path=ppt/ink/ink31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9:30"/>
    </inkml:context>
    <inkml:brush xml:id="br0">
      <inkml:brushProperty name="width" value="0.0426581129431725" units="cm"/>
      <inkml:brushProperty name="height" value="0.0426581129431725" units="cm"/>
      <inkml:brushProperty name="color" value="#f2395b"/>
      <inkml:brushProperty name="ignorePressure" value="0"/>
    </inkml:brush>
  </inkml:definitions>
  <inkml:trace contextRef="#ctx0" brushRef="#br0">68800.000 43300.000 515,'7.000'-44.000'87,"17.000"13.000"-14,15.000 12.000-14,16.000 13.000-14,5.000 6.000-9,-2.000 0.000-4,-3.000 0.000-5,-3.000 0.000-3,-7.000 4.000-5,-9.000 10.000-2,-10.000 10.000-4,-8.000 9.000-4,-9.000 7.000-2,-6.000 7.000-1,-6.000 6.000-3,-6.000 7.000-1,-10.000 4.000-2,-12.000 3.000-4,-13.000 3.000-4,-12.000 4.000-2,-7.000-3.000-3,1.000-5.000 1,-1.000-7.000 1,1.000-5.000-1,1.000-8.000 2,3.000-5.000 3,3.000-7.000 2,4.000-5.000 3,4.000-4.000 3,6.000 0.000 3,7.000 0.000 3,6.000 0.000 3,17.000-4.000 3,28.000-5.000 3,28.000-7.000 3,29.000-5.000 4,11.000-4.000-4,-2.000 0.000-12,-3.000 0.000-9,-3.000 0.000-12,-6.000 0.000-6,-5.000 0.000-4,-7.000 0.000-3,-5.000 0.000-3,-4.000 0.000-3,0.000 0.000-4,0.000 0.000-4,0.000 0.000-3,-2.000 0.000-1,-3.000 0.000 3,-3.000 0.000 3,-2.000 0.000 2,-5.000-2.000 3,-2.000-3.000 5,-3.000-3.000 2,-3.000-2.000 5</inkml:trace>
</inkml:ink>
</file>

<file path=ppt/ink/ink31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9:30"/>
    </inkml:context>
    <inkml:brush xml:id="br0">
      <inkml:brushProperty name="width" value="0.0521677546203136" units="cm"/>
      <inkml:brushProperty name="height" value="0.0521677546203136" units="cm"/>
      <inkml:brushProperty name="color" value="#f2395b"/>
      <inkml:brushProperty name="ignorePressure" value="0"/>
    </inkml:brush>
  </inkml:definitions>
  <inkml:trace contextRef="#ctx0" brushRef="#br0">71750.000 42650.000 421,'20.000'-90.000'11,"-9.000"23.000"20,-10.000 22.000 21,-8.000 22.000 21,-9.000 15.000 3,-6.000 9.000-15,-6.000 10.000-13,-6.000 10.000-14,-10.000 8.000-10,-12.000 10.000-6,-13.000 10.000-5,-12.000 9.000-6,-7.000 4.000-2,1.000 1.000-1,-1.000-1.000 0,1.000 1.000 0,1.000-4.000-1,3.000-6.000-1,3.000-6.000-2,4.000-6.000 0,2.000-6.000-2,4.000-2.000-1,3.000-3.000-1,3.000-3.000-1,21.000 1.000 5,42.000 6.000 11,40.000 7.000 10,41.000 6.000 10,20.000-1.000 0,0.000-5.000-11,0.000-7.000-11,0.000-5.000-12,0.000-3.000-7,0.000 4.000-4,0.000 3.000-4,0.000 3.000-4,-2.000 1.000-3,-3.000 1.000-3,-3.000-1.000-5,-2.000 1.000-2,-6.000-3.000-4,-6.000-2.000-3,-6.000-3.000-2,-6.000-3.000-3</inkml:trace>
</inkml:ink>
</file>

<file path=ppt/ink/ink31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19:30"/>
    </inkml:context>
    <inkml:brush xml:id="br0">
      <inkml:brushProperty name="width" value="0.0586777552962303" units="cm"/>
      <inkml:brushProperty name="height" value="0.0586777552962303" units="cm"/>
      <inkml:brushProperty name="color" value="#f2395b"/>
      <inkml:brushProperty name="ignorePressure" value="0"/>
    </inkml:brush>
  </inkml:definitions>
  <inkml:trace contextRef="#ctx0" brushRef="#br0">72800.000 42900.000 374,'-2.000'-60.000'68,"-3.000"32.000"1,-3.000 31.000 1,-2.000 32.000 1,-5.000 19.000-5,-2.000 10.000-8,-3.000 10.000-9,-3.000 9.000-9,1.000 2.000-8,6.000-2.000-4,7.000-3.000-5,6.000-3.000-6,6.000-2.000-3,6.000 0.000-4,7.000 0.000-3,6.000 0.000-4,10.000-8.000-6,17.000-16.000-13,15.000-15.000-11,16.000-15.000-11,5.000-18.000-4,-2.000-19.000 6,-3.000-18.000 5,-3.000-19.000 5,-4.000-13.000 5,-3.000-6.000 2,-3.000-6.000 2,-2.000-6.000 4,-5.000-6.000 1,-2.000-2.000 3,-3.000-3.000 3,-3.000-3.000 1,-7.000-1.000 3,-9.000 4.000 1,-10.000 3.000 2,-8.000 3.000 2,-11.000 6.000 1,-8.000 9.000-2,-10.000 10.000-1,-9.000 10.000 0,-12.000 8.000 1,-11.000 10.000 3,-14.000 10.000 4,-11.000 9.000 4,-17.000 13.000-3,-18.000 20.000-8,-19.000 18.000-10,-18.000 20.000-8,-1.000 6.000-5,19.000-2.000-3,19.000-3.000 0,19.000-3.000-3,13.000-4.000-3,10.000-3.000-8,10.000-3.000-6,9.000-2.000-6</inkml:trace>
</inkml:ink>
</file>

<file path=ppt/ink/ink31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1:53"/>
    </inkml:context>
    <inkml:brush xml:id="br0">
      <inkml:brushProperty name="width" value="0.0583962798118591" units="cm"/>
      <inkml:brushProperty name="height" value="0.0583962798118591" units="cm"/>
      <inkml:brushProperty name="color" value="#fed406"/>
      <inkml:brushProperty name="ignorePressure" value="0"/>
    </inkml:brush>
  </inkml:definitions>
  <inkml:trace contextRef="#ctx0" brushRef="#br0">19700.000 9650.000 376,'-49.000'-96.000'0,"4.000"10.000"0,3.000 10.000 0,3.000 9.000 0,4.000 7.000 4,7.000 7.000 9,6.000 6.000 8,7.000 7.000 9,2.000 4.000 5,1.000 3.000 1,-1.000 3.000 1,1.000 4.000 2,-1.000-4.000-1,1.000-9.000-5,-1.000-10.000-4,1.000-8.000-5,-3.000-9.000-3,-2.000-6.000-3,-3.000-6.000-3,-3.000-6.000-2,-6.000-1.000-3,-5.000 7.000-2,-7.000 6.000-3,-5.000 7.000-2,-8.000 8.000-1,-5.000 14.000 1,-7.000 11.000 1,-5.000 14.000 0,-8.000 13.000 1,-5.000 16.000 0,-7.000 15.000-1,-5.000 17.000 0,-6.000 17.000 1,-3.000 23.000-1,-3.000 22.000 1,-2.000 22.000-1,-3.000 16.000 1,1.000 14.000 1,-1.000 11.000-1,1.000 14.000 1,2.000 3.000 1,7.000-2.000 0,6.000-3.000 1,7.000-3.000 0,8.000-6.000 1,14.000-5.000-1,11.000-7.000 1,14.000-5.000-1,10.000-4.000 0,9.000 0.000 0,10.000 0.000-1,10.000 0.000-1,8.000-5.000 0,10.000-9.000 0,10.000-10.000-1,9.000-8.000 0,13.000-14.000-1,20.000-15.000-3,18.000-15.000-1,20.000-16.000-2,17.000-16.000-1,20.000-16.000 1,18.000-15.000-1,20.000-15.000 1,21.000-32.000 0,25.000-47.000-2,25.000-47.000-1,25.000-46.000-2,29.000-39.000-4,35.000-27.000-6,35.000-28.000-6,34.000-28.000-7,18.000-17.000-1,4.000-2.000 1,3.000-3.000 4,3.000-3.000 1,-40.000 26.000-6,-80.000 56.000-17,-82.000 57.000-16,-80.000 56.000-17</inkml:trace>
</inkml:ink>
</file>

<file path=ppt/ink/ink31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9:10"/>
    </inkml:context>
    <inkml:brush xml:id="br0">
      <inkml:brushProperty name="width" value="0.0490996204316616" units="cm"/>
      <inkml:brushProperty name="height" value="0.0490996204316616" units="cm"/>
      <inkml:brushProperty name="color" value="#00bff3"/>
      <inkml:brushProperty name="ignorePressure" value="0"/>
    </inkml:brush>
  </inkml:definitions>
  <inkml:trace contextRef="#ctx0" brushRef="#br0">54100.000 17900.000 448,'-65.000'-19.000'4,"23.000"13.000"10,22.000 12.000 9,22.000 13.000 9,13.000 6.000 2,7.000 0.000-4,6.000 0.000-5,7.000 0.000-5,8.000 0.000-2,14.000 0.000-2,11.000 0.000-1,14.000 0.000-2,5.000-2.000 0,1.000-3.000-1,-1.000-3.000 0,1.000-2.000 0,2.000-6.000-1,7.000-6.000-3,6.000-6.000-2,7.000-6.000-2,4.000-6.000-1,3.000-2.000-1,3.000-3.000 1,4.000-3.000 0,1.000-1.000 0,0.000 4.000 2,0.000 3.000 0,0.000 3.000 0,-2.000 3.000 1,-3.000 3.000 0,-3.000 3.000 1,-2.000 4.000 0,-6.000-1.000-1,-6.000-3.000 0,-6.000-3.000-1,-6.000-2.000-1,-1.000-3.000 0,7.000 1.000 1,6.000-1.000 1,7.000 1.000 1,0.000-1.000-1,-2.000 1.000 1,-3.000-1.000-2,-3.000 1.000 1,-1.000 1.000-1,4.000 3.000 0,3.000 3.000 0,3.000 4.000 0,-2.000 4.000 1,-6.000 6.000-1,-6.000 7.000 1,-6.000 6.000 0,-4.000 3.000 0,1.000 0.000-1,-1.000 0.000 1,1.000 0.000-1,-1.000 0.000 0,1.000 0.000-1,-1.000 0.000 0,1.000 0.000-1,2.000-2.000 0,7.000-3.000 0,6.000-3.000-1,7.000-2.000-1,4.000-5.000 1,3.000-2.000-1,3.000-3.000 0,4.000-3.000 0,2.000-2.000-1,4.000 0.000 1,3.000 0.000 0,3.000 0.000 0,1.000 0.000 0,1.000 0.000 1,-1.000 0.000-1,1.000 0.000 1,1.000 0.000-1,3.000 0.000 0,3.000 0.000-1,4.000 0.000 0,-1.000-2.000-1,-3.000-3.000 2,-3.000-3.000-1,-2.000-2.000 1,-5.000-5.000 0,-2.000-2.000-3,-3.000-3.000 0,-3.000-3.000-3,1.000-2.000 0,6.000 0.000-1,7.000 0.000 0,6.000 0.000 0,-2.000 1.000 0,-9.000 4.000 1,-10.000 3.000 1,-8.000 3.000 2,-8.000 1.000 1,-2.000 1.000 0,-3.000-1.000 0,-3.000 1.000 2,-4.000-1.000-1,-3.000 1.000 1,-3.000-1.000 0,-2.000 1.000 0,-6.000 1.000 0,-6.000 3.000 1,-6.000 3.000 0,-6.000 4.000 0,-1.000 1.000 1,7.000 0.000-2,6.000 0.000-1,7.000 0.000-1,-1.000 1.000 0,-6.000 4.000-1,-6.000 3.000 1,-6.000 3.000 0,-6.000 1.000-1,-2.000 1.000 1,-3.000-1.000 0,-3.000 1.000-1,-1.000 1.000 0,4.000 3.000-1,3.000 3.000-1,3.000 4.000-2,1.000-1.000-1,1.000-3.000 1,-1.000-3.000 0,1.000-2.000 0,-3.000-3.000 0,-2.000 1.000 0,-3.000-1.000 0,-3.000 1.000 0,-4.000-3.000 0,-3.000-2.000 1,-3.000-3.000 0,-2.000-3.000 1,-3.000-4.000 0,1.000-3.000 2,-1.000-3.000 0,1.000-2.000 1,-1.000-1.000 1,1.000 3.000 0,-1.000 3.000 2,1.000 4.000 1,1.000 1.000-1,3.000 0.000-2,3.000 0.000-2,4.000 0.000-2,2.000 0.000-1,4.000 0.000 0,3.000 0.000 0,3.000 0.000 1,-1.000 0.000 0,-2.000 0.000 1,-3.000 0.000 0,-3.000 0.000 0,-1.000 0.000 0,4.000 0.000 1,3.000 0.000-1,3.000 0.000-1,1.000-2.000 1,1.000-3.000 0,-1.000-3.000-1,1.000-2.000 1,-1.000-1.000 0,1.000 3.000 1,-1.000 3.000 1,1.000 4.000 0,-3.000-1.000 0,-2.000-3.000 1,-3.000-3.000 0,-3.000-2.000 0,-2.000-1.000 0,0.000 3.000 0,0.000 3.000 0,0.000 4.000-1,1.000 2.000 1,4.000 4.000 0,3.000 3.000 1,3.000 3.000 0,1.000 4.000 1,1.000 7.000 0,-1.000 6.000 0,1.000 7.000 0,-4.000-1.000 0,-6.000-6.000 0,-6.000-6.000 0,-6.000-6.000-1,-2.000-4.000 0,3.000 1.000 0,3.000-1.000 1,4.000 1.000-1,2.000-1.000 1,4.000 1.000-1,3.000-1.000-1,3.000 1.000 1,1.000-3.000-1,1.000-2.000 0,-1.000-3.000 0,1.000-3.000-1,-1.000-2.000 1,1.000 0.000 0,-1.000 0.000 0,1.000 0.000 0,1.000 0.000 0,3.000 0.000 0,3.000 0.000 0,4.000 0.000 1,-1.000 0.000 0,-3.000 0.000 1,-3.000 0.000 0,-2.000 0.000 0,-1.000 1.000 1,3.000 4.000-1,3.000 3.000 0,4.000 3.000-1,1.000-1.000-1,0.000-2.000 0,0.000-3.000-1,0.000-3.000-1,0.000-2.000 0,0.000 0.000-1,0.000 0.000 0,0.000 0.000-1,0.000-2.000 0,0.000-3.000 1,0.000-3.000 1,0.000-2.000 1,-2.000-1.000 0,-3.000 3.000 0,-3.000 3.000-1,-2.000 4.000 1,-3.000 1.000-1,1.000 0.000 2,-1.000 0.000 2,1.000 0.000 0,-3.000 0.000 0,-2.000 0.000 1,-3.000 0.000-1,-3.000 0.000-1,-2.000 1.000 0,0.000 4.000 0,0.000 3.000-1,0.000 3.000 0,0.000 1.000-1,0.000 1.000 0,0.000-1.000-1,0.000 1.000-1,1.000-3.000 0,4.000-2.000 1,3.000-3.000-1,3.000-3.000 1,-1.000-4.000 0,-2.000-3.000 1,-3.000-3.000 0,-3.000-2.000 1,-1.000-3.000 1,4.000 1.000-1,3.000-1.000 1,3.000 1.000-1,3.000 1.000 1,3.000 3.000 0,3.000 3.000 0,4.000 4.000 0,1.000 1.000 1,0.000 0.000 0,0.000 0.000 1,0.000 0.000 0,-2.000 0.000 0,-3.000 0.000-2,-3.000 0.000-1,-2.000 0.000-1,-1.000 0.000-1,3.000 0.000 1,3.000 0.000-1,4.000 0.000-1,-1.000 0.000 1,-3.000 0.000 0,-3.000 0.000 0,-2.000 0.000 0,-1.000-2.000 0,3.000-3.000-1,3.000-3.000 1,4.000-2.000 0,1.000-1.000 1,0.000 3.000 0,0.000 3.000 3,0.000 4.000 0,0.000 1.000 1,0.000 0.000 1,0.000 0.000 0,0.000 0.000 1,0.000 1.000 0,0.000 4.000 0,0.000 3.000-1,0.000 3.000 0,0.000 1.000-1,0.000 1.000-1,0.000-1.000-1,0.000 1.000-1,1.000-3.000 0,4.000-2.000-2,3.000-3.000 0,3.000-3.000-1,3.000-4.000 0,3.000-3.000 0,3.000-3.000 1,4.000-2.000-1,1.000-5.000 1,0.000-2.000 0,0.000-3.000 0,0.000-3.000 0,-2.000-2.000 0,-3.000 0.000 1,-3.000 0.000 0,-2.000 0.000 1,-6.000 1.000 1,-6.000 4.000 0,-6.000 3.000 0,-6.000 3.000 0,-7.000 3.000-1,-6.000 3.000-2,-6.000 3.000-4,-6.000 4.000-3,-6.000 5.000-5,-2.000 10.000-7,-3.000 10.000-7,-3.000 9.000-7,-6.000 2.000 0,-5.000-2.000 5,-7.000-3.000 5,-5.000-3.000 7,-3.000-2.000-2,4.000 0.000-5,3.000 0.000-8,3.000 0.000-5</inkml:trace>
</inkml:ink>
</file>

<file path=ppt/ink/ink31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9:16"/>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81950.000 10450.000 999,'-61.000'-43.000'-3,"-22.000"-33.000"-7,-22.000-35.000-6,-21.000-34.000-8,-1.000-5.000-2,22.000 25.000 2,22.000 25.000 0,23.000 25.000 2,20.000 21.000 2,23.000 20.000 2,22.000 18.000 4,22.000 20.000 3,7.000 8.000 2,-6.000 1.000 2,-6.000-1.000 2,-6.000 1.000 2</inkml:trace>
</inkml:ink>
</file>

<file path=ppt/ink/ink31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9:18"/>
    </inkml:context>
    <inkml:brush xml:id="br0">
      <inkml:brushProperty name="width" value="0.0544433556497097" units="cm"/>
      <inkml:brushProperty name="height" value="0.0544433556497097" units="cm"/>
      <inkml:brushProperty name="color" value="#f2395b"/>
      <inkml:brushProperty name="ignorePressure" value="0"/>
    </inkml:brush>
  </inkml:definitions>
  <inkml:trace contextRef="#ctx0" brushRef="#br0">80900.000 17500.000 404,'-72.000'0.000'13,"6.000"0.000"3,7.000 0.000 2,6.000 0.000 3,12.000 0.000 0,19.000 0.000 0,19.000 0.000 1,19.000 0.000-1,10.000 1.000 0,4.000 4.000-1,3.000 3.000-2,3.000 3.000-1,9.000-1.000 0,16.000-2.000-1,15.000-3.000 1,17.000-3.000 0,7.000-4.000-1,0.000-3.000-1,0.000-3.000-1,0.000-2.000-2,1.000-1.000 1,4.000 3.000 0,3.000 3.000 2,3.000 4.000 2,1.000 1.000-1,1.000 0.000-1,-1.000 0.000-1,1.000 0.000-2,-1.000 0.000 0,1.000 0.000-1,-1.000 0.000-1,1.000 0.000-1,-1.000 1.000 0,1.000 4.000-2,-1.000 3.000-1,1.000 3.000 0,2.000 1.000-2,7.000 1.000 0,6.000-1.000 0,7.000 1.000-1,7.000-3.000 0,9.000-2.000 1,10.000-3.000-1,10.000-3.000 0,4.000-2.000 0,0.000 0.000 0,0.000 0.000 0,0.000 0.000-1,-4.000 1.000 1,-5.000 4.000-1,-7.000 3.000 0,-5.000 3.000 1,-4.000 3.000-1,0.000 3.000 0,0.000 3.000 0,0.000 4.000-1,-2.000 1.000 0,-3.000 0.000-1,-3.000 0.000 0,-2.000 0.000 0,-1.000-4.000-1,3.000-5.000 1,3.000-7.000 0,4.000-5.000-1,4.000-4.000 1,6.000 0.000 0,7.000 0.000 0,6.000 0.000-1,4.000 0.000 1,4.000 0.000-1,3.000 0.000 0,3.000 0.000 0,1.000-4.000 0,1.000-5.000 0,-1.000-7.000 0,1.000-5.000 0,2.000-3.000 0,7.000 4.000 0,6.000 3.000 0,7.000 3.000 0,-3.000 3.000 0,-8.000 3.000 1,-10.000 3.000-1,-9.000 4.000 1,-9.000 1.000-1,-5.000 0.000 1,-7.000 0.000 0,-5.000 0.000-1,-6.000 1.000 0,-3.000 4.000 1,-3.000 3.000 0,-2.000 3.000 1,-1.000 1.000-1,3.000 1.000 0,3.000-1.000-1,4.000 1.000 0,5.000-3.000 0,10.000-2.000-1,10.000-3.000 1,9.000-3.000 0,2.000-2.000 0,-2.000 0.000-1,-3.000 0.000 0,-3.000 0.000 0,-6.000-2.000-1,-5.000-3.000 1,-7.000-3.000 1,-5.000-2.000-1,-8.000-1.000 1,-5.000 3.000-1,-7.000 3.000-1,-5.000 4.000 0,-6.000 1.000 0,-3.000 0.000 0,-3.000 0.000 0,-2.000 0.000-1,-6.000-2.000 1,-6.000-3.000-1,-6.000-3.000 1,-6.000-2.000-1,-7.000-1.000 0,-6.000 3.000-1,-6.000 3.000 0,-6.000 4.000-2,-6.000 1.000-1,-2.000 0.000-4,-3.000 0.000-2,-3.000 0.000-3,-4.000 0.000-2,-3.000 0.000-1,-3.000 0.000-1,-2.000 0.000-1</inkml:trace>
</inkml:ink>
</file>

<file path=ppt/ink/ink31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9:21"/>
    </inkml:context>
    <inkml:brush xml:id="br0">
      <inkml:brushProperty name="width" value="0.0583279393613338" units="cm"/>
      <inkml:brushProperty name="height" value="0.0583279393613338" units="cm"/>
      <inkml:brushProperty name="color" value="#f2395b"/>
      <inkml:brushProperty name="ignorePressure" value="0"/>
    </inkml:brush>
  </inkml:definitions>
  <inkml:trace contextRef="#ctx0" brushRef="#br0">7100.000 21650.000 377,'-71.000'0.000'-1,"10.000"0.000"0,10.000 0.000-2,9.000 0.000-1,15.000 0.000 7,22.000 0.000 14,22.000 0.000 13,23.000 0.000 15,24.000 1.000 3,28.000 4.000-7,28.000 3.000-5,29.000 3.000-8,7.000 1.000-4,-12.000 1.000-5,-13.000-1.000-3,-12.000 1.000-4,-7.000-3.000-3,1.000-2.000-3,-1.000-3.000-2,1.000-3.000-2,1.000-2.000-1,3.000 0.000 0,3.000 0.000-1,4.000 0.000 0,4.000 0.000 0,6.000 0.000 0,7.000 0.000-1,6.000 0.000 1,1.000 0.000 0,-3.000 0.000 0,-3.000 0.000 1,-2.000 0.000-1,-1.000 0.000 1,3.000 0.000 0,3.000 0.000 0,4.000 0.000 1,2.000 0.000-1,4.000 0.000 1,3.000 0.000-1,3.000 0.000 1,-1.000 0.000 0,-2.000 0.000 0,-3.000 0.000 0,-3.000 0.000 0,-1.000 0.000 1,4.000 0.000-1,3.000 0.000-1,3.000 0.000 0,-2.000-2.000 0,-6.000-3.000 0,-6.000-3.000-1,-6.000-2.000 1,-6.000-3.000 0,-2.000 1.000-1,-3.000-1.000 1,-3.000 1.000 0,-2.000-1.000 0,0.000 1.000 1,0.000-1.000 1,0.000 1.000 0,0.000 1.000 1,0.000 3.000-2,0.000 3.000 1,0.000 4.000-1,-2.000 1.000-1,-3.000 0.000 0,-3.000 0.000-1,-2.000 0.000 1,-3.000 0.000-1,1.000 0.000 0,-1.000 0.000 1,1.000 0.000-1,-1.000-2.000 0,1.000-3.000 0,-1.000-3.000 0,1.000-2.000 0,-3.000-1.000 0,-2.000 3.000 0,-3.000 3.000 0,-3.000 4.000 0,-2.000 1.000 0,0.000 0.000 0,0.000 0.000 0,0.000 0.000 0,0.000 0.000 1,0.000 0.000-1,0.000 0.000 2,0.000 0.000 0,1.000 0.000-1,4.000 0.000 1,3.000 0.000 0,3.000 0.000-1,1.000 1.000 1,1.000 4.000 1,-1.000 3.000 1,1.000 3.000 0,-3.000-1.000 0,-2.000-2.000 0,-3.000-3.000-1,-3.000-3.000-1,-2.000-4.000 0,0.000-3.000-1,0.000-3.000 0,0.000-2.000 1,0.000-3.000-1,0.000 1.000 1,0.000-1.000-1,0.000 1.000 1,-2.000-1.000 0,-3.000 1.000 0,-3.000-1.000-1,-2.000 1.000 0,-3.000-1.000 0,1.000 1.000-1,-1.000-1.000 0,1.000 1.000 0,-1.000 1.000-1,1.000 3.000 1,-1.000 3.000 1,1.000 4.000 1,-3.000-1.000-1,-2.000-3.000 1,-3.000-3.000 0,-3.000-2.000-1,-1.000-1.000 0,4.000 3.000 1,3.000 3.000 1,3.000 4.000-1,3.000 1.000 2,3.000 0.000-1,3.000 0.000 0,4.000 0.000 1,1.000-2.000-1,0.000-3.000 0,0.000-3.000 0,0.000-2.000 0,0.000-3.000-1,0.000 1.000 1,0.000-1.000-1,0.000 1.000 1,3.000-1.000-1,6.000 1.000 1,7.000-1.000 0,6.000 1.000 0,3.000-1.000 0,0.000 1.000 0,0.000-1.000-1,0.000 1.000 1,1.000-3.000-1,4.000-2.000-1,3.000-3.000 0,3.000-3.000-1,-1.000-2.000 1,-2.000 0.000 0,-3.000 0.000 1,-3.000 0.000 0,-4.000 1.000 1,-3.000 4.000 0,-3.000 3.000 1,-2.000 3.000-1,-1.000 1.000 0,3.000 1.000 1,3.000-1.000 0,4.000 1.000 0,1.000 1.000 0,0.000 3.000-1,0.000 3.000-1,0.000 4.000 0,0.000 1.000-1,0.000 0.000 0,0.000 0.000-1,0.000 0.000-1,-2.000 1.000 0,-3.000 4.000 0,-3.000 3.000 0,-2.000 3.000 0,-1.000-1.000 0,3.000-2.000 0,3.000-3.000 0,4.000-3.000 0,-3.000-2.000 1,-5.000 0.000-1,-7.000 0.000 1,-5.000 0.000 0,-4.000 0.000-1,0.000 0.000 1,0.000 0.000 0,0.000 0.000 0,0.000 1.000 0,0.000 4.000 0,0.000 3.000 0,0.000 3.000 0,0.000 1.000 0,0.000 1.000 0,0.000-1.000 0,0.000 1.000 0,-2.000-1.000 0,-3.000 1.000 0,-3.000-1.000 0,-2.000 1.000 0,-3.000-3.000 0,1.000-2.000-1,-1.000-3.000 0,1.000-3.000 0,-1.000-1.000-1,1.000 4.000 1,-1.000 3.000 0,1.000 3.000 0,-3.000-1.000 0,-2.000-2.000 0,-3.000-3.000 0,-3.000-3.000 0,-1.000-1.000 0,4.000 4.000 1,3.000 3.000 0,3.000 3.000 0,-1.000-1.000 1,-2.000-2.000 0,-3.000-3.000 0,-3.000-3.000 1,1.000-2.000 0,6.000 0.000 0,7.000 0.000-1,6.000 0.000-1,-1.000 1.000 1,-5.000 4.000-1,-7.000 3.000 0,-5.000 3.000 0,-3.000-1.000 0,4.000-2.000 0,3.000-3.000 0,3.000-3.000-1,3.000-2.000 1,3.000 0.000 0,3.000 0.000-1,4.000 0.000 1,-3.000 0.000 0,-5.000 0.000 0,-7.000 0.000 0,-5.000 0.000 0,-3.000 0.000 0,4.000 0.000 0,3.000 0.000 0,3.000 0.000 0,1.000 0.000 0,1.000 0.000 0,-1.000 0.000 0,1.000 0.000 0,2.000 0.000 1,7.000 0.000-1,6.000 0.000 1,7.000 0.000 1,2.000 0.000-1,1.000 0.000 0,-1.000 0.000 1,1.000 0.000-1,-4.000-2.000 0,-6.000-3.000 0,-6.000-3.000 0,-6.000-2.000 0,-1.000-1.000 0,7.000 3.000 1,6.000 3.000 1,7.000 4.000 0,4.000 1.000 1,3.000 0.000-1,3.000 0.000 0,4.000 0.000 0,-3.000 0.000-1,-5.000 0.000-1,-7.000 0.000-2,-5.000 0.000 0,-1.000 0.000-1,6.000 0.000 1,7.000 0.000 1,6.000 0.000 1,4.000 0.000 1,4.000 0.000 0,3.000 0.000 0,3.000 0.000 0,-1.000 0.000 0,-2.000 0.000-1,-3.000 0.000-1,-3.000 0.000 0,-1.000 0.000 0,4.000 0.000 0,3.000 0.000-1,3.000 0.000 1,1.000 0.000 0,1.000 0.000 0,-1.000 0.000-1,1.000 0.000 1,1.000 1.000 0,3.000 4.000-1,3.000 3.000 1,4.000 3.000 0,1.000-1.000 1,0.000-2.000 1,0.000-3.000 2,0.000-3.000 2,3.000-4.000-1,6.000-3.000-5,7.000-3.000-3,6.000-2.000-5,1.000-5.000 1,-3.000-2.000 5,-3.000-3.000 4,-2.000-3.000 4,-5.000-1.000 3,-2.000 4.000-4,-3.000 3.000-1,-3.000 3.000-2,-2.000 3.000-3,0.000 3.000 0,0.000 3.000-2,0.000 4.000-1,0.000 1.000 0,0.000 0.000 1,0.000 0.000 0,0.000 0.000 2,-2.000 0.000 0,-3.000 0.000 1,-3.000 0.000 0,-2.000 0.000 1,-3.000 0.000 0,1.000 0.000 0,-1.000 0.000 0,1.000 0.000-1,-3.000 0.000 0,-2.000 0.000-1,-3.000 0.000-1,-3.000 0.000-1,-2.000 0.000 0,0.000 0.000 1,0.000 0.000-1,0.000 0.000 2,-4.000-2.000-1,-5.000-3.000 1,-7.000-3.000-1,-5.000-2.000 1,-4.000-1.000-1,0.000 3.000 1,0.000 3.000 0,0.000 4.000 0,-4.000-1.000 0,-5.000-3.000 1,-7.000-3.000 0,-5.000-2.000 0,-3.000-1.000 0,4.000 3.000 1,3.000 3.000-1,3.000 4.000 1,1.000 1.000 0,1.000 0.000-1,-1.000 0.000 1,1.000 0.000-1,1.000 0.000 0,3.000 0.000 0,3.000 0.000 0,4.000 0.000-1,2.000 0.000 0,4.000 0.000 0,3.000 0.000-1,3.000 0.000-1,-2.000 1.000 1,-6.000 4.000-1,-6.000 3.000 2,-6.000 3.000-1,-1.000-1.000 1,7.000-2.000 0,6.000-3.000 1,7.000-3.000 0,2.000-2.000-1,1.000 0.000 1,-1.000 0.000-1,1.000 0.000 0,-1.000 1.000 1,1.000 4.000 0,-1.000 3.000 1,1.000 3.000 2,1.000 1.000-1,3.000 1.000 0,3.000-1.000-2,4.000 1.000 0,2.000-3.000 0,4.000-2.000-1,3.000-3.000 0,3.000-3.000 0,-2.000-2.000 1,-6.000 0.000-1,-6.000 0.000 0,-6.000 0.000 1,-2.000 0.000-1,3.000 0.000 1,3.000 0.000 1,4.000 0.000 0,-1.000 0.000 1,-3.000 0.000-1,-3.000 0.000-1,-2.000 0.000 1,-1.000 1.000 0,3.000 4.000-1,3.000 3.000 0,4.000 3.000 1,4.000 1.000-1,6.000 1.000 0,7.000-1.000-1,6.000 1.000 0,-1.000-3.000 0,-5.000-2.000 0,-7.000-3.000-1,-5.000-3.000 1,-4.000-1.000 0,0.000 4.000-2,0.000 3.000 1,0.000 3.000-1,-2.000-1.000 0,-3.000-2.000 0,-3.000-3.000 1,-2.000-3.000 1,-3.000-2.000 0,1.000 0.000-1,-1.000 0.000 1,1.000 0.000-1,2.000 1.000 0,7.000 4.000 0,6.000 3.000-1,7.000 3.000 1,4.000 1.000-2,3.000 1.000 0,3.000-1.000-2,4.000 1.000 0,1.000-3.000-2,0.000-2.000 1,0.000-3.000 1,0.000-3.000-1,1.000-2.000 0,4.000 0.000-3,3.000 0.000-1,3.000 0.000-2,6.000 0.000-2,9.000 0.000 0,10.000 0.000-1,10.000 0.000-1,2.000-2.000-2,-3.000-3.000-5,-3.000-3.000-4,-2.000-2.000-4,-19.000-3.000-2,-30.000 1.000 2,-32.000-1.000 2,-30.000 1.000 2,-17.000-3.000-1,1.000-2.000-2,-1.000-3.000-3,1.000-3.000-3</inkml:trace>
</inkml:ink>
</file>

<file path=ppt/ink/ink31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9:24"/>
    </inkml:context>
    <inkml:brush xml:id="br0">
      <inkml:brushProperty name="width" value="0.0230013187974691" units="cm"/>
      <inkml:brushProperty name="height" value="0.0230013187974691" units="cm"/>
      <inkml:brushProperty name="color" value="#fed406"/>
      <inkml:brushProperty name="ignorePressure" value="0"/>
    </inkml:brush>
  </inkml:definitions>
  <inkml:trace contextRef="#ctx0" brushRef="#br0">66350.000 9750.000 956,'46.000'-93.000'2,"-5.000"17.000"5,-7.000 15.000 4,-5.000 16.000 5,-4.000 12.000-9,0.000 9.000-18,0.000 10.000-20,0.000 10.000-20</inkml:trace>
</inkml:ink>
</file>

<file path=ppt/ink/ink3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4:21"/>
    </inkml:context>
    <inkml:brush xml:id="br0">
      <inkml:brushProperty name="width" value="0.0558547638356686" units="cm"/>
      <inkml:brushProperty name="height" value="0.0558547638356686" units="cm"/>
      <inkml:brushProperty name="color" value="#f2395b"/>
      <inkml:brushProperty name="ignorePressure" value="0"/>
    </inkml:brush>
  </inkml:definitions>
  <inkml:trace contextRef="#ctx0" brushRef="#br0">86850.000 36850.000 393,'-5.000'189.000'172,"-9.000"-22.000"-41,-10.000-22.000-41,-8.000-21.000-41,-8.000-7.000-23,-2.000 9.000-5,-3.000 10.000-6,-3.000 10.000-5,-1.000-4.000-5,4.000-16.000-3,3.000-15.000-4,3.000-15.000-4,14.000-31.000-6,25.000-43.000-10,25.000-44.000-10,25.000-43.000-9,20.000-35.000-1,16.000-25.000 8,15.000-25.000 9,17.000-25.000 8,0.000-4.000 5,-11.000 20.000 2,-14.000 18.000 1,-11.000 20.000 3,-11.000 16.000 4,-5.000 16.000 5,-7.000 15.000 7,-5.000 17.000 5,-6.000 25.000 8,-3.000 39.000 8,-3.000 36.000 9,-2.000 39.000 9,-8.000 16.000 0,-8.000-3.000-8,-10.000-3.000-7,-9.000-2.000-8,-9.000 2.000-7,-5.000 9.000-7,-7.000 10.000-6,-5.000 10.000-8,-3.000-1.000-4,4.000-9.000-7,3.000-10.000-4,3.000-8.000-6,-1.000-9.000-3,-2.000-6.000-1,-3.000-6.000 0,-3.000-6.000-2,5.000-16.000-8,17.000-25.000-16,15.000-25.000-17,16.000-25.000-17</inkml:trace>
</inkml:ink>
</file>

<file path=ppt/ink/ink31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9:27"/>
    </inkml:context>
    <inkml:brush xml:id="br0">
      <inkml:brushProperty name="width" value="0.057290606200695" units="cm"/>
      <inkml:brushProperty name="height" value="0.057290606200695" units="cm"/>
      <inkml:brushProperty name="color" value="#fed406"/>
      <inkml:brushProperty name="ignorePressure" value="0"/>
    </inkml:brush>
  </inkml:definitions>
  <inkml:trace contextRef="#ctx0" brushRef="#br0">24000.000 18050.000 384,'-47.000'-25.000'3,"6.000"0.000"8,7.000 0.000 6,6.000 0.000 8,1.000 1.000 3,-3.000 4.000-2,-3.000 3.000 0,-2.000 3.000-1,-3.000 1.000-2,1.000 1.000-1,-1.000-1.000-1,1.000 1.000-2,-4.000 1.000-2,-6.000 3.000-1,-6.000 3.000-1,-6.000 4.000-2,-7.000 2.000-2,-6.000 4.000 1,-6.000 3.000-1,-6.000 3.000-1,-7.000 3.000 0,-6.000 3.000-1,-6.000 3.000-1,-6.000 4.000-2,-2.000 1.000 1,3.000 0.000-1,3.000 0.000 0,4.000 0.000 0,2.000 3.000 0,4.000 6.000 0,3.000 7.000 0,3.000 6.000-1,-1.000 4.000 0,-2.000 4.000 0,-3.000 3.000 0,-3.000 3.000-1,2.000-1.000 0,10.000-2.000 1,10.000-3.000-1,9.000-3.000 1,1.000 2.000-1,-6.000 10.000-1,-6.000 10.000-2,-6.000 9.000-2,1.000 2.000 0,9.000-2.000 1,10.000-3.000 1,10.000-3.000 1,5.000 1.000 0,4.000 6.000 1,3.000 7.000-1,3.000 6.000 0,1.000 3.000 0,1.000 0.000 1,-1.000 0.000 0,1.000 0.000 1,2.000-2.000 0,7.000-3.000 0,6.000-3.000-1,7.000-2.000 0,5.000-6.000-1,7.000-6.000 0,6.000-6.000 1,7.000-6.000-1,7.000-4.000 0,9.000 1.000 0,10.000-1.000 0,10.000 1.000 1,8.000-3.000-2,10.000-2.000 0,10.000-3.000 0,9.000-3.000-2,7.000-6.000 0,7.000-5.000-1,6.000-7.000 0,7.000-5.000 0,4.000-6.000-1,3.000-3.000 1,3.000-3.000 0,4.000-2.000-1,4.000-3.000 1,6.000 1.000 0,7.000-1.000 0,6.000 1.000 1,3.000-3.000 0,0.000-2.000 1,0.000-3.000 0,0.000-3.000 1,0.000-2.000 0,0.000 0.000 0,0.000 0.000 0,0.000 0.000 0,0.000 0.000 0,0.000 0.000 0,0.000 0.000 1,0.000 0.000-1,0.000 0.000 0,0.000 0.000 1,0.000 0.000 1,0.000 0.000 0,0.000 0.000 0,0.000 0.000 0,0.000 0.000-1,0.000 0.000 0,3.000 0.000-1,6.000 0.000-2,7.000 0.000 0,6.000 0.000-2,3.000 0.000 0,0.000 0.000 1,0.000 0.000 1,0.000 0.000 0,0.000 1.000 1,0.000 4.000 0,0.000 3.000 1,0.000 3.000 1,0.000 3.000 0,0.000 3.000 1,0.000 3.000 0,0.000 4.000-1,-2.000-1.000 1,-3.000-3.000 0,-3.000-3.000-1,-2.000-2.000 0,-1.000-3.000-1,3.000 1.000 1,3.000-1.000 0,4.000 1.000 0,2.000-3.000-1,4.000-2.000 0,3.000-3.000 0,3.000-3.000-2,1.000-4.000 0,1.000-3.000 1,-1.000-3.000-1,1.000-2.000 0,1.000-3.000 1,3.000 1.000-1,3.000-1.000 2,4.000 1.000-1,1.000 2.000 1,0.000 7.000-1,0.000 6.000 0,0.000 7.000 1,0.000 0.000-1,0.000-2.000 1,0.000-3.000 1,0.000-3.000 0,1.000-2.000 1,4.000 0.000 0,3.000 0.000 1,3.000 0.000-1,-1.000-5.000 0,-2.000-9.000-2,-3.000-10.000 0,-3.000-8.000-2,-4.000-6.000 0,-3.000 1.000 1,-3.000-1.000 0,-2.000 1.000 1,0.000-1.000-1,7.000 1.000 0,6.000-1.000 0,7.000 1.000-1,-4.000 1.000 0,-12.000 3.000 1,-13.000 3.000 1,-12.000 4.000 2,-9.000 4.000-1,-2.000 6.000 0,-3.000 7.000-2,-3.000 6.000-1,-6.000 4.000-1,-5.000 4.000 1,-7.000 3.000 1,-5.000 3.000 0,-3.000 1.000 0,4.000 1.000 1,3.000-1.000-1,3.000 1.000 0,3.000-1.000 1,3.000 1.000 0,3.000-1.000 0,4.000 1.000 1,2.000-3.000 1,4.000-2.000 0,3.000-3.000 0,3.000-3.000 1,1.000-2.000 1,1.000 0.000-2,-1.000 0.000 0,1.000 0.000 0,-1.000-4.000-2,1.000-5.000-1,-1.000-7.000 0,1.000-5.000-2,-1.000-3.000 0,1.000 4.000-1,-1.000 3.000 0,1.000 3.000 0,-4.000 3.000 0,-6.000 3.000 1,-6.000 3.000 0,-6.000 4.000 0,-1.000 1.000 1,7.000 0.000 2,6.000 0.000 1,7.000 0.000 1,-1.000 0.000 0,-6.000 0.000-2,-6.000 0.000-1,-6.000 0.000-2,-6.000 0.000-1,-2.000 0.000 0,-3.000 0.000 1,-3.000 0.000 0,-4.000 0.000-1,-3.000 0.000 2,-3.000 0.000-1,-2.000 0.000 0,-5.000 0.000 1,-2.000 0.000 0,-3.000 0.000-1,-3.000 0.000 1,-4.000 0.000 0,-3.000 0.000 0,-3.000 0.000 1,-2.000 0.000-1,-3.000-2.000 1,1.000-3.000-1,-1.000-3.000 0,1.000-2.000-1,-3.000-3.000 0,-2.000 1.000 0,-3.000-1.000 0,-3.000 1.000 0,-2.000-3.000 0,0.000-2.000 0,0.000-3.000 0,0.000-3.000 0,-4.000-2.000 0,-5.000 0.000-1,-7.000 0.000-1,-5.000 0.000-1,-6.000-2.000 0,-3.000-3.000 1,-3.000-3.000 2,-2.000-2.000 0,-1.000-5.000 1,3.000-2.000 0,3.000-3.000 1,4.000-3.000 0,1.000-1.000 0,0.000 4.000 1,0.000 3.000 0,0.000 3.000 1,1.000-1.000 0,4.000-2.000 0,3.000-3.000 1,3.000-3.000-1,-1.000-2.000 1,-2.000 0.000-2,-3.000 0.000-1,-3.000 0.000-2,-4.000 1.000 0,-3.000 4.000 0,-3.000 3.000 0,-2.000 3.000 1,-5.000 1.000-1,-2.000 1.000 0,-3.000-1.000 1,-3.000 1.000-1,-4.000-4.000 0,-3.000-6.000 1,-3.000-6.000-1,-2.000-6.000 1,-3.000-6.000-1,1.000-2.000 1,-1.000-3.000 1,1.000-3.000 0,-6.000-1.000 0,-8.000 4.000 0,-10.000 3.000 0,-9.000 3.000 0,-7.000 3.000 1,-3.000 3.000 1,-3.000 3.000 2,-2.000 4.000 0,-6.000 2.000 0,-6.000 4.000 0,-6.000 3.000-2,-6.000 3.000 0,-9.000-1.000-1,-8.000-2.000-1,-10.000-3.000 0,-9.000-3.000-1,-9.000-2.000 0,-5.000 0.000-1,-7.000 0.000-1,-5.000 0.000-1,-9.000 1.000 0,-9.000 4.000 0,-10.000 3.000 1,-8.000 3.000 0,-6.000 4.000-1,1.000 7.000 2,-1.000 6.000-1,1.000 7.000 1,-1.000 4.000 0,1.000 3.000 0,-1.000 3.000 0,1.000 4.000 1,-3.000-1.000-1,-2.000-3.000 1,-3.000-3.000-1,-3.000-2.000 1,-1.000-3.000-1,4.000 1.000 1,3.000-1.000 0,3.000 1.000 0,15.000 1.000 0,29.000 3.000 0,28.000 3.000-1,28.000 4.000 0,3.000-3.000 0,-22.000-5.000 1,-22.000-7.000 0,-21.000-5.000 1,-20.000-4.000 0,-15.000 0.000 0,-15.000 0.000-1,-16.000 0.000 1,-8.000 3.000-1,0.000 6.000-1,0.000 7.000-1,0.000 6.000-2,-2.000 3.000 1,-3.000 0.000 0,-3.000 0.000 1,-2.000 0.000 0,-5.000 0.000 2,-2.000 0.000 0,-3.000 0.000 1,-3.000 0.000 2,-1.000 0.000-1,4.000 0.000-1,3.000 0.000 0,3.000 0.000-1,1.000 0.000-1,1.000 0.000 1,-1.000 0.000 1,1.000 0.000 0,-4.000 0.000 0,-6.000 0.000 0,-6.000 0.000 0,-6.000 0.000 1,-1.000 0.000-1,7.000 0.000 2,6.000 0.000-1,7.000 0.000 2,2.000-4.000-1,1.000-5.000-1,-1.000-7.000-1,1.000-5.000-1,1.000-4.000 0,3.000 0.000 0,3.000 0.000-1,4.000 0.000 1,4.000 1.000-1,6.000 4.000 0,7.000 3.000 0,6.000 3.000 0,-10.000-1.000 0,-24.000-2.000 1,-26.000-3.000-1,-24.000-3.000 1,-9.000-2.000 1,10.000 0.000-1,10.000 0.000 2,9.000 0.000-1,6.000 1.000 1,3.000 4.000 0,3.000 3.000 1,4.000 3.000-1,2.000 3.000 1,4.000 3.000-1,3.000 3.000 0,3.000 4.000 0,-1.000 1.000-1,-2.000 0.000 0,-3.000 0.000 0,-3.000 0.000-1,-2.000 0.000 0,0.000 0.000 0,0.000 0.000-1,0.000 0.000 0,3.000 0.000 1,6.000 0.000 0,7.000 0.000 1,6.000 0.000 1,9.000 3.000-1,13.000 6.000 1,12.000 7.000-1,13.000 6.000 0,-2.000 3.000 0,-16.000 0.000-1,-15.000 0.000 0,-15.000 0.000-1,-11.000 3.000 1,-2.000 6.000 0,-3.000 7.000 1,-3.000 6.000 1,4.000-1.000 0,13.000-5.000-1,12.000-7.000 1,13.000-5.000-2,6.000-4.000 1,0.000 0.000 0,0.000 0.000-1,0.000 0.000 1,0.000 1.000 1,0.000 4.000-1,0.000 3.000 0,0.000 3.000 0,3.000 3.000 0,6.000 3.000-1,7.000 3.000-1,6.000 4.000-1,7.000 2.000-1,10.000 4.000-1,10.000 3.000-1,9.000 3.000-2,4.000 6.000-2,1.000 9.000 0,-1.000 10.000-2,1.000 10.000-1,8.000 4.000-3,20.000 0.000-6,18.000 0.000-5,20.000 0.000-6,14.000-5.000-2,14.000-9.000 4,11.000-10.000 3,14.000-8.000 3,7.000-11.000-1,3.000-8.000-3,3.000-10.000-4,4.000-9.000-4</inkml:trace>
</inkml:ink>
</file>

<file path=ppt/ink/ink31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9:36"/>
    </inkml:context>
    <inkml:brush xml:id="br0">
      <inkml:brushProperty name="width" value="0.0575360283255577" units="cm"/>
      <inkml:brushProperty name="height" value="0.0575360283255577" units="cm"/>
      <inkml:brushProperty name="color" value="#fed406"/>
      <inkml:brushProperty name="ignorePressure" value="0"/>
    </inkml:brush>
  </inkml:definitions>
  <inkml:trace contextRef="#ctx0" brushRef="#br0">8700.000 37250.000 382,'-52.000'-7.000'0,"-3.000"-11.000"1,-3.000-14.000 1,-2.000-11.000 1,5.000-4.000 2,16.000 6.000 4,15.000 7.000 6,17.000 6.000 3,13.000 6.000 3,13.000 6.000 0,12.000 7.000-1,13.000 6.000 0,6.000 6.000-1,0.000 6.000-4,0.000 7.000-2,0.000 6.000-3,0.000 4.000-2,0.000 4.000 0,0.000 3.000 0,0.000 3.000-1,0.000-2.000 1,0.000-6.000-1,0.000-6.000 1,0.000-6.000 1,1.000-4.000-1,4.000 1.000-1,3.000-1.000-1,3.000 1.000-1,1.000-1.000 0,1.000 1.000-1,-1.000-1.000 0,1.000 1.000 0,1.000 1.000-1,3.000 3.000 1,3.000 3.000 1,4.000 4.000 0,-1.000-1.000 0,-3.000-3.000-1,-3.000-3.000 0,-2.000-2.000-1,-3.000-5.000-1,1.000-2.000 0,-1.000-3.000 0,1.000-3.000-1,1.000-2.000 0,3.000 0.000 1,3.000 0.000-1,4.000 0.000 1,2.000-5.000-1,4.000-9.000 0,3.000-10.000-1,3.000-8.000-2,3.000-6.000 1,3.000 1.000 1,3.000-1.000-1,4.000 1.000 2,4.000 1.000 0,6.000 3.000 1,7.000 3.000 1,6.000 4.000 1,3.000 4.000 0,0.000 6.000 1,0.000 7.000 1,0.000 6.000 0,-4.000 7.000 0,-5.000 10.000 0,-7.000 10.000 0,-5.000 9.000 1,-8.000 6.000 0,-5.000 3.000 1,-7.000 3.000 0,-5.000 4.000 0,-6.000 1.000 1,-3.000 0.000-1,-3.000 0.000 0,-2.000 0.000 0,-3.000-2.000 0,1.000-3.000-1,-1.000-3.000-1,1.000-2.000 0,-1.000-6.000-1,1.000-6.000-1,-1.000-6.000-1,1.000-6.000-1,-1.000-6.000-2,1.000-2.000-1,-1.000-3.000 0,1.000-3.000-2,-1.000-2.000 0,1.000 0.000-1,-1.000 0.000 0,1.000 0.000 0,1.000-2.000 0,3.000-3.000 0,3.000-3.000 0,4.000-2.000 1,4.000-3.000 0,6.000 1.000 1,7.000-1.000 0,6.000 1.000 0,1.000 1.000 2,-3.000 3.000-1,-3.000 3.000 2,-2.000 4.000 1,-3.000 2.000 0,1.000 4.000 1,-1.000 3.000 0,1.000 3.000 1,-1.000 3.000 0,1.000 3.000 0,-1.000 3.000 1,1.000 4.000-1,-3.000 1.000 0,-2.000 0.000 0,-3.000 0.000 0,-3.000 0.000 0,-2.000-2.000-1,0.000-3.000 1,0.000-3.000 0,0.000-2.000-1,3.000-1.000 1,6.000 3.000-2,7.000 3.000 0,6.000 4.000-1,3.000-1.000-1,0.000-3.000 0,0.000-3.000 1,0.000-2.000-1,1.000-5.000 0,4.000-2.000 1,3.000-3.000-1,3.000-3.000 1,-1.000-6.000-1,-2.000-5.000 0,-3.000-7.000-1,-3.000-5.000 0,-2.000-8.000-1,0.000-5.000 1,0.000-7.000-1,0.000-5.000 1,3.000-4.000-1,6.000 0.000 1,7.000 0.000 0,6.000 0.000 0,3.000 3.000 1,0.000 6.000 0,0.000 7.000 0,0.000 6.000 0,0.000 7.000 0,0.000 10.000 0,0.000 10.000 1,0.000 9.000 0,-2.000 9.000 0,-3.000 9.000 0,-3.000 10.000 0,-2.000 10.000-1,-5.000 4.000 1,-2.000 0.000 0,-3.000 0.000 0,-3.000 0.000 2,-7.000 0.000-1,-9.000 0.000 2,-10.000 0.000 0,-8.000 0.000 0,-8.000-2.000 1,-2.000-3.000-2,-3.000-3.000 0,-3.000-2.000 0,-2.000-5.000-2,0.000-2.000-1,0.000-3.000 0,0.000-3.000-2,0.000-2.000 0,0.000 0.000 1,0.000 0.000 0,0.000 0.000 1,3.000 0.000 0,6.000 0.000 0,7.000 0.000-1,6.000 0.000 1,4.000 0.000 0,4.000 0.000-1,3.000 0.000 0,3.000 0.000 0,1.000-4.000-1,1.000-5.000 0,-1.000-7.000 1,1.000-5.000-1,1.000-4.000 0,3.000 0.000 1,3.000 0.000-1,4.000 0.000 2,1.000 0.000-1,0.000 0.000 0,0.000 0.000 1,0.000 0.000 0,0.000-2.000 0,0.000-3.000 1,0.000-3.000 1,0.000-2.000 0,0.000-1.000 0,0.000 3.000 1,0.000 3.000 0,0.000 4.000-1,-2.000 1.000 0,-3.000 0.000 0,-3.000 0.000-1,-2.000 0.000-1,-3.000 3.000 1,1.000 6.000 0,-1.000 7.000 0,1.000 6.000 0,1.000-1.000 1,3.000-5.000-1,3.000-7.000 0,4.000-5.000 0,-1.000-4.000-1,-3.000 0.000 0,-3.000 0.000 0,-2.000 0.000 0,-5.000-2.000 1,-2.000-3.000 0,-3.000-3.000 0,-3.000-2.000 2,-1.000-3.000-1,4.000 1.000 1,3.000-1.000-1,3.000 1.000 1,-2.000 1.000 0,-6.000 3.000-1,-6.000 3.000 0,-6.000 4.000 1,-4.000 1.000-1,1.000 0.000 0,-1.000 0.000 0,1.000 0.000 0,-1.000 0.000 0,1.000 0.000-1,-1.000 0.000-1,1.000 0.000-1,-1.000 1.000 0,1.000 4.000 0,-1.000 3.000 1,1.000 3.000 1,1.000 3.000 0,3.000 3.000 0,3.000 3.000 1,4.000 4.000 0,1.000 2.000-1,0.000 4.000 0,0.000 3.000 0,0.000 3.000-1,-2.000-1.000-1,-3.000-2.000 1,-3.000-3.000 1,-2.000-3.000-1,-3.000-4.000 1,1.000-3.000-1,-1.000-3.000 0,1.000-2.000 0,-1.000-5.000-1,1.000-2.000-1,-1.000-3.000 0,1.000-3.000-1,-1.000-6.000-1,1.000-5.000 0,-1.000-7.000-1,1.000-5.000 1,4.000-8.000-1,9.000-5.000 3,10.000-7.000 1,10.000-5.000 1,5.000-3.000 2,4.000 4.000 0,3.000 3.000 1,3.000 3.000 1,1.000 3.000 0,1.000 3.000 0,-1.000 3.000 0,1.000 4.000 1,-1.000 2.000-1,1.000 4.000-1,-1.000 3.000-1,1.000 3.000 0,-6.000 1.000-1,-8.000 1.000 0,-10.000-1.000-2,-9.000 1.000 0,-7.000 1.000 0,-3.000 3.000 0,-3.000 3.000 1,-2.000 4.000-1,-5.000 1.000 1,-2.000 0.000-1,-3.000 0.000 0,-3.000 0.000 0,-2.000-4.000 0,0.000-5.000-1,0.000-7.000 0,0.000-5.000-1,1.000-6.000-1,4.000-3.000 0,3.000-3.000 0,3.000-2.000-1,3.000-5.000 0,3.000-2.000 0,3.000-3.000 1,4.000-3.000 0,5.000-4.000 1,10.000-3.000 1,10.000-3.000 1,9.000-2.000 1,6.000 0.000 1,3.000 7.000 1,3.000 6.000 0,4.000 7.000 1,4.000 4.000-1,6.000 3.000 0,7.000 3.000 0,6.000 4.000-1,-1.000 4.000 0,-5.000 6.000 0,-7.000 7.000 0,-5.000 6.000 0,-8.000 4.000-1,-5.000 4.000 1,-7.000 3.000 0,-5.000 3.000 0,-4.000 4.000-1,0.000 7.000-1,0.000 6.000 0,0.000 7.000-1,-2.000 2.000 0,-3.000 1.000 0,-3.000-1.000 1,-2.000 1.000 0,0.000-4.000 1,7.000-6.000-1,6.000-6.000 0,7.000-6.000-1,4.000-6.000 0,3.000-2.000 0,3.000-3.000-1,4.000-3.000 0,4.000-2.000-1,6.000 0.000-2,7.000 0.000-1,6.000 0.000-1,4.000-2.000-1,4.000-3.000 0,3.000-3.000-1,3.000-2.000-1,6.000-5.000-2,9.000-2.000-4,10.000-3.000-5,10.000-3.000-4,7.000-2.000-4,6.000 0.000-2,7.000 0.000-4,6.000 0.000-3,-10.000 1.000 2,-24.000 4.000 5,-26.000 3.000 6,-24.000 3.000 6,-20.000 1.000-1,-11.000 1.000-6,-14.000-1.000-8,-11.000 1.000-6</inkml:trace>
</inkml:ink>
</file>

<file path=ppt/ink/ink31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9:38"/>
    </inkml:context>
    <inkml:brush xml:id="br0">
      <inkml:brushProperty name="width" value="0.0219999980181456" units="cm"/>
      <inkml:brushProperty name="height" value="0.0219999980181456" units="cm"/>
      <inkml:brushProperty name="color" value="#fed406"/>
      <inkml:brushProperty name="ignorePressure" value="0"/>
    </inkml:brush>
  </inkml:definitions>
  <inkml:trace contextRef="#ctx0" brushRef="#br0">61350.000 32200.000 999,'25.000'-24.000'-59,"0.000"4.000"15,0.000 3.000 15,0.000 3.000 15,-2.000-1.000 7,-3.000-2.000 0,-3.000-3.000 2,-2.000-3.000-1,-5.000-2.000 0,-2.000 0.000-2,-3.000 0.000-1,-3.000 0.000-2,-2.000 0.000 1,0.000 0.000 1,0.000 0.000 3,0.000 0.000 2</inkml:trace>
</inkml:ink>
</file>

<file path=ppt/ink/ink31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29:39"/>
    </inkml:context>
    <inkml:brush xml:id="br0">
      <inkml:brushProperty name="width" value="0.0368955805897713" units="cm"/>
      <inkml:brushProperty name="height" value="0.0368955805897713" units="cm"/>
      <inkml:brushProperty name="color" value="#fed406"/>
      <inkml:brushProperty name="ignorePressure" value="0"/>
    </inkml:brush>
  </inkml:definitions>
  <inkml:trace contextRef="#ctx0" brushRef="#br0">61500.000 31650.000 596,'-25.000'-24.000'-13,"0.000"4.000"6,0.000 3.000 7,0.000 3.000 5,1.000 1.000 2,4.000 1.000-2,3.000-1.000-4,3.000 1.000-2,-1.000 1.000 0,-2.000 3.000 2,-3.000 3.000 2,-3.000 4.000 2,-2.000-1.000 1,0.000-3.000 1,0.000-3.000 0,0.000-2.000 0,-2.000-1.000 0,-3.000 3.000 1,-3.000 3.000 0,-2.000 4.000 0,-5.000 1.000 0,-2.000 0.000 1,-3.000 0.000 1,-3.000 0.000 1,-2.000 0.000 0,0.000 0.000 1,0.000 0.000 0,0.000 0.000 0,0.000 0.000 1,0.000 0.000-2,0.000 0.000-1,0.000 0.000-1,-2.000 0.000 0,-3.000 0.000-2,-3.000 0.000-1,-2.000 0.000 0,-3.000 4.000-1,1.000 10.000 1,-1.000 10.000 1,1.000 9.000 1,-1.000 4.000-1,1.000 1.000-3,-1.000-1.000-3,1.000 1.000-2,-1.000-1.000-1,1.000 1.000 1,-1.000-1.000 2,1.000 1.000 1,1.000 1.000 1,3.000 3.000 1,3.000 3.000 0,4.000 4.000 1,4.000-1.000-1,6.000-3.000 1,7.000-3.000 0,6.000-2.000-1,4.000-5.000 0,4.000-2.000-1,3.000-3.000-1,3.000-3.000-1,1.000-1.000 0,1.000 4.000-1,-1.000 3.000-1,1.000 3.000 1,1.000 4.000 0,3.000 7.000-1,3.000 6.000 1,4.000 7.000-1,1.000-1.000 0,0.000-6.000 1,0.000-6.000-1,0.000-6.000 1,0.000-4.000 1,0.000 1.000 0,0.000-1.000 2,0.000 1.000 2,0.000 1.000 0,0.000 3.000-1,0.000 3.000 0,0.000 4.000 0,0.000 1.000-1,0.000 0.000 0,0.000 0.000-1,0.000 0.000 1,1.000-2.000-1,4.000-3.000 1,3.000-3.000-1,3.000-2.000 0,3.000-3.000 0,3.000 1.000 0,3.000-1.000-1,4.000 1.000 0,2.000-1.000 0,4.000 1.000 0,3.000-1.000 1,3.000 1.000-1,1.000-1.000 1,1.000 1.000 0,-1.000-1.000 0,1.000 1.000 1,-1.000-3.000 0,1.000-2.000 0,-1.000-3.000-1,1.000-3.000 0,1.000-1.000 0,3.000 4.000 0,3.000 3.000 0,4.000 3.000-1,1.000-1.000 0,0.000-2.000 0,0.000-3.000-1,0.000-3.000 1,1.000-2.000 0,4.000 0.000 0,3.000 0.000 0,3.000 0.000 0,3.000 0.000 1,3.000 0.000-1,3.000 0.000 1,4.000 0.000 0,2.000 0.000 0,4.000 0.000 0,3.000 0.000-1,3.000 0.000 1,3.000 0.000-1,3.000 0.000 0,3.000 0.000-1,4.000 0.000 1,1.000-2.000-2,0.000-3.000 1,0.000-3.000-1,0.000-2.000 0,3.000-5.000 0,6.000-2.000 1,7.000-3.000-1,6.000-3.000 0,1.000-1.000 1,-3.000 4.000-1,-3.000 3.000 1,-2.000 3.000 0,-3.000 1.000 0,1.000 1.000-1,-1.000-1.000 1,1.000 1.000 0,-1.000-3.000 0,1.000-2.000 0,-1.000-3.000 0,1.000-3.000 0,-1.000-2.000-1,1.000 0.000-1,-1.000 0.000-1,1.000 0.000-1,-3.000 0.000 0,-2.000 0.000 0,-3.000 0.000 1,-3.000 0.000 0,-2.000 1.000 1,0.000 4.000 0,0.000 3.000 0,0.000 3.000 1,1.000 3.000 0,4.000 3.000 1,3.000 3.000 0,3.000 4.000 0,-1.000 1.000 0,-2.000 0.000 2,-3.000 0.000 0,-3.000 0.000 0,-2.000-2.000 1,0.000-3.000-2,0.000-3.000 1,0.000-2.000-2,0.000-3.000 0,0.000 1.000 0,0.000-1.000 0,0.000 1.000 1,0.000-3.000-1,0.000-2.000 0,0.000-3.000 0,0.000-3.000 0,1.000-2.000 0,4.000 0.000 0,3.000 0.000 0,3.000 0.000 0,1.000 0.000 0,1.000 0.000-1,-1.000 0.000 0,1.000 0.000 0,1.000-2.000-1,3.000-3.000-1,3.000-3.000-1,4.000-2.000-1,2.000-1.000 0,4.000 3.000-1,3.000 3.000 1,3.000 4.000-1,1.000 2.000 1,1.000 4.000 2,-1.000 3.000 0,1.000 3.000 1,-4.000-1.000 1,-6.000-2.000 2,-6.000-3.000 0,-6.000-3.000 1,-4.000-2.000 0,1.000 0.000 0,-1.000 0.000 0,1.000 0.000-1,-3.000 0.000 0,-2.000 0.000 0,-3.000 0.000 1,-3.000 0.000 1,-4.000 0.000 0,-3.000 0.000-1,-3.000 0.000 1,-2.000 0.000-1,-1.000 1.000 1,3.000 4.000 1,3.000 3.000 2,4.000 3.000 2,2.000-1.000-2,4.000-2.000-3,3.000-3.000-3,3.000-3.000-3,-1.000-2.000-1,-2.000 0.000 0,-3.000 0.000 2,-3.000 0.000 1,-2.000-2.000-1,0.000-3.000-1,0.000-3.000-1,0.000-2.000-1,-4.000-6.000-2,-5.000-6.000 1,-7.000-6.000 0,-5.000-6.000 1,-4.000-2.000-1,0.000 3.000 2,0.000 3.000 0,0.000 4.000 1,0.000-1.000 1,0.000-3.000-1,0.000-3.000 0,0.000-2.000 0,-2.000-3.000 1,-3.000 1.000 1,-3.000-1.000 2,-2.000 1.000 1,-3.000-4.000 1,1.000-6.000-1,-1.000-6.000 0,1.000-6.000-1,-3.000-4.000 0,-2.000 1.000 0,-3.000-1.000 0,-3.000 1.000 0,-4.000-3.000-1,-3.000-2.000-1,-3.000-3.000-1,-2.000-3.000-1,-5.000-2.000-1,-2.000 0.000 1,-3.000 0.000 1,-3.000 0.000 0,-4.000-2.000 1,-3.000-3.000-1,-3.000-3.000 0,-2.000-2.000-1,-5.000-3.000 0,-2.000 1.000 1,-3.000-1.000 0,-3.000 1.000 0,-6.000-1.000 1,-5.000 1.000 0,-7.000-1.000 0,-5.000 1.000 1,-8.000-1.000 0,-5.000 1.000 1,-7.000-1.000 0,-5.000 1.000 0,-8.000 1.000 1,-5.000 3.000 1,-7.000 3.000 1,-5.000 4.000 1,-4.000 2.000 0,0.000 4.000-1,0.000 3.000 0,0.000 3.000-2,1.000 4.000 2,4.000 7.000 0,3.000 6.000 1,3.000 7.000 2,-2.000-1.000-1,-6.000-6.000-1,-6.000-6.000-1,-6.000-6.000-2,-7.000-4.000-1,-6.000 1.000-2,-6.000-1.000-2,-6.000 1.000-1,-4.000-4.000-2,1.000-6.000-1,-1.000-6.000-2,1.000-6.000 0,-6.000-4.000-1,-8.000 1.000 2,-10.000-1.000 0,-9.000 1.000 2,-7.000 1.000 1,-3.000 3.000 1,-3.000 3.000 1,-2.000 4.000 1,-3.000 5.000 1,1.000 10.000-1,-1.000 10.000 0,1.000 9.000-1,-4.000 7.000 1,-6.000 7.000 1,-6.000 6.000 3,-6.000 7.000 0,-6.000 2.000 2,-2.000 1.000-2,-3.000-1.000 0,-3.000 1.000-1,-1.000-1.000 0,4.000 1.000 1,3.000-1.000 1,3.000 1.000 0,-1.000-1.000 0,-2.000 1.000 0,-3.000-1.000 0,-3.000 1.000-1,-1.000-1.000 0,4.000 1.000 0,3.000-1.000-1,3.000 1.000 1,3.000-3.000-1,3.000-2.000 0,3.000-3.000 1,4.000-3.000-1,1.000-2.000 1,0.000 0.000-2,0.000 0.000 0,0.000 0.000 0,0.000 0.000-1,0.000 0.000-1,0.000 0.000 1,0.000 0.000-2,-2.000 1.000 1,-3.000 4.000 0,-3.000 3.000 0,-2.000 3.000 1,-1.000 3.000 0,3.000 3.000-1,3.000 3.000 1,4.000 4.000 0,2.000 4.000 0,4.000 6.000 0,3.000 7.000 0,3.000 6.000 1,1.000 7.000-1,1.000 10.000-4,-1.000 10.000-1,1.000 9.000-4,-1.000 7.000 0,1.000 7.000 2,-1.000 6.000 1,1.000 7.000 1,2.000 4.000-1,7.000 3.000-4,6.000 3.000-5,7.000 4.000-4,8.000-3.000-3,14.000-5.000-2,11.000-7.000-3,14.000-5.000-2,7.000-9.000 1,3.000-9.000 0,3.000-10.000 3,4.000-8.000 1,8.000-9.000 3,17.000-6.000 3,15.000-6.000 4,16.000-6.000 3</inkml:trace>
</inkml:ink>
</file>

<file path=ppt/ink/ink31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4:15"/>
    </inkml:context>
    <inkml:brush xml:id="br0">
      <inkml:brushProperty name="width" value="0.0392289683222771" units="cm"/>
      <inkml:brushProperty name="height" value="0.0392289683222771" units="cm"/>
      <inkml:brushProperty name="color" value="#fed406"/>
      <inkml:brushProperty name="ignorePressure" value="0"/>
    </inkml:brush>
  </inkml:definitions>
  <inkml:trace contextRef="#ctx0" brushRef="#br0">8300.000 18000.000 560,'4.000'-44.000'86,"10.000"13.000"-12,10.000 12.000-11,9.000 13.000-12,7.000 6.000-8,7.000 0.000-7,6.000 0.000-7,7.000 0.000-7,0.000 1.000-6,-2.000 4.000-5,-3.000 3.000-4,-3.000 3.000-6,-4.000 3.000-12,-3.000 3.000-24,-3.000 3.000-21,-2.000 4.000-23,-8.000 1.000-4,-8.000 0.000 13,-10.000 0.000 13,-9.000 0.000 15,-9.000-2.000 8,-5.000-3.000 7,-7.000-3.000 5,-5.000-2.000 5</inkml:trace>
</inkml:ink>
</file>

<file path=ppt/ink/ink31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4:16"/>
    </inkml:context>
    <inkml:brush xml:id="br0">
      <inkml:brushProperty name="width" value="0.0470609441399574" units="cm"/>
      <inkml:brushProperty name="height" value="0.0470609441399574" units="cm"/>
      <inkml:brushProperty name="color" value="#fed406"/>
      <inkml:brushProperty name="ignorePressure" value="0"/>
    </inkml:brush>
  </inkml:definitions>
  <inkml:trace contextRef="#ctx0" brushRef="#br0">8100.000 18800.000 467,'-68.000'45.000'-10,"17.000"-9.000"3,15.000-10.000 2,16.000-8.000 3,16.000-11.000 8,20.000-8.000 12,18.000-10.000 14,20.000-9.000 14,10.000-7.000 1,3.000-3.000-8,3.000-3.000-9,4.000-2.000-10,-1.000-3.000-5,-3.000 1.000-3,-3.000-1.000-2,-2.000 1.000-3,-8.000 2.000-3,-8.000 7.000-4,-10.000 6.000-3,-9.000 7.000-4,-10.000 10.000-3,-9.000 16.000-1,-10.000 15.000 0,-8.000 17.000-3,-8.000 8.000 2,-2.000 4.000 2,-3.000 3.000 2,-3.000 3.000 3,-4.000 4.000 2,-3.000 7.000 5,-3.000 6.000 4,-2.000 7.000 4,-3.000 2.000 2,1.000 1.000 0,-1.000-1.000 0,1.000 1.000-1,2.000-4.000-1,7.000-6.000-2,6.000-6.000-1,7.000-6.000-2,7.000-9.000-4,9.000-8.000-5,10.000-10.000-6,10.000-9.000-5,7.000-16.000-2,6.000-22.000-1,7.000-22.000 0,6.000-21.000 1,4.000-12.000-1,4.000 1.000 2,3.000-1.000 1,3.000 1.000 0,-2.000 2.000 2,-6.000 7.000 2,-6.000 6.000 2,-6.000 7.000 1,-12.000 11.000 6,-15.000 20.000 10,-15.000 18.000 11,-16.000 20.000 11,-10.000 10.000 2,-3.000 3.000-8,-3.000 3.000-5,-2.000 4.000-8,-8.000 4.000-5,-8.000 6.000-6,-10.000 7.000-6,-9.000 6.000-5,-5.000 1.000-2,0.000-3.000 2,0.000-3.000 1,0.000-2.000 3,0.000-3.000 1,0.000 1.000 1,0.000-1.000 0,0.000 1.000 2,1.000-6.000 1,4.000-8.000 2,3.000-10.000 2,3.000-9.000 2,6.000-7.000 5,9.000-3.000 7,10.000-3.000 8,10.000-2.000 8,14.000-6.000 3,23.000-6.000 2,22.000-6.000-1,22.000-6.000 2,12.000-7.000-3,3.000-6.000-5,3.000-6.000-5,4.000-6.000-5,4.000-4.000-5,6.000 1.000-1,7.000-1.000-3,6.000 1.000-3,3.000-4.000-2,0.000-6.000-2,0.000-6.000-1,0.000-6.000-3,-2.000-1.000-3,-3.000 7.000-6,-3.000 6.000-5,-2.000 7.000-7,-6.000 5.000-4,-6.000 7.000-4,-6.000 6.000-3,-6.000 7.000-3,-7.000 7.000-6,-6.000 9.000-5,-6.000 10.000-7,-6.000 10.000-6</inkml:trace>
</inkml:ink>
</file>

<file path=ppt/ink/ink31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4:19"/>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64250.000 13450.000 999,'-224.000'0.000'-6,"54.000"0.000"-12,53.000 0.000-12,53.000 0.000-12</inkml:trace>
</inkml:ink>
</file>

<file path=ppt/ink/ink31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4:21"/>
    </inkml:context>
    <inkml:brush xml:id="br0">
      <inkml:brushProperty name="width" value="0.0452368855476379" units="cm"/>
      <inkml:brushProperty name="height" value="0.0452368855476379" units="cm"/>
      <inkml:brushProperty name="color" value="#f2395b"/>
      <inkml:brushProperty name="ignorePressure" value="0"/>
    </inkml:brush>
  </inkml:definitions>
  <inkml:trace contextRef="#ctx0" brushRef="#br0">8750.000 17600.000 486,'-18.000'-40.000'9,"17.000"23.000"20,15.000 22.000 18,16.000 22.000 19,7.000 8.000 2,1.000-2.000-14,-1.000-3.000-14,1.000-3.000-14,-3.000-1.000-11,-2.000 4.000-6,-3.000 3.000-6,-3.000 3.000-6,-4.000 4.000-10,-3.000 7.000-12,-3.000 6.000-12,-2.000 7.000-12,-11.000-1.000-2,-15.000-6.000 5,-15.000-6.000 8,-16.000-6.000 5,-15.000-1.000 6,-11.000 7.000 3,-14.000 6.000 3,-11.000 7.000 4,-4.000-1.000 2,6.000-6.000 2,7.000-6.000 2,6.000-6.000 1,4.000-4.000 3,4.000 1.000 5,3.000-1.000 4,3.000 1.000 6,4.000-1.000 5,7.000 1.000 7,6.000-1.000 7,7.000 1.000 6,11.000-4.000 6,20.000-6.000 3,18.000-6.000 3,20.000-6.000 3,16.000-10.000-1,16.000-12.000-4,15.000-13.000-3,17.000-12.000-5,5.000-9.000-4,-3.000-2.000-4,-3.000-3.000-4,-2.000-3.000-5,-6.000 1.000-2,-6.000 6.000-3,-6.000 7.000-3,-6.000 6.000-2,-7.000 6.000-7,-6.000 6.000-10,-6.000 7.000-13,-6.000 6.000-10,-12.000 7.000-12,-15.000 10.000-14,-15.000 10.000-13,-16.000 9.000-13,-8.000 1.000 2,0.000-6.000 15,0.000-6.000 17,0.000-6.000 16,0.000-6.000 11,0.000-2.000 5,0.000-3.000 7,0.000-3.000 5,0.000-4.000 3,0.000-3.000 0,0.000-3.000 0,0.000-2.000 0</inkml:trace>
</inkml:ink>
</file>

<file path=ppt/ink/ink31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4:21"/>
    </inkml:context>
    <inkml:brush xml:id="br0">
      <inkml:brushProperty name="width" value="0.0462608560919762" units="cm"/>
      <inkml:brushProperty name="height" value="0.0462608560919762" units="cm"/>
      <inkml:brushProperty name="color" value="#f2395b"/>
      <inkml:brushProperty name="ignorePressure" value="0"/>
    </inkml:brush>
  </inkml:definitions>
  <inkml:trace contextRef="#ctx0" brushRef="#br0">8650.000 18700.000 475,'-68.000'46.000'35,"17.000"-5.000"-3,15.000-7.000-3,16.000-5.000-3,9.000-4.000-3,3.000 0.000-2,3.000 0.000-3,4.000 0.000-1,1.000 1.000-3,0.000 4.000-2,0.000 3.000-2,0.000 3.000-1,0.000 4.000-2,0.000 7.000 1,0.000 6.000-2,0.000 7.000 0,1.000 2.000-1,4.000 1.000-4,3.000-1.000-2,3.000 1.000-3,-1.000-4.000-2,-2.000-6.000-3,-3.000-6.000-3,-3.000-6.000-1,4.000-13.000-5,13.000-19.000-6,12.000-18.000-7,13.000-19.000-6,6.000-16.000 0,0.000-12.000 3,0.000-13.000 6,0.000-12.000 3,-4.000-2.000 5,-5.000 9.000 4,-7.000 10.000 3,-5.000 10.000 3,-6.000 8.000 6,-3.000 10.000 5,-3.000 10.000 8,-2.000 9.000 5,-8.000 13.000 9,-8.000 20.000 11,-10.000 18.000 10,-9.000 20.000 11,-9.000 8.000-1,-5.000 1.000-13,-7.000-1.000-13,-5.000 1.000-13,-6.000 2.000-8,-3.000 7.000-1,-3.000 6.000-3,-2.000 7.000-1,-5.000 0.000-3,-2.000-2.000-4,-3.000-3.000-5,-3.000-3.000-3,-1.000-6.000-3,4.000-5.000 0,3.000-7.000 1,3.000-5.000-1,3.000-8.000 2,3.000-5.000 1,3.000-7.000 3,4.000-5.000 1,4.000-4.000 5,6.000 0.000 8,7.000 0.000 7,6.000 0.000 10,9.000-5.000 4,13.000-9.000 5,12.000-10.000 3,13.000-8.000 3,15.000-11.000 0,19.000-8.000-5,19.000-10.000-5,19.000-9.000-4,12.000-5.000-4,6.000 0.000-1,7.000 0.000-1,6.000 0.000-1,1.000-2.000-3,-3.000-3.000-4,-3.000-3.000-3,-2.000-2.000-3,-8.000 3.000-5,-8.000 14.000-4,-10.000 11.000-6,-9.000 14.000-5,-9.000 5.000-4,-5.000 1.000-5,-7.000-1.000-3,-5.000 1.000-4,-17.000 7.000-7,-24.000 16.000-9,-26.000 15.000-10,-24.000 17.000-9,-18.000 5.000 2,-9.000-3.000 14,-10.000-3.000 13,-8.000-2.000 15,-4.000-3.000 9,3.000 1.000 3,3.000-1.000 3,4.000 1.000 5,4.000-6.000 2,6.000-8.000 3,7.000-10.000 3,6.000-9.000 1,4.000-4.000 5,4.000 4.000 5,3.000 3.000 6,3.000 3.000 5,6.000 4.000 10,9.000 7.000 15,10.000 6.000 14,10.000 7.000 16,7.000 4.000-1,6.000 3.000-16,7.000 3.000-15,6.000 4.000-15,1.000 5.000-11,-3.000 10.000-3,-3.000 10.000-3,-2.000 9.000-5,-8.000 6.000-2,-8.000 3.000 0,-10.000 3.000-1,-9.000 4.000 0,-12.000 2.000-6,-11.000 4.000-9,-14.000 3.000-10,-11.000 3.000-11,-11.000-2.000-6,-5.000-6.000-2,-7.000-6.000-2,-5.000-6.000-2,-4.000-9.000 1,0.000-8.000 4,0.000-10.000 5,0.000-9.000 5,7.000-12.000-2,17.000-11.000-7,15.000-14.000-8,16.000-11.000-7</inkml:trace>
</inkml:ink>
</file>

<file path=ppt/ink/ink31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4:22"/>
    </inkml:context>
    <inkml:brush xml:id="br0">
      <inkml:brushProperty name="width" value="0.039515346288681" units="cm"/>
      <inkml:brushProperty name="height" value="0.039515346288681" units="cm"/>
      <inkml:brushProperty name="color" value="#f2395b"/>
      <inkml:brushProperty name="ignorePressure" value="0"/>
    </inkml:brush>
  </inkml:definitions>
  <inkml:trace contextRef="#ctx0" brushRef="#br0">11100.000 19100.000 556,'98.000'0.000'158,"-3.000"0.000"-38,-3.000 0.000-38,-2.000 0.000-37,-6.000 0.000-24,-6.000 0.000-8,-6.000 0.000-9,-6.000 0.000-8,-7.000 1.000-5,-6.000 4.000-1,-6.000 3.000-2,-6.000 3.000 0,-6.000 3.000-6,-2.000 3.000-11,-3.000 3.000-10,-3.000 4.000-12,-7.000 4.000-3,-9.000 6.000 1,-10.000 7.000 2,-8.000 6.000 2,-8.000-2.000 5,-2.000-9.000 9,-3.000-10.000 7,-3.000-8.000 9,-2.000-6.000 4,0.000 1.000 4,0.000-1.000 1,0.000 1.000 3</inkml:trace>
</inkml:ink>
</file>

<file path=ppt/ink/ink3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4:21"/>
    </inkml:context>
    <inkml:brush xml:id="br0">
      <inkml:brushProperty name="width" value="0.0489567220211029" units="cm"/>
      <inkml:brushProperty name="height" value="0.0489567220211029" units="cm"/>
      <inkml:brushProperty name="color" value="#f2395b"/>
      <inkml:brushProperty name="ignorePressure" value="0"/>
    </inkml:brush>
  </inkml:definitions>
  <inkml:trace contextRef="#ctx0" brushRef="#br0">88300.000 37450.000 449,'50.000'-24.000'22,"0.000"4.000"6,0.000 3.000 6,0.000 3.000 6,3.000 1.000 2,6.000 1.000-1,7.000-1.000-3,6.000 1.000-2,1.000-1.000-3,-3.000 1.000-4,-3.000-1.000-4,-2.000 1.000-4,-1.000 1.000 0,3.000 3.000 5,3.000 3.000 5,4.000 4.000 5,1.000 1.000-5,0.000 0.000-15,0.000 0.000-15,0.000 0.000-16,-4.000 0.000-6,-5.000 0.000 0,-7.000 0.000 0,-5.000 0.000 1,-11.000 6.000-7,-11.000 13.000-16,-14.000 12.000-14,-11.000 13.000-14,-11.000 1.000-4,-5.000-9.000 10,-7.000-10.000 10,-5.000-8.000 9</inkml:trace>
</inkml:ink>
</file>

<file path=ppt/ink/ink31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4:23"/>
    </inkml:context>
    <inkml:brush xml:id="br0">
      <inkml:brushProperty name="width" value="0.0372425615787506" units="cm"/>
      <inkml:brushProperty name="height" value="0.0372425615787506" units="cm"/>
      <inkml:brushProperty name="color" value="#f2395b"/>
      <inkml:brushProperty name="ignorePressure" value="0"/>
    </inkml:brush>
  </inkml:definitions>
  <inkml:trace contextRef="#ctx0" brushRef="#br0">11050.000 20100.000 590,'-68.000'45.000'4,"17.000"-9.000"6,15.000-10.000 7,16.000-8.000 7,15.000-6.000 7,16.000 1.000 6,15.000-1.000 8,17.000 1.000 5,10.000-3.000 0,6.000-2.000-11,7.000-3.000-10,6.000-3.000-10,4.000-4.000-5,4.000-3.000-1,3.000-3.000-1,3.000-2.000-1,-1.000-1.000-7,-2.000 3.000-14,-3.000 3.000-15,-3.000 4.000-14,-7.000 1.000-7,-9.000 0.000 1,-10.000 0.000 2,-8.000 0.000 0,-8.000 0.000 1,-2.000 0.000-1,-3.000 0.000 1,-3.000 0.000-2</inkml:trace>
</inkml:ink>
</file>

<file path=ppt/ink/ink31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4:26"/>
    </inkml:context>
    <inkml:brush xml:id="br0">
      <inkml:brushProperty name="width" value="0.0470053404569626" units="cm"/>
      <inkml:brushProperty name="height" value="0.0470053404569626" units="cm"/>
      <inkml:brushProperty name="color" value="#f2395b"/>
      <inkml:brushProperty name="ignorePressure" value="0"/>
    </inkml:brush>
  </inkml:definitions>
  <inkml:trace contextRef="#ctx0" brushRef="#br0">13400.000 18350.000 468,'26.000'-22.000'81,"4.000"6.000"-17,3.000 7.000-17,3.000 6.000-17,1.000 3.000-11,1.000 0.000-2,-1.000 0.000-4,1.000 0.000-3,5.000-2.000-2,14.000-3.000 1,11.000-3.000 0,14.000-2.000 0,0.000-1.000-1,-8.000 3.000 0,-10.000 3.000-2,-9.000 4.000-2,-7.000-1.000-11,-3.000-3.000-21,-3.000-3.000-21,-2.000-2.000-22,-11.000-12.000-4,-15.000-19.000 14,-15.000-18.000 13,-16.000-19.000 14,-8.000-5.000 10,0.000 9.000 6,0.000 10.000 8,0.000 10.000 7,1.000 5.000 5,4.000 4.000 3,3.000 3.000 3,3.000 3.000 4,1.000 4.000 4,1.000 7.000 2,-1.000 6.000 5,1.000 7.000 3,1.000 10.000 4,3.000 16.000 3,3.000 15.000 5,4.000 17.000 3,-3.000 11.000 0,-5.000 10.000-7,-7.000 10.000-5,-5.000 9.000-6,-6.000 6.000-3,-3.000 3.000-3,-3.000 3.000-1,-2.000 4.000-1,-3.000 1.000-3,1.000 0.000-4,-1.000 0.000-3,1.000 0.000-3,2.000-7.000-3,7.000-11.000-1,6.000-14.000-2,7.000-11.000-2,4.000-9.000 0,3.000-3.000-2,3.000-3.000 0,4.000-2.000-1,7.000-8.000-2,13.000-8.000-3,12.000-10.000-4,13.000-9.000-4,7.000-7.000 0,4.000-3.000 2,3.000-3.000 2,3.000-2.000 1,-1.000-6.000 2,-2.000-6.000 0,-3.000-6.000 1,-3.000-6.000 0,-7.000-4.000 1,-9.000 1.000 0,-10.000-1.000 0,-8.000 1.000 1,-8.000 1.000 1,-2.000 3.000 3,-3.000 3.000 1,-3.000 4.000 2,-4.000 1.000 3,-3.000 0.000 2,-3.000 0.000 2,-2.000 0.000 3,-5.000 3.000 4,-2.000 6.000 5,-3.000 7.000 6,-3.000 6.000 5,-1.000 6.000 2,4.000 6.000 0,3.000 7.000-1,3.000 6.000-1,3.000 7.000-1,3.000 10.000-2,3.000 10.000-1,4.000 9.000-2,1.000 7.000-3,0.000 7.000-1,0.000 6.000-3,0.000 7.000-3,1.000 5.000-1,4.000 7.000 1,3.000 6.000 1,3.000 7.000 0,1.000 0.000-4,1.000-2.000-7,-1.000-3.000-9,1.000-3.000-8,-3.000-2.000-3,-2.000 0.000 0,-3.000 0.000 1,-3.000 0.000 1,-7.000-4.000 1,-9.000-5.000 1,-10.000-7.000 2,-8.000-5.000 0,-6.000-11.000 2,1.000-11.000-1,-1.000-14.000 1,1.000-11.000 0,-1.000-11.000 1,1.000-5.000 2,-1.000-7.000 1,1.000-5.000 2,1.000-4.000 3,3.000 0.000 3,3.000 0.000 3,4.000 0.000 3,2.000-4.000 1,4.000-5.000 0,3.000-7.000-1,3.000-5.000-1,3.000-6.000 1,3.000-3.000 1,3.000-3.000 2,4.000-2.000 2,5.000-11.000 1,10.000-15.000 0,10.000-15.000-1,9.000-16.000 1,9.000-15.000-4,9.000-11.000-4,10.000-14.000-5,10.000-11.000-5,4.000-3.000-2,0.000 10.000 1,0.000 10.000 2,0.000 9.000 0,3.000 7.000 0,6.000 7.000-3,7.000 6.000-3,6.000 7.000-2,3.000 2.000 0,0.000 1.000 5,0.000-1.000 6,0.000 1.000 5,-2.000 2.000 3,-3.000 7.000 0,-3.000 6.000 1,-2.000 7.000 1,-8.000 7.000 0,-8.000 9.000 0,-10.000 10.000 0,-9.000 10.000-1,-10.000 10.000 0,-9.000 13.000-2,-10.000 12.000 1,-8.000 13.000-2,-14.000 13.000-1,-15.000 17.000-1,-15.000 15.000-2,-16.000 16.000-2,-12.000 7.000-1,-5.000 1.000 0,-7.000-1.000-2,-5.000 1.000 0,-3.000-1.000 0,4.000 1.000 0,3.000-1.000 2,3.000 1.000 1,6.000-6.000 1,9.000-8.000 1,10.000-10.000 2,10.000-9.000 1,10.000-9.000 2,13.000-5.000 1,12.000-7.000 1,13.000-5.000 1,12.000-14.000-1,13.000-18.000-4,12.000-19.000-4,13.000-18.000-3,4.000-12.000-4,-3.000-3.000-2,-3.000-3.000-2,-2.000-2.000-3,-5.000-6.000-1,-2.000-6.000-1,-3.000-6.000-2,-3.000-6.000 0,-6.000-6.000 0,-5.000-2.000 1,-7.000-3.000 0,-5.000-3.000 1,-8.000-2.000 0,-5.000 0.000 1,-7.000 0.000-1,-5.000 0.000 1,-8.000 6.000 2,-5.000 13.000 3,-7.000 12.000 5,-5.000 13.000 4,-6.000 9.000 4,-3.000 6.000 5,-3.000 7.000 5,-2.000 6.000 5,-1.000 4.000 4,3.000 4.000 3,3.000 3.000 5,4.000 3.000 4,-3.000 12.000 4,-5.000 22.000 2,-7.000 22.000 3,-5.000 23.000 3,-3.000 14.000-2,4.000 10.000-7,3.000 10.000-7,3.000 9.000-8,3.000 1.000-4,3.000-6.000-3,3.000-6.000-1,4.000-6.000-2,4.000-4.000-1,6.000 1.000-1,7.000-1.000 0,6.000 1.000-1,6.000-4.000-1,6.000-6.000-3,7.000-6.000-1,6.000-6.000-3,7.000-6.000-2,10.000-2.000-4,10.000-3.000-3,9.000-3.000-3,4.000-7.000-2,1.000-9.000-1,-1.000-10.000-2,1.000-8.000-1,-3.000-4.000 0,-2.000 3.000-1,-3.000 3.000 1,-3.000 4.000 1,-7.000 1.000 0,-9.000 0.000 2,-10.000 0.000 2,-8.000 0.000 2,-8.000 3.000 1,-2.000 6.000 1,-3.000 7.000 0,-3.000 6.000 1,-9.000 4.000 1,-11.000 4.000 1,-14.000 3.000 1,-11.000 3.000 2,-12.000 1.000-1,-9.000 1.000-1,-10.000-1.000 0,-8.000 1.000-2,-6.000-7.000 0,1.000-12.000 1,-1.000-13.000 1,1.000-12.000 1,2.000-9.000 1,7.000-2.000 4,6.000-3.000 3,7.000-3.000 3,5.000-2.000 3,7.000 0.000 5,6.000 0.000 4,7.000 0.000 4,13.000 0.000 5,22.000 0.000 7,22.000 0.000 7,23.000 0.000 6,14.000 1.000 0,10.000 4.000-7,10.000 3.000-8,9.000 3.000-6,4.000 1.000-5,1.000 1.000-2,-1.000-1.000-3,1.000 1.000-1,1.000 2.000-2,3.000 7.000-3,3.000 6.000-3,4.000 7.000-3,-4.000 0.000-2,-9.000-2.000-1,-10.000-3.000-3,-8.000-3.000-2</inkml:trace>
</inkml:ink>
</file>

<file path=ppt/ink/ink31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4:27"/>
    </inkml:context>
    <inkml:brush xml:id="br0">
      <inkml:brushProperty name="width" value="0.0403391160070896" units="cm"/>
      <inkml:brushProperty name="height" value="0.0403391160070896" units="cm"/>
      <inkml:brushProperty name="color" value="#f2395b"/>
      <inkml:brushProperty name="ignorePressure" value="0"/>
    </inkml:brush>
  </inkml:definitions>
  <inkml:trace contextRef="#ctx0" brushRef="#br0">18500.000 18350.000 545,'-91.000'71.000'133,"19.000"-5.000"-31,19.000-7.000-31,19.000-5.000-30,1.000 5.000-16,-16.000 19.000-5,-15.000 19.000-2,-15.000 19.000-3,-7.000 7.000-4,3.000-3.000-2,3.000-3.000-3,4.000-2.000-2,4.000-3.000-5,6.000 1.000-6,7.000-1.000-5,6.000 1.000-6,4.000-9.000-3,4.000-15.000 2,3.000-15.000 2,3.000-16.000 0</inkml:trace>
</inkml:ink>
</file>

<file path=ppt/ink/ink31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4:27"/>
    </inkml:context>
    <inkml:brush xml:id="br0">
      <inkml:brushProperty name="width" value="0.0435222424566746" units="cm"/>
      <inkml:brushProperty name="height" value="0.0435222424566746" units="cm"/>
      <inkml:brushProperty name="color" value="#f2395b"/>
      <inkml:brushProperty name="ignorePressure" value="0"/>
    </inkml:brush>
  </inkml:definitions>
  <inkml:trace contextRef="#ctx0" brushRef="#br0">17100.000 18800.000 505,'29.000'48.000'143,"10.000"-3.000"-31,10.000-3.000-33,9.000-2.000-31,6.000 2.000-18,3.000 9.000-4,3.000 10.000-3,4.000 10.000-5,1.000 7.000-5,0.000 6.000-10,0.000 7.000-10,0.000 6.000-10,-2.000 1.000-5,-3.000-3.000-1,-3.000-3.000-1,-2.000-2.000-1</inkml:trace>
</inkml:ink>
</file>

<file path=ppt/ink/ink31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4:29"/>
    </inkml:context>
    <inkml:brush xml:id="br0">
      <inkml:brushProperty name="width" value="0.0574804097414017" units="cm"/>
      <inkml:brushProperty name="height" value="0.0574804097414017" units="cm"/>
      <inkml:brushProperty name="color" value="#f2395b"/>
      <inkml:brushProperty name="ignorePressure" value="0"/>
    </inkml:brush>
  </inkml:definitions>
  <inkml:trace contextRef="#ctx0" brushRef="#br0">19450.000 17800.000 382,'0.000'-57.000'39,"0.000"39.000"6,0.000 36.000 7,0.000 39.000 7,0.000 18.000-3,0.000 0.000-11,0.000 0.000-10,0.000 0.000-12,0.000-4.000-7,0.000-5.000-2,0.000-7.000-4,0.000-5.000-3,6.000-9.000-3,13.000-9.000-4,12.000-10.000-2,13.000-8.000-4,13.000-14.000-3,17.000-15.000-3,15.000-15.000-4,16.000-16.000-3,4.000-7.000-3,-6.000 4.000 0,-6.000 3.000-1,-6.000 3.000-1,-10.000 4.000 1,-12.000 7.000 3,-13.000 6.000 3,-12.000 7.000 3,-24.000 16.000 3,-34.000 29.000 2,-35.000 28.000 3,-33.000 28.000 2,-20.000 12.000 2,-3.000-3.000 1,-3.000-3.000 0,-2.000-2.000 1,3.000-5.000-1,14.000-2.000 1,11.000-3.000 1,14.000-3.000-1,10.000-7.000 2,9.000-9.000 4,10.000-10.000 4,10.000-8.000 3,16.000-12.000 5,26.000-12.000 5,24.000-13.000 4,26.000-12.000 5,12.000-9.000-1,0.000-2.000-8,0.000-3.000-7,0.000-3.000-8,0.000-4.000-4,0.000-3.000-4,0.000-3.000-1,0.000-2.000-4,-2.000-3.000-4,-3.000 1.000-9,-3.000-1.000-9,-2.000 1.000-7,-5.000-4.000-3,-2.000-6.000 2,-3.000-6.000 3,-3.000-6.000 4,-9.000-9.000 0,-11.000-8.000 1,-14.000-10.000-1,-11.000-9.000 0,-9.000-4.000 3,-3.000 4.000 3,-3.000 3.000 5,-2.000 3.000 4,-6.000 4.000 4,-6.000 7.000 3,-6.000 6.000 4,-6.000 7.000 4,-1.000 5.000 5,7.000 7.000 5,6.000 6.000 5,7.000 7.000 7,0.000 7.000 5,-2.000 9.000 8,-3.000 10.000 8,-3.000 10.000 8,-1.000 10.000-2,4.000 13.000-8,3.000 12.000-11,3.000 13.000-8,-2.000 15.000-6,-6.000 19.000-1,-6.000 19.000-2,-6.000 19.000-1,-2.000 9.000-3,3.000 0.000-1,3.000 0.000-4,4.000 0.000-1,1.000-2.000-5,0.000-3.000-3,0.000-3.000-4,0.000-2.000-5,1.000-9.000-2,4.000-12.000-3,3.000-13.000 0,3.000-12.000-3,12.000-10.000-2,22.000-6.000-4,22.000-6.000-4,23.000-6.000-3,8.000-9.000 2,-3.000-8.000 5,-3.000-10.000 7,-2.000-9.000 6,0.000-5.000 4,7.000 0.000 2,6.000 0.000 3,7.000 0.000 3,-6.000 0.000 0,-15.000 0.000 2,-15.000 0.000-1,-16.000 0.000 2,-18.000 1.000-2,-18.000 4.000 0,-19.000 3.000-1,-18.000 3.000-1,-10.000-4.000-2,0.000-8.000 0,0.000-10.000-1,0.000-9.000-1,-11.000-15.000-1,-22.000-18.000 0,-22.000-19.000-1,-21.000-18.000-1,-9.000-6.000 0,7.000 10.000 1,6.000 10.000 1,7.000 9.000 1,5.000 7.000 2,7.000 7.000 4,6.000 6.000 2,7.000 7.000 5,5.000 5.000 2,7.000 7.000 5,6.000 6.000 5,7.000 7.000 3,7.000 4.000 2,9.000 3.000 2,10.000 3.000 1,10.000 4.000 1,4.000 13.000 2,0.000 26.000 6,0.000 24.000 3,0.000 26.000 6,3.000 15.000-2,6.000 6.000-6,7.000 7.000-6,6.000 6.000-6,7.000 4.000-5,10.000 4.000-2,10.000 3.000-1,9.000 3.000-2,7.000-2.000-2,7.000-6.000 0,6.000-6.000 0,7.000-6.000-1,8.000-9.000-1,14.000-8.000-2,11.000-10.000-3,14.000-9.000-1,19.000-15.000-4,29.000-18.000-4,28.000-19.000-4,28.000-18.000-5,31.000-25.000-7,34.000-27.000-7,35.000-28.000-7,35.000-28.000-9,4.000-15.000-1,-25.000 1.000 7,-25.000-1.000 6,-25.000 1.000 5,-29.000 2.000-3,-30.000 7.000-15,-32.000 6.000-13,-30.000 7.000-16</inkml:trace>
</inkml:ink>
</file>

<file path=ppt/ink/ink31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4:45"/>
    </inkml:context>
    <inkml:brush xml:id="br0">
      <inkml:brushProperty name="width" value="0.0250663459300995" units="cm"/>
      <inkml:brushProperty name="height" value="0.0250663459300995" units="cm"/>
      <inkml:brushProperty name="color" value="#f2395b"/>
      <inkml:brushProperty name="ignorePressure" value="0"/>
    </inkml:brush>
  </inkml:definitions>
  <inkml:trace contextRef="#ctx0" brushRef="#br0">62150.000 28850.000 877,'25.000'25.000'37,"0.000"0.000"-8,0.000 0.000-7,0.000 0.000-7,0.000-2.000-6,0.000-3.000-2,0.000-3.000-4,0.000-2.000-2,0.000-3.000-3,0.000 1.000 0,0.000-1.000 1,0.000 1.000-1,0.000-3.000 0,0.000-2.000 1,0.000-3.000 0,0.000-3.000 2,0.000-1.000-1,0.000 4.000 1,0.000 3.000-1,0.000 3.000 0,0.000-1.000-1,0.000-2.000-1,0.000-3.000-3,0.000-3.000 0,0.000-2.000-3,0.000 0.000-3,0.000 0.000-1,0.000 0.000-3,0.000 0.000-5,0.000 0.000-8,0.000 0.000-7,0.000 0.000-8</inkml:trace>
</inkml:ink>
</file>

<file path=ppt/ink/ink31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4:48"/>
    </inkml:context>
    <inkml:brush xml:id="br0">
      <inkml:brushProperty name="width" value="0.046810507774353" units="cm"/>
      <inkml:brushProperty name="height" value="0.046810507774353" units="cm"/>
      <inkml:brushProperty name="color" value="#fed406"/>
      <inkml:brushProperty name="ignorePressure" value="0"/>
    </inkml:brush>
  </inkml:definitions>
  <inkml:trace contextRef="#ctx0" brushRef="#br0">63500.000 27150.000 469,'-25.000'-47.000'28,"0.000"6.000"9,0.000 7.000 9,0.000 6.000 9,-2.000 6.000 0,-3.000 6.000-10,-3.000 7.000-11,-2.000 6.000-10,-6.000 3.000-7,-6.000 0.000-3,-6.000 0.000-4,-6.000 0.000-2,-6.000 1.000-2,-2.000 4.000-1,-3.000 3.000-1,-3.000 3.000 0,-2.000 6.000-1,0.000 9.000 0,0.000 10.000-2,0.000 10.000 0,0.000 11.000-1,0.000 17.000 2,0.000 15.000 1,0.000 16.000 0,1.000 7.000 1,4.000 1.000 0,3.000-1.000 0,3.000 1.000 0,4.000-3.000 1,7.000-2.000 0,6.000-3.000 0,7.000-3.000 1,4.000-4.000 0,3.000-3.000 0,3.000-3.000 0,4.000-2.000-1,4.000-6.000 1,6.000-6.000 1,7.000-6.000 0,6.000-6.000 1,6.000-4.000-1,6.000 1.000 0,7.000-1.000-2,6.000 1.000 0,4.000-4.000-2,4.000-6.000-1,3.000-6.000-1,3.000-6.000-1,6.000-7.000 0,9.000-6.000 0,10.000-6.000 1,10.000-6.000 1,5.000-6.000 0,4.000-2.000-3,3.000-3.000-1,3.000-3.000-2,3.000-4.000 0,3.000-3.000 1,3.000-3.000 0,4.000-2.000 2,-1.000-5.000 0,-3.000-2.000-2,-3.000-3.000-1,-2.000-3.000-1,-3.000-2.000-1,1.000 0.000 1,-1.000 0.000 0,1.000 0.000 1,-3.000 0.000 1,-2.000 0.000 0,-3.000 0.000 0,-3.000 0.000 2,-4.000-4.000 0,-3.000-5.000-1,-3.000-7.000 1,-2.000-5.000 0,-5.000-6.000-1,-2.000-3.000 1,-3.000-3.000-1,-3.000-2.000 0,-4.000-8.000 1,-3.000-8.000 0,-3.000-10.000 1,-2.000-9.000 1,-6.000-9.000 0,-6.000-5.000 0,-6.000-7.000-1,-6.000-5.000 1,-9.000-4.000 0,-8.000 0.000-1,-10.000 0.000 1,-9.000 0.000-1,-7.000 3.000 0,-3.000 6.000 1,-3.000 7.000 0,-2.000 6.000 0,-3.000 7.000-1,1.000 10.000 1,-1.000 10.000 0,1.000 9.000 0,-3.000 7.000 0,-2.000 7.000 1,-3.000 6.000 1,-3.000 7.000 0,-2.000 5.000 0,0.000 7.000 0,0.000 6.000 0,0.000 7.000 0,-5.000 4.000 0,-9.000 3.000 0,-10.000 3.000-1,-8.000 4.000 0,-11.000 11.000-5,-8.000 23.000-8,-10.000 22.000-9,-9.000 22.000-9,-4.000 19.000-8,4.000 20.000-4,3.000 18.000-7,3.000 20.000-5,9.000-1.000 1,16.000-19.000 9,15.000-18.000 8,17.000-19.000 9,10.000-15.000 3,6.000-8.000-4,7.000-10.000-2,6.000-9.000-4</inkml:trace>
</inkml:ink>
</file>

<file path=ppt/ink/ink31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4:49"/>
    </inkml:context>
    <inkml:brush xml:id="br0">
      <inkml:brushProperty name="width" value="0.0499999970197678" units="cm"/>
      <inkml:brushProperty name="height" value="0.0499999970197678" units="cm"/>
      <inkml:brushProperty name="color" value="#fed406"/>
      <inkml:brushProperty name="ignorePressure" value="0"/>
    </inkml:brush>
  </inkml:definitions>
  <inkml:trace contextRef="#ctx0" brushRef="#br0">63025.000 29225.000 333,'157.000'63.000'167,"51.000"46.000"-1,49.000 47.000 1,51.000 47.000 0</inkml:trace>
</inkml:ink>
</file>

<file path=ppt/ink/ink31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00"/>
    </inkml:context>
    <inkml:brush xml:id="br0">
      <inkml:brushProperty name="width" value="0.0499999970197678" units="cm"/>
      <inkml:brushProperty name="height" value="0.0499999970197678" units="cm"/>
      <inkml:brushProperty name="color" value="#fed406"/>
      <inkml:brushProperty name="ignorePressure" value="0"/>
    </inkml:brush>
  </inkml:definitions>
  <inkml:trace contextRef="#ctx0" brushRef="#br0">80525.000 12825.000 333,'157.000'63.000'167,"51.000"46.000"-1,49.000 47.000 1,51.000 47.000 0</inkml:trace>
</inkml:ink>
</file>

<file path=ppt/ink/ink31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03"/>
    </inkml:context>
    <inkml:brush xml:id="br0">
      <inkml:brushProperty name="width" value="0.04420555382967" units="cm"/>
      <inkml:brushProperty name="height" value="0.04420555382967" units="cm"/>
      <inkml:brushProperty name="color" value="#00bff3"/>
      <inkml:brushProperty name="ignorePressure" value="0"/>
    </inkml:brush>
  </inkml:definitions>
  <inkml:trace contextRef="#ctx0" brushRef="#br0">80900.000 12800.000 497,'-35.000'-18.000'96,"32.000"17.000"-15,31.000 15.000-13,32.000 16.000-14,13.000 4.000-11,-3.000-6.000-7,-3.000-6.000-7,-2.000-6.000-6,-5.000-4.000-5,-2.000 1.000-1,-3.000-1.000-2,-3.000 1.000 0,-4.000-3.000-8,-3.000-2.000-12,-3.000-3.000-13,-2.000-3.000-12,-6.000 2.000-14,-6.000 10.000-13,-6.000 10.000-12,-6.000 9.000-14,-9.000 1.000 2,-8.000-6.000 14,-10.000-6.000 17,-9.000-6.000 14</inkml:trace>
</inkml:ink>
</file>

<file path=ppt/ink/ink3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4:21"/>
    </inkml:context>
    <inkml:brush xml:id="br0">
      <inkml:brushProperty name="width" value="0.0413061082363129" units="cm"/>
      <inkml:brushProperty name="height" value="0.0413061082363129" units="cm"/>
      <inkml:brushProperty name="color" value="#f2395b"/>
      <inkml:brushProperty name="ignorePressure" value="0"/>
    </inkml:brush>
  </inkml:definitions>
  <inkml:trace contextRef="#ctx0" brushRef="#br0">88850.000 38200.000 532,'-46.000'-4.000'44,"10.000"-5.000"4,10.000-7.000 4,9.000-5.000 4,9.000-4.000-1,9.000 0.000-7,10.000 0.000-5,10.000 0.000-6,11.000 3.000-6,17.000 6.000-7,15.000 7.000-8,16.000 6.000-6,7.000 3.000-7,1.000 0.000-5,-1.000 0.000-7,1.000 0.000-5,-1.000 1.000-4,1.000 4.000-1,-1.000 3.000-2,1.000 3.000 0,-3.000-2.000-4,-2.000-6.000-6,-3.000-6.000-7,-3.000-6.000-6,-7.000-6.000-3,-9.000-2.000-2,-10.000-3.000-1,-8.000-3.000-1</inkml:trace>
</inkml:ink>
</file>

<file path=ppt/ink/ink31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03"/>
    </inkml:context>
    <inkml:brush xml:id="br0">
      <inkml:brushProperty name="width" value="0.0358715020120144" units="cm"/>
      <inkml:brushProperty name="height" value="0.0358715020120144" units="cm"/>
      <inkml:brushProperty name="color" value="#00bff3"/>
      <inkml:brushProperty name="ignorePressure" value="0"/>
    </inkml:brush>
  </inkml:definitions>
  <inkml:trace contextRef="#ctx0" brushRef="#br0">80550.000 13900.000 613,'71.000'-68.000'72,"-5.000"17.000"-12,-7.000 15.000-12,-5.000 16.000-13,3.000 5.000-7,17.000-2.000-5,15.000-3.000-4,16.000-3.000-4,2.000-1.000-3,-8.000 4.000-3,-10.000 3.000-3,-9.000 3.000-2,-9.000 3.000-1,-5.000 3.000 0,-7.000 3.000 1,-5.000 4.000 0,-8.000 2.000 0,-5.000 4.000 0,-7.000 3.000 0,-5.000 3.000-1,-4.000 4.000 0,0.000 7.000 2,0.000 6.000 0,0.000 7.000 1,-8.000 8.000-1,-16.000 14.000-3,-15.000 11.000-2,-15.000 14.000-3,-9.000 0.000-3,1.000-8.000-1,-1.000-10.000-1,1.000-9.000-2,-6.000-2.000-4,-8.000 6.000-4,-10.000 7.000-4,-9.000 6.000-5,-2.000-2.000-4,6.000-9.000-3,7.000-10.000-2,6.000-8.000-2,4.000-11.000-1,4.000-8.000 2,3.000-10.000 1,3.000-9.000 1</inkml:trace>
</inkml:ink>
</file>

<file path=ppt/ink/ink31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04"/>
    </inkml:context>
    <inkml:brush xml:id="br0">
      <inkml:brushProperty name="width" value="0.0419360101222992" units="cm"/>
      <inkml:brushProperty name="height" value="0.0419360101222992" units="cm"/>
      <inkml:brushProperty name="color" value="#00bff3"/>
      <inkml:brushProperty name="ignorePressure" value="0"/>
    </inkml:brush>
  </inkml:definitions>
  <inkml:trace contextRef="#ctx0" brushRef="#br0">80750.000 14200.000 524,'-2.000'-47.000'1,"-3.000"6.000"1,-3.000 7.000 2,-2.000 6.000 1,-5.000 4.000 10,-2.000 4.000 18,-3.000 3.000 20,-3.000 3.000 17,-1.000 7.000 4,4.000 14.000-12,3.000 11.000-12,3.000 14.000-13,3.000 5.000-9,3.000 1.000-7,3.000-1.000-8,4.000 1.000-6,-1.000-1.000-7,-3.000 1.000-2,-3.000-1.000-5,-2.000 1.000-2,-3.000 1.000-3,1.000 3.000 1,-1.000 3.000 1,1.000 4.000 0,-3.000 2.000-1,-2.000 4.000-3,-3.000 3.000-1,-3.000 3.000-3</inkml:trace>
</inkml:ink>
</file>

<file path=ppt/ink/ink31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04"/>
    </inkml:context>
    <inkml:brush xml:id="br0">
      <inkml:brushProperty name="width" value="0.0333063751459122" units="cm"/>
      <inkml:brushProperty name="height" value="0.0333063751459122" units="cm"/>
      <inkml:brushProperty name="color" value="#00bff3"/>
      <inkml:brushProperty name="ignorePressure" value="0"/>
    </inkml:brush>
  </inkml:definitions>
  <inkml:trace contextRef="#ctx0" brushRef="#br0">81200.000 14050.000 660,'-49.000'73.000'97,"4.000"-3.000"-21,3.000-3.000-21,3.000-2.000-21,-1.000-3.000-12,-2.000 1.000-4,-3.000-1.000-3,-3.000 1.000-4,-2.000-1.000-4,0.000 1.000-3,0.000-1.000-4,0.000 1.000-2,1.000-3.000-4,4.000-2.000-1,3.000-3.000-3,3.000-3.000-2</inkml:trace>
</inkml:ink>
</file>

<file path=ppt/ink/ink31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04"/>
    </inkml:context>
    <inkml:brush xml:id="br0">
      <inkml:brushProperty name="width" value="0.0413961112499237" units="cm"/>
      <inkml:brushProperty name="height" value="0.0413961112499237" units="cm"/>
      <inkml:brushProperty name="color" value="#00bff3"/>
      <inkml:brushProperty name="ignorePressure" value="0"/>
    </inkml:brush>
  </inkml:definitions>
  <inkml:trace contextRef="#ctx0" brushRef="#br0">81600.000 14200.000 531,'70.000'71.000'54,"-9.000"-5.000"1,-10.000-7.000 0,-8.000-5.000 2,-3.000-8.000-3,7.000-5.000-7,6.000-7.000-7,7.000-5.000-8,2.000-3.000-5,1.000 4.000-6,-1.000 3.000-7,1.000 3.000-5,-4.000-2.000-5,-6.000-6.000-6,-6.000-6.000-5,-6.000-6.000-6,-10.000 2.000-10,-12.000 14.000-19,-13.000 11.000-17,-12.000 14.000-17,-9.000-3.000-2,-2.000-15.000 15,-3.000-15.000 16,-3.000-16.000 15,-2.000-7.000 8,0.000 4.000 1,0.000 3.000 0,0.000 3.000 2</inkml:trace>
</inkml:ink>
</file>

<file path=ppt/ink/ink31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05"/>
    </inkml:context>
    <inkml:brush xml:id="br0">
      <inkml:brushProperty name="width" value="0.0435957983136177" units="cm"/>
      <inkml:brushProperty name="height" value="0.0435957983136177" units="cm"/>
      <inkml:brushProperty name="color" value="#00bff3"/>
      <inkml:brushProperty name="ignorePressure" value="0"/>
    </inkml:brush>
  </inkml:definitions>
  <inkml:trace contextRef="#ctx0" brushRef="#br0">80650.000 15350.000 504,'-55.000'3.000'2,"-9.000"6.000"2,-10.000 7.000 3,-8.000 6.000 4,19.000-1.000 9,51.000-5.000 15,49.000-7.000 17,51.000-5.000 15,27.000-6.000 3,7.000-3.000-14,6.000-3.000-12,7.000-2.000-12,2.000-5.000-8,1.000-2.000-2,-1.000-3.000-3,1.000-3.000-2,-6.000-2.000-6,-8.000 0.000-8,-10.000 0.000-9,-9.000 0.000-8,-10.000 3.000-7,-9.000 6.000-6,-10.000 7.000-4,-8.000 6.000-6,-18.000-1.000-8,-25.000-5.000-10,-25.000-7.000-10,-25.000-5.000-11</inkml:trace>
</inkml:ink>
</file>

<file path=ppt/ink/ink31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05"/>
    </inkml:context>
    <inkml:brush xml:id="br0">
      <inkml:brushProperty name="width" value="0.0417656451463699" units="cm"/>
      <inkml:brushProperty name="height" value="0.0417656451463699" units="cm"/>
      <inkml:brushProperty name="color" value="#00bff3"/>
      <inkml:brushProperty name="ignorePressure" value="0"/>
    </inkml:brush>
  </inkml:definitions>
  <inkml:trace contextRef="#ctx0" brushRef="#br0">81600.000 14800.000 526,'-69.000'-21.000'5,"13.000"10.000"11,12.000 10.000 9,13.000 9.000 11,9.000 9.000 6,6.000 9.000 1,7.000 10.000 1,6.000 10.000 2,-1.000 7.000-2,-5.000 6.000-5,-7.000 7.000-3,-5.000 6.000-5,-9.000 4.000-6,-9.000 4.000-5,-10.000 3.000-7,-8.000 3.000-6,-9.000 6.000-5,-6.000 9.000-4,-6.000 10.000-4,-6.000 10.000-4,-1.000-4.000-4,7.000-16.000-8,6.000-15.000-6,7.000-15.000-7,5.000-15.000-5,7.000-12.000-4,6.000-13.000-4,7.000-12.000-3</inkml:trace>
</inkml:ink>
</file>

<file path=ppt/ink/ink31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05"/>
    </inkml:context>
    <inkml:brush xml:id="br0">
      <inkml:brushProperty name="width" value="0.0355406999588013" units="cm"/>
      <inkml:brushProperty name="height" value="0.0355406999588013" units="cm"/>
      <inkml:brushProperty name="color" value="#00bff3"/>
      <inkml:brushProperty name="ignorePressure" value="0"/>
    </inkml:brush>
  </inkml:definitions>
  <inkml:trace contextRef="#ctx0" brushRef="#br0">81200.000 15700.000 619,'50.000'4.000'14,"0.000"10.000"8,0.000 10.000 6,0.000 9.000 6,1.000 6.000 5,4.000 3.000 0,3.000 3.000 2,3.000 4.000 0,4.000-3.000-3,7.000-5.000-10,6.000-7.000-8,7.000-5.000-10,4.000-3.000-4,3.000 4.000 1,3.000 3.000 0,4.000 3.000 0,-7.000-1.000-15,-16.000-2.000-28,-15.000-3.000-30,-15.000-3.000-28</inkml:trace>
</inkml:ink>
</file>

<file path=ppt/ink/ink31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05"/>
    </inkml:context>
    <inkml:brush xml:id="br0">
      <inkml:brushProperty name="width" value="0.0285229794681072" units="cm"/>
      <inkml:brushProperty name="height" value="0.0285229794681072" units="cm"/>
      <inkml:brushProperty name="color" value="#00bff3"/>
      <inkml:brushProperty name="ignorePressure" value="0"/>
    </inkml:brush>
  </inkml:definitions>
  <inkml:trace contextRef="#ctx0" brushRef="#br0">81550.000 14750.000 771,'-22.000'-18.000'65,"6.000"17.000"-10,7.000 15.000-10,6.000 16.000-10,7.000 7.000-13,10.000 1.000-15,10.000-1.000-17,9.000 1.000-17,4.000-3.000-10,1.000-2.000-8,-1.000-3.000-7,1.000-3.000-6</inkml:trace>
</inkml:ink>
</file>

<file path=ppt/ink/ink31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06"/>
    </inkml:context>
    <inkml:brush xml:id="br0">
      <inkml:brushProperty name="width" value="0.0451977923512459" units="cm"/>
      <inkml:brushProperty name="height" value="0.0451977923512459" units="cm"/>
      <inkml:brushProperty name="color" value="#00bff3"/>
      <inkml:brushProperty name="ignorePressure" value="0"/>
    </inkml:brush>
  </inkml:definitions>
  <inkml:trace contextRef="#ctx0" brushRef="#br0">83100.000 13500.000 486,'-38.000'0.000'76,"26.000"0.000"-16,24.000 0.000-16,26.000 0.000-16,15.000 0.000-8,6.000 0.000-4,7.000 0.000-3,6.000 0.000-2,1.000 1.000-2,-3.000 4.000 0,-3.000 3.000-2,-2.000 3.000 1,-8.000 3.000-3,-8.000 3.000-5,-10.000 3.000-5,-9.000 4.000-4,-9.000 2.000-3,-5.000 4.000-1,-7.000 3.000 1,-5.000 3.000-1,-12.000 6.000 3,-16.000 9.000 5,-15.000 10.000 5,-15.000 10.000 6,-11.000 7.000 3,-2.000 6.000 1,-3.000 7.000-1,-3.000 6.000 1,-2.000 3.000 0,0.000 0.000 0,0.000 0.000-1,0.000 0.000 0,-2.000-2.000 0,-3.000-3.000-1,-3.000-3.000 1,-2.000-2.000 0,2.000-6.000-1,9.000-6.000-3,10.000-6.000-4,10.000-6.000-2,7.000-9.000-1,6.000-8.000-1,7.000-10.000-1,6.000-9.000 1,18.000-15.000-3,32.000-18.000-6,31.000-19.000-4,32.000-18.000-6,13.000-12.000-3,-3.000-3.000 1,-3.000-3.000 0,-2.000-2.000 0,-8.000 2.000 3,-8.000 9.000 5,-10.000 10.000 6,-9.000 10.000 5,-9.000 7.000 6,-5.000 6.000 5,-7.000 7.000 6,-5.000 6.000 5,-8.000 7.000 4,-5.000 10.000 4,-7.000 10.000 4,-5.000 9.000 3,-8.000 7.000 1,-5.000 7.000 0,-7.000 6.000-2,-5.000 7.000-1,-4.000 2.000-2,0.000 1.000-4,0.000-1.000-5,0.000 1.000-4,3.000-4.000-4,6.000-6.000-5,7.000-6.000-6,6.000-6.000-4,9.000-12.000-9,13.000-15.000-13,12.000-15.000-12,13.000-16.000-13,6.000-12.000-3,0.000-5.000 5,0.000-7.000 6,0.000-5.000 6,-2.000 0.000 6,-3.000 10.000 6,-3.000 10.000 6,-2.000 9.000 7,-6.000 9.000 8,-6.000 9.000 12,-6.000 10.000 12,-6.000 10.000 11,-6.000 8.000 6,-2.000 10.000 2,-3.000 10.000 1,-3.000 9.000 1,-6.000 1.000-4,-5.000-6.000-9,-7.000-6.000-9,-5.000-6.000-10,0.000-18.000-15,10.000-28.000-21,10.000-28.000-21,9.000-27.000-21,6.000-12.000-7,3.000 6.000 9,3.000 7.000 10,4.000 6.000 7</inkml:trace>
</inkml:ink>
</file>

<file path=ppt/ink/ink31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06"/>
    </inkml:context>
    <inkml:brush xml:id="br0">
      <inkml:brushProperty name="width" value="0.0435070134699345" units="cm"/>
      <inkml:brushProperty name="height" value="0.0435070134699345" units="cm"/>
      <inkml:brushProperty name="color" value="#00bff3"/>
      <inkml:brushProperty name="ignorePressure" value="0"/>
    </inkml:brush>
  </inkml:definitions>
  <inkml:trace contextRef="#ctx0" brushRef="#br0">83950.000 14550.000 505,'92.000'-182.000'32,"-16.000"39.000"2,-15.000 36.000 0,-15.000 39.000 2,-4.000 19.000 1,9.000 4.000 0,10.000 3.000 1,10.000 3.000 1,5.000 3.000-2,4.000 3.000-4,3.000 3.000-3,3.000 4.000-4,-1.000 2.000-4,-2.000 4.000-3,-3.000 3.000-4,-3.000 3.000-4,-1.000 3.000-3,4.000 3.000-3,3.000 3.000-4,3.000 4.000-2,-5.000 1.000-2,-12.000 0.000-1,-13.000 0.000-1,-12.000 0.000-1,-12.000 4.000-1,-8.000 10.000-4,-10.000 10.000-1,-9.000 9.000-4,-9.000 7.000 1,-5.000 7.000 1,-7.000 6.000 1,-5.000 7.000 3,-8.000 2.000 2,-5.000 1.000 2,-7.000-1.000 3,-5.000 1.000 2,-4.000-3.000 2,0.000-2.000 1,0.000-3.000 0,0.000-3.000 0,1.000-7.000 0,4.000-9.000-2,3.000-10.000-2,3.000-8.000-1,1.000-6.000-5,1.000 1.000-9,-1.000-1.000-8,1.000 1.000-9,2.000-9.000-3,7.000-15.000 2,6.000-15.000 2,7.000-16.000 2,2.000-18.000 1,1.000-18.000-1,-1.000-19.000-1,1.000-18.000 0,1.000-3.000 2,3.000 17.000 4,3.000 15.000 4,4.000 16.000 5,-1.000 12.000 3,-3.000 9.000 4,-3.000 10.000 2,-2.000 10.000 4</inkml:trace>
</inkml:ink>
</file>

<file path=ppt/ink/ink3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4:21"/>
    </inkml:context>
    <inkml:brush xml:id="br0">
      <inkml:brushProperty name="width" value="0.0554330386221409" units="cm"/>
      <inkml:brushProperty name="height" value="0.0554330386221409" units="cm"/>
      <inkml:brushProperty name="color" value="#f2395b"/>
      <inkml:brushProperty name="ignorePressure" value="0"/>
    </inkml:brush>
  </inkml:definitions>
  <inkml:trace contextRef="#ctx0" brushRef="#br0">91150.000 36100.000 396,'0.000'-224.000'56,"0.000"54.000"-3,0.000 53.000-1,0.000 53.000-2,3.000 34.000-2,6.000 16.000-1,7.000 15.000-3,6.000 17.000-2,1.000 21.000-3,-3.000 28.000-5,-3.000 28.000-4,-2.000 29.000-4,-5.000 22.000-4,-2.000 20.000-2,-3.000 18.000-2,-3.000 20.000-4,-4.000 13.000-6,-3.000 9.000-10,-3.000 10.000-10,-2.000 10.000-11,-6.000 13.000-9,-6.000 19.000-9,-6.000 19.000-9,-6.000 19.000-8,-1.000-21.000-6,7.000-59.000-2,6.000-60.000-2,7.000-58.000-2</inkml:trace>
</inkml:ink>
</file>

<file path=ppt/ink/ink31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06"/>
    </inkml:context>
    <inkml:brush xml:id="br0">
      <inkml:brushProperty name="width" value="0.0466320589184761" units="cm"/>
      <inkml:brushProperty name="height" value="0.0466320589184761" units="cm"/>
      <inkml:brushProperty name="color" value="#00bff3"/>
      <inkml:brushProperty name="ignorePressure" value="0"/>
    </inkml:brush>
  </inkml:definitions>
  <inkml:trace contextRef="#ctx0" brushRef="#br0">84800.000 13300.000 471,'0.000'-135.000'3,"0.000"32.000"4,0.000 31.000 5,0.000 32.000 6,0.000 22.000 8,0.000 17.000 13,0.000 15.000 13,0.000 16.000 14,0.000 13.000 1,0.000 14.000-10,0.000 11.000-10,0.000 14.000-10,-2.000 7.000-7,-3.000 3.000-6,-3.000 3.000-5,-2.000 4.000-6,-3.000 5.000-4,1.000 10.000-6,-1.000 10.000-6,1.000 9.000-5,-1.000 1.000-8,1.000-6.000-9,-1.000-6.000-9,1.000-6.000-10,-1.000-10.000-1,1.000-12.000 4,-1.000-13.000 5,1.000-12.000 5</inkml:trace>
</inkml:ink>
</file>

<file path=ppt/ink/ink31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07"/>
    </inkml:context>
    <inkml:brush xml:id="br0">
      <inkml:brushProperty name="width" value="0.0387390926480293" units="cm"/>
      <inkml:brushProperty name="height" value="0.0387390926480293" units="cm"/>
      <inkml:brushProperty name="color" value="#00bff3"/>
      <inkml:brushProperty name="ignorePressure" value="0"/>
    </inkml:brush>
  </inkml:definitions>
  <inkml:trace contextRef="#ctx0" brushRef="#br0">84450.000 14350.000 567,'0.000'-36.000'77,"0.000"28.000"-7,0.000 28.000-6,0.000 29.000-7,0.000 15.000-8,0.000 3.000-10,0.000 3.000-10,0.000 4.000-9,-2.000 4.000-7,-3.000 6.000-4,-3.000 7.000-4,-2.000 6.000-4,-6.000 6.000-7,-6.000 6.000-6,-6.000 7.000-8,-6.000 6.000-8,-4.000-4.000-4,1.000-11.000 0,-1.000-14.000-2,1.000-11.000-2,1.000-14.000-2,3.000-11.000-7,3.000-14.000-6,4.000-11.000-6</inkml:trace>
</inkml:ink>
</file>

<file path=ppt/ink/ink31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07"/>
    </inkml:context>
    <inkml:brush xml:id="br0">
      <inkml:brushProperty name="width" value="0.0450238399207592" units="cm"/>
      <inkml:brushProperty name="height" value="0.0450238399207592" units="cm"/>
      <inkml:brushProperty name="color" value="#00bff3"/>
      <inkml:brushProperty name="ignorePressure" value="0"/>
    </inkml:brush>
  </inkml:definitions>
  <inkml:trace contextRef="#ctx0" brushRef="#br0">84200.000 15500.000 488,'75.000'-72.000'5,"0.000"6.000"11,0.000 7.000 11,0.000 6.000 11,4.000 4.000 2,10.000 4.000-5,10.000 3.000-4,9.000 3.000-6,6.000 3.000-2,3.000 3.000-3,3.000 3.000-2,4.000 4.000-2,-7.000 2.000 0,-16.000 4.000 0,-15.000 3.000 0,-15.000 3.000 0,-12.000 3.000 0,-6.000 3.000-1,-6.000 3.000-1,-6.000 4.000-1,-10.000 8.000-1,-12.000 17.000 2,-13.000 15.000 0,-12.000 16.000 2,-12.000 7.000-2,-8.000 1.000-3,-10.000-1.000-4,-9.000 1.000-4,-12.000-1.000-2,-11.000 1.000 0,-14.000-1.000 0,-11.000 1.000 0,-9.000-3.000-2,-3.000-2.000-8,-3.000-3.000-6,-2.000-3.000-6,-1.000-2.000-5,3.000 0.000-4,3.000 0.000-2,4.000 0.000-5,7.000-5.000 0,13.000-9.000-1,12.000-10.000 0,13.000-8.000 0,9.000-9.000-2,6.000-6.000-1,7.000-6.000-2,6.000-6.000-2</inkml:trace>
</inkml:ink>
</file>

<file path=ppt/ink/ink31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07"/>
    </inkml:context>
    <inkml:brush xml:id="br0">
      <inkml:brushProperty name="width" value="0.0468505397439003" units="cm"/>
      <inkml:brushProperty name="height" value="0.0468505397439003" units="cm"/>
      <inkml:brushProperty name="color" value="#00bff3"/>
      <inkml:brushProperty name="ignorePressure" value="0"/>
    </inkml:brush>
  </inkml:definitions>
  <inkml:trace contextRef="#ctx0" brushRef="#br0">83950.000 15250.000 469,'98.000'71.000'153,"-3.000"-5.000"-33,-3.000-7.000-33,-2.000-5.000-32,3.000 0.000-19,14.000 10.000-6,11.000 10.000-7,14.000 9.000-6,8.000 10.000-7,7.000 14.000-11,6.000 11.000-9,7.000 14.000-10,-3.000 8.000-3,-8.000 7.000 3,-10.000 6.000 4,-9.000 7.000 3,-16.000-14.000-10,-22.000-30.000-23,-22.000-32.000-23,-21.000-30.000-23</inkml:trace>
</inkml:ink>
</file>

<file path=ppt/ink/ink31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10"/>
    </inkml:context>
    <inkml:brush xml:id="br0">
      <inkml:brushProperty name="width" value="0.0410968251526356" units="cm"/>
      <inkml:brushProperty name="height" value="0.0410968251526356" units="cm"/>
      <inkml:brushProperty name="color" value="#00bff3"/>
      <inkml:brushProperty name="ignorePressure" value="0"/>
    </inkml:brush>
  </inkml:definitions>
  <inkml:trace contextRef="#ctx0" brushRef="#br0">86900.000 14400.000 535,'1.000'-55.000'66,"4.000"41.000"-8,3.000 40.000-8,3.000 42.000-7,-1.000 17.000-5,-2.000-2.000-3,-3.000-3.000-3,-3.000-3.000-2,-2.000 1.000-4,0.000 6.000-3,0.000 7.000-3,0.000 6.000-4,0.000 1.000-3,0.000-3.000-4,0.000-3.000-4,0.000-2.000-4,-4.000-3.000-6,-5.000 1.000-6,-7.000-1.000-7,-5.000 1.000-6,-3.000-7.000-2,4.000-12.000 4,3.000-13.000 4,3.000-12.000 4</inkml:trace>
</inkml:ink>
</file>

<file path=ppt/ink/ink31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10"/>
    </inkml:context>
    <inkml:brush xml:id="br0">
      <inkml:brushProperty name="width" value="0.0412136875092983" units="cm"/>
      <inkml:brushProperty name="height" value="0.0412136875092983" units="cm"/>
      <inkml:brushProperty name="color" value="#00bff3"/>
      <inkml:brushProperty name="ignorePressure" value="0"/>
    </inkml:brush>
  </inkml:definitions>
  <inkml:trace contextRef="#ctx0" brushRef="#br0">87000.000 14450.000 533,'26.000'-22.000'19,"4.000"6.000"6,3.000 7.000 6,3.000 6.000 5,9.000 3.000 1,16.000 0.000-4,15.000 0.000-3,17.000 0.000-5,3.000 3.000-3,-5.000 6.000-4,-7.000 7.000-5,-5.000 6.000-3,-9.000 4.000-2,-9.000 4.000 0,-10.000 3.000 0,-8.000 3.000 1,-11.000 4.000 1,-8.000 7.000 1,-10.000 6.000 1,-9.000 7.000 1,-15.000 4.000 1,-18.000 3.000-2,-19.000 3.000-2,-18.000 4.000 0,-12.000 2.000-2,-3.000 4.000 1,-3.000 3.000-1,-2.000 3.000 0,-3.000 1.000-1,1.000 1.000-4,-1.000-1.000-4,1.000 1.000-3,4.000-7.000 0,9.000-12.000 1,10.000-13.000 1,10.000-12.000 2,4.000-7.000-1,0.000 1.000-5,0.000-1.000-3,0.000 1.000-5,9.000-9.000 1,19.000-15.000 6,19.000-15.000 6,19.000-16.000 6,12.000-8.000 3,6.000 0.000-1,7.000 0.000 0,6.000 0.000-1,10.000-2.000-5,17.000-3.000-11,15.000-3.000-11,16.000-2.000-9,1.000 0.000-9,-12.000 7.000-5,-13.000 6.000-6,-12.000 7.000-5,-12.000 2.000-1,-8.000 1.000 4,-10.000-1.000 6,-9.000 1.000 4</inkml:trace>
</inkml:ink>
</file>

<file path=ppt/ink/ink31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10"/>
    </inkml:context>
    <inkml:brush xml:id="br0">
      <inkml:brushProperty name="width" value="0.0379484705626965" units="cm"/>
      <inkml:brushProperty name="height" value="0.0379484705626965" units="cm"/>
      <inkml:brushProperty name="color" value="#00bff3"/>
      <inkml:brushProperty name="ignorePressure" value="0"/>
    </inkml:brush>
  </inkml:definitions>
  <inkml:trace contextRef="#ctx0" brushRef="#br0">89600.000 15150.000 579,'90.000'3.000'162,"-18.000"6.000"-40,-19.000 7.000-40,-18.000 6.000-40,-10.000 6.000-29,0.000 6.000-20,0.000 7.000-19,0.000 6.000-18,-7.000-1.000-12,-11.000-5.000-1,-14.000-7.000-3,-11.000-5.000-2</inkml:trace>
</inkml:ink>
</file>

<file path=ppt/ink/ink31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11"/>
    </inkml:context>
    <inkml:brush xml:id="br0">
      <inkml:brushProperty name="width" value="0.0346808023750782" units="cm"/>
      <inkml:brushProperty name="height" value="0.0346808023750782" units="cm"/>
      <inkml:brushProperty name="color" value="#00bff3"/>
      <inkml:brushProperty name="ignorePressure" value="0"/>
    </inkml:brush>
  </inkml:definitions>
  <inkml:trace contextRef="#ctx0" brushRef="#br0">89550.000 15800.000 634,'-43.000'3.000'57,"17.000"6.000"3,15.000 7.000 5,16.000 6.000 2,12.000 3.000-7,9.000 0.000-22,10.000 0.000-19,10.000 0.000-22,0.000 0.000-11,-5.000 0.000-2,-7.000 0.000-3,-5.000 0.000-1,-6.000 0.000-10,-3.000 0.000-13,-3.000 0.000-16,-2.000 0.000-15</inkml:trace>
</inkml:ink>
</file>

<file path=ppt/ink/ink31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12"/>
    </inkml:context>
    <inkml:brush xml:id="br0">
      <inkml:brushProperty name="width" value="0.0435922220349312" units="cm"/>
      <inkml:brushProperty name="height" value="0.0435922220349312" units="cm"/>
      <inkml:brushProperty name="color" value="#00bff3"/>
      <inkml:brushProperty name="ignorePressure" value="0"/>
    </inkml:brush>
  </inkml:definitions>
  <inkml:trace contextRef="#ctx0" brushRef="#br0">92900.000 13600.000 504,'21.000'93.000'131,"-5.000"-11.000"-31,-7.000-14.000-30,-5.000-11.000-31,-4.000-9.000-16,0.000-3.000-4,0.000-3.000-3,0.000-2.000-3,-2.000-3.000-2,-3.000 1.000-1,-3.000-1.000 0,-2.000 1.000 0,-3.000 1.000-2,1.000 3.000-2,-1.000 3.000-1,1.000 4.000-1,-1.000 2.000-1,1.000 4.000 1,-1.000 3.000 0,1.000 3.000 2,-1.000-1.000-3,1.000-2.000-4,-1.000-3.000-5,1.000-3.000-4,1.000-2.000-7,3.000 0.000-5,3.000 0.000-8,4.000 0.000-6,1.000-2.000-2,0.000-3.000 0,0.000-3.000 2,0.000-2.000 0,3.000-5.000-1,6.000-2.000-6,7.000-3.000-4,6.000-3.000-6</inkml:trace>
</inkml:ink>
</file>

<file path=ppt/ink/ink31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14"/>
    </inkml:context>
    <inkml:brush xml:id="br0">
      <inkml:brushProperty name="width" value="0.0421710275113583" units="cm"/>
      <inkml:brushProperty name="height" value="0.0421710275113583" units="cm"/>
      <inkml:brushProperty name="color" value="#00bff3"/>
      <inkml:brushProperty name="ignorePressure" value="0"/>
    </inkml:brush>
  </inkml:definitions>
  <inkml:trace contextRef="#ctx0" brushRef="#br0">92800.000 13600.000 521,'4.000'-47.000'5,"10.000"6.000"1,10.000 7.000-1,9.000 6.000 1,10.000 1.000 3,14.000-3.000 5,11.000-3.000 7,14.000-2.000 6,3.000 2.000 0,-2.000 9.000-4,-3.000 10.000-4,-3.000 10.000-5,-7.000 5.000-2,-9.000 4.000 1,-10.000 3.000-1,-8.000 3.000 1,-8.000 7.000 0,-2.000 14.000-1,-3.000 11.000-1,-3.000 14.000-1,-6.000 5.000 0,-5.000 1.000 0,-7.000-1.000 0,-5.000 1.000 1,-4.000 1.000 0,0.000 3.000 1,0.000 3.000-1,0.000 4.000 1,-4.000-1.000-1,-5.000-3.000-3,-7.000-3.000-4,-5.000-2.000-2,-9.000-3.000-3,-9.000 1.000-3,-10.000-1.000-2,-8.000 1.000-2,-8.000-3.000-2,-2.000-2.000 0,-3.000-3.000 0,-3.000-3.000-1,-1.000-4.000 0,4.000-3.000 0,3.000-3.000-1,3.000-2.000 0,3.000-8.000 0,3.000-8.000-1,3.000-10.000 1,4.000-9.000-1,5.000-9.000 0,10.000-5.000 0,10.000-7.000-1,9.000-5.000-1,7.000-12.000 0,7.000-16.000 0,6.000-15.000 1,7.000-15.000 0,11.000-12.000 0,20.000-6.000 0,18.000-6.000 1,20.000-6.000 0,10.000 1.000 2,3.000 9.000 4,3.000 10.000 3,4.000 10.000 4,-3.000 10.000 3,-5.000 13.000 5,-7.000 12.000 5,-5.000 13.000 4,-11.000 10.000 2,-11.000 10.000 0,-14.000 10.000 0,-11.000 9.000 0,-11.000 10.000 0,-5.000 14.000-3,-7.000 11.000-1,-5.000 14.000-1,-14.000 10.000-2,-18.000 9.000-3,-19.000 10.000-2,-18.000 10.000-3,-14.000 2.000-2,-5.000-3.000-1,-7.000-3.000-4,-5.000-2.000-1,0.000-8.000-1,10.000-8.000-2,10.000-10.000-1,9.000-9.000-1,7.000-9.000 0,7.000-5.000-1,6.000-7.000 1,7.000-5.000 0,13.000-8.000-2,22.000-5.000 0,22.000-7.000-3,23.000-5.000-1,6.000-4.000 0,-5.000 0.000 2,-7.000 0.000 3,-5.000 0.000 1,-4.000 0.000 1,0.000 0.000-1,0.000 0.000-3,0.000 0.000-1,-2.000-5.000-1,-3.000-9.000-3,-3.000-10.000-2,-2.000-8.000-1,-3.000-14.000 0,1.000-15.000 2,-1.000-15.000 3,1.000-16.000 3,-1.000-10.000 2,1.000-3.000 2,-1.000-3.000 3,1.000-2.000 1,-3.000 0.000 3,-2.000 7.000 0,-3.000 6.000 0,-3.000 7.000 2,-2.000 10.000 0,0.000 16.000-1,0.000 15.000 0,0.000 17.000-1,-4.000 25.000 12,-5.000 39.000 24,-7.000 36.000 25,-5.000 39.000 24,-3.000 18.000 5,4.000 0.000-16,3.000 0.000-14,3.000 0.000-15,-1.000 3.000-10,-2.000 6.000-5,-3.000 7.000-4,-3.000 6.000-5,-2.000 9.000-5,0.000 13.000-3,0.000 12.000-5,0.000 13.000-3,1.000 15.000-7,4.000 19.000-7,3.000 19.000-8,3.000 19.000-7,3.000 1.000-5,3.000-16.000-3,3.000-15.000-2,4.000-15.000-4,2.000-31.000 0,4.000-43.000 1,3.000-44.000 1,3.000-43.000 2,3.000-25.000-1,3.000-2.000 0,3.000-3.000-1,4.000-3.000-1</inkml:trace>
</inkml:ink>
</file>

<file path=ppt/ink/ink3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4:31"/>
    </inkml:context>
    <inkml:brush xml:id="br0">
      <inkml:brushProperty name="width" value="0.0310437362641096" units="cm"/>
      <inkml:brushProperty name="height" value="0.0310437362641096" units="cm"/>
      <inkml:brushProperty name="color" value="#f2395b"/>
      <inkml:brushProperty name="ignorePressure" value="0"/>
    </inkml:brush>
  </inkml:definitions>
  <inkml:trace contextRef="#ctx0" brushRef="#br0">44950.000 25700.000 708,'-25.000'-22.000'14,"0.000"6.000"4,0.000 7.000 4,0.000 6.000 5,-4.000 7.000 1,-5.000 10.000-3,-7.000 10.000-3,-5.000 9.000-3,-17.000 17.000-2,-24.000 25.000 0,-26.000 25.000 0,-24.000 25.000 0,-10.000 10.000-1,6.000-2.000-4,7.000-3.000-3,6.000-3.000-3,6.000-2.000-3,6.000 0.000-1,7.000 0.000-2,6.000 0.000-1,9.000-5.000-2,13.000-9.000-3,12.000-10.000-1,13.000-8.000-3,12.000-11.000-2,13.000-8.000-1,12.000-10.000-1,13.000-9.000-2,10.000-10.000-4,10.000-9.000-10,10.000-10.000-8,9.000-8.000-10,6.000-12.000 0,3.000-12.000 6,3.000-13.000 7,4.000-12.000 6,-3.000-9.000 6,-5.000-2.000 4,-7.000-3.000 4,-5.000-3.000 5</inkml:trace>
</inkml:ink>
</file>

<file path=ppt/ink/ink31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14"/>
    </inkml:context>
    <inkml:brush xml:id="br0">
      <inkml:brushProperty name="width" value="0.0299409739673138" units="cm"/>
      <inkml:brushProperty name="height" value="0.0299409739673138" units="cm"/>
      <inkml:brushProperty name="color" value="#00bff3"/>
      <inkml:brushProperty name="ignorePressure" value="0"/>
    </inkml:brush>
  </inkml:definitions>
  <inkml:trace contextRef="#ctx0" brushRef="#br0">94900.000 13300.000 734,'50.000'-88.000'54,"0.000"26.000"-7,0.000 24.000-7,0.000 26.000-8,3.000 12.000-5,6.000 0.000-4,7.000 0.000-4,6.000 0.000-4,-2.000 3.000-7,-9.000 6.000-9,-10.000 7.000-10,-8.000 6.000-10,-11.000 6.000-6,-8.000 6.000-5,-10.000 7.000-3,-9.000 6.000-5,-12.000 3.000 0,-11.000 0.000 0,-14.000 0.000 2,-11.000 0.000 1,-4.000-5.000 5,6.000-9.000 6,7.000-10.000 6,6.000-8.000 7</inkml:trace>
</inkml:ink>
</file>

<file path=ppt/ink/ink31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14"/>
    </inkml:context>
    <inkml:brush xml:id="br0">
      <inkml:brushProperty name="width" value="0.0418689213693142" units="cm"/>
      <inkml:brushProperty name="height" value="0.0418689213693142" units="cm"/>
      <inkml:brushProperty name="color" value="#00bff3"/>
      <inkml:brushProperty name="ignorePressure" value="0"/>
    </inkml:brush>
  </inkml:definitions>
  <inkml:trace contextRef="#ctx0" brushRef="#br0">94900.000 13800.000 525,'-93.000'4.000'20,"17.000"10.000"3,15.000 10.000 3,16.000 9.000 3,12.000 9.000 1,9.000 9.000 1,10.000 10.000 2,10.000 10.000 0,4.000 7.000 0,0.000 6.000-1,0.000 7.000 0,0.000 6.000-2,-4.000 4.000-1,-5.000 4.000-4,-7.000 3.000-3,-5.000 3.000-3,-6.000 1.000-4,-3.000 1.000-6,-3.000-1.000-6,-2.000 1.000-4,-1.000-6.000-6,3.000-8.000-4,3.000-10.000-4,4.000-9.000-5,8.000-20.000-8,17.000-27.000-15,15.000-28.000-13,16.000-28.000-15,5.000-17.000-1,-2.000-2.000 9,-3.000-3.000 9,-3.000-3.000 11</inkml:trace>
</inkml:ink>
</file>

<file path=ppt/ink/ink31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15"/>
    </inkml:context>
    <inkml:brush xml:id="br0">
      <inkml:brushProperty name="width" value="0.0453370288014412" units="cm"/>
      <inkml:brushProperty name="height" value="0.0453370288014412" units="cm"/>
      <inkml:brushProperty name="color" value="#00bff3"/>
      <inkml:brushProperty name="ignorePressure" value="0"/>
    </inkml:brush>
  </inkml:definitions>
  <inkml:trace contextRef="#ctx0" brushRef="#br0">94850.000 14400.000 485,'25.000'-21.000'6,"0.000"10.000"12,0.000 10.000 13,0.000 9.000 11,3.000 2.000 3,6.000-2.000-8,7.000-3.000-8,6.000-3.000-8,6.000-2.000-6,6.000 0.000-4,7.000 0.000-4,6.000 0.000-3,-1.000 0.000-5,-5.000 0.000-3,-7.000 0.000-4,-5.000 0.000-4,-9.000 4.000 3,-9.000 10.000 8,-10.000 10.000 9,-8.000 9.000 8,-11.000 6.000 5,-8.000 3.000 3,-10.000 3.000 2,-9.000 4.000 2,-5.000 2.000 1,0.000 4.000-4,0.000 3.000-2,0.000 3.000-3,0.000 3.000-3,0.000 3.000-3,0.000 3.000-2,0.000 4.000-3,-2.000-3.000-3,-3.000-5.000-2,-3.000-7.000-3,-2.000-5.000-2,-1.000-6.000-3,3.000-3.000-4,3.000-3.000-3,4.000-2.000-3,1.000-15.000-8,0.000-25.000-9,0.000-25.000-12,0.000-25.000-9,3.000-19.000-3,6.000-12.000 5,7.000-13.000 7,6.000-12.000 5,3.000-10.000 6,0.000-6.000 2,0.000-6.000 4,0.000-6.000 4,0.000 2.000 3,0.000 14.000 5,0.000 11.000 4,0.000 14.000 4,-2.000 10.000 4,-3.000 9.000 4,-3.000 10.000 5,-2.000 10.000 3,-5.000 14.000 10,-2.000 23.000 12,-3.000 22.000 12,-3.000 22.000 14,-2.000 18.000 1,0.000 16.000-9,0.000 15.000-10,0.000 17.000-10,0.000 5.000-6,0.000-3.000-5,0.000-3.000-5,0.000-2.000-3,0.000-6.000-5,0.000-6.000-3,0.000-6.000-5,0.000-6.000-3,9.000-13.000-5,19.000-19.000-7,19.000-18.000-8,19.000-19.000-6,13.000-19.000-6,10.000-19.000-2,10.000-18.000-3,9.000-19.000-3,1.000-5.000 1,-6.000 9.000 6,-6.000 10.000 6,-6.000 10.000 6,-9.000 8.000 5,-8.000 10.000 7,-10.000 10.000 7,-9.000 9.000 5,-10.000 10.000 6,-9.000 14.000 7,-10.000 11.000 7,-8.000 14.000 5,-9.000 10.000 4,-6.000 9.000 1,-6.000 10.000-1,-6.000 10.000 2,-4.000 2.000-1,1.000-3.000-1,-1.000-3.000 0,1.000-2.000-1,1.000-6.000-4,3.000-6.000-7,3.000-6.000-7,4.000-6.000-8,7.000-10.000-10,13.000-12.000-14,12.000-13.000-14,13.000-12.000-15,6.000-9.000-3,0.000-2.000 6,0.000-3.000 7,0.000-3.000 6</inkml:trace>
</inkml:ink>
</file>

<file path=ppt/ink/ink31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16"/>
    </inkml:context>
    <inkml:brush xml:id="br0">
      <inkml:brushProperty name="width" value="0.0406298339366913" units="cm"/>
      <inkml:brushProperty name="height" value="0.0406298339366913" units="cm"/>
      <inkml:brushProperty name="color" value="#00bff3"/>
      <inkml:brushProperty name="ignorePressure" value="0"/>
    </inkml:brush>
  </inkml:definitions>
  <inkml:trace contextRef="#ctx0" brushRef="#br0">96150.000 13350.000 541,'53.000'-49.000'5,"6.000"4.000"10,7.000 3.000 9,6.000 3.000 11,-2.000 6.000 2,-9.000 9.000-4,-10.000 10.000-4,-8.000 10.000-5,-9.000 8.000-3,-6.000 10.000-4,-6.000 10.000-2,-6.000 9.000-3,-9.000 7.000-3,-8.000 7.000-4,-10.000 6.000-4,-9.000 7.000-3,-12.000 5.000-1,-11.000 7.000 1,-14.000 6.000 1,-11.000 7.000 1,-7.000-1.000-4,0.000-6.000-6,0.000-6.000-7,0.000-6.000-7,6.000-9.000-2,13.000-8.000 2,12.000-10.000 4,13.000-9.000 3,16.000-12.000 3,23.000-11.000 5,22.000-14.000 6,22.000-11.000 4,16.000-9.000 4,14.000-3.000 1,11.000-3.000 3,14.000-2.000 2,-3.000 2.000 1,-15.000 9.000 1,-15.000 10.000-1,-16.000 10.000 0,-12.000 4.000 0,-5.000 0.000 0,-7.000 0.000-2,-5.000 0.000-1,-9.000 4.000-1,-9.000 10.000 0,-10.000 10.000-2,-8.000 9.000-2,-15.000 9.000 0,-19.000 9.000-2,-18.000 10.000-2,-19.000 10.000-1,-8.000 0.000-2,3.000-5.000 0,3.000-7.000-2,4.000-5.000 0,5.000-8.000-1,10.000-5.000 2,10.000-7.000 2,9.000-5.000 1,13.000-6.000 4,20.000-3.000 5,18.000-3.000 5,20.000-2.000 5,10.000-3.000 2,3.000 1.000-3,3.000-1.000-2,4.000 1.000-3,-3.000 1.000-1,-5.000 3.000-1,-7.000 3.000-2,-5.000 4.000 0,-8.000 2.000-1,-5.000 4.000 1,-7.000 3.000-1,-5.000 3.000 1,-4.000 3.000 0,0.000 3.000-1,0.000 3.000 1,0.000 4.000 0,1.000 1.000-1,4.000 0.000-1,3.000 0.000-1,3.000 0.000-1,1.000-2.000-3,1.000-3.000-5,-1.000-3.000-4,1.000-2.000-4,-12.000-3.000-3,-21.000 1.000-1,-22.000-1.000-2,-22.000 1.000-1,-10.000-6.000 0,4.000-8.000 2,3.000-10.000 2,3.000-9.000 1,3.000-7.000 3,3.000-3.000 2,3.000-3.000 2,4.000-2.000 3,5.000-5.000 3,10.000-2.000 5,10.000-3.000 3,9.000-3.000 5,12.000-4.000 1,16.000-3.000-1,15.000-3.000-1,17.000-2.000 0,13.000-3.000-2,13.000 1.000 1,12.000-1.000 0,13.000 1.000-1,2.000-1.000-6,-5.000 1.000-10,-7.000-1.000-12,-5.000 1.000-11,-4.000-1.000-7,0.000 1.000-4,0.000-1.000-4,0.000 1.000-3,-5.000 1.000 1,-9.000 3.000 7,-10.000 3.000 7,-8.000 4.000 7,-8.000 2.000 5,-2.000 4.000-1,-3.000 3.000 2,-3.000 3.000 1</inkml:trace>
</inkml:ink>
</file>

<file path=ppt/ink/ink31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25"/>
    </inkml:context>
    <inkml:brush xml:id="br0">
      <inkml:brushProperty name="width" value="0.0418499447405338" units="cm"/>
      <inkml:brushProperty name="height" value="0.0418499447405338" units="cm"/>
      <inkml:brushProperty name="color" value="#00bff3"/>
      <inkml:brushProperty name="ignorePressure" value="0"/>
    </inkml:brush>
  </inkml:definitions>
  <inkml:trace contextRef="#ctx0" brushRef="#br0">98300.000 13750.000 525,'18.000'-43.000'64,"-11.000"17.000"-10,-14.000 15.000-11,-11.000 16.000-9,-11.000 13.000-8,-5.000 14.000-4,-7.000 11.000-5,-5.000 14.000-3,-11.000 13.000-2,-11.000 16.000 0,-14.000 15.000 0,-11.000 17.000 1,-3.000 0.000-2,10.000-11.000-4,10.000-14.000-3,9.000-11.000-3,20.000-14.000-5,31.000-11.000-5,32.000-14.000-4,31.000-11.000-4,13.000-9.000 0,-2.000-3.000 5,-3.000-3.000 5,-3.000-2.000 6,-6.000 0.000 3,-5.000 7.000 1,-7.000 6.000 1,-5.000 7.000 2,-9.000 7.000 0,-9.000 9.000 1,-10.000 10.000-1,-8.000 10.000 1,-8.000-1.000 0,-2.000-9.000 0,-3.000-10.000 0,-3.000-8.000 0,7.000-18.000-3,19.000-25.000-7,19.000-25.000-6,19.000-25.000-6,7.000-10.000-2,-3.000 7.000 1,-3.000 6.000 2,-2.000 7.000 2,-5.000 5.000 2,-2.000 7.000 3,-3.000 6.000 3,-3.000 7.000 4,-1.000 2.000 3,4.000 1.000 4,3.000-1.000 4,3.000 1.000 3,6.000-4.000 1,9.000-6.000-5,10.000-6.000-4,10.000-6.000-4,7.000-1.000 0,6.000 7.000 0,7.000 6.000 3,6.000 7.000 2,-4.000 7.000-1,-11.000 9.000 0,-14.000 10.000-3,-11.000 10.000-1,-14.000 5.000 2,-11.000 4.000 6,-14.000 3.000 5,-11.000 3.000 5,-7.000 3.000 2,0.000 3.000-3,0.000 3.000-3,0.000 4.000-4,-5.000-1.000-2,-9.000-3.000-3,-10.000-3.000-2,-8.000-2.000-4,-8.000-5.000-1,-2.000-2.000-3,-3.000-3.000-2,-3.000-3.000-2,-1.000-6.000-2,4.000-5.000-3,3.000-7.000-2,3.000-5.000-3,6.000-14.000-6,9.000-18.000-7,10.000-19.000-9,10.000-18.000-7,14.000-15.000-2,23.000-9.000 4,22.000-10.000 4,22.000-8.000 5,1.000 3.000 5,-19.000 20.000 5,-18.000 18.000 5,-19.000 20.000 5,-8.000 10.000 2,3.000 3.000-3,3.000 3.000-3,4.000 4.000-3</inkml:trace>
</inkml:ink>
</file>

<file path=ppt/ink/ink31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26"/>
    </inkml:context>
    <inkml:brush xml:id="br0">
      <inkml:brushProperty name="width" value="0.0426802672445774" units="cm"/>
      <inkml:brushProperty name="height" value="0.0426802672445774" units="cm"/>
      <inkml:brushProperty name="color" value="#00bff3"/>
      <inkml:brushProperty name="ignorePressure" value="0"/>
    </inkml:brush>
  </inkml:definitions>
  <inkml:trace contextRef="#ctx0" brushRef="#br0">99900.000 13750.000 515,'-18.000'-24.000'4,"17.000"4.000"10,15.000 3.000 8,16.000 3.000 9,12.000 1.000 3,9.000 1.000-6,10.000-1.000-5,10.000 1.000-5,7.000-1.000-5,6.000 1.000-2,7.000-1.000-4,6.000 1.000-2,-2.000 1.000-6,-9.000 3.000-4,-10.000 3.000-6,-8.000 4.000-6,-11.000 1.000-4,-8.000 0.000-3,-10.000 0.000-2,-9.000 0.000-3,-15.000-5.000-1,-18.000-9.000 1,-19.000-10.000 0,-18.000-8.000 1,-9.000-8.000 2,4.000-2.000 6,3.000-3.000 6,3.000-3.000 6,3.000-1.000 3,3.000 4.000 1,3.000 3.000 1,4.000 3.000 1,2.000 4.000 4,4.000 7.000 4,3.000 6.000 6,3.000 7.000 4,1.000 7.000 10,1.000 9.000 12,-1.000 10.000 12,1.000 10.000 14,-4.000 13.000 1,-6.000 19.000-10,-6.000 19.000-8,-6.000 19.000-9,-6.000 12.000-7,-2.000 6.000-6,-3.000 7.000-5,-3.000 6.000-6,-2.000 4.000-2,0.000 4.000 1,0.000 3.000-1,0.000 3.000 1,1.000-5.000-1,4.000-12.000-4,3.000-13.000-2,3.000-12.000-4,6.000-13.000-1,9.000-12.000 1,10.000-13.000-1,10.000-12.000 1,10.000-12.000-3,13.000-8.000-7,12.000-10.000-7,13.000-9.000-6,12.000-13.000-2,13.000-16.000 4,12.000-15.000 3,13.000-15.000 3,4.000-9.000 0,-3.000 1.000-4,-3.000-1.000-3,-2.000 1.000-3,-11.000 1.000-2,-15.000 3.000-2,-15.000 3.000 0,-16.000 4.000-1,-12.000 4.000 2,-5.000 6.000 5,-7.000 7.000 4,-5.000 6.000 5,-9.000 3.000 2,-9.000 0.000 0,-10.000 0.000 0,-8.000 0.000 1,-8.000 1.000-1,-2.000 4.000 3,-3.000 3.000 1,-3.000 3.000 1,-1.000 4.000 5,4.000 7.000 10,3.000 6.000 7,3.000 7.000 10,4.000 5.000 4,7.000 7.000 0,6.000 6.000 0,7.000 7.000 0,4.000 7.000-1,3.000 9.000-3,3.000 10.000-1,4.000 10.000-3,1.000 2.000-1,0.000-3.000-1,0.000-3.000-1,0.000-2.000-1,3.000-1.000-2,6.000 3.000-2,7.000 3.000-4,6.000 4.000-3,-1.000-1.000 0,-5.000-3.000-1,-7.000-3.000 1,-5.000-2.000-1,-4.000-5.000-1,0.000-2.000-7,0.000-3.000-5,0.000-3.000-6,-4.000-2.000-5,-5.000 0.000-2,-7.000 0.000-3,-5.000 0.000-3,-8.000-5.000-1,-5.000-9.000 2,-7.000-10.000 2,-5.000-8.000 1,-6.000-6.000 2,-3.000 1.000 1,-3.000-1.000 1,-2.000 1.000 2,0.000-3.000 2,7.000-2.000 4,6.000-3.000 2,7.000-3.000 4,18.000-15.000 8,31.000-24.000 11,32.000-26.000 13,31.000-24.000 13,24.000-18.000-5,20.000-9.000-21,18.000-10.000-21,20.000-8.000-22,-4.000 2.000-11,-25.000 16.000-1,-25.000 15.000-1,-25.000 17.000-2,-15.000 0.000 0,-2.000-11.000 3,-3.000-14.000 1,-3.000-11.000 3,-7.000 5.000 4,-9.000 26.000 6,-10.000 24.000 7,-8.000 26.000 6</inkml:trace>
</inkml:ink>
</file>

<file path=ppt/ink/ink31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27"/>
    </inkml:context>
    <inkml:brush xml:id="br0">
      <inkml:brushProperty name="width" value="0.0498835816979408" units="cm"/>
      <inkml:brushProperty name="height" value="0.0498835816979408" units="cm"/>
      <inkml:brushProperty name="color" value="#00bff3"/>
      <inkml:brushProperty name="ignorePressure" value="0"/>
    </inkml:brush>
  </inkml:definitions>
  <inkml:trace contextRef="#ctx0" brushRef="#br0">101150.000 13800.000 441,'-41.000'-2.000'-18,"19.000"-3.000"18,19.000-3.000 17,19.000-2.000 16,13.000-1.000 6,10.000 3.000-5,10.000 3.000-5,9.000 4.000-6,2.000 2.000-4,-2.000 4.000-3,-3.000 3.000-2,-3.000 3.000-3,-7.000 4.000-3,-9.000 7.000-3,-10.000 6.000-2,-8.000 7.000-4,-11.000 5.000 0,-8.000 7.000 0,-10.000 6.000 1,-9.000 7.000 0,-13.000 4.000 0,-16.000 3.000-3,-15.000 3.000-1,-15.000 4.000-3,-7.000-1.000-2,3.000-3.000-2,3.000-3.000-2,4.000-2.000-3,2.000-6.000 1,4.000-6.000 5,3.000-6.000 4,3.000-6.000 4,6.000-7.000 4,9.000-6.000 4,10.000-6.000 4,10.000-6.000 3,11.000-4.000 2,17.000 1.000 0,15.000-1.000-1,16.000 1.000-1,12.000-7.000-3,9.000-12.000-8,10.000-13.000-8,10.000-12.000-6,4.000-9.000-4,0.000-2.000-1,0.000-3.000 0,0.000-3.000 1,-5.000-6.000-2,-9.000-5.000-1,-10.000-7.000-1,-8.000-5.000-2,-8.000-9.000 0,-2.000-9.000 1,-3.000-10.000 1,-3.000-8.000 1,-6.000-3.000 2,-5.000 7.000 4,-7.000 6.000 3,-5.000 7.000 5,-8.000 10.000 3,-5.000 16.000 4,-7.000 15.000 5,-5.000 17.000 4,-4.000 8.000 3,0.000 4.000 0,0.000 3.000 2,0.000 3.000 0,0.000 9.000 4,0.000 16.000 6,0.000 15.000 6,0.000 17.000 5,1.000 11.000 2,4.000 10.000-5,3.000 10.000-4,3.000 9.000-4,1.000 6.000-3,1.000 3.000-3,-1.000 3.000-3,1.000 4.000-2,-1.000-1.000-3,1.000-3.000-2,-1.000-3.000-1,1.000-2.000-1,1.000-5.000-2,3.000-2.000-2,3.000-3.000-1,4.000-3.000-3,2.000-6.000-2,4.000-5.000-5,3.000-7.000-4,3.000-5.000-4,-2.000-6.000-6,-6.000-3.000-7,-6.000-3.000-6,-6.000-2.000-6,-7.000-8.000-1,-6.000-8.000 4,-6.000-10.000 4,-6.000-9.000 4,-6.000-5.000 5,-2.000 0.000 3,-3.000 0.000 3,-3.000 0.000 5,-1.000 1.000 3,4.000 4.000 3,3.000 3.000 3,3.000 3.000 2,3.000 1.000 6,3.000 1.000 6,3.000-1.000 7,4.000 1.000 8,10.000 2.000 4,19.000 7.000 5,19.000 6.000 4,19.000 7.000 3,9.000-1.000 0,0.000-6.000-8,0.000-6.000-6,0.000-6.000-6,0.000-4.000-6,0.000 1.000-5,0.000-1.000-6,0.000 1.000-4,-4.000 1.000-8,-5.000 3.000-11,-7.000 3.000-12,-5.000 4.000-11,-6.000-6.000-5,-3.000-11.000 2,-3.000-14.000 1,-2.000-11.000 1,0.000-12.000 4,7.000-9.000 7,6.000-10.000 5,7.000-8.000 7,7.000-14.000 4,9.000-15.000 4,10.000-15.000 3,10.000-16.000 3,0.000-4.000 2,-5.000 10.000 1,-7.000 10.000 1,-5.000 9.000 1,-8.000 10.000 3,-5.000 14.000 4,-7.000 11.000 4,-5.000 14.000 6,-6.000 7.000 4,-3.000 3.000 5,-3.000 3.000 4,-2.000 4.000 5,-8.000 15.000 4,-8.000 28.000 3,-10.000 28.000 3,-9.000 29.000 2,-10.000 13.000-4,-9.000 1.000-9,-10.000-1.000-11,-8.000 1.000-10,-8.000-3.000-7,-2.000-2.000-6,-3.000-3.000-4,-3.000-3.000-5,2.000-4.000-4,10.000-3.000 1,10.000-3.000-1,9.000-2.000-1,21.000-20.000-3,35.000-34.000-9,35.000-35.000-8,34.000-33.000-8,13.000-14.000 0,-5.000 10.000 9,-7.000 10.000 9,-5.000 9.000 8,-8.000 6.000 8,-5.000 3.000 6,-7.000 3.000 6,-5.000 4.000 7,-4.000 4.000 5,0.000 6.000 4,0.000 7.000 4,0.000 6.000 4,-4.000 3.000-1,-5.000 0.000-4,-7.000 0.000-5,-5.000 0.000-4,-6.000-10.000-10,-3.000-18.000-17,-3.000-19.000-16,-2.000-18.000-17,-5.000-10.000-2,-2.000 0.000 11,-3.000 0.000 11,-3.000 0.000 11,-2.000 3.000 8,0.000 6.000 3,0.000 7.000 5,0.000 6.000 4,0.000 6.000 8,0.000 6.000 12,0.000 7.000 11,0.000 6.000 13,-2.000 10.000 3,-3.000 17.000-5,-3.000 15.000-5,-2.000 16.000-5,-3.000 12.000-2,1.000 9.000-1,-1.000 10.000 0,1.000 10.000-1,-4.000 5.000-2,-6.000 4.000-3,-6.000 3.000-3,-6.000 3.000-3,-1.000 3.000-3,7.000 3.000-2,6.000 3.000-4,7.000 4.000-3,2.000-3.000-1,1.000-5.000-1,-1.000-7.000 0,1.000-5.000-1,4.000-9.000-1,9.000-9.000-3,10.000-10.000-4,10.000-8.000-3,7.000-9.000-4,6.000-6.000-6,7.000-6.000-5,6.000-6.000-6,7.000-12.000-4,10.000-15.000-2,10.000-15.000-3,9.000-16.000-1,2.000-12.000-3,-2.000-5.000 1,-3.000-7.000-1,-3.000-5.000-1,-4.000-8.000 1,-3.000-5.000 1,-3.000-7.000 1,-2.000-5.000 1,-9.000 3.000 3,-12.000 17.000 5,-13.000 15.000 5,-12.000 16.000 4</inkml:trace>
</inkml:ink>
</file>

<file path=ppt/ink/ink31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28"/>
    </inkml:context>
    <inkml:brush xml:id="br0">
      <inkml:brushProperty name="width" value="0.0406219325959682" units="cm"/>
      <inkml:brushProperty name="height" value="0.0406219325959682" units="cm"/>
      <inkml:brushProperty name="color" value="#00bff3"/>
      <inkml:brushProperty name="ignorePressure" value="0"/>
    </inkml:brush>
  </inkml:definitions>
  <inkml:trace contextRef="#ctx0" brushRef="#br0">103400.000 13550.000 541,'-21.000'-69.000'7,"10.000"13.000"14,10.000 12.000 15,9.000 13.000 14,7.000 9.000 4,7.000 6.000-8,6.000 7.000-8,7.000 6.000-6,4.000 6.000-8,3.000 6.000-4,3.000 7.000-5,4.000 6.000-5,-7.000 4.000-6,-16.000 4.000-8,-15.000 3.000-7,-15.000 3.000-7,-14.000 3.000-5,-8.000 3.000-3,-10.000 3.000-3,-9.000 4.000-2,-5.000 1.000 0,0.000 0.000 1,0.000 0.000 1,0.000 0.000 2,1.000-4.000 3,4.000-5.000 6,3.000-7.000 4,3.000-5.000 6,14.000-11.000 5,25.000-11.000 6,25.000-14.000 6,25.000-11.000 6,9.000-4.000 3,-6.000 6.000 0,-6.000 7.000 0,-6.000 6.000 1,-7.000 6.000-2,-6.000 6.000 0,-6.000 7.000-3,-6.000 6.000-1,-10.000 7.000-2,-12.000 10.000-1,-13.000 10.000-2,-12.000 9.000 0,-9.000 2.000-1,-2.000-2.000 0,-3.000-3.000 0,-3.000-3.000 0,-1.000-6.000-1,4.000-5.000 0,3.000-7.000-3,3.000-5.000-1,12.000-9.000-1,22.000-9.000-3,22.000-10.000-2,23.000-8.000-3,11.000-8.000-1,4.000-2.000 0,3.000-3.000 1,3.000-3.000 0,-2.000 1.000 1,-6.000 6.000 1,-6.000 7.000 2,-6.000 6.000 2,-13.000 10.000 1,-19.000 17.000 0,-18.000 15.000 0,-19.000 16.000 1,-15.000 7.000-1,-8.000 1.000-1,-10.000-1.000 0,-9.000 1.000-2,-7.000-3.000 1,-3.000-2.000-1,-3.000-3.000 2,-2.000-3.000-1,0.000-4.000 1,7.000-3.000-1,6.000-3.000-1,7.000-2.000 0,5.000-3.000 1,7.000 1.000 3,6.000-1.000 3,7.000 1.000 4,10.000-4.000 2,16.000-6.000 5,15.000-6.000 4,17.000-6.000 3,16.000-7.000 1,19.000-6.000-3,19.000-6.000-4,19.000-6.000-2,9.000-6.000-5,0.000-2.000-7,0.000-3.000-5,0.000-3.000-7,-4.000-1.000-5,-5.000 4.000-2,-7.000 3.000-4,-5.000 3.000-3,-9.000 1.000-2,-9.000 1.000-1,-10.000-1.000-3,-8.000 1.000-2,-17.000 1.000-2,-21.000 3.000-2,-22.000 3.000-4,-22.000 4.000-2,-10.000-3.000 3,4.000-5.000 8,3.000-7.000 9,3.000-5.000 9,3.000-4.000 5,3.000 0.000 2,3.000 0.000 2,4.000 0.000 1,1.000 0.000 3,0.000 0.000 2,0.000 0.000 3,0.000 0.000 3,3.000 15.000 15,6.000 32.000 28,7.000 31.000 27,6.000 32.000 28,4.000 22.000 1,4.000 17.000-28,3.000 15.000-27,3.000 16.000-27,1.000 29.000-14,1.000 44.000-2,-1.000 44.000-1,1.000 44.000-1,-4.000-7.000-2,-6.000-56.000-1,-6.000-56.000-1,-6.000-56.000-2,-6.000-32.000-14,-2.000-6.000-31,-3.000-6.000-30,-3.000-6.000-29</inkml:trace>
</inkml:ink>
</file>

<file path=ppt/ink/ink31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33"/>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85525.000 23350.000 333,'157.000'63.000'167,"51.000"46.000"-1,49.000 47.000 1,51.000 47.000 0</inkml:trace>
</inkml:ink>
</file>

<file path=ppt/ink/ink31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34"/>
    </inkml:context>
    <inkml:brush xml:id="br0">
      <inkml:brushProperty name="width" value="0.0541066154837608" units="cm"/>
      <inkml:brushProperty name="height" value="0.0541066154837608" units="cm"/>
      <inkml:brushProperty name="color" value="#f2395b"/>
      <inkml:brushProperty name="ignorePressure" value="0"/>
    </inkml:brush>
  </inkml:definitions>
  <inkml:trace contextRef="#ctx0" brushRef="#br0">86050.000 22850.000 406,'1.000'-46.000'4,"4.000"10.000"7,3.000 10.000 8,3.000 9.000 8,3.000 6.000 1,3.000 3.000-2,3.000 3.000-4,4.000 4.000-3,4.000 4.000-1,6.000 6.000 2,7.000 7.000 1,6.000 6.000 1,-1.000 6.000 1,-5.000 6.000-1,-7.000 7.000-1,-5.000 6.000 0,-6.000 4.000-2,-3.000 4.000-1,-3.000 3.000-1,-2.000 3.000-3,-5.000 3.000 0,-2.000 3.000-2,-3.000 3.000-2,-3.000 4.000 0,-6.000 2.000-1,-5.000 4.000 1,-7.000 3.000 0,-5.000 3.000 0,-9.000 1.000-1,-9.000 1.000-1,-10.000-1.000-3,-8.000 1.000 0,-6.000 1.000-3,1.000 3.000-1,-1.000 3.000-2,1.000 4.000-1,-3.000-3.000-2,-2.000-5.000-1,-3.000-7.000 0,-3.000-5.000-2,-2.000-8.000 0,0.000-5.000-1,0.000-7.000-2,0.000-5.000 0,-2.000-8.000 0,-3.000-5.000 2,-3.000-7.000 0,-2.000-5.000 2,-1.000-6.000 1,3.000-3.000-2,3.000-3.000 0,4.000-2.000-1,4.000-3.000 0,6.000 1.000 2,7.000-1.000 1,6.000 1.000 1,4.000-1.000 1,4.000 1.000 0,3.000-1.000 1,3.000 1.000 0,4.000-13.000-1,7.000-25.000-3,6.000-25.000-3,7.000-25.000-4,7.000-19.000 0,9.000-12.000 0,10.000-13.000 1,10.000-12.000 0,5.000-2.000 2,4.000 9.000 1,3.000 10.000 2,3.000 10.000 2,3.000 7.000 1,3.000 6.000-1,3.000 7.000 0,4.000 6.000 0,1.000 7.000 3,0.000 10.000 5,0.000 10.000 7,0.000 9.000 6,1.000 9.000 5,4.000 9.000 3,3.000 10.000 5,3.000 10.000 3,3.000 11.000 1,3.000 17.000-2,3.000 15.000-1,4.000 16.000-2,-3.000 7.000-2,-5.000 1.000-4,-7.000-1.000-3,-5.000 1.000-3,-3.000-1.000-4,4.000 1.000-3,3.000-1.000-3,3.000 1.000-3,-1.000 1.000-2,-2.000 3.000-2,-3.000 3.000 1,-3.000 4.000-2,-1.000 2.000-1,4.000 4.000-3,3.000 3.000-3,3.000 3.000-3,-1.000-1.000-3,-2.000-2.000-4,-3.000-3.000-4,-3.000-3.000-4,-4.000-7.000-4,-3.000-9.000-4,-3.000-10.000-3,-2.000-8.000-4,-5.000-8.000 1,-2.000-2.000 7,-3.000-3.000 7,-3.000-3.000 6</inkml:trace>
</inkml:ink>
</file>

<file path=ppt/ink/ink3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4:31"/>
    </inkml:context>
    <inkml:brush xml:id="br0">
      <inkml:brushProperty name="width" value="0.0350875481963158" units="cm"/>
      <inkml:brushProperty name="height" value="0.0350875481963158" units="cm"/>
      <inkml:brushProperty name="color" value="#f2395b"/>
      <inkml:brushProperty name="ignorePressure" value="0"/>
    </inkml:brush>
  </inkml:definitions>
  <inkml:trace contextRef="#ctx0" brushRef="#br0">43250.000 26200.000 627,'-91.000'-49.000'-2,"19.000"4.000"-1,19.000 3.000-3,19.000 3.000-3,10.000 3.000 5,4.000 3.000 11,3.000 3.000 11,3.000 4.000 11,10.000 13.000 7,20.000 26.000 2,18.000 24.000 2,20.000 26.000 3,10.000 16.000-2,3.000 10.000-5,3.000 10.000-5,4.000 9.000-5,5.000 9.000-5,10.000 9.000-5,10.000 10.000-6,9.000 10.000-6,7.000 8.000-6,7.000 10.000-10,6.000 10.000-10,7.000 9.000-9,2.000-4.000-3,1.000-15.000 3,-1.000-15.000 4,1.000-16.000 4,-13.000-19.000-4,-25.000-22.000-9,-25.000-22.000-9,-25.000-21.000-10</inkml:trace>
</inkml:ink>
</file>

<file path=ppt/ink/ink31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35"/>
    </inkml:context>
    <inkml:brush xml:id="br0">
      <inkml:brushProperty name="width" value="0.0506235584616661" units="cm"/>
      <inkml:brushProperty name="height" value="0.0506235584616661" units="cm"/>
      <inkml:brushProperty name="color" value="#f2395b"/>
      <inkml:brushProperty name="ignorePressure" value="0"/>
    </inkml:brush>
  </inkml:definitions>
  <inkml:trace contextRef="#ctx0" brushRef="#br0">88450.000 23600.000 434,'-25.000'-41.000'71,"0.000"19.000"-16,0.000 19.000-15,0.000 19.000-17,-4.000 12.000-6,-5.000 6.000-1,-7.000 7.000 1,-5.000 6.000 0,-6.000 4.000 1,-3.000 4.000 1,-3.000 3.000 2,-2.000 3.000 2,-3.000 4.000-1,1.000 7.000-1,-1.000 6.000-1,1.000 7.000-2,2.000 4.000-2,7.000 3.000 0,6.000 3.000-2,7.000 4.000-1,4.000-3.000-2,3.000-5.000-2,3.000-7.000-2,4.000-5.000-3,11.000-14.000-4,23.000-18.000-4,22.000-19.000-5,22.000-18.000-4,18.000-25.000-5,16.000-27.000-4,15.000-28.000-4,17.000-28.000-3,5.000-12.000-2,-3.000 7.000 1,-3.000 6.000 2,-2.000 7.000 2,-9.000 8.000 2,-12.000 14.000 6,-13.000 11.000 4,-12.000 14.000 4,-16.000 16.000 11,-19.000 22.000 13,-18.000 22.000 15,-19.000 23.000 15,-12.000 11.000 4,-2.000 4.000-6,-3.000 3.000-7,-3.000 3.000-5,1.000 1.000-5,6.000 1.000-4,7.000-1.000-3,6.000 1.000-4,3.000-3.000-3,0.000-2.000-1,0.000-3.000-2,0.000-3.000-2,4.000-2.000-2,10.000 0.000-6,10.000 0.000-3,9.000 0.000-5,6.000-10.000-2,3.000-18.000-2,3.000-19.000-1,4.000-18.000-1,2.000-17.000 0,4.000-11.000 0,3.000-14.000 1,3.000-11.000 1,-1.000-9.000 2,-2.000-3.000 1,-3.000-3.000 1,-3.000-2.000 3,-7.000 0.000 0,-9.000 7.000-1,-10.000 6.000-1,-8.000 7.000 0,-11.000 5.000 2,-8.000 7.000 4,-10.000 6.000 4,-9.000 7.000 4,-10.000 5.000 1,-9.000 7.000-3,-10.000 6.000-2,-8.000 7.000-3,-8.000 5.000-2,-2.000 7.000-2,-3.000 6.000-1,-3.000 7.000-1,1.000 4.000-6,6.000 3.000-8,7.000 3.000-10,6.000 4.000-8,6.000 2.000-3,6.000 4.000 4,7.000 3.000 4,6.000 3.000 4,9.000-4.000 2,13.000-8.000 1,12.000-10.000 1,13.000-9.000 1</inkml:trace>
</inkml:ink>
</file>

<file path=ppt/ink/ink31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36"/>
    </inkml:context>
    <inkml:brush xml:id="br0">
      <inkml:brushProperty name="width" value="0.04328228905797" units="cm"/>
      <inkml:brushProperty name="height" value="0.04328228905797" units="cm"/>
      <inkml:brushProperty name="color" value="#f2395b"/>
      <inkml:brushProperty name="ignorePressure" value="0"/>
    </inkml:brush>
  </inkml:definitions>
  <inkml:trace contextRef="#ctx0" brushRef="#br0">89150.000 24400.000 508,'93.000'0.000'16,"-11.000"0.000"1,-14.000 0.000 0,-11.000 0.000 1,-6.000 0.000 2,4.000 0.000 5,3.000 0.000 4,3.000 0.000 4,3.000 3.000 2,3.000 6.000-2,3.000 7.000-1,4.000 6.000-1,-6.000 4.000-3,-11.000 4.000-3,-14.000 3.000-4,-11.000 3.000-3,-14.000 7.000-3,-11.000 14.000-2,-14.000 11.000-2,-11.000 14.000-2,-14.000 5.000-2,-11.000 1.000 0,-14.000-1.000 0,-11.000 1.000 0,-6.000-3.000-2,4.000-2.000 0,3.000-3.000-3,3.000-3.000 0,6.000-9.000-1,9.000-11.000 0,10.000-14.000-1,10.000-11.000 2,14.000-9.000-7,23.000-3.000-10,22.000-3.000-10,22.000-2.000-12,13.000-5.000-4,7.000-2.000 0,6.000-3.000 0,7.000-3.000 1,4.000-7.000-1,3.000-9.000 0,3.000-10.000-1,4.000-8.000 0,-9.000-3.000 2,-18.000 7.000 6,-19.000 6.000 7,-18.000 7.000 5,-12.000 0.000 4,-3.000-2.000 3,-3.000-3.000 3,-2.000-3.000 2</inkml:trace>
</inkml:ink>
</file>

<file path=ppt/ink/ink31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38"/>
    </inkml:context>
    <inkml:brush xml:id="br0">
      <inkml:brushProperty name="width" value="0.0388181209564209" units="cm"/>
      <inkml:brushProperty name="height" value="0.0388181209564209" units="cm"/>
      <inkml:brushProperty name="color" value="#f2395b"/>
      <inkml:brushProperty name="ignorePressure" value="0"/>
    </inkml:brush>
  </inkml:definitions>
  <inkml:trace contextRef="#ctx0" brushRef="#br0">91050.000 23650.000 566,'90.000'25.000'115,"-18.000"0.000"-27,-19.000 0.000-26,-18.000 0.000-26,-9.000 7.000-14,4.000 17.000-2,3.000 15.000-1,3.000 16.000-1,-4.000 7.000-2,-8.000 1.000-2,-10.000-1.000-4,-9.000 1.000-2,-10.000 2.000-4,-9.000 7.000-3,-10.000 6.000-3,-8.000 7.000-4,-9.000 0.000-3,-6.000-2.000-2,-6.000-3.000-1,-6.000-3.000-3,-6.000-6.000-4,-2.000-5.000-4,-3.000-7.000-4,-3.000-5.000-5,-1.000-11.000-5,4.000-11.000-3,3.000-14.000-4,3.000-11.000-4,4.000-9.000 1,7.000-3.000 5,6.000-3.000 5,7.000-2.000 5</inkml:trace>
</inkml:ink>
</file>

<file path=ppt/ink/ink31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39"/>
    </inkml:context>
    <inkml:brush xml:id="br0">
      <inkml:brushProperty name="width" value="0.0415765792131424" units="cm"/>
      <inkml:brushProperty name="height" value="0.0415765792131424" units="cm"/>
      <inkml:brushProperty name="color" value="#f2395b"/>
      <inkml:brushProperty name="ignorePressure" value="0"/>
    </inkml:brush>
  </inkml:definitions>
  <inkml:trace contextRef="#ctx0" brushRef="#br0">87550.000 22950.000 529,'-25.000'-46.000'3,"0.000"10.000"6,0.000 10.000 8,0.000 9.000 5,-2.000 10.000 4,-3.000 14.000 0,-3.000 11.000 1,-2.000 14.000 1,-5.000 13.000-2,-2.000 16.000-1,-3.000 15.000-1,-3.000 17.000-3,-2.000 10.000 0,0.000 6.000 1,0.000 7.000 0,0.000 6.000 1,0.000 3.000-2,0.000 0.000-1,0.000 0.000-3,0.000 0.000-3,4.000 4.000-1,10.000 10.000 0,10.000 10.000-1,9.000 9.000 0,6.000 1.000-6,3.000-6.000-9,3.000-6.000-11,4.000-6.000-9,13.000-9.000-5,26.000-8.000 1,24.000-10.000 3,26.000-9.000 1,19.000-12.000-5,17.000-11.000-15,15.000-14.000-14,16.000-11.000-13,-7.000-12.000-1,-28.000-9.000 15,-28.000-10.000 14,-27.000-8.000 14</inkml:trace>
</inkml:ink>
</file>

<file path=ppt/ink/ink31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40"/>
    </inkml:context>
    <inkml:brush xml:id="br0">
      <inkml:brushProperty name="width" value="0.043436773121357" units="cm"/>
      <inkml:brushProperty name="height" value="0.043436773121357" units="cm"/>
      <inkml:brushProperty name="color" value="#f2395b"/>
      <inkml:brushProperty name="ignorePressure" value="0"/>
    </inkml:brush>
  </inkml:definitions>
  <inkml:trace contextRef="#ctx0" brushRef="#br0">83850.000 28550.000 506,'-21.000'-46.000'10,"10.000"10.000"19,10.000 10.000 19,9.000 9.000 19,12.000 6.000 5,16.000 3.000-10,15.000 3.000-11,17.000 4.000-10,10.000-1.000-8,6.000-3.000-6,7.000-3.000-6,6.000-2.000-5,3.000-5.000-6,0.000-2.000-5,0.000-3.000-3,0.000-3.000-6,-7.000 1.000-5,-11.000 6.000-6,-14.000 7.000-6,-11.000 6.000-6,-14.000 7.000-8,-11.000 10.000-12,-14.000 10.000-11,-11.000 9.000-11,-17.000 7.000-1,-18.000 7.000 11,-19.000 6.000 9,-18.000 7.000 10,-6.000-3.000 9,10.000-8.000 6,10.000-10.000 7,9.000-9.000 6</inkml:trace>
</inkml:ink>
</file>

<file path=ppt/ink/ink31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40"/>
    </inkml:context>
    <inkml:brush xml:id="br0">
      <inkml:brushProperty name="width" value="0.0425177812576294" units="cm"/>
      <inkml:brushProperty name="height" value="0.0425177812576294" units="cm"/>
      <inkml:brushProperty name="color" value="#f2395b"/>
      <inkml:brushProperty name="ignorePressure" value="0"/>
    </inkml:brush>
  </inkml:definitions>
  <inkml:trace contextRef="#ctx0" brushRef="#br0">83200.000 29350.000 517,'-246.000'43.000'26,"60.000"-11.000"2,60.000-14.000 3,59.000-11.000 3,45.000-7.000 3,31.000 0.000 2,32.000 0.000 2,31.000 0.000 3,21.000-4.000-2,14.000-5.000-8,11.000-7.000-6,14.000-5.000-7,11.000-4.000-5,14.000 0.000-3,11.000 0.000-5,14.000 0.000-2,3.000-2.000-2,-2.000-3.000 3,-3.000-3.000 1,-3.000-2.000 2,-7.000 0.000-5,-9.000 7.000-12,-10.000 6.000-13,-8.000 7.000-12,-15.000 4.000-8,-19.000 3.000-2,-18.000 3.000-3,-19.000 4.000-3,-15.000-1.000 0,-8.000-3.000 1,-10.000-3.000 2,-9.000-2.000 1</inkml:trace>
</inkml:ink>
</file>

<file path=ppt/ink/ink31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40"/>
    </inkml:context>
    <inkml:brush xml:id="br0">
      <inkml:brushProperty name="width" value="0.0469668544828892" units="cm"/>
      <inkml:brushProperty name="height" value="0.0469668544828892" units="cm"/>
      <inkml:brushProperty name="color" value="#f2395b"/>
      <inkml:brushProperty name="ignorePressure" value="0"/>
    </inkml:brush>
  </inkml:definitions>
  <inkml:trace contextRef="#ctx0" brushRef="#br0">84550.000 27550.000 468,'-27.000'-29.000'2,"-3.000"-5.000"3,-3.000-7.000 4,-2.000-5.000 3,-1.000-1.000 4,3.000 6.000 4,3.000 7.000 4,4.000 6.000 5,4.000 12.000 2,6.000 19.000 3,7.000 19.000 0,6.000 19.000 3,4.000 16.000-2,4.000 17.000-4,3.000 15.000-3,3.000 16.000-4,1.000 15.000-3,1.000 16.000-1,-1.000 15.000-2,1.000 17.000-1,-4.000 16.000-2,-6.000 19.000 0,-6.000 19.000-1,-6.000 19.000 0,-7.000 21.000-3,-6.000 26.000-2,-6.000 24.000-4,-6.000 26.000-4,-2.000 2.000-5,3.000-18.000-10,3.000-19.000-8,4.000-18.000-10,5.000-20.000-7,10.000-18.000-7,10.000-19.000-5,9.000-18.000-6,2.000-21.000 0,-2.000-22.000 7,-3.000-22.000 8,-3.000-21.000 7,-2.000-23.000 5,0.000-21.000 1,0.000-22.000 0,0.000-22.000 2</inkml:trace>
</inkml:ink>
</file>

<file path=ppt/ink/ink31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40"/>
    </inkml:context>
    <inkml:brush xml:id="br0">
      <inkml:brushProperty name="width" value="0.0334693901240826" units="cm"/>
      <inkml:brushProperty name="height" value="0.0334693901240826" units="cm"/>
      <inkml:brushProperty name="color" value="#f2395b"/>
      <inkml:brushProperty name="ignorePressure" value="0"/>
    </inkml:brush>
  </inkml:definitions>
  <inkml:trace contextRef="#ctx0" brushRef="#br0">84600.000 29700.000 657,'-25.000'-44.000'4,"0.000"13.000"9,0.000 12.000 8,0.000 13.000 8,-4.000 18.000 8,-5.000 26.000 4,-7.000 24.000 5,-5.000 26.000 5,-8.000 15.000-4,-5.000 6.000-15,-7.000 7.000-14,-5.000 6.000-14,-6.000-2.000-12,-3.000-9.000-6,-3.000-10.000-8,-2.000-8.000-7,5.000-14.000-1,16.000-15.000 1,15.000-15.000 4,17.000-16.000 2,7.000-12.000-2,0.000-5.000-10,0.000-7.000-8,0.000-5.000-8</inkml:trace>
</inkml:ink>
</file>

<file path=ppt/ink/ink31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41"/>
    </inkml:context>
    <inkml:brush xml:id="br0">
      <inkml:brushProperty name="width" value="0.0405526198446751" units="cm"/>
      <inkml:brushProperty name="height" value="0.0405526198446751" units="cm"/>
      <inkml:brushProperty name="color" value="#f2395b"/>
      <inkml:brushProperty name="ignorePressure" value="0"/>
    </inkml:brush>
  </inkml:definitions>
  <inkml:trace contextRef="#ctx0" brushRef="#br0">84900.000 30200.000 542,'31.000'28.000'10,"13.000"6.000"20,12.000 7.000 20,13.000 6.000 20,6.000 3.000 5,0.000 0.000-11,0.000 0.000-10,0.000 0.000-11,-5.000-4.000-12,-9.000-5.000-10,-10.000-7.000-12,-8.000-5.000-10,-9.000-3.000-20,-6.000 4.000-26,-6.000 3.000-28,-6.000 3.000-26</inkml:trace>
</inkml:ink>
</file>

<file path=ppt/ink/ink31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42"/>
    </inkml:context>
    <inkml:brush xml:id="br0">
      <inkml:brushProperty name="width" value="0.0392288789153099" units="cm"/>
      <inkml:brushProperty name="height" value="0.0392288789153099" units="cm"/>
      <inkml:brushProperty name="color" value="#f2395b"/>
      <inkml:brushProperty name="ignorePressure" value="0"/>
    </inkml:brush>
  </inkml:definitions>
  <inkml:trace contextRef="#ctx0" brushRef="#br0">88050.000 28700.000 560,'70.000'89.000'181,"-9.000"-22.000"-49,-10.000-22.000-48,-8.000-21.000-48,-6.000-12.000-29,1.000 1.000-14,-1.000-1.000-12,1.000 1.000-12,-6.000 2.000-13,-8.000 7.000-13,-10.000 6.000-13,-9.000 7.000-12</inkml:trace>
</inkml:ink>
</file>

<file path=ppt/ink/ink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1:58"/>
    </inkml:context>
    <inkml:brush xml:id="br0">
      <inkml:brushProperty name="width" value="0.0456997789442539" units="cm"/>
      <inkml:brushProperty name="height" value="0.0456997789442539" units="cm"/>
      <inkml:brushProperty name="color" value="#000000"/>
      <inkml:brushProperty name="ignorePressure" value="0"/>
    </inkml:brush>
  </inkml:definitions>
  <inkml:trace contextRef="#ctx0" brushRef="#br0">51900.000 25750.000 481,'28.000'-29.000'-1,"6.000"-5.000"-3,7.000-7.000-2,6.000-5.000-3,10.000-6.000 1,17.000-3.000 4,15.000-3.000 5,16.000-2.000 3,13.000-3.000 3,14.000 1.000-1,11.000-1.000-1,14.000 1.000 0,7.000 1.000 0,3.000 3.000 4,3.000 3.000 2,4.000 4.000 2,-3.000 5.000 2,-5.000 10.000-2,-7.000 10.000-2,-5.000 9.000 0,-8.000 4.000-1,-5.000 1.000 3,-7.000-1.000 1,-5.000 1.000 1,-8.000 5.000 1,-5.000 14.000-2,-7.000 11.000-2,-5.000 14.000-1,-11.000 5.000 0,-11.000 1.000 0,-14.000-1.000 1,-11.000 1.000 1,-11.000 1.000 1,-5.000 3.000 1,-7.000 3.000 3,-5.000 4.000 2,-6.000 5.000 1,-3.000 10.000-1,-3.000 10.000-1,-2.000 9.000-1,-5.000 4.000 0,-2.000 1.000-2,-3.000-1.000-1,-3.000 1.000 0,-4.000 2.000-2,-3.000 7.000 0,-3.000 6.000-1,-2.000 7.000 1,-5.000 4.000-3,-2.000 3.000-2,-3.000 3.000-4,-3.000 4.000-3,-2.000-1.000-4,0.000-3.000-3,0.000-3.000-3,0.000-2.000-3,0.000-8.000-3,0.000-8.000-4,0.000-10.000-3,0.000-9.000-2,-2.000-12.000-3,-3.000-11.000 0,-3.000-14.000 0,-2.000-11.000-1,-6.000-12.000-2,-6.000-9.000-3,-6.000-10.000-3,-6.000-8.000-3,1.000-9.000-2,9.000-6.000 0,10.000-6.000 1,10.000-6.000 1</inkml:trace>
</inkml:ink>
</file>

<file path=ppt/ink/ink3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4:41"/>
    </inkml:context>
    <inkml:brush xml:id="br0">
      <inkml:brushProperty name="width" value="0.0393735244870186" units="cm"/>
      <inkml:brushProperty name="height" value="0.0393735244870186" units="cm"/>
      <inkml:brushProperty name="color" value="#f2395b"/>
      <inkml:brushProperty name="ignorePressure" value="0"/>
    </inkml:brush>
  </inkml:definitions>
  <inkml:trace contextRef="#ctx0" brushRef="#br0">68350.000 52350.000 558,'-29.000'-68.000'11,"45.000"17.000"20,43.000 15.000 21,45.000 16.000 21,28.000 7.000 4,17.000 1.000-15,15.000-1.000-13,16.000 1.000-15,-1.000-1.000-10,-15.000 1.000-7,-15.000-1.000-8,-16.000 1.000-6,-18.000 1.000-5,-18.000 3.000 0,-19.000 3.000-1,-18.000 4.000-1,-17.000-7.000-12,-11.000-16.000-22,-14.000-15.000-23,-11.000-15.000-24,-11.000-4.000-3,-5.000 9.000 16,-7.000 10.000 14,-5.000 10.000 15</inkml:trace>
</inkml:ink>
</file>

<file path=ppt/ink/ink32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42"/>
    </inkml:context>
    <inkml:brush xml:id="br0">
      <inkml:brushProperty name="width" value="0.0316631123423576" units="cm"/>
      <inkml:brushProperty name="height" value="0.0316631123423576" units="cm"/>
      <inkml:brushProperty name="color" value="#f2395b"/>
      <inkml:brushProperty name="ignorePressure" value="0"/>
    </inkml:brush>
  </inkml:definitions>
  <inkml:trace contextRef="#ctx0" brushRef="#br0">87950.000 29300.000 694,'-61.000'26.000'38,"28.000"4.000"9,28.000 3.000 8,29.000 3.000 10,18.000-2.000-8,9.000-6.000-24,10.000-6.000-22,10.000-6.000-25,-1.000-6.000-13,-9.000-2.000-2,-10.000-3.000-4,-8.000-3.000-3,-8.000-2.000-3,-2.000 0.000-4,-3.000 0.000-3,-3.000 0.000-4</inkml:trace>
</inkml:ink>
</file>

<file path=ppt/ink/ink32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43"/>
    </inkml:context>
    <inkml:brush xml:id="br0">
      <inkml:brushProperty name="width" value="0.039904709905386" units="cm"/>
      <inkml:brushProperty name="height" value="0.039904709905386" units="cm"/>
      <inkml:brushProperty name="color" value="#f2395b"/>
      <inkml:brushProperty name="ignorePressure" value="0"/>
    </inkml:brush>
  </inkml:definitions>
  <inkml:trace contextRef="#ctx0" brushRef="#br0">90200.000 28200.000 551,'-33.000'-66.000'12,"34.000"19.000"24,35.000 19.000 24,35.000 19.000 24,21.000 9.000 3,9.000 0.000-19,10.000 0.000-19,10.000 0.000-19,-1.000 0.000-14,-9.000 0.000-9,-10.000 0.000-11,-8.000 0.000-9,-6.000 0.000-9,1.000 0.000-10,-1.000 0.000-9,1.000 0.000-11,-9.000 1.000-3,-15.000 4.000 1,-15.000 3.000 0,-16.000 3.000 2,-13.000 1.000 4,-9.000 1.000 8,-10.000-1.000 8,-8.000 1.000 8</inkml:trace>
</inkml:ink>
</file>

<file path=ppt/ink/ink32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43"/>
    </inkml:context>
    <inkml:brush xml:id="br0">
      <inkml:brushProperty name="width" value="0.045612134039402" units="cm"/>
      <inkml:brushProperty name="height" value="0.045612134039402" units="cm"/>
      <inkml:brushProperty name="color" value="#f2395b"/>
      <inkml:brushProperty name="ignorePressure" value="0"/>
    </inkml:brush>
  </inkml:definitions>
  <inkml:trace contextRef="#ctx0" brushRef="#br0">91200.000 28450.000 482,'-113.000'0.000'38,"26.000"0.000"5,24.000 0.000 4,26.000 0.000 5,15.000 4.000-2,6.000 10.000-4,7.000 10.000-5,6.000 9.000-6,3.000 10.000-4,0.000 14.000-4,0.000 11.000-4,0.000 14.000-5,0.000 5.000-2,0.000 1.000-1,0.000-1.000-1,0.000 1.000-1,0.000 1.000-5,0.000 3.000-8,0.000 3.000-8,0.000 4.000-9,0.000-3.000-4,0.000-5.000 1,0.000-7.000 1,0.000-5.000 1,4.000-17.000-10,10.000-24.000-21,10.000-26.000-19,9.000-24.000-21</inkml:trace>
</inkml:ink>
</file>

<file path=ppt/ink/ink32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43"/>
    </inkml:context>
    <inkml:brush xml:id="br0">
      <inkml:brushProperty name="width" value="0.0554845035076141" units="cm"/>
      <inkml:brushProperty name="height" value="0.0554845035076141" units="cm"/>
      <inkml:brushProperty name="color" value="#f2395b"/>
      <inkml:brushProperty name="ignorePressure" value="0"/>
    </inkml:brush>
  </inkml:definitions>
  <inkml:trace contextRef="#ctx0" brushRef="#br0">93100.000 27350.000 396,'0.000'-36.000'92,"0.000"28.000"-13,0.000 28.000-12,0.000 29.000-13,0.000 15.000-8,0.000 3.000-6,0.000 3.000-6,0.000 4.000-5,0.000 10.000-4,0.000 19.000-1,0.000 19.000-2,0.000 19.000-1,-4.000 10.000-2,-5.000 4.000-3,-7.000 3.000-1,-5.000 3.000-2,-6.000 4.000-5,-3.000 7.000-9,-3.000 6.000-7,-2.000 7.000-8,-1.000 2.000-6,3.000 1.000-1,3.000-1.000-3,4.000 1.000-1,2.000-9.000-4,4.000-15.000-4,3.000-15.000-4,3.000-16.000-4,1.000-16.000-3,1.000-16.000 2,-1.000-15.000 0,1.000-15.000 0,-3.000-15.000 2,-2.000-12.000 3,-3.000-13.000 2,-3.000-12.000 3</inkml:trace>
</inkml:ink>
</file>

<file path=ppt/ink/ink32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44"/>
    </inkml:context>
    <inkml:brush xml:id="br0">
      <inkml:brushProperty name="width" value="0.0411342978477478" units="cm"/>
      <inkml:brushProperty name="height" value="0.0411342978477478" units="cm"/>
      <inkml:brushProperty name="color" value="#f2395b"/>
      <inkml:brushProperty name="ignorePressure" value="0"/>
    </inkml:brush>
  </inkml:definitions>
  <inkml:trace contextRef="#ctx0" brushRef="#br0">93150.000 27100.000 534,'-24.000'-68.000'4,"4.000"17.000"9,3.000 15.000 8,3.000 16.000 7,1.000 15.000 10,1.000 16.000 8,-1.000 15.000 9,1.000 17.000 8,-9.000 16.000-1,-15.000 19.000-13,-15.000 19.000-13,-16.000 19.000-11,-10.000 9.000-10,-3.000 0.000-7,-3.000 0.000-5,-2.000 0.000-8,2.000-7.000-8,9.000-11.000-10,10.000-14.000-12,10.000-11.000-11,7.000-15.000-7,6.000-16.000-4,7.000-15.000-4,6.000-15.000-4</inkml:trace>
</inkml:ink>
</file>

<file path=ppt/ink/ink32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44"/>
    </inkml:context>
    <inkml:brush xml:id="br0">
      <inkml:brushProperty name="width" value="0.0381055101752281" units="cm"/>
      <inkml:brushProperty name="height" value="0.0381055101752281" units="cm"/>
      <inkml:brushProperty name="color" value="#f2395b"/>
      <inkml:brushProperty name="ignorePressure" value="0"/>
    </inkml:brush>
  </inkml:definitions>
  <inkml:trace contextRef="#ctx0" brushRef="#br0">93400.000 27100.000 577,'120.000'53.000'163,"-9.000"6.000"-40,-10.000 7.000-42,-8.000 6.000-42,-6.000 4.000-25,1.000 4.000-11,-1.000 3.000-12,1.000 3.000-10,-7.000-5.000-8,-12.000-12.000-7,-13.000-13.000-5,-12.000-12.000-7,-10.000-9.000-4,-6.000-2.000-2,-6.000-3.000-3,-6.000-3.000-2</inkml:trace>
</inkml:ink>
</file>

<file path=ppt/ink/ink32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44"/>
    </inkml:context>
    <inkml:brush xml:id="br0">
      <inkml:brushProperty name="width" value="0.05599245429039" units="cm"/>
      <inkml:brushProperty name="height" value="0.05599245429039" units="cm"/>
      <inkml:brushProperty name="color" value="#f2395b"/>
      <inkml:brushProperty name="ignorePressure" value="0"/>
    </inkml:brush>
  </inkml:definitions>
  <inkml:trace contextRef="#ctx0" brushRef="#br0">96650.000 28100.000 392,'48.000'-43.000'33,"-3.000"17.000"1,-3.000 15.000 1,-2.000 16.000 1,-1.000 10.000 2,3.000 7.000 2,3.000 6.000 1,4.000 7.000 2,-1.000 7.000-1,-3.000 9.000-6,-3.000 10.000-6,-2.000 10.000-5,-8.000 5.000-4,-8.000 4.000-3,-10.000 3.000-4,-9.000 3.000-3,-9.000 3.000-1,-5.000 3.000-1,-7.000 3.000 0,-5.000 4.000 1,-6.000-3.000-3,-3.000-5.000-5,-3.000-7.000-6,-2.000-5.000-4,-1.000-9.000-3,3.000-9.000 2,3.000-10.000 0,4.000-8.000 2,19.000-22.000-1,39.000-30.000-5,36.000-32.000-3,39.000-30.000-4,18.000-17.000-1,0.000 1.000 3,0.000-1.000 2,0.000 1.000 2,-7.000-1.000 2,-11.000 1.000 2,-14.000-1.000 0,-11.000 1.000 1,-9.000-3.000 0,-3.000-2.000 1,-3.000-3.000 0,-2.000-3.000-1,-11.000-1.000 1,-15.000 4.000 0,-15.000 3.000 0,-16.000 3.000 0,-12.000 4.000 1,-5.000 7.000 1,-7.000 6.000 1,-5.000 7.000 2,-8.000 8.000 2,-5.000 14.000 3,-7.000 11.000 2,-5.000 14.000 2,-3.000 7.000 3,4.000 3.000 4,3.000 3.000 3,3.000 4.000 4,1.000 7.000 2,1.000 13.000 0,-1.000 12.000 2,1.000 13.000 1,1.000 7.000-1,3.000 4.000-1,3.000 3.000-2,4.000 3.000-2,4.000 1.000-2,6.000 1.000 0,7.000-1.000-1,6.000 1.000-2,3.000-1.000 0,0.000 1.000-3,0.000-1.000-1,0.000 1.000-2,3.000-1.000-2,6.000 1.000-3,7.000-1.000-2,6.000 1.000-3,7.000-3.000-1,10.000-2.000 1,10.000-3.000 0,9.000-3.000 1,7.000-6.000-7,7.000-5.000-13,6.000-7.000-13,7.000-5.000-14,4.000-6.000-7,3.000-3.000-1,3.000-3.000-1,4.000-2.000-1,-9.000-5.000 1,-18.000-2.000 3,-19.000-3.000 2,-18.000-3.000 3</inkml:trace>
</inkml:ink>
</file>

<file path=ppt/ink/ink32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45"/>
    </inkml:context>
    <inkml:brush xml:id="br0">
      <inkml:brushProperty name="width" value="0.0582325384020805" units="cm"/>
      <inkml:brushProperty name="height" value="0.0582325384020805" units="cm"/>
      <inkml:brushProperty name="color" value="#f2395b"/>
      <inkml:brushProperty name="ignorePressure" value="0"/>
    </inkml:brush>
  </inkml:definitions>
  <inkml:trace contextRef="#ctx0" brushRef="#br0">99900.000 26950.000 377,'23.000'146.000'150,"-3.000"-5.000"-31,-3.000-7.000-32,-2.000-5.000-31,-1.000 0.000-18,3.000 10.000-5,3.000 10.000-3,4.000 9.000-6,-1.000 4.000-2,-3.000 1.000-3,-3.000-1.000-2,-2.000 1.000-3,-3.000 1.000-4,1.000 3.000-6,-1.000 3.000-8,1.000 4.000-6,-4.000-1.000-6,-6.000-3.000-3,-6.000-3.000-4,-6.000-2.000-4,-7.000-9.000-4,-6.000-12.000-7,-6.000-13.000-5,-6.000-12.000-7,-2.000-18.000-1,3.000-21.000 5,3.000-22.000 4,4.000-22.000 5</inkml:trace>
</inkml:ink>
</file>

<file path=ppt/ink/ink32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45"/>
    </inkml:context>
    <inkml:brush xml:id="br0">
      <inkml:brushProperty name="width" value="0.0414038710296154" units="cm"/>
      <inkml:brushProperty name="height" value="0.0414038710296154" units="cm"/>
      <inkml:brushProperty name="color" value="#f2395b"/>
      <inkml:brushProperty name="ignorePressure" value="0"/>
    </inkml:brush>
  </inkml:definitions>
  <inkml:trace contextRef="#ctx0" brushRef="#br0">99950.000 27350.000 531,'23.000'-113.000'4,"-3.000"26.000"10,-3.000 24.000 8,-2.000 26.000 10,-20.000 33.000 10,-34.000 45.000 11,-35.000 43.000 12,-33.000 45.000 12,-20.000 17.000-5,-3.000-5.000-22,-3.000-7.000-21,-2.000-5.000-21,3.000-12.000-10,14.000-16.000 0,11.000-15.000 1,14.000-15.000 0,10.000-14.000-4,9.000-8.000-10,10.000-10.000-9,10.000-9.000-9</inkml:trace>
</inkml:ink>
</file>

<file path=ppt/ink/ink32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45"/>
    </inkml:context>
    <inkml:brush xml:id="br0">
      <inkml:brushProperty name="width" value="0.0384924784302711" units="cm"/>
      <inkml:brushProperty name="height" value="0.0384924784302711" units="cm"/>
      <inkml:brushProperty name="color" value="#f2395b"/>
      <inkml:brushProperty name="ignorePressure" value="0"/>
    </inkml:brush>
  </inkml:definitions>
  <inkml:trace contextRef="#ctx0" brushRef="#br0">99700.000 27400.000 571,'51.000'1.000'56,"4.000"4.000"-5,3.000 3.000-5,3.000 3.000-6,3.000 10.000-2,3.000 20.000 1,3.000 18.000 0,4.000 20.000 2,-3.000 10.000-6,-5.000 3.000-10,-7.000 3.000-10,-5.000 4.000-12,-9.000-1.000-11,-9.000-3.000-13,-10.000-3.000-13,-8.000-2.000-14,-8.000-11.000-8,-2.000-15.000-4,-3.000-15.000-3,-3.000-16.000-5</inkml:trace>
</inkml:ink>
</file>

<file path=ppt/ink/ink3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4:41"/>
    </inkml:context>
    <inkml:brush xml:id="br0">
      <inkml:brushProperty name="width" value="0.0399719588458538" units="cm"/>
      <inkml:brushProperty name="height" value="0.0399719588458538" units="cm"/>
      <inkml:brushProperty name="color" value="#f2395b"/>
      <inkml:brushProperty name="ignorePressure" value="0"/>
    </inkml:brush>
  </inkml:definitions>
  <inkml:trace contextRef="#ctx0" brushRef="#br0">69900.000 51100.000 550,'-90.000'-90.000'-2,"23.000"23.000"8,22.000 22.000 9,22.000 22.000 8,13.000 16.000 12,7.000 14.000 12,6.000 11.000 13,7.000 14.000 13,0.000 13.000-1,-2.000 16.000-18,-3.000 15.000-15,-3.000 17.000-18,-2.000 17.000-15,0.000 23.000-13,0.000 22.000-14,0.000 22.000-13,-2.000-2.000-9,-3.000-25.000-2,-3.000-25.000-3,-2.000-25.000-2,-5.000-18.000-1,-2.000-8.000 2,-3.000-10.000 1,-3.000-9.000 1</inkml:trace>
</inkml:ink>
</file>

<file path=ppt/ink/ink32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47"/>
    </inkml:context>
    <inkml:brush xml:id="br0">
      <inkml:brushProperty name="width" value="0.0489483587443829" units="cm"/>
      <inkml:brushProperty name="height" value="0.0489483587443829" units="cm"/>
      <inkml:brushProperty name="color" value="#f2395b"/>
      <inkml:brushProperty name="ignorePressure" value="0"/>
    </inkml:brush>
  </inkml:definitions>
  <inkml:trace contextRef="#ctx0" brushRef="#br0">83850.000 33850.000 449,'-24.000'-46.000'6,"4.000"10.000"11,3.000 10.000 13,3.000 9.000 11,9.000 4.000 2,16.000 1.000-6,15.000-1.000-6,17.000 1.000-7,17.000-4.000-2,23.000-6.000 2,22.000-6.000 1,22.000-6.000 2,8.000-2.000-2,-2.000 3.000-7,-3.000 3.000-6,-3.000 4.000-6,-10.000 2.000-4,-16.000 4.000-3,-15.000 3.000-3,-15.000 3.000-3,-23.000 7.000-4,-28.000 14.000-7,-28.000 11.000-5,-27.000 14.000-7,-19.000 8.000 1,-5.000 7.000 8,-7.000 6.000 8,-5.000 7.000 8,-4.000 4.000 4,0.000 3.000 1,0.000 3.000 1,0.000 4.000 1,1.000 2.000 3,4.000 4.000 6,3.000 3.000 6,3.000 3.000 5,3.000-1.000 3,3.000-2.000 1,3.000-3.000 0,4.000-3.000 1,4.000-4.000-1,6.000-3.000-3,7.000-3.000-4,6.000-2.000-2,7.000-6.000-6,10.000-6.000-5,10.000-6.000-6,9.000-6.000-6,9.000-9.000-2,9.000-8.000 0,10.000-10.000 2,10.000-9.000 0,10.000-12.000-3,13.000-11.000-10,12.000-14.000-8,13.000-11.000-8,6.000-11.000-6,0.000-5.000 0,0.000-7.000-1,0.000-5.000 0,-2.000-1.000 3,-3.000 6.000 4,-3.000 7.000 6,-2.000 6.000 5,-9.000 6.000 7,-12.000 6.000 6,-13.000 7.000 6,-12.000 6.000 7,-23.000 12.000 11,-30.000 19.000 17,-32.000 19.000 15,-30.000 19.000 17,-19.000 12.000 1,-2.000 6.000-13,-3.000 7.000-13,-3.000 6.000-13,-6.000 4.000-8,-5.000 4.000-7,-7.000 3.000-5,-5.000 3.000-6,-4.000 1.000-4,0.000 1.000-2,0.000-1.000-3,0.000 1.000-2,1.000-4.000 0,4.000-6.000 2,3.000-6.000 2,3.000-6.000 2,9.000-9.000 4,16.000-8.000 2,15.000-10.000 3,17.000-9.000 3,17.000-9.000 5,23.000-5.000 6,22.000-7.000 7,22.000-5.000 6,24.000-9.000 2,29.000-9.000-3,28.000-10.000-3,28.000-8.000-3,15.000-6.000-4,4.000 1.000-5,3.000-1.000-3,3.000 1.000-4,-1.000 2.000-6,-2.000 7.000-4,-3.000 6.000-6,-3.000 7.000-5,-7.000 0.000-5,-9.000-2.000-2,-10.000-3.000-4,-8.000-3.000-2,-12.000-1.000-3,-12.000 4.000 0,-13.000 3.000-1,-12.000 3.000-2</inkml:trace>
</inkml:ink>
</file>

<file path=ppt/ink/ink32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47"/>
    </inkml:context>
    <inkml:brush xml:id="br0">
      <inkml:brushProperty name="width" value="0.0531033463776112" units="cm"/>
      <inkml:brushProperty name="height" value="0.0531033463776112" units="cm"/>
      <inkml:brushProperty name="color" value="#f2395b"/>
      <inkml:brushProperty name="ignorePressure" value="0"/>
    </inkml:brush>
  </inkml:definitions>
  <inkml:trace contextRef="#ctx0" brushRef="#br0">85100.000 34200.000 414,'-68.000'-46.000'0,"17.000"10.000"0,15.000 10.000 0,16.000 9.000 0,4.000 2.000 4,-6.000-2.000 8,-6.000-3.000 7,-6.000-3.000 9,-1.000 4.000 7,7.000 13.000 8,6.000 12.000 7,7.000 13.000 8,4.000 18.000-1,3.000 26.000-8,3.000 24.000-8,4.000 26.000-8,-1.000 22.000-6,-3.000 23.000-2,-3.000 22.000-4,-2.000 22.000-2,-5.000 21.000-3,-2.000 22.000-1,-3.000 22.000-1,-3.000 23.000-1,-1.000 11.000-6,4.000 4.000-12,3.000 3.000-11,3.000 3.000-10,3.000-1.000-11,3.000-2.000-10,3.000-3.000-10,4.000-3.000-9,1.000-32.000 1,0.000-59.000 13,0.000-60.000 13,0.000-58.000 14,0.000-34.000 3,0.000-6.000-6,0.000-6.000-6,0.000-6.000-6</inkml:trace>
</inkml:ink>
</file>

<file path=ppt/ink/ink32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47"/>
    </inkml:context>
    <inkml:brush xml:id="br0">
      <inkml:brushProperty name="width" value="0.0352774858474731" units="cm"/>
      <inkml:brushProperty name="height" value="0.0352774858474731" units="cm"/>
      <inkml:brushProperty name="color" value="#f2395b"/>
      <inkml:brushProperty name="ignorePressure" value="0"/>
    </inkml:brush>
  </inkml:definitions>
  <inkml:trace contextRef="#ctx0" brushRef="#br0">87250.000 34750.000 623,'51.000'-18.000'150,"4.000"17.000"-39,3.000 15.000-37,3.000 16.000-40,-5.000 9.000-27,-12.000 3.000-17,-13.000 3.000-17,-12.000 4.000-18,-10.000-3.000-11,-6.000-5.000-2,-6.000-7.000-5,-6.000-5.000-2</inkml:trace>
</inkml:ink>
</file>

<file path=ppt/ink/ink32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47"/>
    </inkml:context>
    <inkml:brush xml:id="br0">
      <inkml:brushProperty name="width" value="0.0417493209242821" units="cm"/>
      <inkml:brushProperty name="height" value="0.0417493209242821" units="cm"/>
      <inkml:brushProperty name="color" value="#f2395b"/>
      <inkml:brushProperty name="ignorePressure" value="0"/>
    </inkml:brush>
  </inkml:definitions>
  <inkml:trace contextRef="#ctx0" brushRef="#br0">86950.000 35800.000 526,'-46.000'1.000'0,"10.000"4.000"0,10.000 3.000 0,9.000 3.000 0,10.000 7.000 15,14.000 14.000 27,11.000 11.000 28,14.000 14.000 29,8.000 2.000 0,7.000-6.000-25,6.000-6.000-25,7.000-6.000-26,0.000-6.000-21,-2.000-2.000-13,-3.000-3.000-15,-3.000-3.000-14</inkml:trace>
</inkml:ink>
</file>

<file path=ppt/ink/ink32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49"/>
    </inkml:context>
    <inkml:brush xml:id="br0">
      <inkml:brushProperty name="width" value="0.0421979390084743" units="cm"/>
      <inkml:brushProperty name="height" value="0.0421979390084743" units="cm"/>
      <inkml:brushProperty name="color" value="#f2395b"/>
      <inkml:brushProperty name="ignorePressure" value="0"/>
    </inkml:brush>
  </inkml:definitions>
  <inkml:trace contextRef="#ctx0" brushRef="#br0">90150.000 34050.000 521,'-40.000'-46.000'10,"23.000"10.000"22,22.000 10.000 21,22.000 9.000 22,26.000 4.000 3,31.000 1.000-13,32.000-1.000-14,31.000 1.000-13,17.000 1.000-9,3.000 3.000-8,3.000 3.000-5,4.000 4.000-8,-10.000 2.000-5,-22.000 4.000-9,-22.000 3.000-6,-21.000 3.000-8,-18.000 1.000-8,-12.000 1.000-7,-13.000-1.000-7,-12.000 1.000-8,-15.000 1.000-3,-15.000 3.000 2,-15.000 3.000 1,-16.000 4.000 1,-7.000 1.000 4,4.000 0.000 7,3.000 0.000 6,3.000 0.000 6</inkml:trace>
</inkml:ink>
</file>

<file path=ppt/ink/ink32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49"/>
    </inkml:context>
    <inkml:brush xml:id="br0">
      <inkml:brushProperty name="width" value="0.0421493351459503" units="cm"/>
      <inkml:brushProperty name="height" value="0.0421493351459503" units="cm"/>
      <inkml:brushProperty name="color" value="#f2395b"/>
      <inkml:brushProperty name="ignorePressure" value="0"/>
    </inkml:brush>
  </inkml:definitions>
  <inkml:trace contextRef="#ctx0" brushRef="#br0">91150.000 34250.000 521,'-68.000'3.000'10,"17.000"6.000"19,15.000 7.000 20,16.000 6.000 19,9.000 10.000 4,3.000 17.000-12,3.000 15.000-12,4.000 16.000-11,1.000 7.000-8,0.000 1.000-4,0.000-1.000-3,0.000 1.000-3,-4.000 2.000-8,-5.000 7.000-13,-7.000 6.000-12,-5.000 7.000-13,-3.000-3.000-7,4.000-8.000-5,3.000-10.000-3,3.000-9.000-4,4.000-12.000-1,7.000-11.000 2,6.000-14.000 4,7.000-11.000 1,4.000-11.000 3,3.000-5.000 2,3.000-7.000 2,4.000-5.000 1</inkml:trace>
</inkml:ink>
</file>

<file path=ppt/ink/ink32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49"/>
    </inkml:context>
    <inkml:brush xml:id="br0">
      <inkml:brushProperty name="width" value="0.0536342114210129" units="cm"/>
      <inkml:brushProperty name="height" value="0.0536342114210129" units="cm"/>
      <inkml:brushProperty name="color" value="#f2395b"/>
      <inkml:brushProperty name="ignorePressure" value="0"/>
    </inkml:brush>
  </inkml:definitions>
  <inkml:trace contextRef="#ctx0" brushRef="#br0">92850.000 33600.000 410,'1.000'-30.000'12,"4.000"41.000"23,3.000 40.000 24,3.000 42.000 24,-2.000 22.000 5,-6.000 7.000-15,-6.000 6.000-15,-6.000 7.000-14,-6.000 7.000-10,-2.000 9.000-6,-3.000 10.000-5,-3.000 10.000-5,-4.000 8.000-5,-3.000 10.000-3,-3.000 10.000-3,-2.000 9.000-3,-1.000-1.000-4,3.000-8.000-5,3.000-10.000-5,4.000-9.000-6,-1.000-13.000-6,-3.000-16.000-5,-3.000-15.000-7,-2.000-15.000-5,0.000-18.000-3,7.000-19.000-1,6.000-18.000 0,7.000-19.000-1</inkml:trace>
</inkml:ink>
</file>

<file path=ppt/ink/ink32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49"/>
    </inkml:context>
    <inkml:brush xml:id="br0">
      <inkml:brushProperty name="width" value="0.0392023809254169" units="cm"/>
      <inkml:brushProperty name="height" value="0.0392023809254169" units="cm"/>
      <inkml:brushProperty name="color" value="#f2395b"/>
      <inkml:brushProperty name="ignorePressure" value="0"/>
    </inkml:brush>
  </inkml:definitions>
  <inkml:trace contextRef="#ctx0" brushRef="#br0">92900.000 33400.000 561,'-2.000'-90.000'0,"-3.000"23.000"0,-3.000 22.000 0,-2.000 22.000 0,-3.000 8.000 4,1.000-2.000 7,-1.000-3.000 9,1.000-3.000 7,-4.000 7.000 9,-6.000 19.000 8,-6.000 19.000 9,-6.000 19.000 8,-9.000 16.000-1,-8.000 17.000-13,-10.000 15.000-12,-9.000 16.000-11,-5.000 7.000-11,0.000 1.000-9,0.000-1.000-9,0.000 1.000-9,4.000-7.000-3,10.000-12.000 4,10.000-13.000 2,9.000-12.000 4</inkml:trace>
</inkml:ink>
</file>

<file path=ppt/ink/ink32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49"/>
    </inkml:context>
    <inkml:brush xml:id="br0">
      <inkml:brushProperty name="width" value="0.0413864515721798" units="cm"/>
      <inkml:brushProperty name="height" value="0.0413864515721798" units="cm"/>
      <inkml:brushProperty name="color" value="#f2395b"/>
      <inkml:brushProperty name="ignorePressure" value="0"/>
    </inkml:brush>
  </inkml:definitions>
  <inkml:trace contextRef="#ctx0" brushRef="#br0">93150.000 33600.000 531,'28.000'-22.000'7,"6.000"6.000"13,7.000 7.000 15,6.000 6.000 12,9.000 6.000 6,13.000 6.000-5,12.000 7.000-4,13.000 6.000-4,2.000 4.000-4,-5.000 4.000 0,-7.000 3.000-2,-5.000 3.000-1,-9.000 1.000-8,-9.000 1.000-14,-10.000-1.000-15,-8.000 1.000-13</inkml:trace>
</inkml:ink>
</file>

<file path=ppt/ink/ink32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50"/>
    </inkml:context>
    <inkml:brush xml:id="br0">
      <inkml:brushProperty name="width" value="0.0485217571258545" units="cm"/>
      <inkml:brushProperty name="height" value="0.0485217571258545" units="cm"/>
      <inkml:brushProperty name="color" value="#f2395b"/>
      <inkml:brushProperty name="ignorePressure" value="0"/>
    </inkml:brush>
  </inkml:definitions>
  <inkml:trace contextRef="#ctx0" brushRef="#br0">95550.000 34400.000 453,'-29.000'0.000'14,"45.000"0.000"29,43.000 0.000 27,45.000 0.000 29,19.000 0.000 4,-3.000 0.000-21,-3.000 0.000-20,-2.000 0.000-21,6.000 0.000-18,20.000 0.000-14,18.000 0.000-13,20.000 0.000-14,-3.000 1.000-11,-21.000 4.000-6,-22.000 3.000-6,-22.000 3.000-7,-18.000 1.000-2,-11.000 1.000 1,-14.000-1.000 3,-11.000 1.000 1,-11.000-3.000 2,-5.000-2.000 0,-7.000-3.000 1,-5.000-3.000 1</inkml:trace>
</inkml:ink>
</file>

<file path=ppt/ink/ink3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4:41"/>
    </inkml:context>
    <inkml:brush xml:id="br0">
      <inkml:brushProperty name="width" value="0.038973793387413" units="cm"/>
      <inkml:brushProperty name="height" value="0.038973793387413" units="cm"/>
      <inkml:brushProperty name="color" value="#f2395b"/>
      <inkml:brushProperty name="ignorePressure" value="0"/>
    </inkml:brush>
  </inkml:definitions>
  <inkml:trace contextRef="#ctx0" brushRef="#br0">68900.000 52950.000 564,'-44.000'-61.000'55,"13.000"28.000"2,12.000 28.000 2,13.000 29.000 2,6.000 24.000-3,0.000 22.000-12,0.000 22.000-10,0.000 23.000-11,0.000 10.000-8,0.000 0.000-5,0.000 0.000-5,0.000 0.000-5,-2.000-4.000-7,-3.000-5.000-13,-3.000-7.000-11,-2.000-5.000-12,-1.000-9.000-7,3.000-9.000-3,3.000-10.000-4,4.000-8.000-2</inkml:trace>
</inkml:ink>
</file>

<file path=ppt/ink/ink32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51"/>
    </inkml:context>
    <inkml:brush xml:id="br0">
      <inkml:brushProperty name="width" value="0.0480936579406261" units="cm"/>
      <inkml:brushProperty name="height" value="0.0480936579406261" units="cm"/>
      <inkml:brushProperty name="color" value="#f2395b"/>
      <inkml:brushProperty name="ignorePressure" value="0"/>
    </inkml:brush>
  </inkml:definitions>
  <inkml:trace contextRef="#ctx0" brushRef="#br0">97400.000 33650.000 457,'-15.000'-21.000'79,"23.000"10.000"-5,22.000 10.000-5,22.000 9.000-4,12.000 7.000-7,3.000 7.000-9,3.000 6.000-10,4.000 7.000-8,-1.000 4.000-7,-3.000 3.000-4,-3.000 3.000-5,-2.000 4.000-5,-5.000 2.000-3,-2.000 4.000-4,-3.000 3.000-4,-3.000 3.000-3,-18.000 3.000-3,-31.000 3.000-1,-31.000 3.000-1,-31.000 4.000-1,-16.000-3.000-1,0.000-5.000-1,0.000-7.000 0,0.000-5.000-1,1.000-4.000-2,4.000 0.000-3,3.000 0.000-4,3.000 0.000-4,4.000-2.000-4,7.000-3.000-6,6.000-3.000-6,7.000-2.000-6</inkml:trace>
</inkml:ink>
</file>

<file path=ppt/ink/ink32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51"/>
    </inkml:context>
    <inkml:brush xml:id="br0">
      <inkml:brushProperty name="width" value="0.0533601120114326" units="cm"/>
      <inkml:brushProperty name="height" value="0.0533601120114326" units="cm"/>
      <inkml:brushProperty name="color" value="#f2395b"/>
      <inkml:brushProperty name="ignorePressure" value="0"/>
    </inkml:brush>
  </inkml:definitions>
  <inkml:trace contextRef="#ctx0" brushRef="#br0">99850.000 33100.000 412,'26.000'-22.000'4,"4.000"6.000"9,3.000 7.000 9,3.000 6.000 8,3.000 7.000 4,3.000 10.000 1,3.000 10.000-1,4.000 9.000 1,-1.000 6.000-2,-3.000 3.000-5,-3.000 3.000-4,-2.000 4.000-4,-6.000 2.000-1,-6.000 4.000 3,-6.000 3.000 2,-6.000 3.000 4,-4.000 1.000-1,1.000 1.000-1,-1.000-1.000-2,1.000 1.000-1,-6.000 1.000-3,-8.000 3.000-3,-10.000 3.000-3,-9.000 4.000-2,-12.000 2.000-4,-11.000 4.000-2,-14.000 3.000-2,-11.000 3.000-2,-9.000-2.000-4,-3.000-6.000-5,-3.000-6.000-3,-2.000-6.000-4,-3.000-7.000-4,1.000-6.000-3,-1.000-6.000-2,1.000-6.000-3,2.000-7.000-1,7.000-6.000-1,6.000-6.000 1,7.000-6.000 0,5.000-10.000 2,7.000-12.000 1,6.000-13.000 4,7.000-12.000 1,7.000-12.000 1,9.000-8.000-4,10.000-10.000-3,10.000-9.000-3,7.000-7.000-1,6.000-3.000 1,7.000-3.000 0,6.000-2.000 3,4.000 2.000 1,4.000 9.000 6,3.000 10.000 4,3.000 10.000 5,-1.000 8.000 5,-2.000 10.000 5,-3.000 10.000 5,-3.000 9.000 5,-2.000 6.000 6,0.000 3.000 6,0.000 3.000 6,0.000 4.000 5,1.000 2.000 4,4.000 4.000-1,3.000 3.000-1,3.000 3.000 1,7.000 7.000-2,14.000 14.000-2,11.000 11.000-1,14.000 14.000-3,5.000 5.000-3,1.000 1.000-5,-1.000-1.000-3,1.000 1.000-6,-3.000-3.000-3,-2.000-2.000-6,-3.000-3.000-4,-3.000-3.000-4,-6.000-4.000-8,-5.000-3.000-9,-7.000-3.000-10,-5.000-2.000-10</inkml:trace>
</inkml:ink>
</file>

<file path=ppt/ink/ink32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52"/>
    </inkml:context>
    <inkml:brush xml:id="br0">
      <inkml:brushProperty name="width" value="0.0579720102250576" units="cm"/>
      <inkml:brushProperty name="height" value="0.0579720102250576" units="cm"/>
      <inkml:brushProperty name="color" value="#f2395b"/>
      <inkml:brushProperty name="ignorePressure" value="0"/>
    </inkml:brush>
  </inkml:definitions>
  <inkml:trace contextRef="#ctx0" brushRef="#br0">101800.000 32500.000 379,'4.000'-36.000'52,"10.000"28.000"4,10.000 28.000 2,9.000 29.000 3,2.000 21.000-2,-2.000 16.000-7,-3.000 15.000-7,-3.000 17.000-8,-4.000 8.000-4,-3.000 4.000-1,-3.000 3.000-3,-2.000 3.000-1,-5.000 4.000-3,-2.000 7.000-4,-3.000 6.000-6,-3.000 7.000-4,-6.000-1.000-5,-5.000-6.000-5,-7.000-6.000-6,-5.000-6.000-6,-6.000-4.000-3,-3.000 1.000-3,-3.000-1.000-2,-2.000 1.000-3,-1.000-7.000-4,3.000-12.000-7,3.000-13.000-6,4.000-12.000-7,4.000-13.000-3,6.000-12.000 2,7.000-13.000 0,6.000-12.000 1,3.000-15.000 2,0.000-15.000 3,0.000-15.000 3,0.000-16.000 3,-2.000-7.000 3,-3.000 4.000 6,-3.000 3.000 5,-2.000 3.000 6</inkml:trace>
</inkml:ink>
</file>

<file path=ppt/ink/ink32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52"/>
    </inkml:context>
    <inkml:brush xml:id="br0">
      <inkml:brushProperty name="width" value="0.0481672659516335" units="cm"/>
      <inkml:brushProperty name="height" value="0.0481672659516335" units="cm"/>
      <inkml:brushProperty name="color" value="#f2395b"/>
      <inkml:brushProperty name="ignorePressure" value="0"/>
    </inkml:brush>
  </inkml:definitions>
  <inkml:trace contextRef="#ctx0" brushRef="#br0">101900.000 32350.000 456,'0.000'-47.000'9,"0.000"6.000"18,0.000 7.000 17,0.000 6.000 19,-7.000 12.000 6,-11.000 19.000-4,-14.000 19.000-3,-11.000 19.000-5,-15.000 19.000-6,-16.000 23.000-11,-15.000 22.000-10,-15.000 22.000-10,-3.000 2.000-13,14.000-15.000-18,11.000-15.000-17,14.000-16.000-17,10.000-12.000-10,9.000-5.000 0,10.000-7.000-2,10.000-5.000-1</inkml:trace>
</inkml:ink>
</file>

<file path=ppt/ink/ink32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52"/>
    </inkml:context>
    <inkml:brush xml:id="br0">
      <inkml:brushProperty name="width" value="0.0475184097886086" units="cm"/>
      <inkml:brushProperty name="height" value="0.0475184097886086" units="cm"/>
      <inkml:brushProperty name="color" value="#f2395b"/>
      <inkml:brushProperty name="ignorePressure" value="0"/>
    </inkml:brush>
  </inkml:definitions>
  <inkml:trace contextRef="#ctx0" brushRef="#br0">102200.000 32400.000 462,'142.000'6.000'112,"-16.000"13.000"-18,-15.000 12.000-20,-15.000 13.000-18,-11.000 9.000-13,-2.000 6.000-5,-3.000 7.000-5,-3.000 6.000-6,-7.000 1.000-5,-9.000-3.000-4,-10.000-3.000-6,-8.000-2.000-3,-11.000-3.000-21,-8.000 1.000-34,-10.000-1.000-34,-9.000 1.000-35</inkml:trace>
</inkml:ink>
</file>

<file path=ppt/ink/ink32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56"/>
    </inkml:context>
    <inkml:brush xml:id="br0">
      <inkml:brushProperty name="width" value="0.0467091724276543" units="cm"/>
      <inkml:brushProperty name="height" value="0.0467091724276543" units="cm"/>
      <inkml:brushProperty name="color" value="#f2395b"/>
      <inkml:brushProperty name="ignorePressure" value="0"/>
    </inkml:brush>
  </inkml:definitions>
  <inkml:trace contextRef="#ctx0" brushRef="#br0">50350.000 40650.000 470,'4.000'-36.000'12,"10.000"28.000"21,10.000 28.000 22,9.000 29.000 23,1.000 18.000 3,-6.000 9.000-15,-6.000 10.000-15,-6.000 10.000-16,-4.000 7.000-10,1.000 6.000-3,-1.000 7.000-5,1.000 6.000-4,-6.000 3.000-2,-8.000 0.000-2,-10.000 0.000-3,-9.000 0.000-1,-7.000 3.000-2,-3.000 6.000-1,-3.000 7.000-3,-2.000 6.000-1,-8.000 1.000-2,-8.000-3.000-3,-10.000-3.000-2,-9.000-2.000-2,-5.000-6.000-2,0.000-6.000-1,0.000-6.000 0,0.000-6.000 0,1.000-12.000-3,4.000-15.000-1,3.000-15.000-2,3.000-16.000-2,1.000-16.000-2,1.000-16.000 1,-1.000-15.000 1,1.000-15.000-1,-1.000-20.000 1,1.000-21.000 0,-1.000-22.000 2,1.000-22.000 0,4.000-15.000 2,9.000-5.000 1,10.000-7.000 2,10.000-5.000 1,7.000 0.000 3,6.000 10.000 3,7.000 10.000 3,6.000 9.000 2,3.000 9.000 4,0.000 9.000 3,0.000 10.000 4,0.000 10.000 3,6.000 8.000 7,13.000 10.000 10,12.000 10.000 10,13.000 9.000 10,7.000 12.000 2,4.000 16.000-5,3.000 15.000-7,3.000 17.000-5,6.000 7.000-5,9.000 0.000-5,10.000 0.000-4,10.000 0.000-5,8.000 0.000-3,10.000 0.000-2,10.000 0.000-2,9.000 0.000-2,1.000-2.000-5,-6.000-3.000-5,-6.000-3.000-7,-6.000-2.000-6,-6.000-1.000-8,-2.000 3.000-6,-3.000 3.000-9,-3.000 4.000-7,-9.000-3.000-3,-11.000-5.000 0,-14.000-7.000 1,-11.000-5.000 0,-11.000-8.000 3,-5.000-5.000 5,-7.000-7.000 3,-5.000-5.000 5</inkml:trace>
</inkml:ink>
</file>

<file path=ppt/ink/ink32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56"/>
    </inkml:context>
    <inkml:brush xml:id="br0">
      <inkml:brushProperty name="width" value="0.0417071022093296" units="cm"/>
      <inkml:brushProperty name="height" value="0.0417071022093296" units="cm"/>
      <inkml:brushProperty name="color" value="#f2395b"/>
      <inkml:brushProperty name="ignorePressure" value="0"/>
    </inkml:brush>
  </inkml:definitions>
  <inkml:trace contextRef="#ctx0" brushRef="#br0">52150.000 41850.000 527,'-46.000'-46.000'2,"10.000"10.000"6,10.000 10.000 4,9.000 9.000 6,6.000 13.000 8,3.000 20.000 14,3.000 18.000 12,4.000 20.000 13,1.000 11.000 1,0.000 7.000-12,0.000 6.000-13,0.000 7.000-12,-2.000 2.000-8,-3.000 1.000-4,-3.000-1.000-5,-2.000 1.000-4,-1.000-3.000-6,3.000-2.000-10,3.000-3.000-9,4.000-3.000-8,1.000-7.000-8,0.000-9.000-6,0.000-10.000-7,0.000-8.000-6,3.000-9.000 1,6.000-6.000 7,7.000-6.000 8,6.000-6.000 7,3.000-7.000 2,0.000-6.000-1,0.000-6.000-3,0.000-6.000-2</inkml:trace>
</inkml:ink>
</file>

<file path=ppt/ink/ink32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57"/>
    </inkml:context>
    <inkml:brush xml:id="br0">
      <inkml:brushProperty name="width" value="0.0493866801261902" units="cm"/>
      <inkml:brushProperty name="height" value="0.0493866801261902" units="cm"/>
      <inkml:brushProperty name="color" value="#f2395b"/>
      <inkml:brushProperty name="ignorePressure" value="0"/>
    </inkml:brush>
  </inkml:definitions>
  <inkml:trace contextRef="#ctx0" brushRef="#br0">53200.000 41950.000 445,'-4.000'-47.000'2,"-5.000"6.000"5,-7.000 7.000 5,-5.000 6.000 4,-4.000 7.000 7,0.000 10.000 7,0.000 10.000 9,0.000 9.000 7,-2.000 10.000 0,-3.000 14.000-7,-3.000 11.000-8,-2.000 14.000-8,-3.000 7.000-4,1.000 3.000-1,-1.000 3.000 0,1.000 4.000-1,-1.000-3.000-1,1.000-5.000 0,-1.000-7.000 1,1.000-5.000-1,7.000-6.000-1,16.000-3.000-4,15.000-3.000-4,17.000-2.000-2,13.000-15.000-8,13.000-25.000-11,12.000-25.000-10,13.000-25.000-10,6.000-15.000-5,0.000-2.000 3,0.000-3.000 2,0.000-3.000 3,-4.000 2.000 2,-5.000 10.000 5,-7.000 10.000 3,-5.000 9.000 4,-12.000 17.000 12,-16.000 25.000 20,-15.000 25.000 21,-15.000 25.000 20,-9.000 10.000 5,1.000-2.000-10,-1.000-3.000-10,1.000-3.000-9,1.000-1.000-7,3.000 4.000-4,3.000 3.000-4,4.000 3.000-3,13.000-13.000-6,26.000-28.000-11,24.000-28.000-10,26.000-27.000-10,4.000-15.000-3,-16.000 0.000 4,-15.000 0.000 2,-15.000 0.000 4,-9.000-5.000 1,1.000-9.000-1,-1.000-10.000-1,1.000-8.000 0,-6.000-4.000 0,-8.000 3.000 2,-10.000 3.000 3,-9.000 4.000 3,-12.000 7.000 1,-11.000 13.000 2,-14.000 12.000 0,-11.000 13.000 1,-9.000 10.000 1,-3.000 10.000-2,-3.000 10.000 0,-2.000 9.000-1,2.000 10.000-2,9.000 14.000-3,10.000 11.000-3,10.000 14.000-4,5.000 0.000-2,4.000-8.000-1,3.000-10.000-1,3.000-9.000 0,9.000-7.000 1,16.000-3.000 4,15.000-3.000 5,17.000-2.000 3,10.000-6.000 3,6.000-6.000 3,7.000-6.000 2,6.000-6.000 3,1.000-6.000 5,-3.000-2.000 5,-3.000-3.000 6,-2.000-3.000 6,-6.000 1.000 4,-6.000 6.000 2,-6.000 7.000 2,-6.000 6.000 1,-6.000 6.000 1,-2.000 6.000-4,-3.000 7.000-3,-3.000 6.000-3,-7.000 6.000-1,-9.000 6.000 0,-10.000 7.000-1,-8.000 6.000 1,-8.000 3.000-3,-2.000 0.000-3,-3.000 0.000-4,-3.000 0.000-3,1.000-2.000-3,6.000-3.000-2,7.000-3.000-1,6.000-2.000-2,9.000-3.000-2,13.000 1.000-5,12.000-1.000-5,13.000 1.000-4,6.000-9.000-6,0.000-15.000-7,0.000-15.000-7,0.000-16.000-7,-2.000-10.000-2,-3.000-3.000 1,-3.000-3.000 1,-2.000-2.000 1,-5.000-3.000 2,-2.000 1.000 3,-3.000-1.000 3,-3.000 1.000 4,-6.000 1.000 2,-5.000 3.000 4,-7.000 3.000 2,-5.000 4.000 5</inkml:trace>
</inkml:ink>
</file>

<file path=ppt/ink/ink32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5:57"/>
    </inkml:context>
    <inkml:brush xml:id="br0">
      <inkml:brushProperty name="width" value="0.0554031804203987" units="cm"/>
      <inkml:brushProperty name="height" value="0.0554031804203987" units="cm"/>
      <inkml:brushProperty name="color" value="#f2395b"/>
      <inkml:brushProperty name="ignorePressure" value="0"/>
    </inkml:brush>
  </inkml:definitions>
  <inkml:trace contextRef="#ctx0" brushRef="#br0">54800.000 40850.000 397,'26.000'-24.000'5,"4.000"4.000"11,3.000 3.000 11,3.000 3.000 10,7.000 7.000 5,14.000 14.000-2,11.000 11.000-3,14.000 14.000 0,5.000 7.000-3,1.000 3.000 1,-1.000 3.000-1,1.000 4.000-1,-6.000 7.000 0,-8.000 13.000-3,-10.000 12.000-2,-9.000 13.000-1,-10.000 6.000-4,-9.000 0.000-3,-10.000 0.000-5,-8.000 0.000-3,-9.000 1.000-2,-6.000 4.000-1,-6.000 3.000 0,-6.000 3.000-1,-13.000 1.000-6,-19.000 1.000-15,-18.000-1.000-13,-19.000 1.000-14,-5.000-9.000-7,9.000-15.000 1,10.000-15.000-1,10.000-16.000 1,4.000-8.000-3,0.000 0.000-6,0.000 0.000-5,0.000 0.000-5</inkml:trace>
</inkml:ink>
</file>

<file path=ppt/ink/ink32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6:00"/>
    </inkml:context>
    <inkml:brush xml:id="br0">
      <inkml:brushProperty name="width" value="0.0475345104932785" units="cm"/>
      <inkml:brushProperty name="height" value="0.0475345104932785" units="cm"/>
      <inkml:brushProperty name="color" value="#f2395b"/>
      <inkml:brushProperty name="ignorePressure" value="0"/>
    </inkml:brush>
  </inkml:definitions>
  <inkml:trace contextRef="#ctx0" brushRef="#br0">49650.000 20850.000 462,'-32.000'-22.000'5,"-11.000"6.000"11,-14.000 7.000 10,-11.000 6.000 10,-4.000 6.000 3,6.000 6.000-5,7.000 7.000-4,6.000 6.000-5,-1.000 1.000-3,-5.000-3.000-3,-7.000-3.000-2,-5.000-2.000-2,-3.000-3.000-1,4.000 1.000-1,3.000-1.000 0,3.000 1.000 0,-1.000 2.000 0,-2.000 7.000-1,-3.000 6.000 1,-3.000 7.000-1,2.000 4.000 1,10.000 3.000 0,10.000 3.000 2,9.000 4.000 0,7.000 2.000 0,7.000 4.000-2,6.000 3.000-3,7.000 3.000-2,5.000 1.000-1,7.000 1.000-2,6.000-1.000-2,7.000 1.000 0,8.000 1.000-2,14.000 3.000-1,11.000 3.000-2,14.000 4.000-2,7.000-3.000-1,3.000-5.000 1,3.000-7.000-1,4.000-5.000 0,-1.000-6.000 1,-3.000-3.000 0,-3.000-3.000 0,-2.000-2.000 1,-5.000-3.000 1,-2.000 1.000 2,-3.000-1.000 1,-3.000 1.000 3,-6.000-1.000 1,-5.000 1.000 1,-7.000-1.000 1,-5.000 1.000 0,-6.000-1.000 1,-3.000 1.000 0,-3.000-1.000-1,-2.000 1.000 0,-9.000 7.000-1,-12.000 16.000-2,-13.000 15.000-2,-12.000 17.000-3,-15.000 3.000-1,-15.000-5.000-2,-15.000-7.000-3,-16.000-5.000-1,-12.000-6.000-2,-5.000-3.000-1,-7.000-3.000-1,-5.000-2.000-1,2.000-8.000-2,13.000-8.000-2,12.000-10.000-3,13.000-9.000-3,9.000-9.000-3,6.000-5.000-3,7.000-7.000-3,6.000-5.000-3,9.000-9.000-2,13.000-9.000-1,12.000-10.000-1,13.000-8.000-1,7.000-6.000 0,4.000 1.000 3,3.000-1.000 4,3.000 1.000 1</inkml:trace>
</inkml:ink>
</file>

<file path=ppt/ink/ink3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4:42"/>
    </inkml:context>
    <inkml:brush xml:id="br0">
      <inkml:brushProperty name="width" value="0.044987503439188" units="cm"/>
      <inkml:brushProperty name="height" value="0.044987503439188" units="cm"/>
      <inkml:brushProperty name="color" value="#f2395b"/>
      <inkml:brushProperty name="ignorePressure" value="0"/>
    </inkml:brush>
  </inkml:definitions>
  <inkml:trace contextRef="#ctx0" brushRef="#br0">69000.000 53700.000 489,'26.000'-93.000'4,"4.000"17.000"8,3.000 15.000 8,3.000 16.000 9,3.000 10.000 3,3.000 7.000-2,3.000 6.000-3,4.000 7.000-2,-1.000 5.000-3,-3.000 7.000-3,-3.000 6.000-3,-2.000 7.000-4,-8.000 7.000-2,-8.000 9.000-3,-10.000 10.000-3,-9.000 10.000-1,-7.000 7.000-1,-3.000 6.000 1,-3.000 7.000 2,-2.000 6.000 2,-6.000-1.000-1,-6.000-5.000-2,-6.000-7.000-1,-6.000-5.000-1,-1.000-6.000-2,7.000-3.000 1,6.000-3.000 0,7.000-2.000 0,15.000-11.000-3,25.000-15.000-8,25.000-15.000-6,25.000-16.000-8,17.000-24.000-2,9.000-31.000 2,10.000-31.000 2,10.000-31.000 2,4.000-20.000 0,0.000-5.000-1,0.000-7.000-1,0.000-5.000-1,-8.000 2.000 1,-16.000 13.000 4,-15.000 12.000 4,-15.000 13.000 3,-14.000 12.000 6,-8.000 13.000 9,-10.000 12.000 8,-9.000 13.000 8,-4.000 20.000 8,4.000 28.000 8,3.000 28.000 9,3.000 29.000 8,-2.000 18.000-2,-6.000 9.000-10,-6.000 10.000-10,-6.000 10.000-11,-1.000 2.000-6,7.000-3.000-4,6.000-3.000-3,7.000-2.000-2,0.000-5.000-3,-2.000-2.000-1,-3.000-3.000-1,-3.000-3.000-1,-4.000-2.000 1,-3.000 0.000 4,-3.000 0.000 4,-2.000 0.000 3,-5.000 1.000 3,-2.000 4.000-1,-3.000 3.000 0,-3.000 3.000 0,-9.000 4.000 0,-11.000 7.000-2,-14.000 6.000-2,-11.000 7.000-1,-12.000 2.000-2,-9.000 1.000-4,-10.000-1.000-4,-8.000 1.000-4,-3.000-4.000-4,7.000-6.000-7,6.000-6.000-5,7.000-6.000-7,2.000-10.000-2,1.000-12.000 2,-1.000-13.000 2,1.000-12.000 2,1.000-18.000-3,3.000-21.000-6,3.000-22.000-7,4.000-22.000-6,7.000-19.000-2,13.000-16.000 4,12.000-15.000 3,13.000-15.000 4,6.000-1.000 6,0.000 16.000 9,0.000 15.000 9,0.000 17.000 8,0.000 13.000 11,0.000 13.000 13,0.000 12.000 11,0.000 13.000 14,6.000 12.000 4,13.000 13.000 0,12.000 12.000-2,13.000 13.000-2,12.000 16.000-1,13.000 23.000-2,12.000 22.000-2,13.000 22.000-2,10.000 12.000-7,10.000 3.000-11,10.000 3.000-11,9.000 4.000-11,9.000-1.000-5,9.000-3.000 3,10.000-3.000 1,10.000-2.000 3,-12.000-14.000 1,-31.000-21.000 1,-31.000-22.000 1,-31.000-22.000 1,-16.000-11.000-12,0.000 0.000-26,0.000 0.000-26,0.000 0.000-25</inkml:trace>
</inkml:ink>
</file>

<file path=ppt/ink/ink32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6:01"/>
    </inkml:context>
    <inkml:brush xml:id="br0">
      <inkml:brushProperty name="width" value="0.0510803796350956" units="cm"/>
      <inkml:brushProperty name="height" value="0.0510803796350956" units="cm"/>
      <inkml:brushProperty name="color" value="#f2395b"/>
      <inkml:brushProperty name="ignorePressure" value="0"/>
    </inkml:brush>
  </inkml:definitions>
  <inkml:trace contextRef="#ctx0" brushRef="#br0">50650.000 22350.000 430,'-47.000'-22.000'-24,"6.000"6.000"16,7.000 7.000 15,6.000 6.000 15,3.000 3.000 6,0.000 0.000-1,0.000 0.000-3,0.000 0.000-2,-4.000 4.000 1,-5.000 10.000 4,-7.000 10.000 4,-5.000 9.000 4,-3.000 6.000-1,4.000 3.000-5,3.000 3.000-4,3.000 4.000-5,3.000 1.000-3,3.000 0.000-1,3.000 0.000-2,4.000 0.000-1,2.000 1.000 0,4.000 4.000-1,3.000 3.000 1,3.000 3.000-1,3.000-1.000 0,3.000-2.000-1,3.000-3.000-3,4.000-3.000 0,1.000-4.000-3,0.000-3.000 0,0.000-3.000-2,0.000-2.000-1,7.000-1.000-3,17.000 3.000-5,15.000 3.000-5,16.000 4.000-6,4.000-6.000-2,-6.000-11.000-3,-6.000-14.000-2,-6.000-11.000-2,-1.000-11.000-1,7.000-5.000-2,6.000-7.000 0,7.000-5.000-2,4.000-9.000 2,3.000-9.000 1,3.000-10.000 1,4.000-8.000 3,-1.000-9.000 2,-3.000-6.000 1,-3.000-6.000 3,-2.000-6.000 1,-5.000-2.000 2,-2.000 3.000 1,-3.000 3.000 0,-3.000 4.000 2,-6.000 5.000 2,-5.000 10.000 3,-7.000 10.000 3,-5.000 9.000 4,-8.000 6.000 2,-5.000 3.000 3,-7.000 3.000 3,-5.000 4.000 2,-4.000 1.000 2,0.000 0.000 4,0.000 0.000 1,0.000 0.000 4,-4.000-2.000 2,-5.000-3.000 1,-7.000-3.000 1,-5.000-2.000 2,-1.000-5.000-1,6.000-2.000-5,7.000-3.000-5,6.000-3.000-4,1.000 8.000 2,-3.000 23.000 9,-3.000 22.000 9,-2.000 22.000 9,-3.000 21.000 3,1.000 22.000-7,-1.000 22.000-4,1.000 23.000-5,-1.000 6.000-6,1.000-5.000-3,-1.000-7.000-5,1.000-5.000-4,-1.000-3.000-5,1.000 4.000-5,-1.000 3.000-5,1.000 3.000-5,1.000-4.000-6,3.000-8.000-2,3.000-10.000-5,4.000-9.000-3,1.000-20.000-9,0.000-27.000-12,0.000-28.000-14,0.000-28.000-12,0.000-20.000-1,0.000-8.000 14,0.000-10.000 13,0.000-9.000 14,1.000-4.000 10,4.000 4.000 9,3.000 3.000 9,3.000 3.000 9,3.000 4.000 5,3.000 7.000 5,3.000 6.000 5,4.000 7.000 4,2.000 4.000 2,4.000 3.000 0,3.000 3.000 1,3.000 4.000 1,1.000 1.000-2,1.000 0.000-1,-1.000 0.000-2,1.000 0.000-2,-1.000 3.000-4,1.000 6.000-5,-1.000 7.000-5,1.000 6.000-4,-1.000 3.000-11,1.000 0.000-15,-1.000 0.000-14,1.000 0.000-15</inkml:trace>
</inkml:ink>
</file>

<file path=ppt/ink/ink32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6:01"/>
    </inkml:context>
    <inkml:brush xml:id="br0">
      <inkml:brushProperty name="width" value="0.0496755056083202" units="cm"/>
      <inkml:brushProperty name="height" value="0.0496755056083202" units="cm"/>
      <inkml:brushProperty name="color" value="#f2395b"/>
      <inkml:brushProperty name="ignorePressure" value="0"/>
    </inkml:brush>
  </inkml:definitions>
  <inkml:trace contextRef="#ctx0" brushRef="#br0">51850.000 21700.000 442,'-2.000'-91.000'21,"-3.000"19.000"9,-3.000 19.000 9,-2.000 19.000 11,-1.000 26.000 5,3.000 34.000-1,3.000 35.000 1,4.000 35.000 0,-1.000 19.000-4,-3.000 7.000-10,-3.000 6.000-8,-2.000 7.000-9,-3.000 5.000-7,1.000 7.000-3,-1.000 6.000-4,1.000 7.000-4,-1.000-3.000-4,1.000-8.000-4,-1.000-10.000-6,1.000-9.000-5,-3.000 4.000-3,-2.000 19.000-2,-3.000 19.000-1,-3.000 19.000-2,1.000-4.000-5,6.000-24.000-8,7.000-26.000-10,6.000-24.000-9,3.000-21.000 0,0.000-16.000 7,0.000-15.000 8,0.000-15.000 8</inkml:trace>
</inkml:ink>
</file>

<file path=ppt/ink/ink32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6:01"/>
    </inkml:context>
    <inkml:brush xml:id="br0">
      <inkml:brushProperty name="width" value="0.0343147031962872" units="cm"/>
      <inkml:brushProperty name="height" value="0.0343147031962872" units="cm"/>
      <inkml:brushProperty name="color" value="#f2395b"/>
      <inkml:brushProperty name="ignorePressure" value="0"/>
    </inkml:brush>
  </inkml:definitions>
  <inkml:trace contextRef="#ctx0" brushRef="#br0">51950.000 23000.000 641,'45.000'-91.000'4,"-9.000"19.000"10,-10.000 19.000 9,-8.000 19.000 9,-6.000 18.000 5,1.000 19.000 4,-1.000 19.000 2,1.000 19.000 3,-6.000 12.000-5,-8.000 6.000-9,-10.000 7.000-11,-9.000 6.000-11,-5.000-1.000-5,0.000-5.000-1,0.000-7.000-1,0.000-5.000-1,6.000-9.000-3,13.000-9.000-8,12.000-10.000-8,13.000-8.000-7,9.000-8.000-1,6.000-2.000 6,7.000-3.000 4,6.000-3.000 6,1.000-2.000 4,-3.000 0.000 3,-3.000 0.000 3,-2.000 0.000 3,-8.000 9.000 2,-8.000 19.000 2,-10.000 19.000 1,-9.000 19.000 2,-13.000 5.000 0,-16.000-5.000-1,-15.000-7.000-3,-15.000-5.000-1,-4.000-8.000-2,9.000-5.000-6,10.000-7.000-5,10.000-5.000-4,5.000-11.000-9,4.000-11.000-13,3.000-14.000-12,3.000-11.000-12,4.000-7.000-3,7.000 0.000 8,6.000 0.000 8,7.000 0.000 8</inkml:trace>
</inkml:ink>
</file>

<file path=ppt/ink/ink32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6:02"/>
    </inkml:context>
    <inkml:brush xml:id="br0">
      <inkml:brushProperty name="width" value="0.0452981553971767" units="cm"/>
      <inkml:brushProperty name="height" value="0.0452981553971767" units="cm"/>
      <inkml:brushProperty name="color" value="#f2395b"/>
      <inkml:brushProperty name="ignorePressure" value="0"/>
    </inkml:brush>
  </inkml:definitions>
  <inkml:trace contextRef="#ctx0" brushRef="#br0">53100.000 22800.000 485,'20.000'-18.000'10,"-9.000"17.000"18,-10.000 15.000 18,-8.000 16.000 20,-8.000 13.000 3,-2.000 14.000-11,-3.000 11.000-12,-3.000 14.000-12,-1.000 2.000-6,4.000-6.000-3,3.000-6.000-3,3.000-6.000-3,1.000-6.000-2,1.000-2.000-1,-1.000-3.000-3,1.000-3.000-1,8.000-10.000-6,20.000-16.000-11,18.000-15.000-9,20.000-15.000-11,6.000-15.000-4,-2.000-12.000 0,-3.000-13.000 2,-3.000-12.000 0,-6.000-9.000 1,-5.000-2.000 0,-7.000-3.000 2,-5.000-3.000 0,-8.000 1.000 2,-5.000 6.000 4,-7.000 7.000 4,-5.000 6.000 3,-4.000 6.000 3,0.000 6.000 6,0.000 7.000 3,0.000 6.000 5,3.000 3.000 5,6.000 0.000 7,7.000 0.000 7,6.000 0.000 7,4.000 1.000 2,4.000 4.000-3,3.000 3.000-3,3.000 3.000-3,1.000 4.000-3,1.000 7.000-2,-1.000 6.000-4,1.000 7.000-2,-3.000 5.000-2,-2.000 7.000-3,-3.000 6.000-1,-3.000 7.000-2,-6.000 7.000-1,-5.000 9.000-2,-7.000 10.000-2,-5.000 10.000-1,-9.000 2.000-1,-9.000-3.000-3,-10.000-3.000-1,-8.000-2.000-2,-4.000-6.000-1,3.000-6.000 1,3.000-6.000 1,4.000-6.000 0,11.000-13.000-5,23.000-19.000-12,22.000-18.000-13,22.000-19.000-11,7.000-10.000-4,-6.000 1.000 7,-6.000-1.000 6,-6.000 1.000 7,-4.000 2.000 3,1.000 7.000 1,-1.000 6.000 1,1.000 7.000 1,-4.000 0.000 1,-6.000-2.000 0,-6.000-3.000 0,-6.000-3.000 1,-4.000-2.000 2,1.000 0.000 3,-1.000 0.000 2,1.000 0.000 3</inkml:trace>
</inkml:ink>
</file>

<file path=ppt/ink/ink32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6:02"/>
    </inkml:context>
    <inkml:brush xml:id="br0">
      <inkml:brushProperty name="width" value="0.046877633780241" units="cm"/>
      <inkml:brushProperty name="height" value="0.046877633780241" units="cm"/>
      <inkml:brushProperty name="color" value="#f2395b"/>
      <inkml:brushProperty name="ignorePressure" value="0"/>
    </inkml:brush>
  </inkml:definitions>
  <inkml:trace contextRef="#ctx0" brushRef="#br0">54400.000 22650.000 469,'0.000'-91.000'13,"0.000"19.000"4,0.000 19.000 5,0.000 19.000 4,0.000 16.000 6,0.000 17.000 6,0.000 15.000 8,0.000 16.000 7,0.000 15.000 1,0.000 16.000-4,0.000 15.000-5,0.000 17.000-4,0.000 8.000-6,0.000 4.000-8,0.000 3.000-8,0.000 3.000-7,0.000 6.000-11,0.000 9.000-15,0.000 10.000-13,0.000 10.000-14,0.000 5.000-9,0.000 4.000-1,0.000 3.000-3,0.000 3.000-1,0.000-16.000-1,0.000-34.000 3,0.000-35.000 2,0.000-33.000 2</inkml:trace>
</inkml:ink>
</file>

<file path=ppt/ink/ink32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6:03"/>
    </inkml:context>
    <inkml:brush xml:id="br0">
      <inkml:brushProperty name="width" value="0.0425168350338936" units="cm"/>
      <inkml:brushProperty name="height" value="0.0425168350338936" units="cm"/>
      <inkml:brushProperty name="color" value="#f2395b"/>
      <inkml:brushProperty name="ignorePressure" value="0"/>
    </inkml:brush>
  </inkml:definitions>
  <inkml:trace contextRef="#ctx0" brushRef="#br0">54850.000 22100.000 517,'29.000'-22.000'5,"10.000"6.000"12,10.000 7.000 11,9.000 6.000 10,4.000 9.000 6,1.000 13.000-3,-1.000 12.000 0,1.000 13.000-3,-4.000 7.000-2,-6.000 4.000-6,-6.000 3.000-6,-6.000 3.000-5,-2.000 6.000-1,3.000 9.000 0,3.000 10.000 1,4.000 10.000 1,-6.000 7.000-2,-11.000 6.000-4,-14.000 7.000-4,-11.000 6.000-6,-18.000 4.000-5,-22.000 4.000-10,-22.000 3.000-8,-21.000 3.000-9,-7.000-8.000-5,9.000-19.000 1,10.000-18.000 0,10.000-19.000-1,4.000-13.000-4,0.000-6.000-10,0.000-6.000-9,0.000-6.000-10</inkml:trace>
</inkml:ink>
</file>

<file path=ppt/ink/ink32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6:03"/>
    </inkml:context>
    <inkml:brush xml:id="br0">
      <inkml:brushProperty name="width" value="0.0444103665649891" units="cm"/>
      <inkml:brushProperty name="height" value="0.0444103665649891" units="cm"/>
      <inkml:brushProperty name="color" value="#f2395b"/>
      <inkml:brushProperty name="ignorePressure" value="0"/>
    </inkml:brush>
  </inkml:definitions>
  <inkml:trace contextRef="#ctx0" brushRef="#br0">50200.000 21850.000 495,'-25.000'-24.000'2,"0.000"4.000"4,0.000 3.000 5,0.000 3.000 4,-2.000 6.000 4,-3.000 9.000 7,-3.000 10.000 6,-2.000 10.000 5,-6.000 11.000 2,-6.000 17.000-5,-6.000 15.000-3,-6.000 16.000-3,-4.000 12.000-3,1.000 9.000 2,-1.000 10.000 0,1.000 10.000 1,1.000 4.000-2,3.000 0.000-2,3.000 0.000-4,4.000 0.000-2,7.000 0.000-5,13.000 0.000-3,12.000 0.000-5,13.000 0.000-3,15.000-2.000-10,19.000-3.000-11,19.000-3.000-12,19.000-2.000-13,9.000-14.000-3,0.000-21.000 7,0.000-22.000 6,0.000-22.000 7,-2.000-11.000-2,-3.000 0.000-10,-3.000 0.000-11,-2.000 0.000-10</inkml:trace>
</inkml:ink>
</file>

<file path=ppt/ink/ink32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6:11"/>
    </inkml:context>
    <inkml:brush xml:id="br0">
      <inkml:brushProperty name="width" value="0.0489651337265968" units="cm"/>
      <inkml:brushProperty name="height" value="0.0489651337265968" units="cm"/>
      <inkml:brushProperty name="color" value="#fed406"/>
      <inkml:brushProperty name="ignorePressure" value="0"/>
    </inkml:brush>
  </inkml:definitions>
  <inkml:trace contextRef="#ctx0" brushRef="#br0">64200.000 29650.000 449,'-68.000'-68.000'0,"17.000"17.000"0,15.000 15.000 0,16.000 16.000 0,5.000 5.000 0,-2.000-2.000-1,-3.000-3.000 0,-3.000-3.000 0,5.000 10.000 7,17.000 26.000 16,15.000 24.000 16,16.000 26.000 16,10.000 18.000 4,7.000 13.000-5,6.000 12.000-6,7.000 13.000-7,2.000 7.000-4,1.000 4.000-5,-1.000 3.000-4,1.000 3.000-6,1.000-1.000-2,3.000-2.000-3,3.000-3.000-1,4.000-3.000-2,1.000-4.000-2,0.000-3.000-2,0.000-3.000-1,0.000-2.000-2,-2.000-5.000-1,-3.000-2.000 0,-3.000-3.000 0,-2.000-3.000 0,-3.000-2.000-2,1.000 0.000-2,-1.000 0.000-4,1.000 0.000-2,-1.000 1.000-4,1.000 4.000-3,-1.000 3.000-4,1.000 3.000-5,-3.000-1.000 1,-2.000-2.000 3,-3.000-3.000 5,-3.000-3.000 3,-4.000-6.000 2,-3.000-5.000-1,-3.000-7.000 1,-2.000-5.000 0,-5.000-6.000-1,-2.000-3.000-3,-3.000-3.000-2,-3.000-2.000-2,-2.000-5.000-4,0.000-2.000-4,0.000-3.000-4,0.000-3.000-5,-4.000-13.000-3,-5.000-22.000-3,-7.000-22.000-2,-5.000-21.000-4,-6.000-14.000 2,-3.000-2.000 6,-3.000-3.000 5,-2.000-3.000 6</inkml:trace>
</inkml:ink>
</file>

<file path=ppt/ink/ink32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6:12"/>
    </inkml:context>
    <inkml:brush xml:id="br0">
      <inkml:brushProperty name="width" value="0.0392666272819042" units="cm"/>
      <inkml:brushProperty name="height" value="0.0392666272819042" units="cm"/>
      <inkml:brushProperty name="color" value="#fed406"/>
      <inkml:brushProperty name="ignorePressure" value="0"/>
    </inkml:brush>
  </inkml:definitions>
  <inkml:trace contextRef="#ctx0" brushRef="#br0">64300.000 29500.000 560,'-46.000'-21.000'3,"10.000"10.000"5,10.000 10.000 6,9.000 9.000 6,10.000 12.000 1,14.000 16.000-2,11.000 15.000-3,14.000 17.000-2,7.000 11.000-3,3.000 10.000-1,3.000 10.000-3,4.000 9.000-1,2.000 7.000-2,4.000 7.000 1,3.000 6.000-1,3.000 7.000 0,3.000 0.000 0,3.000-2.000 0,3.000-3.000 1,4.000-3.000-1,-1.000-6.000 0,-3.000-5.000-1,-3.000-7.000-1,-2.000-5.000-2,-3.000-4.000-1,1.000 0.000 1,-1.000 0.000-1,1.000 0.000 0,-3.000-2.000 1,-2.000-3.000-1,-3.000-3.000 1,-3.000-2.000 0,-2.000-1.000 1,0.000 3.000 0,0.000 3.000 1,0.000 4.000 1,0.000-1.000 0,0.000-3.000 0,0.000-3.000 0,0.000-2.000 0,1.000-3.000 0,4.000 1.000 1,3.000-1.000 0,3.000 1.000 0,-1.000-3.000 0,-2.000-2.000 0,-3.000-3.000-2,-3.000-3.000 0,-2.000-4.000-1,0.000-3.000 0,0.000-3.000 0,0.000-2.000-1,-2.000-5.000 0,-3.000-2.000 0,-3.000-3.000 1,-2.000-3.000 0,-5.000-4.000 0,-2.000-3.000 1,-3.000-3.000 1,-3.000-2.000 1,-1.000-1.000 0,4.000 3.000 0,3.000 3.000 1,3.000 4.000 0,-1.000-1.000 0,-2.000-3.000 0,-3.000-3.000-1,-3.000-2.000 0,-1.000-3.000-1,4.000 1.000 1,3.000-1.000-2,3.000 1.000 1,-1.000-1.000-1,-2.000 1.000 0,-3.000-1.000-1,-3.000 1.000 0,-2.000 1.000 0,0.000 3.000 0,0.000 3.000 0,0.000 4.000 0,1.000 1.000 0,4.000 0.000 0,3.000 0.000-1,3.000 0.000 1,1.000 1.000-1,1.000 4.000 1,-1.000 3.000 1,1.000 3.000 0,-3.000 1.000 1,-2.000 1.000 0,-3.000-1.000 0,-3.000 1.000 1,-1.000-3.000-1,4.000-2.000 0,3.000-3.000-2,3.000-3.000 0,-1.000-2.000 0,-2.000 0.000 0,-3.000 0.000 0,-3.000 0.000 0,-2.000-2.000 1,0.000-3.000 0,0.000-3.000 1,0.000-2.000 1,-2.000-3.000 0,-3.000 1.000 2,-3.000-1.000-1,-2.000 1.000 2,-3.000-1.000 0,1.000 1.000-1,-1.000-1.000 0,1.000 1.000-1,1.000-3.000 0,3.000-2.000-1,3.000-3.000-1,4.000-3.000 0,2.000 2.000-1,4.000 10.000 0,3.000 10.000 0,3.000 9.000 0,-1.000 1.000-1,-2.000-6.000 1,-3.000-6.000-1,-3.000-6.000 1,-2.000-2.000 0,0.000 3.000-1,0.000 3.000 1,0.000 4.000 0,0.000-1.000 0,0.000-3.000-1,0.000-3.000 0,0.000-2.000 0,0.000-1.000 0,0.000 3.000-1,0.000 3.000 1,0.000 4.000-2,0.000-1.000 1,0.000-3.000-1,0.000-3.000 1,0.000-2.000-1,1.000 0.000 1,4.000 7.000-1,3.000 6.000 1,3.000 7.000-1,4.000 7.000 1,7.000 9.000 0,6.000 10.000-1,7.000 10.000 1,-1.000 0.000 0,-6.000-5.000 0,-6.000-7.000 0,-6.000-5.000 1,-4.000-4.000 0,1.000 0.000 0,-1.000 0.000-1,1.000 0.000 1,-3.000-5.000-1,-2.000-9.000 1,-3.000-10.000-1,-3.000-8.000 0,-2.000-6.000 0,0.000 1.000-3,0.000-1.000-1,0.000 1.000-2,-8.000-9.000-9,-16.000-15.000-17,-15.000-15.000-17,-15.000-16.000-16,-6.000-8.000-4,7.000 0.000 11,6.000 0.000 10,7.000 0.000 11,0.000 0.000 6,-2.000 0.000 2,-3.000 0.000 1,-3.000 0.000 2</inkml:trace>
</inkml:ink>
</file>

<file path=ppt/ink/ink32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5:26:14"/>
    </inkml:context>
    <inkml:brush xml:id="br0">
      <inkml:brushProperty name="width" value="0.0320176966488361" units="cm"/>
      <inkml:brushProperty name="height" value="0.0320176966488361" units="cm"/>
      <inkml:brushProperty name="color" value="#fed406"/>
      <inkml:brushProperty name="ignorePressure" value="0"/>
    </inkml:brush>
  </inkml:definitions>
  <inkml:trace contextRef="#ctx0" brushRef="#br0">66650.000 33450.000 687,'-21.000'29.000'2,"10.000"10.000"6,10.000 10.000 5,9.000 9.000 6,7.000-1.000 0,7.000-8.000-2,6.000-10.000-4,7.000-9.000-2,2.000-4.000-2,1.000 4.000 0,-1.000 3.000 1,1.000 3.000 0,1.000 6.000 0,3.000 9.000 1,3.000 10.000-1,4.000 10.000 0,1.000 2.000 1,0.000-3.000-1,0.000-3.000 0,0.000-2.000 0,0.000-3.000 0,0.000 1.000-1,0.000-1.000 0,0.000 1.000-1,0.000 2.000 0,0.000 7.000-1,0.000 6.000 0,0.000 7.000 0,0.000 4.000-2,0.000 3.000 0,0.000 3.000-2,0.000 4.000-1,0.000 2.000 0,0.000 4.000-1,0.000 3.000-1,0.000 3.000 0,0.000-1.000 0,0.000-2.000 0,0.000-3.000 1,0.000-3.000 0,-2.000-4.000 0,-3.000-3.000 0,-3.000-3.000 0,-2.000-2.000 1,-3.000-5.000-1,1.000-2.000-2,-1.000-3.000-1,1.000-3.000-1,-1.000-6.000-1,1.000-5.000-1,-1.000-7.000-1,1.000-5.000-1,-1.000-4.000-1,1.000 0.000-3,-1.000 0.000-1,1.000 0.000-3,-1.000-7.000-2,1.000-11.000-1,-1.000-14.000-1,1.000-11.000-2,-3.000-9.000-5,-2.000-3.000-10,-3.000-3.000-8,-3.000-2.000-9</inkml:trace>
</inkml:ink>
</file>

<file path=ppt/ink/ink3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4:42"/>
    </inkml:context>
    <inkml:brush xml:id="br0">
      <inkml:brushProperty name="width" value="0.0464468449354172" units="cm"/>
      <inkml:brushProperty name="height" value="0.0464468449354172" units="cm"/>
      <inkml:brushProperty name="color" value="#f2395b"/>
      <inkml:brushProperty name="ignorePressure" value="0"/>
    </inkml:brush>
  </inkml:definitions>
  <inkml:trace contextRef="#ctx0" brushRef="#br0">73150.000 51350.000 473,'28.000'-44.000'65,"6.000"13.000"-13,7.000 12.000-11,6.000 13.000-12,6.000 7.000-9,6.000 4.000-4,7.000 3.000-4,6.000 3.000-4,-2.000 1.000-3,-9.000 1.000-2,-10.000-1.000-3,-8.000 1.000-2,-15.000 8.000 4,-19.000 20.000 10,-18.000 18.000 12,-19.000 20.000 9,-5.000 11.000 4,9.000 7.000-5,10.000 6.000-5,10.000 7.000-6,4.000 2.000-3,0.000 1.000-4,0.000-1.000-3,0.000 1.000-3,0.000-3.000-2,0.000-2.000 0,0.000-3.000 0,0.000-3.000-1,0.000-10.000 0,0.000-16.000 0,0.000-15.000-2,0.000-15.000 0,0.000-7.000-5,0.000 3.000-6,0.000 3.000-6,0.000 4.000-7,-2.000 1.000-6,-3.000 0.000-3,-3.000 0.000-5,-2.000 0.000-4,-5.000-4.000 0,-2.000-5.000 3,-3.000-7.000 4,-3.000-5.000 3,-6.000-6.000 0,-5.000-3.000-4,-7.000-3.000-3,-5.000-2.000-3,-8.000-6.000 2,-5.000-6.000 8,-7.000-6.000 9,-5.000-6.000 8,-1.000-4.000 7,6.000 1.000 7,7.000-1.000 7,6.000 1.000 6,20.000-1.000 9,34.000 1.000 11,35.000-1.000 13,35.000 1.000 10,21.000 1.000-1,9.000 3.000-14,10.000 3.000-14,10.000 4.000-14,2.000 1.000-13,-3.000 0.000-8,-3.000 0.000-10,-2.000 0.000-9,-9.000 0.000-3,-12.000 0.000 2,-13.000 0.000 4,-12.000 0.000 2,-12.000 0.000-2,-8.000 0.000-7,-10.000 0.000-9,-9.000 0.000-8</inkml:trace>
</inkml:ink>
</file>

<file path=ppt/ink/ink3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4:42"/>
    </inkml:context>
    <inkml:brush xml:id="br0">
      <inkml:brushProperty name="width" value="0.0336097702383995" units="cm"/>
      <inkml:brushProperty name="height" value="0.0336097702383995" units="cm"/>
      <inkml:brushProperty name="color" value="#f2395b"/>
      <inkml:brushProperty name="ignorePressure" value="0"/>
    </inkml:brush>
  </inkml:definitions>
  <inkml:trace contextRef="#ctx0" brushRef="#br0">75050.000 50850.000 654,'-22.000'-27.000'6,"6.000"-3.000"13,7.000-3.000 13,6.000-2.000 13,10.000 2.000 4,17.000 9.000-1,15.000 10.000-3,16.000 10.000-3,13.000 8.000-8,14.000 10.000-14,11.000 10.000-14,14.000 9.000-16,-6.000 1.000-5,-21.000-6.000 3,-22.000-6.000 3,-22.000-6.000 3,-11.000-2.000-10,0.000 3.000-20,0.000 3.000-21,0.000 4.000-21</inkml:trace>
</inkml:ink>
</file>

<file path=ppt/ink/ink3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4:44"/>
    </inkml:context>
    <inkml:brush xml:id="br0">
      <inkml:brushProperty name="width" value="0.0299348495900631" units="cm"/>
      <inkml:brushProperty name="height" value="0.0299348495900631" units="cm"/>
      <inkml:brushProperty name="color" value="#f2395b"/>
      <inkml:brushProperty name="ignorePressure" value="0"/>
    </inkml:brush>
  </inkml:definitions>
  <inkml:trace contextRef="#ctx0" brushRef="#br0">77200.000 51250.000 734,'29.000'-15.000'77,"10.000"23.000"-13,10.000 22.000-11,9.000 22.000-12,-2.000 15.000-16,-12.000 9.000-20,-13.000 10.000-19,-12.000 10.000-20,-15.000 7.000-11,-15.000 6.000 0,-15.000 7.000-1,-16.000 6.000-1,-5.000-10.000 2,6.000-24.000 7,7.000-26.000 5,6.000-24.000 7</inkml:trace>
</inkml:ink>
</file>

<file path=ppt/ink/ink3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4:45"/>
    </inkml:context>
    <inkml:brush xml:id="br0">
      <inkml:brushProperty name="width" value="0.0496996119618416" units="cm"/>
      <inkml:brushProperty name="height" value="0.0496996119618416" units="cm"/>
      <inkml:brushProperty name="color" value="#f2395b"/>
      <inkml:brushProperty name="ignorePressure" value="0"/>
    </inkml:brush>
  </inkml:definitions>
  <inkml:trace contextRef="#ctx0" brushRef="#br0">77000.000 52350.000 442,'43.000'123.000'70,"-11.000"-3.000"-13,-14.000-3.000-15,-11.000-2.000-13,-9.000-1.000-8,-3.000 3.000-2,-3.000 3.000-3,-2.000 4.000-1,-3.000-4.000-3,1.000-9.000-2,-1.000-10.000 0,1.000-8.000-2,-1.000-11.000-3,1.000-8.000-3,-1.000-10.000-3,1.000-9.000-4,13.000-20.000-5,29.000-27.000-7,28.000-28.000-6,28.000-28.000-7,12.000-29.000-4,-3.000-28.000 0,-3.000-28.000-1,-2.000-27.000 0,-8.000-15.000 0,-8.000 0.000 4,-10.000 0.000 1,-9.000 0.000 4,-12.000 10.000 4,-11.000 23.000 8,-14.000 22.000 7,-11.000 22.000 9,-7.000 18.000 6,0.000 16.000 7,0.000 15.000 7,0.000 17.000 7,-2.000 22.000 5,-3.000 32.000 3,-3.000 31.000 4,-2.000 32.000 4,-6.000 15.000-3,-6.000 0.000-8,-6.000 0.000-9,-6.000 0.000-8,-1.000-8.000-8,7.000-16.000-6,6.000-15.000-8,7.000-15.000-7,15.000-25.000-5,25.000-30.000-1,25.000-32.000-3,25.000-30.000-1,15.000-26.000-1,7.000-19.000-1,6.000-18.000 1,7.000-19.000 0,-1.000 1.000 3,-6.000 22.000 5,-6.000 22.000 4,-6.000 23.000 6,-10.000 14.000 5,-12.000 10.000 5,-13.000 10.000 6,-12.000 9.000 4,-9.000 10.000 4,-2.000 14.000 1,-3.000 11.000 1,-3.000 14.000 2,-6.000 14.000 0,-5.000 20.000 1,-7.000 18.000 0,-5.000 20.000 0,-14.000 14.000-2,-18.000 14.000-4,-19.000 11.000-4,-18.000 14.000-4,-12.000-1.000-4,-3.000-12.000-5,-3.000-13.000-3,-2.000-12.000-4,2.000-12.000-4,9.000-8.000-2,10.000-10.000-2,10.000-9.000-3,7.000-13.000 0,6.000-16.000-1,7.000-15.000 1,6.000-15.000 0,6.000-18.000 1,6.000-19.000 1,7.000-18.000 0,6.000-19.000 2,10.000-24.000-2,17.000-28.000-3,15.000-28.000-3,16.000-27.000-4,4.000-6.000 1,-6.000 19.000 7,-6.000 19.000 5,-6.000 19.000 7,-7.000 18.000 5,-6.000 19.000 5,-6.000 19.000 5,-6.000 19.000 5,-7.000 23.000 9,-6.000 28.000 13,-6.000 28.000 14,-6.000 29.000 13,-9.000 30.000 2,-8.000 35.000-9,-10.000 35.000-10,-9.000 34.000-8,-2.000 15.000-7,6.000-3.000-6,7.000-3.000-5,6.000-2.000-6,4.000-11.000-4,4.000-15.000-3,3.000-15.000-2,3.000-16.000-3,3.000-15.000-1,3.000-11.000 2,3.000-14.000 0,4.000-11.000 1,5.000-14.000-7,10.000-11.000-19,10.000-14.000-17,9.000-11.000-18,12.000-17.000-6,16.000-18.000 8,15.000-19.000 6,17.000-18.000 8,11.000-20.000 5,10.000-18.000 2,10.000-19.000 4,9.000-18.000 2,-2.000-10.000 4,-12.000 0.000 5,-13.000 0.000 3,-12.000 0.000 6,-15.000 7.000 4,-15.000 17.000 5,-15.000 15.000 7,-16.000 16.000 5,-12.000 12.000 2,-5.000 9.000-2,-7.000 10.000-2,-5.000 10.000-1,-14.000 8.000 3,-18.000 10.000 8,-19.000 10.000 8,-18.000 9.000 7,-12.000 9.000 2,-3.000 9.000-8,-3.000 10.000-6,-2.000 10.000-6,-3.000 4.000-6,1.000 0.000-1,-1.000 0.000-4,1.000 0.000-2,7.000-4.000-1,16.000-5.000-2,15.000-7.000 0,17.000-5.000-1,10.000-3.000 0,6.000 4.000 0,7.000 3.000 1,6.000 3.000 0,15.000 3.000 0,26.000 3.000 0,24.000 3.000-2,26.000 4.000 0,18.000-3.000-2,13.000-5.000-4,12.000-7.000-3,13.000-5.000-3,2.000-9.000-4,-5.000-9.000-1,-7.000-10.000-3,-5.000-8.000-1,-11.000-9.000-4,-11.000-6.000-4,-14.000-6.000-3,-11.000-6.000-5,-14.000-4.000 0,-11.000 1.000 4,-14.000-1.000 2,-11.000 1.000 3</inkml:trace>
</inkml:ink>
</file>

<file path=ppt/ink/ink3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4:46"/>
    </inkml:context>
    <inkml:brush xml:id="br0">
      <inkml:brushProperty name="width" value="0.0471660308539867" units="cm"/>
      <inkml:brushProperty name="height" value="0.0471660308539867" units="cm"/>
      <inkml:brushProperty name="color" value="#f2395b"/>
      <inkml:brushProperty name="ignorePressure" value="0"/>
    </inkml:brush>
  </inkml:definitions>
  <inkml:trace contextRef="#ctx0" brushRef="#br0">80600.000 50700.000 466,'-24.000'-52.000'5,"4.000"-3.000"9,3.000-3.000 11,3.000-2.000 9,10.000 2.000 6,20.000 9.000 3,18.000 10.000 2,20.000 10.000 3,10.000 11.000-4,3.000 17.000-11,3.000 15.000-12,4.000 16.000-12,-7.000 12.000-9,-16.000 9.000-7,-15.000 10.000-7,-15.000 10.000-8,-15.000 4.000-1,-12.000 0.000 3,-13.000 0.000 4,-12.000 0.000 4,-13.000-4.000-2,-12.000-5.000-8,-13.000-7.000-9,-12.000-5.000-9,-5.000-9.000 1,3.000-9.000 9,3.000-10.000 9,4.000-8.000 9,4.000-8.000 6,6.000-2.000 1,7.000-3.000 2,6.000-3.000 2,18.000-2.000 9,32.000 0.000 16,31.000 0.000 16,32.000 0.000 15,21.000 0.000 2,13.000 0.000-12,12.000 0.000-13,13.000 0.000-12,2.000-4.000-10,-5.000-5.000-6,-7.000-7.000-7,-5.000-5.000-6,-25.000-3.000-3,-40.000 4.000 0,-40.000 3.000 0,-41.000 3.000 0,-23.000 7.000 4,-2.000 14.000 9,-3.000 11.000 9,-3.000 14.000 8,2.000 7.000 5,10.000 3.000 2,10.000 3.000 3,9.000 4.000 1,4.000 15.000 0,1.000 28.000-3,-1.000 28.000-4,1.000 29.000-3,2.000 18.000-3,7.000 9.000-2,6.000 10.000-4,7.000 10.000-2,2.000 5.000-3,1.000 4.000-5,-1.000 3.000-3,1.000 3.000-3,-4.000 3.000-4,-6.000 3.000-2,-6.000 3.000-2,-6.000 4.000-1,-2.000-4.000-6,3.000-9.000-8,3.000-10.000-8,4.000-8.000-8,1.000-18.000-3,0.000-25.000 0,0.000-25.000 1,0.000-25.000 1,0.000-21.000 2,0.000-15.000 2,0.000-15.000 3,0.000-16.000 3</inkml:trace>
</inkml:ink>
</file>

<file path=ppt/ink/ink3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4:46"/>
    </inkml:context>
    <inkml:brush xml:id="br0">
      <inkml:brushProperty name="width" value="0.0405176505446434" units="cm"/>
      <inkml:brushProperty name="height" value="0.0405176505446434" units="cm"/>
      <inkml:brushProperty name="color" value="#f2395b"/>
      <inkml:brushProperty name="ignorePressure" value="0"/>
    </inkml:brush>
  </inkml:definitions>
  <inkml:trace contextRef="#ctx0" brushRef="#br0">79350.000 53100.000 542,'9.000'-61.000'3,"19.000"-22.000"6,19.000-22.000 6,19.000-21.000 6,7.000-1.000 0,-3.000 22.000-3,-3.000 22.000-4,-2.000 23.000-4,16.000 8.000 3,38.000-3.000 9,37.000-3.000 10,38.000-2.000 10,7.000 3.000 1,-21.000 14.000-5,-22.000 11.000-7,-22.000 14.000-5,-21.000 5.000-9,-18.000 1.000-12,-19.000-1.000-13,-18.000 1.000-11,-15.000-3.000-12,-9.000-2.000-10,-10.000-3.000-11,-8.000-3.000-9,-9.000-2.000-2,-6.000 0.000 9,-6.000 0.000 8,-6.000 0.000 9,-6.000 1.000 8,-2.000 4.000 7,-3.000 3.000 8,-3.000 3.000 8,-2.000 1.000 3,0.000 1.000 0,0.000-1.000-1,0.000 1.000 0,0.000 1.000 4,0.000 3.000 8,0.000 3.000 10,0.000 4.000 8,1.000 4.000 8,4.000 6.000 8,3.000 7.000 7,3.000 6.000 7,-2.000 10.000 2,-6.000 17.000-5,-6.000 15.000-3,-6.000 16.000-6,-1.000 9.000-5,7.000 3.000-6,6.000 3.000-8,7.000 4.000-6,2.000-7.000-6,1.000-16.000-6,-1.000-15.000-7,1.000-15.000-4,8.000-15.000-8,20.000-12.000-7,18.000-13.000-7,20.000-12.000-8,14.000-19.000-5,14.000-25.000-2,11.000-25.000-4,14.000-25.000-3,-1.000-11.000 3,-12.000 3.000 11,-13.000 3.000 9,-12.000 4.000 10,-12.000 10.000 9,-8.000 19.000 7,-10.000 19.000 8,-9.000 19.000 8,-15.000 21.000 6,-18.000 26.000 7,-19.000 24.000 7,-18.000 26.000 7,-15.000 18.000-2,-9.000 13.000-10,-10.000 12.000-11,-8.000 13.000-9,0.000-1.000-8,14.000-11.000-5,11.000-14.000-6,14.000-11.000-6,8.000-14.000-3,7.000-11.000-2,6.000-14.000-2,7.000-11.000-2,10.000-11.000 1,16.000-5.000 1,15.000-7.000 3,17.000-5.000 2,13.000-9.000 2,13.000-9.000 2,12.000-10.000 3,13.000-8.000 2,-1.000-3.000 2,-11.000 7.000 1,-14.000 6.000 2,-11.000 7.000 1,-15.000 13.000 0,-16.000 22.000 1,-15.000 22.000-1,-15.000 23.000 0,-17.000 10.000-1,-15.000 0.000-3,-15.000 0.000-1,-16.000 0.000-4,-8.000-4.000-1,0.000-5.000 0,0.000-7.000-1,0.000-5.000 0,4.000-8.000 1,10.000-5.000 4,10.000-7.000 5,9.000-5.000 3,15.000-8.000 4,22.000-5.000 1,22.000-7.000 4,23.000-5.000 1,16.000-8.000 2,13.000-5.000-1,12.000-7.000-2,13.000-5.000 0,1.000-3.000 0,-9.000 4.000 1,-10.000 3.000-1,-8.000 3.000 1,-11.000 3.000 2,-8.000 3.000 0,-10.000 3.000 3,-9.000 4.000 0,-15.000 10.000 3,-18.000 19.000 1,-19.000 19.000 3,-18.000 19.000 1,-14.000 5.000 0,-5.000-5.000-3,-7.000-7.000-1,-5.000-5.000-4,-9.000-6.000-9,-9.000-3.000-16,-10.000-3.000-17,-8.000-2.000-17,-1.000-6.000-8,9.000-6.000-1,10.000-6.000-2,10.000-6.000-1,8.000-16.000 4,10.000-25.000 5,10.000-25.000 7,9.000-25.000 6,7.000-11.000 6,7.000 3.000 6,6.000 3.000 4,7.000 4.000 6,5.000 8.000 6,7.000 17.000 8,6.000 15.000 8,7.000 16.000 7,10.000 12.000 6,16.000 9.000 4,15.000 10.000 5,17.000 10.000 4,11.000 10.000 1,10.000 13.000-1,10.000 12.000-3,9.000 13.000-2,4.000 9.000-3,1.000 6.000-7,-1.000 7.000-6,1.000 6.000-6,-9.000-7.000-9,-15.000-18.000-10,-15.000-19.000-10,-16.000-18.000-11,-10.000-12.000-8,-3.000-3.000-6,-3.000-3.000-7,-2.000-2.000-5</inkml:trace>
</inkml:ink>
</file>

<file path=ppt/ink/ink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1:58"/>
    </inkml:context>
    <inkml:brush xml:id="br0">
      <inkml:brushProperty name="width" value="0.0362053662538528" units="cm"/>
      <inkml:brushProperty name="height" value="0.0362053662538528" units="cm"/>
      <inkml:brushProperty name="color" value="#000000"/>
      <inkml:brushProperty name="ignorePressure" value="0"/>
    </inkml:brush>
  </inkml:definitions>
  <inkml:trace contextRef="#ctx0" brushRef="#br0">53450.000 25850.000 607,'-2.000'-47.000'0,"-3.000"6.000"0,-3.000 7.000 0,-2.000 6.000 0,2.000-4.000 4,9.000-11.000 6,10.000-14.000 8,10.000-11.000 7,11.000 0.000 4,17.000 17.000 1,15.000 15.000 2,16.000 16.000 2,9.000 13.000-1,3.000 14.000-2,3.000 11.000-3,4.000 14.000-3,-6.000 8.000-2,-11.000 7.000-4,-14.000 6.000-3,-11.000 7.000-4,-14.000 7.000-2,-11.000 9.000-3,-14.000 10.000-3,-11.000 10.000-2,-18.000 7.000-1,-22.000 6.000-3,-22.000 7.000-2,-21.000 6.000-2,-14.000-2.000-1,-2.000-9.000-2,-3.000-10.000-1,-3.000-8.000-1,-4.000-14.000-1,-3.000-15.000 1,-3.000-15.000 0,-2.000-16.000 1,0.000-15.000 0,7.000-11.000 1,6.000-14.000 1,7.000-11.000 1,10.000-14.000 3,16.000-11.000 3,15.000-14.000 5,17.000-11.000 3,14.000-14.000 2,17.000-11.000-3,15.000-14.000-1,16.000-11.000-2,15.000-6.000-4,16.000 4.000-6,15.000 3.000-5,17.000 3.000-7,7.000 4.000-1,0.000 7.000 4,0.000 6.000 2,0.000 7.000 4,-10.000 11.000-6,-18.000 20.000-14,-19.000 18.000-14,-18.000 20.000-14</inkml:trace>
</inkml:ink>
</file>

<file path=ppt/ink/ink3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4:47"/>
    </inkml:context>
    <inkml:brush xml:id="br0">
      <inkml:brushProperty name="width" value="0.0428755432367325" units="cm"/>
      <inkml:brushProperty name="height" value="0.0428755432367325" units="cm"/>
      <inkml:brushProperty name="color" value="#f2395b"/>
      <inkml:brushProperty name="ignorePressure" value="0"/>
    </inkml:brush>
  </inkml:definitions>
  <inkml:trace contextRef="#ctx0" brushRef="#br0">83650.000 52300.000 513,'0.000'-93.000'3,"0.000"17.000"7,0.000 15.000 6,0.000 16.000 8,7.000 9.000 2,17.000 3.000 0,15.000 3.000 0,16.000 4.000-1,9.000 5.000-1,3.000 10.000-3,3.000 10.000-4,4.000 9.000-2,-4.000 9.000-2,-9.000 9.000 1,-10.000 10.000 0,-8.000 10.000 0,-11.000 7.000 0,-8.000 6.000 2,-10.000 7.000 1,-9.000 6.000 1,-12.000 7.000 1,-11.000 10.000-1,-14.000 10.000 1,-11.000 9.000-1,-11.000 2.000-1,-5.000-2.000-4,-7.000-3.000-4,-5.000-3.000-4,-4.000-7.000-6,0.000-9.000-7,0.000-10.000-8,0.000-8.000-7,3.000-12.000-1,6.000-12.000 4,7.000-13.000 4,6.000-12.000 5,4.000-12.000-5,4.000-8.000-12,3.000-10.000-13,3.000-9.000-12,6.000-12.000-3,9.000-11.000 10,10.000-14.000 8,10.000-11.000 9,8.000-6.000 9,10.000 4.000 10,10.000 3.000 10,9.000 3.000 10,2.000 7.000 6,-2.000 14.000 1,-3.000 11.000 3,-3.000 14.000 2,2.000 13.000 4,10.000 16.000 5,10.000 15.000 6,9.000 17.000 5,4.000 13.000 2,1.000 13.000-2,-1.000 12.000-2,1.000 13.000-3,-4.000 1.000-5,-6.000-9.000-9,-6.000-10.000-9,-6.000-8.000-10,-4.000-11.000-3,1.000-8.000 2,-1.000-10.000 1,1.000-9.000 2</inkml:trace>
</inkml:ink>
</file>

<file path=ppt/ink/ink3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4:47"/>
    </inkml:context>
    <inkml:brush xml:id="br0">
      <inkml:brushProperty name="width" value="0.0571585297584534" units="cm"/>
      <inkml:brushProperty name="height" value="0.0571585297584534" units="cm"/>
      <inkml:brushProperty name="color" value="#f2395b"/>
      <inkml:brushProperty name="ignorePressure" value="0"/>
    </inkml:brush>
  </inkml:definitions>
  <inkml:trace contextRef="#ctx0" brushRef="#br0">84300.000 52550.000 384,'25.000'-91.000'36,"0.000"19.000"-4,0.000 19.000-3,0.000 19.000-3,3.000 10.000-2,6.000 4.000-3,7.000 3.000-3,6.000 3.000-3,10.000 3.000-1,17.000 3.000 1,15.000 3.000 0,16.000 4.000 0,4.000-1.000-1,-6.000-3.000-1,-6.000-3.000-2,-6.000-2.000-2,-6.000-3.000-3,-2.000 1.000-4,-3.000-1.000-4,-3.000 1.000-4,-7.000-4.000-4,-9.000-6.000-5,-10.000-6.000-6,-8.000-6.000-4,-9.000-7.000-2,-6.000-6.000 3,-6.000-6.000 2,-6.000-6.000 3,-6.000-2.000 1,-2.000 3.000 4,-3.000 3.000 2,-3.000 4.000 3,-6.000-3.000 3,-5.000-5.000 5,-7.000-7.000 6,-5.000-5.000 4,-6.000-3.000 4,-3.000 4.000 6,-3.000 3.000 4,-2.000 3.000 5,-5.000 3.000 2,-2.000 3.000-1,-3.000 3.000 1,-3.000 4.000-1,-1.000 13.000 2,4.000 26.000 3,3.000 24.000 3,3.000 26.000 3,4.000 21.000 0,7.000 19.000-8,6.000 19.000-5,7.000 19.000-7,4.000 18.000-4,3.000 19.000-2,3.000 19.000-3,4.000 19.000-2,1.000 5.000-4,0.000-5.000-4,0.000-7.000-5,0.000-5.000-5,0.000-6.000-3,0.000-3.000-3,0.000-3.000-4,0.000-2.000-2,0.000-8.000-1,0.000-8.000 1,0.000-10.000 3,0.000-9.000 0,-4.000-9.000-2,-5.000-5.000-5,-7.000-7.000-6,-5.000-5.000-6,-6.000-12.000-3,-3.000-16.000 1,-3.000-15.000 1,-2.000-15.000 0,-8.000-18.000 3,-8.000-19.000 4,-10.000-18.000 4,-9.000-19.000 5,-7.000-21.000 3,-3.000-21.000 2,-3.000-22.000 2,-2.000-22.000 2,2.000-10.000 6,9.000 4.000 12,10.000 3.000 11,10.000 3.000 12,10.000 7.000 7,13.000 14.000 4,12.000 11.000 3,13.000 14.000 3,12.000 11.000 0,13.000 14.000-6,12.000 11.000-6,13.000 14.000-6,16.000 5.000-5,23.000 1.000-6,22.000-1.000-6,22.000 1.000-5,13.000 1.000-7,7.000 3.000-6,6.000 3.000-7,7.000 4.000-6,-14.000 1.000-2,-30.000 0.000 5,-32.000 0.000 3,-30.000 0.000 4</inkml:trace>
</inkml:ink>
</file>

<file path=ppt/ink/ink3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4:48"/>
    </inkml:context>
    <inkml:brush xml:id="br0">
      <inkml:brushProperty name="width" value="0.0503465905785561" units="cm"/>
      <inkml:brushProperty name="height" value="0.0503465905785561" units="cm"/>
      <inkml:brushProperty name="color" value="#f2395b"/>
      <inkml:brushProperty name="ignorePressure" value="0"/>
    </inkml:brush>
  </inkml:definitions>
  <inkml:trace contextRef="#ctx0" brushRef="#br0">87200.000 52200.000 436,'29.000'-29.000'6,"10.000"-5.000"11,10.000-7.000 11,9.000-5.000 12,4.000 3.000 3,1.000 17.000-4,-1.000 15.000-5,1.000 16.000-3,5.000 16.000-4,14.000 20.000-4,11.000 18.000-2,14.000 20.000-4,-7.000 14.000-1,-25.000 14.000-2,-25.000 11.000-1,-25.000 14.000-1,-22.000 5.000-2,-19.000 1.000-3,-18.000-1.000-3,-19.000 1.000-4,-12.000-6.000 0,-2.000-8.000 0,-3.000-10.000 2,-3.000-9.000 2,7.000-13.000-1,19.000-16.000-3,19.000-15.000-3,19.000-15.000-3,21.000-20.000-2,26.000-21.000 0,24.000-22.000 0,26.000-22.000-1,18.000-22.000-1,13.000-22.000-1,12.000-22.000-2,13.000-21.000-1,2.000-20.000-1,-5.000-15.000-2,-7.000-15.000-1,-5.000-16.000-2,-15.000-4.000 1,-22.000 10.000 0,-22.000 10.000 3,-21.000 9.000 1,-17.000 15.000 3,-8.000 22.000 6,-10.000 22.000 4,-9.000 23.000 6,-13.000 16.000 4,-16.000 13.000 1,-15.000 12.000 1,-15.000 13.000 3,-7.000 10.000 2,3.000 10.000 4,3.000 10.000 4,4.000 9.000 5,2.000 10.000 0,4.000 14.000 0,3.000 11.000-1,3.000 14.000-1,3.000 8.000 0,3.000 7.000-1,3.000 6.000-1,4.000 7.000 0,7.000 2.000-3,13.000 1.000-4,12.000-1.000-4,13.000 1.000-4,12.000-3.000-5,13.000-2.000-4,12.000-3.000-4,13.000-3.000-5,9.000-6.000-2,6.000-5.000 1,7.000-7.000 2,6.000-5.000 0,1.000-6.000-6,-3.000-3.000-16,-3.000-3.000-15,-2.000-2.000-16,-6.000-6.000-8,-6.000-6.000 2,-6.000-6.000 0,-6.000-6.000 0</inkml:trace>
</inkml:ink>
</file>

<file path=ppt/ink/ink3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4:49"/>
    </inkml:context>
    <inkml:brush xml:id="br0">
      <inkml:brushProperty name="width" value="0.0369179248809814" units="cm"/>
      <inkml:brushProperty name="height" value="0.0369179248809814" units="cm"/>
      <inkml:brushProperty name="color" value="#f2395b"/>
      <inkml:brushProperty name="ignorePressure" value="0"/>
    </inkml:brush>
  </inkml:definitions>
  <inkml:trace contextRef="#ctx0" brushRef="#br0">91250.000 51400.000 595,'28.000'-44.000'73,"6.000"13.000"-10,7.000 12.000-10,6.000 13.000-11,3.000 12.000-5,0.000 13.000-1,0.000 12.000-1,0.000 13.000-2,-5.000 9.000-8,-9.000 6.000-17,-10.000 7.000-17,-8.000 6.000-17,-14.000 4.000-12,-15.000 4.000-9,-15.000 3.000-8,-16.000 3.000-8,-15.000 3.000 0,-11.000 3.000 7,-14.000 3.000 9,-11.000 4.000 8,-4.000-6.000 7,6.000-11.000 7,7.000-14.000 8,6.000-11.000 6,7.000-9.000 5,10.000-3.000 1,10.000-3.000 1,9.000-2.000 2,7.000-5.000 7,7.000-2.000 13,6.000-3.000 13,7.000-3.000 12,8.000-2.000 5,14.000 0.000-2,11.000 0.000-2,14.000 0.000-3,11.000-4.000-4,14.000-5.000-3,11.000-7.000-5,14.000-5.000-4,7.000-4.000-3,3.000 0.000-4,3.000 0.000-2,4.000 0.000-4,-1.000 1.000-4,-3.000 4.000-6,-3.000 3.000-5,-2.000 3.000-5,-5.000 4.000-5,-2.000 7.000-3,-3.000 6.000-4,-3.000 7.000-2,-6.000-3.000-1,-5.000-8.000 5,-7.000-10.000 3,-5.000-9.000 3,-6.000-5.000-4,-3.000 0.000-14,-3.000 0.000-12,-2.000 0.000-15</inkml:trace>
</inkml:ink>
</file>

<file path=ppt/ink/ink3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4:50"/>
    </inkml:context>
    <inkml:brush xml:id="br0">
      <inkml:brushProperty name="width" value="0.0502705574035645" units="cm"/>
      <inkml:brushProperty name="height" value="0.0502705574035645" units="cm"/>
      <inkml:brushProperty name="color" value="#f2395b"/>
      <inkml:brushProperty name="ignorePressure" value="0"/>
    </inkml:brush>
  </inkml:definitions>
  <inkml:trace contextRef="#ctx0" brushRef="#br0">93900.000 51050.000 437,'-24.000'-71.000'5,"4.000"10.000"8,3.000 10.000 9,3.000 9.000 9,7.000 10.000 3,14.000 14.000 0,11.000 11.000-2,14.000 14.000-2,2.000 11.000-1,-6.000 14.000-3,-6.000 11.000-2,-6.000 14.000-2,-7.000 10.000-3,-6.000 9.000-1,-6.000 10.000-3,-6.000 10.000-1,-9.000 0.000-3,-8.000-5.000-3,-10.000-7.000-4,-9.000-5.000-2,-2.000-9.000-5,6.000-9.000-5,7.000-10.000-5,6.000-8.000-6,18.000-25.000-6,32.000-36.000-9,31.000-39.000-8,32.000-36.000-9,16.000-20.000 0,4.000 1.000 9,3.000-1.000 11,3.000 1.000 8,-4.000 8.000 10,-8.000 20.000 9,-10.000 18.000 9,-9.000 20.000 8,-24.000 27.000 12,-37.000 38.000 11,-38.000 37.000 12,-37.000 38.000 13,-26.000 21.000-3,-11.000 7.000-15,-14.000 6.000-15,-11.000 7.000-15,5.000-6.000-12,26.000-15.000-8,24.000-15.000-6,26.000-16.000-8,26.000-21.000-5,28.000-24.000-4,28.000-26.000-4,29.000-24.000-4,13.000-13.000 3,1.000 0.000 11,-1.000 0.000 11,1.000 0.000 12,-7.000 4.000 8,-12.000 10.000 6,-13.000 10.000 8,-12.000 9.000 5,-12.000 15.000 2,-8.000 22.000-2,-10.000 22.000-4,-9.000 23.000-3,-15.000 11.000-4,-18.000 4.000-2,-19.000 3.000-5,-18.000 3.000-3,-9.000-4.000-2,4.000-8.000 1,3.000-10.000 0,3.000-9.000 1,6.000-12.000-5,9.000-11.000-9,10.000-14.000-10,10.000-11.000-8,11.000-6.000-4,17.000 4.000 3,15.000 3.000 4,16.000 3.000 3,10.000 1.000 5,7.000 1.000 7,6.000-1.000 6,7.000 1.000 6,-3.000 1.000 3,-8.000 3.000 0,-10.000 3.000 0,-9.000 4.000-1,-9.000 1.000 0,-5.000 0.000-1,-7.000 0.000-1,-5.000 0.000 0,-12.000-2.000-1,-16.000-3.000-1,-15.000-3.000 0,-15.000-2.000 0,-9.000-8.000-1,1.000-8.000 0,-1.000-10.000-1,1.000-9.000 1,1.000-5.000-1,3.000 0.000 0,3.000 0.000 1,4.000 0.000 0,4.000-4.000 1,6.000-5.000 4,7.000-7.000 3,6.000-5.000 4,9.000-11.000 1,13.000-11.000-1,12.000-14.000-2,13.000-11.000 0,18.000-15.000-4,26.000-16.000-3,24.000-15.000-4,26.000-15.000-4,15.000-9.000-5,6.000 1.000-3,7.000-1.000-5,6.000 1.000-4,-2.000 2.000 0,-9.000 7.000 3,-10.000 6.000 3,-8.000 7.000 4,-12.000 11.000 5,-12.000 20.000 7,-13.000 18.000 8,-12.000 20.000 7,-16.000 22.000 6,-19.000 29.000 5,-18.000 28.000 4,-19.000 28.000 6,-15.000 17.000-2,-8.000 6.000-6,-10.000 7.000-6,-9.000 6.000-6,1.000-4.000-6,13.000-11.000-3,12.000-14.000-4,13.000-11.000-3,10.000-12.000-6,10.000-9.000-6,10.000-10.000-6,9.000-8.000-7,4.000-6.000 1,1.000 1.000 7,-1.000-1.000 7,1.000 1.000 6,-4.000 7.000 7,-6.000 16.000 4,-6.000 15.000 5,-6.000 17.000 4,-6.000 8.000 5,-2.000 4.000 3,-3.000 3.000 4,-3.000 3.000 3,-4.000-1.000 0,-3.000-2.000-4,-3.000-3.000-4,-2.000-3.000-5,-1.000 2.000-3,3.000 10.000-3,3.000 10.000-3,4.000 9.000-2,1.000 7.000-2,0.000 7.000-5,0.000 6.000-2,0.000 7.000-3,-7.000 7.000-4,-11.000 9.000-1,-14.000 10.000-4,-11.000 10.000-2,-11.000-1.000-5,-5.000-9.000-10,-7.000-10.000-9,-5.000-8.000-9,-6.000-9.000-2,-3.000-6.000 4,-3.000-6.000 5,-2.000-6.000 5,5.000-13.000 0,16.000-19.000-2,15.000-18.000-2,17.000-19.000-3</inkml:trace>
</inkml:ink>
</file>

<file path=ppt/ink/ink3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4:50"/>
    </inkml:context>
    <inkml:brush xml:id="br0">
      <inkml:brushProperty name="width" value="0.0435272268950939" units="cm"/>
      <inkml:brushProperty name="height" value="0.0435272268950939" units="cm"/>
      <inkml:brushProperty name="color" value="#f2395b"/>
      <inkml:brushProperty name="ignorePressure" value="0"/>
    </inkml:brush>
  </inkml:definitions>
  <inkml:trace contextRef="#ctx0" brushRef="#br0">97100.000 52600.000 505,'4.000'-83.000'33,"10.000"34.000"15,10.000 35.000 14,9.000 35.000 15,1.000 24.000 0,-6.000 16.000-13,-6.000 15.000-14,-6.000 17.000-13,-7.000 3.000-11,-6.000-5.000-11,-6.000-7.000-9,-6.000-5.000-11,-4.000-9.000-9,1.000-9.000-10,-1.000-10.000-9,1.000-8.000-9,5.000-17.000-9,14.000-21.000-8,11.000-22.000-7,14.000-22.000-8,3.000-10.000 3,-2.000 4.000 16,-3.000 3.000 14,-3.000 3.000 15,-2.000 3.000 16,0.000 3.000 19,0.000 3.000 18,0.000 4.000 19,-4.000 8.000 11,-5.000 17.000 1,-7.000 15.000 3,-5.000 16.000 3,-6.000 10.000-4,-3.000 7.000-11,-3.000 6.000-9,-2.000 7.000-10,-3.000-1.000-9,1.000-6.000-6,-1.000-6.000-7,1.000-6.000-7,5.000-13.000-14,14.000-19.000-23,11.000-18.000-22,14.000-19.000-23,3.000-8.000-3,-2.000 3.000 16,-3.000 3.000 16,-3.000 4.000 16,-2.000-3.000 8,0.000-5.000 3,0.000-7.000 0,0.000-5.000 3</inkml:trace>
</inkml:ink>
</file>

<file path=ppt/ink/ink3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4:50"/>
    </inkml:context>
    <inkml:brush xml:id="br0">
      <inkml:brushProperty name="width" value="0.0538733825087547" units="cm"/>
      <inkml:brushProperty name="height" value="0.0538733825087547" units="cm"/>
      <inkml:brushProperty name="color" value="#f2395b"/>
      <inkml:brushProperty name="ignorePressure" value="0"/>
    </inkml:brush>
  </inkml:definitions>
  <inkml:trace contextRef="#ctx0" brushRef="#br0">99250.000 51100.000 408,'25.000'-27.000'0,"0.000"-3.000"0,0.000-3.000 0,0.000-2.000 0,-7.000 10.000 12,-11.000 25.000 24,-14.000 25.000 25,-11.000 25.000 24,-18.000 21.000 1,-22.000 20.000-19,-22.000 18.000-21,-21.000 20.000-19,-10.000 5.000-15,3.000-6.000-9,3.000-6.000-9,4.000-6.000-8,8.000-9.000-6,17.000-8.000-2,15.000-10.000-1,16.000-9.000-3,20.000-23.000-7,25.000-33.000-10,25.000-35.000-10,25.000-34.000-12,6.000-12.000 6,-12.000 14.000 19,-13.000 11.000 22,-12.000 14.000 20,-7.000 19.000 19,1.000 29.000 17,-1.000 28.000 19,1.000 28.000 18,-4.000 14.000 4,-6.000 0.000-10,-6.000 0.000-10,-6.000 0.000-9,-6.000-4.000-10,-2.000-5.000-7,-3.000-7.000-7,-3.000-5.000-9,-2.000-6.000-7,0.000-3.000-8,0.000-3.000-6,0.000-2.000-7</inkml:trace>
</inkml:ink>
</file>

<file path=ppt/ink/ink3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4:51"/>
    </inkml:context>
    <inkml:brush xml:id="br0">
      <inkml:brushProperty name="width" value="0.0574183538556099" units="cm"/>
      <inkml:brushProperty name="height" value="0.0574183538556099" units="cm"/>
      <inkml:brushProperty name="color" value="#f2395b"/>
      <inkml:brushProperty name="ignorePressure" value="0"/>
    </inkml:brush>
  </inkml:definitions>
  <inkml:trace contextRef="#ctx0" brushRef="#br0">99500.000 52000.000 383,'117.000'-46.000'23,"-16.000"10.000"-1,-15.000 10.000-1,-15.000 9.000-1,-11.000 6.000-1,-2.000 3.000-1,-3.000 3.000-1,-3.000 4.000-1,-4.000 2.000 1,-3.000 4.000 5,-3.000 3.000 4,-2.000 3.000 4,-6.000 9.000 0,-6.000 16.000-2,-6.000 15.000-2,-6.000 17.000-3,-6.000 11.000-1,-2.000 10.000 1,-3.000 10.000 1,-3.000 9.000 1,-4.000 4.000-1,-3.000 1.000-2,-3.000-1.000-1,-2.000 1.000-2,-1.000-4.000-1,3.000-6.000-4,3.000-6.000-1,4.000-6.000-3,1.000-9.000-3,0.000-8.000 0,0.000-10.000-2,0.000-9.000-1,-7.000-7.000-9,-11.000-3.000-17,-14.000-3.000-18,-11.000-2.000-17,-9.000-8.000-5,-3.000-8.000 9,-3.000-10.000 7,-2.000-9.000 9,-5.000-10.000 3,-2.000-9.000 0,-3.000-10.000-2,-3.000-8.000 0,2.000-14.000 1,10.000-15.000 1,10.000-15.000 2,9.000-16.000 2,10.000-8.000 3,14.000 0.000 4,11.000 0.000 5,14.000 0.000 5,10.000 4.000 3,9.000 10.000 6,10.000 10.000 4,10.000 9.000 5,2.000 9.000 3,-3.000 9.000 0,-3.000 10.000 2,-2.000 10.000 0,-3.000 7.000 4,1.000 6.000 6,-1.000 7.000 6,1.000 6.000 7,-3.000 6.000 1,-2.000 6.000-3,-3.000 7.000-3,-3.000 6.000-3,-10.000 7.000-6,-16.000 10.000-10,-15.000 10.000-9,-15.000 9.000-9,-7.000-2.000-4,3.000-12.000 1,3.000-13.000 2,4.000-12.000 1</inkml:trace>
</inkml:ink>
</file>

<file path=ppt/ink/ink3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4:53"/>
    </inkml:context>
    <inkml:brush xml:id="br0">
      <inkml:brushProperty name="width" value="0.046391174197197" units="cm"/>
      <inkml:brushProperty name="height" value="0.046391174197197" units="cm"/>
      <inkml:brushProperty name="color" value="#f2395b"/>
      <inkml:brushProperty name="ignorePressure" value="0"/>
    </inkml:brush>
  </inkml:definitions>
  <inkml:trace contextRef="#ctx0" brushRef="#br0">64450.000 57050.000 474,'-52.000'21.000'2,"-3.000"-5.000"5,-3.000-7.000 6,-2.000-5.000 4,8.000-4.000 5,22.000 0.000 5,22.000 0.000 6,23.000 0.000 5,11.000 0.000-4,4.000 0.000-14,3.000 0.000-14,3.000 0.000-13,-1.000-2.000-7,-2.000-3.000 0,-3.000-3.000-2,-3.000-2.000-1,-2.000-1.000 0,0.000 3.000-1,0.000 3.000-1,0.000 4.000-1,-7.000-1.000-1,-11.000-3.000 1,-14.000-3.000 1,-11.000-2.000 1,-9.000-1.000 2,-3.000 3.000 4,-3.000 3.000 6,-2.000 4.000 4,-3.000 1.000 4,1.000 0.000 4,-1.000 0.000 3,1.000 0.000 4,8.000 1.000 11,20.000 4.000 18,18.000 3.000 19,20.000 3.000 17,10.000 3.000 3,3.000 3.000-14,3.000 3.000-14,4.000 4.000-15,7.000 5.000-9,13.000 10.000-6,12.000 10.000-7,13.000 9.000-5,7.000 2.000-5,4.000-2.000-3,3.000-3.000-3,3.000-3.000-2,1.000-4.000-3,1.000-3.000-4,-1.000-3.000-3,1.000-2.000-4,-6.000-3.000-1,-8.000 1.000 0,-10.000-1.000 1,-9.000 1.000 1,-12.000-3.000 0,-11.000-2.000 1,-14.000-3.000 1,-11.000-3.000 1,-14.000-1.000 2,-11.000 4.000 5,-14.000 3.000 4,-11.000 3.000 4,-11.000 1.000 3,-5.000 1.000 0,-7.000-1.000-1,-5.000 1.000 2,-6.000-1.000-2,-3.000 1.000 0,-3.000-1.000-1,-2.000 1.000-1,-5.000 1.000 0,-2.000 3.000-2,-3.000 3.000 0,-3.000 4.000-2,-4.000 2.000 0,-3.000 4.000-1,-3.000 3.000-1,-2.000 3.000-2,-5.000 3.000-2,-2.000 3.000-4,-3.000 3.000-5,-3.000 4.000-4,2.000 1.000-5,10.000 0.000-6,10.000 0.000-5,9.000 0.000-5,9.000-7.000-2,9.000-11.000-1,10.000-14.000-1,10.000-11.000 0</inkml:trace>
</inkml:ink>
</file>

<file path=ppt/ink/ink3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4:54"/>
    </inkml:context>
    <inkml:brush xml:id="br0">
      <inkml:brushProperty name="width" value="0.0476939380168915" units="cm"/>
      <inkml:brushProperty name="height" value="0.0476939380168915" units="cm"/>
      <inkml:brushProperty name="color" value="#f2395b"/>
      <inkml:brushProperty name="ignorePressure" value="0"/>
    </inkml:brush>
  </inkml:definitions>
  <inkml:trace contextRef="#ctx0" brushRef="#br0">70100.000 56750.000 461,'-18.000'-29.000'5,"17.000"-5.000"11,15.000-7.000 10,16.000-5.000 10,9.000 2.000 3,3.000 13.000-7,3.000 12.000-7,4.000 13.000-7,10.000 6.000-4,19.000 0.000 0,19.000 0.000-2,19.000 0.000 0,2.000 0.000-2,-11.000 0.000-4,-14.000 0.000-2,-11.000 0.000-3,-20.000 4.000-6,-24.000 10.000-11,-26.000 10.000-10,-24.000 9.000-11,-24.000 6.000-3,-22.000 3.000 3,-22.000 3.000 5,-21.000 4.000 3,-9.000-1.000 3,7.000-3.000 3,6.000-3.000 2,7.000-2.000 3,7.000-8.000 3,9.000-8.000 3,10.000-10.000 3,10.000-9.000 3,7.000-5.000 7,6.000 0.000 9,7.000 0.000 12,6.000 0.000 9,6.000 9.000 10,6.000 19.000 9,7.000 19.000 9,6.000 19.000 8,3.000 13.000 0,0.000 10.000-10,0.000 10.000-10,0.000 9.000-10,-2.000 12.000-7,-3.000 16.000-5,-3.000 15.000-5,-2.000 17.000-4,-5.000 13.000-4,-2.000 13.000-4,-3.000 12.000-2,-3.000 13.000-4,-1.000 1.000 0,4.000-9.000 0,3.000-10.000 2,3.000-8.000 0,3.000-11.000-3,3.000-8.000-10,3.000-10.000-9,4.000-9.000-8,1.000-13.000-9,0.000-16.000-8,0.000-15.000-6,0.000-15.000-9,1.000-23.000-2,4.000-28.000 0,3.000-28.000 0,3.000-27.000 2</inkml:trace>
</inkml:ink>
</file>

<file path=ppt/ink/ink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1:59"/>
    </inkml:context>
    <inkml:brush xml:id="br0">
      <inkml:brushProperty name="width" value="0.0312913060188293" units="cm"/>
      <inkml:brushProperty name="height" value="0.0312913060188293" units="cm"/>
      <inkml:brushProperty name="color" value="#000000"/>
      <inkml:brushProperty name="ignorePressure" value="0"/>
    </inkml:brush>
  </inkml:definitions>
  <inkml:trace contextRef="#ctx0" brushRef="#br0">57650.000 22250.000 703,'29.000'-29.000'17,"10.000"-5.000"5,10.000-7.000 3,9.000-5.000 5,10.000-3.000 0,14.000 4.000-1,11.000 3.000-1,14.000 3.000-2,5.000 4.000-2,1.000 7.000-3,-1.000 6.000-4,1.000 7.000-4,-6.000 4.000-3,-8.000 3.000-5,-10.000 3.000-6,-9.000 4.000-4,-12.000 8.000-6,-11.000 17.000-5,-14.000 15.000-6,-11.000 16.000-6,-15.000 10.000-1,-16.000 7.000 5,-15.000 6.000 4,-15.000 7.000 4,-15.000 2.000-1,-12.000 1.000-11,-13.000-1.000-8,-12.000 1.000-10,-1.000-7.000 0,14.000-12.000 9,11.000-13.000 10,14.000-12.000 9</inkml:trace>
</inkml:ink>
</file>

<file path=ppt/ink/ink3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4:54"/>
    </inkml:context>
    <inkml:brush xml:id="br0">
      <inkml:brushProperty name="width" value="0.0458376519382" units="cm"/>
      <inkml:brushProperty name="height" value="0.0458376519382" units="cm"/>
      <inkml:brushProperty name="color" value="#f2395b"/>
      <inkml:brushProperty name="ignorePressure" value="0"/>
    </inkml:brush>
  </inkml:definitions>
  <inkml:trace contextRef="#ctx0" brushRef="#br0">69900.000 58550.000 479,'9.000'-133.000'35,"19.000"34.000"-2,19.000 35.000 0,19.000 35.000-2,12.000 19.000-1,6.000 7.000-2,7.000 6.000-2,6.000 7.000-2,3.000 4.000-4,0.000 3.000-4,0.000 3.000-5,0.000 4.000-4,-7.000-3.000-5,-11.000-5.000-3,-14.000-7.000-5,-11.000-5.000-3,-12.000-9.000-5,-9.000-9.000-7,-10.000-10.000-5,-8.000-8.000-6,-8.000-9.000-1,-2.000-6.000 3,-3.000-6.000 3,-3.000-6.000 4,-6.000-1.000 3,-5.000 7.000 5,-7.000 6.000 4,-5.000 7.000 4,-6.000 5.000 6,-3.000 7.000 7,-3.000 6.000 6,-2.000 7.000 7,-3.000 4.000 2,1.000 3.000-1,-1.000 3.000-2,1.000 4.000-2,-1.000 10.000 3,1.000 19.000 7,-1.000 19.000 5,1.000 19.000 7,1.000 9.000 1,3.000 0.000-5,3.000 0.000-5,4.000 0.000-4,4.000 0.000-3,6.000 0.000-1,7.000 0.000 1,6.000 0.000-2,9.000 0.000-1,13.000 0.000-3,12.000 0.000-3,13.000 0.000-4,9.000-7.000-4,6.000-11.000-4,7.000-14.000-6,6.000-11.000-5,6.000-11.000-5,6.000-5.000-7,7.000-7.000-5,6.000-5.000-6,1.000-4.000-4,-3.000 0.000-3,-3.000 0.000-2,-2.000 0.000-3,-9.000-4.000 3,-12.000-5.000 6,-13.000-7.000 6,-12.000-5.000 6,-9.000-4.000 2,-2.000 0.000-5,-3.000 0.000-4,-3.000 0.000-4</inkml:trace>
</inkml:ink>
</file>

<file path=ppt/ink/ink3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4:55"/>
    </inkml:context>
    <inkml:brush xml:id="br0">
      <inkml:brushProperty name="width" value="0.0342717543244362" units="cm"/>
      <inkml:brushProperty name="height" value="0.0342717543244362" units="cm"/>
      <inkml:brushProperty name="color" value="#f2395b"/>
      <inkml:brushProperty name="ignorePressure" value="0"/>
    </inkml:brush>
  </inkml:definitions>
  <inkml:trace contextRef="#ctx0" brushRef="#br0">72800.000 56000.000 641,'0.000'-49.000'8,"0.000"4.000"13,0.000 3.000 16,0.000 3.000 13,3.000 10.000 3,6.000 20.000-11,7.000 18.000-9,6.000 20.000-11,-2.000 13.000-6,-9.000 9.000-1,-10.000 10.000-1,-8.000 10.000-2,-8.000 2.000-2,-2.000-3.000-4,-3.000-3.000-5,-3.000-2.000-5,-1.000-8.000-3,4.000-8.000-2,3.000-10.000-2,3.000-9.000-3,6.000-7.000 1,9.000-3.000 5,10.000-3.000 5,10.000-2.000 4,8.000 0.000 3,10.000 7.000 3,10.000 6.000 2,9.000 7.000 2,1.000 2.000 1,-6.000 1.000-2,-6.000-1.000-2,-6.000 1.000-1,-9.000-1.000-2,-8.000 1.000 0,-10.000-1.000-1,-9.000 1.000-1,-12.000 4.000-2,-11.000 9.000 0,-14.000 10.000-3,-11.000 10.000-1,-14.000 5.000-1,-11.000 4.000-3,-14.000 3.000-2,-11.000 3.000-2,-3.000-5.000-3,10.000-12.000-6,10.000-13.000-4,9.000-12.000-6</inkml:trace>
</inkml:ink>
</file>

<file path=ppt/ink/ink3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4:55"/>
    </inkml:context>
    <inkml:brush xml:id="br0">
      <inkml:brushProperty name="width" value="0.0313829854130745" units="cm"/>
      <inkml:brushProperty name="height" value="0.0313829854130745" units="cm"/>
      <inkml:brushProperty name="color" value="#f2395b"/>
      <inkml:brushProperty name="ignorePressure" value="0"/>
    </inkml:brush>
  </inkml:definitions>
  <inkml:trace contextRef="#ctx0" brushRef="#br0">73150.000 56600.000 701,'115.000'-132.000'82,"-18.000"39.000"-15,-19.000 36.000-15,-18.000 39.000-15,-7.000 18.000-11,6.000 0.000-8,7.000 0.000-6,6.000 0.000-7,-1.000 0.000-8,-5.000 0.000-9,-7.000 0.000-7,-5.000 0.000-9,-9.000 4.000-8,-9.000 10.000-7,-10.000 10.000-7,-8.000 9.000-8,-11.000 1.000 1,-8.000-6.000 11,-10.000-6.000 11,-9.000-6.000 10</inkml:trace>
</inkml:ink>
</file>

<file path=ppt/ink/ink3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4:55"/>
    </inkml:context>
    <inkml:brush xml:id="br0">
      <inkml:brushProperty name="width" value="0.0412051975727081" units="cm"/>
      <inkml:brushProperty name="height" value="0.0412051975727081" units="cm"/>
      <inkml:brushProperty name="color" value="#f2395b"/>
      <inkml:brushProperty name="ignorePressure" value="0"/>
    </inkml:brush>
  </inkml:definitions>
  <inkml:trace contextRef="#ctx0" brushRef="#br0">73850.000 55900.000 533,'-46.000'-91.000'0,"10.000"19.000"10,10.000 19.000 9,9.000 19.000 11,6.000 16.000 6,3.000 17.000 3,3.000 15.000 2,4.000 16.000 4,1.000 18.000-1,0.000 22.000-2,0.000 22.000-2,0.000 23.000-2,0.000 16.000-5,0.000 13.000-8,0.000 12.000-9,0.000 13.000-8,0.000 10.000-9,0.000 10.000-11,0.000 10.000-12,0.000 9.000-10,-2.000-15.000-12,-3.000-36.000-12,-3.000-39.000-13,-2.000-36.000-12</inkml:trace>
</inkml:ink>
</file>

<file path=ppt/ink/ink3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4:56"/>
    </inkml:context>
    <inkml:brush xml:id="br0">
      <inkml:brushProperty name="width" value="0.048675574362278" units="cm"/>
      <inkml:brushProperty name="height" value="0.048675574362278" units="cm"/>
      <inkml:brushProperty name="color" value="#f2395b"/>
      <inkml:brushProperty name="ignorePressure" value="0"/>
    </inkml:brush>
  </inkml:definitions>
  <inkml:trace contextRef="#ctx0" brushRef="#br0">76800.000 56650.000 451,'6.000'-90.000'7,"13.000"23.000"12,12.000 22.000 14,13.000 22.000 12,9.000 13.000 2,6.000 7.000-8,7.000 6.000-10,6.000 7.000-8,-4.000 7.000-9,-11.000 9.000-6,-14.000 10.000-8,-11.000 10.000-7,-20.000 21.000-6,-24.000 34.000-6,-26.000 35.000-5,-24.000 35.000-6,-17.000 7.000-1,-5.000-19.000 2,-7.000-18.000 3,-5.000-19.000 2,2.000-21.000 4,13.000-21.000 3,12.000-22.000 5,13.000-22.000 4,10.000-16.000 3,10.000-9.000 2,10.000-10.000 3,9.000-8.000 3,7.000-8.000 3,7.000-2.000 3,6.000-3.000 5,7.000-3.000 4,4.000-2.000 3,3.000 0.000 4,3.000 0.000 3,4.000 0.000 4,1.000 1.000 1,0.000 4.000-2,0.000 3.000-1,0.000 3.000-1,-4.000 7.000-2,-5.000 14.000-4,-7.000 11.000-3,-5.000 14.000-2,-4.000 10.000-3,0.000 9.000 0,0.000 10.000-1,0.000 10.000-2,-4.000 13.000 1,-5.000 19.000-2,-7.000 19.000 0,-5.000 19.000-2,-1.000-1.000-1,6.000-18.000-5,7.000-19.000-3,6.000-18.000-5,7.000-17.000-6,10.000-11.000-9,10.000-14.000-9,9.000-11.000-9,9.000-23.000-4,9.000-31.000 4,10.000-31.000 2,10.000-31.000 3,5.000-26.000 1,4.000-18.000 2,3.000-19.000 1,3.000-18.000 0,-5.000-7.000 5,-12.000 6.000 5,-13.000 7.000 6,-12.000 6.000 6,-9.000 13.000 8,-2.000 23.000 10,-3.000 22.000 9,-3.000 22.000 11,-4.000 30.000 9,-3.000 42.000 9,-3.000 40.000 9,-2.000 41.000 9,-8.000 24.000-2,-8.000 10.000-12,-10.000 10.000-13,-9.000 9.000-12,-5.000-4.000-9,0.000-15.000-5,0.000-15.000-5,0.000-16.000-5,20.000-33.000-11,41.000-50.000-15,40.000-50.000-15,42.000-50.000-17,11.000-29.000-3,-15.000-5.000 10,-15.000-7.000 10,-16.000-5.000 10,-8.000 0.000 8,0.000 10.000 10,0.000 10.000 9,0.000 9.000 9,-7.000 17.000 7,-11.000 25.000 3,-14.000 25.000 3,-11.000 25.000 5,-9.000 17.000 2,-3.000 9.000 2,-3.000 10.000 1,-2.000 10.000 3,-8.000 11.000-3,-8.000 17.000-5,-10.000 15.000-7,-9.000 16.000-5,-9.000 9.000-4,-5.000 3.000 0,-7.000 3.000-2,-5.000 4.000-2,-4.000-3.000-2,0.000-5.000-5,0.000-7.000-5,0.000-5.000-5,3.000-26.000-5,6.000-44.000-4,7.000-43.000-6,6.000-44.000-4,7.000-13.000 0,10.000 19.000 4,10.000 19.000 4,9.000 19.000 5,7.000-7.000 2,7.000-31.000 1,6.000-31.000-1,7.000-31.000 1,0.000-10.000 2,-2.000 13.000 5,-3.000 12.000 3,-3.000 13.000 6,-6.000 15.000 3,-5.000 19.000 6,-7.000 19.000 4,-5.000 19.000 4,-8.000 18.000 8,-5.000 19.000 8,-7.000 19.000 8,-5.000 19.000 10,-6.000 18.000 0,-3.000 19.000-6,-3.000 19.000-7,-2.000 19.000-7,-1.000 16.000-5,3.000 17.000-5,3.000 15.000-5,4.000 16.000-4,1.000 2.000-3,0.000-8.000-1,0.000-10.000-2,0.000-9.000-2,1.000-20.000-1,4.000-27.000-5,3.000-28.000-3,3.000-28.000-4,1.000-4.000-3,1.000 22.000-4,-1.000 22.000-5,1.000 23.000-4,1.000 0.000-3,3.000-18.000 0,3.000-19.000-2,4.000-18.000-1,16.000-21.000-1,32.000-22.000-1,31.000-22.000-1,32.000-21.000-1,16.000-23.000 0,4.000-21.000 3,3.000-22.000 1,3.000-22.000 2,-5.000-7.000 4,-12.000 10.000 5,-13.000 10.000 5,-12.000 9.000 5,-15.000 7.000 3,-15.000 7.000 3,-15.000 6.000 3,-16.000 7.000 2,-12.000 7.000 4,-5.000 9.000 2,-7.000 10.000 4,-5.000 10.000 3,-8.000 5.000 4,-5.000 4.000 4,-7.000 3.000 5,-5.000 3.000 4,-9.000 1.000-1,-9.000 1.000-9,-10.000-1.000-8,-8.000 1.000-9,-6.000 2.000-5,1.000 7.000-1,-1.000 6.000-1,1.000 7.000-1,1.000 2.000 0,3.000 1.000 4,3.000-1.000 4,4.000 1.000 3,5.000 1.000 2,10.000 3.000-1,10.000 3.000 0,9.000 4.000 0,10.000 5.000 0,14.000 10.000 1,11.000 10.000 1,14.000 9.000 1,13.000 1.000 0,16.000-6.000-3,15.000-6.000-2,17.000-6.000-3,10.000-9.000-4,6.000-8.000-9,7.000-10.000-6,6.000-9.000-9,-1.000-10.000-6,-5.000-9.000-6,-7.000-10.000-7,-5.000-8.000-5,-14.000-3.000 0,-18.000 7.000 11,-19.000 6.000 8,-18.000 7.000 10,-10.000 0.000 4,0.000-2.000-2,0.000-3.000-1,0.000-3.000-1</inkml:trace>
</inkml:ink>
</file>

<file path=ppt/ink/ink3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4:57"/>
    </inkml:context>
    <inkml:brush xml:id="br0">
      <inkml:brushProperty name="width" value="0.0518824122846127" units="cm"/>
      <inkml:brushProperty name="height" value="0.0518824122846127" units="cm"/>
      <inkml:brushProperty name="color" value="#f2395b"/>
      <inkml:brushProperty name="ignorePressure" value="0"/>
    </inkml:brush>
  </inkml:definitions>
  <inkml:trace contextRef="#ctx0" brushRef="#br0">80950.000 55800.000 424,'1.000'-135.000'6,"4.000"32.000"13,3.000 31.000 13,3.000 32.000 12,12.000 16.000 5,22.000 4.000-3,22.000 3.000-2,23.000 3.000-4,5.000 9.000-5,-9.000 16.000-7,-10.000 15.000-8,-8.000 17.000-8,-12.000 8.000-7,-12.000 4.000-8,-13.000 3.000-8,-12.000 3.000-8,-16.000 4.000-8,-19.000 7.000-5,-18.000 6.000-7,-19.000 7.000-7,-16.000 0.000 0,-12.000-2.000 4,-13.000-3.000 6,-12.000-3.000 4,-7.000-9.000 5,1.000-11.000 7,-1.000-14.000 5,1.000-11.000 6,4.000-11.000 2,9.000-5.000 1,10.000-7.000 0,10.000-5.000-1,10.000-4.000 6,13.000 0.000 12,12.000 0.000 12,13.000 0.000 11,24.000-4.000 7,39.000-5.000 2,36.000-7.000 3,39.000-5.000 1,14.000-4.000-4,-5.000 0.000-9,-7.000 0.000-11,-5.000 0.000-9,-6.000 1.000-9,-3.000 4.000-5,-3.000 3.000-7,-2.000 3.000-6,-23.000 3.000-6,-41.000 3.000-4,-40.000 3.000-4,-40.000 4.000-6,-20.000 5.000 3,4.000 10.000 8,3.000 10.000 8,3.000 9.000 9,3.000 10.000 10,3.000 14.000 14,3.000 11.000 14,4.000 14.000 13,2.000 21.000 6,4.000 31.000-4,3.000 32.000-3,3.000 31.000-3,4.000 21.000-4,7.000 14.000-5,6.000 11.000-6,7.000 14.000-5,0.000 0.000-4,-2.000-8.000-5,-3.000-10.000-4,-3.000-9.000-3,-1.000-5.000-8,4.000 0.000-7,3.000 0.000-9,3.000 0.000-9,-4.000-8.000-9,-8.000-16.000-13,-10.000-15.000-10,-9.000-15.000-12,-2.000-25.000 0,6.000-30.000 11,7.000-32.000 13,6.000-30.000 12,3.000-19.000 6,0.000-2.000 0,0.000-3.000 1,0.000-3.000 1</inkml:trace>
</inkml:ink>
</file>

<file path=ppt/ink/ink3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4:58"/>
    </inkml:context>
    <inkml:brush xml:id="br0">
      <inkml:brushProperty name="width" value="0.042659405618906" units="cm"/>
      <inkml:brushProperty name="height" value="0.042659405618906" units="cm"/>
      <inkml:brushProperty name="color" value="#f2395b"/>
      <inkml:brushProperty name="ignorePressure" value="0"/>
    </inkml:brush>
  </inkml:definitions>
  <inkml:trace contextRef="#ctx0" brushRef="#br0">79850.000 57450.000 515,'45.000'-111.000'0,"-9.000"28.000"0,-10.000 28.000 0,-8.000 29.000 0,10.000 5.000 4,31.000-15.000 8,32.000-15.000 8,31.000-16.000 8,13.000-2.000 4,-2.000 13.000-3,-3.000 12.000-1,-3.000 13.000-1,-1.000 9.000-3,4.000 6.000-6,3.000 7.000-5,3.000 6.000-5,-7.000 3.000-2,-15.000 0.000 0,-15.000 0.000 0,-16.000 0.000 0,-24.000 0.000-10,-31.000 0.000-22,-31.000 0.000-23,-31.000 0.000-21,-12.000-4.000-3,10.000-5.000 17,10.000-7.000 15,9.000-5.000 17,6.000-4.000 12,3.000 0.000 7,3.000 0.000 9,4.000 0.000 8,1.000 0.000 8,0.000 0.000 8,0.000 0.000 8,0.000 0.000 9,-4.000 7.000 3,-5.000 17.000 1,-7.000 15.000 0,-5.000 16.000 1,-6.000 15.000-4,-3.000 16.000-5,-3.000 15.000-7,-2.000 17.000-5,0.000 3.000-5,7.000-5.000-2,6.000-7.000-3,7.000-5.000-2,10.000-15.000-13,16.000-22.000-19,15.000-22.000-22,17.000-21.000-20,10.000-24.000-6,6.000-25.000 9,7.000-25.000 8,6.000-25.000 9,-1.000-8.000 9,-5.000 9.000 9,-7.000 10.000 9,-5.000 10.000 9,-8.000 10.000 7,-5.000 13.000 7,-7.000 12.000 5,-5.000 13.000 6,-11.000 13.000 2,-11.000 17.000-3,-14.000 15.000-2,-11.000 16.000-4,-17.000 21.000-4,-18.000 29.000-6,-19.000 28.000-7,-18.000 28.000-6,-6.000 12.000-6,10.000-3.000-4,10.000-3.000-6,9.000-2.000-5,9.000-14.000-1,9.000-21.000 1,10.000-22.000 2,10.000-22.000 1,13.000-18.000 5,19.000-11.000 8,19.000-14.000 8,19.000-11.000 7,10.000-9.000 4,4.000-3.000 0,3.000-3.000-2,3.000-2.000 0,-4.000-1.000-2,-8.000 3.000-2,-10.000 3.000-3,-9.000 4.000-3,-9.000 7.000-1,-5.000 13.000-2,-7.000 12.000 0,-5.000 13.000-2,-12.000 9.000 0,-16.000 6.000 0,-15.000 7.000 2,-15.000 6.000 1,-7.000-1.000 1,3.000-5.000 1,3.000-7.000 2,4.000-5.000 1,4.000-9.000 1,6.000-9.000 2,7.000-10.000 2,6.000-8.000 1,9.000-8.000 4,13.000-2.000 8,12.000-3.000 7,13.000-3.000 7,12.000-4.000 1,13.000-3.000-4,12.000-3.000-5,13.000-2.000-4,4.000-1.000-3,-3.000 3.000-2,-3.000 3.000-1,-2.000 4.000-2,-5.000 2.000 0,-2.000 4.000-1,-3.000 3.000 0,-3.000 3.000 1,-6.000 3.000-2,-5.000 3.000 0,-7.000 3.000-3,-5.000 4.000-1,-9.000 2.000-1,-9.000 4.000 1,-10.000 3.000 1,-8.000 3.000 2,-12.000 4.000-3,-12.000 7.000-3,-13.000 6.000-4,-12.000 7.000-4,-9.000 0.000-4,-2.000-2.000-4,-3.000-3.000-4,-3.000-3.000-4,-1.000-7.000-3,4.000-9.000-2,3.000-10.000-2,3.000-8.000-3,3.000-12.000 0,3.000-12.000 1,3.000-13.000 1,4.000-12.000 1,4.000-12.000 2,6.000-8.000 4,7.000-10.000 4,6.000-9.000 3,6.000-4.000 7,6.000 4.000 7,7.000 3.000 8,6.000 3.000 7,3.000 6.000 7,0.000 9.000 6,0.000 10.000 5,0.000 10.000 6,6.000 7.000 2,13.000 6.000-1,12.000 7.000 0,13.000 6.000-1,9.000 12.000-3,6.000 19.000-2,7.000 19.000-4,6.000 19.000-3,3.000 12.000-4,0.000 6.000-5,0.000 7.000-4,0.000 6.000-5,-4.000 1.000-7,-5.000-3.000-9,-7.000-3.000-10,-5.000-2.000-8,-8.000-9.000-13,-5.000-12.000-13,-7.000-13.000-14,-5.000-12.000-13</inkml:trace>
</inkml:ink>
</file>

<file path=ppt/ink/ink3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4:59"/>
    </inkml:context>
    <inkml:brush xml:id="br0">
      <inkml:brushProperty name="width" value="0.044029463082552" units="cm"/>
      <inkml:brushProperty name="height" value="0.044029463082552" units="cm"/>
      <inkml:brushProperty name="color" value="#f2395b"/>
      <inkml:brushProperty name="ignorePressure" value="0"/>
    </inkml:brush>
  </inkml:definitions>
  <inkml:trace contextRef="#ctx0" brushRef="#br0">84050.000 57450.000 499,'-68.000'-25.000'3,"17.000"0.000"6,15.000 0.000 5,16.000 0.000 7,12.000 3.000 1,9.000 6.000-3,10.000 7.000-3,10.000 6.000-2,11.000 1.000-3,17.000-3.000 1,15.000-3.000-1,16.000-2.000-1,9.000-3.000 0,3.000 1.000 2,3.000-1.000 0,4.000 1.000 1,-6.000 2.000 0,-11.000 7.000 0,-14.000 6.000 0,-11.000 7.000 0,-11.000 5.000 1,-5.000 7.000 1,-7.000 6.000 1,-5.000 7.000 2,-9.000 10.000-1,-9.000 16.000 1,-10.000 15.000-2,-8.000 17.000 0,-12.000 8.000-1,-12.000 4.000-2,-13.000 3.000-1,-12.000 3.000-3,-10.000-1.000-1,-6.000-2.000-5,-6.000-3.000-2,-6.000-3.000-4,-4.000-7.000-4,1.000-9.000-4,-1.000-10.000-6,1.000-8.000-4,4.000-11.000-4,9.000-8.000-2,10.000-10.000-3,10.000-9.000-2,7.000-10.000 0,6.000-9.000 2,7.000-10.000 1,6.000-8.000 3,6.000-15.000 0,6.000-19.000 0,7.000-18.000 1,6.000-19.000 0,7.000-10.000 3,10.000 1.000 8,10.000-1.000 7,9.000 1.000 7,2.000 5.000 6,-2.000 14.000 3,-3.000 11.000 5,-3.000 14.000 5,2.000 11.000 7,10.000 14.000 14,10.000 11.000 12,9.000 14.000 13,4.000 10.000 0,1.000 9.000-14,-1.000 10.000-12,1.000 10.000-14,-3.000 4.000-7,-2.000 0.000-1,-3.000 0.000-1,-3.000 0.000-1,-4.000-2.000-9,-3.000-3.000-13,-3.000-3.000-15,-2.000-2.000-15,-5.000-11.000-13,-2.000-15.000-12,-3.000-15.000-13,-3.000-16.000-12</inkml:trace>
</inkml:ink>
</file>

<file path=ppt/ink/ink3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4:59"/>
    </inkml:context>
    <inkml:brush xml:id="br0">
      <inkml:brushProperty name="width" value="0.0553283914923668" units="cm"/>
      <inkml:brushProperty name="height" value="0.0553283914923668" units="cm"/>
      <inkml:brushProperty name="color" value="#f2395b"/>
      <inkml:brushProperty name="ignorePressure" value="0"/>
    </inkml:brush>
  </inkml:definitions>
  <inkml:trace contextRef="#ctx0" brushRef="#br0">85050.000 57800.000 397,'31.000'-138.000'16,"13.000"26.000"2,12.000 24.000 3,13.000 26.000 4,13.000 15.000-1,17.000 6.000-1,15.000 7.000-2,16.000 6.000-2,5.000 3.000-2,-2.000 0.000-2,-3.000 0.000 0,-3.000 0.000-2,-9.000 1.000-2,-11.000 4.000 0,-14.000 3.000-2,-11.000 3.000-1,-12.000 3.000-3,-9.000 3.000-3,-10.000 3.000-4,-8.000 4.000-3,-15.000-3.000-5,-19.000-5.000-5,-18.000-7.000-6,-19.000-5.000-6,-10.000-6.000-1,1.000-3.000 4,-1.000-3.000 3,1.000-2.000 3,-3.000-8.000 3,-2.000-8.000 3,-3.000-10.000 3,-3.000-9.000 2,1.000-2.000 4,6.000 6.000 4,7.000 7.000 4,6.000 6.000 5,4.000 4.000 4,4.000 4.000 6,3.000 3.000 6,3.000 3.000 7,3.000 17.000 6,3.000 31.000 5,3.000 32.000 7,4.000 31.000 6,2.000 28.000-1,4.000 25.000-9,3.000 25.000-10,3.000 25.000-8,-2.000 21.000-7,-6.000 20.000-3,-6.000 18.000-3,-6.000 20.000-4,-4.000-4.000-4,1.000-25.000-7,-1.000-25.000-7,1.000-25.000-7,1.000-21.000-5,3.000-15.000-3,3.000-15.000-4,4.000-16.000-4,-4.000-18.000-2,-9.000-18.000-3,-10.000-19.000-1,-8.000-18.000-3,-9.000-18.000 2,-6.000-16.000 6,-6.000-15.000 5,-6.000-15.000 7,-1.000-12.000 4,7.000-6.000 3,6.000-6.000 5,7.000-6.000 3,7.000-7.000 4,9.000-6.000 1,10.000-6.000 2,10.000-6.000 3,11.000-1.000 0,17.000 7.000 2,15.000 6.000 2,16.000 7.000 0,15.000 4.000 0,16.000 3.000-4,15.000 3.000-2,17.000 4.000-4,5.000 5.000-5,-3.000 10.000-12,-3.000 10.000-9,-2.000 9.000-11,-3.000 4.000-4,1.000 1.000 1,-1.000-1.000 1,1.000 1.000 2,-12.000-1.000 2,-21.000 1.000 6,-22.000-1.000 5,-22.000 1.000 5</inkml:trace>
</inkml:ink>
</file>

<file path=ppt/ink/ink3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5:00"/>
    </inkml:context>
    <inkml:brush xml:id="br0">
      <inkml:brushProperty name="width" value="0.0482052229344845" units="cm"/>
      <inkml:brushProperty name="height" value="0.0482052229344845" units="cm"/>
      <inkml:brushProperty name="color" value="#f2395b"/>
      <inkml:brushProperty name="ignorePressure" value="0"/>
    </inkml:brush>
  </inkml:definitions>
  <inkml:trace contextRef="#ctx0" brushRef="#br0">88650.000 56750.000 456,'29.000'-90.000'27,"10.000"23.000"3,10.000 22.000 1,9.000 22.000 2,4.000 13.000-1,1.000 7.000-2,-1.000 6.000-3,1.000 7.000-3,-4.000 8.000-1,-6.000 14.000-3,-6.000 11.000-1,-6.000 14.000-2,-9.000 16.000-1,-8.000 22.000-1,-10.000 22.000-1,-9.000 23.000-1,-10.000 11.000-1,-9.000 4.000-1,-10.000 3.000 0,-8.000 3.000-1,-4.000-5.000-2,3.000-12.000-4,3.000-13.000-3,4.000-12.000-4,4.000-16.000-2,6.000-19.000-2,7.000-18.000-2,6.000-19.000 0,10.000-19.000-2,17.000-19.000-1,15.000-18.000-2,16.000-19.000 0,13.000-19.000 0,14.000-19.000 1,11.000-18.000 2,14.000-19.000 0,2.000-12.000 2,-6.000-2.000-1,-6.000-3.000 0,-6.000-3.000 0,-10.000-2.000 0,-12.000 0.000 0,-13.000 0.000 1,-12.000 0.000-1,-12.000 4.000 1,-8.000 10.000 0,-10.000 10.000 1,-9.000 9.000-1,-7.000 9.000 3,-3.000 9.000 2,-3.000 10.000 3,-2.000 10.000 3,-6.000 8.000 1,-6.000 10.000-1,-6.000 10.000-1,-6.000 9.000-1,2.000 13.000 10,14.000 20.000 18,11.000 18.000 20,14.000 20.000 19,8.000 11.000 3,7.000 7.000-15,6.000 6.000-15,7.000 7.000-14,4.000 4.000-11,3.000 3.000-9,3.000 3.000-9,4.000 4.000-9,7.000 1.000-9,13.000 0.000-13,12.000 0.000-11,13.000 0.000-12,1.000-8.000-1,-9.000-16.000 10,-10.000-15.000 9,-8.000-15.000 10,-8.000-11.000 1,-2.000-2.000-6,-3.000-3.000-8,-3.000-3.000-7</inkml:trace>
</inkml:ink>
</file>

<file path=ppt/ink/ink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1:59"/>
    </inkml:context>
    <inkml:brush xml:id="br0">
      <inkml:brushProperty name="width" value="0.0362167730927467" units="cm"/>
      <inkml:brushProperty name="height" value="0.0362167730927467" units="cm"/>
      <inkml:brushProperty name="color" value="#000000"/>
      <inkml:brushProperty name="ignorePressure" value="0"/>
    </inkml:brush>
  </inkml:definitions>
  <inkml:trace contextRef="#ctx0" brushRef="#br0">57350.000 23450.000 607,'-193.000'87.000'12,"67.000"-24.000"13,65.000-26.000 11,66.000-24.000 14,45.000-17.000 1,25.000-5.000-6,25.000-7.000-8,25.000-5.000-7,20.000-4.000-5,16.000 0.000-3,15.000 0.000-5,17.000 0.000-4,5.000 1.000-2,-3.000 4.000-3,-3.000 3.000-2,-2.000 3.000-2,-8.000 1.000-4,-8.000 1.000-4,-10.000-1.000-5,-9.000 1.000-6,-13.000-3.000-3,-16.000-2.000-4,-15.000-3.000-3,-15.000-3.000-4,-15.000-2.000-4,-12.000 0.000-5,-13.000 0.000-6,-12.000 0.000-5,-13.000-2.000 1,-12.000-3.000 5,-13.000-3.000 6,-12.000-2.000 6,-7.000 0.000 6,1.000 7.000 4,-1.000 6.000 6,1.000 7.000 5</inkml:trace>
</inkml:ink>
</file>

<file path=ppt/ink/ink3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5:00"/>
    </inkml:context>
    <inkml:brush xml:id="br0">
      <inkml:brushProperty name="width" value="0.0413521379232407" units="cm"/>
      <inkml:brushProperty name="height" value="0.0413521379232407" units="cm"/>
      <inkml:brushProperty name="color" value="#f2395b"/>
      <inkml:brushProperty name="ignorePressure" value="0"/>
    </inkml:brush>
  </inkml:definitions>
  <inkml:trace contextRef="#ctx0" brushRef="#br0">92600.000 56100.000 532,'-13.000'-68.000'60,"26.000"17.000"-5,24.000 15.000-5,26.000 16.000-6,12.000 13.000-7,0.000 14.000-11,0.000 11.000-12,0.000 14.000-11,-4.000 5.000-7,-5.000 1.000-2,-7.000-1.000-3,-5.000 1.000-3,-12.000 2.000-3,-16.000 7.000-5,-15.000 6.000-5,-15.000 7.000-4,-20.000 7.000-3,-21.000 9.000-2,-22.000 10.000-1,-22.000 10.000-1,-11.000 4.000 2,0.000 0.000 4,0.000 0.000 6,0.000 0.000 4,4.000-8.000 4,10.000-16.000 3,10.000-15.000 4,9.000-15.000 4,7.000-12.000 6,7.000-6.000 10,6.000-6.000 8,7.000-6.000 11,11.000-6.000 8,20.000-2.000 10,18.000-3.000 9,20.000-3.000 9,16.000-1.000 0,16.000 4.000-10,15.000 3.000-9,17.000 3.000-11,8.000 3.000-8,4.000 3.000-6,3.000 3.000-6,3.000 4.000-6,-2.000 2.000-2,-6.000 4.000 0,-6.000 3.000 0,-6.000 3.000 1,-12.000-1.000-6,-15.000-2.000-16,-15.000-3.000-14,-16.000-3.000-15,-8.000-4.000-11,0.000-3.000-9,0.000-3.000-9,0.000-2.000-8</inkml:trace>
</inkml:ink>
</file>

<file path=ppt/ink/ink3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5:02"/>
    </inkml:context>
    <inkml:brush xml:id="br0">
      <inkml:brushProperty name="width" value="0.0463194660842419" units="cm"/>
      <inkml:brushProperty name="height" value="0.0463194660842419" units="cm"/>
      <inkml:brushProperty name="color" value="#f2395b"/>
      <inkml:brushProperty name="ignorePressure" value="0"/>
    </inkml:brush>
  </inkml:definitions>
  <inkml:trace contextRef="#ctx0" brushRef="#br0">95550.000 55550.000 474,'21.000'-35.000'11,"-5.000"32.000"21,-7.000 31.000 22,-5.000 32.000 20,-4.000 15.000 3,0.000 0.000-17,0.000 0.000-17,0.000 0.000-17,-2.000 1.000-14,-3.000 4.000-11,-3.000 3.000-11,-2.000 3.000-10,14.000-26.000-10,35.000-52.000-12,35.000-53.000-10,34.000-53.000-11,13.000-23.000 3,-5.000 10.000 14,-7.000 10.000 15,-5.000 9.000 15,-14.000 12.000 13,-18.000 16.000 12,-19.000 15.000 11,-18.000 17.000 13,-15.000 16.000 6,-9.000 19.000 4,-10.000 19.000 4,-8.000 19.000 3,-17.000 18.000-6,-21.000 19.000-14,-22.000 19.000-15,-22.000 19.000-15,-10.000 5.000-8,4.000-5.000 0,3.000-7.000 0,3.000-5.000-2,7.000-12.000-2,14.000-16.000-5,11.000-15.000-5,14.000-15.000-5,14.000-14.000 0,20.000-8.000 2,18.000-10.000 5,20.000-9.000 2,11.000-5.000 6,7.000 0.000 7,6.000 0.000 8,7.000 0.000 6,0.000 1.000 3,-2.000 4.000 0,-3.000 3.000 0,-3.000 3.000-1,-6.000 9.000 0,-5.000 16.000-2,-7.000 15.000-2,-5.000 17.000-1,-9.000 11.000-1,-9.000 10.000 0,-10.000 10.000-1,-8.000 9.000-1,-11.000 4.000 0,-8.000 1.000-2,-10.000-1.000-1,-9.000 1.000-2,-2.000-3.000-1,6.000-2.000 1,7.000-3.000-1,6.000-3.000 0,3.000-6.000-1,0.000-5.000-1,0.000-7.000-3,0.000-5.000-1,1.000-11.000-1,4.000-11.000 1,3.000-14.000 1,3.000-11.000-1,-2.000-12.000 2,-6.000-9.000 2,-6.000-10.000 1,-6.000-8.000 3,-4.000-14.000-1,1.000-15.000 0,-1.000-15.000-2,1.000-16.000 0,1.000-12.000 0,3.000-5.000 0,3.000-7.000-1,4.000-5.000 0,7.000-6.000 1,13.000-3.000-1,12.000-3.000 1,13.000-2.000 0,16.000-3.000 1,23.000 1.000 1,22.000-1.000 1,22.000 1.000 2,12.000 5.000 0,3.000 14.000-1,3.000 11.000 0,4.000 14.000 0,-1.000 8.000-1,-3.000 7.000-1,-3.000 6.000-1,-2.000 7.000-1,-6.000 4.000 2,-6.000 3.000 3,-6.000 3.000 4,-6.000 4.000 3,-12.000 2.000 2,-15.000 4.000 0,-15.000 3.000-1,-16.000 3.000 0,-16.000 10.000 3,-16.000 20.000 8,-15.000 18.000 7,-15.000 20.000 8,-7.000 13.000-1,3.000 9.000-7,3.000 10.000-9,4.000 10.000-8,4.000 0.000-5,6.000-5.000-3,7.000-7.000-2,6.000-5.000-2,10.000-8.000-1,17.000-5.000 2,15.000-7.000 3,16.000-5.000 1,4.000-1.000 3,-6.000 6.000 3,-6.000 7.000 4,-6.000 6.000 3,-6.000 6.000 2,-2.000 6.000-1,-3.000 7.000 1,-3.000 6.000-1,-6.000 4.000 0,-5.000 4.000-3,-7.000 3.000-2,-5.000 3.000-1,-3.000 1.000-2,4.000 1.000-2,3.000-1.000 0,3.000 1.000-1,-1.000 7.000-4,-2.000 16.000-7,-3.000 15.000-5,-3.000 17.000-6,-7.000 8.000-5,-9.000 4.000-4,-10.000 3.000-4,-8.000 3.000-4,-11.000-5.000-6,-8.000-12.000-6,-10.000-13.000-7,-9.000-12.000-7,-1.000-18.000-1,10.000-21.000 8,10.000-22.000 6,9.000-22.000 6</inkml:trace>
</inkml:ink>
</file>

<file path=ppt/ink/ink3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5:02"/>
    </inkml:context>
    <inkml:brush xml:id="br0">
      <inkml:brushProperty name="width" value="0.0432827100157738" units="cm"/>
      <inkml:brushProperty name="height" value="0.0432827100157738" units="cm"/>
      <inkml:brushProperty name="color" value="#f2395b"/>
      <inkml:brushProperty name="ignorePressure" value="0"/>
    </inkml:brush>
  </inkml:definitions>
  <inkml:trace contextRef="#ctx0" brushRef="#br0">98550.000 56450.000 508,'23.000'-24.000'5,"-3.000"4.000"9,-3.000 3.000 11,-2.000 3.000 9,-1.000 6.000 3,3.000 9.000-3,3.000 10.000-4,4.000 10.000-3,-1.000 14.000 0,-3.000 23.000 4,-3.000 22.000 4,-2.000 22.000 4,-8.000 13.000-1,-8.000 7.000-6,-10.000 6.000-6,-9.000 7.000-6,-5.000-7.000-4,0.000-19.000-5,0.000-18.000-4,0.000-19.000-3,7.000-24.000-15,17.000-28.000-25,15.000-28.000-24,16.000-27.000-24,15.000-26.000-6,16.000-22.000 13,15.000-22.000 13,17.000-21.000 12,-1.000-1.000 12,-16.000 22.000 11,-15.000 22.000 9,-15.000 23.000 11,-14.000 27.000 16,-8.000 34.000 22,-10.000 35.000 22,-9.000 35.000 22,-9.000 16.000 4,-5.000 1.000-15,-7.000-1.000-15,-5.000 1.000-14,-4.000-4.000-11,0.000-6.000-5,0.000-6.000-5,0.000-6.000-6,9.000-16.000-15,19.000-25.000-26,19.000-25.000-24,19.000-25.000-26</inkml:trace>
</inkml:ink>
</file>

<file path=ppt/ink/ink3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5:02"/>
    </inkml:context>
    <inkml:brush xml:id="br0">
      <inkml:brushProperty name="width" value="0.043456494808197" units="cm"/>
      <inkml:brushProperty name="height" value="0.043456494808197" units="cm"/>
      <inkml:brushProperty name="color" value="#f2395b"/>
      <inkml:brushProperty name="ignorePressure" value="0"/>
    </inkml:brush>
  </inkml:definitions>
  <inkml:trace contextRef="#ctx0" brushRef="#br0">100100.000 56350.000 506,'48.000'-80.000'0,"-3.000"-9.000"0,-3.000-10.000 0,-2.000-8.000 0,-6.000 5.000 6,-6.000 22.000 13,-6.000 22.000 12,-6.000 23.000 12,-9.000 19.000 8,-8.000 19.000 4,-10.000 19.000 3,-9.000 19.000 3,-15.000 16.000-5,-18.000 17.000-11,-19.000 15.000-12,-18.000 16.000-12,-12.000 9.000-10,-3.000 3.000-8,-3.000 3.000-7,-2.000 4.000-7,-1.000 1.000-11,3.000 0.000-11,3.000 0.000-12,4.000 0.000-11,11.000-13.000-6,23.000-24.000 2,22.000-26.000 2,22.000-24.000 1,13.000-18.000 6,7.000-9.000 9,6.000-10.000 9,7.000-8.000 9</inkml:trace>
</inkml:ink>
</file>

<file path=ppt/ink/ink3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5:02"/>
    </inkml:context>
    <inkml:brush xml:id="br0">
      <inkml:brushProperty name="width" value="0.0364674925804138" units="cm"/>
      <inkml:brushProperty name="height" value="0.0364674925804138" units="cm"/>
      <inkml:brushProperty name="color" value="#f2395b"/>
      <inkml:brushProperty name="ignorePressure" value="0"/>
    </inkml:brush>
  </inkml:definitions>
  <inkml:trace contextRef="#ctx0" brushRef="#br0">99400.000 56850.000 603,'70.000'-15.000'3,"-9.000"23.000"6,-10.000 22.000 6,-8.000 22.000 7,-11.000 16.000 7,-8.000 14.000 8,-10.000 11.000 8,-9.000 14.000 8,-5.000 5.000 0,0.000 1.000-9,0.000-1.000-8,0.000 1.000-8,-4.000-7.000-11,-5.000-12.000-12,-7.000-13.000-11,-5.000-12.000-13,-3.000-10.000-15,4.000-6.000-16,3.000-6.000-18,3.000-6.000-17</inkml:trace>
</inkml:ink>
</file>

<file path=ppt/ink/ink3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5:03"/>
    </inkml:context>
    <inkml:brush xml:id="br0">
      <inkml:brushProperty name="width" value="0.0518398024141788" units="cm"/>
      <inkml:brushProperty name="height" value="0.0518398024141788" units="cm"/>
      <inkml:brushProperty name="color" value="#f2395b"/>
      <inkml:brushProperty name="ignorePressure" value="0"/>
    </inkml:brush>
  </inkml:definitions>
  <inkml:trace contextRef="#ctx0" brushRef="#br0">100700.000 56650.000 424,'93.000'-24.000'-19,"-11.000"4.000"17,-14.000 3.000 17,-11.000 3.000 18,-7.000 3.000 7,0.000 3.000-4,0.000 3.000-4,0.000 4.000-4,-2.000 2.000-2,-3.000 4.000 1,-3.000 3.000-1,-2.000 3.000 1,-5.000 10.000 0,-2.000 20.000-1,-3.000 18.000 0,-3.000 20.000 0,-6.000 17.000-1,-5.000 20.000-3,-7.000 18.000-2,-5.000 20.000-3,-6.000 8.000-1,-3.000 1.000 1,-3.000-1.000-1,-2.000 1.000 1,-8.000-7.000-1,-8.000-12.000-3,-10.000-13.000-2,-9.000-12.000-3,-7.000-13.000-5,-3.000-12.000-5,-3.000-13.000-7,-2.000-12.000-6,-3.000-13.000-8,1.000-12.000-10,-1.000-13.000-10,1.000-12.000-9,1.000-12.000-3,3.000-8.000 8,3.000-10.000 6,4.000-9.000 6,4.000-13.000 6,6.000-16.000 3,7.000-15.000 3,6.000-15.000 4,7.000-15.000 2,10.000-12.000 3,10.000-13.000 3,9.000-12.000 2,10.000-1.000 3,14.000 14.000 3,11.000 11.000 3,14.000 14.000 3,2.000 13.000 1,-6.000 16.000 0,-6.000 15.000-1,-6.000 17.000-1,-4.000 14.000 4,1.000 17.000 6,-1.000 15.000 6,1.000 16.000 6,-4.000 12.000 2,-6.000 9.000-2,-6.000 10.000-2,-6.000 10.000-3,-6.000 0.000-3,-2.000-5.000-4,-3.000-7.000-5,-3.000-5.000-3,-7.000-8.000-6,-9.000-5.000-7,-10.000-7.000-6,-8.000-5.000-8,-6.000-6.000-6,1.000-3.000-7,-1.000-3.000-8,1.000-2.000-7</inkml:trace>
</inkml:ink>
</file>

<file path=ppt/ink/ink3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6:13"/>
    </inkml:context>
    <inkml:brush xml:id="br0">
      <inkml:brushProperty name="width" value="0.0635224208235741" units="cm"/>
      <inkml:brushProperty name="height" value="0.0635224208235741" units="cm"/>
      <inkml:brushProperty name="color" value="#f2395b"/>
      <inkml:brushProperty name="ignorePressure" value="0"/>
    </inkml:brush>
  </inkml:definitions>
  <inkml:trace contextRef="#ctx0" brushRef="#br0">23100.000 6650.000 346,'-93.000'-22.000'20,"17.000"6.000"-3,15.000 7.000-1,16.000 6.000-4,9.000 3.000 3,3.000 0.000 5,3.000 0.000 7,4.000 0.000 5,11.000 0.000 2,23.000 0.000-1,22.000 0.000-1,22.000 0.000-1,12.000 3.000-3,3.000 6.000-2,3.000 7.000-2,4.000 6.000-3,1.000 1.000-2,0.000-3.000-1,0.000-3.000-2,0.000-2.000 0,-2.000-3.000-2,-3.000 1.000-2,-3.000-1.000-1,-2.000 1.000-2,-3.000-1.000 0,1.000 1.000-1,-1.000-1.000 0,1.000 1.000-1,-3.000-3.000 1,-2.000-2.000-1,-3.000-3.000 1,-3.000-3.000-1,-1.000-1.000 0,4.000 4.000-2,3.000 3.000-1,3.000 3.000-1,-1.000-1.000-1,-2.000-2.000 0,-3.000-3.000 0,-3.000-3.000 1,5.000-1.000-1,17.000 4.000 2,15.000 3.000 0,16.000 3.000 0,7.000 1.000 1,1.000 1.000-1,-1.000-1.000-1,1.000 1.000 0,1.000-3.000-1,3.000-2.000 1,3.000-3.000-1,4.000-3.000 0,1.000-2.000 0,0.000 0.000 0,0.000 0.000 0,0.000 0.000 1,0.000-2.000-1,0.000-3.000 0,0.000-3.000 1,0.000-2.000-1,0.000-1.000 0,0.000 3.000 0,0.000 3.000-2,0.000 4.000 0,0.000 1.000 0,0.000 0.000-1,0.000 0.000-1,0.000 0.000 0,0.000 0.000 0,0.000 0.000-1,0.000 0.000 0,0.000 0.000-1,-2.000 0.000 1,-3.000 0.000-1,-3.000 0.000 1,-2.000 0.000 0,0.000 3.000 1,7.000 6.000-1,6.000 7.000 1,7.000 6.000 0,4.000 1.000 1,3.000-3.000 2,3.000-3.000 1,4.000-2.000 1,4.000-5.000 1,6.000-2.000-1,7.000-3.000 0,6.000-3.000 0,4.000-2.000 0,4.000 0.000-2,3.000 0.000-1,3.000 0.000 0,1.000 0.000-2,1.000 0.000 1,-1.000 0.000 0,1.000 0.000-1,-4.000 0.000 0,-6.000 0.000 0,-6.000 0.000-1,-6.000 0.000-1,-4.000 1.000 1,1.000 4.000 0,-1.000 3.000-1,1.000 3.000 1,-4.000 1.000 1,-6.000 1.000-2,-6.000-1.000 1,-6.000 1.000-1,-7.000-1.000 0,-6.000 1.000 1,-6.000-1.000 1,-6.000 1.000 0,-4.000-1.000 1,1.000 1.000-1,-1.000-1.000 0,1.000 1.000 0,-1.000-3.000 0,1.000-2.000 0,-1.000-3.000 0,1.000-3.000 0,-3.000-2.000 1,-2.000 0.000 0,-3.000 0.000 1,-3.000 0.000 0,-1.000 0.000 0,4.000 0.000 0,3.000 0.000 0,3.000 0.000 0,-1.000 1.000-1,-2.000 4.000 1,-3.000 3.000-1,-3.000 3.000 0,-1.000 1.000 0,4.000 1.000 0,3.000-1.000 0,3.000 1.000 0,3.000-3.000 1,3.000-2.000-1,3.000-3.000 0,4.000-3.000 1,1.000-2.000 0,0.000 0.000 0,0.000 0.000 0,0.000 0.000 1,0.000-2.000 1,0.000-3.000-1,0.000-3.000 1,0.000-2.000 0,3.000-1.000 0,6.000 3.000-1,7.000 3.000 1,6.000 4.000-1,-2.000-1.000 0,-9.000-3.000-1,-10.000-3.000 0,-8.000-2.000-2,-6.000-1.000 0,1.000 3.000 1,-1.000 3.000 0,1.000 4.000 1,-3.000 1.000 0,-2.000 0.000 0,-3.000 0.000 0,-3.000 0.000 0,-2.000 0.000 0,0.000 0.000 0,0.000 0.000 0,0.000 0.000 0,1.000 0.000 0,4.000 0.000 0,3.000 0.000 0,3.000 0.000 0,3.000 0.000 1,3.000 0.000-1,3.000 0.000 1,4.000 0.000 0,2.000 0.000 1,4.000 0.000-1,3.000 0.000-1,3.000 0.000 1,3.000-4.000-1,3.000-5.000 0,3.000-7.000 0,4.000-5.000 1,-1.000-3.000-1,-3.000 4.000 0,-3.000 3.000 0,-2.000 3.000 0,-5.000 1.000 0,-2.000 1.000 1,-3.000-1.000-1,-3.000 1.000 1,1.000-3.000 0,6.000-2.000 0,7.000-3.000-1,6.000-3.000 1,1.000 1.000 0,-3.000 6.000 0,-3.000 7.000 2,-2.000 6.000 0,-1.000 1.000 0,3.000-3.000 0,3.000-3.000 0,4.000-2.000-1,1.000-3.000 0,0.000 1.000-1,0.000-1.000-1,0.000 1.000 0,0.000-1.000 0,0.000 1.000 0,0.000-1.000 1,0.000 1.000-1,0.000 1.000 1,0.000 3.000-1,0.000 3.000 0,0.000 4.000-2,-4.000 1.000 1,-5.000 0.000-1,-7.000 0.000 1,-5.000 0.000 1,-4.000 0.000-1,0.000 0.000 1,0.000 0.000-1,0.000 0.000 1,-2.000 1.000 0,-3.000 4.000 1,-3.000 3.000 0,-2.000 3.000 2,2.000-1.000-1,9.000-2.000 0,10.000-3.000 0,10.000-3.000-1,5.000-2.000 0,4.000 0.000-1,3.000 0.000 1,3.000 0.000-1,3.000-2.000 0,3.000-3.000-1,3.000-3.000 1,4.000-2.000-1,-1.000-3.000 0,-3.000 1.000-1,-3.000-1.000 1,-2.000 1.000-1,-1.000 1.000 1,3.000 3.000-1,3.000 3.000 1,4.000 4.000 0,1.000 1.000 0,0.000 0.000 0,0.000 0.000 1,0.000 0.000-1,0.000-2.000 0,0.000-3.000 1,0.000-3.000-1,0.000-2.000 0,-4.000-3.000-1,-5.000 1.000 0,-7.000-1.000 0,-5.000 1.000-1,-6.000-1.000 0,-3.000 1.000 0,-3.000-1.000 0,-2.000 1.000 0,-1.000-1.000 0,3.000 1.000 0,3.000-1.000 0,4.000 1.000 0,-4.000 1.000-1,-9.000 3.000 0,-10.000 3.000-1,-8.000 4.000-1,-11.000 1.000-1,-8.000 0.000-1,-10.000 0.000-1,-9.000 0.000 0,-10.000-4.000-4,-9.000-5.000-7,-10.000-7.000-5,-8.000-5.000-8,-11.000-6.000-1,-8.000-3.000 2,-10.000-3.000 2,-9.000-2.000 2,-2.000-5.000 0,6.000-2.000-3,7.000-3.000-2,6.000-3.000-4,1.000-1.000 0,-3.000 4.000 1,-3.000 3.000 1,-2.000 3.000 1</inkml:trace>
</inkml:ink>
</file>

<file path=ppt/ink/ink3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6:14"/>
    </inkml:context>
    <inkml:brush xml:id="br0">
      <inkml:brushProperty name="width" value="0.0456446968019009" units="cm"/>
      <inkml:brushProperty name="height" value="0.0456446968019009" units="cm"/>
      <inkml:brushProperty name="color" value="#f2395b"/>
      <inkml:brushProperty name="ignorePressure" value="0"/>
    </inkml:brush>
  </inkml:definitions>
  <inkml:trace contextRef="#ctx0" brushRef="#br0">30900.000 1100.000 481,'0.000'-41.000'9,"0.000"19.000"17,0.000 19.000 17,0.000 19.000 17,0.000 16.000 4,0.000 17.000-10,0.000 15.000-10,0.000 16.000-9,-5.000 13.000-6,-9.000 14.000-4,-10.000 11.000-3,-8.000 14.000-3,-11.000 7.000-2,-8.000 3.000-2,-10.000 3.000-1,-9.000 4.000-2,-5.000 8.000-2,0.000 17.000-2,0.000 15.000-2,0.000 16.000-2,0.000 4.000-2,0.000-6.000-1,0.000-6.000-3,0.000-6.000-1,1.000-10.000-2,4.000-12.000-1,3.000-13.000-2,3.000-12.000-1,3.000-15.000 0,3.000-15.000 1,3.000-15.000 1,4.000-16.000 1,2.000-12.000-1,4.000-5.000-3,3.000-7.000-3,3.000-5.000-2,4.000-25.000-5,7.000-40.000-8,6.000-40.000-7,7.000-41.000-7,19.000-40.000-5,35.000-36.000-2,35.000-39.000 0,34.000-36.000-2,6.000-1.000 3,-22.000 38.000 8,-22.000 37.000 8,-21.000 38.000 7</inkml:trace>
</inkml:ink>
</file>

<file path=ppt/ink/ink3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6:14"/>
    </inkml:context>
    <inkml:brush xml:id="br0">
      <inkml:brushProperty name="width" value="0.0439972206950188" units="cm"/>
      <inkml:brushProperty name="height" value="0.0439972206950188" units="cm"/>
      <inkml:brushProperty name="color" value="#f2395b"/>
      <inkml:brushProperty name="ignorePressure" value="0"/>
    </inkml:brush>
  </inkml:definitions>
  <inkml:trace contextRef="#ctx0" brushRef="#br0">30900.000 1250.000 500,'43.000'-160.000'10,"-11.000"32.000"5,-14.000 31.000 4,-11.000 32.000 5,-11.000 18.000 4,-5.000 6.000 5,-7.000 7.000 5,-5.000 6.000 5,-8.000 12.000 1,-5.000 19.000-3,-7.000 19.000-3,-5.000 19.000-2,-9.000 18.000-6,-9.000 19.000-5,-10.000 19.000-6,-8.000 19.000-6,-4.000 7.000-3,3.000-3.000 0,3.000-3.000-1,4.000-2.000 1,2.000-8.000-6,4.000-8.000-7,3.000-10.000-9,3.000-9.000-9,4.000-9.000-6,7.000-5.000-5,6.000-7.000-5,7.000-5.000-6</inkml:trace>
</inkml:ink>
</file>

<file path=ppt/ink/ink3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6:14"/>
    </inkml:context>
    <inkml:brush xml:id="br0">
      <inkml:brushProperty name="width" value="0.0442940182983875" units="cm"/>
      <inkml:brushProperty name="height" value="0.0442940182983875" units="cm"/>
      <inkml:brushProperty name="color" value="#f2395b"/>
      <inkml:brushProperty name="ignorePressure" value="0"/>
    </inkml:brush>
  </inkml:definitions>
  <inkml:trace contextRef="#ctx0" brushRef="#br0">31000.000 750.000 496,'51.000'6.000'49,"4.000"13.000"-1,3.000 12.000-3,3.000 13.000-2,3.000 9.000 1,3.000 6.000 4,3.000 7.000 4,4.000 6.000 4,1.000-2.000-6,0.000-9.000-13,0.000-10.000-14,0.000-8.000-15,-2.000-6.000-11,-3.000 1.000-12,-3.000-1.000-11,-2.000 1.000-11,-8.000-1.000-4,-8.000 1.000 6,-10.000-1.000 6,-9.000 1.000 4,-7.000-1.000-3,-3.000 1.000-14,-3.000-1.000-12,-2.000 1.000-13</inkml:trace>
</inkml:ink>
</file>

<file path=ppt/ink/ink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1:59"/>
    </inkml:context>
    <inkml:brush xml:id="br0">
      <inkml:brushProperty name="width" value="0.0408177003264427" units="cm"/>
      <inkml:brushProperty name="height" value="0.0408177003264427" units="cm"/>
      <inkml:brushProperty name="color" value="#000000"/>
      <inkml:brushProperty name="ignorePressure" value="0"/>
    </inkml:brush>
  </inkml:definitions>
  <inkml:trace contextRef="#ctx0" brushRef="#br0">58650.000 20650.000 538,'-68.000'-61.000'23,"17.000"28.000"10,15.000 28.000 11,16.000 29.000 11,7.000 22.000 2,1.000 20.000-8,-1.000 18.000-7,1.000 20.000-7,-1.000 16.000-6,1.000 16.000-3,-1.000 15.000-5,1.000 17.000-3,-3.000 10.000-5,-2.000 6.000-3,-3.000 7.000-5,-3.000 6.000-3,-2.000 3.000-7,0.000 0.000-7,0.000 0.000-7,0.000 0.000-8,3.000-15.000-7,6.000-27.000-5,7.000-28.000-6,6.000-28.000-5,3.000-23.000-3,0.000-15.000 0,0.000-15.000 2,0.000-16.000-1</inkml:trace>
</inkml:ink>
</file>

<file path=ppt/ink/ink3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6:15"/>
    </inkml:context>
    <inkml:brush xml:id="br0">
      <inkml:brushProperty name="width" value="0.0477341078221798" units="cm"/>
      <inkml:brushProperty name="height" value="0.0477341078221798" units="cm"/>
      <inkml:brushProperty name="color" value="#f2395b"/>
      <inkml:brushProperty name="ignorePressure" value="0"/>
    </inkml:brush>
  </inkml:definitions>
  <inkml:trace contextRef="#ctx0" brushRef="#br0">39500.000 1000.000 460,'4.000'-36.000'63,"10.000"28.000"-3,10.000 28.000-3,9.000 29.000-4,4.000 13.000-4,1.000 1.000-7,-1.000-1.000-7,1.000 1.000-7,-4.000 10.000-4,-6.000 22.000-1,-6.000 22.000-2,-6.000 23.000-1,-4.000 8.000-3,1.000-3.000-4,-1.000-3.000-4,1.000-2.000-4,-4.000 2.000-2,-6.000 9.000 1,-6.000 10.000 1,-6.000 10.000 1,-7.000 4.000-4,-6.000 0.000-5,-6.000 0.000-7,-6.000 0.000-7,-2.000-8.000-6,3.000-16.000-7,3.000-15.000-7,4.000-15.000-7,1.000-17.000-3,0.000-15.000 2,0.000-15.000 2,0.000-16.000 1,0.000-10.000 2,0.000-3.000 1,0.000-3.000 1,0.000-2.000 1</inkml:trace>
</inkml:ink>
</file>

<file path=ppt/ink/ink3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6:15"/>
    </inkml:context>
    <inkml:brush xml:id="br0">
      <inkml:brushProperty name="width" value="0.0477900542318821" units="cm"/>
      <inkml:brushProperty name="height" value="0.0477900542318821" units="cm"/>
      <inkml:brushProperty name="color" value="#f2395b"/>
      <inkml:brushProperty name="ignorePressure" value="0"/>
    </inkml:brush>
  </inkml:definitions>
  <inkml:trace contextRef="#ctx0" brushRef="#br0">38800.000 3000.000 460,'-13.000'-41.000'37,"26.000"19.000"8,24.000 19.000 8,26.000 19.000 7,8.000 15.000-2,-5.000 13.000-12,-7.000 12.000-11,-5.000 13.000-12,-8.000 12.000-7,-5.000 13.000-1,-7.000 12.000-2,-5.000 13.000-1,-8.000 7.000-1,-5.000 4.000-3,-7.000 3.000-1,-5.000 3.000-2,-4.000-5.000-2,0.000-12.000-3,0.000-13.000-2,0.000-12.000-2,0.000-12.000 0,0.000-8.000 0,0.000-10.000 1,0.000-9.000 2,6.000-13.000 2,13.000-16.000 3,12.000-15.000 5,13.000-15.000 4,21.000-28.000 2,32.000-36.000 1,31.000-39.000 1,32.000-36.000 2,27.000-39.000-6,26.000-36.000-10,24.000-39.000-10,26.000-36.000-11,-9.000 5.000-6,-40.000 51.000 0,-40.000 49.000 0,-41.000 51.000-2,-26.000 29.000-8,-8.000 9.000-17,-10.000 10.000-19,-9.000 10.000-16</inkml:trace>
</inkml:ink>
</file>

<file path=ppt/ink/ink3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6:22"/>
    </inkml:context>
    <inkml:brush xml:id="br0">
      <inkml:brushProperty name="width" value="0.0439050048589706" units="cm"/>
      <inkml:brushProperty name="height" value="0.0439050048589706" units="cm"/>
      <inkml:brushProperty name="color" value="#f2395b"/>
      <inkml:brushProperty name="ignorePressure" value="0"/>
    </inkml:brush>
  </inkml:definitions>
  <inkml:trace contextRef="#ctx0" brushRef="#br0">81250.000 36700.000 501,'0.000'-35.000'10,"0.000"32.000"21,0.000 31.000 21,0.000 32.000 21,-4.000 18.000 4,-5.000 6.000-14,-7.000 7.000-14,-5.000 6.000-13,-6.000 9.000-9,-3.000 13.000-6,-3.000 12.000-4,-2.000 13.000-6,-5.000 7.000-3,-2.000 4.000 0,-3.000 3.000-1,-3.000 3.000-2,-2.000-4.000-1,0.000-8.000-6,0.000-10.000-4,0.000-9.000-5,4.000-13.000-5,10.000-16.000-3,10.000-15.000-3,9.000-15.000-4,6.000-23.000-7,3.000-28.000-10,3.000-28.000-10,4.000-27.000-9,2.000-17.000-2,4.000-3.000 8,3.000-3.000 7,3.000-2.000 6</inkml:trace>
</inkml:ink>
</file>

<file path=ppt/ink/ink3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6:22"/>
    </inkml:context>
    <inkml:brush xml:id="br0">
      <inkml:brushProperty name="width" value="0.0367528349161148" units="cm"/>
      <inkml:brushProperty name="height" value="0.0367528349161148" units="cm"/>
      <inkml:brushProperty name="color" value="#f2395b"/>
      <inkml:brushProperty name="ignorePressure" value="0"/>
    </inkml:brush>
  </inkml:definitions>
  <inkml:trace contextRef="#ctx0" brushRef="#br0">81250.000 36550.000 598,'21.000'-25.000'2,"-5.000"0.000"6,-7.000 0.000 4,-5.000 0.000 4,-9.000 12.000 10,-9.000 26.000 11,-10.000 24.000 14,-8.000 26.000 11,-12.000 16.000-1,-12.000 10.000-14,-13.000 10.000-17,-12.000 9.000-14,-9.000 1.000-8,-2.000-6.000 1,-3.000-6.000-1,-3.000-6.000 1,5.000-9.000-10,17.000-8.000-16,15.000-10.000-18,16.000-9.000-17,12.000-15.000-9,9.000-18.000-1,10.000-19.000 0,10.000-18.000-2</inkml:trace>
</inkml:ink>
</file>

<file path=ppt/ink/ink3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6:22"/>
    </inkml:context>
    <inkml:brush xml:id="br0">
      <inkml:brushProperty name="width" value="0.0383570417761803" units="cm"/>
      <inkml:brushProperty name="height" value="0.0383570417761803" units="cm"/>
      <inkml:brushProperty name="color" value="#f2395b"/>
      <inkml:brushProperty name="ignorePressure" value="0"/>
    </inkml:brush>
  </inkml:definitions>
  <inkml:trace contextRef="#ctx0" brushRef="#br0">81350.000 36600.000 573,'26.000'-18.000'67,"4.000"17.000"0,3.000 15.000 1,3.000 16.000 1,3.000 10.000-8,3.000 7.000-14,3.000 6.000-16,4.000 7.000-15,-1.000 4.000-15,-3.000 3.000-16,-3.000 3.000-14,-2.000 4.000-15</inkml:trace>
</inkml:ink>
</file>

<file path=ppt/ink/ink3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6:23"/>
    </inkml:context>
    <inkml:brush xml:id="br0">
      <inkml:brushProperty name="width" value="0.0484533756971359" units="cm"/>
      <inkml:brushProperty name="height" value="0.0484533756971359" units="cm"/>
      <inkml:brushProperty name="color" value="#f2395b"/>
      <inkml:brushProperty name="ignorePressure" value="0"/>
    </inkml:brush>
  </inkml:definitions>
  <inkml:trace contextRef="#ctx0" brushRef="#br0">80850.000 39900.000 454,'1.000'-61.000'56,"4.000"28.000"0,3.000 28.000 0,3.000 29.000 1,1.000 16.000-4,1.000 7.000-7,-1.000 6.000-5,1.000 7.000-7,-3.000 7.000-4,-2.000 9.000-4,-3.000 10.000-4,-3.000 10.000-3,-4.000-4.000-3,-3.000-16.000-4,-3.000-15.000-2,-2.000-15.000-4,-3.000-6.000-2,1.000 7.000-2,-1.000 6.000-4,1.000 7.000-1,-4.000 11.000-5,-6.000 20.000-5,-6.000 18.000-5,-6.000 20.000-6,-4.000 5.000-6,1.000-6.000-6,-1.000-6.000-7,1.000-6.000-7,4.000-13.000-2,9.000-19.000 3,10.000-18.000 3,10.000-19.000 3</inkml:trace>
</inkml:ink>
</file>

<file path=ppt/ink/ink3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6:23"/>
    </inkml:context>
    <inkml:brush xml:id="br0">
      <inkml:brushProperty name="width" value="0.0439592264592648" units="cm"/>
      <inkml:brushProperty name="height" value="0.0439592264592648" units="cm"/>
      <inkml:brushProperty name="color" value="#f2395b"/>
      <inkml:brushProperty name="ignorePressure" value="0"/>
    </inkml:brush>
  </inkml:definitions>
  <inkml:trace contextRef="#ctx0" brushRef="#br0">80350.000 40900.000 500,'-24.000'-24.000'3,"4.000"4.000"4,3.000 3.000 6,3.000 3.000 6,3.000 9.000 4,3.000 16.000 5,3.000 15.000 4,4.000 17.000 5,4.000 8.000 1,6.000 4.000-3,7.000 3.000-3,6.000 3.000-3,-1.000 4.000-2,-5.000 7.000-3,-7.000 6.000-1,-5.000 7.000-2,-6.000 5.000-2,-3.000 7.000-1,-3.000 6.000-2,-2.000 7.000-1,-5.000-3.000-1,-2.000-8.000-4,-3.000-10.000-1,-3.000-9.000-3,8.000-16.000-4,23.000-22.000-7,22.000-22.000-6,22.000-21.000-6,26.000-32.000-2,31.000-41.000 4,32.000-40.000 2,31.000-40.000 4,12.000-21.000-3,-6.000 0.000-9,-6.000 0.000-7,-6.000 0.000-9,-18.000 14.000-7,-28.000 28.000-8,-28.000 28.000-8,-27.000 29.000-7</inkml:trace>
</inkml:ink>
</file>

<file path=ppt/ink/ink3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6:25"/>
    </inkml:context>
    <inkml:brush xml:id="br0">
      <inkml:brushProperty name="width" value="0.0452762171626091" units="cm"/>
      <inkml:brushProperty name="height" value="0.0452762171626091" units="cm"/>
      <inkml:brushProperty name="color" value="#f2395b"/>
      <inkml:brushProperty name="ignorePressure" value="0"/>
    </inkml:brush>
  </inkml:definitions>
  <inkml:trace contextRef="#ctx0" brushRef="#br0">81050.000 12600.000 485,'70.000'0.000'116,"-9.000"0.000"-28,-10.000 0.000-27,-8.000 0.000-27,2.000 0.000-12,16.000 0.000 3,15.000 0.000 3,17.000 0.000 4,8.000 0.000 0,4.000 0.000-6,3.000 0.000-5,3.000 0.000-6,-5.000 0.000-4,-12.000 0.000-8,-13.000 0.000-5,-12.000 0.000-6,-10.000 1.000-11,-6.000 4.000-14,-6.000 3.000-14,-6.000 3.000-15,-12.000 1.000-5,-15.000 1.000 5,-15.000-1.000 5,-16.000 1.000 5,-13.000-1.000 5,-9.000 1.000 7,-10.000-1.000 6,-8.000 1.000 6,-1.000-1.000 6,9.000 1.000 5,10.000-1.000 5,10.000 1.000 4</inkml:trace>
</inkml:ink>
</file>

<file path=ppt/ink/ink3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6:25"/>
    </inkml:context>
    <inkml:brush xml:id="br0">
      <inkml:brushProperty name="width" value="0.0529387556016445" units="cm"/>
      <inkml:brushProperty name="height" value="0.0529387556016445" units="cm"/>
      <inkml:brushProperty name="color" value="#f2395b"/>
      <inkml:brushProperty name="ignorePressure" value="0"/>
    </inkml:brush>
  </inkml:definitions>
  <inkml:trace contextRef="#ctx0" brushRef="#br0">81500.000 12950.000 415,'-74.000'23.000'2,"4.000"-3.000"5,3.000-3.000 3,3.000-2.000 5,7.000-1.000 4,14.000 3.000 2,11.000 3.000 3,14.000 4.000 4,7.000 4.000-1,3.000 6.000-3,3.000 7.000-4,4.000 6.000-3,1.000 1.000-1,0.000-3.000 0,0.000-3.000 1,0.000-2.000 0,0.000 2.000 2,0.000 9.000 3,0.000 10.000 4,0.000 10.000 3,0.000 13.000 0,0.000 19.000-2,0.000 19.000-3,0.000 19.000-4,0.000 7.000-1,0.000-3.000-3,0.000-3.000-1,0.000-2.000-2,-2.000-3.000-1,-3.000 1.000-1,-3.000-1.000-1,-2.000 1.000-1,-6.000-3.000-6,-6.000-2.000-9,-6.000-3.000-9,-6.000-3.000-11,-2.000-6.000-6,3.000-5.000-5,3.000-7.000-4,4.000-5.000-4,4.000-11.000-1,6.000-11.000 4,7.000-14.000 3,6.000-11.000 3,1.000-17.000 2,-3.000-18.000 0,-3.000-19.000 1,-2.000-18.000-1,-1.000-10.000 1,3.000 0.000 3,3.000 0.000 3,4.000 0.000 2</inkml:trace>
</inkml:ink>
</file>

<file path=ppt/ink/ink3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6:25"/>
    </inkml:context>
    <inkml:brush xml:id="br0">
      <inkml:brushProperty name="width" value="0.0529190562665462" units="cm"/>
      <inkml:brushProperty name="height" value="0.0529190562665462" units="cm"/>
      <inkml:brushProperty name="color" value="#f2395b"/>
      <inkml:brushProperty name="ignorePressure" value="0"/>
    </inkml:brush>
  </inkml:definitions>
  <inkml:trace contextRef="#ctx0" brushRef="#br0">81000.000 15000.000 415,'25.000'-93.000'14,"0.000"17.000"5,0.000 15.000 5,0.000 16.000 5,4.000 10.000 3,10.000 7.000 0,10.000 6.000 1,9.000 7.000 1,9.000 4.000-3,9.000 3.000-3,10.000 3.000-4,10.000 4.000-4,4.000 2.000-3,0.000 4.000 1,0.000 3.000-1,0.000 3.000 0,-5.000-1.000-3,-9.000-2.000-6,-10.000-3.000-6,-8.000-3.000-5,-8.000-2.000-3,-2.000 0.000-1,-3.000 0.000-1,-3.000 0.000-1,-6.000-10.000-4,-5.000-18.000-9,-7.000-19.000-8,-5.000-18.000-9,-8.000-9.000 0,-5.000 4.000 6,-7.000 3.000 7,-5.000 3.000 6,-4.000 1.000 4,0.000 1.000 1,0.000-1.000 2,0.000 1.000 1,-4.000 5.000 3,-5.000 14.000 4,-7.000 11.000 5,-5.000 14.000 5,-4.000 7.000 5,0.000 3.000 6,0.000 3.000 5,0.000 4.000 6,-4.000 4.000 3,-5.000 6.000-2,-7.000 7.000 1,-5.000 6.000-2,-6.000 10.000 0,-3.000 17.000-1,-3.000 15.000-1,-2.000 16.000-1,0.000 7.000-1,7.000 1.000-1,6.000-1.000-2,7.000 1.000-1,7.000-4.000-2,9.000-6.000-3,10.000-6.000-1,10.000-6.000-2,7.000-4.000-1,6.000 1.000 0,7.000-1.000 0,6.000 1.000 1,10.000-4.000-2,17.000-6.000-2,15.000-6.000-3,16.000-6.000-2,7.000-6.000-8,1.000-2.000-11,-1.000-3.000-11,1.000-3.000-12,1.000-6.000-6,3.000-5.000-3,3.000-7.000-2,4.000-5.000-1,-7.000-4.000 1,-16.000 0.000 5,-15.000 0.000 6,-15.000 0.000 4,-11.000-2.000 4,-2.000-3.000-1,-3.000-3.000 1,-3.000-2.000 0</inkml:trace>
</inkml:ink>
</file>

<file path=ppt/ink/ink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1:59"/>
    </inkml:context>
    <inkml:brush xml:id="br0">
      <inkml:brushProperty name="width" value="0.0394363887608051" units="cm"/>
      <inkml:brushProperty name="height" value="0.0394363887608051" units="cm"/>
      <inkml:brushProperty name="color" value="#000000"/>
      <inkml:brushProperty name="ignorePressure" value="0"/>
    </inkml:brush>
  </inkml:definitions>
  <inkml:trace contextRef="#ctx0" brushRef="#br0">59400.000 22500.000 557,'-27.000'53.000'14,"-3.000"6.000"11,-3.000 7.000 9,-2.000 6.000 11,-8.000 7.000 3,-8.000 10.000-7,-10.000 10.000-4,-9.000 9.000-7,-10.000 6.000-2,-9.000 3.000 0,-10.000 3.000 1,-8.000 4.000-1,-11.000 8.000-3,-8.000 17.000-7,-10.000 15.000-8,-9.000 16.000-8,-2.000 10.000-3,6.000 7.000 1,7.000 6.000 0,6.000 7.000 2,7.000-9.000-3,10.000-21.000-5,10.000-22.000-5,9.000-22.000-4,6.000-15.000-10,3.000-5.000-14,3.000-7.000-14,4.000-5.000-14,7.000-15.000-4,13.000-22.000 9,12.000-22.000 8,13.000-21.000 8</inkml:trace>
</inkml:ink>
</file>

<file path=ppt/ink/ink3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6:26"/>
    </inkml:context>
    <inkml:brush xml:id="br0">
      <inkml:brushProperty name="width" value="0.0419413186609745" units="cm"/>
      <inkml:brushProperty name="height" value="0.0419413186609745" units="cm"/>
      <inkml:brushProperty name="color" value="#f2395b"/>
      <inkml:brushProperty name="ignorePressure" value="0"/>
    </inkml:brush>
  </inkml:definitions>
  <inkml:trace contextRef="#ctx0" brushRef="#br0">83350.000 11700.000 524,'6.000'-90.000'108,"13.000"23.000"-21,12.000 22.000-22,13.000 22.000-22,10.000 15.000-11,10.000 9.000-2,10.000 10.000-3,9.000 10.000-2,-2.000 7.000-4,-12.000 6.000-4,-13.000 7.000-6,-12.000 6.000-4,-10.000 4.000-5,-6.000 4.000-2,-6.000 3.000-2,-6.000 3.000-3,-9.000-1.000-3,-8.000-2.000-5,-10.000-3.000-4,-9.000-3.000-5,-12.000-1.000-1,-11.000 4.000 0,-14.000 3.000 0,-11.000 3.000 0,-1.000-5.000 2,13.000-12.000 3,12.000-13.000 3,13.000-12.000 4,13.000-9.000 4,17.000-2.000 6,15.000-3.000 6,16.000-3.000 6,10.000-2.000 4,7.000 0.000 0,6.000 0.000 1,7.000 0.000 1,-1.000 1.000-2,-6.000 4.000-2,-6.000 3.000-2,-6.000 3.000-4,-16.000 10.000-2,-25.000 20.000-5,-25.000 18.000-5,-25.000 20.000-3,-15.000 6.000-4,-2.000-2.000-3,-3.000-3.000-2,-3.000-3.000-2,-6.000 1.000-2,-5.000 6.000-1,-7.000 7.000-2,-5.000 6.000-1,5.000-8.000-5,19.000-22.000-7,19.000-22.000-8,19.000-21.000-7</inkml:trace>
</inkml:ink>
</file>

<file path=ppt/ink/ink3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6:26"/>
    </inkml:context>
    <inkml:brush xml:id="br0">
      <inkml:brushProperty name="width" value="0.038727693259716" units="cm"/>
      <inkml:brushProperty name="height" value="0.038727693259716" units="cm"/>
      <inkml:brushProperty name="color" value="#f2395b"/>
      <inkml:brushProperty name="ignorePressure" value="0"/>
    </inkml:brush>
  </inkml:definitions>
  <inkml:trace contextRef="#ctx0" brushRef="#br0">84200.000 12300.000 568,'34.000'-22.000'94,"19.000"6.000"-11,19.000 7.000-11,19.000 6.000-12,10.000 3.000-12,4.000 0.000-12,3.000 0.000-12,3.000 0.000-12,-2.000 0.000-10,-6.000 0.000-6,-6.000 0.000-8,-6.000 0.000-6,-10.000 0.000-3,-12.000 0.000 2,-13.000 0.000 4,-12.000 0.000 2,-12.000-5.000-9,-8.000-9.000-19,-10.000-10.000-18,-9.000-8.000-20</inkml:trace>
</inkml:ink>
</file>

<file path=ppt/ink/ink3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26:26"/>
    </inkml:context>
    <inkml:brush xml:id="br0">
      <inkml:brushProperty name="width" value="0.0458350852131844" units="cm"/>
      <inkml:brushProperty name="height" value="0.0458350852131844" units="cm"/>
      <inkml:brushProperty name="color" value="#f2395b"/>
      <inkml:brushProperty name="ignorePressure" value="0"/>
    </inkml:brush>
  </inkml:definitions>
  <inkml:trace contextRef="#ctx0" brushRef="#br0">85100.000 11300.000 479,'-46.000'-38.000'53,"10.000"26.000"13,10.000 24.000 14,9.000 26.000 13,7.000 22.000-5,7.000 23.000-22,6.000 22.000-21,7.000 22.000-23,0.000 15.000-15,-2.000 9.000-7,-3.000 10.000-7,-3.000 10.000-8,-4.000 2.000-4,-3.000-3.000 1,-3.000-3.000 0,-2.000-2.000 0,-5.000-17.000-11,-2.000-28.000-20,-3.000-28.000-21,-3.000-27.000-20</inkml:trace>
</inkml:ink>
</file>

<file path=ppt/ink/ink3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2:30"/>
    </inkml:context>
    <inkml:brush xml:id="br0">
      <inkml:brushProperty name="width" value="0.0473557226359844" units="cm"/>
      <inkml:brushProperty name="height" value="0.0473557226359844" units="cm"/>
      <inkml:brushProperty name="color" value="#f2395b"/>
      <inkml:brushProperty name="ignorePressure" value="0"/>
    </inkml:brush>
  </inkml:definitions>
  <inkml:trace contextRef="#ctx0" brushRef="#br0">81800.000 25150.000 464,'-61.000'-66.000'72,"28.000"19.000"-8,28.000 19.000-7,29.000 19.000-9,16.000 7.000-6,7.000-3.000-7,6.000-3.000-7,7.000-2.000-6,4.000-3.000-7,3.000 1.000-5,3.000-1.000-5,4.000 1.000-7,-1.000-1.000-2,-3.000 1.000-1,-3.000-1.000 1,-2.000 1.000-1,-6.000 1.000-2,-6.000 3.000-2,-6.000 3.000-3,-6.000 4.000-2,-6.000 4.000-2,-2.000 6.000 0,-3.000 7.000 0,-3.000 6.000 0,-9.000 7.000 7,-11.000 10.000 15,-14.000 10.000 14,-11.000 9.000 15,-9.000 10.000 4,-3.000 14.000-5,-3.000 11.000-6,-2.000 14.000-5,-1.000 0.000-5,3.000-8.000-2,3.000-10.000-4,4.000-9.000-2,2.000-5.000-3,4.000 0.000-1,3.000 0.000-1,3.000 0.000-2,-1.000 4.000-1,-2.000 10.000 0,-3.000 10.000 1,-3.000 9.000-1,-1.000-2.000-1,4.000-12.000 0,3.000-13.000-2,3.000-12.000-2,3.000-9.000-1,3.000-2.000-4,3.000-3.000-3,4.000-3.000-3,1.000-4.000-3,0.000-3.000-4,0.000-3.000-2,0.000-2.000-4</inkml:trace>
</inkml:ink>
</file>

<file path=ppt/ink/ink3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2:30"/>
    </inkml:context>
    <inkml:brush xml:id="br0">
      <inkml:brushProperty name="width" value="0.0423116944730282" units="cm"/>
      <inkml:brushProperty name="height" value="0.0423116944730282" units="cm"/>
      <inkml:brushProperty name="color" value="#f2395b"/>
      <inkml:brushProperty name="ignorePressure" value="0"/>
    </inkml:brush>
  </inkml:definitions>
  <inkml:trace contextRef="#ctx0" brushRef="#br0">81400.000 27750.000 519,'-40.000'-47.000'34,"23.000"6.000"7,22.000 7.000 7,22.000 6.000 8,16.000 4.000 0,14.000 4.000-9,11.000 3.000-8,14.000 3.000-8,8.000 1.000-6,7.000 1.000-3,6.000-1.000-3,7.000 1.000-3,-1.000 1.000-2,-6.000 3.000-2,-6.000 3.000-3,-6.000 4.000-1,-6.000 2.000-4,-2.000 4.000-9,-3.000 3.000-6,-3.000 3.000-7,-7.000 3.000-9,-9.000 3.000-8,-10.000 3.000-8,-8.000 4.000-9,-8.000 1.000-4,-2.000 0.000-2,-3.000 0.000-1,-3.000 0.000-1</inkml:trace>
</inkml:ink>
</file>

<file path=ppt/ink/ink3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2:31"/>
    </inkml:context>
    <inkml:brush xml:id="br0">
      <inkml:brushProperty name="width" value="0.0410828664898872" units="cm"/>
      <inkml:brushProperty name="height" value="0.0410828664898872" units="cm"/>
      <inkml:brushProperty name="color" value="#f2395b"/>
      <inkml:brushProperty name="ignorePressure" value="0"/>
    </inkml:brush>
  </inkml:definitions>
  <inkml:trace contextRef="#ctx0" brushRef="#br0">83800.000 26750.000 535,'50.000'-22.000'80,"0.000"6.000"-17,0.000 7.000-16,0.000 6.000-17,0.000 3.000-8,0.000 0.000 2,0.000 0.000 1,0.000 0.000 2,-4.000 4.000-2,-5.000 10.000-5,-7.000 10.000-5,-5.000 9.000-6,-6.000 6.000-3,-3.000 3.000-3,-3.000 3.000-3,-2.000 4.000-2,-9.000 4.000-1,-12.000 6.000 0,-13.000 7.000 0,-12.000 6.000 1,-9.000 3.000-1,-2.000 0.000-1,-3.000 0.000 0,-3.000 0.000-2,-1.000-2.000 0,4.000-3.000 2,3.000-3.000 1,3.000-2.000 1,3.000-3.000 2,3.000 1.000 2,3.000-1.000 4,4.000 1.000 2,11.000-6.000 2,23.000-8.000 1,22.000-10.000 2,22.000-9.000 2,13.000-10.000-1,7.000-9.000-3,6.000-10.000-2,7.000-8.000-3,8.000-12.000-2,14.000-12.000-1,11.000-13.000-2,14.000-12.000-1,-6.000-1.000-1,-21.000 14.000-3,-22.000 11.000-1,-22.000 14.000-4,-15.000 10.000-7,-5.000 9.000-13,-7.000 10.000-13,-5.000 10.000-14,-9.000 4.000-6,-9.000 0.000 0,-10.000 0.000 0,-8.000 0.000 0</inkml:trace>
</inkml:ink>
</file>

<file path=ppt/ink/ink3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2:32"/>
    </inkml:context>
    <inkml:brush xml:id="br0">
      <inkml:brushProperty name="width" value="0.0497875064611435" units="cm"/>
      <inkml:brushProperty name="height" value="0.0497875064611435" units="cm"/>
      <inkml:brushProperty name="color" value="#f2395b"/>
      <inkml:brushProperty name="ignorePressure" value="0"/>
    </inkml:brush>
  </inkml:definitions>
  <inkml:trace contextRef="#ctx0" brushRef="#br0">81600.000 32600.000 441,'-41.000'23.000'89,"19.000"-3.000"-17,19.000-3.000-18,19.000-2.000-17,12.000-1.000-11,6.000 3.000-3,7.000 3.000-3,6.000 4.000-3,4.000-4.000-3,4.000-9.000-3,3.000-10.000-1,3.000-8.000-1,3.000-4.000-3,3.000 3.000-1,3.000 3.000-2,4.000 4.000-1,-4.000 1.000-3,-9.000 0.000-3,-10.000 0.000-3,-8.000 0.000-3,-6.000-2.000-2,1.000-3.000-1,-1.000-3.000-2,1.000-2.000-1,-7.000 3.000 2,-12.000 14.000 5,-13.000 11.000 5,-12.000 14.000 5,-10.000 10.000 4,-6.000 9.000 6,-6.000 10.000 4,-6.000 10.000 5,-2.000 0.000 1,3.000-5.000 1,3.000-7.000-2,4.000-5.000-1,1.000-3.000 0,0.000 4.000-1,0.000 3.000-1,0.000 3.000-1,3.000 1.000-1,6.000 1.000-2,7.000-1.000-3,6.000 1.000-1,3.000-1.000-3,0.000 1.000-1,0.000-1.000-3,0.000 1.000-1,0.000-3.000-2,0.000-2.000-5,0.000-3.000-4,0.000-3.000-3,0.000-4.000-2,0.000-3.000 3,0.000-3.000 1,0.000-2.000 3,0.000-3.000-9,0.000 1.000-18,0.000-1.000-18,0.000 1.000-18,-8.000-4.000-6,-16.000-6.000 8,-15.000-6.000 8,-15.000-6.000 7,-6.000-4.000 8,7.000 1.000 11,6.000-1.000 10,7.000 1.000 10,2.000 1.000 6,1.000 3.000 4,-1.000 3.000 3,1.000 4.000 3,7.000-4.000 9,16.000-9.000 13,15.000-10.000 14,17.000-8.000 14,11.000-8.000 3,10.000-2.000-7,10.000-3.000-7,9.000-3.000-7,2.000 1.000-5,-2.000 6.000-2,-3.000 7.000-2,-3.000 6.000-3,-2.000 3.000-3,0.000 0.000-5,0.000 0.000-5,0.000 0.000-5,1.000 0.000-6,4.000 0.000-7,3.000 0.000-5,3.000 0.000-8,-2.000 0.000-6,-6.000 0.000-6,-6.000 0.000-7,-6.000 0.000-7</inkml:trace>
</inkml:ink>
</file>

<file path=ppt/ink/ink3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2:33"/>
    </inkml:context>
    <inkml:brush xml:id="br0">
      <inkml:brushProperty name="width" value="0.051973432302475" units="cm"/>
      <inkml:brushProperty name="height" value="0.051973432302475" units="cm"/>
      <inkml:brushProperty name="color" value="#f2395b"/>
      <inkml:brushProperty name="ignorePressure" value="0"/>
    </inkml:brush>
  </inkml:definitions>
  <inkml:trace contextRef="#ctx0" brushRef="#br0">83000.000 34150.000 423,'25.000'-24.000'0,"0.000"4.000"1,0.000 3.000 1,0.000 3.000 1,0.000-1.000 3,0.000-2.000 5,0.000-3.000 5,0.000-3.000 5,1.000 1.000 4,4.000 6.000 3,3.000 7.000 3,3.000 6.000 3,-1.000 7.000-2,-2.000 10.000-7,-3.000 10.000-8,-3.000 9.000-7,-10.000 9.000-4,-16.000 9.000-2,-15.000 10.000-3,-15.000 10.000-1,-9.000 0.000-3,1.000-5.000-2,-1.000-7.000-2,1.000-5.000-2,2.000-6.000 0,7.000-3.000 3,6.000-3.000 3,7.000-2.000 2,13.000-6.000 5,22.000-6.000 6,22.000-6.000 7,23.000-6.000 5,8.000-4.000 4,-3.000 1.000-1,-3.000-1.000-1,-2.000 1.000-1,-6.000-1.000 0,-6.000 1.000-2,-6.000-1.000-2,-6.000 1.000 0,-7.000 2.000-3,-6.000 7.000-2,-6.000 6.000-2,-6.000 7.000-3,-7.000 11.000-1,-6.000 20.000 2,-6.000 18.000 0,-6.000 20.000 2,-9.000 10.000-2,-8.000 3.000-3,-10.000 3.000-3,-9.000 4.000-3,-7.000-4.000-3,-3.000-9.000-3,-3.000-10.000-5,-2.000-8.000-2,-1.000-9.000-6,3.000-6.000-3,3.000-6.000-6,4.000-6.000-5,2.000-10.000-4,4.000-12.000-4,3.000-13.000-5,3.000-12.000-4</inkml:trace>
</inkml:ink>
</file>

<file path=ppt/ink/ink3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2:33"/>
    </inkml:context>
    <inkml:brush xml:id="br0">
      <inkml:brushProperty name="width" value="0.0421206392347813" units="cm"/>
      <inkml:brushProperty name="height" value="0.0421206392347813" units="cm"/>
      <inkml:brushProperty name="color" value="#f2395b"/>
      <inkml:brushProperty name="ignorePressure" value="0"/>
    </inkml:brush>
  </inkml:definitions>
  <inkml:trace contextRef="#ctx0" brushRef="#br0">83950.000 32450.000 522,'-19.000'-24.000'69,"13.000"4.000"-6,12.000 3.000-5,13.000 3.000-7,13.000 3.000-4,17.000 3.000-4,15.000 3.000-5,16.000 4.000-5,5.000 1.000-4,-2.000 0.000-7,-3.000 0.000-7,-3.000 0.000-6,-7.000 1.000-8,-9.000 4.000-12,-10.000 3.000-10,-8.000 3.000-10</inkml:trace>
</inkml:ink>
</file>

<file path=ppt/ink/ink3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2:38"/>
    </inkml:context>
    <inkml:brush xml:id="br0">
      <inkml:brushProperty name="width" value="0.0386105738580227" units="cm"/>
      <inkml:brushProperty name="height" value="0.0386105738580227" units="cm"/>
      <inkml:brushProperty name="color" value="#f2395b"/>
      <inkml:brushProperty name="ignorePressure" value="0"/>
    </inkml:brush>
  </inkml:definitions>
  <inkml:trace contextRef="#ctx0" brushRef="#br0">91150.000 26350.000 569,'-25.000'-43.000'42,"0.000"17.000"-5,0.000 15.000-5,0.000 16.000-3,3.000 10.000-5,6.000 7.000-2,7.000 6.000-3,6.000 7.000-4,1.000 5.000 0,-3.000 7.000-1,-3.000 6.000 0,-2.000 7.000 1,-1.000 0.000-1,3.000-2.000 0,3.000-3.000-1,4.000-3.000 0,-1.000 2.000 0,-3.000 10.000-1,-3.000 10.000 1,-2.000 9.000-1,-3.000 6.000-1,1.000 3.000-2,-1.000 3.000 0,1.000 4.000-3,1.000 7.000 0,3.000 13.000-2,3.000 12.000-2,4.000 13.000 0,-1.000 2.000-3,-3.000-5.000-1,-3.000-7.000-3,-2.000-5.000-1,-3.000-6.000-1,1.000-3.000-1,-1.000-3.000 0,1.000-2.000 0,1.000-5.000-4,3.000-2.000-4,3.000-3.000-7,4.000-3.000-4,1.000-7.000-4,0.000-9.000 0,0.000-10.000 0,0.000-8.000-1,1.000-9.000 0,4.000-6.000 1,3.000-6.000 1,3.000-6.000 0,3.000-12.000 0,3.000-15.000 2,3.000-15.000 1,4.000-16.000 1,-1.000-10.000 3,-3.000-3.000 4,-3.000-3.000 5,-2.000-2.000 5</inkml:trace>
</inkml:ink>
</file>

<file path=ppt/ink/ink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1:59"/>
    </inkml:context>
    <inkml:brush xml:id="br0">
      <inkml:brushProperty name="width" value="0.0271163154393435" units="cm"/>
      <inkml:brushProperty name="height" value="0.0271163154393435" units="cm"/>
      <inkml:brushProperty name="color" value="#000000"/>
      <inkml:brushProperty name="ignorePressure" value="0"/>
    </inkml:brush>
  </inkml:definitions>
  <inkml:trace contextRef="#ctx0" brushRef="#br0">57800.000 25250.000 811,'35.000'-33.000'4,"23.000"-16.000"9,22.000-15.000 8,22.000-15.000 8,10.000-4.000 2,1.000 9.000-6,-1.000 10.000-6,1.000 10.000-6,1.000 8.000-4,3.000 10.000-1,3.000 10.000-1,4.000 9.000 0,-3.000 6.000-4,-5.000 3.000-6,-7.000 3.000-4,-5.000 4.000-5,-12.000 1.000-2,-16.000 0.000 1,-15.000 0.000 1,-15.000 0.000 2</inkml:trace>
</inkml:ink>
</file>

<file path=ppt/ink/ink3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2:38"/>
    </inkml:context>
    <inkml:brush xml:id="br0">
      <inkml:brushProperty name="width" value="0.0357229635119438" units="cm"/>
      <inkml:brushProperty name="height" value="0.0357229635119438" units="cm"/>
      <inkml:brushProperty name="color" value="#f2395b"/>
      <inkml:brushProperty name="ignorePressure" value="0"/>
    </inkml:brush>
  </inkml:definitions>
  <inkml:trace contextRef="#ctx0" brushRef="#br0">91900.000 27550.000 615,'-4.000'-61.000'18,"-5.000"28.000"10,-7.000 28.000 10,-5.000 29.000 9,-8.000 15.000 1,-5.000 3.000-10,-7.000 3.000-10,-5.000 4.000-10,-6.000 1.000-6,-3.000 0.000-4,-3.000 0.000-3,-2.000 0.000-3,-3.000 0.000-3,1.000 0.000-1,-1.000 0.000-3,1.000 0.000-2,1.000 0.000 0,3.000 0.000 2,3.000 0.000 0,4.000 0.000 2,4.000-5.000 1,6.000-9.000 1,7.000-10.000 2,6.000-8.000 2,6.000-4.000 0,6.000 3.000 0,7.000 3.000 0,6.000 4.000 0,10.000 2.000 2,17.000 4.000 3,15.000 3.000 4,16.000 3.000 3,7.000-1.000 1,1.000-2.000-2,-1.000-3.000-2,1.000-3.000-1,-1.000-4.000-3,1.000-3.000-1,-1.000-3.000-2,1.000-2.000-1,-4.000-1.000-5,-6.000 3.000-4,-6.000 3.000-5,-6.000 4.000-5,-4.000 1.000-7,1.000 0.000-9,-1.000 0.000-9,1.000 0.000-9,-3.000 0.000-4,-2.000 0.000 0,-3.000 0.000 2,-3.000 0.000-1</inkml:trace>
</inkml:ink>
</file>

<file path=ppt/ink/ink3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2:39"/>
    </inkml:context>
    <inkml:brush xml:id="br0">
      <inkml:brushProperty name="width" value="0.0328826047480106" units="cm"/>
      <inkml:brushProperty name="height" value="0.0328826047480106" units="cm"/>
      <inkml:brushProperty name="color" value="#f2395b"/>
      <inkml:brushProperty name="ignorePressure" value="0"/>
    </inkml:brush>
  </inkml:definitions>
  <inkml:trace contextRef="#ctx0" brushRef="#br0">92400.000 28200.000 669,'100.000'-69.000'116,"0.000"13.000"-27,0.000 12.000-27,0.000 13.000-28,-5.000 7.000-16,-9.000 4.000-9,-10.000 3.000-7,-8.000 3.000-7,-9.000 3.000-6,-6.000 3.000-4,-6.000 3.000-3,-6.000 4.000-3,-7.000 4.000-4,-6.000 6.000-2,-6.000 7.000-3,-6.000 6.000-3,-7.000 6.000 0,-6.000 6.000 2,-6.000 7.000 2,-6.000 6.000 2,-6.000-2.000 1,-2.000-9.000 0,-3.000-10.000 0,-3.000-8.000-2</inkml:trace>
</inkml:ink>
</file>

<file path=ppt/ink/ink3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2:39"/>
    </inkml:context>
    <inkml:brush xml:id="br0">
      <inkml:brushProperty name="width" value="0.0298785734921694" units="cm"/>
      <inkml:brushProperty name="height" value="0.0298785734921694" units="cm"/>
      <inkml:brushProperty name="color" value="#f2395b"/>
      <inkml:brushProperty name="ignorePressure" value="0"/>
    </inkml:brush>
  </inkml:definitions>
  <inkml:trace contextRef="#ctx0" brushRef="#br0">92800.000 28350.000 736,'-44.000'-16.000'7,"13.000"19.000"13,12.000 19.000 15,13.000 19.000 13,4.000 7.000 2,-3.000-3.000-11,-3.000-3.000-9,-2.000-2.000-11,-1.000-3.000-8,3.000 1.000-6,3.000-1.000-7,4.000 1.000-5,1.000-1.000-3,0.000 1.000 1,0.000-1.000-1,0.000 1.000 1,3.000-4.000-8,6.000-6.000-13,7.000-6.000-15,6.000-6.000-14,1.000-7.000-1,-3.000-6.000 10,-3.000-6.000 12,-2.000-6.000 9</inkml:trace>
</inkml:ink>
</file>

<file path=ppt/ink/ink3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2:39"/>
    </inkml:context>
    <inkml:brush xml:id="br0">
      <inkml:brushProperty name="width" value="0.0339368507266045" units="cm"/>
      <inkml:brushProperty name="height" value="0.0339368507266045" units="cm"/>
      <inkml:brushProperty name="color" value="#f2395b"/>
      <inkml:brushProperty name="ignorePressure" value="0"/>
    </inkml:brush>
  </inkml:definitions>
  <inkml:trace contextRef="#ctx0" brushRef="#br0">93400.000 28300.000 648,'-24.000'-18.000'100,"4.000"17.000"-21,3.000 15.000-23,3.000 16.000-21,1.000 9.000-13,1.000 3.000-4,-1.000 3.000-2,1.000 4.000-5,-1.000 1.000-3,1.000 0.000-3,-1.000 0.000-3,1.000 0.000-5,1.000 1.000-4,3.000 4.000-8,3.000 3.000-8,4.000 3.000-7,-1.000 1.000-4,-3.000 1.000-1,-3.000-1.000 0,-2.000 1.000-1</inkml:trace>
</inkml:ink>
</file>

<file path=ppt/ink/ink3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2:40"/>
    </inkml:context>
    <inkml:brush xml:id="br0">
      <inkml:brushProperty name="width" value="0.0315734855830669" units="cm"/>
      <inkml:brushProperty name="height" value="0.0315734855830669" units="cm"/>
      <inkml:brushProperty name="color" value="#f2395b"/>
      <inkml:brushProperty name="ignorePressure" value="0"/>
    </inkml:brush>
  </inkml:definitions>
  <inkml:trace contextRef="#ctx0" brushRef="#br0">92350.000 29500.000 696,'-55.000'-2.000'31,"41.000"-3.000"13,40.000-3.000 13,42.000-2.000 12,25.000-3.000-8,14.000 1.000-27,11.000-1.000-26,14.000 1.000-29,0.000 1.000-13,-8.000 3.000 0,-10.000 3.000-1,-9.000 4.000-1,-15.000 1.000 3,-18.000 0.000 6,-19.000 0.000 6,-18.000 0.000 5,-10.000 0.000 1,0.000 0.000-8,0.000 0.000-5,0.000 0.000-7</inkml:trace>
</inkml:ink>
</file>

<file path=ppt/ink/ink3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2:40"/>
    </inkml:context>
    <inkml:brush xml:id="br0">
      <inkml:brushProperty name="width" value="0.0323376543819904" units="cm"/>
      <inkml:brushProperty name="height" value="0.0323376543819904" units="cm"/>
      <inkml:brushProperty name="color" value="#f2395b"/>
      <inkml:brushProperty name="ignorePressure" value="0"/>
    </inkml:brush>
  </inkml:definitions>
  <inkml:trace contextRef="#ctx0" brushRef="#br0">94350.000 27850.000 680,'-35.000'-46.000'35,"32.000"10.000"3,31.000 10.000 3,32.000 9.000 1,15.000 6.000-1,0.000 3.000-5,0.000 3.000-5,0.000 4.000-6,0.000 1.000-6,0.000 0.000-9,0.000 0.000-8,0.000 0.000-9,-7.000 3.000-10,-11.000 6.000-10,-14.000 7.000-11,-11.000 6.000-11,-9.000 3.000-4,-3.000 0.000 1,-3.000 0.000 2,-2.000 0.000 1</inkml:trace>
</inkml:ink>
</file>

<file path=ppt/ink/ink3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2:40"/>
    </inkml:context>
    <inkml:brush xml:id="br0">
      <inkml:brushProperty name="width" value="0.0293919965624809" units="cm"/>
      <inkml:brushProperty name="height" value="0.0293919965624809" units="cm"/>
      <inkml:brushProperty name="color" value="#f2395b"/>
      <inkml:brushProperty name="ignorePressure" value="0"/>
    </inkml:brush>
  </inkml:definitions>
  <inkml:trace contextRef="#ctx0" brushRef="#br0">94350.000 28550.000 748,'-60.000'0.000'20,"32.000"0.000"9,31.000 0.000 11,32.000 0.000 9,19.000 0.000-1,10.000 0.000-13,10.000 0.000-13,9.000 0.000-14,4.000 1.000-10,1.000 4.000-10,-1.000 3.000-9,1.000 3.000-9,-4.000 1.000-5,-6.000 1.000 3,-6.000-1.000 0,-6.000 1.000 3,-10.000-1.000-1,-12.000 1.000-1,-13.000-1.000-3,-12.000 1.000-1</inkml:trace>
</inkml:ink>
</file>

<file path=ppt/ink/ink3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2:41"/>
    </inkml:context>
    <inkml:brush xml:id="br0">
      <inkml:brushProperty name="width" value="0.0351961180567741" units="cm"/>
      <inkml:brushProperty name="height" value="0.0351961180567741" units="cm"/>
      <inkml:brushProperty name="color" value="#f2395b"/>
      <inkml:brushProperty name="ignorePressure" value="0"/>
    </inkml:brush>
  </inkml:definitions>
  <inkml:trace contextRef="#ctx0" brushRef="#br0">96550.000 28150.000 625,'75.000'0.000'87,"0.000"0.000"-18,0.000 0.000-18,0.000 0.000-20,1.000 0.000-9,4.000 0.000-3,3.000 0.000-3,3.000 0.000-2,1.000 1.000-2,1.000 4.000 0,-1.000 3.000-1,1.000 3.000-1,10.000-1.000-1,22.000-2.000-3,22.000-3.000-2,23.000-3.000-3,5.000-2.000-2,-9.000 0.000-5,-10.000 0.000-4,-8.000 0.000-3,-11.000 0.000-4,-8.000 0.000 0,-10.000 0.000-2,-9.000 0.000-1,-10.000 0.000-2,-9.000 0.000-1,-10.000 0.000-2,-8.000 0.000-1,-14.000 3.000-4,-15.000 6.000-7,-15.000 7.000-7,-16.000 6.000-8</inkml:trace>
</inkml:ink>
</file>

<file path=ppt/ink/ink3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2:42"/>
    </inkml:context>
    <inkml:brush xml:id="br0">
      <inkml:brushProperty name="width" value="0.0390676707029343" units="cm"/>
      <inkml:brushProperty name="height" value="0.0390676707029343" units="cm"/>
      <inkml:brushProperty name="color" value="#f2395b"/>
      <inkml:brushProperty name="ignorePressure" value="0"/>
    </inkml:brush>
  </inkml:definitions>
  <inkml:trace contextRef="#ctx0" brushRef="#br0">97050.000 24900.000 563,'-32.000'0.000'7,"39.000"0.000"14,36.000 0.000 15,39.000 0.000 15,18.000 0.000 0,0.000 0.000-13,0.000 0.000-13,0.000 0.000-12,-7.000 1.000-11,-11.000 4.000-7,-14.000 3.000-6,-11.000 3.000-8,-12.000 3.000-4,-9.000 3.000-2,-10.000 3.000-2,-8.000 4.000-1,-12.000-1.000 5,-12.000-3.000 11,-13.000-3.000 11,-12.000-2.000 12,-5.000 2.000 7,3.000 9.000 3,3.000 10.000 4,4.000 10.000 3,1.000 5.000 2,0.000 4.000 0,0.000 3.000 0,0.000 3.000-1,1.000-1.000-1,4.000-2.000-4,3.000-3.000-4,3.000-3.000-4,1.000 2.000-2,1.000 10.000-2,-1.000 10.000-1,1.000 9.000-1,1.000 1.000-3,3.000-6.000-4,3.000-6.000-5,4.000-6.000-5,-1.000-4.000-4,-3.000 1.000-6,-3.000-1.000-6,-2.000 1.000-5,-3.000-3.000-2,1.000-2.000 2,-1.000-3.000 3,1.000-3.000 2,-1.000-6.000-1,1.000-5.000-5,-1.000-7.000-5,1.000-5.000-5,-3.000-4.000-2,-2.000 0.000 2,-3.000 0.000 2,-3.000 0.000 2</inkml:trace>
</inkml:ink>
</file>

<file path=ppt/ink/ink3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2:42"/>
    </inkml:context>
    <inkml:brush xml:id="br0">
      <inkml:brushProperty name="width" value="0.0336606688797474" units="cm"/>
      <inkml:brushProperty name="height" value="0.0336606688797474" units="cm"/>
      <inkml:brushProperty name="color" value="#f2395b"/>
      <inkml:brushProperty name="ignorePressure" value="0"/>
    </inkml:brush>
  </inkml:definitions>
  <inkml:trace contextRef="#ctx0" brushRef="#br0">96800.000 27000.000 653,'-102.000'0.000'-19,"47.000"0.000"25,47.000 0.000 26,48.000 0.000 26,24.000 1.000 7,3.000 4.000-13,3.000 3.000-13,4.000 3.000-11,-1.000-1.000-8,-3.000-2.000 0,-3.000-3.000-1,-2.000-3.000-1,-3.000-1.000-9,1.000 4.000-19,-1.000 3.000-17,1.000 3.000-18,-6.000-1.000-6,-8.000-2.000 4,-10.000-3.000 5,-9.000-3.000 4</inkml:trace>
</inkml:ink>
</file>

<file path=ppt/ink/ink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2:00"/>
    </inkml:context>
    <inkml:brush xml:id="br0">
      <inkml:brushProperty name="width" value="0.0454676374793053" units="cm"/>
      <inkml:brushProperty name="height" value="0.0454676374793053" units="cm"/>
      <inkml:brushProperty name="color" value="#000000"/>
      <inkml:brushProperty name="ignorePressure" value="0"/>
    </inkml:brush>
  </inkml:definitions>
  <inkml:trace contextRef="#ctx0" brushRef="#br0">59300.000 24200.000 483,'-93.000'-44.000'1,"17.000"13.000"1,15.000 12.000 2,16.000 13.000 2,5.000 12.000 4,-2.000 13.000 8,-3.000 12.000 7,-3.000 13.000 8,1.000 9.000 3,6.000 6.000 0,7.000 7.000 0,6.000 6.000-1,6.000 6.000-1,6.000 6.000-4,7.000 7.000-3,6.000 6.000-3,4.000 3.000-3,4.000 0.000-2,3.000 0.000-3,3.000 0.000-3,7.000-4.000-1,14.000-5.000-2,11.000-7.000-1,14.000-5.000-1,8.000-8.000-3,7.000-5.000-2,6.000-7.000-2,7.000-5.000-2,0.000-4.000-2,-2.000 0.000 2,-3.000 0.000 1,-3.000 0.000 0,-6.000-2.000 0,-5.000-3.000-2,-7.000-3.000-2,-5.000-2.000-2,-9.000-3.000-1,-9.000 1.000 3,-10.000-1.000 3,-8.000 1.000 1,-6.000 1.000 3,1.000 3.000 1,-1.000 3.000 2,1.000 4.000 2,-7.000-1.000 0,-12.000-3.000 0,-13.000-3.000 1,-12.000-2.000 0,-9.000-1.000-2,-2.000 3.000-1,-3.000 3.000-3,-3.000 4.000-3,-12.000 1.000-1,-18.000 0.000-4,-19.000 0.000-3,-18.000 0.000-3,-14.000-2.000-1,-5.000-3.000 1,-7.000-3.000 0,-5.000-2.000 2,-3.000-6.000-5,4.000-6.000-8,3.000-6.000-8,3.000-6.000-9,9.000-10.000-4,16.000-12.000-1,15.000-13.000 1,17.000-12.000 0,14.000-5.000 0,17.000 3.000 1,15.000 3.000 1,16.000 4.000 1</inkml:trace>
</inkml:ink>
</file>

<file path=ppt/ink/ink3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2:42"/>
    </inkml:context>
    <inkml:brush xml:id="br0">
      <inkml:brushProperty name="width" value="0.0332765355706215" units="cm"/>
      <inkml:brushProperty name="height" value="0.0332765355706215" units="cm"/>
      <inkml:brushProperty name="color" value="#f2395b"/>
      <inkml:brushProperty name="ignorePressure" value="0"/>
    </inkml:brush>
  </inkml:definitions>
  <inkml:trace contextRef="#ctx0" brushRef="#br0">98350.000 26300.000 661,'46.000'-24.000'4,"-5.000"4.000"9,-7.000 3.000 9,-5.000 3.000 9,-6.000 10.000 4,-3.000 20.000 0,-3.000 18.000-1,-2.000 20.000 0,-11.000 8.000-5,-15.000 1.000-12,-15.000-1.000-11,-16.000 1.000-10,-7.000-4.000-8,4.000-6.000-2,3.000-6.000-2,3.000-6.000-2,6.000-6.000-1,9.000-2.000 4,10.000-3.000 1,10.000-3.000 4,5.000-2.000 4,4.000 0.000 6,3.000 0.000 7,3.000 0.000 6,9.000 0.000 3,16.000 0.000 0,15.000 0.000 1,17.000 0.000 1,2.000 0.000-1,-9.000 0.000-2,-10.000 0.000-2,-8.000 0.000-1,-8.000 1.000-2,-2.000 4.000 0,-3.000 3.000 0,-3.000 3.000 0,-10.000 4.000-2,-16.000 7.000-1,-15.000 6.000-3,-15.000 7.000-1,-12.000 2.000-3,-6.000 1.000 0,-6.000-1.000-1,-6.000 1.000-2,-4.000-3.000-3,1.000-2.000-3,-1.000-3.000-5,1.000-3.000-5,1.000-6.000-4,3.000-5.000-6,3.000-7.000-5,4.000-5.000-6,4.000-6.000-3,6.000-3.000-1,7.000-3.000-2,6.000-2.000 0</inkml:trace>
</inkml:ink>
</file>

<file path=ppt/ink/ink3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2:42"/>
    </inkml:context>
    <inkml:brush xml:id="br0">
      <inkml:brushProperty name="width" value="0.0362549871206284" units="cm"/>
      <inkml:brushProperty name="height" value="0.0362549871206284" units="cm"/>
      <inkml:brushProperty name="color" value="#f2395b"/>
      <inkml:brushProperty name="ignorePressure" value="0"/>
    </inkml:brush>
  </inkml:definitions>
  <inkml:trace contextRef="#ctx0" brushRef="#br0">98850.000 24400.000 606,'70.000'-90.000'106,"-9.000"23.000"-24,-10.000 22.000-23,-8.000 22.000-23,3.000 12.000-14,20.000 3.000-3,18.000 3.000-4,20.000 4.000-3,5.000 2.000-1,-6.000 4.000-1,-6.000 3.000 1,-6.000 3.000 0,-10.000 3.000-16,-12.000 3.000-31,-13.000 3.000-30,-12.000 4.000-31</inkml:trace>
</inkml:ink>
</file>

<file path=ppt/ink/ink3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2:44"/>
    </inkml:context>
    <inkml:brush xml:id="br0">
      <inkml:brushProperty name="width" value="0.0413509756326675" units="cm"/>
      <inkml:brushProperty name="height" value="0.0413509756326675" units="cm"/>
      <inkml:brushProperty name="color" value="#f2395b"/>
      <inkml:brushProperty name="ignorePressure" value="0"/>
    </inkml:brush>
  </inkml:definitions>
  <inkml:trace contextRef="#ctx0" brushRef="#br0">96700.000 30500.000 532,'-38.000'0.000'72,"26.000"0.000"-11,24.000 0.000-12,26.000 0.000-12,15.000-2.000-8,6.000-3.000-6,7.000-3.000-5,6.000-2.000-5,-2.000-1.000-5,-9.000 3.000-5,-10.000 3.000-4,-8.000 4.000-5,-9.000 5.000-4,-6.000 10.000 0,-6.000 10.000-3,-6.000 9.000 0,-9.000 4.000 2,-8.000 1.000 9,-10.000-1.000 8,-9.000 1.000 7,-4.000 1.000 6,4.000 3.000 3,3.000 3.000 2,3.000 4.000 2,1.000-1.000 0,1.000-3.000-4,-1.000-3.000-3,1.000-2.000-4,-1.000-3.000-3,1.000 1.000-4,-1.000-1.000-2,1.000 1.000-3,1.000-1.000-5,3.000 1.000-3,3.000-1.000-4,4.000 1.000-5,-1.000-1.000-4,-3.000 1.000-4,-3.000-1.000-4,-2.000 1.000-5,-1.000-1.000-1,3.000 1.000 3,3.000-1.000 2,4.000 1.000 4,-3.000-1.000-2,-5.000 1.000-6,-7.000-1.000-6,-5.000 1.000-5</inkml:trace>
</inkml:ink>
</file>

<file path=ppt/ink/ink3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2:44"/>
    </inkml:context>
    <inkml:brush xml:id="br0">
      <inkml:brushProperty name="width" value="0.0367263220250607" units="cm"/>
      <inkml:brushProperty name="height" value="0.0367263220250607" units="cm"/>
      <inkml:brushProperty name="color" value="#f2395b"/>
      <inkml:brushProperty name="ignorePressure" value="0"/>
    </inkml:brush>
  </inkml:definitions>
  <inkml:trace contextRef="#ctx0" brushRef="#br0">96200.000 31950.000 599,'73.000'-24.000'109,"-3.000"4.000"-21,-3.000 3.000-21,-2.000 3.000-21,-3.000 3.000-14,1.000 3.000-7,-1.000 3.000-7,1.000 4.000-6,-3.000 1.000-9,-2.000 0.000-6,-3.000 0.000-9,-3.000 0.000-7,-2.000 1.000-3,0.000 4.000 1,0.000 3.000 2,0.000 3.000 2,-4.000 1.000-8,-5.000 1.000-15,-7.000-1.000-16,-5.000 1.000-16</inkml:trace>
</inkml:ink>
</file>

<file path=ppt/ink/ink3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2:44"/>
    </inkml:context>
    <inkml:brush xml:id="br0">
      <inkml:brushProperty name="width" value="0.0368607975542545" units="cm"/>
      <inkml:brushProperty name="height" value="0.0368607975542545" units="cm"/>
      <inkml:brushProperty name="color" value="#f2395b"/>
      <inkml:brushProperty name="ignorePressure" value="0"/>
    </inkml:brush>
  </inkml:definitions>
  <inkml:trace contextRef="#ctx0" brushRef="#br0">97850.000 31500.000 596,'68.000'1.000'121,"-11.000"4.000"-29,-14.000 3.000-27,-11.000 3.000-29,-7.000 3.000-14,0.000 3.000-3,0.000 3.000-2,0.000 4.000-1,-5.000 4.000-5,-9.000 6.000-6,-10.000 7.000-7,-8.000 6.000-6,-11.000 3.000-5,-8.000 0.000-4,-10.000 0.000-3,-9.000 0.000-3,-5.000 0.000-1,0.000 0.000 1,0.000 0.000 3,0.000 0.000 1,3.000-5.000 5,6.000-9.000 4,7.000-10.000 6,6.000-8.000 5,18.000-8.000 3,32.000-2.000 1,31.000-3.000 0,32.000-3.000 1,16.000-6.000-2,4.000-5.000-2,3.000-7.000-3,3.000-5.000-2,-10.000-3.000-2,-21.000 4.000 2,-22.000 3.000 0,-22.000 3.000 2,-10.000-1.000-9,4.000-2.000-17,3.000-3.000-19,3.000-3.000-17</inkml:trace>
</inkml:ink>
</file>

<file path=ppt/ink/ink3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2:46"/>
    </inkml:context>
    <inkml:brush xml:id="br0">
      <inkml:brushProperty name="width" value="0.0354139357805252" units="cm"/>
      <inkml:brushProperty name="height" value="0.0354139357805252" units="cm"/>
      <inkml:brushProperty name="color" value="#f2395b"/>
      <inkml:brushProperty name="ignorePressure" value="0"/>
    </inkml:brush>
  </inkml:definitions>
  <inkml:trace contextRef="#ctx0" brushRef="#br0">99500.000 30500.000 621,'23.000'68.000'137,"-3.000"-11.000"-33,-3.000-14.000-32,-2.000-11.000-33,-3.000-6.000-21,1.000 4.000-9,-1.000 3.000-10,1.000 3.000-8,-6.000-5.000-10,-8.000-12.000-10,-10.000-13.000-9,-9.000-12.000-11,-4.000-10.000 0,4.000-6.000 12,3.000-6.000 10,3.000-6.000 11,1.000 4.000 16,1.000 16.000 22,-1.000 15.000 21,1.000 17.000 21,7.000 5.000-10,16.000-3.000-43,15.000-3.000-41,17.000-2.000-43</inkml:trace>
</inkml:ink>
</file>

<file path=ppt/ink/ink3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2:47"/>
    </inkml:context>
    <inkml:brush xml:id="br0">
      <inkml:brushProperty name="width" value="0.0372590534389019" units="cm"/>
      <inkml:brushProperty name="height" value="0.0372590534389019" units="cm"/>
      <inkml:brushProperty name="color" value="#f2395b"/>
      <inkml:brushProperty name="ignorePressure" value="0"/>
    </inkml:brush>
  </inkml:definitions>
  <inkml:trace contextRef="#ctx0" brushRef="#br0">100900.000 28250.000 590,'-41.000'0.000'40,"19.000"0.000"3,19.000 0.000 1,19.000 0.000 3,16.000-2.000-3,17.000-3.000-6,15.000-3.000-7,16.000-2.000-7,9.000-1.000-5,3.000 3.000-2,3.000 3.000-2,4.000 4.000-3,-3.000 1.000-2,-5.000 0.000-2,-7.000 0.000-1,-5.000 0.000-2,-6.000 0.000-1,-3.000 0.000-2,-3.000 0.000-3,-2.000 0.000-1,-5.000 0.000-3,-2.000 0.000-3,-3.000 0.000-4,-3.000 0.000-4,-1.000-2.000-4,4.000-3.000-5,3.000-3.000-5,3.000-2.000-4,-2.000-5.000-4,-6.000-2.000-2,-6.000-3.000-2,-6.000-3.000-1,-6.000-1.000 1,-2.000 4.000 5,-3.000 3.000 6,-3.000 3.000 5,-7.000 4.000 4,-9.000 7.000 3,-10.000 6.000 4,-8.000 7.000 2</inkml:trace>
</inkml:ink>
</file>

<file path=ppt/ink/ink3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2:48"/>
    </inkml:context>
    <inkml:brush xml:id="br0">
      <inkml:brushProperty name="width" value="0.0430377908051014" units="cm"/>
      <inkml:brushProperty name="height" value="0.0430377908051014" units="cm"/>
      <inkml:brushProperty name="color" value="#f2395b"/>
      <inkml:brushProperty name="ignorePressure" value="0"/>
    </inkml:brush>
  </inkml:definitions>
  <inkml:trace contextRef="#ctx0" brushRef="#br0">100850.000 29500.000 511,'54.000'20.000'78,"10.000"-9.000"-16,10.000-10.000-15,9.000-8.000-15,1.000-4.000-11,-6.000 3.000-6,-6.000 3.000-6,-6.000 4.000-6,-7.000 1.000-6,-6.000 0.000-5,-6.000 0.000-5,-6.000 0.000-5,-13.000 1.000-2,-19.000 4.000-2,-18.000 3.000-1,-19.000 3.000 0,-12.000 1.000 4,-2.000 1.000 9,-3.000-1.000 9,-3.000 1.000 9,-1.000-1.000 7,4.000 1.000 4,3.000-1.000 4,3.000 1.000 4,3.000 1.000 2,3.000 3.000-1,3.000 3.000-2,4.000 4.000-2,4.000 5.000 0,6.000 10.000-2,7.000 10.000 0,6.000 9.000-2,3.000 4.000-1,0.000 1.000-1,0.000-1.000-3,0.000 1.000-2,0.000-1.000-2,0.000 1.000-2,0.000-1.000-3,0.000 1.000-3,0.000-1.000-2,0.000 1.000-6,0.000-1.000-3,0.000 1.000-5,0.000-4.000-3,0.000-6.000-2,0.000-6.000-1,0.000-6.000-3,-4.000-2.000-6,-5.000 3.000-15,-7.000 3.000-12,-5.000 4.000-15,-4.000-4.000 1,0.000-9.000 11,0.000-10.000 14,0.000-8.000 11,1.000-6.000 9,4.000 1.000 3,3.000-1.000 4,3.000 1.000 3</inkml:trace>
</inkml:ink>
</file>

<file path=ppt/ink/ink3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2:48"/>
    </inkml:context>
    <inkml:brush xml:id="br0">
      <inkml:brushProperty name="width" value="0.0376124083995819" units="cm"/>
      <inkml:brushProperty name="height" value="0.0376124083995819" units="cm"/>
      <inkml:brushProperty name="color" value="#f2395b"/>
      <inkml:brushProperty name="ignorePressure" value="0"/>
    </inkml:brush>
  </inkml:definitions>
  <inkml:trace contextRef="#ctx0" brushRef="#br0">100350.000 31300.000 584,'139.000'-22.000'129,"-22.000"6.000"-31,-22.000 7.000-30,-21.000 6.000-30,-10.000 3.000-17,3.000 0.000-1,3.000 0.000-2,4.000 0.000-1,-1.000 0.000-10,-3.000 0.000-20,-3.000 0.000-19,-2.000 0.000-18,-8.000 0.000-9,-8.000 0.000 1,-10.000 0.000 1,-9.000 0.000 2</inkml:trace>
</inkml:ink>
</file>

<file path=ppt/ink/ink3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2:48"/>
    </inkml:context>
    <inkml:brush xml:id="br0">
      <inkml:brushProperty name="width" value="0.0328357703983784" units="cm"/>
      <inkml:brushProperty name="height" value="0.0328357703983784" units="cm"/>
      <inkml:brushProperty name="color" value="#f2395b"/>
      <inkml:brushProperty name="ignorePressure" value="0"/>
    </inkml:brush>
  </inkml:definitions>
  <inkml:trace contextRef="#ctx0" brushRef="#br0">102000.000 30050.000 670,'73.000'0.000'121,"-3.000"0.000"-29,-3.000 0.000-31,-2.000 0.000-29,-5.000 0.000-18,-2.000 0.000-6,-3.000 0.000-7,-3.000 0.000-5,-4.000 0.000-6,-3.000 0.000-4,-3.000 0.000-4,-2.000 0.000-5</inkml:trace>
</inkml:ink>
</file>

<file path=ppt/ink/ink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1:38"/>
    </inkml:context>
    <inkml:brush xml:id="br0">
      <inkml:brushProperty name="width" value="0.0436446070671082" units="cm"/>
      <inkml:brushProperty name="height" value="0.0436446070671082" units="cm"/>
      <inkml:brushProperty name="color" value="#000000"/>
      <inkml:brushProperty name="ignorePressure" value="0"/>
    </inkml:brush>
  </inkml:definitions>
  <inkml:trace contextRef="#ctx0" brushRef="#br0">28500.000 12000.000 504,'-27.000'-32.000'0,"-3.000"-11.000"2,-3.000-14.000 2,-2.000-11.000 1,0.000-3.000 1,7.000 10.000 0,6.000 10.000 1,7.000 9.000 0,4.000 6.000 2,3.000 3.000 3,3.000 3.000 3,4.000 4.000 3,5.000 7.000 3,10.000 13.000 5,10.000 12.000 4,9.000 13.000 4,6.000 16.000 1,3.000 23.000-4,3.000 22.000-3,4.000 22.000-3,-3.000 15.000-3,-5.000 9.000 0,-7.000 10.000-2,-5.000 10.000 0,-8.000 4.000-2,-5.000 0.000-2,-7.000 0.000-1,-5.000 0.000-1,-6.000 9.000-3,-3.000 19.000-2,-3.000 19.000-4,-2.000 19.000-2,-9.000 10.000-4,-12.000 4.000-1,-13.000 3.000-1,-12.000 3.000-3,-9.000-7.000-1,-2.000-15.000-2,-3.000-15.000-2,-3.000-16.000-1,-6.000-8.000-1,-5.000 0.000-1,-7.000 0.000-2,-5.000 0.000 0,-4.000 0.000-2,0.000 0.000 0,0.000 0.000-2,0.000 0.000-1,-2.000-7.000-1,-3.000-11.000-2,-3.000-14.000-2,-2.000-11.000-1,-3.000-17.000 0,1.000-18.000 2,-1.000-19.000 0,1.000-18.000 2,2.000-14.000 0,7.000-5.000-1,6.000-7.000 0,7.000-5.000-1,10.000-8.000 1,16.000-5.000 5,15.000-7.000 3,17.000-5.000 4,7.000-4.000 2,0.000 0.000 1,0.000 0.000-1,0.000 0.000 1</inkml:trace>
</inkml:ink>
</file>

<file path=ppt/ink/ink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2:00"/>
    </inkml:context>
    <inkml:brush xml:id="br0">
      <inkml:brushProperty name="width" value="0.044903576374054" units="cm"/>
      <inkml:brushProperty name="height" value="0.044903576374054" units="cm"/>
      <inkml:brushProperty name="color" value="#000000"/>
      <inkml:brushProperty name="ignorePressure" value="0"/>
    </inkml:brush>
  </inkml:definitions>
  <inkml:trace contextRef="#ctx0" brushRef="#br0">61600.000 22750.000 489,'-40.000'-25.000'0,"23.000"0.000"0,22.000 0.000 0,22.000 0.000 0,21.000-5.000 5,22.000-9.000 8,22.000-10.000 8,23.000-8.000 9,16.000-4.000 4,13.000 3.000 1,12.000 3.000-1,13.000 4.000 1,9.000 1.000-3,6.000 0.000-9,7.000 0.000-7,6.000 0.000-9,-8.000 3.000-6,-22.000 6.000-6,-22.000 7.000-6,-21.000 6.000-5,-20.000 4.000-4,-15.000 4.000 0,-15.000 3.000 1,-16.000 3.000-1,-24.000-2.000-2,-31.000-6.000-7,-31.000-6.000-6,-31.000-6.000-6,-18.000-7.000 1,-3.000-6.000 7,-3.000-6.000 7,-2.000-6.000 6,-1.000-7.000 6,3.000-6.000 3,3.000-6.000 3,4.000-6.000 3,4.000-4.000 2,6.000 1.000 1,7.000-1.000 1,6.000 1.000 0,6.000 2.000 2,6.000 7.000 6,7.000 6.000 4,6.000 7.000 5,6.000 5.000 4,6.000 7.000 2,7.000 6.000 4,6.000 7.000 2,3.000 13.000 6,0.000 22.000 7,0.000 22.000 7,0.000 23.000 7,0.000 20.000 1,0.000 23.000-8,0.000 22.000-7,0.000 22.000-7,0.000 29.000-5,0.000 38.000-4,0.000 37.000-2,0.000 38.000-4,0.000 27.000-3,0.000 20.000-3,0.000 18.000-5,0.000 20.000-3,0.000 21.000-5,0.000 25.000-7,0.000 25.000-8,0.000 25.000-7,1.000 4.000-7,4.000-15.000-9,3.000-15.000-9,3.000-16.000-8,4.000-23.000-1,7.000-27.000 4,6.000-28.000 6,7.000-28.000 5,-1.000-45.000 5,-6.000-58.000 6,-6.000-60.000 5,-6.000-59.000 6,-4.000-34.000 3,1.000-5.000 0,-1.000-7.000 0,1.000-5.000 1</inkml:trace>
</inkml:ink>
</file>

<file path=ppt/ink/ink4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2:49"/>
    </inkml:context>
    <inkml:brush xml:id="br0">
      <inkml:brushProperty name="width" value="0.0464188158512115" units="cm"/>
      <inkml:brushProperty name="height" value="0.0464188158512115" units="cm"/>
      <inkml:brushProperty name="color" value="#f2395b"/>
      <inkml:brushProperty name="ignorePressure" value="0"/>
    </inkml:brush>
  </inkml:definitions>
  <inkml:trace contextRef="#ctx0" brushRef="#br0">102000.000 24900.000 473,'0.000'50.000'143,"0.000"0.000"-32,0.000 0.000-34,0.000 0.000-33,-4.000 6.000-18,-5.000 13.000-1,-7.000 12.000-3,-5.000 13.000-1,-1.000 9.000-3,6.000 6.000-3,7.000 7.000-3,6.000 6.000-3,1.000 7.000-5,-3.000 10.000-11,-3.000 10.000-9,-2.000 9.000-9,-1.000 10.000-9,3.000 14.000-9,3.000 11.000-8,4.000 14.000-10,-1.000-14.000-2,-3.000-36.000 2,-3.000-39.000 2,-2.000-36.000 3</inkml:trace>
</inkml:ink>
</file>

<file path=ppt/ink/ink4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2:57"/>
    </inkml:context>
    <inkml:brush xml:id="br0">
      <inkml:brushProperty name="width" value="0.0405935496091843" units="cm"/>
      <inkml:brushProperty name="height" value="0.0405935496091843" units="cm"/>
      <inkml:brushProperty name="color" value="#00bff3"/>
      <inkml:brushProperty name="ignorePressure" value="0"/>
    </inkml:brush>
  </inkml:definitions>
  <inkml:trace contextRef="#ctx0" brushRef="#br0">103000.000 29300.000 541,'25.000'25.000'93,"0.000"0.000"-19,0.000 0.000-20,0.000 0.000-19,-2.000 0.000-12,-3.000 0.000-2,-3.000 0.000-2,-2.000 0.000-4,-3.000 3.000-2,1.000 6.000-1,-1.000 7.000-3,1.000 6.000-3,-1.000 3.000 0,1.000 0.000 0,-1.000 0.000-1,1.000 0.000 0,-1.000 1.000 1,1.000 4.000 0,-1.000 3.000 0,1.000 3.000 0,-3.000 3.000 0,-2.000 3.000 0,-3.000 3.000-2,-3.000 4.000 0,-2.000-1.000-1,0.000-3.000 0,0.000-3.000-1,0.000-2.000-1,-2.000-5.000 0,-3.000-2.000 0,-3.000-3.000 1,-2.000-3.000 0,-3.000-2.000-1,1.000 0.000 1,-1.000 0.000-2,1.000 0.000 0,-4.000-2.000 0,-6.000-3.000-2,-6.000-3.000 0,-6.000-2.000-2,-2.000-5.000-1,3.000-2.000 0,3.000-3.000-2,4.000-3.000-1,-1.000 1.000-1,-3.000 6.000-1,-3.000 7.000 0,-2.000 6.000-2,0.000 1.000-5,7.000-3.000-13,6.000-3.000-11,7.000-2.000-11</inkml:trace>
</inkml:ink>
</file>

<file path=ppt/ink/ink4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2:57"/>
    </inkml:context>
    <inkml:brush xml:id="br0">
      <inkml:brushProperty name="width" value="0.0371932350099087" units="cm"/>
      <inkml:brushProperty name="height" value="0.0371932350099087" units="cm"/>
      <inkml:brushProperty name="color" value="#00bff3"/>
      <inkml:brushProperty name="ignorePressure" value="0"/>
    </inkml:brush>
  </inkml:definitions>
  <inkml:trace contextRef="#ctx0" brushRef="#br0">102550.000 31400.000 591,'21.000'70.000'119,"-5.000"-9.000"-27,-7.000-10.000-28,-5.000-8.000-27,-3.000-4.000-15,4.000 3.000-2,3.000 3.000-2,3.000 4.000-1,-1.000-1.000-4,-2.000-3.000-7,-3.000-3.000-6,-3.000-2.000-6,7.000-12.000-4,19.000-19.000-4,19.000-18.000-2,19.000-19.000-2,15.000-16.000 0,13.000-12.000 2,12.000-13.000 3,13.000-12.000 3,2.000-4.000 1,-5.000 7.000-3,-7.000 6.000-1,-5.000 7.000-3,-12.000 7.000-3,-16.000 9.000-6,-15.000 10.000-6,-15.000 10.000-6,-12.000 4.000-2,-6.000 0.000 0,-6.000 0.000 0,-6.000 0.000 1</inkml:trace>
</inkml:ink>
</file>

<file path=ppt/ink/ink4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3:00"/>
    </inkml:context>
    <inkml:brush xml:id="br0">
      <inkml:brushProperty name="width" value="0.0450086742639542" units="cm"/>
      <inkml:brushProperty name="height" value="0.0450086742639542" units="cm"/>
      <inkml:brushProperty name="color" value="#00bff3"/>
      <inkml:brushProperty name="ignorePressure" value="0"/>
    </inkml:brush>
  </inkml:definitions>
  <inkml:trace contextRef="#ctx0" brushRef="#br0">95850.000 24300.000 488,'3.000'-66.000'11,"6.000"19.000"13,7.000 19.000 11,6.000 19.000 13,4.000 15.000 2,4.000 13.000-8,3.000 12.000-7,3.000 13.000-8,1.000 9.000-5,1.000 6.000-2,-1.000 7.000-2,1.000 6.000-3,-3.000 7.000-1,-2.000 10.000 0,-3.000 10.000 0,-3.000 9.000 0,-6.000 9.000-1,-5.000 9.000-1,-7.000 10.000-1,-5.000 10.000 0,-3.000 2.000-2,4.000-3.000 0,3.000-3.000-1,3.000-2.000-2,-1.000-3.000 0,-2.000 1.000 0,-3.000-1.000-1,-3.000 1.000 0,-4.000 2.000-1,-3.000 7.000-1,-3.000 6.000-3,-2.000 7.000-1,-5.000 2.000-1,-2.000 1.000 0,-3.000-1.000-1,-3.000 1.000-1,-2.000-6.000 0,0.000-8.000-2,0.000-10.000-1,0.000-9.000-2,-4.000-9.000 0,-5.000-5.000 1,-7.000-7.000 0,-5.000-5.000 1,-4.000-3.000-2,0.000 4.000-5,0.000 3.000-5,0.000 3.000-5,0.000 6.000-3,0.000 9.000-3,0.000 10.000-3,0.000 10.000-2,1.000 2.000 0,4.000-3.000 1,3.000-3.000 1,3.000-2.000 1,4.000-11.000 2,7.000-15.000 0,6.000-15.000 2,7.000-16.000 0,4.000-15.000 3,3.000-11.000 4,3.000-14.000 3,4.000-11.000 4</inkml:trace>
</inkml:ink>
</file>

<file path=ppt/ink/ink4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3:00"/>
    </inkml:context>
    <inkml:brush xml:id="br0">
      <inkml:brushProperty name="width" value="0.0418513044714928" units="cm"/>
      <inkml:brushProperty name="height" value="0.0418513044714928" units="cm"/>
      <inkml:brushProperty name="color" value="#00bff3"/>
      <inkml:brushProperty name="ignorePressure" value="0"/>
    </inkml:brush>
  </inkml:definitions>
  <inkml:trace contextRef="#ctx0" brushRef="#br0">94900.000 29250.000 525,'-65.000'4.000'-8,"23.000"10.000"20,22.000 10.000 19,22.000 9.000 20,10.000 7.000 6,1.000 7.000-8,-1.000 6.000-7,1.000 7.000-7,-1.000 4.000-7,1.000 3.000-3,-1.000 3.000-4,1.000 4.000-4,-3.000 4.000-3,-2.000 6.000-3,-3.000 7.000-3,-3.000 6.000-3,-4.000 3.000 0,-3.000 0.000 1,-3.000 0.000 2,-2.000 0.000 0,-3.000-2.000 0,1.000-3.000-3,-1.000-3.000-3,1.000-2.000-2,-1.000-8.000-2,1.000-8.000 0,-1.000-10.000-1,1.000-9.000 1,1.000-7.000 1,3.000-3.000 1,3.000-3.000 3,4.000-2.000 1,16.000-12.000 2,32.000-19.000 0,31.000-18.000 2,32.000-19.000 0,24.000-22.000-1,19.000-25.000-4,19.000-25.000-5,19.000-25.000-3,18.000-24.000-9,19.000-21.000-15,19.000-22.000-15,19.000-22.000-13,-16.000 9.000-9,-50.000 41.000 2,-50.000 40.000-1,-50.000 42.000 1</inkml:trace>
</inkml:ink>
</file>

<file path=ppt/ink/ink4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3:10"/>
    </inkml:context>
    <inkml:brush xml:id="br0">
      <inkml:brushProperty name="width" value="0.037595272064209" units="cm"/>
      <inkml:brushProperty name="height" value="0.037595272064209" units="cm"/>
      <inkml:brushProperty name="color" value="#00bff3"/>
      <inkml:brushProperty name="ignorePressure" value="0"/>
    </inkml:brush>
  </inkml:definitions>
  <inkml:trace contextRef="#ctx0" brushRef="#br0">7450.000 15250.000 585,'-25.000'-25.000'0,"0.000"0.000"0,0.000 0.000 0,0.000 0.000 0,10.000 3.000 9,23.000 6.000 20,22.000 7.000 19,22.000 6.000 20,8.000 3.000 3,-2.000 0.000-13,-3.000 0.000-12,-3.000 0.000-12,-2.000 1.000-11,0.000 4.000-6,0.000 3.000-8,0.000 3.000-7,-2.000 4.000-6,-3.000 7.000-7,-3.000 6.000-7,-2.000 7.000-7,-6.000 2.000-7,-6.000 1.000-8,-6.000-1.000-7,-6.000 1.000-8,-6.000-3.000 1,-2.000-2.000 9,-3.000-3.000 10,-3.000-3.000 10,-4.000-4.000 4,-3.000-3.000-2,-3.000-3.000 0,-2.000-2.000-1</inkml:trace>
</inkml:ink>
</file>

<file path=ppt/ink/ink4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3:11"/>
    </inkml:context>
    <inkml:brush xml:id="br0">
      <inkml:brushProperty name="width" value="0.0460632219910622" units="cm"/>
      <inkml:brushProperty name="height" value="0.0460632219910622" units="cm"/>
      <inkml:brushProperty name="color" value="#00bff3"/>
      <inkml:brushProperty name="ignorePressure" value="0"/>
    </inkml:brush>
  </inkml:definitions>
  <inkml:trace contextRef="#ctx0" brushRef="#br0">7350.000 16150.000 477,'-24.000'-24.000'2,"4.000"4.000"5,3.000 3.000 4,3.000 3.000 5,6.000 3.000 4,9.000 3.000 4,10.000 3.000 5,10.000 4.000 3,10.000 1.000 0,13.000 0.000-4,12.000 0.000-4,13.000 0.000-4,2.000 1.000-2,-5.000 4.000-2,-7.000 3.000-1,-5.000 3.000-1,-6.000 4.000-2,-3.000 7.000-2,-3.000 6.000-4,-2.000 7.000-2,-6.000 5.000-3,-6.000 7.000-2,-6.000 6.000-4,-6.000 7.000-2,-6.000 5.000-2,-2.000 7.000-1,-3.000 6.000-1,-3.000 7.000-2,-7.000 2.000 0,-9.000 1.000-1,-10.000-1.000-2,-8.000 1.000-1,-8.000-4.000 1,-2.000-6.000 2,-3.000-6.000 2,-3.000-6.000 2,-6.000-9.000 1,-5.000-8.000 0,-7.000-10.000-1,-5.000-9.000 0,-1.000-7.000 0,6.000-3.000 2,7.000-3.000 2,6.000-2.000 1,6.000-6.000 2,6.000-6.000 2,7.000-6.000 2,6.000-6.000 2,6.000-7.000 0,6.000-6.000-1,7.000-6.000 0,6.000-6.000-1,9.000-7.000 1,13.000-6.000 1,12.000-6.000 1,13.000-6.000 1,10.000-4.000 2,10.000 1.000-1,10.000-1.000-1,9.000 1.000 0,2.000 5.000 4,-2.000 14.000 6,-3.000 11.000 6,-3.000 14.000 7,-6.000 7.000 1,-5.000 3.000-2,-7.000 3.000-3,-5.000 4.000-4,-8.000 10.000-5,-5.000 19.000-8,-7.000 19.000-8,-5.000 19.000-8,-11.000 10.000-3,-11.000 4.000-1,-14.000 3.000 0,-11.000 3.000 0,-11.000-1.000 1,-5.000-2.000-1,-7.000-3.000 0,-5.000-3.000 0,-6.000-4.000 0,-3.000-3.000 2,-3.000-3.000 2,-2.000-2.000 1,-5.000-6.000 2,-2.000-6.000 1,-3.000-6.000 1,-3.000-6.000 1,-1.000-6.000 3,4.000-2.000 2,3.000-3.000 2,3.000-3.000 3,4.000-6.000 4,7.000-5.000 3,6.000-7.000 5,7.000-5.000 4,18.000-9.000 3,31.000-9.000 4,32.000-10.000 2,31.000-8.000 4,21.000-4.000-1,14.000 3.000-4,11.000 3.000-3,14.000 4.000-4,0.000 2.000-6,-8.000 4.000-10,-10.000 3.000-11,-9.000 3.000-10,-7.000 1.000-3,-3.000 1.000 1,-3.000-1.000 2,-2.000 1.000 2,-5.000 1.000-5,-2.000 3.000-13,-3.000 3.000-12,-3.000 4.000-12,-9.000 1.000-2,-11.000 0.000 10,-14.000 0.000 10,-11.000 0.000 10</inkml:trace>
</inkml:ink>
</file>

<file path=ppt/ink/ink4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3:11"/>
    </inkml:context>
    <inkml:brush xml:id="br0">
      <inkml:brushProperty name="width" value="0.0355383865535259" units="cm"/>
      <inkml:brushProperty name="height" value="0.0355383865535259" units="cm"/>
      <inkml:brushProperty name="color" value="#00bff3"/>
      <inkml:brushProperty name="ignorePressure" value="0"/>
    </inkml:brush>
  </inkml:definitions>
  <inkml:trace contextRef="#ctx0" brushRef="#br0">10100.000 17100.000 619,'-38.000'1.000'12,"26.000"4.000"26,24.000 3.000 25,26.000 3.000 26,10.000 1.000-2,-3.000 1.000-28,-3.000-1.000-29,-2.000 1.000-28,-5.000 2.000-18,-2.000 7.000-9,-3.000 6.000-9,-3.000 7.000-8,-7.000 2.000-7,-9.000 1.000-4,-10.000-1.000-5,-8.000 1.000-4</inkml:trace>
</inkml:ink>
</file>

<file path=ppt/ink/ink4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3:12"/>
    </inkml:context>
    <inkml:brush xml:id="br0">
      <inkml:brushProperty name="width" value="0.0370416007936001" units="cm"/>
      <inkml:brushProperty name="height" value="0.0370416007936001" units="cm"/>
      <inkml:brushProperty name="color" value="#00bff3"/>
      <inkml:brushProperty name="ignorePressure" value="0"/>
    </inkml:brush>
  </inkml:definitions>
  <inkml:trace contextRef="#ctx0" brushRef="#br0">9950.000 18000.000 593,'-40.000'1.000'94,"23.000"4.000"-9,22.000 3.000-10,22.000 3.000-9,12.000 3.000-15,3.000 3.000-22,3.000 3.000-23,4.000 4.000-21,-3.000 1.000-20,-5.000 0.000-17,-7.000 0.000-18,-5.000 0.000-18</inkml:trace>
</inkml:ink>
</file>

<file path=ppt/ink/ink4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3:14"/>
    </inkml:context>
    <inkml:brush xml:id="br0">
      <inkml:brushProperty name="width" value="0.0361279360949993" units="cm"/>
      <inkml:brushProperty name="height" value="0.0361279360949993" units="cm"/>
      <inkml:brushProperty name="color" value="#00bff3"/>
      <inkml:brushProperty name="ignorePressure" value="0"/>
    </inkml:brush>
  </inkml:definitions>
  <inkml:trace contextRef="#ctx0" brushRef="#br0">15150.000 15450.000 608,'-35.000'-22.000'47,"32.000"6.000"4,31.000 7.000 6,32.000 6.000 4,13.000 6.000-3,-3.000 6.000-13,-3.000 7.000-13,-2.000 6.000-12,-8.000 3.000-9,-8.000 0.000-4,-10.000 0.000-5,-9.000 0.000-3,-9.000 3.000-5,-5.000 6.000-2,-7.000 7.000-3,-5.000 6.000-2,-8.000 6.000-3,-5.000 6.000 0,-7.000 7.000 0,-5.000 6.000-1,-8.000 1.000 0,-5.000-3.000 2,-7.000-3.000 1,-5.000-2.000 2,-4.000-5.000 0,0.000-2.000 1,0.000-3.000 1,0.000-3.000-1,0.000-6.000 4,0.000-5.000 5,0.000-7.000 6,0.000-5.000 6,1.000-4.000 3,4.000 0.000 3,3.000 0.000 2,3.000 0.000 3,15.000-4.000 0,29.000-5.000-2,28.000-7.000-1,28.000-5.000-2,12.000-4.000-4,-3.000 0.000-5,-3.000 0.000-6,-2.000 0.000-6,-1.000-2.000-4,3.000-3.000-4,3.000-3.000-4,4.000-2.000-3,-1.000-3.000-5,-3.000 1.000-5,-3.000-1.000-7,-2.000 1.000-5,-8.000-1.000-2,-8.000 1.000 0,-10.000-1.000 0,-9.000 1.000 2</inkml:trace>
</inkml:ink>
</file>

<file path=ppt/ink/ink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2:01"/>
    </inkml:context>
    <inkml:brush xml:id="br0">
      <inkml:brushProperty name="width" value="0.0347565151751041" units="cm"/>
      <inkml:brushProperty name="height" value="0.0347565151751041" units="cm"/>
      <inkml:brushProperty name="color" value="#000000"/>
      <inkml:brushProperty name="ignorePressure" value="0"/>
    </inkml:brush>
  </inkml:definitions>
  <inkml:trace contextRef="#ctx0" brushRef="#br0">64000.000 23200.000 632,'-5.000'-71.000'5,"-9.000"10.000"9,-10.000 10.000 9,-8.000 9.000 9,-12.000 18.000 4,-12.000 29.000-2,-13.000 28.000-3,-12.000 28.000-2,-15.000 21.000-3,-15.000 17.000-2,-15.000 15.000-2,-16.000 16.000-4,-10.000 13.000-1,-3.000 14.000-4,-3.000 11.000-3,-2.000 14.000-2,5.000-4.000-3,16.000-19.000 0,15.000-18.000-1,17.000-19.000-2,16.000-19.000 1,19.000-19.000-1,19.000-18.000 0,19.000-19.000 1,32.000-26.000-5,47.000-30.000-9,47.000-32.000-8,48.000-30.000-9,22.000-22.000-4,1.000-8.000-3,-1.000-10.000-2,1.000-9.000-1,1.000-4.000-1,3.000 4.000 2,3.000 3.000 0,4.000 3.000 1,-15.000 12.000 3,-31.000 22.000 4,-31.000 22.000 3,-31.000 23.000 4</inkml:trace>
</inkml:ink>
</file>

<file path=ppt/ink/ink4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3:14"/>
    </inkml:context>
    <inkml:brush xml:id="br0">
      <inkml:brushProperty name="width" value="0.0353252552449703" units="cm"/>
      <inkml:brushProperty name="height" value="0.0353252552449703" units="cm"/>
      <inkml:brushProperty name="color" value="#00bff3"/>
      <inkml:brushProperty name="ignorePressure" value="0"/>
    </inkml:brush>
  </inkml:definitions>
  <inkml:trace contextRef="#ctx0" brushRef="#br0">16500.000 14500.000 622,'0.000'-47.000'5,"0.000"6.000"11,0.000 7.000 9,0.000 6.000 10,4.000 6.000 4,10.000 6.000-5,10.000 7.000-3,9.000 6.000-4,10.000 3.000-3,14.000 0.000 0,11.000 0.000-1,14.000 0.000-1,7.000 0.000-2,3.000 0.000-2,3.000 0.000-4,4.000 0.000-3,-4.000 0.000-4,-9.000 0.000-4,-10.000 0.000-6,-8.000 0.000-4,-9.000 3.000-3,-6.000 6.000-1,-6.000 7.000 0,-6.000 6.000 0,-9.000 6.000-7,-8.000 6.000-14,-10.000 7.000-13,-9.000 6.000-13,-13.000 6.000-4,-16.000 6.000 8,-15.000 7.000 6,-15.000 6.000 7,-4.000-4.000 7,9.000-11.000 8,10.000-14.000 6,10.000-11.000 8</inkml:trace>
</inkml:ink>
</file>

<file path=ppt/ink/ink4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3:14"/>
    </inkml:context>
    <inkml:brush xml:id="br0">
      <inkml:brushProperty name="width" value="0.0464852154254913" units="cm"/>
      <inkml:brushProperty name="height" value="0.0464852154254913" units="cm"/>
      <inkml:brushProperty name="color" value="#00bff3"/>
      <inkml:brushProperty name="ignorePressure" value="0"/>
    </inkml:brush>
  </inkml:definitions>
  <inkml:trace contextRef="#ctx0" brushRef="#br0">17050.000 15200.000 473,'-71.000'1.000'2,"10.000"4.000"4,10.000 3.000 5,9.000 3.000 4,6.000-1.000 7,3.000-2.000 8,3.000-3.000 8,4.000-3.000 9,4.000 5.000 3,6.000 17.000-4,7.000 15.000-4,6.000 16.000-3,3.000 12.000-4,0.000 9.000-5,0.000 10.000-3,0.000 10.000-5,0.000 10.000-3,0.000 13.000-4,0.000 12.000-2,0.000 13.000-3,0.000 12.000-4,0.000 13.000-5,0.000 12.000-4,0.000 13.000-6,0.000 1.000-3,0.000-9.000-3,0.000-10.000-4,0.000-8.000-2,0.000-14.000-3,0.000-15.000 0,0.000-15.000-2,0.000-16.000 0,0.000-15.000-2,0.000-11.000 0,0.000-14.000 1,0.000-11.000-2,0.000-17.000-2,0.000-18.000-9,0.000-19.000-7,0.000-18.000-8</inkml:trace>
</inkml:ink>
</file>

<file path=ppt/ink/ink4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3:15"/>
    </inkml:context>
    <inkml:brush xml:id="br0">
      <inkml:brushProperty name="width" value="0.0462899543344975" units="cm"/>
      <inkml:brushProperty name="height" value="0.0462899543344975" units="cm"/>
      <inkml:brushProperty name="color" value="#00bff3"/>
      <inkml:brushProperty name="ignorePressure" value="0"/>
    </inkml:brush>
  </inkml:definitions>
  <inkml:trace contextRef="#ctx0" brushRef="#br0">16700.000 16650.000 475,'7.000'-69.000'38,"17.000"13.000"0,15.000 12.000 1,16.000 13.000 1,10.000 6.000-3,7.000 0.000-7,6.000 0.000-6,7.000 0.000-5,4.000 0.000-5,3.000 0.000 0,3.000 0.000 0,4.000 0.000-2,-3.000 3.000-2,-5.000 6.000-6,-7.000 7.000-6,-5.000 6.000-5,-9.000 1.000-4,-9.000-3.000-3,-10.000-3.000-1,-8.000-2.000-3,-8.000-3.000-1,-2.000 1.000-1,-3.000-1.000 0,-3.000 1.000-1,-6.000-3.000 0,-5.000-2.000 2,-7.000-3.000 2,-5.000-3.000 2,-6.000-6.000 1,-3.000-5.000 0,-3.000-7.000 1,-2.000-5.000 0,-5.000-3.000 3,-2.000 4.000 3,-3.000 3.000 5,-3.000 3.000 4,-6.000 1.000 4,-5.000 1.000 2,-7.000-1.000 3,-5.000 1.000 2,-3.000 2.000 4,4.000 7.000 4,3.000 6.000 5,3.000 7.000 5,1.000 5.000 1,1.000 7.000-2,-1.000 6.000-2,1.000 7.000-2,-1.000 5.000 0,1.000 7.000 0,-1.000 6.000 0,1.000 7.000 1,-1.000 8.000-2,1.000 14.000-3,-1.000 11.000-3,1.000 14.000-2,2.000 7.000-4,7.000 3.000-2,6.000 3.000-2,7.000 4.000-4,4.000-3.000-1,3.000-5.000-2,3.000-7.000-1,4.000-5.000-3,5.000-4.000-1,10.000 0.000-3,10.000 0.000-3,9.000 0.000-3,9.000-5.000-3,9.000-9.000-3,10.000-10.000-4,10.000-8.000-3,7.000-8.000-4,6.000-2.000-2,7.000-3.000-5,6.000-3.000-2,1.000-7.000-2,-3.000-9.000 2,-3.000-10.000 1,-2.000-8.000 1,-9.000-6.000 0,-12.000 1.000 1,-13.000-1.000 1,-12.000 1.000-1</inkml:trace>
</inkml:ink>
</file>

<file path=ppt/ink/ink4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3:15"/>
    </inkml:context>
    <inkml:brush xml:id="br0">
      <inkml:brushProperty name="width" value="0.0230428855866194" units="cm"/>
      <inkml:brushProperty name="height" value="0.0230428855866194" units="cm"/>
      <inkml:brushProperty name="color" value="#00bff3"/>
      <inkml:brushProperty name="ignorePressure" value="0"/>
    </inkml:brush>
  </inkml:definitions>
  <inkml:trace contextRef="#ctx0" brushRef="#br0">18750.000 13650.000 954,'50.000'-44.000'-8,"0.000"13.000"2,0.000 12.000 2,0.000 13.000 1,-4.000 9.000 1,-5.000 6.000 2,-7.000 7.000 1,-5.000 6.000 1,-8.000 7.000-2,-5.000 10.000-5,-7.000 10.000-5,-5.000 9.000-6,-11.000 6.000-2,-11.000 3.000 0,-14.000 3.000 1,-11.000 4.000 0,-6.000-1.000 2,4.000-3.000 0,3.000-3.000 2,3.000-2.000 1,6.000-8.000 2,9.000-8.000 3,10.000-10.000 3,10.000-9.000 3,11.000-7.000 2,17.000-3.000 5,15.000-3.000 3,16.000-2.000 4,5.000-5.000 2,-2.000-2.000 3,-3.000-3.000 2,-3.000-3.000 2,-6.000-2.000 1,-5.000 0.000-3,-7.000 0.000-1,-5.000 0.000-2,-12.000 9.000-2,-16.000 19.000 0,-15.000 19.000-3,-15.000 19.000-1,-15.000 10.000-4,-12.000 4.000-7,-13.000 3.000-6,-12.000 3.000-8,-5.000-1.000-3,3.000-2.000 1,3.000-3.000 1,4.000-3.000 1,8.000-10.000-1,17.000-16.000-4,15.000-15.000-3,16.000-15.000-4</inkml:trace>
</inkml:ink>
</file>

<file path=ppt/ink/ink4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3:15"/>
    </inkml:context>
    <inkml:brush xml:id="br0">
      <inkml:brushProperty name="width" value="0.0269971359521151" units="cm"/>
      <inkml:brushProperty name="height" value="0.0269971359521151" units="cm"/>
      <inkml:brushProperty name="color" value="#00bff3"/>
      <inkml:brushProperty name="ignorePressure" value="0"/>
    </inkml:brush>
  </inkml:definitions>
  <inkml:trace contextRef="#ctx0" brushRef="#br0">19450.000 14000.000 814,'31.000'-46.000'34,"13.000"10.000"0,12.000 10.000 1,13.000 9.000 0,12.000 1.000-7,13.000-6.000-12,12.000-6.000-13,13.000-6.000-12,-1.000-1.000-7,-11.000 7.000 0,-14.000 6.000 1,-11.000 7.000-1,-12.000 4.000-2,-9.000 3.000-6,-10.000 3.000-5,-8.000 4.000-6</inkml:trace>
</inkml:ink>
</file>

<file path=ppt/ink/ink4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3:15"/>
    </inkml:context>
    <inkml:brush xml:id="br0">
      <inkml:brushProperty name="width" value="0.0334357731044292" units="cm"/>
      <inkml:brushProperty name="height" value="0.0334357731044292" units="cm"/>
      <inkml:brushProperty name="color" value="#00bff3"/>
      <inkml:brushProperty name="ignorePressure" value="0"/>
    </inkml:brush>
  </inkml:definitions>
  <inkml:trace contextRef="#ctx0" brushRef="#br0">20150.000 13200.000 657,'-69.000'-4.000'-4,"13.000"-5.000"-7,12.000-7.000-9,13.000-5.000-8,7.000 2.000 14,4.000 13.000 37,3.000 12.000 37,3.000 13.000 37,6.000 13.000 4,9.000 17.000-27,10.000 15.000-28,10.000 16.000-27,4.000 21.000-20,0.000 29.000-11,0.000 28.000-11,0.000 28.000-11,-2.000-2.000-9,-3.000-31.000-9,-3.000-31.000-7,-2.000-31.000-7</inkml:trace>
</inkml:ink>
</file>

<file path=ppt/ink/ink4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3:16"/>
    </inkml:context>
    <inkml:brush xml:id="br0">
      <inkml:brushProperty name="width" value="0.0414432473480701" units="cm"/>
      <inkml:brushProperty name="height" value="0.0414432473480701" units="cm"/>
      <inkml:brushProperty name="color" value="#00bff3"/>
      <inkml:brushProperty name="ignorePressure" value="0"/>
    </inkml:brush>
  </inkml:definitions>
  <inkml:trace contextRef="#ctx0" brushRef="#br0">20200.000 15900.000 530,'-47.000'1.000'6,"6.000"4.000"13,7.000 3.000 11,6.000 3.000 12,15.000-1.000 8,26.000-2.000 0,24.000-3.000 3,26.000-3.000 1,12.000-4.000-4,0.000-3.000-9,0.000-3.000-9,0.000-2.000-10,0.000-1.000-8,0.000 3.000-8,0.000 3.000-7,0.000 4.000-10,-4.000-1.000-3,-5.000-3.000-3,-7.000-3.000-1,-5.000-2.000-2,-4.000-1.000-3,0.000 3.000-5,0.000 3.000-6,0.000 4.000-5,-4.000-1.000-2,-5.000-3.000 0,-7.000-3.000 2,-5.000-2.000 0,-8.000-5.000 2,-5.000-2.000 1,-7.000-3.000 3,-5.000-3.000 1</inkml:trace>
</inkml:ink>
</file>

<file path=ppt/ink/ink4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3:16"/>
    </inkml:context>
    <inkml:brush xml:id="br0">
      <inkml:brushProperty name="width" value="0.0445699207484722" units="cm"/>
      <inkml:brushProperty name="height" value="0.0445699207484722" units="cm"/>
      <inkml:brushProperty name="color" value="#00bff3"/>
      <inkml:brushProperty name="ignorePressure" value="0"/>
    </inkml:brush>
  </inkml:definitions>
  <inkml:trace contextRef="#ctx0" brushRef="#br0">20600.000 15550.000 493,'-46.000'-19.000'37,"10.000"13.000"12,10.000 12.000 13,9.000 13.000 13,7.000 10.000-1,7.000 10.000-13,6.000 10.000-14,7.000 9.000-13,2.000 10.000-10,1.000 14.000-4,-1.000 11.000-7,1.000 14.000-4,-3.000 10.000-8,-2.000 9.000-7,-3.000 10.000-8,-3.000 10.000-8,-2.000 10.000-9,0.000 13.000-9,0.000 12.000-10,0.000 13.000-10,0.000-13.000-2,0.000-37.000 1,0.000-38.000 3,0.000-37.000 1</inkml:trace>
</inkml:ink>
</file>

<file path=ppt/ink/ink4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3:17"/>
    </inkml:context>
    <inkml:brush xml:id="br0">
      <inkml:brushProperty name="width" value="0.037656381726265" units="cm"/>
      <inkml:brushProperty name="height" value="0.037656381726265" units="cm"/>
      <inkml:brushProperty name="color" value="#00bff3"/>
      <inkml:brushProperty name="ignorePressure" value="0"/>
    </inkml:brush>
  </inkml:definitions>
  <inkml:trace contextRef="#ctx0" brushRef="#br0">22550.000 15050.000 584,'6.000'-44.000'9,"13.000"13.000"18,12.000 12.000 18,13.000 13.000 19,9.000 6.000 3,6.000 0.000-12,7.000 0.000-12,6.000 0.000-12,-1.000 3.000-7,-5.000 6.000-6,-7.000 7.000-4,-5.000 6.000-4,-6.000 3.000-4,-3.000 0.000-4,-3.000 0.000-2,-2.000 0.000-4,-6.000 3.000-1,-6.000 6.000-1,-6.000 7.000-1,-6.000 6.000-1,-6.000 3.000 1,-2.000 0.000 0,-3.000 0.000 1,-3.000 0.000 2,-9.000 3.000-1,-11.000 6.000-3,-14.000 7.000-1,-11.000 6.000-3,-11.000 1.000-1,-5.000-3.000-2,-7.000-3.000-1,-5.000-2.000-1,-3.000-5.000-1,4.000-2.000 4,3.000-3.000 2,3.000-3.000 2,6.000-6.000 4,9.000-5.000 5,10.000-7.000 5,10.000-5.000 4,13.000-6.000 6,19.000-3.000 5,19.000-3.000 5,19.000-2.000 5,10.000-6.000 0,4.000-6.000-8,3.000-6.000-7,3.000-6.000-7,3.000-4.000-6,3.000 1.000-4,3.000-1.000-5,4.000 1.000-5,2.000-3.000-6,4.000-2.000-8,3.000-3.000-7,3.000-3.000-8,-5.000 1.000 0,-12.000 6.000 7,-13.000 7.000 9,-12.000 6.000 7,-9.000-1.000 1,-2.000-5.000-8,-3.000-7.000-7,-3.000-5.000-7</inkml:trace>
</inkml:ink>
</file>

<file path=ppt/ink/ink4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3:18"/>
    </inkml:context>
    <inkml:brush xml:id="br0">
      <inkml:brushProperty name="width" value="0.04594911262393" units="cm"/>
      <inkml:brushProperty name="height" value="0.04594911262393" units="cm"/>
      <inkml:brushProperty name="color" value="#00bff3"/>
      <inkml:brushProperty name="ignorePressure" value="0"/>
    </inkml:brush>
  </inkml:definitions>
  <inkml:trace contextRef="#ctx0" brushRef="#br0">24250.000 14600.000 478,'31.000'-46.000'12,"13.000"10.000"7,12.000 10.000 5,13.000 9.000 6,4.000 6.000-1,-3.000 3.000-10,-3.000 3.000-8,-2.000 4.000-10,-8.000 1.000-6,-8.000 0.000 0,-10.000 0.000-2,-9.000 0.000-2,-7.000 3.000 2,-3.000 6.000 4,-3.000 7.000 3,-2.000 6.000 4,-5.000 3.000 4,-2.000 0.000 5,-3.000 0.000 5,-3.000 0.000 4,-4.000 3.000 2,-3.000 6.000 0,-3.000 7.000-1,-2.000 6.000-1,-3.000 4.000 0,1.000 4.000 2,-1.000 3.000 0,1.000 3.000 2,1.000 3.000 1,3.000 3.000-1,3.000 3.000 0,4.000 4.000 0,1.000 1.000-4,0.000 0.000-5,0.000 0.000-7,0.000 0.000-6,0.000-2.000-5,0.000-3.000-5,0.000-3.000-6,0.000-2.000-5,0.000-6.000-5,0.000-6.000-4,0.000-6.000-5,0.000-6.000-5,0.000-1.000-4,0.000 7.000-1,0.000 6.000-3,0.000 7.000-2,-2.000-3.000 0,-3.000-8.000 0,-3.000-10.000 0,-2.000-9.000 2</inkml:trace>
</inkml:ink>
</file>

<file path=ppt/ink/ink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2:01"/>
    </inkml:context>
    <inkml:brush xml:id="br0">
      <inkml:brushProperty name="width" value="0.0274600218981504" units="cm"/>
      <inkml:brushProperty name="height" value="0.0274600218981504" units="cm"/>
      <inkml:brushProperty name="color" value="#000000"/>
      <inkml:brushProperty name="ignorePressure" value="0"/>
    </inkml:brush>
  </inkml:definitions>
  <inkml:trace contextRef="#ctx0" brushRef="#br0">63800.000 22300.000 801,'29.000'-33.000'4,"10.000"-16.000"11,10.000-15.000 8,9.000-15.000 10,12.000-4.000 1,16.000 9.000-8,15.000 10.000-9,17.000 10.000-9,10.000 5.000-2,6.000 4.000 1,7.000 3.000 1,6.000 3.000 2,1.000 6.000-3,-3.000 9.000-7,-3.000 10.000-6,-2.000 10.000-8,-11.000 4.000-2,-15.000 0.000 1,-15.000 0.000 1,-16.000 0.000 2,-19.000 3.000-5,-22.000 6.000-11,-22.000 7.000-11,-21.000 6.000-11,-14.000 1.000 0,-2.000-3.000 10,-3.000-3.000 10,-3.000-2.000 11</inkml:trace>
</inkml:ink>
</file>

<file path=ppt/ink/ink4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3:18"/>
    </inkml:context>
    <inkml:brush xml:id="br0">
      <inkml:brushProperty name="width" value="0.0388722717761993" units="cm"/>
      <inkml:brushProperty name="height" value="0.0388722717761993" units="cm"/>
      <inkml:brushProperty name="color" value="#00bff3"/>
      <inkml:brushProperty name="ignorePressure" value="0"/>
    </inkml:brush>
  </inkml:definitions>
  <inkml:trace contextRef="#ctx0" brushRef="#br0">24150.000 16900.000 565,'118.000'-46.000'155,"-11.000"10.000"-39,-14.000 10.000-40,-11.000 9.000-38,-6.000 4.000-22,4.000 1.000-2,3.000-1.000-3,3.000 1.000-2,-1.000-1.000-10,-2.000 1.000-16,-3.000-1.000-15,-3.000 1.000-17,-6.000 1.000-6,-5.000 3.000 5,-7.000 3.000 3,-5.000 4.000 5,-8.000-3.000 1,-5.000-5.000 1,-7.000-7.000 0,-5.000-5.000 1</inkml:trace>
</inkml:ink>
</file>

<file path=ppt/ink/ink4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3:18"/>
    </inkml:context>
    <inkml:brush xml:id="br0">
      <inkml:brushProperty name="width" value="0.0384711660444736" units="cm"/>
      <inkml:brushProperty name="height" value="0.0384711660444736" units="cm"/>
      <inkml:brushProperty name="color" value="#00bff3"/>
      <inkml:brushProperty name="ignorePressure" value="0"/>
    </inkml:brush>
  </inkml:definitions>
  <inkml:trace contextRef="#ctx0" brushRef="#br0">25600.000 13900.000 571,'-24.000'-24.000'6,"4.000"4.000"13,3.000 3.000 11,3.000 3.000 13,10.000 1.000 7,20.000 1.000 1,18.000-1.000 2,20.000 1.000 2,11.000 1.000-6,7.000 3.000-12,6.000 3.000-14,7.000 4.000-12,0.000 1.000-9,-2.000 0.000-7,-3.000 0.000-5,-3.000 0.000-7,-7.000 0.000 0,-9.000 0.000 2,-10.000 0.000 2,-8.000 0.000 3</inkml:trace>
</inkml:ink>
</file>

<file path=ppt/ink/ink4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3:19"/>
    </inkml:context>
    <inkml:brush xml:id="br0">
      <inkml:brushProperty name="width" value="0.0354456081986427" units="cm"/>
      <inkml:brushProperty name="height" value="0.0354456081986427" units="cm"/>
      <inkml:brushProperty name="color" value="#00bff3"/>
      <inkml:brushProperty name="ignorePressure" value="0"/>
    </inkml:brush>
  </inkml:definitions>
  <inkml:trace contextRef="#ctx0" brushRef="#br0">28350.000 15250.000 620,'168.000'-24.000'143,"-11.000"4.000"-36,-14.000 3.000-36,-11.000 3.000-37,-7.000 3.000-20,0.000 3.000-6,0.000 3.000-5,0.000 4.000-6,-4.000-1.000-4,-5.000-3.000-2,-7.000-3.000-2,-5.000-2.000-2,-11.000-3.000-5,-11.000 1.000-4,-14.000-1.000-7,-11.000 1.000-5,-11.000 1.000-6,-5.000 3.000-6,-7.000 3.000-7,-5.000 4.000-6</inkml:trace>
</inkml:ink>
</file>

<file path=ppt/ink/ink4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3:19"/>
    </inkml:context>
    <inkml:brush xml:id="br0">
      <inkml:brushProperty name="width" value="0.0393660478293896" units="cm"/>
      <inkml:brushProperty name="height" value="0.0393660478293896" units="cm"/>
      <inkml:brushProperty name="color" value="#00bff3"/>
      <inkml:brushProperty name="ignorePressure" value="0"/>
    </inkml:brush>
  </inkml:definitions>
  <inkml:trace contextRef="#ctx0" brushRef="#br0">29900.000 14400.000 558,'6.000'-66.000'50,"13.000"19.000"3,12.000 19.000 2,13.000 19.000 3,9.000 10.000-4,6.000 4.000-10,7.000 3.000-11,6.000 3.000-10,7.000 1.000-6,10.000 1.000-1,10.000-1.000 0,9.000 1.000-2,-2.000-1.000-5,-12.000 1.000-14,-13.000-1.000-12,-12.000 1.000-12,-12.000 1.000-5,-8.000 3.000 4,-10.000 3.000 3,-9.000 4.000 4,-7.000 4.000-2,-3.000 6.000-7,-3.000 7.000-8,-2.000 6.000-8,-8.000-1.000-2,-8.000-5.000 6,-10.000-7.000 4,-9.000-5.000 5</inkml:trace>
</inkml:ink>
</file>

<file path=ppt/ink/ink4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3:20"/>
    </inkml:context>
    <inkml:brush xml:id="br0">
      <inkml:brushProperty name="width" value="0.0350078493356705" units="cm"/>
      <inkml:brushProperty name="height" value="0.0350078493356705" units="cm"/>
      <inkml:brushProperty name="color" value="#00bff3"/>
      <inkml:brushProperty name="ignorePressure" value="0"/>
    </inkml:brush>
  </inkml:definitions>
  <inkml:trace contextRef="#ctx0" brushRef="#br0">28550.000 15850.000 628,'-46.000'-2.000'6,"10.000"-3.000"13,10.000-3.000 11,9.000-2.000 14,9.000-3.000 3,9.000 1.000-5,10.000-1.000-4,10.000 1.000-5,13.000-1.000-4,19.000 1.000-5,19.000-1.000-4,19.000 1.000-4,15.000-3.000-4,13.000-2.000-5,12.000-3.000-3,13.000-3.000-3,1.000 1.000-4,-9.000 6.000-2,-10.000 7.000-2,-8.000 6.000-2,-9.000 3.000-4,-6.000 0.000-7,-6.000 0.000-5,-6.000 0.000-7,-9.000 1.000-2,-8.000 4.000 1,-10.000 3.000 3,-9.000 3.000 2</inkml:trace>
</inkml:ink>
</file>

<file path=ppt/ink/ink4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3:20"/>
    </inkml:context>
    <inkml:brush xml:id="br0">
      <inkml:brushProperty name="width" value="0.0331095531582832" units="cm"/>
      <inkml:brushProperty name="height" value="0.0331095531582832" units="cm"/>
      <inkml:brushProperty name="color" value="#00bff3"/>
      <inkml:brushProperty name="ignorePressure" value="0"/>
    </inkml:brush>
  </inkml:definitions>
  <inkml:trace contextRef="#ctx0" brushRef="#br0">28800.000 16000.000 664,'-36.000'-22.000'41,"28.000"6.000"8,28.000 7.000 6,29.000 6.000 8,16.000 6.000-6,7.000 6.000-16,6.000 7.000-18,7.000 6.000-17,4.000 6.000-13,3.000 6.000-10,3.000 7.000-11,4.000 6.000-10,-9.000-1.000-2,-18.000-5.000 5,-19.000-7.000 4,-18.000-5.000 6,-10.000-6.000-1,0.000-3.000-5,0.000-3.000-6,0.000-2.000-6</inkml:trace>
</inkml:ink>
</file>

<file path=ppt/ink/ink4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3:20"/>
    </inkml:context>
    <inkml:brush xml:id="br0">
      <inkml:brushProperty name="width" value="0.0381015464663506" units="cm"/>
      <inkml:brushProperty name="height" value="0.0381015464663506" units="cm"/>
      <inkml:brushProperty name="color" value="#00bff3"/>
      <inkml:brushProperty name="ignorePressure" value="0"/>
    </inkml:brush>
  </inkml:definitions>
  <inkml:trace contextRef="#ctx0" brushRef="#br0">32050.000 14750.000 577,'28.000'-66.000'48,"6.000"19.000"0,7.000 19.000 2,6.000 19.000 1,4.000 9.000-3,4.000 0.000-8,3.000 0.000-7,3.000 0.000-8,-2.000 1.000-4,-6.000 4.000-3,-6.000 3.000-3,-6.000 3.000-4,-7.000 4.000-2,-6.000 7.000-4,-6.000 6.000-4,-6.000 7.000-5,-7.000 4.000-3,-6.000 3.000-3,-6.000 3.000-5,-6.000 4.000-2,-18.000 11.000-5,-28.000 23.000-2,-28.000 22.000-3,-27.000 22.000-3,-9.000 1.000 0,13.000-19.000 3,12.000-18.000 2,13.000-19.000 3,9.000-15.000 2,6.000-8.000 3,7.000-10.000 2,6.000-9.000 3,4.000-9.000 5,4.000-5.000 6,3.000-7.000 7,3.000-5.000 8,10.000-3.000 7,20.000 4.000 11,18.000 3.000 10,20.000 3.000 10,11.000-1.000-1,7.000-2.000-13,6.000-3.000-13,7.000-3.000-12,7.000-4.000-10,9.000-3.000-6,10.000-3.000-7,10.000-2.000-7,2.000-3.000-6,-3.000 1.000-7,-3.000-1.000-5,-2.000 1.000-6,-9.000-1.000-2,-12.000 1.000 4,-13.000-1.000 3,-12.000 1.000 4,-9.000-1.000 2,-2.000 1.000-1,-3.000-1.000 0,-3.000 1.000-1</inkml:trace>
</inkml:ink>
</file>

<file path=ppt/ink/ink4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3:21"/>
    </inkml:context>
    <inkml:brush xml:id="br0">
      <inkml:brushProperty name="width" value="0.039993092417717" units="cm"/>
      <inkml:brushProperty name="height" value="0.039993092417717" units="cm"/>
      <inkml:brushProperty name="color" value="#00bff3"/>
      <inkml:brushProperty name="ignorePressure" value="0"/>
    </inkml:brush>
  </inkml:definitions>
  <inkml:trace contextRef="#ctx0" brushRef="#br0">33750.000 13300.000 550,'54.000'-22.000'40,"10.000"6.000"10,10.000 7.000 9,9.000 6.000 9,-1.000 3.000-3,-8.000 0.000-12,-10.000 0.000-14,-9.000 0.000-13,-2.000 1.000-8,6.000 4.000-4,7.000 3.000-4,6.000 3.000-2,-2.000 1.000-9,-9.000 1.000-12,-10.000-1.000-13,-8.000 1.000-12,-9.000 2.000-7,-6.000 7.000 0,-6.000 6.000 0,-6.000 7.000-1,-9.000 5.000 1,-8.000 7.000 4,-10.000 6.000 4,-9.000 7.000 3,-7.000-3.000 4,-3.000-8.000 2,-3.000-10.000 3,-2.000-9.000 3</inkml:trace>
</inkml:ink>
</file>

<file path=ppt/ink/ink4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3:21"/>
    </inkml:context>
    <inkml:brush xml:id="br0">
      <inkml:brushProperty name="width" value="0.0511027052998543" units="cm"/>
      <inkml:brushProperty name="height" value="0.0511027052998543" units="cm"/>
      <inkml:brushProperty name="color" value="#00bff3"/>
      <inkml:brushProperty name="ignorePressure" value="0"/>
    </inkml:brush>
  </inkml:definitions>
  <inkml:trace contextRef="#ctx0" brushRef="#br0">33900.000 14200.000 430,'-68.000'3.000'10,"17.000"6.000"22,15.000 7.000 20,16.000 6.000 22,9.000 7.000 3,3.000 10.000-13,3.000 10.000-12,4.000 9.000-13,2.000 10.000-8,4.000 14.000-3,3.000 11.000-2,3.000 14.000-3,-1.000 7.000-4,-2.000 3.000-2,-3.000 3.000-5,-3.000 4.000-3,-4.000 4.000-5,-3.000 6.000-5,-3.000 7.000-6,-2.000 6.000-6,-3.000 3.000-3,1.000 0.000 0,-1.000 0.000 1,1.000 0.000-1,-1.000-7.000-2,1.000-11.000-4,-1.000-14.000-5,1.000-11.000-4,1.000-15.000-3,3.000-16.000-1,3.000-15.000-2,4.000-15.000-1,1.000-11.000-3,0.000-2.000-4,0.000-3.000-3,0.000-3.000-4</inkml:trace>
</inkml:ink>
</file>

<file path=ppt/ink/ink4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3:21"/>
    </inkml:context>
    <inkml:brush xml:id="br0">
      <inkml:brushProperty name="width" value="0.0479539074003696" units="cm"/>
      <inkml:brushProperty name="height" value="0.0479539074003696" units="cm"/>
      <inkml:brushProperty name="color" value="#00bff3"/>
      <inkml:brushProperty name="ignorePressure" value="0"/>
    </inkml:brush>
  </inkml:definitions>
  <inkml:trace contextRef="#ctx0" brushRef="#br0">34000.000 15450.000 458,'51.000'-44.000'69,"4.000"13.000"-13,3.000 12.000-13,3.000 13.000-14,3.000 6.000-7,3.000 0.000-3,3.000 0.000-1,4.000 0.000-3,1.000-2.000-2,0.000-3.000-4,0.000-3.000-3,0.000-2.000-3,-5.000-1.000-4,-9.000 3.000-4,-10.000 3.000-5,-8.000 4.000-4,-9.000-4.000-3,-6.000-9.000-4,-6.000-10.000-4,-6.000-8.000-2,-9.000-4.000-1,-8.000 3.000 3,-10.000 3.000 3,-9.000 4.000 3,-10.000 1.000 2,-9.000 0.000 4,-10.000 0.000 2,-8.000 0.000 2,-1.000 1.000 5,9.000 4.000 7,10.000 3.000 6,10.000 3.000 6,4.000 3.000 5,0.000 3.000 4,0.000 3.000 5,0.000 4.000 4,0.000 2.000 1,0.000 4.000 0,0.000 3.000 0,0.000 3.000 0,1.000 4.000-3,4.000 7.000-3,3.000 6.000-3,3.000 7.000-4,-1.000 7.000-2,-2.000 9.000-2,-3.000 10.000-1,-3.000 10.000-2,1.000 4.000 0,6.000 0.000-2,7.000 0.000-1,6.000 0.000 0,3.000 0.000-2,0.000 0.000-3,0.000 0.000-2,0.000 0.000-3,4.000-4.000-4,10.000-5.000-5,10.000-7.000-4,9.000-5.000-4,7.000-8.000-2,7.000-5.000 2,6.000-7.000 3,7.000-5.000 2,5.000-8.000-4,7.000-5.000-12,6.000-7.000-10,7.000-5.000-12,-6.000-6.000-2,-15.000-3.000 6,-15.000-3.000 6,-16.000-2.000 6,-7.000-3.000 2,4.000 1.000-3,3.000-1.000-2,3.000 1.000-3</inkml:trace>
</inkml:ink>
</file>

<file path=ppt/ink/ink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2:01"/>
    </inkml:context>
    <inkml:brush xml:id="br0">
      <inkml:brushProperty name="width" value="0.0377292595803738" units="cm"/>
      <inkml:brushProperty name="height" value="0.0377292595803738" units="cm"/>
      <inkml:brushProperty name="color" value="#000000"/>
      <inkml:brushProperty name="ignorePressure" value="0"/>
    </inkml:brush>
  </inkml:definitions>
  <inkml:trace contextRef="#ctx0" brushRef="#br0">64450.000 21050.000 583,'-24.000'-25.000'1,"4.000"0.000"2,3.000 0.000 4,3.000 0.000 1,3.000 7.000 8,3.000 17.000 12,3.000 15.000 13,4.000 16.000 13,4.000 13.000 1,6.000 14.000-7,7.000 11.000-8,6.000 14.000-9,-1.000 10.000-5,-5.000 9.000-5,-7.000 10.000-5,-5.000 10.000-4,-4.000 5.000-5,0.000 4.000-5,0.000 3.000-4,0.000 3.000-4,0.000-5.000-8,0.000-12.000-9,0.000-13.000-8,0.000-12.000-10,1.000-23.000-8,4.000-30.000-6,3.000-32.000-6,3.000-30.000-5</inkml:trace>
</inkml:ink>
</file>

<file path=ppt/ink/ink4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3:22"/>
    </inkml:context>
    <inkml:brush xml:id="br0">
      <inkml:brushProperty name="width" value="0.0390388481318951" units="cm"/>
      <inkml:brushProperty name="height" value="0.0390388481318951" units="cm"/>
      <inkml:brushProperty name="color" value="#00bff3"/>
      <inkml:brushProperty name="ignorePressure" value="0"/>
    </inkml:brush>
  </inkml:definitions>
  <inkml:trace contextRef="#ctx0" brushRef="#br0">35400.000 13000.000 563,'29.000'-22.000'109,"10.000"6.000"-22,10.000 7.000-22,9.000 6.000-21,4.000 4.000-13,1.000 4.000-5,-1.000 3.000-4,1.000 3.000-4,-4.000 4.000-4,-6.000 7.000-4,-6.000 6.000-3,-6.000 7.000-4,-9.000 4.000-3,-8.000 3.000-4,-10.000 3.000-5,-9.000 4.000-4,-15.000 5.000-5,-18.000 10.000-3,-19.000 10.000-5,-18.000 9.000-3,-10.000 4.000-2,0.000 1.000 0,0.000-1.000 0,0.000 1.000 1,4.000-7.000 1,10.000-12.000 3,10.000-13.000 4,9.000-12.000 2,20.000-9.000 11,31.000-2.000 16,32.000-3.000 17,31.000-3.000 17,15.000-7.000 5,1.000-9.000-4,-1.000-10.000-5,1.000-8.000-5,-4.000-8.000-10,-6.000-2.000-15,-6.000-3.000-14,-6.000-3.000-15,-6.000-2.000-5,-2.000 0.000 3,-3.000 0.000 6,-3.000 0.000 3</inkml:trace>
</inkml:ink>
</file>

<file path=ppt/ink/ink4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3:22"/>
    </inkml:context>
    <inkml:brush xml:id="br0">
      <inkml:brushProperty name="width" value="0.0381221771240234" units="cm"/>
      <inkml:brushProperty name="height" value="0.0381221771240234" units="cm"/>
      <inkml:brushProperty name="color" value="#00bff3"/>
      <inkml:brushProperty name="ignorePressure" value="0"/>
    </inkml:brush>
  </inkml:definitions>
  <inkml:trace contextRef="#ctx0" brushRef="#br0">36300.000 13250.000 577,'185.000'-2.000'170,"-27.000"-3.000"-44,-28.000-3.000-46,-28.000-2.000-43,-18.000-3.000-28,-6.000 1.000-9,-6.000-1.000-8,-6.000 1.000-9,-7.000 1.000-9,-6.000 3.000-8,-6.000 3.000-9,-6.000 4.000-9,-6.000-1.000-3,-2.000-3.000 0,-3.000-3.000 0,-3.000-2.000 1</inkml:trace>
</inkml:ink>
</file>

<file path=ppt/ink/ink4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3:22"/>
    </inkml:context>
    <inkml:brush xml:id="br0">
      <inkml:brushProperty name="width" value="0.0475909672677517" units="cm"/>
      <inkml:brushProperty name="height" value="0.0475909672677517" units="cm"/>
      <inkml:brushProperty name="color" value="#00bff3"/>
      <inkml:brushProperty name="ignorePressure" value="0"/>
    </inkml:brush>
  </inkml:definitions>
  <inkml:trace contextRef="#ctx0" brushRef="#br0">37200.000 12500.000 462,'-69.000'-44.000'13,"13.000"13.000"27,12.000 12.000 27,13.000 13.000 26,9.000 10.000 4,6.000 10.000-19,7.000 10.000-19,6.000 9.000-19,3.000 15.000-13,0.000 22.000-11,0.000 22.000-8,0.000 23.000-11,-2.000 19.000-9,-3.000 19.000-12,-3.000 19.000-12,-2.000 19.000-12,-3.000-9.000-1,1.000-33.000 8,-1.000-35.000 9,1.000-34.000 8,-1.000-15.000-2,1.000 7.000-13,-1.000 6.000-11,1.000 7.000-12</inkml:trace>
</inkml:ink>
</file>

<file path=ppt/ink/ink4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3:23"/>
    </inkml:context>
    <inkml:brush xml:id="br0">
      <inkml:brushProperty name="width" value="0.0380434393882751" units="cm"/>
      <inkml:brushProperty name="height" value="0.0380434393882751" units="cm"/>
      <inkml:brushProperty name="color" value="#00bff3"/>
      <inkml:brushProperty name="ignorePressure" value="0"/>
    </inkml:brush>
  </inkml:definitions>
  <inkml:trace contextRef="#ctx0" brushRef="#br0">37000.000 15450.000 578,'73.000'-22.000'158,"-3.000"6.000"-39,-3.000 7.000-40,-2.000 6.000-38,0.000 3.000-25,7.000 0.000-8,6.000 0.000-8,7.000 0.000-9,-1.000 0.000-9,-6.000 0.000-6,-6.000 0.000-8,-6.000 0.000-7,-6.000 0.000-4,-2.000 0.000 0,-3.000 0.000 0,-3.000 0.000 0</inkml:trace>
</inkml:ink>
</file>

<file path=ppt/ink/ink4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3:23"/>
    </inkml:context>
    <inkml:brush xml:id="br0">
      <inkml:brushProperty name="width" value="0.0417896620929241" units="cm"/>
      <inkml:brushProperty name="height" value="0.0417896620929241" units="cm"/>
      <inkml:brushProperty name="color" value="#00bff3"/>
      <inkml:brushProperty name="ignorePressure" value="0"/>
    </inkml:brush>
  </inkml:definitions>
  <inkml:trace contextRef="#ctx0" brushRef="#br0">37500.000 15000.000 526,'-24.000'-13.000'65,"4.000"26.000"9,3.000 24.000 8,3.000 26.000 10,3.000 19.000-10,3.000 17.000-29,3.000 15.000-28,4.000 16.000-27,1.000 12.000-17,0.000 9.000-4,0.000 10.000-4,0.000 10.000-4,0.000-6.000 1,0.000-18.000 5,0.000-19.000 6,0.000-18.000 4,-2.000-17.000-5,-3.000-11.000-17,-3.000-14.000-15,-2.000-11.000-17</inkml:trace>
</inkml:ink>
</file>

<file path=ppt/ink/ink4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3:24"/>
    </inkml:context>
    <inkml:brush xml:id="br0">
      <inkml:brushProperty name="width" value="0.0537334904074669" units="cm"/>
      <inkml:brushProperty name="height" value="0.0537334904074669" units="cm"/>
      <inkml:brushProperty name="color" value="#00bff3"/>
      <inkml:brushProperty name="ignorePressure" value="0"/>
    </inkml:brush>
  </inkml:definitions>
  <inkml:trace contextRef="#ctx0" brushRef="#br0">39850.000 13650.000 409,'118.000'46.000'90,"-11.000"-5.000"-26,-14.000-7.000-26,-11.000-5.000-26,-12.000-6.000-15,-9.000-3.000-4,-10.000-3.000-4,-8.000-2.000-4,-9.000-1.000 1,-6.000 3.000 3,-6.000 3.000 4,-6.000 4.000 4,-6.000 1.000 4,-2.000 0.000 5,-3.000 0.000 5,-3.000 0.000 5,-4.000 1.000 3,-3.000 4.000-1,-3.000 3.000-1,-2.000 3.000 1,-6.000 10.000 1,-6.000 20.000 3,-6.000 18.000 3,-6.000 20.000 4,-2.000 6.000 0,3.000-2.000-1,3.000-3.000-1,4.000-3.000-2,1.000-1.000-2,0.000 4.000-2,0.000 3.000-3,0.000 3.000-1,1.000-1.000-3,4.000-2.000 0,3.000-3.000-1,3.000-3.000-1,1.000-4.000-2,1.000-3.000-5,-1.000-3.000-4,1.000-2.000-5,-1.000-8.000-5,1.000-8.000-7,-1.000-10.000-6,1.000-9.000-7</inkml:trace>
</inkml:ink>
</file>

<file path=ppt/ink/ink4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3:24"/>
    </inkml:context>
    <inkml:brush xml:id="br0">
      <inkml:brushProperty name="width" value="0.0372770726680756" units="cm"/>
      <inkml:brushProperty name="height" value="0.0372770726680756" units="cm"/>
      <inkml:brushProperty name="color" value="#00bff3"/>
      <inkml:brushProperty name="ignorePressure" value="0"/>
    </inkml:brush>
  </inkml:definitions>
  <inkml:trace contextRef="#ctx0" brushRef="#br0">39350.000 16200.000 590,'-40.000'21.000'9,"23.000"-5.000"20,22.000-7.000 20,22.000-5.000 18,15.000-6.000 4,9.000-3.000-14,10.000-3.000-12,10.000-2.000-14,2.000-1.000-9,-3.000 3.000-6,-3.000 3.000-6,-2.000 4.000-6,-1.000 1.000-9,3.000 0.000-9,3.000 0.000-10,4.000 0.000-10,-1.000 0.000-7,-3.000 0.000-4,-3.000 0.000-4,-2.000 0.000-3</inkml:trace>
</inkml:ink>
</file>

<file path=ppt/ink/ink4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3:25"/>
    </inkml:context>
    <inkml:brush xml:id="br0">
      <inkml:brushProperty name="width" value="0.0502899996936321" units="cm"/>
      <inkml:brushProperty name="height" value="0.0502899996936321" units="cm"/>
      <inkml:brushProperty name="color" value="#00bff3"/>
      <inkml:brushProperty name="ignorePressure" value="0"/>
    </inkml:brush>
  </inkml:definitions>
  <inkml:trace contextRef="#ctx0" brushRef="#br0">40850.000 15650.000 437,'70.000'-46.000'26,"-9.000"10.000"-2,-10.000 10.000-3,-8.000 9.000-1,-4.000 6.000 1,3.000 3.000 3,3.000 3.000 5,4.000 4.000 4,-1.000 2.000 1,-3.000 4.000-3,-3.000 3.000-1,-2.000 3.000-2,-6.000 6.000-3,-6.000 9.000-2,-6.000 10.000-3,-6.000 10.000-3,-13.000 8.000-3,-19.000 10.000-5,-18.000 10.000-6,-19.000 9.000-4,-18.000 9.000-3,-15.000 9.000-1,-15.000 10.000-1,-16.000 10.000-1,-2.000-1.000-2,13.000-9.000-6,12.000-10.000-4,13.000-8.000-5,9.000-14.000-1,6.000-15.000 2,7.000-15.000 2,6.000-16.000 3,6.000-8.000 2,6.000 0.000 3,7.000 0.000 3,6.000 0.000 3,13.000-4.000 10,23.000-5.000 16,22.000-7.000 17,22.000-5.000 16,16.000-6.000 3,14.000-3.000-9,11.000-3.000-9,14.000-2.000-10,3.000-5.000-6,-2.000-2.000-2,-3.000-3.000-2,-3.000-3.000-3,-6.000-2.000-7,-5.000 0.000-11,-7.000 0.000-13,-5.000 0.000-13,-8.000 1.000-9,-5.000 4.000-9,-7.000 3.000-8,-5.000 3.000-9,-9.000-1.000-2,-9.000-2.000 4,-10.000-3.000 3,-8.000-3.000 4</inkml:trace>
</inkml:ink>
</file>

<file path=ppt/ink/ink4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3:26"/>
    </inkml:context>
    <inkml:brush xml:id="br0">
      <inkml:brushProperty name="width" value="0.0430524088442326" units="cm"/>
      <inkml:brushProperty name="height" value="0.0430524088442326" units="cm"/>
      <inkml:brushProperty name="color" value="#00bff3"/>
      <inkml:brushProperty name="ignorePressure" value="0"/>
    </inkml:brush>
  </inkml:definitions>
  <inkml:trace contextRef="#ctx0" brushRef="#br0">43150.000 15400.000 511,'-2.000'-46.000'3,"-3.000"10.000"6,-3.000 10.000 6,-2.000 9.000 7,-8.000 17.000 8,-8.000 25.000 11,-10.000 25.000 11,-9.000 25.000 11,-4.000 15.000 0,4.000 7.000-12,3.000 6.000-12,3.000 7.000-11,3.000-1.000-7,3.000-6.000-3,3.000-6.000-3,4.000-6.000-3,4.000-6.000-6,6.000-2.000-9,7.000-3.000-10,6.000-3.000-10,9.000-9.000-8,13.000-11.000-8,12.000-14.000-8,13.000-11.000-7,2.000-11.000 0,-5.000-5.000 10,-7.000-7.000 9,-5.000-5.000 9,-4.000-6.000 1,0.000-3.000-3,0.000-3.000-5,0.000-2.000-5</inkml:trace>
</inkml:ink>
</file>

<file path=ppt/ink/ink4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3:27"/>
    </inkml:context>
    <inkml:brush xml:id="br0">
      <inkml:brushProperty name="width" value="0.0489560253918171" units="cm"/>
      <inkml:brushProperty name="height" value="0.0489560253918171" units="cm"/>
      <inkml:brushProperty name="color" value="#00bff3"/>
      <inkml:brushProperty name="ignorePressure" value="0"/>
    </inkml:brush>
  </inkml:definitions>
  <inkml:trace contextRef="#ctx0" brushRef="#br0">44450.000 15350.000 449,'-24.000'-24.000'0,"4.000"4.000"0,3.000 3.000 0,3.000 3.000 0,-4.000 1.000 4,-8.000 1.000 8,-10.000-1.000 8,-9.000 1.000 7,-7.000 4.000 4,-3.000 9.000-3,-3.000 10.000-3,-2.000 10.000-2,-5.000 7.000-3,-2.000 6.000-2,-3.000 7.000-2,-3.000 6.000-3,1.000 6.000-1,6.000 6.000 1,7.000 7.000 0,6.000 6.000 1,6.000-2.000-2,6.000-9.000-1,7.000-10.000-1,6.000-8.000-3,10.000-9.000-4,17.000-6.000-9,15.000-6.000-8,16.000-6.000-9,16.000-13.000-5,20.000-19.000-1,18.000-18.000 0,20.000-19.000-2,6.000-10.000 1,-2.000 1.000 2,-3.000-1.000 3,-3.000 1.000 3,-10.000 2.000 4,-16.000 7.000 5,-15.000 6.000 5,-15.000 7.000 6,-18.000 7.000 7,-19.000 9.000 11,-18.000 10.000 11,-19.000 10.000 11,-10.000 10.000 4,1.000 13.000-2,-1.000 12.000-3,1.000 13.000-2,-1.000 6.000-3,1.000 0.000-5,-1.000 0.000-3,1.000 0.000-4,2.000-2.000-4,7.000-3.000-7,6.000-3.000-6,7.000-2.000-7,11.000-8.000-8,20.000-8.000-11,18.000-10.000-11,20.000-9.000-12,10.000-12.000-2,3.000-11.000 7,3.000-14.000 6,4.000-11.000 7,-1.000-9.000 4,-3.000-3.000 2,-3.000-3.000 1,-2.000-2.000 2,-5.000-1.000 0,-2.000 3.000 2,-3.000 3.000 0,-3.000 4.000 0,-7.000 4.000 3,-9.000 6.000 6,-10.000 7.000 4,-8.000 6.000 6,-9.000 7.000 6,-6.000 10.000 11,-6.000 10.000 9,-6.000 9.000 9,-7.000 7.000 5,-6.000 7.000-2,-6.000 6.000-2,-6.000 7.000-1,-1.000 0.000-4,7.000-2.000-6,6.000-3.000-4,7.000-3.000-6,8.000-4.000-9,14.000-3.000-17,11.000-3.000-15,14.000-2.000-15,7.000-9.000-6,3.000-12.000 6,3.000-13.000 5,4.000-12.000 6,-3.000-5.000 3,-5.000 3.000 2,-7.000 3.000 2,-5.000 4.000 1,-8.000 1.000 6,-5.000 0.000 10,-7.000 0.000 9,-5.000 0.000 8,-8.000 3.000 8,-5.000 6.000 5,-7.000 7.000 4,-5.000 6.000 6,-4.000 4.000 0,0.000 4.000-2,0.000 3.000-3,0.000 3.000-3,-2.000 7.000-1,-3.000 14.000 1,-3.000 11.000 2,-2.000 14.000 0,-1.000 5.000-1,3.000 1.000-4,3.000-1.000-3,4.000 1.000-5,-1.000 4.000-2,-3.000 9.000 0,-3.000 10.000-1,-2.000 10.000 0,-1.000 4.000-2,3.000 0.000-2,3.000 0.000-2,4.000 0.000-1,1.000 4.000-2,0.000 10.000-3,0.000 10.000-1,0.000 9.000-1,1.000-1.000-1,4.000-8.000 1,3.000-10.000 0,3.000-9.000 2,3.000-12.000-1,3.000-11.000-5,3.000-14.000-3,4.000-11.000-4,10.000-12.000-8,19.000-9.000-14,19.000-10.000-13,19.000-8.000-14,12.000-23.000-2,6.000-34.000 7,7.000-35.000 7,6.000-33.000 7,-4.000-9.000 3,-11.000 19.000 0,-14.000 19.000-1,-11.000 19.000 0</inkml:trace>
</inkml:ink>
</file>

<file path=ppt/ink/ink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2:02"/>
    </inkml:context>
    <inkml:brush xml:id="br0">
      <inkml:brushProperty name="width" value="0.0420010425150394" units="cm"/>
      <inkml:brushProperty name="height" value="0.0420010425150394" units="cm"/>
      <inkml:brushProperty name="color" value="#000000"/>
      <inkml:brushProperty name="ignorePressure" value="0"/>
    </inkml:brush>
  </inkml:definitions>
  <inkml:trace contextRef="#ctx0" brushRef="#br0">65500.000 20550.000 523,'26.000'-24.000'3,"4.000"4.000"6,3.000 3.000 6,3.000 3.000 6,-4.000 6.000 5,-8.000 9.000 3,-10.000 10.000 3,-9.000 10.000 4,-5.000 10.000 0,0.000 13.000-1,0.000 12.000-3,0.000 13.000-2,-8.000 15.000-4,-16.000 19.000-5,-15.000 19.000-5,-15.000 19.000-6,-12.000 13.000-3,-6.000 10.000-1,-6.000 10.000-1,-6.000 9.000-1,-6.000 1.000-6,-2.000-6.000-11,-3.000-6.000-10,-3.000-6.000-12,4.000-16.000-6,13.000-25.000-1,12.000-25.000-1,13.000-25.000-1,9.000-21.000 2,6.000-15.000 4,7.000-15.000 4,6.000-16.000 6,6.000-15.000 3,6.000-11.000 2,7.000-14.000 3,6.000-11.000 3,6.000-6.000 3,6.000 4.000 6,7.000 3.000 6,6.000 3.000 4,4.000 4.000 8,4.000 7.000 7,3.000 6.000 7,3.000 7.000 8,1.000 5.000 6,1.000 7.000 4,-1.000 6.000 4,1.000 7.000 5,-3.000 10.000-1,-2.000 16.000-6,-3.000 15.000-7,-3.000 17.000-6,-6.000 8.000-4,-5.000 4.000-4,-7.000 3.000-2,-5.000 3.000-4,-9.000 4.000-3,-9.000 7.000-3,-10.000 6.000-3,-8.000 7.000-4,-6.000-1.000-4,1.000-6.000-2,-1.000-6.000-5,1.000-6.000-2,8.000-35.000-11,20.000-62.000-15,18.000-63.000-17,20.000-62.000-17,16.000-32.000-1,16.000 1.000 13,15.000-1.000 11,17.000 1.000 13,7.000 5.000 10,0.000 14.000 8,0.000 11.000 8,0.000 14.000 8,-4.000 14.000 6,-5.000 20.000 4,-7.000 18.000 3,-5.000 20.000 4,-9.000 13.000 3,-9.000 9.000 3,-10.000 10.000 4,-8.000 10.000 3,-9.000 14.000 1,-6.000 23.000 0,-6.000 22.000-2,-6.000 22.000 0,-13.000 15.000-3,-19.000 9.000-3,-18.000 10.000-2,-19.000 10.000-4,-12.000 0.000-4,-2.000-5.000-4,-3.000-7.000-5,-3.000-5.000-4,-1.000-9.000-6,4.000-9.000-5,3.000-10.000-6,3.000-8.000-5,4.000-18.000-6,7.000-25.000-8,6.000-25.000-6,7.000-25.000-7,15.000-18.000 1,25.000-8.000 10,25.000-10.000 8,25.000-9.000 9,15.000-4.000 7,7.000 4.000 3,6.000 3.000 5,7.000 3.000 3,0.000 7.000 4,-2.000 14.000 4,-3.000 11.000 4,-3.000 14.000 3,-6.000 8.000 2,-5.000 7.000-2,-7.000 6.000-1,-5.000 7.000-2,-12.000 8.000 0,-16.000 14.000 0,-15.000 11.000 0,-15.000 14.000 0,-17.000 8.000-1,-15.000 7.000-3,-15.000 6.000-3,-16.000 7.000-3,-13.000 4.000-2,-9.000 3.000-2,-10.000 3.000-3,-8.000 4.000-2,-8.000 1.000-1,-2.000 0.000-1,-3.000 0.000-1,-3.000 0.000 0,-4.000 1.000 1,-3.000 4.000 0,-3.000 3.000 2,-2.000 3.000 2,-1.000-2.000 1,3.000-6.000 2,3.000-6.000 1,4.000-6.000 2,10.000-12.000 6,19.000-15.000 10,19.000-15.000 9,19.000-16.000 10,23.000-13.000 5,28.000-9.000 2,28.000-10.000 3,29.000-8.000 1,26.000-12.000-3,25.000-12.000-8,25.000-13.000-8,25.000-12.000-7,15.000-7.000-6,7.000 1.000-4,6.000-1.000-2,7.000 1.000-4,0.000 2.000-2,-2.000 7.000 2,-3.000 6.000 1,-3.000 7.000 1,-12.000 5.000-4,-18.000 7.000-10,-19.000 6.000-8,-18.000 7.000-8,-17.000 2.000-7,-11.000 1.000-1,-14.000-1.000-2,-11.000 1.000-3,-22.000-3.000-3,-27.000-2.000-5,-28.000-3.000-5,-28.000-3.000-4,-20.000-6.000 1,-8.000-5.000 10,-10.000-7.000 9,-9.000-5.000 9,-2.000-4.000 7,6.000 0.000 5,7.000 0.000 3,6.000 0.000 5,6.000 4.000 4,6.000 10.000 4,7.000 10.000 4,6.000 9.000 4,6.000 6.000 2,6.000 3.000-3,7.000 3.000 0,6.000 4.000-2,4.000 4.000 4,4.000 6.000 13,3.000 7.000 12,3.000 6.000 11,1.000 7.000 5,1.000 10.000-4,-1.000 10.000-2,1.000 9.000-3,-1.000 9.000-5,1.000 9.000-3,-1.000 10.000-5,1.000 10.000-5,-7.000 7.000-4,-12.000 6.000-5,-13.000 7.000-6,-12.000 6.000-4,-10.000 4.000-5,-6.000 4.000-3,-6.000 3.000-3,-6.000 3.000-3,-7.000-5.000-5,-6.000-12.000-7,-6.000-13.000-6,-6.000-12.000-7,2.000-15.000-6,14.000-15.000-4,11.000-15.000-6,14.000-16.000-6</inkml:trace>
</inkml:ink>
</file>

<file path=ppt/ink/ink4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3:27"/>
    </inkml:context>
    <inkml:brush xml:id="br0">
      <inkml:brushProperty name="width" value="0.0483261495828629" units="cm"/>
      <inkml:brushProperty name="height" value="0.0483261495828629" units="cm"/>
      <inkml:brushProperty name="color" value="#00bff3"/>
      <inkml:brushProperty name="ignorePressure" value="0"/>
    </inkml:brush>
  </inkml:definitions>
  <inkml:trace contextRef="#ctx0" brushRef="#br0">46000.000 14100.000 455,'118.000'93.000'142,"-11.000"-11.000"-32,-14.000-14.000-32,-11.000-11.000-34,-7.000-6.000-17,0.000 4.000-3,0.000 3.000-2,0.000 3.000-2,-5.000 3.000-2,-9.000 3.000-2,-10.000 3.000-1,-8.000 4.000-1,-14.000 5.000-4,-15.000 10.000-5,-15.000 10.000-7,-16.000 9.000-5,-33.000 18.000-3,-50.000 29.000-3,-50.000 28.000-1,-50.000 28.000-2,-15.000 4.000 0,23.000-18.000 3,22.000-19.000 3,22.000-18.000 2,16.000-17.000-11,14.000-11.000-25,11.000-14.000-25,14.000-11.000-26</inkml:trace>
</inkml:ink>
</file>

<file path=ppt/ink/ink4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3:30"/>
    </inkml:context>
    <inkml:brush xml:id="br0">
      <inkml:brushProperty name="width" value="0.0372672975063324" units="cm"/>
      <inkml:brushProperty name="height" value="0.0372672975063324" units="cm"/>
      <inkml:brushProperty name="color" value="#00bff3"/>
      <inkml:brushProperty name="ignorePressure" value="0"/>
    </inkml:brush>
  </inkml:definitions>
  <inkml:trace contextRef="#ctx0" brushRef="#br0">8900.000 24250.000 590,'73.000'0.000'127,"-3.000"0.000"-29,-3.000 0.000-29,-2.000 0.000-30,-1.000 0.000-16,3.000 0.000-3,3.000 0.000-2,4.000 0.000-2</inkml:trace>
</inkml:ink>
</file>

<file path=ppt/ink/ink4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3:31"/>
    </inkml:context>
    <inkml:brush xml:id="br0">
      <inkml:brushProperty name="width" value="0.0562485530972481" units="cm"/>
      <inkml:brushProperty name="height" value="0.0562485530972481" units="cm"/>
      <inkml:brushProperty name="color" value="#00bff3"/>
      <inkml:brushProperty name="ignorePressure" value="0"/>
    </inkml:brush>
  </inkml:definitions>
  <inkml:trace contextRef="#ctx0" brushRef="#br0">8850.000 25200.000 391,'-22.000'25.000'58,"6.000"0.000"-13,7.000 0.000-12,6.000 0.000-12,3.000 3.000-7,0.000 6.000 0,0.000 7.000 0,0.000 6.000-1,0.000 1.000-3,0.000-3.000-5,0.000-3.000-7,0.000-2.000-5,4.000-9.000-7,10.000-12.000-9,10.000-13.000-8,9.000-12.000-7,10.000-18.000-1,14.000-21.000 7,11.000-22.000 7,14.000-22.000 8,0.000-5.000 6,-8.000 13.000 5,-10.000 12.000 4,-9.000 13.000 5,-9.000 12.000 4,-5.000 13.000 4,-7.000 12.000 3,-5.000 13.000 5,-12.000 13.000 0,-16.000 17.000-2,-15.000 15.000-2,-15.000 16.000-2,-11.000 9.000-1,-2.000 3.000-1,-3.000 3.000-1,-3.000 4.000-1,1.000-4.000-2,6.000-9.000-3,7.000-10.000-4,6.000-8.000-3,7.000-8.000-3,10.000-2.000-4,10.000-3.000-4,9.000-3.000-4,7.000-7.000 0,7.000-9.000 2,6.000-10.000 3,7.000-8.000 1,0.000-6.000 3,-2.000 1.000 5,-3.000-1.000 4,-3.000 1.000 5,-12.000 5.000 0,-18.000 14.000 0,-19.000 11.000-1,-18.000 14.000-2,-14.000 8.000-1,-5.000 7.000-1,-7.000 6.000-2,-5.000 7.000-2,-4.000 0.000 0,0.000-2.000 0,0.000-3.000 0,0.000-3.000 1,3.000-6.000 0,6.000-5.000 0,7.000-7.000 0,6.000-5.000 0,4.000-6.000 1,4.000-3.000-2,3.000-3.000 1,3.000-2.000-1,6.000 2.000 6,9.000 9.000 12,10.000 10.000 11,10.000 10.000 13,4.000 4.000 2,0.000 0.000-6,0.000 0.000-8,0.000 0.000-7,1.000 3.000-4,4.000 6.000-4,3.000 7.000-2,3.000 6.000-3,-1.000-1.000-1,-2.000-5.000 0,-3.000-7.000 0,-3.000-5.000 1,1.000-14.000-8,6.000-18.000-12,7.000-19.000-14,6.000-18.000-14,10.000-21.000-2,17.000-22.000 7,15.000-22.000 8,16.000-21.000 8,9.000-9.000 5,3.000 7.000 5,3.000 6.000 4,4.000 7.000 5,-1.000 10.000 5,-3.000 16.000 6,-3.000 15.000 5,-2.000 17.000 6,-8.000 8.000 4,-8.000 4.000-1,-10.000 3.000 0,-9.000 3.000 0,-9.000 7.000 0,-5.000 14.000-1,-7.000 11.000 0,-5.000 14.000 0,-9.000 7.000-3,-9.000 3.000-5,-10.000 3.000-4,-8.000 4.000-4,-11.000 1.000-4,-8.000 0.000-5,-10.000 0.000-4,-9.000 0.000-4,-7.000 0.000-3,-3.000 0.000-2,-3.000 0.000-2,-2.000 0.000-3,2.000-7.000 1,9.000-11.000 1,10.000-14.000 3,10.000-11.000 1,5.000-11.000 1,4.000-5.000 1,3.000-7.000 0,3.000-5.000 0,3.000-9.000 0,3.000-9.000 3,3.000-10.000 2,4.000-8.000 1,5.000-3.000 2,10.000 7.000-1,10.000 6.000 0,9.000 7.000 0,2.000 4.000 3,-2.000 3.000 8,-3.000 3.000 8,-3.000 4.000 6,-6.000 8.000 7,-5.000 17.000 3,-7.000 15.000 6,-5.000 16.000 3,-4.000 10.000-1,0.000 7.000-7,0.000 6.000-7,0.000 7.000-8,0.000-1.000-4,0.000-6.000-2,0.000-6.000-1,0.000-6.000-3,14.000-16.000-9,28.000-25.000-17,28.000-25.000-16,29.000-25.000-18,11.000-22.000-3,-2.000-19.000 8,-3.000-18.000 9,-3.000-19.000 8,-7.000-1.000 8,-9.000 20.000 7,-10.000 18.000 7,-8.000 20.000 6,-11.000 14.000 7,-8.000 14.000 7,-10.000 11.000 5,-9.000 14.000 6,-9.000 10.000 6,-5.000 9.000 8,-7.000 10.000 8,-5.000 10.000 6,-4.000 10.000 1,0.000 13.000-6,0.000 12.000-7,0.000 13.000-5,0.000 4.000-7,0.000-3.000-4,0.000-3.000-5,0.000-2.000-5,0.000-6.000-8,0.000-6.000-8,0.000-6.000-10,0.000-6.000-9,6.000-15.000-8,13.000-21.000-6,12.000-22.000-6,13.000-22.000-7,6.000-27.000 1,0.000-31.000 6,0.000-31.000 6,0.000-31.000 7,-2.000-21.000 5,-3.000-9.000 6,-3.000-10.000 6,-2.000-8.000 5,-5.000 8.000 3,-2.000 29.000 2,-3.000 28.000 1,-3.000 28.000 2,-6.000 21.000 4,-5.000 17.000 6,-7.000 15.000 6,-5.000 16.000 7,-3.000 23.000 14,4.000 31.000 21,3.000 32.000 22,3.000 31.000 22,-1.000 32.000 2,-2.000 35.000-18,-3.000 35.000-16,-3.000 34.000-18,-2.000 24.000-14,0.000 17.000-11,0.000 15.000-9,0.000 16.000-11,-2.000 24.000-11,-3.000 35.000-11,-3.000 35.000-9,-2.000 34.000-12,-1.000 15.000-7,3.000-3.000-5,3.000-3.000-4,4.000-2.000-6,1.000-39.000-1,0.000-71.000 1,0.000-72.000 1,0.000-72.000 2</inkml:trace>
</inkml:ink>
</file>

<file path=ppt/ink/ink4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3:33"/>
    </inkml:context>
    <inkml:brush xml:id="br0">
      <inkml:brushProperty name="width" value="0.0499999970197678" units="cm"/>
      <inkml:brushProperty name="height" value="0.0499999970197678" units="cm"/>
      <inkml:brushProperty name="color" value="#00bff3"/>
      <inkml:brushProperty name="ignorePressure" value="0"/>
    </inkml:brush>
  </inkml:definitions>
  <inkml:trace contextRef="#ctx0" brushRef="#br0">14200.000 26475.000 333,'157.000'63.000'167,"51.000"46.000"-1,49.000 47.000 1,51.000 47.000 0</inkml:trace>
</inkml:ink>
</file>

<file path=ppt/ink/ink4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3:33"/>
    </inkml:context>
    <inkml:brush xml:id="br0">
      <inkml:brushProperty name="width" value="0.0232331957668066" units="cm"/>
      <inkml:brushProperty name="height" value="0.0232331957668066" units="cm"/>
      <inkml:brushProperty name="color" value="#00bff3"/>
      <inkml:brushProperty name="ignorePressure" value="0"/>
    </inkml:brush>
  </inkml:definitions>
  <inkml:trace contextRef="#ctx0" brushRef="#br0">15050.000 26700.000 946,'-72.000'21.000'3,"6.000"-5.000"4,7.000-7.000 6,6.000-5.000 5,10.000-1.000-6,17.000 6.000-13,15.000 7.000-15,16.000 6.000-15,9.000-1.000-6,3.000-5.000 1,3.000-7.000 2,4.000-5.000 2</inkml:trace>
</inkml:ink>
</file>

<file path=ppt/ink/ink4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3:34"/>
    </inkml:context>
    <inkml:brush xml:id="br0">
      <inkml:brushProperty name="width" value="0.0235334727913141" units="cm"/>
      <inkml:brushProperty name="height" value="0.0235334727913141" units="cm"/>
      <inkml:brushProperty name="color" value="#00bff3"/>
      <inkml:brushProperty name="ignorePressure" value="0"/>
    </inkml:brush>
  </inkml:definitions>
  <inkml:trace contextRef="#ctx0" brushRef="#br0">14650.000 27050.000 934,'-38.000'0.000'35,"26.000"0.000"-14,24.000 0.000-11,26.000 0.000-14,12.000 1.000-8,0.000 4.000-5,0.000 3.000-4,0.000 3.000-5,-2.000 1.000-2,-3.000 1.000-1,-3.000-1.000-1,-2.000 1.000-1</inkml:trace>
</inkml:ink>
</file>

<file path=ppt/ink/ink4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3:35"/>
    </inkml:context>
    <inkml:brush xml:id="br0">
      <inkml:brushProperty name="width" value="0.0425583720207214" units="cm"/>
      <inkml:brushProperty name="height" value="0.0425583720207214" units="cm"/>
      <inkml:brushProperty name="color" value="#00bff3"/>
      <inkml:brushProperty name="ignorePressure" value="0"/>
    </inkml:brush>
  </inkml:definitions>
  <inkml:trace contextRef="#ctx0" brushRef="#br0">18950.000 23900.000 516,'93.000'23.000'85,"-11.000"-3.000"-28,-14.000-3.000-27,-11.000-2.000-26,-11.000-3.000-14,-5.000 1.000-1,-7.000-1.000-1,-5.000 1.000-2,-8.000 2.000 3,-5.000 7.000 4,-7.000 6.000 4,-5.000 7.000 4,-8.000 5.000 6,-5.000 7.000 8,-7.000 6.000 7,-5.000 7.000 8,-3.000 2.000 5,4.000 1.000-1,3.000-1.000 1,3.000 1.000 0,3.000 1.000-2,3.000 3.000-3,3.000 3.000-5,4.000 4.000-3,-1.000 4.000-4,-3.000 6.000-3,-3.000 7.000-5,-2.000 6.000-3,-1.000-1.000-5,3.000-5.000-6,3.000-7.000-6,4.000-5.000-6,1.000-4.000-3,0.000 0.000-2,0.000 0.000-2,0.000 0.000-1,0.000-4.000-3,0.000-5.000-6,0.000-7.000-4,0.000-5.000-5,-2.000-6.000-2,-3.000-3.000 2,-3.000-3.000 2,-2.000-2.000 2,-6.000-6.000 2,-6.000-6.000 4,-6.000-6.000 4,-6.000-6.000 3,-6.000-4.000 5,-2.000 1.000 4,-3.000-1.000 5,-3.000 1.000 4,-1.000-3.000 4,4.000-2.000 4,3.000-3.000 4,3.000-3.000 4,10.000-4.000 12,20.000-3.000 22,18.000-3.000 20,20.000-2.000 21,14.000-6.000 2,14.000-6.000-18,11.000-6.000-18,14.000-6.000-18,7.000-2.000-12,3.000 3.000-6,3.000 3.000-6,4.000 4.000-6,-3.000 4.000-11,-5.000 6.000-15,-7.000 7.000-16,-5.000 6.000-15,-11.000 4.000-7,-11.000 4.000 3,-14.000 3.000 3,-11.000 3.000 2</inkml:trace>
</inkml:ink>
</file>

<file path=ppt/ink/ink4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3:35"/>
    </inkml:context>
    <inkml:brush xml:id="br0">
      <inkml:brushProperty name="width" value="0.0419229604303837" units="cm"/>
      <inkml:brushProperty name="height" value="0.0419229604303837" units="cm"/>
      <inkml:brushProperty name="color" value="#00bff3"/>
      <inkml:brushProperty name="ignorePressure" value="0"/>
    </inkml:brush>
  </inkml:definitions>
  <inkml:trace contextRef="#ctx0" brushRef="#br0">20400.000 25700.000 524,'29.000'-22.000'84,"10.000"6.000"-10,10.000 7.000-12,9.000 6.000-9,1.000 3.000-10,-6.000 0.000-5,-6.000 0.000-7,-6.000 0.000-6,-4.000 1.000-4,1.000 4.000-5,-1.000 3.000-3,1.000 3.000-4,-4.000 4.000-4,-6.000 7.000-4,-6.000 6.000-3,-6.000 7.000-4,-6.000 5.000-3,-2.000 7.000-2,-3.000 6.000-3,-3.000 7.000-2,-7.000 4.000-1,-9.000 3.000 2,-10.000 3.000 1,-8.000 4.000 3,-6.000-4.000 0,1.000-9.000 3,-1.000-10.000 0,1.000-8.000 2,-4.000-4.000 2,-6.000 3.000-1,-6.000 3.000 2,-6.000 4.000 0,-1.000-4.000 1,7.000-9.000 0,6.000-10.000 2,7.000-8.000 0,13.000-8.000 0,22.000-2.000 0,22.000-3.000 0,23.000-3.000 0,13.000-2.000-1,6.000 0.000 0,7.000 0.000-2,6.000 0.000 1,1.000-2.000-4,-3.000-3.000-4,-3.000-3.000-3,-2.000-2.000-6,-5.000-3.000-4,-2.000 1.000-8,-3.000-1.000-6,-3.000 1.000-7,-6.000 1.000-1,-5.000 3.000 4,-7.000 3.000 4,-5.000 4.000 5</inkml:trace>
</inkml:ink>
</file>

<file path=ppt/ink/ink4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3:36"/>
    </inkml:context>
    <inkml:brush xml:id="br0">
      <inkml:brushProperty name="width" value="0.0396674759685993" units="cm"/>
      <inkml:brushProperty name="height" value="0.0396674759685993" units="cm"/>
      <inkml:brushProperty name="color" value="#00bff3"/>
      <inkml:brushProperty name="ignorePressure" value="0"/>
    </inkml:brush>
  </inkml:definitions>
  <inkml:trace contextRef="#ctx0" brushRef="#br0">22750.000 25050.000 554,'126.000'-24.000'172,"4.000"4.000"-43,3.000 3.000-45,3.000 3.000-43,-4.000 1.000-26,-8.000 1.000-11,-10.000-1.000-8,-9.000 1.000-11,-12.000 1.000-9,-11.000 3.000-7,-14.000 3.000-9,-11.000 4.000-8,-12.000 4.000-2,-9.000 6.000 3,-10.000 7.000 5,-8.000 6.000 4</inkml:trace>
</inkml:ink>
</file>

<file path=ppt/ink/ink4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3:37"/>
    </inkml:context>
    <inkml:brush xml:id="br0">
      <inkml:brushProperty name="width" value="0.0460324138402939" units="cm"/>
      <inkml:brushProperty name="height" value="0.0460324138402939" units="cm"/>
      <inkml:brushProperty name="color" value="#00bff3"/>
      <inkml:brushProperty name="ignorePressure" value="0"/>
    </inkml:brush>
  </inkml:definitions>
  <inkml:trace contextRef="#ctx0" brushRef="#br0">23700.000 24050.000 477,'-68.000'12.000'55,"17.000"26.000"8,15.000 24.000 9,16.000 26.000 8,9.000 18.000-4,3.000 13.000-16,3.000 12.000-17,4.000 13.000-16,1.000 7.000-11,0.000 4.000-2,0.000 3.000-4,0.000 3.000-3,0.000-1.000-10,0.000-2.000-16,0.000-3.000-15,0.000-3.000-17,0.000-15.000-4,0.000-24.000 6,0.000-26.000 6,0.000-24.000 7,1.000-17.000-1,4.000-5.000-5,3.000-7.000-6,3.000-5.000-5</inkml:trace>
</inkml:ink>
</file>

<file path=ppt/ink/ink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2:02"/>
    </inkml:context>
    <inkml:brush xml:id="br0">
      <inkml:brushProperty name="width" value="0.0374473184347153" units="cm"/>
      <inkml:brushProperty name="height" value="0.0374473184347153" units="cm"/>
      <inkml:brushProperty name="color" value="#000000"/>
      <inkml:brushProperty name="ignorePressure" value="0"/>
    </inkml:brush>
  </inkml:definitions>
  <inkml:trace contextRef="#ctx0" brushRef="#br0">66200.000 25600.000 587,'51.000'73.000'4,"4.000"-3.000"7,3.000-3.000 7,3.000-2.000 8,3.000-3.000 8,3.000 1.000 8,3.000-1.000 7,4.000 1.000 9,-3.000-3.000-1,-5.000-2.000-10,-7.000-3.000-9,-5.000-3.000-10</inkml:trace>
</inkml:ink>
</file>

<file path=ppt/ink/ink4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3:37"/>
    </inkml:context>
    <inkml:brush xml:id="br0">
      <inkml:brushProperty name="width" value="0.0509883724153042" units="cm"/>
      <inkml:brushProperty name="height" value="0.0509883724153042" units="cm"/>
      <inkml:brushProperty name="color" value="#00bff3"/>
      <inkml:brushProperty name="ignorePressure" value="0"/>
    </inkml:brush>
  </inkml:definitions>
  <inkml:trace contextRef="#ctx0" brushRef="#br0">25100.000 23500.000 431,'29.000'-24.000'39,"10.000"4.000"-6,10.000 3.000-6,9.000 3.000-5,10.000 3.000-5,14.000 3.000-2,11.000 3.000-4,14.000 4.000-2,-1.000 4.000-4,-12.000 6.000-6,-13.000 7.000-5,-12.000 6.000-5,-12.000 1.000-4,-8.000-3.000 0,-10.000-3.000-1,-9.000-2.000-1,-10.000 0.000 2,-9.000 7.000 7,-10.000 6.000 5,-8.000 7.000 5,-6.000 2.000 6,1.000 1.000 5,-1.000-1.000 5,1.000 1.000 5,-3.000-3.000 5,-2.000-2.000 5,-3.000-3.000 4,-3.000-3.000 5,-1.000 4.000 2,4.000 13.000-4,3.000 12.000-2,3.000 13.000-3,3.000 4.000-4,3.000-3.000-5,3.000-3.000-6,4.000-2.000-4,1.000 0.000-4,0.000 7.000-2,0.000 6.000-1,0.000 7.000-1,0.000 4.000-3,0.000 3.000-6,0.000 3.000-5,0.000 4.000-6,0.000-1.000-5,0.000-3.000-7,0.000-3.000-8,0.000-2.000-6,0.000 0.000-4,0.000 7.000-3,0.000 6.000-2,0.000 7.000-2,-2.000-9.000 2,-3.000-21.000 8,-3.000-22.000 6,-2.000-22.000 8,-3.000-11.000 2,1.000 0.000-4,-1.000 0.000-3,1.000 0.000-3</inkml:trace>
</inkml:ink>
</file>

<file path=ppt/ink/ink4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3:37"/>
    </inkml:context>
    <inkml:brush xml:id="br0">
      <inkml:brushProperty name="width" value="0.0442031659185886" units="cm"/>
      <inkml:brushProperty name="height" value="0.0442031659185886" units="cm"/>
      <inkml:brushProperty name="color" value="#00bff3"/>
      <inkml:brushProperty name="ignorePressure" value="0"/>
    </inkml:brush>
  </inkml:definitions>
  <inkml:trace contextRef="#ctx0" brushRef="#br0">25050.000 26350.000 497,'-32.000'-4.000'-27,"39.000"-5.000"39,36.000-7.000 40,39.000-5.000 41,21.000-4.000 8,6.000 0.000-20,7.000 0.000-22,6.000 0.000-21,4.000 1.000-13,4.000 4.000-2,3.000 3.000-3,3.000 3.000-2,-4.000 1.000-11,-8.000 1.000-14,-10.000-1.000-16,-9.000 1.000-16,-13.000 1.000-8,-16.000 3.000-4,-15.000 3.000-2,-15.000 4.000-2</inkml:trace>
</inkml:ink>
</file>

<file path=ppt/ink/ink4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3:37"/>
    </inkml:context>
    <inkml:brush xml:id="br0">
      <inkml:brushProperty name="width" value="0.0413344614207745" units="cm"/>
      <inkml:brushProperty name="height" value="0.0413344614207745" units="cm"/>
      <inkml:brushProperty name="color" value="#00bff3"/>
      <inkml:brushProperty name="ignorePressure" value="0"/>
    </inkml:brush>
  </inkml:definitions>
  <inkml:trace contextRef="#ctx0" brushRef="#br0">27050.000 23450.000 532,'3.000'-47.000'8,"6.000"6.000"16,7.000 7.000 16,6.000 6.000 16,3.000 4.000 3,0.000 4.000-7,0.000 3.000-8,0.000 3.000-9,7.000 1.000-5,17.000 1.000-4,15.000-1.000-4,16.000 1.000-4,7.000-1.000-3,1.000 1.000-2,-1.000-1.000-2,1.000 1.000-1,-4.000 1.000-5,-6.000 3.000-9,-6.000 3.000-6,-6.000 4.000-9,-9.000 4.000-13,-8.000 6.000-21,-10.000 7.000-21,-9.000 6.000-20</inkml:trace>
</inkml:ink>
</file>

<file path=ppt/ink/ink4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3:38"/>
    </inkml:context>
    <inkml:brush xml:id="br0">
      <inkml:brushProperty name="width" value="0.0442322008311749" units="cm"/>
      <inkml:brushProperty name="height" value="0.0442322008311749" units="cm"/>
      <inkml:brushProperty name="color" value="#00bff3"/>
      <inkml:brushProperty name="ignorePressure" value="0"/>
    </inkml:brush>
  </inkml:definitions>
  <inkml:trace contextRef="#ctx0" brushRef="#br0">29550.000 24350.000 497,'-69.000'0.000'4,"13.000"0.000"9,12.000 0.000 9,13.000 0.000 8,20.000 0.000 8,28.000 0.000 7,28.000 0.000 7,29.000 0.000 7,21.000-4.000-2,16.000-5.000-9,15.000-7.000-11,17.000-5.000-10,7.000-4.000-6,0.000 0.000-4,0.000 0.000-2,0.000 0.000-4,-4.000 3.000-5,-5.000 6.000-8,-7.000 7.000-8,-5.000 6.000-9,-9.000 3.000-9,-9.000 0.000-10,-10.000 0.000-10,-8.000 0.000-9,-12.000 0.000-2,-12.000 0.000 7,-13.000 0.000 7,-12.000 0.000 6,-9.000 0.000 4,-2.000 0.000 1,-3.000 0.000 1,-3.000 0.000 2</inkml:trace>
</inkml:ink>
</file>

<file path=ppt/ink/ink4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3:38"/>
    </inkml:context>
    <inkml:brush xml:id="br0">
      <inkml:brushProperty name="width" value="0.0429345816373825" units="cm"/>
      <inkml:brushProperty name="height" value="0.0429345816373825" units="cm"/>
      <inkml:brushProperty name="color" value="#00bff3"/>
      <inkml:brushProperty name="ignorePressure" value="0"/>
    </inkml:brush>
  </inkml:definitions>
  <inkml:trace contextRef="#ctx0" brushRef="#br0">31000.000 23750.000 512,'-47.000'-2.000'7,"6.000"-3.000"15,7.000-3.000 15,6.000-2.000 15,20.000-3.000 5,34.000 1.000-4,35.000-1.000-5,35.000 1.000-4,21.000 1.000-6,9.000 3.000-5,10.000 3.000-6,10.000 4.000-6,0.000 2.000-4,-5.000 4.000-4,-7.000 3.000-3,-5.000 3.000-3,-8.000 1.000-5,-5.000 1.000-9,-7.000-1.000-8,-5.000 1.000-7,-9.000 1.000-7,-9.000 3.000-5,-10.000 3.000-5,-8.000 4.000-5,-12.000 1.000-5,-12.000 0.000-5,-13.000 0.000-5,-12.000 0.000-4</inkml:trace>
</inkml:ink>
</file>

<file path=ppt/ink/ink4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3:39"/>
    </inkml:context>
    <inkml:brush xml:id="br0">
      <inkml:brushProperty name="width" value="0.0352910682559013" units="cm"/>
      <inkml:brushProperty name="height" value="0.0352910682559013" units="cm"/>
      <inkml:brushProperty name="color" value="#00bff3"/>
      <inkml:brushProperty name="ignorePressure" value="0"/>
    </inkml:brush>
  </inkml:definitions>
  <inkml:trace contextRef="#ctx0" brushRef="#br0">29950.000 25200.000 623,'-68.000'-2.000'8,"17.000"-3.000"17,15.000-3.000 16,16.000-2.000 17,15.000-5.000 3,16.000-2.000-8,15.000-3.000-10,17.000-3.000-9,19.000-2.000-8,26.000 0.000-8,24.000 0.000-9,26.000 0.000-8,18.000 0.000-6,13.000 0.000-2,12.000 0.000-3,13.000 0.000-2,2.000 0.000 0,-5.000 0.000 1,-7.000 0.000 2,-5.000 0.000 2,-15.000 3.000-5,-22.000 6.000-12,-22.000 7.000-11,-21.000 6.000-11,-20.000 4.000-6,-15.000 4.000 2,-15.000 3.000 1,-16.000 3.000 2</inkml:trace>
</inkml:ink>
</file>

<file path=ppt/ink/ink4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3:39"/>
    </inkml:context>
    <inkml:brush xml:id="br0">
      <inkml:brushProperty name="width" value="0.0373164601624012" units="cm"/>
      <inkml:brushProperty name="height" value="0.0373164601624012" units="cm"/>
      <inkml:brushProperty name="color" value="#00bff3"/>
      <inkml:brushProperty name="ignorePressure" value="0"/>
    </inkml:brush>
  </inkml:definitions>
  <inkml:trace contextRef="#ctx0" brushRef="#br0">29950.000 25500.000 589,'-30.000'-21.000'27,"41.000"10.000"15,40.000 10.000 17,42.000 9.000 15,25.000 7.000 0,14.000 7.000-17,11.000 6.000-15,14.000 7.000-16,2.000 0.000-16,-6.000-2.000-15,-6.000-3.000-15,-6.000-3.000-15,-15.000-4.000-12,-21.000-3.000-10,-22.000-3.000-10,-22.000-2.000-10</inkml:trace>
</inkml:ink>
</file>

<file path=ppt/ink/ink4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3:40"/>
    </inkml:context>
    <inkml:brush xml:id="br0">
      <inkml:brushProperty name="width" value="0.0507999509572983" units="cm"/>
      <inkml:brushProperty name="height" value="0.0507999509572983" units="cm"/>
      <inkml:brushProperty name="color" value="#00bff3"/>
      <inkml:brushProperty name="ignorePressure" value="0"/>
    </inkml:brush>
  </inkml:definitions>
  <inkml:trace contextRef="#ctx0" brushRef="#br0">34800.000 23350.000 433,'-41.000'0.000'7,"19.000"0.000"17,19.000 0.000 16,19.000 0.000 15,16.000 0.000 2,17.000 0.000-11,15.000 0.000-14,16.000 0.000-11,7.000 0.000-7,1.000 0.000-2,-1.000 0.000-2,1.000 0.000-1,-7.000 0.000-6,-12.000 0.000-14,-13.000 0.000-11,-12.000 0.000-13,-15.000 4.000 1,-15.000 10.000 13,-15.000 10.000 13,-16.000 9.000 14,-10.000 4.000 8,-3.000 1.000 3,-3.000-1.000 2,-2.000 1.000 4,-3.000 2.000 1,1.000 7.000 2,-1.000 6.000 1,1.000 7.000 2,2.000 4.000 0,7.000 3.000-3,6.000 3.000-1,7.000 4.000-4,2.000 2.000-1,1.000 4.000-3,-1.000 3.000-1,1.000 3.000-3,1.000 4.000-3,3.000 7.000-5,3.000 6.000-4,4.000 7.000-6,1.000 0.000-3,0.000-2.000-1,0.000-3.000-1,0.000-3.000 0,0.000-6.000-5,0.000-5.000-6,0.000-7.000-7,0.000-5.000-7,-4.000-9.000-5,-5.000-9.000-5,-7.000-10.000-5,-5.000-8.000-4,-6.000-9.000 0,-3.000-6.000 5,-3.000-6.000 5,-2.000-6.000 4,-1.000-4.000 6,3.000 1.000 5,3.000-1.000 4,4.000 1.000 7</inkml:trace>
</inkml:ink>
</file>

<file path=ppt/ink/ink4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3:40"/>
    </inkml:context>
    <inkml:brush xml:id="br0">
      <inkml:brushProperty name="width" value="0.0382607132196426" units="cm"/>
      <inkml:brushProperty name="height" value="0.0382607132196426" units="cm"/>
      <inkml:brushProperty name="color" value="#00bff3"/>
      <inkml:brushProperty name="ignorePressure" value="0"/>
    </inkml:brush>
  </inkml:definitions>
  <inkml:trace contextRef="#ctx0" brushRef="#br0">34450.000 25850.000 575,'-32.000'-24.000'1,"-11.000"4.000"4,-14.000 3.000 4,-11.000 3.000 3,5.000 1.000 9,26.000 1.000 13,24.000-1.000 14,26.000 1.000 14,21.000-1.000 0,19.000 1.000-11,19.000-1.000-13,19.000 1.000-11,7.000-1.000-8,-3.000 1.000-4,-3.000-1.000-4,-2.000 1.000-4,-3.000 1.000-4,1.000 3.000-8,-1.000 3.000-6,1.000 4.000-6,-3.000 1.000-11,-2.000 0.000-12,-3.000 0.000-13,-3.000 0.000-13,-9.000 0.000-3,-11.000 0.000 8,-14.000 0.000 9,-11.000 0.000 8</inkml:trace>
</inkml:ink>
</file>

<file path=ppt/ink/ink4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3:40"/>
    </inkml:context>
    <inkml:brush xml:id="br0">
      <inkml:brushProperty name="width" value="0.0443218499422073" units="cm"/>
      <inkml:brushProperty name="height" value="0.0443218499422073" units="cm"/>
      <inkml:brushProperty name="color" value="#00bff3"/>
      <inkml:brushProperty name="ignorePressure" value="0"/>
    </inkml:brush>
  </inkml:definitions>
  <inkml:trace contextRef="#ctx0" brushRef="#br0">36150.000 24850.000 496,'70.000'-25.000'36,"-9.000"0.000"6,-10.000 0.000 6,-8.000 0.000 6,-8.000 6.000-3,-2.000 13.000-11,-3.000 12.000-11,-3.000 13.000-11,-7.000 15.000-9,-9.000 19.000-6,-10.000 19.000-8,-8.000 19.000-6,-11.000 10.000-3,-8.000 4.000 1,-10.000 3.000 2,-9.000 3.000 0,-4.000-4.000 1,4.000-8.000 0,3.000-10.000 0,3.000-9.000 0,6.000-10.000 3,9.000-9.000 3,10.000-10.000 5,10.000-8.000 4,10.000-8.000 3,13.000-2.000 3,12.000-3.000 2,13.000-3.000 3,7.000-2.000 2,4.000 0.000-1,3.000 0.000 1,3.000 0.000-1,1.000 0.000 1,1.000 0.000 0,-1.000 0.000 0,1.000 0.000 1,-9.000 6.000 0,-15.000 13.000-2,-15.000 12.000-1,-16.000 13.000-1,-19.000 10.000-2,-22.000 10.000-5,-22.000 10.000-4,-21.000 9.000-3,-14.000 6.000-6,-2.000 3.000-4,-3.000 3.000-5,-3.000 4.000-5,2.000-6.000-5,10.000-11.000-7,10.000-14.000-5,9.000-11.000-7,9.000-15.000 1,9.000-16.000 5,10.000-15.000 6,10.000-15.000 6</inkml:trace>
</inkml:ink>
</file>

<file path=ppt/ink/ink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2:03"/>
    </inkml:context>
    <inkml:brush xml:id="br0">
      <inkml:brushProperty name="width" value="0.0371667519211769" units="cm"/>
      <inkml:brushProperty name="height" value="0.0371667519211769" units="cm"/>
      <inkml:brushProperty name="color" value="#000000"/>
      <inkml:brushProperty name="ignorePressure" value="0"/>
    </inkml:brush>
  </inkml:definitions>
  <inkml:trace contextRef="#ctx0" brushRef="#br0">68000.000 23300.000 591,'57.000'-47.000'28,"17.000"6.000"6,15.000 7.000 7,16.000 6.000 6,12.000 1.000 2,9.000-3.000-6,10.000-3.000-4,10.000-2.000-6,2.000-1.000-4,-3.000 3.000-7,-3.000 3.000-5,-2.000 4.000-6,-11.000 2.000-4,-15.000 4.000-2,-15.000 3.000-2,-16.000 3.000-3,-30.000 1.000-13,-44.000 1.000-29,-43.000-1.000-27,-44.000 1.000-27,-13.000-3.000-3,19.000-2.000 21,19.000-3.000 23,19.000-3.000 22,9.000-4.000 13,0.000-3.000 5,0.000-3.000 4,0.000-2.000 4</inkml:trace>
</inkml:ink>
</file>

<file path=ppt/ink/ink4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3:40"/>
    </inkml:context>
    <inkml:brush xml:id="br0">
      <inkml:brushProperty name="width" value="0.0454487279057503" units="cm"/>
      <inkml:brushProperty name="height" value="0.0454487279057503" units="cm"/>
      <inkml:brushProperty name="color" value="#00bff3"/>
      <inkml:brushProperty name="ignorePressure" value="0"/>
    </inkml:brush>
  </inkml:definitions>
  <inkml:trace contextRef="#ctx0" brushRef="#br0">37400.000 22950.000 484,'7.000'-47.000'8,"17.000"6.000"18,15.000 7.000 18,16.000 6.000 16,10.000 6.000 7,7.000 6.000-7,6.000 7.000-5,7.000 6.000-6,2.000 3.000-7,1.000 0.000-7,-1.000 0.000-7,1.000 0.000-8,-4.000 0.000-7,-6.000 0.000-6,-6.000 0.000-5,-6.000 0.000-7</inkml:trace>
</inkml:ink>
</file>

<file path=ppt/ink/ink4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3:41"/>
    </inkml:context>
    <inkml:brush xml:id="br0">
      <inkml:brushProperty name="width" value="0.0379571840167046" units="cm"/>
      <inkml:brushProperty name="height" value="0.0379571840167046" units="cm"/>
      <inkml:brushProperty name="color" value="#00bff3"/>
      <inkml:brushProperty name="ignorePressure" value="0"/>
    </inkml:brush>
  </inkml:definitions>
  <inkml:trace contextRef="#ctx0" brushRef="#br0">21800.000 27600.000 579,'-25.000'-24.000'20,"0.000"4.000"10,0.000 3.000 11,0.000 3.000 10,-2.000 12.000 3,-3.000 22.000-6,-3.000 22.000-6,-2.000 23.000-5,0.000 13.000-6,7.000 6.000-6,6.000 7.000-6,7.000 6.000-6,4.000 1.000-6,3.000-3.000-4,3.000-3.000-7,4.000-2.000-4,1.000-9.000-5,0.000-12.000-6,0.000-13.000-4,0.000-12.000-6,7.000-10.000-4,17.000-6.000-5,15.000-6.000-5,16.000-6.000-5,4.000-7.000 2,-6.000-6.000 6,-6.000-6.000 6,-6.000-6.000 8,-4.000-6.000 3,1.000-2.000 0,-1.000-3.000 0,1.000-3.000 1</inkml:trace>
</inkml:ink>
</file>

<file path=ppt/ink/ink4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3:42"/>
    </inkml:context>
    <inkml:brush xml:id="br0">
      <inkml:brushProperty name="width" value="0.0466353334486485" units="cm"/>
      <inkml:brushProperty name="height" value="0.0466353334486485" units="cm"/>
      <inkml:brushProperty name="color" value="#00bff3"/>
      <inkml:brushProperty name="ignorePressure" value="0"/>
    </inkml:brush>
  </inkml:definitions>
  <inkml:trace contextRef="#ctx0" brushRef="#br0">22450.000 27850.000 471,'-4.000'-49.000'3,"-5.000"4.000"6,-7.000 3.000 6,-5.000 3.000 6,-8.000 4.000 4,-5.000 7.000 3,-7.000 6.000 1,-5.000 7.000 2,-3.000 11.000-1,4.000 20.000-4,3.000 18.000-4,3.000 20.000-5,3.000 8.000-3,3.000 1.000 1,3.000-1.000 0,4.000 1.000 0,2.000-3.000-1,4.000-2.000-2,3.000-3.000-4,3.000-3.000-2,6.000-6.000-7,9.000-5.000-9,10.000-7.000-12,10.000-5.000-9,7.000-12.000-4,6.000-16.000 4,7.000-15.000 4,6.000-15.000 4,1.000-11.000 4,-3.000-2.000 2,-3.000-3.000 4,-2.000-3.000 2,-6.000 1.000 3,-6.000 6.000 6,-6.000 7.000 5,-6.000 6.000 4,-6.000 9.000 8,-2.000 13.000 10,-3.000 12.000 10,-3.000 13.000 9,2.000 6.000-5,10.000 0.000-21,10.000 0.000-21,9.000 0.000-21,7.000-5.000-10,7.000-9.000-1,6.000-10.000 1,7.000-8.000-1,2.000-11.000 2,1.000-8.000 4,-1.000-10.000 3,1.000-9.000 3,-4.000-7.000 3,-6.000-3.000 1,-6.000-3.000 1,-6.000-2.000 2,-7.000 2.000 3,-6.000 9.000 7,-6.000 10.000 6,-6.000 10.000 5,-7.000 5.000 10,-6.000 4.000 12,-6.000 3.000 13,-6.000 3.000 11,-7.000 7.000 4,-6.000 14.000-5,-6.000 11.000-5,-6.000 14.000-4,-4.000 10.000-6,1.000 9.000-4,-1.000 10.000-6,1.000 10.000-5,2.000-1.000-3,7.000-9.000-4,6.000-10.000-2,7.000-8.000-3,4.000-6.000-4,3.000 1.000-4,3.000-1.000-3,4.000 1.000-4,8.000-6.000-9,17.000-8.000-13,15.000-10.000-13,16.000-9.000-14,5.000-12.000-2,-2.000-11.000 9,-3.000-14.000 9,-3.000-11.000 9,-7.000-4.000 7,-9.000 6.000 4,-10.000 7.000 4,-8.000 6.000 4,-9.000 4.000 10,-6.000 4.000 14,-6.000 3.000 15,-6.000 3.000 16,-6.000 6.000 6,-2.000 9.000-2,-3.000 10.000 0,-3.000 10.000-2,-2.000 8.000-5,0.000 10.000-6,0.000 10.000-7,0.000 9.000-8,0.000 9.000-3,0.000 9.000-2,0.000 10.000-1,0.000 10.000-1,1.000 8.000-1,4.000 10.000-1,3.000 10.000 0,3.000 9.000 0,1.000 1.000-1,1.000-6.000-1,-1.000-6.000-2,1.000-6.000-2,1.000-9.000-1,3.000-8.000-2,3.000-10.000-1,4.000-9.000-2,10.000-10.000-10,19.000-9.000-16,19.000-10.000-16,19.000-8.000-17,7.000-17.000-6,-3.000-21.000 7,-3.000-22.000 5,-2.000-22.000 7,-8.000-10.000 3,-8.000 4.000 4,-10.000 3.000 2,-9.000 3.000 3</inkml:trace>
</inkml:ink>
</file>

<file path=ppt/ink/ink4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43:43"/>
    </inkml:context>
    <inkml:brush xml:id="br0">
      <inkml:brushProperty name="width" value="0.0500748194754124" units="cm"/>
      <inkml:brushProperty name="height" value="0.0500748194754124" units="cm"/>
      <inkml:brushProperty name="color" value="#00bff3"/>
      <inkml:brushProperty name="ignorePressure" value="0"/>
    </inkml:brush>
  </inkml:definitions>
  <inkml:trace contextRef="#ctx0" brushRef="#br0">23800.000 27100.000 439,'-18.000'-22.000'37,"17.000"6.000"4,15.000 7.000 4,16.000 6.000 4,10.000 4.000-1,7.000 4.000-9,6.000 3.000-6,7.000 3.000-9,2.000 4.000-3,1.000 7.000 1,-1.000 6.000 0,1.000 7.000 1,-3.000 5.000 0,-2.000 7.000-1,-3.000 6.000 1,-3.000 7.000-2,-6.000 5.000-1,-5.000 7.000-3,-7.000 6.000-4,-5.000 7.000-4,-8.000 8.000-3,-5.000 14.000-3,-7.000 11.000-5,-5.000 14.000-2,-23.000 22.000-4,-37.000 35.000-2,-38.000 35.000-1,-37.000 34.000-3,-10.000-5.000 0,19.000-44.000 3,19.000-43.000 3,19.000-44.000 2,10.000-22.000-12,4.000 0.000-28,3.000 0.000-27,3.000 0.000-27</inkml:trace>
</inkml:ink>
</file>

<file path=ppt/ink/ink4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2:18"/>
    </inkml:context>
    <inkml:brush xml:id="br0">
      <inkml:brushProperty name="width" value="0.0496343560516834" units="cm"/>
      <inkml:brushProperty name="height" value="0.0496343560516834" units="cm"/>
      <inkml:brushProperty name="color" value="#fed406"/>
      <inkml:brushProperty name="ignorePressure" value="0"/>
    </inkml:brush>
  </inkml:definitions>
  <inkml:trace contextRef="#ctx0" brushRef="#br0">67650.000 31700.000 443,'-16.000'21.000'62,"19.000"-5.000"-1,19.000-7.000-2,19.000-5.000-2,7.000-4.000-2,-3.000 0.000-6,-3.000 0.000-4,-2.000 0.000-5,2.000 0.000-5,9.000 0.000-6,10.000 0.000-4,10.000 0.000-5,2.000 0.000-6,-3.000 0.000-9,-3.000 0.000-6,-2.000 0.000-8,-17.000 1.000-11,-28.000 4.000-13,-28.000 3.000-14,-27.000 3.000-12,-14.000-1.000-9,4.000-2.000 0,3.000-3.000-2,3.000-3.000-2</inkml:trace>
</inkml:ink>
</file>

<file path=ppt/ink/ink4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2:19"/>
    </inkml:context>
    <inkml:brush xml:id="br0">
      <inkml:brushProperty name="width" value="0.0479871891438961" units="cm"/>
      <inkml:brushProperty name="height" value="0.0479871891438961" units="cm"/>
      <inkml:brushProperty name="color" value="#fed406"/>
      <inkml:brushProperty name="ignorePressure" value="0"/>
    </inkml:brush>
  </inkml:definitions>
  <inkml:trace contextRef="#ctx0" brushRef="#br0">68500.000 31600.000 458,'-47.000'0.000'-1,"6.000"0.000"-1,7.000 0.000-2,6.000 0.000-1,4.000-2.000 2,4.000-3.000 5,3.000-3.000 7,3.000-2.000 5,7.000-1.000 8,14.000 3.000 9,11.000 3.000 11,14.000 4.000 10,10.000 1.000 0,9.000 0.000-8,10.000 0.000-8,10.000 0.000-9,7.000 0.000-5,6.000 0.000-2,7.000 0.000-3,6.000 0.000-2,6.000 0.000-2,6.000 0.000 1,7.000 0.000 0,6.000 0.000-1,3.000 1.000 0,0.000 4.000-1,0.000 3.000-1,0.000 3.000-2,1.000-1.000-1,4.000-2.000-2,3.000-3.000-3,3.000-3.000-1,-1.000-2.000-3,-2.000 0.000-2,-3.000 0.000-3,-3.000 0.000-1,2.000-4.000-1,10.000-5.000 0,10.000-7.000 0,9.000-5.000 1,-1.000-1.000 0,-8.000 6.000 0,-10.000 7.000-1,-9.000 6.000-1,-10.000 1.000 1,-9.000-3.000 2,-10.000-3.000 1,-8.000-2.000 2,-6.000-1.000 1,1.000 3.000 1,-1.000 3.000 0,1.000 4.000 1,-1.000 1.000 0,1.000 0.000-1,-1.000 0.000 1,1.000 0.000 0,-3.000-5.000-1,-2.000-9.000 0,-3.000-10.000 1,-3.000-8.000-1,-4.000-6.000 0,-3.000 1.000 0,-3.000-1.000-2,-2.000 1.000 0,-6.000-4.000-1,-6.000-6.000-1,-6.000-6.000 0,-6.000-6.000-2,-9.000-6.000 0,-8.000-2.000 0,-10.000-3.000 0,-9.000-3.000-1,-7.000-2.000 1,-3.000 0.000 1,-3.000 0.000 1,-2.000 0.000 1,-3.000 0.000 1,1.000 0.000 1,-1.000 0.000 1,1.000 0.000 1,-3.000 1.000 1,-2.000 4.000 0,-3.000 3.000 0,-3.000 3.000 1,-4.000 3.000-1,-3.000 3.000 0,-3.000 3.000 0,-2.000 4.000-1,-5.000 1.000 1,-2.000 0.000 2,-3.000 0.000 2,-3.000 0.000 2,-6.000 1.000 1,-5.000 4.000 0,-7.000 3.000-1,-5.000 3.000 0,-4.000 3.000 0,0.000 3.000 0,0.000 3.000 0,0.000 4.000-1,-2.000 1.000 0,-3.000 0.000-1,-3.000 0.000 0,-2.000 0.000-2,-3.000 1.000-1,1.000 4.000 0,-1.000 3.000 0,1.000 3.000-1,-1.000 1.000 0,1.000 1.000 0,-1.000-1.000 0,1.000 1.000 0,-3.000 1.000-1,-2.000 3.000 0,-3.000 3.000 1,-3.000 4.000 0,-4.000 1.000-1,-3.000 0.000 1,-3.000 0.000 0,-2.000 0.000 1,0.000 0.000-1,7.000 0.000-1,6.000 0.000 0,7.000 0.000 0,2.000 1.000-1,1.000 4.000 0,-1.000 3.000 1,1.000 3.000-1,1.000 1.000 1,3.000 1.000-1,3.000-1.000 2,4.000 1.000 0,1.000-1.000 0,0.000 1.000-1,0.000-1.000 1,0.000 1.000 0,1.000 1.000 0,4.000 3.000 0,3.000 3.000 0,3.000 4.000 1,3.000 1.000 0,3.000 0.000-1,3.000 0.000 0,4.000 0.000-1,-1.000 1.000 0,-3.000 4.000 2,-3.000 3.000-1,-2.000 3.000 2,-3.000 3.000 0,1.000 3.000-1,-1.000 3.000 0,1.000 4.000 0,-1.000 1.000 0,1.000 0.000 0,-1.000 0.000 0,1.000 0.000 1,2.000 0.000-1,7.000 0.000 1,6.000 0.000-2,7.000 0.000 0,4.000-2.000 0,3.000-3.000 0,3.000-3.000 0,4.000-2.000 1,2.000 0.000 1,4.000 7.000 1,3.000 6.000 2,3.000 7.000 1,7.000 4.000 1,14.000 3.000 0,11.000 3.000 0,14.000 4.000 0,8.000 4.000-2,7.000 6.000-2,6.000 7.000-2,7.000 6.000-2,5.000-1.000-3,7.000-5.000-6,6.000-7.000-5,7.000-5.000-6,0.000-4.000-1,-2.000 0.000 0,-3.000 0.000 1,-3.000 0.000 1,-1.000-4.000-1,4.000-5.000-2,3.000-7.000-2,3.000-5.000-2,7.000-11.000-3,14.000-11.000-3,11.000-14.000-5,14.000-11.000-2,-4.000-7.000-3,-19.000 0.000 0,-18.000 0.000 0,-19.000 0.000 0</inkml:trace>
</inkml:ink>
</file>

<file path=ppt/ink/ink4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2:21"/>
    </inkml:context>
    <inkml:brush xml:id="br0">
      <inkml:brushProperty name="width" value="0.0540997087955475" units="cm"/>
      <inkml:brushProperty name="height" value="0.0540997087955475" units="cm"/>
      <inkml:brushProperty name="color" value="#fed406"/>
      <inkml:brushProperty name="ignorePressure" value="0"/>
    </inkml:brush>
  </inkml:definitions>
  <inkml:trace contextRef="#ctx0" brushRef="#br0">62850.000 29050.000 406,'1.000'-49.000'-10,"4.000"4.000"14,3.000 3.000 15,3.000 3.000 14,-1.000 3.000 7,-2.000 3.000-3,-3.000 3.000-2,-3.000 4.000-2,-9.000 5.000-1,-11.000 10.000-1,-14.000 10.000 0,-11.000 9.000-1,-6.000 4.000-2,4.000 1.000-5,3.000-1.000-5,3.000 1.000-5,-1.000 2.000-3,-2.000 7.000-1,-3.000 6.000 0,-3.000 7.000-3,-7.000 5.000 0,-9.000 7.000 0,-10.000 6.000-1,-8.000 7.000-1,-4.000 2.000 0,3.000 1.000 0,3.000-1.000 1,4.000 1.000 1,2.000-1.000 0,4.000 1.000-1,3.000-1.000 0,3.000 1.000 0,4.000-3.000-1,7.000-2.000 0,6.000-3.000-1,7.000-3.000-1,5.000-2.000 1,7.000 0.000-1,6.000 0.000 0,7.000 0.000-1,4.000 1.000 0,3.000 4.000-1,3.000 3.000-2,4.000 3.000-1,7.000-4.000-1,13.000-8.000 0,12.000-10.000 0,13.000-9.000 0,9.000-9.000 0,6.000-5.000 1,7.000-7.000 0,6.000-5.000 1,4.000-3.000 1,4.000 4.000 0,3.000 3.000 2,3.000 3.000 0,1.000-1.000 1,1.000-2.000-1,-1.000-3.000 1,1.000-3.000-1,-3.000-2.000-1,-2.000 0.000 1,-3.000 0.000-1,-3.000 0.000 0,-2.000-4.000 0,0.000-5.000-1,0.000-7.000-1,0.000-5.000 0,-2.000-4.000-1,-3.000 0.000 1,-3.000 0.000 0,-2.000 0.000 0,-6.000 1.000 1,-6.000 4.000-1,-6.000 3.000 0,-6.000 3.000-1,-7.000-2.000 4,-6.000-6.000 6,-6.000-6.000 6,-6.000-6.000 6,-10.000-7.000 2,-12.000-6.000-5,-13.000-6.000-3,-12.000-6.000-5,-7.000-4.000-2,1.000 1.000-1,-1.000-1.000 0,1.000 1.000-1,-1.000-3.000-1,1.000-2.000 0,-1.000-3.000-1,1.000-3.000-1,1.000-2.000-1,3.000 0.000-2,3.000 0.000-2,4.000 0.000-2,-1.000-5.000-4,-3.000-9.000-5,-3.000-10.000-6,-2.000-8.000-4,0.000-6.000-5,7.000 1.000-3,6.000-1.000-3,7.000 1.000-4,0.000 8.000-6,-2.000 20.000-9,-3.000 18.000-9,-3.000 20.000-9</inkml:trace>
</inkml:ink>
</file>

<file path=ppt/ink/ink4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5:45"/>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44050.000 33500.000 999,'-40.000'-74.000'-51,"23.000"4.000"7,22.000 3.000 7,22.000 3.000 7,7.000 4.000 6,-6.000 7.000 5,-6.000 6.000 6,-6.000 7.000 5</inkml:trace>
</inkml:ink>
</file>

<file path=ppt/ink/ink4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5:52"/>
    </inkml:context>
    <inkml:brush xml:id="br0">
      <inkml:brushProperty name="width" value="0.0389552228152752" units="cm"/>
      <inkml:brushProperty name="height" value="0.0389552228152752" units="cm"/>
      <inkml:brushProperty name="color" value="#f2395b"/>
      <inkml:brushProperty name="ignorePressure" value="0"/>
    </inkml:brush>
  </inkml:definitions>
  <inkml:trace contextRef="#ctx0" brushRef="#br0">42650.000 38400.000 564,'-22.000'-27.000'22,"6.000"-3.000"0,7.000-3.000 0,6.000-2.000 1,-1.000-1.000-2,-5.000 3.000-3,-7.000 3.000-5,-5.000 4.000-3,-3.000 1.000-2,4.000 0.000-2,3.000 0.000 0,3.000 0.000-2,-1.000 3.000 0,-2.000 6.000 1,-3.000 7.000 0,-3.000 6.000 0,-2.000 1.000 0,0.000-3.000 1,0.000-3.000-1,0.000-2.000 1,0.000 0.000-1,0.000 7.000 0,0.000 6.000 0,0.000 7.000-2,-2.000 4.000 1,-3.000 3.000 0,-3.000 3.000-1,-2.000 4.000 0,-3.000 4.000 1,1.000 6.000 0,-1.000 7.000 0,1.000 6.000 1,-1.000 6.000-1,1.000 6.000 1,-1.000 7.000-2,1.000 6.000 1,1.000 3.000-1,3.000 0.000 0,3.000 0.000 0,4.000 0.000 0,1.000 1.000-1,0.000 4.000 2,0.000 3.000-1,0.000 3.000 0,1.000-2.000 0,4.000-6.000-1,3.000-6.000-1,3.000-6.000-2,3.000-4.000 0,3.000 1.000 0,3.000-1.000 0,4.000 1.000 0,1.000-3.000 0,0.000-2.000-1,0.000-3.000 1,0.000-3.000 0,0.000-4.000 0,0.000-3.000 0,0.000-3.000 1,0.000-2.000-1,1.000-5.000 0,4.000-2.000 1,3.000-3.000 1,3.000-3.000 0,6.000-2.000 0,9.000 0.000-1,10.000 0.000-1,10.000 0.000-1,2.000-5.000 0,-3.000-9.000 1,-3.000-10.000 0,-2.000-8.000 0,0.000-8.000-1,7.000-2.000-3,6.000-3.000-4,7.000-3.000-3,-1.000-4.000-2,-6.000-3.000-2,-6.000-3.000 0,-6.000-2.000-2,-4.000-3.000 0,1.000 1.000 1,-1.000-1.000 0,1.000 1.000 1,-3.000 2.000 2,-2.000 7.000 2,-3.000 6.000 2,-3.000 7.000 2,-6.000 8.000 11,-5.000 14.000 18,-7.000 11.000 19,-5.000 14.000 18,-4.000 5.000 4,0.000 1.000-11,0.000-1.000-10,0.000 1.000-11,0.000 1.000-9,0.000 3.000-7,0.000 3.000-7,0.000 4.000-8,6.000-4.000-4,13.000-9.000-1,12.000-10.000-1,13.000-8.000-1,6.000-12.000-2,0.000-12.000-4,0.000-13.000-4,0.000-12.000-3,-5.000-5.000 0,-9.000 3.000 4,-10.000 3.000 4,-8.000 4.000 4,-8.000-1.000 2,-2.000-3.000 2,-3.000-3.000 2,-3.000-2.000 2,-4.000-3.000 1,-3.000 1.000 1,-3.000-1.000 1,-2.000 1.000 1,-5.000 2.000 0,-2.000 7.000-1,-3.000 6.000-1,-3.000 7.000-1,-4.000 4.000-2,-3.000 3.000-3,-3.000 3.000-3,-2.000 4.000-3,-1.000 5.000-5,3.000 10.000-4,3.000 10.000-5,4.000 9.000-5</inkml:trace>
</inkml:ink>
</file>

<file path=ppt/ink/ink4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5:53"/>
    </inkml:context>
    <inkml:brush xml:id="br0">
      <inkml:brushProperty name="width" value="0.0325966626405716" units="cm"/>
      <inkml:brushProperty name="height" value="0.0325966626405716" units="cm"/>
      <inkml:brushProperty name="color" value="#f2395b"/>
      <inkml:brushProperty name="ignorePressure" value="0"/>
    </inkml:brush>
  </inkml:definitions>
  <inkml:trace contextRef="#ctx0" brushRef="#br0">44450.000 37850.000 674,'-25.000'23.000'-10,"0.000"-3.000"7,0.000-3.000 9,0.000-2.000 8,0.000-1.000 3,0.000 3.000 1,0.000 3.000-2,0.000 4.000 0,0.000 5.000-1,0.000 10.000 2,0.000 10.000 0,0.000 9.000 1,0.000 2.000 0,0.000-2.000-3,0.000-3.000-1,0.000-3.000-2,0.000 2.000 0,0.000 10.000 0,0.000 10.000 0,0.000 9.000 2,1.000 4.000-2,4.000 1.000-1,3.000-1.000-3,3.000 1.000-2,3.000-3.000 0,3.000-2.000 0,3.000-3.000 2,4.000-3.000 1,1.000-7.000-2,0.000-9.000-5,0.000-10.000-3,0.000-8.000-4,3.000-6.000-5,6.000 1.000-6,7.000-1.000-5,6.000 1.000-5,6.000-4.000-3,6.000-6.000-2,7.000-6.000 0,6.000-6.000-2,1.000-6.000 1,-3.000-2.000 1,-3.000-3.000 1,-2.000-3.000 1,-3.000-2.000 2,1.000 0.000 3,-1.000 0.000 3,1.000 0.000 2,-4.000-2.000 2,-6.000-3.000 4,-6.000-3.000 1,-6.000-2.000 4</inkml:trace>
</inkml:ink>
</file>

<file path=ppt/ink/ink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2:03"/>
    </inkml:context>
    <inkml:brush xml:id="br0">
      <inkml:brushProperty name="width" value="0.044655553996563" units="cm"/>
      <inkml:brushProperty name="height" value="0.044655553996563" units="cm"/>
      <inkml:brushProperty name="color" value="#000000"/>
      <inkml:brushProperty name="ignorePressure" value="0"/>
    </inkml:brush>
  </inkml:definitions>
  <inkml:trace contextRef="#ctx0" brushRef="#br0">69150.000 21900.000 492,'-29.000'-58.000'0,"-5.000"-16.000"1,-7.000-15.000 1,-5.000-15.000 0,2.000 2.000 2,13.000 22.000 5,12.000 22.000 5,13.000 23.000 5,7.000 24.000 5,4.000 28.000 8,3.000 28.000 6,3.000 29.000 7,1.000 22.000 1,1.000 20.000-5,-1.000 18.000-6,1.000 20.000-5,-3.000 16.000-3,-2.000 16.000-2,-3.000 15.000-2,-3.000 17.000-1,-4.000 7.000-4,-3.000 0.000-3,-3.000 0.000-5,-2.000 0.000-5,-3.000 3.000-4,1.000 6.000-5,-1.000 7.000-7,1.000 6.000-5,-3.000-12.000-2,-2.000-27.000 1,-3.000-28.000 2,-3.000-28.000 0,-1.000-27.000-2,4.000-25.000-6,3.000-25.000-8,3.000-25.000-6,-1.000-22.000-2,-2.000-19.000 1,-3.000-18.000 3,-3.000-19.000 2,-4.000-22.000 2,-3.000-25.000 0,-3.000-25.000 1,-2.000-25.000 2,-1.000-11.000 2,3.000 3.000 5,3.000 3.000 5,4.000 4.000 5,2.000 10.000 5,4.000 19.000 5,3.000 19.000 4,3.000 19.000 5,7.000 12.000 12,14.000 6.000 19,11.000 7.000 17,14.000 6.000 20,10.000 3.000 2,9.000 0.000-12,10.000 0.000-12,10.000 0.000-12,4.000-2.000-9,0.000-3.000-5,0.000-3.000-4,0.000-2.000-5,1.000-3.000-5,4.000 1.000-7,3.000-1.000-5,3.000 1.000-5,-4.000-1.000-7,-8.000 1.000-7,-10.000-1.000-6,-9.000 1.000-7,-7.000 1.000-7,-3.000 3.000-10,-3.000 3.000-8,-2.000 4.000-10,-6.000 1.000 0,-6.000 0.000 7,-6.000 0.000 7,-6.000 0.000 7</inkml:trace>
</inkml:ink>
</file>

<file path=ppt/ink/ink4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5:54"/>
    </inkml:context>
    <inkml:brush xml:id="br0">
      <inkml:brushProperty name="width" value="0.0379734188318253" units="cm"/>
      <inkml:brushProperty name="height" value="0.0379734188318253" units="cm"/>
      <inkml:brushProperty name="color" value="#f2395b"/>
      <inkml:brushProperty name="ignorePressure" value="0"/>
    </inkml:brush>
  </inkml:definitions>
  <inkml:trace contextRef="#ctx0" brushRef="#br0">44950.000 38350.000 579,'-19.000'-22.000'44,"13.000"6.000"-7,12.000 7.000-6,13.000 6.000-7,7.000 3.000-4,4.000 0.000-2,3.000 0.000-2,3.000 0.000-3,3.000 0.000-2,3.000 0.000-2,3.000 0.000-3,4.000 0.000-1,-1.000 0.000-1,-3.000 0.000 1,-3.000 0.000 3,-2.000 0.000 1,-3.000 0.000-9,1.000 0.000-21,-1.000 0.000-20,1.000 0.000-20,-10.000 3.000-5,-19.000 6.000 11,-18.000 7.000 11,-19.000 6.000 12,-10.000-1.000 8,1.000-5.000 5,-1.000-7.000 5,1.000-5.000 6,1.000-3.000 4,3.000 4.000 3,3.000 3.000 3,4.000 3.000 2,1.000-1.000 4,0.000-2.000 4,0.000-3.000 4,0.000-3.000 4,0.000-1.000 2,0.000 4.000 2,0.000 3.000 2,0.000 3.000 0,3.000 3.000 1,6.000 3.000 0,7.000 3.000 0,6.000 4.000 0,1.000 4.000-1,-3.000 6.000-2,-3.000 7.000-2,-2.000 6.000-2,-1.000 6.000-1,3.000 6.000 0,3.000 7.000 0,4.000 6.000 1,1.000 3.000-2,0.000 0.000-2,0.000 0.000-2,0.000 0.000-3,0.000 3.000-3,0.000 6.000-4,0.000 7.000-3,0.000 6.000-4,0.000-1.000-3,0.000-5.000-4,0.000-7.000-3,0.000-5.000-3,0.000-8.000-4,0.000-5.000-4,0.000-7.000-5,0.000-5.000-4,-2.000-17.000-4,-3.000-24.000-7,-3.000-26.000-6,-2.000-24.000-7,-1.000-12.000 4,3.000 4.000 11,3.000 3.000 13,4.000 3.000 11,-1.000-1.000 7,-3.000-2.000 3,-3.000-3.000 2,-2.000-3.000 3,3.000-1.000 6,14.000 4.000 14,11.000 3.000 11,14.000 3.000 13,5.000 4.000 5,1.000 7.000-5,-1.000 6.000-4,1.000 7.000-3,2.000 4.000-5,7.000 3.000-3,6.000 3.000-4,7.000 4.000-3,0.000-1.000-3,-2.000-3.000-3,-3.000-3.000-2,-3.000-2.000-2,-1.000-3.000-2,4.000 1.000-2,3.000-1.000-2,3.000 1.000-1,-1.000 1.000-3,-2.000 3.000-4,-3.000 3.000-4,-3.000 4.000-3,-6.000-4.000-6,-5.000-9.000-4,-7.000-10.000-6,-5.000-8.000-5,-11.000-6.000 1,-11.000 1.000 4,-14.000-1.000 6,-11.000 1.000 5,-7.000 1.000 5,0.000 3.000 5,0.000 3.000 5,0.000 4.000 4,0.000 1.000 4,0.000 0.000 0,0.000 0.000 1,0.000 0.000 0,0.000 3.000 3,0.000 6.000 2,0.000 7.000 2,0.000 6.000 3,1.000 6.000 3,4.000 6.000 0,3.000 7.000 3,3.000 6.000 1,-1.000 7.000 0,-2.000 10.000 0,-3.000 10.000 0,-3.000 9.000-2,1.000 2.000 0,6.000-2.000-2,7.000-3.000-2,6.000-3.000-2,3.000-4.000-3,0.000-3.000-1,0.000-3.000-4,0.000-2.000-2,3.000-5.000-1,6.000-2.000-1,7.000-3.000 0,6.000-3.000-2,6.000-4.000-3,6.000-3.000-11,7.000-3.000-8,6.000-2.000-10,3.000-5.000-5,0.000-2.000-3,0.000-3.000-2,0.000-3.000-2,1.000-2.000 0,4.000 0.000 0,3.000 0.000 1,3.000 0.000 1,-5.000-2.000 4,-12.000-3.000 6,-13.000-3.000 6,-12.000-2.000 7,-7.000-3.000 4,1.000 1.000 2,-1.000-1.000 0,1.000 1.000 2</inkml:trace>
</inkml:ink>
</file>

<file path=ppt/ink/ink4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5:54"/>
    </inkml:context>
    <inkml:brush xml:id="br0">
      <inkml:brushProperty name="width" value="0.0265141800045967" units="cm"/>
      <inkml:brushProperty name="height" value="0.0265141800045967" units="cm"/>
      <inkml:brushProperty name="color" value="#f2395b"/>
      <inkml:brushProperty name="ignorePressure" value="0"/>
    </inkml:brush>
  </inkml:definitions>
  <inkml:trace contextRef="#ctx0" brushRef="#br0">46550.000 37700.000 829,'23.000'-21.000'-1,"-3.000"10.000"10,-3.000 10.000 8,-2.000 9.000 10,-5.000 9.000 1,-2.000 9.000-5,-3.000 10.000-8,-3.000 10.000-5,-4.000 4.000-6,-3.000 0.000-3,-3.000 0.000-4,-2.000 0.000-4,-1.000-4.000 0,3.000-5.000 3,3.000-7.000 3,4.000-5.000 3,7.000-4.000 1,13.000 0.000 0,12.000 0.000 0,13.000 0.000 0,2.000-2.000 0,-5.000-3.000 0,-7.000-3.000-1,-5.000-2.000 0,-8.000-1.000 0,-5.000 3.000 0,-7.000 3.000 0,-5.000 4.000 0,-6.000 2.000 0,-3.000 4.000 1,-3.000 3.000 0,-2.000 3.000 1,-6.000 3.000 0,-6.000 3.000 0,-6.000 3.000-1,-6.000 4.000-1,-2.000-4.000 0,3.000-9.000-2,3.000-10.000 0,4.000-8.000 0,1.000-8.000-6,0.000-2.000-8,0.000-3.000-9,0.000-3.000-9</inkml:trace>
</inkml:ink>
</file>

<file path=ppt/ink/ink4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5:55"/>
    </inkml:context>
    <inkml:brush xml:id="br0">
      <inkml:brushProperty name="width" value="0.0266745612025261" units="cm"/>
      <inkml:brushProperty name="height" value="0.0266745612025261" units="cm"/>
      <inkml:brushProperty name="color" value="#f2395b"/>
      <inkml:brushProperty name="ignorePressure" value="0"/>
    </inkml:brush>
  </inkml:definitions>
  <inkml:trace contextRef="#ctx0" brushRef="#br0">46900.000 38100.000 824,'115.000'-46.000'31,"-18.000"10.000"0,-19.000 10.000-1,-18.000 9.000-1,-12.000 6.000-3,-3.000 3.000-9,-3.000 3.000-7,-2.000 4.000-8,-3.000 1.000-6,1.000 0.000-3,-1.000 0.000-3,1.000 0.000-3</inkml:trace>
</inkml:ink>
</file>

<file path=ppt/ink/ink4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5:55"/>
    </inkml:context>
    <inkml:brush xml:id="br0">
      <inkml:brushProperty name="width" value="0.0308955851942301" units="cm"/>
      <inkml:brushProperty name="height" value="0.0308955851942301" units="cm"/>
      <inkml:brushProperty name="color" value="#f2395b"/>
      <inkml:brushProperty name="ignorePressure" value="0"/>
    </inkml:brush>
  </inkml:definitions>
  <inkml:trace contextRef="#ctx0" brushRef="#br0">47550.000 37450.000 712,'-22.000'29.000'106,"6.000"10.000"-26,7.000 10.000-25,6.000 9.000-25,3.000 9.000-18,0.000 9.000-8,0.000 10.000-7,0.000 10.000-10,-2.000 7.000-6,-3.000 6.000-7,-3.000 7.000-5,-2.000 6.000-7,-3.000-7.000 0,1.000-18.000 5,-1.000-19.000 6,1.000-18.000 5,-1.000-12.000 1,1.000-3.000-4,-1.000-3.000-3,1.000-2.000-5</inkml:trace>
</inkml:ink>
</file>

<file path=ppt/ink/ink4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5:55"/>
    </inkml:context>
    <inkml:brush xml:id="br0">
      <inkml:brushProperty name="width" value="0.0355902090668678" units="cm"/>
      <inkml:brushProperty name="height" value="0.0355902090668678" units="cm"/>
      <inkml:brushProperty name="color" value="#f2395b"/>
      <inkml:brushProperty name="ignorePressure" value="0"/>
    </inkml:brush>
  </inkml:definitions>
  <inkml:trace contextRef="#ctx0" brushRef="#br0">48000.000 38000.000 618,'92.000'26.000'85,"-16.000"4.000"-17,-15.000 3.000-18,-15.000 3.000-17,-9.000 3.000-10,1.000 3.000-3,-1.000 3.000-1,1.000 4.000-3,-3.000 1.000-2,-2.000 0.000-2,-3.000 0.000-1,-3.000 0.000-2,-4.000 1.000-2,-3.000 4.000-1,-3.000 3.000-2,-2.000 3.000-1,-5.000 1.000-2,-2.000 1.000-1,-3.000-1.000 0,-3.000 1.000-1,-6.000-1.000-2,-5.000 1.000-1,-7.000-1.000-2,-5.000 1.000-1,-11.000 2.000-2,-11.000 7.000 0,-14.000 6.000 0,-11.000 7.000 0,-6.000-3.000-2,4.000-8.000-4,3.000-10.000-4,3.000-9.000-3,4.000-9.000-8,7.000-5.000-12,6.000-7.000-12,7.000-5.000-12</inkml:trace>
</inkml:ink>
</file>

<file path=ppt/ink/ink4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5:56"/>
    </inkml:context>
    <inkml:brush xml:id="br0">
      <inkml:brushProperty name="width" value="0.0345575287938118" units="cm"/>
      <inkml:brushProperty name="height" value="0.0345575287938118" units="cm"/>
      <inkml:brushProperty name="color" value="#f2395b"/>
      <inkml:brushProperty name="ignorePressure" value="0"/>
    </inkml:brush>
  </inkml:definitions>
  <inkml:trace contextRef="#ctx0" brushRef="#br0">40250.000 41250.000 636,'-24.000'-24.000'4,"4.000"4.000"8,3.000 3.000 9,3.000 3.000 7,7.000 3.000 3,14.000 3.000-3,11.000 3.000-4,14.000 4.000-2,11.000 1.000-3,14.000 0.000 0,11.000 0.000-1,14.000 0.000-1,8.000 0.000 0,7.000 0.000-1,6.000 0.000-1,7.000 0.000-1,4.000 0.000-1,3.000 0.000-1,3.000 0.000-2,4.000 0.000-1,4.000-2.000-3,6.000-3.000-1,7.000-3.000-2,6.000-2.000-2,6.000-3.000-2,6.000 1.000 0,7.000-1.000-1,6.000 1.000 1,3.000 2.000-2,0.000 7.000 1,0.000 6.000 0,0.000 7.000 0,0.000 4.000 0,0.000 3.000 1,0.000 3.000 0,0.000 4.000 0,4.000-3.000-2,10.000-5.000-2,10.000-7.000-4,9.000-5.000-3,-5.000-9.000-2,-19.000-9.000 1,-18.000-10.000 0,-19.000-8.000 0,-1.000-8.000 0,20.000-2.000-1,18.000-3.000-1,20.000-3.000-2,2.000 1.000 0,-12.000 6.000 2,-13.000 7.000 0,-12.000 6.000 1,-15.000 6.000 2,-15.000 6.000 0,-15.000 7.000 1,-16.000 6.000 0,-12.000 3.000 1,-5.000 0.000 0,-7.000 0.000-1,-5.000 0.000 1,-9.000 0.000-2,-9.000 0.000 0,-10.000 0.000-2,-8.000 0.000-1,-8.000-2.000-1,-2.000-3.000-4,-3.000-3.000-1,-3.000-2.000-3</inkml:trace>
</inkml:ink>
</file>

<file path=ppt/ink/ink4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5:57"/>
    </inkml:context>
    <inkml:brush xml:id="br0">
      <inkml:brushProperty name="width" value="0.0362525805830956" units="cm"/>
      <inkml:brushProperty name="height" value="0.0362525805830956" units="cm"/>
      <inkml:brushProperty name="color" value="#f2395b"/>
      <inkml:brushProperty name="ignorePressure" value="0"/>
    </inkml:brush>
  </inkml:definitions>
  <inkml:trace contextRef="#ctx0" brushRef="#br0">42300.000 42000.000 606,'-5.000'-41.000'7,"-9.000"19.000"14,-10.000 19.000 13,-8.000 19.000 14,-6.000 10.000 2,1.000 4.000-10,-1.000 3.000-11,1.000 3.000-10,-1.000 3.000-6,1.000 3.000 0,-1.000 3.000-2,1.000 4.000-1,-1.000 2.000-1,1.000 4.000 0,-1.000 3.000-2,1.000 3.000 0,-3.000 3.000-1,-2.000 3.000-1,-3.000 3.000-1,-3.000 4.000-2,2.000-1.000 0,10.000-3.000-1,10.000-3.000 1,9.000-2.000-2,4.000-6.000 1,1.000-6.000 0,-1.000-6.000 0,1.000-6.000-1,2.000-6.000 0,7.000-2.000 0,6.000-3.000-1,7.000-3.000-1,5.000-2.000-2,7.000 0.000-2,6.000 0.000-2,7.000 0.000-2,7.000-5.000-3,9.000-9.000-2,10.000-10.000-2,10.000-8.000-2,4.000-9.000-3,0.000-6.000-1,0.000-6.000-3,0.000-6.000-1,-2.000-4.000 0,-3.000 1.000 0,-3.000-1.000 1,-2.000 1.000 2,-6.000 1.000 0,-6.000 3.000 1,-6.000 3.000 2,-6.000 4.000 0,-7.000 2.000 3,-6.000 4.000 6,-6.000 3.000 5,-6.000 3.000 5,-6.000 9.000 11,-2.000 16.000 15,-3.000 15.000 17,-3.000 17.000 16,-1.000 3.000 4,4.000-5.000-10,3.000-7.000-8,3.000-5.000-9,1.000-4.000-7,1.000 0.000-4,-1.000 0.000-5,1.000 0.000-4,2.000-2.000-2,7.000-3.000 1,6.000-3.000 1,7.000-2.000 0,2.000-8.000-4,1.000-8.000-8,-1.000-10.000-10,1.000-9.000-9,-3.000-7.000-5,-2.000-3.000-1,-3.000-3.000-1,-3.000-2.000-2,-4.000-3.000 1,-3.000 1.000 3,-3.000-1.000 2,-2.000 1.000 3,-9.000 1.000 4,-12.000 3.000 3,-13.000 3.000 4,-12.000 4.000 4,-5.000 4.000 2,3.000 6.000 1,3.000 7.000 2,4.000 6.000 0,1.000 4.000-1,0.000 4.000-2,0.000 3.000-2,0.000 3.000-3</inkml:trace>
</inkml:ink>
</file>

<file path=ppt/ink/ink4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5:57"/>
    </inkml:context>
    <inkml:brush xml:id="br0">
      <inkml:brushProperty name="width" value="0.0387956574559212" units="cm"/>
      <inkml:brushProperty name="height" value="0.0387956574559212" units="cm"/>
      <inkml:brushProperty name="color" value="#f2395b"/>
      <inkml:brushProperty name="ignorePressure" value="0"/>
    </inkml:brush>
  </inkml:definitions>
  <inkml:trace contextRef="#ctx0" brushRef="#br0">44750.000 42150.000 567,'-25.000'-19.000'36,"0.000"13.000"4,0.000 12.000 4,0.000 13.000 2,1.000 9.000-1,4.000 6.000-7,3.000 7.000-8,3.000 6.000-6,-1.000 3.000-6,-2.000 0.000-1,-3.000 0.000-3,-3.000 0.000-2,-1.000 0.000-2,4.000 0.000 1,3.000 0.000 1,3.000 0.000-1,3.000-2.000-1,3.000-3.000-2,3.000-3.000-3,4.000-2.000-4,2.000-3.000-3,4.000 1.000-7,3.000-1.000-6,3.000 1.000-6,6.000-4.000-5,9.000-6.000-6,10.000-6.000-5,10.000-6.000-5,7.000-7.000-1,6.000-6.000 3,7.000-6.000 3,6.000-6.000 2</inkml:trace>
</inkml:ink>
</file>

<file path=ppt/ink/ink4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5:58"/>
    </inkml:context>
    <inkml:brush xml:id="br0">
      <inkml:brushProperty name="width" value="0.0389585345983505" units="cm"/>
      <inkml:brushProperty name="height" value="0.0389585345983505" units="cm"/>
      <inkml:brushProperty name="color" value="#f2395b"/>
      <inkml:brushProperty name="ignorePressure" value="0"/>
    </inkml:brush>
  </inkml:definitions>
  <inkml:trace contextRef="#ctx0" brushRef="#br0">45450.000 42000.000 564,'-41.000'-24.000'7,"19.000"4.000"14,19.000 3.000 14,19.000 3.000 14,10.000 3.000 1,4.000 3.000-13,3.000 3.000-12,3.000 4.000-13,1.000 1.000-9,1.000 0.000-4,-1.000 0.000-5,1.000 0.000-5,-4.000 4.000-1,-6.000 10.000 2,-6.000 10.000 2,-6.000 9.000 3,-6.000 4.000 4,-2.000 1.000 6,-3.000-1.000 7,-3.000 1.000 7,-4.000-3.000 4,-3.000-2.000 0,-3.000-3.000 2,-2.000-3.000 1,-1.000-1.000-1,3.000 4.000-3,3.000 3.000-3,4.000 3.000-3,-1.000 1.000-2,-3.000 1.000-4,-3.000-1.000-3,-2.000 1.000-2,-1.000-1.000-6,3.000 1.000-7,3.000-1.000-6,4.000 1.000-7,1.000-1.000-4,0.000 1.000-4,0.000-1.000-4,0.000 1.000-2,0.000-3.000-2,0.000-2.000 1,0.000-3.000 0,0.000-3.000 0,-5.000-2.000 1,-9.000 0.000-1,-10.000 0.000 0,-8.000 0.000 0,-4.000-4.000 5,3.000-5.000 8,3.000-7.000 9,4.000-5.000 8,-1.000-3.000 6,-3.000 4.000 4,-3.000 3.000 1,-2.000 3.000 4,-1.000-1.000 3,3.000-2.000 4,3.000-3.000 5,4.000-3.000 4,8.000-1.000 6,17.000 4.000 8,15.000 3.000 7,16.000 3.000 8,10.000-1.000-1,7.000-2.000-13,6.000-3.000-11,7.000-3.000-12,5.000-4.000-10,7.000-3.000-9,6.000-3.000-9,7.000-2.000-8,-1.000-1.000-8,-6.000 3.000-7,-6.000 3.000-5,-6.000 4.000-8,-9.000-1.000 0,-8.000-3.000 3,-10.000-3.000 4,-9.000-2.000 3</inkml:trace>
</inkml:ink>
</file>

<file path=ppt/ink/ink4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5:58"/>
    </inkml:context>
    <inkml:brush xml:id="br0">
      <inkml:brushProperty name="width" value="0.0280254706740379" units="cm"/>
      <inkml:brushProperty name="height" value="0.0280254706740379" units="cm"/>
      <inkml:brushProperty name="color" value="#f2395b"/>
      <inkml:brushProperty name="ignorePressure" value="0"/>
    </inkml:brush>
  </inkml:definitions>
  <inkml:trace contextRef="#ctx0" brushRef="#br0">46500.000 42300.000 785,'48.000'-22.000'98,"-3.000"6.000"-29,-3.000 7.000-30,-2.000 6.000-30,-3.000 3.000-20,1.000 0.000-8,-1.000 0.000-10,1.000 0.000-8,-3.000 0.000-5,-2.000 0.000-1,-3.000 0.000-1,-3.000 0.000-1</inkml:trace>
</inkml:ink>
</file>

<file path=ppt/ink/ink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2:04"/>
    </inkml:context>
    <inkml:brush xml:id="br0">
      <inkml:brushProperty name="width" value="0.0435698442161083" units="cm"/>
      <inkml:brushProperty name="height" value="0.0435698442161083" units="cm"/>
      <inkml:brushProperty name="color" value="#000000"/>
      <inkml:brushProperty name="ignorePressure" value="0"/>
    </inkml:brush>
  </inkml:definitions>
  <inkml:trace contextRef="#ctx0" brushRef="#br0">70800.000 21450.000 504,'23.000'121.000'106,"-3.000"-5.000"-20,-3.000-7.000-20,-2.000-5.000-19,-1.000-3.000-13,3.000 4.000-4,3.000 3.000-5,4.000 3.000-5,-3.000 6.000-2,-5.000 9.000-1,-7.000 10.000-2,-5.000 10.000 0,-8.000 4.000-4,-5.000 0.000-6,-7.000 0.000-5,-5.000 0.000-6,-6.000-7.000-8,-3.000-11.000-9,-3.000-14.000-10,-2.000-11.000-10,3.000-25.000-9,14.000-33.000-8,11.000-35.000-8,14.000-34.000-8</inkml:trace>
</inkml:ink>
</file>

<file path=ppt/ink/ink4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5:59"/>
    </inkml:context>
    <inkml:brush xml:id="br0">
      <inkml:brushProperty name="width" value="0.0396667532622814" units="cm"/>
      <inkml:brushProperty name="height" value="0.0396667532622814" units="cm"/>
      <inkml:brushProperty name="color" value="#f2395b"/>
      <inkml:brushProperty name="ignorePressure" value="0"/>
    </inkml:brush>
  </inkml:definitions>
  <inkml:trace contextRef="#ctx0" brushRef="#br0">47300.000 41550.000 554,'26.000'-44.000'2,"4.000"13.000"5,3.000 12.000 3,3.000 13.000 5,3.000 9.000 5,3.000 6.000 3,3.000 7.000 4,4.000 6.000 4,1.000 4.000 1,0.000 4.000-1,0.000 3.000-2,0.000 3.000-2,-2.000 3.000-1,-3.000 3.000 0,-3.000 3.000-2,-2.000 4.000 0,-5.000 4.000-3,-2.000 6.000-1,-3.000 7.000-4,-3.000 6.000-2,-7.000 3.000-3,-9.000 0.000-5,-10.000 0.000-2,-8.000 0.000-5,-11.000 1.000-6,-8.000 4.000-8,-10.000 3.000-8,-9.000 3.000-8,-10.000-1.000-4,-9.000-2.000-3,-10.000-3.000-1,-8.000-3.000-1,2.000-10.000-3,16.000-16.000-3,15.000-15.000-3,17.000-15.000-3</inkml:trace>
</inkml:ink>
</file>

<file path=ppt/ink/ink4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6:03"/>
    </inkml:context>
    <inkml:brush xml:id="br0">
      <inkml:brushProperty name="width" value="0.0390714295208454" units="cm"/>
      <inkml:brushProperty name="height" value="0.0390714295208454" units="cm"/>
      <inkml:brushProperty name="color" value="#00bff3"/>
      <inkml:brushProperty name="ignorePressure" value="0"/>
    </inkml:brush>
  </inkml:definitions>
  <inkml:trace contextRef="#ctx0" brushRef="#br0">50100.000 38050.000 563,'40.000'542.000'142,"-18.000"-116.000"-33,-19.000-115.000-34,-18.000-115.000-33,-15.000-48.000-20,-9.000 22.000-4,-10.000 22.000-5,-8.000 23.000-4,-6.000 19.000-5,1.000 19.000-1,-1.000 19.000-4,1.000 19.000-3,2.000-9.000-2,7.000-33.000-3,6.000-35.000-2,7.000-34.000-3,2.000-21.000-2,1.000-6.000 0,-1.000-6.000-2,1.000-6.000-1,1.000-16.000 0,3.000-25.000-1,3.000-25.000 0,4.000-25.000-1,1.000-16.000 0,0.000-6.000-1,0.000-6.000 0,0.000-6.000-1,0.000-9.000-2,0.000-8.000-1,0.000-10.000-2,0.000-9.000-2,3.000-12.000 0,6.000-11.000 2,7.000-14.000 3,6.000-11.000 2,1.000-3.000 3,-3.000 10.000 4,-3.000 10.000 4,-2.000 9.000 3</inkml:trace>
</inkml:ink>
</file>

<file path=ppt/ink/ink4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6:03"/>
    </inkml:context>
    <inkml:brush xml:id="br0">
      <inkml:brushProperty name="width" value="0.0344184152781963" units="cm"/>
      <inkml:brushProperty name="height" value="0.0344184152781963" units="cm"/>
      <inkml:brushProperty name="color" value="#00bff3"/>
      <inkml:brushProperty name="ignorePressure" value="0"/>
    </inkml:brush>
  </inkml:definitions>
  <inkml:trace contextRef="#ctx0" brushRef="#br0">50350.000 38400.000 639,'0.000'-47.000'2,"0.000"6.000"7,0.000 7.000 5,0.000 6.000 5,-4.000 6.000 6,-5.000 6.000 4,-7.000 7.000 4,-5.000 6.000 5,-6.000 12.000 0,-3.000 19.000-5,-3.000 19.000-4,-2.000 19.000-6,-6.000 13.000-3,-6.000 10.000-4,-6.000 10.000-4,-6.000 9.000-3,-4.000 4.000-3,1.000 1.000-2,-1.000-1.000-3,1.000 1.000-1,1.000-7.000-3,3.000-12.000-2,3.000-13.000-1,4.000-12.000-2,4.000-12.000-2,6.000-8.000-3,7.000-10.000-4,6.000-9.000-2,7.000-12.000-9,10.000-11.000-15,10.000-14.000-14,9.000-11.000-14</inkml:trace>
</inkml:ink>
</file>

<file path=ppt/ink/ink4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6:04"/>
    </inkml:context>
    <inkml:brush xml:id="br0">
      <inkml:brushProperty name="width" value="0.0514352656900883" units="cm"/>
      <inkml:brushProperty name="height" value="0.0514352656900883" units="cm"/>
      <inkml:brushProperty name="color" value="#00bff3"/>
      <inkml:brushProperty name="ignorePressure" value="0"/>
    </inkml:brush>
  </inkml:definitions>
  <inkml:trace contextRef="#ctx0" brushRef="#br0">50300.000 38000.000 427,'46.000'3.000'5,"-5.000"6.000"10,-7.000 7.000 11,-5.000 6.000 9,-4.000 6.000 5,0.000 6.000-3,0.000 7.000-1,0.000 6.000-3,3.000 4.000-1,6.000 4.000-1,7.000 3.000-1,6.000 3.000-1,3.000 1.000-1,0.000 1.000-2,0.000-1.000-2,0.000 1.000-2,-2.000-1.000-2,-3.000 1.000-3,-3.000-1.000-3,-2.000 1.000-2,-3.000-3.000-1,1.000-2.000 0,-1.000-3.000 0,1.000-3.000 0,-3.000-4.000-2,-2.000-3.000-3,-3.000-3.000-4,-3.000-2.000-5,-13.000-11.000-17,-22.000-15.000-33,-22.000-15.000-32,-21.000-16.000-32</inkml:trace>
</inkml:ink>
</file>

<file path=ppt/ink/ink4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6:10"/>
    </inkml:context>
    <inkml:brush xml:id="br0">
      <inkml:brushProperty name="width" value="0.0380208194255829" units="cm"/>
      <inkml:brushProperty name="height" value="0.0380208194255829" units="cm"/>
      <inkml:brushProperty name="color" value="#00bff3"/>
      <inkml:brushProperty name="ignorePressure" value="0"/>
    </inkml:brush>
  </inkml:definitions>
  <inkml:trace contextRef="#ctx0" brushRef="#br0">40550.000 41950.000 578,'-22.000'-58.000'25,"6.000"34.000"3,7.000 35.000 3,6.000 35.000 5,1.000 16.000-1,-3.000 1.000-5,-3.000-1.000-4,-2.000 1.000-4,-3.000 2.000-3,1.000 7.000-2,-1.000 6.000-2,1.000 7.000-2,-1.000 2.000-2,1.000 1.000-3,-1.000-1.000-3,1.000 1.000-4,-3.000-1.000-1,-2.000 1.000-1,-3.000-1.000-1,-3.000 1.000-2,-2.000-1.000 0,0.000 1.000-2,0.000-1.000-1,0.000 1.000-1,3.000-7.000-1,6.000-12.000 2,7.000-13.000 0,6.000-12.000 0,-1.000-16.000-6,-5.000-19.000-18,-7.000-18.000-15,-5.000-19.000-17,-4.000-12.000-1,0.000-2.000 12,0.000-3.000 12,0.000-3.000 12,-2.000-2.000 9,-3.000 0.000 4,-3.000 0.000 5,-2.000 0.000 4,0.000 3.000 2,7.000 6.000 4,6.000 7.000 1,7.000 6.000 2,-1.000 3.000 3,-6.000 0.000 3,-6.000 0.000 3,-6.000 0.000 2,-1.000 1.000 2,7.000 4.000 0,6.000 3.000 0,7.000 3.000 0,7.000 9.000 6,9.000 16.000 14,10.000 15.000 11,10.000 17.000 14,2.000 11.000 1,-3.000 10.000-9,-3.000 10.000-11,-2.000 9.000-9,-5.000 9.000-7,-2.000 9.000-5,-3.000 10.000-5,-3.000 10.000-5,-2.000-3.000-4,0.000-11.000-2,0.000-14.000-3,0.000-11.000-4,0.000-9.000 0,0.000-3.000 0,0.000-3.000 0,0.000-2.000 1,3.000-14.000-1,6.000-21.000 1,7.000-22.000 0,6.000-22.000 0,10.000-27.000 1,17.000-31.000-1,15.000-31.000 0,16.000-31.000 1,13.000-18.000-3,14.000-3.000-4,11.000-3.000-5,14.000-2.000-4,2.000 3.000-6,-6.000 14.000-5,-6.000 11.000-7,-6.000 14.000-5,-13.000 16.000-6,-19.000 22.000-4,-18.000 22.000-5,-19.000 23.000-4</inkml:trace>
</inkml:ink>
</file>

<file path=ppt/ink/ink4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6:13"/>
    </inkml:context>
    <inkml:brush xml:id="br0">
      <inkml:brushProperty name="width" value="0.0412085652351379" units="cm"/>
      <inkml:brushProperty name="height" value="0.0412085652351379" units="cm"/>
      <inkml:brushProperty name="color" value="#00bff3"/>
      <inkml:brushProperty name="ignorePressure" value="0"/>
    </inkml:brush>
  </inkml:definitions>
  <inkml:trace contextRef="#ctx0" brushRef="#br0">58350.000 40750.000 533,'43.000'-47.000'-2,"-11.000"6.000"3,-14.000 7.000 3,-11.000 6.000 3,-6.000 3.000 2,4.000 0.000 1,3.000 0.000 3,3.000 0.000 0,-1.000 0.000 1,-2.000 0.000-1,-3.000 0.000 0,-3.000 0.000-2,-4.000 0.000 0,-3.000 0.000 0,-3.000 0.000 1,-2.000 0.000 0,-5.000 0.000 2,-2.000 0.000-1,-3.000 0.000 2,-3.000 0.000 0,-2.000 1.000 0,0.000 4.000-3,0.000 3.000-1,0.000 3.000-2,-2.000 3.000-1,-3.000 3.000-2,-3.000 3.000-1,-2.000 4.000-2,-3.000 1.000 0,1.000 0.000 0,-1.000 0.000 0,1.000 0.000 1,1.000 3.000 1,3.000 6.000-1,3.000 7.000 2,4.000 6.000 0,-1.000 3.000-1,-3.000 0.000 1,-3.000 0.000-1,-2.000 0.000-1,-3.000 3.000 1,1.000 6.000 2,-1.000 7.000 1,1.000 6.000 3,-1.000 4.000-1,1.000 4.000 0,-1.000 3.000-1,1.000 3.000-2,1.000 3.000 0,3.000 3.000-1,3.000 3.000 0,4.000 4.000-1,1.000 1.000-1,0.000 0.000 0,0.000 0.000 0,0.000 0.000-1,1.000 0.000 0,4.000 0.000-1,3.000 0.000 0,3.000 0.000 0,1.000-4.000 0,1.000-5.000-1,-1.000-7.000-1,1.000-5.000 0,1.000-6.000 1,3.000-3.000-1,3.000-3.000 1,4.000-2.000 1,1.000-3.000-1,0.000 1.000 1,0.000-1.000-1,0.000 1.000 0,0.000-1.000 1,0.000 1.000-1,0.000-1.000 0,0.000 1.000 1,4.000-3.000-1,10.000-2.000-1,10.000-3.000 1,9.000-3.000-2,6.000-4.000 0,3.000-3.000-2,3.000-3.000-2,4.000-2.000-1,4.000-3.000-3,6.000 1.000-2,7.000-1.000-3,6.000 1.000-3,6.000-3.000-3,6.000-2.000-3,7.000-3.000-4,6.000-3.000-4,3.000-7.000-2,0.000-9.000-1,0.000-10.000-1,0.000-8.000-1,-10.000-3.000 2,-18.000 7.000 4,-19.000 6.000 4,-18.000 7.000 5,-10.000 2.000 1,0.000 1.000-2,0.000-1.000-3,0.000 1.000-2</inkml:trace>
</inkml:ink>
</file>

<file path=ppt/ink/ink4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6:14"/>
    </inkml:context>
    <inkml:brush xml:id="br0">
      <inkml:brushProperty name="width" value="0.0388446897268295" units="cm"/>
      <inkml:brushProperty name="height" value="0.0388446897268295" units="cm"/>
      <inkml:brushProperty name="color" value="#00bff3"/>
      <inkml:brushProperty name="ignorePressure" value="0"/>
    </inkml:brush>
  </inkml:definitions>
  <inkml:trace contextRef="#ctx0" brushRef="#br0">59600.000 40800.000 566,'20.000'-90.000'6,"-9.000"23.000"9,-10.000 22.000 9,-8.000 22.000 9,-8.000 15.000 2,-2.000 9.000-2,-3.000 10.000-3,-3.000 10.000-3,-2.000 10.000-1,0.000 13.000-3,0.000 12.000 0,0.000 13.000-1,0.000 6.000-2,0.000 0.000 0,0.000 0.000-1,0.000 0.000-1,3.000 1.000-1,6.000 4.000-3,7.000 3.000-1,6.000 3.000-3,3.000-1.000-4,0.000-2.000-8,0.000-3.000-6,0.000-3.000-7,1.000-6.000-3,4.000-5.000-1,3.000-7.000 1,3.000-5.000-1,3.000-8.000-3,3.000-5.000-7,3.000-7.000-7,4.000-5.000-7,2.000-8.000-3,4.000-5.000 2,3.000-7.000 3,3.000-5.000 2,-1.000-6.000 4,-2.000-3.000 4,-3.000-3.000 5,-3.000-2.000 4</inkml:trace>
</inkml:ink>
</file>

<file path=ppt/ink/ink4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6:14"/>
    </inkml:context>
    <inkml:brush xml:id="br0">
      <inkml:brushProperty name="width" value="0.0453822612762451" units="cm"/>
      <inkml:brushProperty name="height" value="0.0453822612762451" units="cm"/>
      <inkml:brushProperty name="color" value="#00bff3"/>
      <inkml:brushProperty name="ignorePressure" value="0"/>
    </inkml:brush>
  </inkml:definitions>
  <inkml:trace contextRef="#ctx0" brushRef="#br0">60200.000 40300.000 484,'-38.000'-24.000'42,"26.000"4.000"-7,24.000 3.000-8,26.000 3.000-7,13.000 4.000-6,4.000 7.000-5,3.000 6.000-4,3.000 7.000-4,-4.000 0.000-4,-8.000-2.000-1,-10.000-3.000-1,-9.000-3.000-2,-5.000-1.000-2,0.000 4.000 1,0.000 3.000 0,0.000 3.000-1,-5.000 3.000 3,-9.000 3.000 3,-10.000 3.000 4,-8.000 4.000 4,-8.000 1.000 4,-2.000 0.000 4,-3.000 0.000 3,-3.000 0.000 5,-1.000 0.000 2,4.000 0.000 3,3.000 0.000 2,3.000 0.000 2,1.000 4.000 1,1.000 10.000-2,-1.000 10.000-2,1.000 9.000-1,1.000 4.000-3,3.000 1.000-3,3.000-1.000-2,4.000 1.000-3,1.000-3.000-1,0.000-2.000-1,0.000-3.000 0,0.000-3.000-1,1.000-1.000-3,4.000 4.000-6,3.000 3.000-8,3.000 3.000-5,-1.000-2.000-4,-2.000-6.000 1,-3.000-6.000 1,-3.000-6.000 1,-2.000-1.000-10,0.000 7.000-19,0.000 6.000-20,0.000 7.000-19,-5.000-4.000-3,-9.000-12.000 14,-10.000-13.000 14,-8.000-12.000 14,-6.000-9.000 10,1.000-2.000 5,-1.000-3.000 6,1.000-3.000 4,-3.000-1.000 5,-2.000 4.000 1,-3.000 3.000 4,-3.000 3.000 1,1.000-1.000 4,6.000-2.000 4,7.000-3.000 3,6.000-3.000 4,3.000-2.000 5,0.000 0.000 4,0.000 0.000 5,0.000 0.000 5,10.000 0.000 5,23.000 0.000 4,22.000 0.000 4,22.000 0.000 5,12.000 0.000-3,3.000 0.000-10,3.000 0.000-10,4.000 0.000-10,1.000 0.000-8,0.000 0.000-7,0.000 0.000-6,0.000 0.000-7,-2.000-2.000-5,-3.000-3.000-6,-3.000-3.000-6,-2.000-2.000-5,-6.000-1.000-1,-6.000 3.000 0,-6.000 3.000 2,-6.000 4.000 1,-7.000-1.000 3,-6.000-3.000 3,-6.000-3.000 5,-6.000-2.000 3</inkml:trace>
</inkml:ink>
</file>

<file path=ppt/ink/ink4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6:15"/>
    </inkml:context>
    <inkml:brush xml:id="br0">
      <inkml:brushProperty name="width" value="0.0308778882026672" units="cm"/>
      <inkml:brushProperty name="height" value="0.0308778882026672" units="cm"/>
      <inkml:brushProperty name="color" value="#00bff3"/>
      <inkml:brushProperty name="ignorePressure" value="0"/>
    </inkml:brush>
  </inkml:definitions>
  <inkml:trace contextRef="#ctx0" brushRef="#br0">61100.000 40700.000 712,'-16.000'-22.000'91,"19.000"6.000"-19,19.000 7.000-19,19.000 6.000-19,10.000 4.000-14,4.000 4.000-7,3.000 3.000-9,3.000 3.000-7,-2.000 1.000-8,-6.000 1.000-8,-6.000-1.000-7,-6.000 1.000-8,-6.000-3.000-3,-2.000-2.000 3,-3.000-3.000 2,-3.000-3.000 3</inkml:trace>
</inkml:ink>
</file>

<file path=ppt/ink/ink4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6:15"/>
    </inkml:context>
    <inkml:brush xml:id="br0">
      <inkml:brushProperty name="width" value="0.0415588431060314" units="cm"/>
      <inkml:brushProperty name="height" value="0.0415588431060314" units="cm"/>
      <inkml:brushProperty name="color" value="#00bff3"/>
      <inkml:brushProperty name="ignorePressure" value="0"/>
    </inkml:brush>
  </inkml:definitions>
  <inkml:trace contextRef="#ctx0" brushRef="#br0">62150.000 39950.000 529,'68.000'26.000'76,"-11.000"4.000"-15,-14.000 3.000-14,-11.000 3.000-15,-6.000 3.000-8,4.000 3.000 1,3.000 3.000-2,3.000 4.000 1,-1.000 1.000-3,-2.000 0.000-1,-3.000 0.000-3,-3.000 0.000-2,-4.000 0.000-2,-3.000 0.000 0,-3.000 0.000-1,-2.000 0.000 0,-5.000 4.000-2,-2.000 10.000-2,-3.000 10.000-1,-3.000 9.000-2,-7.000 9.000-2,-9.000 9.000-1,-10.000 10.000-1,-8.000 10.000-3,-14.000 5.000-2,-15.000 4.000-6,-15.000 3.000-6,-16.000 3.000-5,-8.000-4.000-6,0.000-8.000-7,0.000-10.000-7,0.000-9.000-7,9.000-15.000-4,19.000-18.000-3,19.000-19.000-1,19.000-18.000-1</inkml:trace>
</inkml:ink>
</file>

<file path=ppt/ink/ink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2:04"/>
    </inkml:context>
    <inkml:brush xml:id="br0">
      <inkml:brushProperty name="width" value="0.03245609998703" units="cm"/>
      <inkml:brushProperty name="height" value="0.03245609998703" units="cm"/>
      <inkml:brushProperty name="color" value="#000000"/>
      <inkml:brushProperty name="ignorePressure" value="0"/>
    </inkml:brush>
  </inkml:definitions>
  <inkml:trace contextRef="#ctx0" brushRef="#br0">72200.000 21100.000 677,'-4.000'98.000'123,"-5.000"-3.000"-31,-7.000-3.000-31,-5.000-2.000-29,-3.000-6.000-20,4.000-6.000-9,3.000-6.000-9,3.000-6.000-9,-1.000-9.000-3,-2.000-8.000 2,-3.000-10.000 3,-3.000-9.000 1</inkml:trace>
</inkml:ink>
</file>

<file path=ppt/ink/ink4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6:16"/>
    </inkml:context>
    <inkml:brush xml:id="br0">
      <inkml:brushProperty name="width" value="0.0430642478168011" units="cm"/>
      <inkml:brushProperty name="height" value="0.0430642478168011" units="cm"/>
      <inkml:brushProperty name="color" value="#00bff3"/>
      <inkml:brushProperty name="ignorePressure" value="0"/>
    </inkml:brush>
  </inkml:definitions>
  <inkml:trace contextRef="#ctx0" brushRef="#br0">63450.000 38850.000 510,'46.000'76.000'98,"-5.000"4.000"-19,-7.000 3.000-19,-5.000 3.000-19,-6.000 3.000-11,-3.000 3.000-2,-3.000 3.000-3,-2.000 4.000-2,-5.000 4.000-3,-2.000 6.000-3,-3.000 7.000-3,-3.000 6.000-4,-4.000 4.000-2,-3.000 4.000-1,-3.000 3.000 0,-2.000 3.000-2,-5.000 4.000-1,-2.000 7.000 1,-3.000 6.000-1,-3.000 7.000 1,-2.000-4.000-7,0.000-12.000-12,0.000-13.000-12,0.000-12.000-13,0.000-13.000-6,0.000-12.000-2,0.000-13.000-1,0.000-12.000-3,0.000-12.000 1,0.000-8.000 0,0.000-10.000 1,0.000-9.000 0</inkml:trace>
</inkml:ink>
</file>

<file path=ppt/ink/ink4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6:16"/>
    </inkml:context>
    <inkml:brush xml:id="br0">
      <inkml:brushProperty name="width" value="0.0430464334785938" units="cm"/>
      <inkml:brushProperty name="height" value="0.0430464334785938" units="cm"/>
      <inkml:brushProperty name="color" value="#00bff3"/>
      <inkml:brushProperty name="ignorePressure" value="0"/>
    </inkml:brush>
  </inkml:definitions>
  <inkml:trace contextRef="#ctx0" brushRef="#br0">62850.000 41250.000 511,'46.000'31.000'115,"-5.000"13.000"-25,-7.000 12.000-25,-5.000 13.000-24,-4.000 7.000-14,0.000 4.000-2,0.000 3.000-3,0.000 3.000-3,-4.000-1.000-1,-5.000-2.000-4,-7.000-3.000-2,-5.000-3.000-2,-4.000-6.000-2,0.000-5.000-2,0.000-7.000 0,0.000-5.000-2,0.000-6.000 0,0.000-3.000-2,0.000-3.000-2,0.000-2.000 0,7.000-11.000-3,17.000-15.000 0,15.000-15.000-3,16.000-16.000-1,13.000-18.000 1,14.000-18.000 0,11.000-19.000 2,14.000-18.000 2,8.000-15.000-2,7.000-9.000-5,6.000-10.000-4,7.000-8.000-5,-9.000 3.000-1,-21.000 20.000 3,-22.000 18.000 2,-22.000 20.000 4,-13.000 10.000-9,-3.000 3.000-21,-3.000 3.000-20,-2.000 4.000-21</inkml:trace>
</inkml:ink>
</file>

<file path=ppt/ink/ink4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6:18"/>
    </inkml:context>
    <inkml:brush xml:id="br0">
      <inkml:brushProperty name="width" value="0.0409014597535133" units="cm"/>
      <inkml:brushProperty name="height" value="0.0409014597535133" units="cm"/>
      <inkml:brushProperty name="color" value="#00bff3"/>
      <inkml:brushProperty name="ignorePressure" value="0"/>
    </inkml:brush>
  </inkml:definitions>
  <inkml:trace contextRef="#ctx0" brushRef="#br0">69250.000 40150.000 537,'95.000'-44.000'96,"-9.000"13.000"-27,-10.000 12.000-26,-8.000 13.000-26,-8.000 6.000-14,-2.000 0.000 0,-3.000 0.000-2,-3.000 0.000 0,-6.000 3.000-4,-5.000 6.000-5,-7.000 7.000-5,-5.000 6.000-5,-6.000 3.000 0,-3.000 0.000 5,-3.000 0.000 5,-2.000 0.000 6,-6.000 0.000 3,-6.000 0.000 2,-6.000 0.000 1,-6.000 0.000 3,-6.000 3.000 5,-2.000 6.000 8,-3.000 7.000 9,-3.000 6.000 8,-1.000 3.000 1,4.000 0.000-4,3.000 0.000-6,3.000 0.000-5,1.000 1.000-4,1.000 4.000-2,-1.000 3.000-2,1.000 3.000-2,1.000 1.000-4,3.000 1.000-5,3.000-1.000-6,4.000 1.000-6,1.000-1.000-4,0.000 1.000-2,0.000-1.000-4,0.000 1.000-3,0.000-4.000-3,0.000-6.000-5,0.000-6.000-5,0.000-6.000-5,0.000-4.000-1,0.000 1.000 2,0.000-1.000 2,0.000 1.000 2,-2.000-1.000 1,-3.000 1.000 1,-3.000-1.000 0,-2.000 1.000 1,-3.000-4.000 2,1.000-6.000 5,-1.000-6.000 6,1.000-6.000 5</inkml:trace>
</inkml:ink>
</file>

<file path=ppt/ink/ink4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6:18"/>
    </inkml:context>
    <inkml:brush xml:id="br0">
      <inkml:brushProperty name="width" value="0.0395408011972904" units="cm"/>
      <inkml:brushProperty name="height" value="0.0395408011972904" units="cm"/>
      <inkml:brushProperty name="color" value="#00bff3"/>
      <inkml:brushProperty name="ignorePressure" value="0"/>
    </inkml:brush>
  </inkml:definitions>
  <inkml:trace contextRef="#ctx0" brushRef="#br0">69300.000 42150.000 556,'-135.000'0.000'4,"32.000"0.000"7,31.000 0.000 9,32.000 0.000 7,27.000-4.000 7,26.000-5.000 5,24.000-7.000 5,26.000-5.000 6,13.000-3.000-2,4.000 4.000-6,3.000 3.000-9,3.000 3.000-6,-1.000 3.000-6,-2.000 3.000-4,-3.000 3.000-4,-3.000 4.000-3,-1.000 1.000-6,4.000 0.000-8,3.000 0.000-8,3.000 0.000-7,-1.000 0.000-7,-2.000 0.000-7,-3.000 0.000-8,-3.000 0.000-6,-9.000 0.000 1,-11.000 0.000 8,-14.000 0.000 9,-11.000 0.000 9,-7.000 0.000 0,0.000 0.000-8,0.000 0.000-7,0.000 0.000-7</inkml:trace>
</inkml:ink>
</file>

<file path=ppt/ink/ink4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6:19"/>
    </inkml:context>
    <inkml:brush xml:id="br0">
      <inkml:brushProperty name="width" value="0.0370644703507423" units="cm"/>
      <inkml:brushProperty name="height" value="0.0370644703507423" units="cm"/>
      <inkml:brushProperty name="color" value="#00bff3"/>
      <inkml:brushProperty name="ignorePressure" value="0"/>
    </inkml:brush>
  </inkml:definitions>
  <inkml:trace contextRef="#ctx0" brushRef="#br0">72650.000 40700.000 593,'-4.000'-44.000'77,"-5.000"13.000"-15,-7.000 12.000-14,-5.000 13.000-15,-6.000 12.000-8,-3.000 13.000-4,-3.000 12.000-2,-2.000 13.000-4,-5.000 6.000-2,-2.000 0.000-2,-3.000 0.000-2,-3.000 0.000-1,-4.000 1.000-1,-3.000 4.000-3,-3.000 3.000-1,-2.000 3.000-2,-1.000-2.000-1,3.000-6.000-2,3.000-6.000-1,4.000-6.000-1,2.000-6.000 0,4.000-2.000 1,3.000-3.000 2,3.000-3.000 2,3.000-4.000 1,3.000-3.000 0,3.000-3.000 2,4.000-2.000 1,7.000 0.000 0,13.000 7.000 1,12.000 6.000 1,13.000 7.000 0,12.000 2.000 1,13.000 1.000-2,12.000-1.000 0,13.000 1.000 0,4.000-3.000-3,-3.000-2.000-5,-3.000-3.000-3,-2.000-3.000-4,-6.000-2.000-5,-6.000 0.000-6,-6.000 0.000-4,-6.000 0.000-6,-2.000 0.000-2,3.000 0.000-1,3.000 0.000-1,4.000 0.000-1,-3.000-4.000-1,-5.000-5.000-4,-7.000-7.000-4,-5.000-5.000-3</inkml:trace>
</inkml:ink>
</file>

<file path=ppt/ink/ink4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6:19"/>
    </inkml:context>
    <inkml:brush xml:id="br0">
      <inkml:brushProperty name="width" value="0.035467479377985" units="cm"/>
      <inkml:brushProperty name="height" value="0.035467479377985" units="cm"/>
      <inkml:brushProperty name="color" value="#00bff3"/>
      <inkml:brushProperty name="ignorePressure" value="0"/>
    </inkml:brush>
  </inkml:definitions>
  <inkml:trace contextRef="#ctx0" brushRef="#br0">72500.000 41500.000 620,'-63.000'-43.000'60,"26.000"17.000"-2,24.000 15.000-4,26.000 16.000-3,15.000 7.000-5,6.000 1.000-10,7.000-1.000-10,6.000 1.000-9,9.000-1.000-6,13.000 1.000-2,12.000-1.000-3,13.000 1.000-2,6.000-1.000-2,0.000 1.000-4,0.000-1.000-3,0.000 1.000-3,3.000-3.000-1,6.000-2.000 1,7.000-3.000 1,6.000-3.000 0,3.000 1.000-3,0.000 6.000-8,0.000 7.000-8,0.000 6.000-8,-11.000 1.000-7,-22.000-3.000-6,-22.000-3.000-7,-21.000-2.000-7</inkml:trace>
</inkml:ink>
</file>

<file path=ppt/ink/ink4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6:27"/>
    </inkml:context>
    <inkml:brush xml:id="br0">
      <inkml:brushProperty name="width" value="0.0398742109537125" units="cm"/>
      <inkml:brushProperty name="height" value="0.0398742109537125" units="cm"/>
      <inkml:brushProperty name="color" value="#00bff3"/>
      <inkml:brushProperty name="ignorePressure" value="0"/>
    </inkml:brush>
  </inkml:definitions>
  <inkml:trace contextRef="#ctx0" brushRef="#br0">48550.000 47050.000 551,'23.000'-111.000'-3,"-3.000"28.000"3,-3.000 28.000 4,-2.000 29.000 3,-3.000 8.000 3,1.000-8.000 3,-1.000-10.000 3,1.000-9.000 3,-4.000-2.000 0,-6.000 6.000 0,-6.000 7.000 0,-6.000 6.000-2,-6.000 4.000-1,-2.000 4.000-5,-3.000 3.000-3,-3.000 3.000-3,-2.000 3.000-3,0.000 3.000 0,0.000 3.000 1,0.000 4.000-1,0.000 4.000 0,0.000 6.000 1,0.000 7.000 1,0.000 6.000-1,-4.000 7.000 2,-5.000 10.000-1,-7.000 10.000 1,-5.000 9.000-1,-4.000 9.000 1,0.000 9.000-1,0.000 10.000 1,0.000 10.000 0,0.000 4.000 0,0.000 0.000 0,0.000 0.000 0,0.000 0.000 0,1.000-2.000 1,4.000-3.000 0,3.000-3.000 0,3.000-2.000 0,3.000-3.000 1,3.000 1.000 1,3.000-1.000 0,4.000 1.000 0,4.000-3.000 1,6.000-2.000 2,7.000-3.000 0,6.000-3.000 2,3.000-6.000-1,0.000-5.000 0,0.000-7.000 0,0.000-5.000-2,6.000-6.000 0,13.000-3.000-2,12.000-3.000-1,13.000-2.000-1,9.000-6.000-1,6.000-6.000-1,7.000-6.000-1,6.000-6.000-1,4.000-6.000-2,4.000-2.000-4,3.000-3.000-6,3.000-3.000-4,4.000-7.000-6,7.000-9.000-6,6.000-10.000-6,7.000-8.000-6,-1.000-4.000-5,-6.000 3.000-3,-6.000 3.000-2,-6.000 4.000-2,-12.000 1.000 1,-15.000 0.000 6,-15.000 0.000 5,-16.000 0.000 6</inkml:trace>
</inkml:ink>
</file>

<file path=ppt/ink/ink4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6:28"/>
    </inkml:context>
    <inkml:brush xml:id="br0">
      <inkml:brushProperty name="width" value="0.0382799431681633" units="cm"/>
      <inkml:brushProperty name="height" value="0.0382799431681633" units="cm"/>
      <inkml:brushProperty name="color" value="#00bff3"/>
      <inkml:brushProperty name="ignorePressure" value="0"/>
    </inkml:brush>
  </inkml:definitions>
  <inkml:trace contextRef="#ctx0" brushRef="#br0">49400.000 47550.000 574,'26.000'-22.000'16,"4.000"6.000"-2,3.000 7.000 1,3.000 6.000-2,6.000 3.000 3,9.000 0.000 4,10.000 0.000 4,10.000 0.000 5,4.000 0.000-1,0.000 0.000-5,0.000 0.000-6,0.000 0.000-4,-2.000 0.000-8,-3.000 0.000-9,-3.000 0.000-10,-2.000 0.000-9,-8.000 1.000-5,-8.000 4.000-1,-10.000 3.000-1,-9.000 3.000-1,-15.000 1.000 0,-18.000 1.000 0,-19.000-1.000 0,-18.000 1.000 1,-9.000-3.000 3,4.000-2.000 6,3.000-3.000 6,3.000-3.000 6,-2.000-2.000 3,-6.000 0.000 2,-6.000 0.000 1,-6.000 0.000 1,1.000 0.000 3,9.000 0.000 3,10.000 0.000 3,10.000 0.000 4,5.000 1.000 4,4.000 4.000 6,3.000 3.000 6,3.000 3.000 6,1.000 3.000 3,1.000 3.000 0,-1.000 3.000 0,1.000 4.000 0,-1.000 5.000-1,1.000 10.000-3,-1.000 10.000-2,1.000 9.000-4,1.000 7.000-1,3.000 7.000-1,3.000 6.000-2,4.000 7.000 0,-1.000 5.000-3,-3.000 7.000-3,-3.000 6.000-3,-2.000 7.000-3,-3.000 4.000-2,1.000 3.000-1,-1.000 3.000-2,1.000 4.000-1,1.000-3.000-4,3.000-5.000-5,3.000-7.000-8,4.000-5.000-5,1.000-11.000-6,0.000-11.000-7,0.000-14.000-5,0.000-11.000-6,0.000-23.000-5,0.000-31.000-4,0.000-31.000-4,0.000-31.000-4,0.000-12.000 4,0.000 10.000 12,0.000 10.000 13,0.000 9.000 11</inkml:trace>
</inkml:ink>
</file>

<file path=ppt/ink/ink4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6:28"/>
    </inkml:context>
    <inkml:brush xml:id="br0">
      <inkml:brushProperty name="width" value="0.0391035676002502" units="cm"/>
      <inkml:brushProperty name="height" value="0.0391035676002502" units="cm"/>
      <inkml:brushProperty name="color" value="#00bff3"/>
      <inkml:brushProperty name="ignorePressure" value="0"/>
    </inkml:brush>
  </inkml:definitions>
  <inkml:trace contextRef="#ctx0" brushRef="#br0">49600.000 48950.000 562,'3.000'-90.000'-6,"6.000"23.000"13,7.000 22.000 13,6.000 22.000 14,6.000 12.000 4,6.000 3.000-4,7.000 3.000-3,6.000 4.000-3,4.000 1.000-4,4.000 0.000-5,3.000 0.000-5,3.000 0.000-5,3.000 0.000-1,3.000 0.000 2,3.000 0.000 0,4.000 0.000 2,-1.000-2.000-3,-3.000-3.000-7,-3.000-3.000-6,-2.000-2.000-7,-5.000-3.000-6,-2.000 1.000-5,-3.000-1.000-6,-3.000 1.000-6,-6.000-3.000-1,-5.000-2.000 1,-7.000-3.000 1,-5.000-3.000 1,-6.000-2.000 2,-3.000 0.000 3,-3.000 0.000 1,-2.000 0.000 2,-6.000 0.000 4,-6.000 0.000 5,-6.000 0.000 4,-6.000 0.000 5,-6.000 0.000 5,-2.000 0.000 3,-3.000 0.000 4,-3.000 0.000 4,-4.000 3.000 4,-3.000 6.000 6,-3.000 7.000 5,-2.000 6.000 5,-1.000 4.000 3,3.000 4.000-1,3.000 3.000 0,4.000 3.000 0,-1.000 6.000-1,-3.000 9.000 0,-3.000 10.000 0,-2.000 10.000-1,0.000 4.000 0,7.000 0.000-3,6.000 0.000-3,7.000 0.000-2,4.000 0.000-2,3.000 0.000-3,3.000 0.000-2,4.000 0.000-3,1.000 1.000-3,0.000 4.000-3,0.000 3.000-3,0.000 3.000-3,4.000-2.000-3,10.000-6.000-2,10.000-6.000-4,9.000-6.000-3,6.000-7.000-4,3.000-6.000-9,3.000-6.000-8,4.000-6.000-8,4.000-7.000-5,6.000-6.000-2,7.000-6.000-2,6.000-6.000-1,-4.000-6.000 3,-11.000-2.000 7,-14.000-3.000 7,-11.000-3.000 8,-7.000-2.000 6,0.000 0.000 3,0.000 0.000 4,0.000 0.000 3</inkml:trace>
</inkml:ink>
</file>

<file path=ppt/ink/ink4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6:29"/>
    </inkml:context>
    <inkml:brush xml:id="br0">
      <inkml:brushProperty name="width" value="0.0316056571900845" units="cm"/>
      <inkml:brushProperty name="height" value="0.0316056571900845" units="cm"/>
      <inkml:brushProperty name="color" value="#00bff3"/>
      <inkml:brushProperty name="ignorePressure" value="0"/>
    </inkml:brush>
  </inkml:definitions>
  <inkml:trace contextRef="#ctx0" brushRef="#br0">51300.000 47200.000 696,'3.000'-50.000'-2,"6.000"0.000"-4,7.000 0.000-4,6.000 0.000-4,3.000 4.000-1,0.000 10.000 4,0.000 10.000 3,0.000 9.000 3,0.000 7.000 10,0.000 7.000 16,0.000 6.000 16,0.000 7.000 16,-2.000 8.000 4,-3.000 14.000-8,-3.000 11.000-8,-2.000 14.000-7,-6.000 7.000-7,-6.000 3.000-7,-6.000 3.000-5,-6.000 4.000-7,-6.000-3.000-3,-2.000-5.000-3,-3.000-7.000-2,-3.000-5.000-1,-2.000-8.000-3,0.000-5.000-3,0.000-7.000-4,0.000-5.000-2,7.000-4.000-1,17.000 0.000 4,15.000 0.000 2,16.000 0.000 3,5.000-2.000 1,-2.000-3.000 2,-3.000-3.000 1,-3.000-2.000 1,-4.000-1.000 2,-3.000 3.000 1,-3.000 3.000 2,-2.000 4.000 2,-5.000 1.000 1,-2.000 0.000 0,-3.000 0.000-1,-3.000 0.000 1,-6.000 1.000-2,-5.000 4.000 0,-7.000 3.000-2,-5.000 3.000-1,-6.000-1.000-2,-3.000-2.000-3,-3.000-3.000-2,-2.000-3.000-3,-3.000-4.000-4,1.000-3.000-5,-1.000-3.000-4,1.000-2.000-5,1.000-5.000-7,3.000-2.000-6,3.000-3.000-8,4.000-3.000-6,4.000-6.000 0,6.000-5.000 10,7.000-7.000 9,6.000-5.000 9</inkml:trace>
</inkml:ink>
</file>

<file path=ppt/ink/ink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1:38"/>
    </inkml:context>
    <inkml:brush xml:id="br0">
      <inkml:brushProperty name="width" value="0.0409429110586643" units="cm"/>
      <inkml:brushProperty name="height" value="0.0409429110586643" units="cm"/>
      <inkml:brushProperty name="color" value="#000000"/>
      <inkml:brushProperty name="ignorePressure" value="0"/>
    </inkml:brush>
  </inkml:definitions>
  <inkml:trace contextRef="#ctx0" brushRef="#br0">29450.000 15350.000 537,'50.000'95.000'37,"0.000"-9.000"1,0.000-10.000 0,0.000-8.000 0,3.000-6.000-1,6.000 1.000-3,7.000-1.000-3,6.000 1.000-3,7.000 1.000-3,10.000 3.000-2,10.000 3.000-3,9.000 4.000-1,6.000 1.000-3,3.000 0.000-2,3.000 0.000-1,4.000 0.000-3,2.000 4.000-1,4.000 10.000-1,3.000 10.000 0,3.000 9.000-2,-1.000 2.000-1,-2.000-2.000-1,-3.000-3.000-2,-3.000-3.000-3,-6.000-6.000-2,-5.000-5.000-3,-7.000-7.000-5,-5.000-5.000-3,-6.000-6.000-5,-3.000-3.000-4,-3.000-3.000-4,-2.000-2.000-6,-5.000-6.000-1,-2.000-6.000-2,-3.000-6.000 0,-3.000-6.000-1,-9.000-9.000-1,-11.000-8.000-3,-14.000-10.000-3,-11.000-9.000-3</inkml:trace>
</inkml:ink>
</file>

<file path=ppt/ink/ink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2:04"/>
    </inkml:context>
    <inkml:brush xml:id="br0">
      <inkml:brushProperty name="width" value="0.0519650541245937" units="cm"/>
      <inkml:brushProperty name="height" value="0.0519650541245937" units="cm"/>
      <inkml:brushProperty name="color" value="#000000"/>
      <inkml:brushProperty name="ignorePressure" value="0"/>
    </inkml:brush>
  </inkml:definitions>
  <inkml:trace contextRef="#ctx0" brushRef="#br0">72850.000 20350.000 423,'23.000'95.000'39,"-3.000"-9.000"5,-3.000-10.000 5,-2.000-8.000 6,-5.000-8.000-2,-2.000-2.000-7,-3.000-3.000-7,-3.000-3.000-8,-2.000-1.000-4,0.000 4.000-3,0.000 3.000-2,0.000 3.000-2,-2.000 6.000-2,-3.000 9.000 0,-3.000 10.000-1,-2.000 10.000-1,-6.000 7.000-2,-6.000 6.000-1,-6.000 7.000-3,-6.000 6.000-2,-7.000 4.000-2,-6.000 4.000-1,-6.000 3.000-3,-6.000 3.000-1,-6.000-1.000-3,-2.000-2.000-1,-3.000-3.000-1,-3.000-3.000-2,-2.000-2.000 0,0.000 0.000 1,0.000 0.000 1,0.000 0.000 0,-2.000-2.000-1,-3.000-3.000-6,-3.000-3.000-4,-2.000-2.000-4,-3.000 2.000-5,1.000 9.000-2,-1.000 10.000-2,1.000 10.000-3,-1.000-3.000-2,1.000-11.000 1,-1.000-14.000-1,1.000-11.000 1,2.000-15.000 0,7.000-16.000 2,6.000-15.000 2,7.000-15.000 1,5.000-14.000 2,7.000-8.000 4,6.000-10.000 2,7.000-9.000 3</inkml:trace>
</inkml:ink>
</file>

<file path=ppt/ink/ink5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6:29"/>
    </inkml:context>
    <inkml:brush xml:id="br0">
      <inkml:brushProperty name="width" value="0.0266318656504154" units="cm"/>
      <inkml:brushProperty name="height" value="0.0266318656504154" units="cm"/>
      <inkml:brushProperty name="color" value="#00bff3"/>
      <inkml:brushProperty name="ignorePressure" value="0"/>
    </inkml:brush>
  </inkml:definitions>
  <inkml:trace contextRef="#ctx0" brushRef="#br0">51750.000 47650.000 826,'67.000'-46.000'-1,"-16.000"10.000"0,-15.000 10.000 0,-15.000 9.000-1,-4.000 6.000 5,9.000 3.000 11,10.000 3.000 10,10.000 4.000 11,5.000 1.000 1,4.000 0.000-8,3.000 0.000-8,3.000 0.000-8,-2.000 0.000-7,-6.000 0.000-4,-6.000 0.000-3,-6.000 0.000-5</inkml:trace>
</inkml:ink>
</file>

<file path=ppt/ink/ink5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6:29"/>
    </inkml:context>
    <inkml:brush xml:id="br0">
      <inkml:brushProperty name="width" value="0.0304289702326059" units="cm"/>
      <inkml:brushProperty name="height" value="0.0304289702326059" units="cm"/>
      <inkml:brushProperty name="color" value="#00bff3"/>
      <inkml:brushProperty name="ignorePressure" value="0"/>
    </inkml:brush>
  </inkml:definitions>
  <inkml:trace contextRef="#ctx0" brushRef="#br0">52250.000 47000.000 722,'-46.000'4.000'6,"10.000"10.000"11,10.000 10.000 10,9.000 9.000 12,6.000 9.000 3,3.000 9.000-4,3.000 10.000-5,4.000 10.000-3,-1.000 4.000-7,-3.000 0.000-8,-3.000 0.000-8,-2.000 0.000-7,-3.000 1.000-5,1.000 4.000-5,-1.000 3.000-2,1.000 3.000-5,-1.000-5.000-8,1.000-12.000-14,-1.000-13.000-15,1.000-12.000-13</inkml:trace>
</inkml:ink>
</file>

<file path=ppt/ink/ink5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6:30"/>
    </inkml:context>
    <inkml:brush xml:id="br0">
      <inkml:brushProperty name="width" value="0.045327790081501" units="cm"/>
      <inkml:brushProperty name="height" value="0.045327790081501" units="cm"/>
      <inkml:brushProperty name="color" value="#00bff3"/>
      <inkml:brushProperty name="ignorePressure" value="0"/>
    </inkml:brush>
  </inkml:definitions>
  <inkml:trace contextRef="#ctx0" brushRef="#br0">53700.000 46650.000 485,'46.000'96.000'118,"-5.000"-5.000"-25,-7.000-7.000-25,-5.000-5.000-26,-8.000-1.000-14,-5.000 6.000-3,-7.000 7.000-3,-5.000 6.000-3,-4.000 6.000-2,0.000 6.000-1,0.000 7.000-1,0.000 6.000 0,-4.000 6.000-2,-5.000 6.000-3,-7.000 7.000-3,-5.000 6.000-2,-8.000 7.000-4,-5.000 10.000-5,-7.000 10.000-5,-5.000 9.000-5,0.000-2.000-7,10.000-12.000-6,10.000-13.000-8,9.000-12.000-7,2.000-16.000-4,-2.000-19.000-3,-3.000-18.000-2,-3.000-19.000-2</inkml:trace>
</inkml:ink>
</file>

<file path=ppt/ink/ink5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6:30"/>
    </inkml:context>
    <inkml:brush xml:id="br0">
      <inkml:brushProperty name="width" value="0.0316106267273426" units="cm"/>
      <inkml:brushProperty name="height" value="0.0316106267273426" units="cm"/>
      <inkml:brushProperty name="color" value="#00bff3"/>
      <inkml:brushProperty name="ignorePressure" value="0"/>
    </inkml:brush>
  </inkml:definitions>
  <inkml:trace contextRef="#ctx0" brushRef="#br0">53900.000 46450.000 695,'-5.000'-33.000'9,"-9.000"34.000"18,-10.000 35.000 17,-8.000 35.000 18,-8.000 18.000 1,-2.000 3.000-15,-3.000 3.000-16,-3.000 4.000-16,-2.000-3.000-12,0.000-5.000-10,0.000-7.000-9,0.000-5.000-9,4.000-9.000-6,10.000-9.000-2,10.000-10.000-4,9.000-8.000-3</inkml:trace>
</inkml:ink>
</file>

<file path=ppt/ink/ink5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6:30"/>
    </inkml:context>
    <inkml:brush xml:id="br0">
      <inkml:brushProperty name="width" value="0.0409233905375004" units="cm"/>
      <inkml:brushProperty name="height" value="0.0409233905375004" units="cm"/>
      <inkml:brushProperty name="color" value="#00bff3"/>
      <inkml:brushProperty name="ignorePressure" value="0"/>
    </inkml:brush>
  </inkml:definitions>
  <inkml:trace contextRef="#ctx0" brushRef="#br0">53950.000 46650.000 537,'48.000'1.000'7,"-3.000"4.000"10,-3.000 3.000 11,-2.000 3.000 10,-1.000 4.000 6,3.000 7.000 2,3.000 6.000 2,4.000 7.000 2,-1.000 2.000-3,-3.000 1.000-6,-3.000-1.000-6,-2.000 1.000-7,-3.000-3.000-7,1.000-2.000-10,-1.000-3.000-10,1.000-3.000-9,-6.000 1.000-11,-8.000 6.000-12,-10.000 7.000-12,-9.000 6.000-13</inkml:trace>
</inkml:ink>
</file>

<file path=ppt/ink/ink5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7:18"/>
    </inkml:context>
    <inkml:brush xml:id="br0">
      <inkml:brushProperty name="width" value="0.0351944379508495" units="cm"/>
      <inkml:brushProperty name="height" value="0.0351944379508495" units="cm"/>
      <inkml:brushProperty name="color" value="#00bff3"/>
      <inkml:brushProperty name="ignorePressure" value="0"/>
    </inkml:brush>
  </inkml:definitions>
  <inkml:trace contextRef="#ctx0" brushRef="#br0">61800.000 47000.000 625,'23.000'-49.000'1,"-3.000"4.000"3,-3.000 3.000 3,-2.000 3.000 3,-5.000 3.000 2,-2.000 3.000 3,-3.000 3.000 3,-3.000 4.000 3,-4.000 1.000 2,-3.000 0.000-1,-3.000 0.000 1,-2.000 0.000 0,-3.000 0.000-4,1.000 0.000-6,-1.000 0.000-8,1.000 0.000-6,-3.000 1.000-4,-2.000 4.000 1,-3.000 3.000 2,-3.000 3.000 0,-4.000 3.000 0,-3.000 3.000 1,-3.000 3.000 0,-2.000 4.000 1,-3.000 1.000 0,1.000 0.000 0,-1.000 0.000 2,1.000 0.000 1,-3.000 1.000 0,-2.000 4.000 1,-3.000 3.000 1,-3.000 3.000-1,-1.000 6.000 2,4.000 9.000-2,3.000 10.000 1,3.000 10.000 0,1.000 7.000 0,1.000 6.000 0,-1.000 7.000 1,1.000 6.000 1,1.000 3.000 0,3.000 0.000 1,3.000 0.000 0,4.000 0.000 2,1.000 0.000-1,0.000 0.000 0,0.000 0.000-2,0.000 0.000-1,0.000-2.000 0,0.000-3.000 0,0.000-3.000-1,0.000-2.000 1,1.000-1.000 0,4.000 3.000-1,3.000 3.000-1,3.000 4.000 0,3.000-1.000-1,3.000-3.000-1,3.000-3.000-1,4.000-2.000 0,1.000-3.000-2,0.000 1.000 0,0.000-1.000-1,0.000 1.000 0,3.000-4.000 0,6.000-6.000-2,7.000-6.000-1,6.000-6.000-1,6.000-6.000-1,6.000-2.000-1,7.000-3.000-2,6.000-3.000-1,6.000-6.000-2,6.000-5.000-4,7.000-7.000-3,6.000-5.000-3,6.000-8.000-5,6.000-5.000-3,7.000-7.000-6,6.000-5.000-3,-2.000-4.000-1,-9.000 0.000 3,-10.000 0.000 3,-8.000 0.000 4,-9.000 1.000 3,-6.000 4.000 5,-6.000 3.000 5,-6.000 3.000 5</inkml:trace>
</inkml:ink>
</file>

<file path=ppt/ink/ink5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7:18"/>
    </inkml:context>
    <inkml:brush xml:id="br0">
      <inkml:brushProperty name="width" value="0.033712737262249" units="cm"/>
      <inkml:brushProperty name="height" value="0.033712737262249" units="cm"/>
      <inkml:brushProperty name="color" value="#00bff3"/>
      <inkml:brushProperty name="ignorePressure" value="0"/>
    </inkml:brush>
  </inkml:definitions>
  <inkml:trace contextRef="#ctx0" brushRef="#br0">62750.000 47500.000 652,'-2.000'-43.000'-33,"-3.000"17.000"27,-3.000 15.000 28,-2.000 16.000 26,-5.000 12.000 10,-2.000 9.000-9,-3.000 10.000-8,-3.000 10.000-8,-1.000 4.000-7,4.000 0.000-2,3.000 0.000-4,3.000 0.000-3,1.000-2.000-4,1.000-3.000-2,-1.000-3.000-3,1.000-2.000-3,-1.000-1.000-2,1.000 3.000 0,-1.000 3.000-1,1.000 4.000-1,-1.000 1.000 0,1.000 0.000-1,-1.000 0.000 1,1.000 0.000-1,1.000 0.000 0,3.000 0.000 0,3.000 0.000-2,4.000 0.000-1,1.000-2.000-1,0.000-3.000-4,0.000-3.000-1,0.000-2.000-4,4.000-6.000-2,10.000-6.000-4,10.000-6.000-4,9.000-6.000-3,4.000-6.000-2,1.000-2.000-3,-1.000-3.000-3,1.000-3.000-2,1.000-4.000 0,3.000-3.000 1,3.000-3.000 0,4.000-2.000 1,-3.000-5.000 3,-5.000-2.000 7,-7.000-3.000 6,-5.000-3.000 5</inkml:trace>
</inkml:ink>
</file>

<file path=ppt/ink/ink5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7:19"/>
    </inkml:context>
    <inkml:brush xml:id="br0">
      <inkml:brushProperty name="width" value="0.0385158583521843" units="cm"/>
      <inkml:brushProperty name="height" value="0.0385158583521843" units="cm"/>
      <inkml:brushProperty name="color" value="#00bff3"/>
      <inkml:brushProperty name="ignorePressure" value="0"/>
    </inkml:brush>
  </inkml:definitions>
  <inkml:trace contextRef="#ctx0" brushRef="#br0">63450.000 47200.000 571,'1.000'-46.000'3,"4.000"10.000"7,3.000 10.000 7,3.000 9.000 6,3.000 6.000 2,3.000 3.000-3,3.000 3.000-4,4.000 4.000-4,2.000 1.000-3,4.000 0.000-2,3.000 0.000-3,3.000 0.000-1,-1.000 1.000-2,-2.000 4.000 1,-3.000 3.000-1,-3.000 3.000 1,-2.000-1.000-1,0.000-2.000-3,0.000-3.000-2,0.000-3.000-3,0.000-1.000-3,0.000 4.000-5,0.000 3.000-4,0.000 3.000-5,-4.000 3.000 1,-5.000 3.000 6,-7.000 3.000 6,-5.000 4.000 7,-8.000 2.000 6,-5.000 4.000 5,-7.000 3.000 7,-5.000 3.000 6,-4.000 1.000 5,0.000 1.000 1,0.000-1.000 3,0.000 1.000 3,1.000-1.000-2,4.000 1.000-3,3.000-1.000-5,3.000 1.000-4,3.000-1.000-3,3.000 1.000-2,3.000-1.000-2,4.000 1.000-3,-1.000 4.000-1,-3.000 9.000-1,-3.000 10.000-2,-2.000 10.000 0,-1.000-1.000-3,3.000-9.000-6,3.000-10.000-3,4.000-8.000-5,1.000-4.000-8,0.000 3.000-9,0.000 3.000-10,0.000 4.000-10</inkml:trace>
</inkml:ink>
</file>

<file path=ppt/ink/ink5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7:19"/>
    </inkml:context>
    <inkml:brush xml:id="br0">
      <inkml:brushProperty name="width" value="0.0381785593926907" units="cm"/>
      <inkml:brushProperty name="height" value="0.0381785593926907" units="cm"/>
      <inkml:brushProperty name="color" value="#00bff3"/>
      <inkml:brushProperty name="ignorePressure" value="0"/>
    </inkml:brush>
  </inkml:definitions>
  <inkml:trace contextRef="#ctx0" brushRef="#br0">63450.000 48500.000 576,'-69.000'21.000'-1,"13.000"-5.000"-1,12.000-7.000-2,13.000-5.000-1,7.000-3.000 2,4.000 4.000 5,3.000 3.000 5,3.000 3.000 5,7.000-1.000 10,14.000-2.000 14,11.000-3.000 14,14.000-3.000 13,7.000-1.000 2,3.000 4.000-12,3.000 3.000-11,4.000 3.000-13,2.000-1.000-8,4.000-2.000-5,3.000-3.000-4,3.000-3.000-6,-1.000-2.000-3,-2.000 0.000-5,-3.000 0.000-2,-3.000 0.000-5,-2.000 0.000-2,0.000 0.000-3,0.000 0.000-2,0.000 0.000-3,-2.000 0.000-8,-3.000 0.000-14,-3.000 0.000-13,-2.000 0.000-14</inkml:trace>
</inkml:ink>
</file>

<file path=ppt/ink/ink5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7:20"/>
    </inkml:context>
    <inkml:brush xml:id="br0">
      <inkml:brushProperty name="width" value="0.0358133390545845" units="cm"/>
      <inkml:brushProperty name="height" value="0.0358133390545845" units="cm"/>
      <inkml:brushProperty name="color" value="#00bff3"/>
      <inkml:brushProperty name="ignorePressure" value="0"/>
    </inkml:brush>
  </inkml:definitions>
  <inkml:trace contextRef="#ctx0" brushRef="#br0">64700.000 48200.000 614,'25.000'-24.000'20,"0.000"4.000"5,0.000 3.000 5,0.000 3.000 5,0.000 3.000 1,0.000 3.000-3,0.000 3.000-4,0.000 4.000-4,0.000 2.000-1,0.000 4.000-1,0.000 3.000-1,0.000 3.000 0,0.000 3.000-3,0.000 3.000-3,0.000 3.000-5,0.000 4.000-3,-4.000 2.000-3,-5.000 4.000-3,-7.000 3.000-2,-5.000 3.000-1,-9.000 3.000-2,-9.000 3.000 0,-10.000 3.000 1,-8.000 4.000-1,-8.000 1.000-1,-2.000 0.000-5,-3.000 0.000-4,-3.000 0.000-3,-1.000-2.000-3,4.000-3.000 2,3.000-3.000 1,3.000-2.000 1,3.000-6.000 2,3.000-6.000 0,3.000-6.000 2,4.000-6.000 2,7.000-6.000 5,13.000-2.000 8,12.000-3.000 8,13.000-3.000 9,9.000-2.000 2,6.000 0.000-4,7.000 0.000-4,6.000 0.000-3,1.000 0.000-5,-3.000 0.000-8,-3.000 0.000-7,-2.000 0.000-7,-3.000 0.000-3,1.000 0.000 0,-1.000 0.000 2,1.000 0.000 0,-1.000 0.000-4,1.000 0.000-9,-1.000 0.000-9,1.000 0.000-10,-4.000-2.000-1,-6.000-3.000 5,-6.000-3.000 6,-6.000-2.000 7</inkml:trace>
</inkml:ink>
</file>

<file path=ppt/ink/ink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2:05"/>
    </inkml:context>
    <inkml:brush xml:id="br0">
      <inkml:brushProperty name="width" value="0.0503877066075802" units="cm"/>
      <inkml:brushProperty name="height" value="0.0503877066075802" units="cm"/>
      <inkml:brushProperty name="color" value="#000000"/>
      <inkml:brushProperty name="ignorePressure" value="0"/>
    </inkml:brush>
  </inkml:definitions>
  <inkml:trace contextRef="#ctx0" brushRef="#br0">73050.000 23250.000 436,'90.000'159.000'39,"-18.000"-31.000"-1,-19.000-31.000-1,-18.000-31.000-1,-6.000-9.000 0,10.000 17.000 2,10.000 15.000 3,9.000 16.000 1,7.000 7.000-2,7.000 1.000-3,6.000-1.000-6,7.000 1.000-4,4.000-3.000-4,3.000-2.000-2,3.000-3.000-4,4.000-3.000-2,-1.000-9.000-2,-3.000-11.000-3,-3.000-14.000-1,-2.000-11.000-2,-9.000-11.000-3,-12.000-5.000-1,-13.000-7.000-4,-12.000-5.000-1,-15.000-14.000-9,-15.000-18.000-13,-15.000-19.000-13,-16.000-18.000-14,-10.000-12.000-10,-3.000-3.000-7,-3.000-3.000-7,-2.000-2.000-7</inkml:trace>
</inkml:ink>
</file>

<file path=ppt/ink/ink5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7:20"/>
    </inkml:context>
    <inkml:brush xml:id="br0">
      <inkml:brushProperty name="width" value="0.0390676967799664" units="cm"/>
      <inkml:brushProperty name="height" value="0.0390676967799664" units="cm"/>
      <inkml:brushProperty name="color" value="#00bff3"/>
      <inkml:brushProperty name="ignorePressure" value="0"/>
    </inkml:brush>
  </inkml:definitions>
  <inkml:trace contextRef="#ctx0" brushRef="#br0">65850.000 47250.000 563,'25.000'-21.000'42,"0.000"10.000"-4,0.000 10.000-5,0.000 9.000-5,1.000 7.000-1,4.000 7.000-1,3.000 6.000 1,3.000 7.000 1,1.000 2.000-2,1.000 1.000-2,-1.000-1.000-3,1.000 1.000-3,-1.000 1.000-2,1.000 3.000-2,-1.000 3.000-2,1.000 4.000-2,-3.000 1.000-1,-2.000 0.000 0,-3.000 0.000-1,-3.000 0.000 0,-6.000 1.000-1,-5.000 4.000-3,-7.000 3.000-3,-5.000 3.000-1,-8.000 3.000-4,-5.000 3.000-5,-7.000 3.000-5,-5.000 4.000-4,-9.000 1.000-3,-9.000 0.000 0,-10.000 0.000 0,-8.000 0.000 0,-8.000 1.000-4,-2.000 4.000-8,-3.000 3.000-7,-3.000 3.000-9,4.000-7.000-1,13.000-15.000 7,12.000-15.000 6,13.000-16.000 6,6.000-10.000 6,0.000-3.000 1,0.000-3.000 4,0.000-2.000 2</inkml:trace>
</inkml:ink>
</file>

<file path=ppt/ink/ink5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7:21"/>
    </inkml:context>
    <inkml:brush xml:id="br0">
      <inkml:brushProperty name="width" value="0.0486591421067715" units="cm"/>
      <inkml:brushProperty name="height" value="0.0486591421067715" units="cm"/>
      <inkml:brushProperty name="color" value="#00bff3"/>
      <inkml:brushProperty name="ignorePressure" value="0"/>
    </inkml:brush>
  </inkml:definitions>
  <inkml:trace contextRef="#ctx0" brushRef="#br0">67950.000 45750.000 452,'1.000'-46.000'4,"4.000"10.000"10,3.000 10.000 8,3.000 9.000 10,3.000 12.000 5,3.000 16.000 2,3.000 15.000 1,4.000 17.000 2,1.000 8.000-2,0.000 4.000-5,0.000 3.000-6,0.000 3.000-5,-4.000 4.000-4,-5.000 7.000-1,-7.000 6.000-2,-5.000 7.000-1,-3.000 4.000-3,4.000 3.000 0,3.000 3.000-2,3.000 4.000-2,1.000 2.000 0,1.000 4.000-1,-1.000 3.000 0,1.000 3.000 0,-3.000 1.000-1,-2.000 1.000 1,-3.000-1.000 1,-3.000 1.000 0,-2.000-3.000-3,0.000-2.000-9,0.000-3.000-7,0.000-3.000-9,0.000-2.000-2,0.000 0.000 3,0.000 0.000 1,0.000 0.000 3,-2.000-2.000-4,-3.000-3.000-12,-3.000-3.000-11,-2.000-2.000-12,-5.000-9.000-3,-2.000-12.000 2,-3.000-13.000 5,-3.000-12.000 2,-2.000-13.000 5,0.000-12.000 5,0.000-13.000 5,0.000-12.000 6</inkml:trace>
</inkml:ink>
</file>

<file path=ppt/ink/ink5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7:21"/>
    </inkml:context>
    <inkml:brush xml:id="br0">
      <inkml:brushProperty name="width" value="0.04659328982234" units="cm"/>
      <inkml:brushProperty name="height" value="0.04659328982234" units="cm"/>
      <inkml:brushProperty name="color" value="#00bff3"/>
      <inkml:brushProperty name="ignorePressure" value="0"/>
    </inkml:brush>
  </inkml:definitions>
  <inkml:trace contextRef="#ctx0" brushRef="#br0">67550.000 47950.000 472,'3.000'-46.000'7,"6.000"10.000"15,7.000 10.000 14,6.000 9.000 15,3.000 9.000 3,0.000 9.000-8,0.000 10.000-8,0.000 10.000-8,0.000 7.000-4,0.000 6.000-2,0.000 7.000-1,0.000 6.000-1,-4.000 6.000-2,-5.000 6.000-1,-7.000 7.000-3,-5.000 6.000-1,-4.000 4.000-2,0.000 4.000 0,0.000 3.000-2,0.000 3.000 0,0.000 1.000-1,0.000 1.000-2,0.000-1.000-2,0.000 1.000-2,0.000-4.000-2,0.000-6.000-1,0.000-6.000-2,0.000-6.000-2,0.000-7.000 0,0.000-6.000 0,0.000-6.000 1,0.000-6.000-1,12.000-27.000-2,26.000-47.000-2,24.000-47.000-4,26.000-46.000-2,16.000-26.000-4,10.000-3.000-3,10.000-3.000-3,9.000-2.000-3,10.000-6.000-2,14.000-6.000-2,11.000-6.000 0,14.000-6.000-1,-12.000 13.000 2,-34.000 35.000 4,-35.000 35.000 6,-33.000 34.000 5,-20.000 17.000-3,-3.000 0.000-11,-3.000 0.000-11,-2.000 0.000-11</inkml:trace>
</inkml:ink>
</file>

<file path=ppt/ink/ink5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7:46"/>
    </inkml:context>
    <inkml:brush xml:id="br0">
      <inkml:brushProperty name="width" value="0.039548221975565" units="cm"/>
      <inkml:brushProperty name="height" value="0.039548221975565" units="cm"/>
      <inkml:brushProperty name="color" value="#00bff3"/>
      <inkml:brushProperty name="ignorePressure" value="0"/>
    </inkml:brush>
  </inkml:definitions>
  <inkml:trace contextRef="#ctx0" brushRef="#br0">48050.000 53550.000 556,'-85.000'-22.000'60,"32.000"6.000"-4,31.000 7.000-6,32.000 6.000-5,18.000 3.000-5,6.000 0.000-4,7.000 0.000-4,6.000 0.000-5,4.000 0.000-3,4.000 0.000-5,3.000 0.000-3,3.000 0.000-4,1.000-2.000-3,1.000-3.000-2,-1.000-3.000-2,1.000-2.000-1,-3.000-3.000-3,-2.000 1.000-1,-3.000-1.000-2,-3.000 1.000-2,-2.000 1.000-1,0.000 3.000 0,0.000 3.000 2,0.000 4.000 0,-2.000 4.000-3,-3.000 6.000-10,-3.000 7.000-8,-2.000 6.000-9,-5.000 1.000-4,-2.000-3.000 2,-3.000-3.000 2,-3.000-2.000 0,-2.000-3.000 1,0.000 1.000-1,0.000-1.000-3,0.000 1.000-1</inkml:trace>
</inkml:ink>
</file>

<file path=ppt/ink/ink5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7:46"/>
    </inkml:context>
    <inkml:brush xml:id="br0">
      <inkml:brushProperty name="width" value="0.0347276926040649" units="cm"/>
      <inkml:brushProperty name="height" value="0.0347276926040649" units="cm"/>
      <inkml:brushProperty name="color" value="#00bff3"/>
      <inkml:brushProperty name="ignorePressure" value="0"/>
    </inkml:brush>
  </inkml:definitions>
  <inkml:trace contextRef="#ctx0" brushRef="#br0">48600.000 53700.000 633,'-46.000'-2.000'4,"10.000"-3.000"6,10.000-3.000 8,9.000-2.000 7,6.000 5.000 4,3.000 16.000 4,3.000 15.000 2,4.000 17.000 3,-1.000 5.000 0,-3.000-3.000-5,-3.000-3.000-4,-2.000-2.000-4,-3.000 3.000-4,1.000 14.000-7,-1.000 11.000-4,1.000 14.000-5,-1.000 3.000-6,1.000-2.000-4,-1.000-3.000-5,1.000-3.000-5,1.000-4.000-2,3.000-3.000-2,3.000-3.000-1,4.000-2.000-1,2.000-8.000-1,4.000-8.000 0,3.000-10.000 2,3.000-9.000-1,3.000-10.000-4,3.000-9.000-9,3.000-10.000-9,4.000-8.000-10</inkml:trace>
</inkml:ink>
</file>

<file path=ppt/ink/ink5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7:46"/>
    </inkml:context>
    <inkml:brush xml:id="br0">
      <inkml:brushProperty name="width" value="0.0421378053724766" units="cm"/>
      <inkml:brushProperty name="height" value="0.0421378053724766" units="cm"/>
      <inkml:brushProperty name="color" value="#00bff3"/>
      <inkml:brushProperty name="ignorePressure" value="0"/>
    </inkml:brush>
  </inkml:definitions>
  <inkml:trace contextRef="#ctx0" brushRef="#br0">49050.000 53700.000 522,'1.000'48.000'114,"4.000"-3.000"-25,3.000-3.000-25,3.000-2.000-26,-1.000-3.000-14,-2.000 1.000-1,-3.000-1.000-1,-3.000 1.000-1,-4.000 4.000-2,-3.000 9.000-2,-3.000 10.000-2,-2.000 10.000-1,-3.000 5.000-4,1.000 4.000-4,-1.000 3.000-5,1.000 3.000-4,1.000 3.000-4,3.000 3.000-5,3.000 3.000-5,4.000 4.000-5,1.000-1.000-4,0.000-3.000-4,0.000-3.000-6,0.000-2.000-3,0.000-6.000-1,0.000-6.000 2,0.000-6.000 4,0.000-6.000 3,0.000-9.000-1,0.000-8.000-2,0.000-10.000-3,0.000-9.000-4</inkml:trace>
</inkml:ink>
</file>

<file path=ppt/ink/ink5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7:47"/>
    </inkml:context>
    <inkml:brush xml:id="br0">
      <inkml:brushProperty name="width" value="0.0400616191327572" units="cm"/>
      <inkml:brushProperty name="height" value="0.0400616191327572" units="cm"/>
      <inkml:brushProperty name="color" value="#00bff3"/>
      <inkml:brushProperty name="ignorePressure" value="0"/>
    </inkml:brush>
  </inkml:definitions>
  <inkml:trace contextRef="#ctx0" brushRef="#br0">47650.000 55950.000 549,'-72.000'21.000'-4,"6.000"-5.000"-6,7.000-7.000-6,6.000-5.000-8,15.000-6.000 14,26.000-3.000 33,24.000-3.000 32,26.000-2.000 33,16.000-3.000 8,10.000 1.000-18,10.000-1.000-18,9.000 1.000-18,7.000 1.000-13,7.000 3.000-7,6.000 3.000-8,7.000 4.000-8,2.000 1.000-4,1.000 0.000-3,-1.000 0.000-3,1.000 0.000-2,-4.000 0.000-4,-6.000 0.000-7,-6.000 0.000-6,-6.000 0.000-8,-4.000 3.000-3,1.000 6.000-3,-1.000 7.000-1,1.000 6.000-2,-4.000 1.000-2,-6.000-3.000 1,-6.000-3.000-1,-6.000-2.000 0,-7.000-5.000 3,-6.000-2.000 6,-6.000-3.000 6,-6.000-3.000 5,-7.000-1.000 5,-6.000 4.000 4,-6.000 3.000 4,-6.000 3.000 4</inkml:trace>
</inkml:ink>
</file>

<file path=ppt/ink/ink5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7:47"/>
    </inkml:context>
    <inkml:brush xml:id="br0">
      <inkml:brushProperty name="width" value="0.0246872305870056" units="cm"/>
      <inkml:brushProperty name="height" value="0.0246872305870056" units="cm"/>
      <inkml:brushProperty name="color" value="#00bff3"/>
      <inkml:brushProperty name="ignorePressure" value="0"/>
    </inkml:brush>
  </inkml:definitions>
  <inkml:trace contextRef="#ctx0" brushRef="#br0">48300.000 54400.000 891,'-22.000'-11.000'-21,"6.000"28.000"17,7.000 28.000 16,6.000 29.000 16,3.000 19.000 5,0.000 14.000-7,0.000 11.000-7,0.000 14.000-7,-2.000-1.000-9,-3.000-12.000-7,-3.000-13.000-10,-2.000-12.000-8,-1.000-12.000-6,3.000-8.000-6,3.000-10.000-5,4.000-9.000-5</inkml:trace>
</inkml:ink>
</file>

<file path=ppt/ink/ink5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7:57"/>
    </inkml:context>
    <inkml:brush xml:id="br0">
      <inkml:brushProperty name="width" value="0.041268702596426" units="cm"/>
      <inkml:brushProperty name="height" value="0.041268702596426" units="cm"/>
      <inkml:brushProperty name="color" value="#00bff3"/>
      <inkml:brushProperty name="ignorePressure" value="0"/>
    </inkml:brush>
  </inkml:definitions>
  <inkml:trace contextRef="#ctx0" brushRef="#br0">53200.000 53600.000 533,'-25.000'23.000'95,"0.000"-3.000"-22,0.000-3.000-23,0.000-2.000-23,-4.000 2.000-12,-5.000 9.000-4,-7.000 10.000-2,-5.000 10.000-3,-8.000 7.000-3,-5.000 6.000-2,-7.000 7.000-3,-5.000 6.000-2,-4.000 4.000-2,0.000 4.000 0,0.000 3.000-1,0.000 3.000 1,1.000-2.000 0,4.000-6.000 0,3.000-6.000 0,3.000-6.000 1,6.000-7.000 1,9.000-6.000 0,10.000-6.000 1,10.000-6.000 1,7.000-4.000 3,6.000 1.000 8,7.000-1.000 8,6.000 1.000 7,7.000-3.000 3,10.000-2.000-2,10.000-3.000-3,9.000-3.000-3,6.000-1.000-1,3.000 4.000-3,3.000 3.000-2,4.000 3.000-3,1.000 1.000-1,0.000 1.000-2,0.000-1.000-1,0.000 1.000-2,1.000-3.000 0,4.000-2.000 0,3.000-3.000 1,3.000-3.000-1,1.000-2.000-3,1.000 0.000-8,-1.000 0.000-6,1.000 0.000-7,-4.000-2.000-6,-6.000-3.000-3,-6.000-3.000-3,-6.000-2.000-4,-6.000-3.000-2,-2.000 1.000-2,-3.000-1.000-1,-3.000 1.000-2,-4.000-6.000 1,-3.000-8.000 1,-3.000-10.000 1,-2.000-9.000 3</inkml:trace>
</inkml:ink>
</file>

<file path=ppt/ink/ink5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7:58"/>
    </inkml:context>
    <inkml:brush xml:id="br0">
      <inkml:brushProperty name="width" value="0.0435509979724884" units="cm"/>
      <inkml:brushProperty name="height" value="0.0435509979724884" units="cm"/>
      <inkml:brushProperty name="color" value="#00bff3"/>
      <inkml:brushProperty name="ignorePressure" value="0"/>
    </inkml:brush>
  </inkml:definitions>
  <inkml:trace contextRef="#ctx0" brushRef="#br0">52750.000 54850.000 505,'-41.000'-4.000'34,"19.000"-5.000"6,19.000-7.000 6,19.000-5.000 5,10.000-3.000-1,4.000 4.000-8,3.000 3.000-8,3.000 3.000-8,1.000 1.000-5,1.000 1.000-3,-1.000-1.000-2,1.000 1.000-3,-1.000 1.000 0,1.000 3.000-2,-1.000 3.000 0,1.000 4.000 0,1.000-1.000-2,3.000-3.000 0,3.000-3.000-2,4.000-2.000-1,2.000 0.000-1,4.000 7.000 0,3.000 6.000 0,3.000 7.000-1,-1.000 2.000 0,-2.000 1.000-2,-3.000-1.000 0,-3.000 1.000-3,-1.000-1.000 1,4.000 1.000-1,3.000-1.000-1,3.000 1.000 1,1.000-1.000-2,1.000 1.000-1,-1.000-1.000-2,1.000 1.000-2,-1.000-3.000-1,1.000-2.000 1,-1.000-3.000 0,1.000-3.000 0,1.000-1.000 1,3.000 4.000 1,3.000 3.000 0,4.000 3.000 1,1.000 1.000 0,0.000 1.000 0,0.000-1.000 0,0.000 1.000 1,1.000-3.000 0,4.000-2.000 0,3.000-3.000 2,3.000-3.000 0,-1.000-2.000 0,-2.000 0.000 0,-3.000 0.000 1,-3.000 0.000 0,-6.000 0.000 1,-5.000 0.000 0,-7.000 0.000 0,-5.000 0.000 1,-6.000 0.000 1,-3.000 0.000 0,-3.000 0.000 1,-2.000 0.000 1,-3.000-2.000-1,1.000-3.000 0,-1.000-3.000-1,1.000-2.000-1</inkml:trace>
</inkml:ink>
</file>

<file path=ppt/ink/ink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2:07"/>
    </inkml:context>
    <inkml:brush xml:id="br0">
      <inkml:brushProperty name="width" value="0.0452558286488056" units="cm"/>
      <inkml:brushProperty name="height" value="0.0452558286488056" units="cm"/>
      <inkml:brushProperty name="color" value="#000000"/>
      <inkml:brushProperty name="ignorePressure" value="0"/>
    </inkml:brush>
  </inkml:definitions>
  <inkml:trace contextRef="#ctx0" brushRef="#br0">78100.000 19100.000 486,'1.000'79.000'55,"4.000"10.000"-9,3.000 10.000-9,3.000 9.000-8,-1.000 6.000-6,-2.000 3.000-1,-3.000 3.000-1,-3.000 4.000-2,-6.000 4.000-3,-5.000 6.000-4,-7.000 7.000-5,-5.000 6.000-5,-4.000-2.000-2,0.000-9.000-1,0.000-10.000-2,0.000-8.000 0,1.000-14.000 0,4.000-15.000-1,3.000-15.000 0,3.000-16.000 0,4.000-37.000-9,7.000-55.000-16,6.000-57.000-17,7.000-55.000-16,7.000-33.000-2,9.000-5.000 12,10.000-7.000 14,10.000-5.000 13,5.000-1.000 8,4.000 6.000 4,3.000 7.000 4,3.000 6.000 3,4.000 9.000 5,7.000 13.000 6,6.000 12.000 5,7.000 13.000 5,-1.000 18.000 5,-6.000 26.000 0,-6.000 24.000 3,-6.000 26.000 1,-7.000 16.000 2,-6.000 10.000 4,-6.000 10.000 3,-6.000 9.000 4,-7.000 15.000 0,-6.000 22.000-3,-6.000 22.000-2,-6.000 23.000-2,-9.000 20.000-3,-8.000 23.000-4,-10.000 22.000-3,-9.000 22.000-2,-10.000 8.000-6,-9.000-2.000-7,-10.000-3.000-7,-8.000-3.000-6,-4.000-13.000-5,3.000-22.000-2,3.000-22.000-2,4.000-21.000-2,4.000-21.000-2,6.000-19.000-4,7.000-18.000-4,6.000-19.000-3,4.000-16.000 0,4.000-12.000 2,3.000-13.000 2,3.000-12.000 3,6.000-15.000 2,9.000-15.000 3,10.000-15.000 2,10.000-16.000 2,7.000-7.000 4,6.000 4.000 4,7.000 3.000 3,6.000 3.000 5,-1.000 9.000 3,-5.000 16.000 2,-7.000 15.000 3,-5.000 17.000 3,-8.000 16.000 1,-5.000 19.000-1,-7.000 19.000-2,-5.000 19.000 0,-15.000 18.000-1,-22.000 19.000-1,-22.000 19.000 1,-21.000 19.000 0,-17.000 13.000-3,-8.000 10.000-7,-10.000 10.000-5,-9.000 9.000-7,-5.000 4.000-4,0.000 1.000-1,0.000-1.000 0,0.000 1.000-2,0.000-3.000 1,0.000-2.000 4,0.000-3.000 3,0.000-3.000 4,3.000-10.000 4,6.000-16.000 5,7.000-15.000 5,6.000-15.000 5,10.000-14.000 3,17.000-8.000 1,15.000-10.000 2,16.000-9.000 1,23.000-18.000 2,31.000-24.000 5,32.000-26.000 5,31.000-24.000 4,24.000-24.000-2,20.000-22.000-7,18.000-22.000-7,20.000-21.000-8,10.000-12.000-4,3.000 1.000-2,3.000-1.000-2,4.000 1.000-3,-10.000 13.000 0,-22.000 29.000 1,-22.000 28.000 0,-21.000 28.000 0,-18.000 18.000 1,-12.000 10.000 2,-13.000 10.000 1,-12.000 9.000 2,-12.000 12.000 2,-8.000 16.000 6,-10.000 15.000 4,-9.000 17.000 4,-5.000 11.000 4,0.000 10.000 0,0.000 10.000 1,0.000 9.000 2,0.000 4.000-2,0.000 1.000-2,0.000-1.000-2,0.000 1.000-2,1.000-6.000-4,4.000-8.000-3,3.000-10.000-4,3.000-9.000-3,3.000-7.000-2,3.000-3.000 1,3.000-3.000 1,4.000-2.000 1,4.000-6.000-3,6.000-6.000-7,7.000-6.000-9,6.000-6.000-7,3.000-7.000-6,0.000-6.000-5,0.000-6.000-4,0.000-6.000-5,1.000-13.000-1,4.000-19.000 1,3.000-18.000 1,3.000-19.000 1,3.000-18.000 2,3.000-15.000 5,3.000-15.000 3,4.000-16.000 4,-3.000-8.000 3,-5.000 0.000 4,-7.000 0.000 2,-5.000 0.000 4,-9.000 10.000 5,-9.000 23.000 9,-10.000 22.000 7,-8.000 22.000 8,-14.000 15.000 5,-15.000 9.000-1,-15.000 10.000 0,-16.000 10.000 0,-19.000 14.000-1,-22.000 23.000 0,-22.000 22.000-2,-21.000 22.000 0,-15.000 15.000-3,-6.000 9.000-5,-6.000 10.000-4,-6.000 10.000-5,-7.000 0.000-3,-6.000-5.000-3,-6.000-7.000-3,-6.000-5.000-2,-4.000-8.000-1,1.000-5.000 1,-1.000-7.000 1,1.000-5.000 1,5.000-9.000 3,14.000-9.000 2,11.000-10.000 2,14.000-8.000 3,14.000-8.000 1,20.000-2.000-1,18.000-3.000-1,20.000-3.000-1,33.000-2.000 3,51.000 0.000 8,49.000 0.000 7,51.000 0.000 7,33.000 3.000 2,20.000 6.000-2,18.000 7.000-4,20.000 6.000-4,13.000 4.000-2,9.000 4.000-2,10.000 3.000-4,10.000 3.000-2,11.000 1.000-2,17.000 1.000-4,15.000-1.000-2,16.000 1.000-2,10.000-6.000-2,7.000-8.000 1,6.000-10.000 0,7.000-9.000 2,-4.000-9.000-6,-12.000-5.000-12,-13.000-7.000-10,-12.000-5.000-12,-29.000-9.000-6,-43.000-9.000 1,-44.000-10.000-1,-43.000-8.000 1,-31.000-4.000 0,-15.000 3.000 1,-15.000 3.000 1,-16.000 4.000 1</inkml:trace>
</inkml:ink>
</file>

<file path=ppt/ink/ink5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8:00"/>
    </inkml:context>
    <inkml:brush xml:id="br0">
      <inkml:brushProperty name="width" value="0.0405446775257587" units="cm"/>
      <inkml:brushProperty name="height" value="0.0405446775257587" units="cm"/>
      <inkml:brushProperty name="color" value="#00bff3"/>
      <inkml:brushProperty name="ignorePressure" value="0"/>
    </inkml:brush>
  </inkml:definitions>
  <inkml:trace contextRef="#ctx0" brushRef="#br0">63850.000 53250.000 542,'0.000'-49.000'24,"0.000"4.000"-1,0.000 3.000 0,0.000 3.000-1,-4.000 4.000-2,-5.000 7.000-4,-7.000 6.000-4,-5.000 7.000-3,-6.000 2.000-3,-3.000 1.000 2,-3.000-1.000-1,-2.000 1.000 1,-3.000 1.000 0,1.000 3.000-1,-1.000 3.000 0,1.000 4.000-2,-1.000 1.000 1,1.000 0.000 0,-1.000 0.000 0,1.000 0.000 0,-3.000 4.000 1,-2.000 10.000 2,-3.000 10.000 0,-3.000 9.000 2,-2.000 6.000 1,0.000 3.000 1,0.000 3.000 0,0.000 4.000 0,0.000 2.000 0,0.000 4.000 1,0.000 3.000-1,0.000 3.000 0,1.000 3.000-1,4.000 3.000-1,3.000 3.000-1,3.000 4.000-2,3.000 2.000-1,3.000 4.000 0,3.000 3.000 0,4.000 3.000-1,1.000 1.000-1,0.000 1.000-2,0.000-1.000-2,0.000 1.000-2,3.000-1.000 0,6.000 1.000-1,7.000-1.000 1,6.000 1.000 1,3.000-4.000 0,0.000-6.000 1,0.000-6.000 1,0.000-6.000 1,3.000-6.000 0,6.000-2.000 0,7.000-3.000-1,6.000-3.000 0,4.000-4.000-1,4.000-3.000-3,3.000-3.000-1,3.000-2.000-3,3.000-6.000-1,3.000-6.000-3,3.000-6.000-3,4.000-6.000-1,2.000-4.000-3,4.000 1.000-2,3.000-1.000-1,3.000 1.000-3,1.000-3.000 0,1.000-2.000 0,-1.000-3.000 1,1.000-3.000 1,1.000-4.000-2,3.000-3.000-4,3.000-3.000-4,4.000-2.000-4,-3.000-3.000-1,-5.000 1.000 3,-7.000-1.000 1,-5.000 1.000 3,-8.000-3.000 2,-5.000-2.000 5,-7.000-3.000 3,-5.000-3.000 5</inkml:trace>
</inkml:ink>
</file>

<file path=ppt/ink/ink5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8:01"/>
    </inkml:context>
    <inkml:brush xml:id="br0">
      <inkml:brushProperty name="width" value="0.0446491539478302" units="cm"/>
      <inkml:brushProperty name="height" value="0.0446491539478302" units="cm"/>
      <inkml:brushProperty name="color" value="#00bff3"/>
      <inkml:brushProperty name="ignorePressure" value="0"/>
    </inkml:brush>
  </inkml:definitions>
  <inkml:trace contextRef="#ctx0" brushRef="#br0">64600.000 54250.000 492,'-19.000'-24.000'25,"13.000"4.000"20,12.000 3.000 22,13.000 3.000 20,7.000 1.000 1,4.000 1.000-18,3.000-1.000-18,3.000 1.000-18,3.000 1.000-13,3.000 3.000-8,3.000 3.000-8,4.000 4.000-7,-1.000-1.000-5,-3.000-3.000-2,-3.000-3.000-1,-2.000-2.000-2,-9.000 6.000 0,-12.000 20.000-1,-13.000 18.000 1,-12.000 20.000-1,-9.000 6.000 4,-2.000-2.000 7,-3.000-3.000 7,-3.000-3.000 7,-1.000-2.000 3,4.000 0.000-1,3.000 0.000-1,3.000 0.000 0,1.000 1.000-2,1.000 4.000-3,-1.000 3.000-2,1.000 3.000-2,1.000-2.000-3,3.000-6.000-4,3.000-6.000-3,4.000-6.000-3,1.000-4.000-3,0.000 1.000-1,0.000-1.000-3,0.000 1.000-1,0.000-1.000-3,0.000 1.000-5,0.000-1.000-4,0.000 1.000-5,1.000-1.000-2,4.000 1.000-2,3.000-1.000 0,3.000 1.000-2,-1.000-3.000 0,-2.000-2.000 2,-3.000-3.000 2,-3.000-3.000 1,-4.000-1.000 4,-3.000 4.000 4,-3.000 3.000 5,-2.000 3.000 5,-6.000-1.000 3,-6.000-2.000 4,-6.000-3.000 2,-6.000-3.000 4,-2.000-6.000 1,3.000-5.000 1,3.000-7.000 0,4.000-5.000 2,-3.000-4.000-1,-5.000 0.000 1,-7.000 0.000-1,-5.000 0.000 1,-1.000 0.000 2,6.000 0.000 4,7.000 0.000 5,6.000 0.000 3,3.000 0.000 4,0.000 0.000 3,0.000 0.000 2,0.000 0.000 2,6.000-2.000 6,13.000-3.000 7,12.000-3.000 7,13.000-2.000 7,13.000-3.000-1,17.000 1.000-10,15.000-1.000-10,16.000 1.000-9,1.000 1.000-8,-12.000 3.000-3,-13.000 3.000-3,-12.000 4.000-3,-2.000-1.000-5,9.000-3.000-9,10.000-3.000-6,10.000-2.000-8,0.000-1.000-6,-5.000 3.000-5,-7.000 3.000-4,-5.000 4.000-5,-8.000-1.000-1,-5.000-3.000 2,-7.000-3.000 1,-5.000-2.000 3</inkml:trace>
</inkml:ink>
</file>

<file path=ppt/ink/ink5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8:01"/>
    </inkml:context>
    <inkml:brush xml:id="br0">
      <inkml:brushProperty name="width" value="0.0435150936245918" units="cm"/>
      <inkml:brushProperty name="height" value="0.0435150936245918" units="cm"/>
      <inkml:brushProperty name="color" value="#00bff3"/>
      <inkml:brushProperty name="ignorePressure" value="0"/>
    </inkml:brush>
  </inkml:definitions>
  <inkml:trace contextRef="#ctx0" brushRef="#br0">65550.000 55250.000 505,'70.000'-90.000'32,"-9.000"23.000"2,-10.000 22.000 3,-8.000 22.000 1,-9.000 15.000-2,-6.000 9.000-5,-6.000 10.000-7,-6.000 10.000-6,-7.000 7.000-3,-6.000 6.000-3,-6.000 7.000-2,-6.000 6.000-2,-6.000 3.000-2,-2.000 0.000-3,-3.000 0.000-2,-3.000 0.000-3,-2.000-4.000-1,0.000-5.000-1,0.000-7.000-1,0.000-5.000-2,3.000-3.000 1,6.000 4.000 2,7.000 3.000 1,6.000 3.000 1,6.000 3.000 4,6.000 3.000 4,7.000 3.000 3,6.000 4.000 6,4.000-3.000 0,4.000-5.000-2,3.000-7.000-2,3.000-5.000-3,-1.000-4.000 0,-2.000 0.000 1,-3.000 0.000-1,-3.000 0.000 2,-4.000 1.000-1,-3.000 4.000 1,-3.000 3.000 1,-2.000 3.000 0,-5.000 3.000 0,-2.000 3.000 1,-3.000 3.000-1,-3.000 4.000 0,-9.000 2.000-2,-11.000 4.000-1,-14.000 3.000-3,-11.000 3.000-2,-6.000-1.000-2,4.000-2.000-2,3.000-3.000 0,3.000-3.000-2,-2.000 1.000-6,-6.000 6.000-11,-6.000 7.000-13,-6.000 6.000-10,1.000-5.000-7,9.000-16.000 1,10.000-15.000 1,10.000-15.000 0,5.000-15.000 2,4.000-12.000 0,3.000-13.000 1,3.000-12.000 1</inkml:trace>
</inkml:ink>
</file>

<file path=ppt/ink/ink5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8:02"/>
    </inkml:context>
    <inkml:brush xml:id="br0">
      <inkml:brushProperty name="width" value="0.0371564254164696" units="cm"/>
      <inkml:brushProperty name="height" value="0.0371564254164696" units="cm"/>
      <inkml:brushProperty name="color" value="#00bff3"/>
      <inkml:brushProperty name="ignorePressure" value="0"/>
    </inkml:brush>
  </inkml:definitions>
  <inkml:trace contextRef="#ctx0" brushRef="#br0">66250.000 54000.000 592,'1.000'-47.000'7,"4.000"6.000"17,3.000 7.000 15,3.000 6.000 16,6.000 6.000 5,9.000 6.000-8,10.000 7.000-6,10.000 6.000-8,4.000 4.000-6,0.000 4.000-8,0.000 3.000-7,0.000 3.000-7,1.000 3.000-7,4.000 3.000-6,3.000 3.000-7,3.000 4.000-7,-1.000-1.000-1,-2.000-3.000 2,-3.000-3.000 3,-3.000-2.000 4</inkml:trace>
</inkml:ink>
</file>

<file path=ppt/ink/ink5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8:02"/>
    </inkml:context>
    <inkml:brush xml:id="br0">
      <inkml:brushProperty name="width" value="0.0524776056408882" units="cm"/>
      <inkml:brushProperty name="height" value="0.0524776056408882" units="cm"/>
      <inkml:brushProperty name="color" value="#00bff3"/>
      <inkml:brushProperty name="ignorePressure" value="0"/>
    </inkml:brush>
  </inkml:definitions>
  <inkml:trace contextRef="#ctx0" brushRef="#br0">68500.000 52650.000 419,'21.000'-47.000'5,"-5.000"6.000"11,-7.000 7.000 10,-5.000 6.000 12,-3.000 9.000 4,4.000 13.000 0,3.000 12.000 0,3.000 13.000-1,1.000 12.000-1,1.000 13.000-2,-1.000 12.000-4,1.000 13.000-2,-3.000 7.000-3,-2.000 4.000-2,-3.000 3.000-2,-3.000 3.000-3,-1.000 4.000-2,4.000 7.000-3,3.000 6.000-3,3.000 7.000-3,-1.000 4.000-3,-2.000 3.000-2,-3.000 3.000-2,-3.000 4.000-2,-2.000 1.000-5,0.000 0.000-4,0.000 0.000-5,0.000 0.000-6,0.000 3.000-3,0.000 6.000-1,0.000 7.000-1,0.000 6.000-2,-2.000-1.000-2,-3.000-5.000-2,-3.000-7.000-1,-2.000-5.000-2,-3.000-9.000 0,1.000-9.000 4,-1.000-10.000 3,1.000-8.000 3,-1.000-12.000-1,1.000-12.000-4,-1.000-13.000-6,1.000-12.000-5,-3.000-12.000 0,-2.000-8.000 4,-3.000-10.000 3,-3.000-9.000 4</inkml:trace>
</inkml:ink>
</file>

<file path=ppt/ink/ink5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8:02"/>
    </inkml:context>
    <inkml:brush xml:id="br0">
      <inkml:brushProperty name="width" value="0.0468388721346855" units="cm"/>
      <inkml:brushProperty name="height" value="0.0468388721346855" units="cm"/>
      <inkml:brushProperty name="color" value="#00bff3"/>
      <inkml:brushProperty name="ignorePressure" value="0"/>
    </inkml:brush>
  </inkml:definitions>
  <inkml:trace contextRef="#ctx0" brushRef="#br0">68050.000 55300.000 469,'1.000'-38.000'10,"4.000"26.000"21,3.000 24.000 20,3.000 26.000 21,1.000 12.000 4,1.000 0.000-13,-1.000 0.000-14,1.000 0.000-12,-1.000 1.000-8,1.000 4.000-4,-1.000 3.000-4,1.000 3.000-4,-3.000-1.000-2,-2.000-2.000-4,-3.000-3.000-2,-3.000-3.000-2,-1.000-4.000-3,4.000-3.000-2,3.000-3.000 0,3.000-2.000-3,4.000-6.000-2,7.000-6.000-6,6.000-6.000-4,7.000-6.000-6,10.000-18.000-1,16.000-28.000 1,15.000-28.000 1,17.000-27.000 2,13.000-28.000-2,13.000-24.000-5,12.000-26.000-5,13.000-24.000-5,-9.000 5.000-2,-27.000 39.000 2,-28.000 36.000 2,-28.000 39.000 2,-13.000 16.000-2,3.000-3.000-5,3.000-3.000-4,4.000-2.000-6</inkml:trace>
</inkml:ink>
</file>

<file path=ppt/ink/ink5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8:09"/>
    </inkml:context>
    <inkml:brush xml:id="br0">
      <inkml:brushProperty name="width" value="0.0422851964831352" units="cm"/>
      <inkml:brushProperty name="height" value="0.0422851964831352" units="cm"/>
      <inkml:brushProperty name="color" value="#00bff3"/>
      <inkml:brushProperty name="ignorePressure" value="0"/>
    </inkml:brush>
  </inkml:definitions>
  <inkml:trace contextRef="#ctx0" brushRef="#br0">76600.000 53950.000 520,'0.000'-47.000'8,"0.000"6.000"4,0.000 7.000 4,0.000 6.000 3,0.000 1.000 0,0.000-3.000-3,0.000-3.000-3,0.000-2.000-4,-4.000-3.000-1,-5.000 1.000 0,-7.000-1.000-1,-5.000 1.000 0,-4.000 1.000 0,0.000 3.000-1,0.000 3.000-1,0.000 4.000-1,0.000 4.000 0,0.000 6.000 0,0.000 7.000 1,0.000 6.000 1,0.000 3.000-1,0.000 0.000 1,0.000 0.000 1,0.000 0.000-1,-2.000 0.000 0,-3.000 0.000 1,-3.000 0.000-1,-2.000 0.000 1,-1.000 1.000-1,3.000 4.000 1,3.000 3.000-1,4.000 3.000 1,-3.000 4.000 0,-5.000 7.000 1,-7.000 6.000 2,-5.000 7.000 2,-3.000 2.000 0,4.000 1.000-1,3.000-1.000-1,3.000 1.000-1,-1.000 2.000 0,-2.000 7.000 0,-3.000 6.000 1,-3.000 7.000 1,-1.000 4.000-1,4.000 3.000 0,3.000 3.000-1,3.000 4.000-1,1.000 1.000 0,1.000 0.000-1,-1.000 0.000-1,1.000 0.000 0,1.000 1.000-2,3.000 4.000 0,3.000 3.000-1,4.000 3.000 0,1.000 1.000 0,0.000 1.000 0,0.000-1.000 0,0.000 1.000 0,1.000-3.000 0,4.000-2.000 0,3.000-3.000 0,3.000-3.000-1,3.000-4.000-1,3.000-3.000 0,3.000-3.000-2,4.000-2.000 1,2.000-6.000-2,4.000-6.000 1,3.000-6.000-1,3.000-6.000 1,3.000-6.000-2,3.000-2.000-1,3.000-3.000-1,4.000-3.000-2,2.000-4.000-1,4.000-3.000-2,3.000-3.000-1,3.000-2.000-2,4.000-5.000-2,7.000-2.000-2,6.000-3.000-3,7.000-3.000-3,5.000-2.000-1,7.000 0.000-1,6.000 0.000 0,7.000 0.000-1,4.000-4.000 0,3.000-5.000 0,3.000-7.000 0,4.000-5.000-1,-6.000-4.000-1,-11.000 0.000 0,-14.000 0.000-2,-11.000 0.000-1,-12.000 1.000 1,-9.000 4.000 6,-10.000 3.000 4,-8.000 3.000 5,-4.000 1.000 4,3.000 1.000 1,3.000-1.000 2,4.000 1.000 1</inkml:trace>
</inkml:ink>
</file>

<file path=ppt/ink/ink5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8:10"/>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77250.000 55200.000 999,'0.000'-47.000'-67,"0.000"6.000"13,0.000 7.000 14,0.000 6.000 15</inkml:trace>
</inkml:ink>
</file>

<file path=ppt/ink/ink5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8:11"/>
    </inkml:context>
    <inkml:brush xml:id="br0">
      <inkml:brushProperty name="width" value="0.0441563427448273" units="cm"/>
      <inkml:brushProperty name="height" value="0.0441563427448273" units="cm"/>
      <inkml:brushProperty name="color" value="#00bff3"/>
      <inkml:brushProperty name="ignorePressure" value="0"/>
    </inkml:brush>
  </inkml:definitions>
  <inkml:trace contextRef="#ctx0" brushRef="#br0">77350.000 54550.000 498,'-38.000'-22.000'31,"26.000"6.000"8,24.000 7.000 7,26.000 6.000 8,12.000 1.000-3,0.000-3.000-10,0.000-3.000-12,0.000-2.000-12,-2.000-1.000-9,-3.000 3.000-8,-3.000 3.000-8,-2.000 4.000-8,-3.000 2.000-4,1.000 4.000 0,-1.000 3.000-1,1.000 3.000 0,-9.000 6.000 5,-15.000 9.000 10,-15.000 10.000 10,-16.000 10.000 10,-7.000 0.000 6,4.000-5.000 0,3.000-7.000 2,3.000-5.000 0,-1.000-4.000 0,-2.000 0.000-2,-3.000 0.000-1,-3.000 0.000-2,-1.000 1.000-1,4.000 4.000 0,3.000 3.000-2,3.000 3.000-1,1.000 1.000 0,1.000 1.000-1,-1.000-1.000-1,1.000 1.000 0,1.000 1.000-2,3.000 3.000-1,3.000 3.000-3,4.000 4.000-1,1.000-1.000-2,0.000-3.000-4,0.000-3.000-2,0.000-2.000-4,0.000-3.000-4,0.000 1.000-7,0.000-1.000-7,0.000 1.000-6,1.000 1.000-7,4.000 3.000-7,3.000 3.000-8,3.000 4.000-6,-1.000-3.000 0,-2.000-5.000 9,-3.000-7.000 8,-3.000-5.000 8,-6.000-4.000 7,-5.000 0.000 3,-7.000 0.000 5,-5.000 0.000 4,-6.000-2.000 3,-3.000-3.000 3,-3.000-3.000 3,-2.000-2.000 2,-3.000-3.000 3,1.000 1.000 0,-1.000-1.000 1,1.000 1.000 0,-1.000-1.000 1,1.000 1.000 0,-1.000-1.000 2,1.000 1.000 1,-1.000-3.000 2,1.000-2.000 1,-1.000-3.000 2,1.000-3.000 3,8.000-4.000 11,20.000-3.000 21,18.000-3.000 21,20.000-2.000 22,14.000-5.000 1,14.000-2.000-17,11.000-3.000-17,14.000-3.000-19,2.000 1.000-10,-6.000 6.000-4,-6.000 7.000-5,-6.000 6.000-4,-2.000 3.000-8,3.000 0.000-13,3.000 0.000-13,4.000 0.000-13,-1.000 4.000-8,-3.000 10.000-4,-3.000 10.000-3,-2.000 9.000-4</inkml:trace>
</inkml:ink>
</file>

<file path=ppt/ink/ink5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8:13"/>
    </inkml:context>
    <inkml:brush xml:id="br0">
      <inkml:brushProperty name="width" value="0.0402158610522747" units="cm"/>
      <inkml:brushProperty name="height" value="0.0402158610522747" units="cm"/>
      <inkml:brushProperty name="color" value="#00bff3"/>
      <inkml:brushProperty name="ignorePressure" value="0"/>
    </inkml:brush>
  </inkml:definitions>
  <inkml:trace contextRef="#ctx0" brushRef="#br0">78650.000 55600.000 547,'46.000'1.000'93,"-5.000"4.000"-17,-7.000 3.000-16,-5.000 3.000-16,-4.000 3.000-11,0.000 3.000-4,0.000 3.000-5,0.000 4.000-4,-2.000 4.000-3,-3.000 6.000-1,-3.000 7.000-1,-2.000 6.000-1,-11.000 6.000-4,-15.000 6.000-8,-15.000 7.000-9,-16.000 6.000-7,-8.000-4.000-3,0.000-11.000 1,0.000-14.000 2,0.000-11.000 3,1.000-7.000 0,4.000 0.000 1,3.000 0.000-1,3.000 0.000 2,1.000 0.000-1,1.000 0.000 2,-1.000 0.000 1,1.000 0.000 1,8.000-4.000 5,20.000-5.000 7,18.000-7.000 7,20.000-5.000 7,10.000-4.000 3,3.000 0.000-4,3.000 0.000-3,4.000 0.000-4,2.000 0.000-3,4.000 0.000-3,3.000 0.000-3,3.000 0.000-4,1.000 0.000-4,1.000 0.000-8,-1.000 0.000-7,1.000 0.000-7,-3.000 1.000-5,-2.000 4.000-1,-3.000 3.000-2,-3.000 3.000-1</inkml:trace>
</inkml:ink>
</file>

<file path=ppt/ink/ink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2:07"/>
    </inkml:context>
    <inkml:brush xml:id="br0">
      <inkml:brushProperty name="width" value="0.0476092137396336" units="cm"/>
      <inkml:brushProperty name="height" value="0.0476092137396336" units="cm"/>
      <inkml:brushProperty name="color" value="#000000"/>
      <inkml:brushProperty name="ignorePressure" value="0"/>
    </inkml:brush>
  </inkml:definitions>
  <inkml:trace contextRef="#ctx0" brushRef="#br0">80550.000 19200.000 462,'1.000'-111.000'1,"4.000"28.000"2,3.000 28.000 3,3.000 29.000 2,9.000 11.000 1,16.000-2.000-4,15.000-3.000-3,17.000-3.000-3,7.000 2.000 2,0.000 10.000 4,0.000 10.000 6,0.000 9.000 4,-5.000 13.000 4,-9.000 20.000 2,-10.000 18.000 3,-8.000 20.000 1,-17.000 17.000-1,-21.000 20.000-6,-22.000 18.000-5,-22.000 20.000-7,-16.000 6.000-4,-9.000-2.000-4,-10.000-3.000-3,-8.000-3.000-4,-3.000-12.000-3,7.000-18.000-2,6.000-19.000-2,7.000-18.000-1,5.000-17.000 0,7.000-11.000 2,6.000-14.000 3,7.000-11.000 2,5.000-4.000 3,7.000 6.000 6,6.000 7.000 4,7.000 6.000 6,7.000 4.000 6,9.000 4.000 5,10.000 3.000 7,10.000 3.000 7,2.000 9.000 1,-3.000 16.000-3,-3.000 15.000-2,-2.000 17.000-3,-6.000 11.000-3,-6.000 10.000-3,-6.000 10.000-5,-6.000 9.000-3,-6.000-4.000-3,-2.000-15.000-1,-3.000-15.000-2,-3.000-16.000 0,12.000-41.000-8,28.000-66.000-13,28.000-65.000-13,29.000-65.000-14,18.000-42.000-7,9.000-15.000-3,10.000-15.000-1,10.000-16.000-3,2.000 1.000 3,-3.000 19.000 7,-3.000 19.000 8,-2.000 19.000 7,-6.000 18.000 9,-6.000 19.000 12,-6.000 19.000 11,-6.000 19.000 10,-7.000 15.000 8,-6.000 13.000 1,-6.000 12.000 3,-6.000 13.000 1,-6.000 10.000 4,-2.000 10.000 6,-3.000 10.000 5,-3.000 9.000 5,-6.000 13.000 1,-5.000 20.000-3,-7.000 18.000-4,-5.000 20.000-2,-8.000 13.000-5,-5.000 9.000-3,-7.000 10.000-5,-5.000 10.000-4,-9.000 7.000-2,-9.000 6.000-1,-10.000 7.000-2,-8.000 6.000-1,-12.000 9.000-4,-12.000 13.000-6,-13.000 12.000-5,-12.000 13.000-5,-7.000-4.000-8,1.000-18.000-6,-1.000-19.000-7,1.000-18.000-6,-1.000-23.000-7,1.000-24.000-4,-1.000-26.000-5,1.000-24.000-4,7.000-20.000 0,16.000-11.000 5,15.000-14.000 5,17.000-11.000 4,7.000-9.000 5,0.000-3.000 4,0.000-3.000 3,0.000-2.000 4</inkml:trace>
</inkml:ink>
</file>

<file path=ppt/ink/ink5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8:15"/>
    </inkml:context>
    <inkml:brush xml:id="br0">
      <inkml:brushProperty name="width" value="0.0426503010094166" units="cm"/>
      <inkml:brushProperty name="height" value="0.0426503010094166" units="cm"/>
      <inkml:brushProperty name="color" value="#00bff3"/>
      <inkml:brushProperty name="ignorePressure" value="0"/>
    </inkml:brush>
  </inkml:definitions>
  <inkml:trace contextRef="#ctx0" brushRef="#br0">81050.000 53100.000 515,'23.000'-15.000'57,"-3.000"23.000"-3,-3.000 22.000-4,-2.000 22.000-3,-5.000 8.000-4,-2.000-2.000-5,-3.000-3.000-5,-3.000-3.000-6,-2.000 8.000-3,0.000 23.000-2,0.000 22.000-3,0.000 22.000-2,-2.000 13.000-3,-3.000 7.000-2,-3.000 6.000-2,-2.000 7.000-3,-6.000 7.000-1,-6.000 9.000-3,-6.000 10.000-2,-6.000 10.000-2,-4.000 0.000-2,1.000-5.000-4,-1.000-7.000-4,1.000-5.000-2,-1.000-4.000-2,1.000 0.000-2,-1.000 0.000 0,1.000 0.000 0,-1.000-7.000-3,1.000-11.000-2,-1.000-14.000-3,1.000-11.000-3,-1.000-11.000-2,1.000-5.000-1,-1.000-7.000-1,1.000-5.000-1,1.000-12.000 0,3.000-16.000 2,3.000-15.000 1,4.000-15.000 3</inkml:trace>
</inkml:ink>
</file>

<file path=ppt/ink/ink5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8:15"/>
    </inkml:context>
    <inkml:brush xml:id="br0">
      <inkml:brushProperty name="width" value="0.0359996855258942" units="cm"/>
      <inkml:brushProperty name="height" value="0.0359996855258942" units="cm"/>
      <inkml:brushProperty name="color" value="#00bff3"/>
      <inkml:brushProperty name="ignorePressure" value="0"/>
    </inkml:brush>
  </inkml:definitions>
  <inkml:trace contextRef="#ctx0" brushRef="#br0">81150.000 53050.000 611,'-4.000'-60.000'9,"-5.000"32.000"20,-7.000 31.000 19,-5.000 32.000 19,-8.000 16.000 2,-5.000 4.000-13,-7.000 3.000-13,-5.000 3.000-15,-4.000-1.000-9,0.000-2.000-6,0.000-3.000-6,0.000-3.000-6,1.000-2.000-6,4.000 0.000-6,3.000 0.000-6,3.000 0.000-6,3.000-2.000-2,3.000-3.000 2,3.000-3.000 2,4.000-2.000 2</inkml:trace>
</inkml:ink>
</file>

<file path=ppt/ink/ink5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18:15"/>
    </inkml:context>
    <inkml:brush xml:id="br0">
      <inkml:brushProperty name="width" value="0.0439172871410847" units="cm"/>
      <inkml:brushProperty name="height" value="0.0439172871410847" units="cm"/>
      <inkml:brushProperty name="color" value="#00bff3"/>
      <inkml:brushProperty name="ignorePressure" value="0"/>
    </inkml:brush>
  </inkml:definitions>
  <inkml:trace contextRef="#ctx0" brushRef="#br0">81150.000 53150.000 500,'50.000'1.000'22,"0.000"4.000"6,0.000 3.000 8,0.000 3.000 6,-4.000 6.000 4,-5.000 9.000-3,-7.000 10.000-1,-5.000 10.000-1,-4.000 2.000-3,0.000-3.000-4,0.000-3.000-3,0.000-2.000-4,1.000-3.000-3,4.000 1.000-5,3.000-1.000-4,3.000 1.000-3,1.000 5.000-13,1.000 14.000-19,-1.000 11.000-19,1.000 14.000-20,-6.000-1.000-5,-8.000-12.000 9,-10.000-13.000 11,-9.000-12.000 9,-7.000-7.000 3,-3.000 1.000-5,-3.000-1.000-5,-2.000 1.000-5</inkml:trace>
</inkml:ink>
</file>

<file path=ppt/ink/ink5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51:08"/>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14300.000 29150.000 999,'23.000'-24.000'-38,"-3.000"4.000"2,-3.000 3.000 1,-2.000 3.000 1</inkml:trace>
</inkml:ink>
</file>

<file path=ppt/ink/ink5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51:09"/>
    </inkml:context>
    <inkml:brush xml:id="br0">
      <inkml:brushProperty name="width" value="0.0494097173213959" units="cm"/>
      <inkml:brushProperty name="height" value="0.0494097173213959" units="cm"/>
      <inkml:brushProperty name="color" value="#00bff3"/>
      <inkml:brushProperty name="ignorePressure" value="0"/>
    </inkml:brush>
  </inkml:definitions>
  <inkml:trace contextRef="#ctx0" brushRef="#br0">14550.000 29100.000 445,'3.000'-65.000'8,"6.000"23.000"17,7.000 22.000 16,6.000 22.000 17,-1.000 13.000 5,-5.000 7.000-6,-7.000 6.000-6,-5.000 7.000-6,-4.000 7.000-6,0.000 9.000-5,0.000 10.000-5,0.000 10.000-5,-2.000 4.000-4,-3.000 0.000-2,-3.000 0.000-2,-2.000 0.000-1,-3.000 0.000-6,1.000 0.000-7,-1.000 0.000-7,1.000 0.000-8,-1.000 0.000-3,1.000 0.000 3,-1.000 0.000 1,1.000 0.000 2,-1.000-4.000 2,1.000-5.000 1,-1.000-7.000 1,1.000-5.000 2,1.000-6.000 0,3.000-3.000 0,3.000-3.000-1,4.000-2.000-1,-3.000-5.000-4,-5.000-2.000-10,-7.000-3.000-10,-5.000-3.000-10,-3.000-10.000-3,4.000-16.000 3,3.000-15.000 4,3.000-15.000 2,3.000-9.000 0,3.000 1.000-3,3.000-1.000-4,4.000 1.000-4</inkml:trace>
</inkml:ink>
</file>

<file path=ppt/ink/ink5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51:11"/>
    </inkml:context>
    <inkml:brush xml:id="br0">
      <inkml:brushProperty name="width" value="0.0426336526870728" units="cm"/>
      <inkml:brushProperty name="height" value="0.0426336526870728" units="cm"/>
      <inkml:brushProperty name="color" value="#00bff3"/>
      <inkml:brushProperty name="ignorePressure" value="0"/>
    </inkml:brush>
  </inkml:definitions>
  <inkml:trace contextRef="#ctx0" brushRef="#br0">22200.000 28600.000 516,'4.000'-44.000'45,"10.000"13.000"-2,10.000 12.000-3,9.000 13.000-1,7.000 7.000-5,7.000 4.000-4,6.000 3.000-6,7.000 3.000-5,4.000 4.000-4,3.000 7.000-2,3.000 6.000-1,4.000 7.000-3,-6.000 2.000-2,-11.000 1.000-1,-14.000-1.000-3,-11.000 1.000-1,-11.000 1.000-1,-5.000 3.000-2,-7.000 3.000-1,-5.000 4.000 0,-9.000 2.000-2,-9.000 4.000 1,-10.000 3.000 0,-8.000 3.000 1,-11.000 3.000-1,-8.000 3.000-2,-10.000 3.000-2,-9.000 4.000-1,-4.000-3.000 0,4.000-5.000-1,3.000-7.000 1,3.000-5.000 0,-1.000-6.000 1,-2.000-3.000 1,-3.000-3.000 2,-3.000-2.000 1,-1.000-3.000 1,4.000 1.000 1,3.000-1.000 0,3.000 1.000 0,6.000-4.000 2,9.000-6.000 1,10.000-6.000 2,10.000-6.000 2,21.000-6.000 4,34.000-2.000 8,35.000-3.000 7,35.000-3.000 8,16.000-2.000 0,1.000 0.000-5,-1.000 0.000-6,1.000 0.000-6,-9.000 0.000-4,-15.000 0.000-2,-15.000 0.000-1,-16.000 0.000-2,-8.000 0.000-3,0.000 0.000-6,0.000 0.000-4,0.000 0.000-5,-2.000 1.000-5,-3.000 4.000-5,-3.000 3.000-4,-2.000 3.000-5,2.000-4.000-6,9.000-8.000-6,10.000-10.000-8,10.000-9.000-6</inkml:trace>
</inkml:ink>
</file>

<file path=ppt/ink/ink5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51:11"/>
    </inkml:context>
    <inkml:brush xml:id="br0">
      <inkml:brushProperty name="width" value="0.0355269573628902" units="cm"/>
      <inkml:brushProperty name="height" value="0.0355269573628902" units="cm"/>
      <inkml:brushProperty name="color" value="#00bff3"/>
      <inkml:brushProperty name="ignorePressure" value="0"/>
    </inkml:brush>
  </inkml:definitions>
  <inkml:trace contextRef="#ctx0" brushRef="#br0">25350.000 26850.000 619,'98.000'1.000'137,"-3.000"4.000"-33,-3.000 3.000-34,-2.000 3.000-34,-5.000-1.000-19,-2.000-2.000-6,-3.000-3.000-6,-3.000-3.000-4,-7.000-2.000-7,-9.000 0.000-4,-10.000 0.000-6,-8.000 0.000-5,-9.000 3.000-4,-6.000 6.000-2,-6.000 7.000-2,-6.000 6.000-3,-7.000 6.000-3,-6.000 6.000-2,-6.000 7.000-4,-6.000 6.000-3,-4.000-2.000 3,1.000-9.000 7,-1.000-10.000 7,1.000-8.000 9,-1.000-4.000 3,1.000 3.000 1,-1.000 3.000 1,1.000 4.000 1</inkml:trace>
</inkml:ink>
</file>

<file path=ppt/ink/ink5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51:12"/>
    </inkml:context>
    <inkml:brush xml:id="br0">
      <inkml:brushProperty name="width" value="0.0502554401755333" units="cm"/>
      <inkml:brushProperty name="height" value="0.0502554401755333" units="cm"/>
      <inkml:brushProperty name="color" value="#00bff3"/>
      <inkml:brushProperty name="ignorePressure" value="0"/>
    </inkml:brush>
  </inkml:definitions>
  <inkml:trace contextRef="#ctx0" brushRef="#br0">25550.000 27650.000 437,'-116.000'23.000'3,"19.000"-3.000"4,19.000-3.000 6,19.000-2.000 5,12.000-3.000 3,6.000 1.000 3,7.000-1.000 2,6.000 1.000 3,6.000 5.000 0,6.000 14.000 0,7.000 11.000-2,6.000 14.000-1,4.000 10.000 1,4.000 9.000 3,3.000 10.000 4,3.000 10.000 3,-1.000 7.000-1,-2.000 6.000-5,-3.000 7.000-5,-3.000 6.000-5,-4.000 7.000-3,-3.000 10.000-3,-3.000 10.000-2,-2.000 9.000-3,-3.000 7.000-3,1.000 7.000-3,-1.000 6.000-2,1.000 7.000-4,1.000-1.000-1,3.000-6.000 2,3.000-6.000 1,4.000-6.000 1,1.000-10.000-6,0.000-12.000-12,0.000-13.000-15,0.000-12.000-12,0.000-13.000-5,0.000-12.000 5,0.000-13.000 4,0.000-12.000 6,1.000-10.000 0,4.000-6.000-2,3.000-6.000-3,3.000-6.000-3,-1.000-13.000 1,-2.000-19.000 2,-3.000-18.000 3,-3.000-19.000 2</inkml:trace>
</inkml:ink>
</file>

<file path=ppt/ink/ink5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51:12"/>
    </inkml:context>
    <inkml:brush xml:id="br0">
      <inkml:brushProperty name="width" value="0.0467334091663361" units="cm"/>
      <inkml:brushProperty name="height" value="0.0467334091663361" units="cm"/>
      <inkml:brushProperty name="color" value="#00bff3"/>
      <inkml:brushProperty name="ignorePressure" value="0"/>
    </inkml:brush>
  </inkml:definitions>
  <inkml:trace contextRef="#ctx0" brushRef="#br0">25000.000 29600.000 470,'25.000'-50.000'4,"0.000"0.000"7,0.000 0.000 7,0.000 0.000 8,4.000 4.000 2,10.000 10.000-2,10.000 10.000-2,9.000 9.000-2,10.000 2.000-2,14.000-2.000 1,11.000-3.000 1,14.000-3.000 0,7.000-1.000-1,3.000 4.000-2,3.000 3.000-4,4.000 3.000-2,-4.000 3.000-2,-9.000 3.000-1,-10.000 3.000-1,-8.000 4.000 0,-9.000-1.000-4,-6.000-3.000-3,-6.000-3.000-4,-6.000-2.000-5,-7.000-8.000-8,-6.000-8.000-13,-6.000-10.000-13,-6.000-9.000-13,-10.000-7.000-1,-12.000-3.000 9,-13.000-3.000 9,-12.000-2.000 10,-10.000 0.000 7,-6.000 7.000 5,-6.000 6.000 6,-6.000 7.000 4,-7.000 5.000 6,-6.000 7.000 6,-6.000 6.000 6,-6.000 7.000 5,-4.000 5.000 4,1.000 7.000 1,-1.000 6.000 1,1.000 7.000 2,1.000 7.000 1,3.000 9.000 4,3.000 10.000 3,4.000 10.000 4,2.000 5.000 0,4.000 4.000-3,3.000 3.000-2,3.000 3.000-2,4.000 3.000-4,7.000 3.000-3,6.000 3.000-5,7.000 4.000-3,7.000 1.000-3,9.000 0.000-2,10.000 0.000-2,10.000 0.000-3,8.000-4.000-2,10.000-5.000-2,10.000-7.000-2,9.000-5.000-2,9.000-6.000-5,9.000-3.000-7,10.000-3.000-7,10.000-2.000-8,4.000-6.000-6,0.000-6.000-6,0.000-6.000-5,0.000-6.000-5,-4.000-6.000-1,-5.000-2.000 3,-7.000-3.000 4,-5.000-3.000 3,-11.000-4.000 4,-11.000-3.000 3,-14.000-3.000 4,-11.000-2.000 4</inkml:trace>
</inkml:ink>
</file>

<file path=ppt/ink/ink5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51:13"/>
    </inkml:context>
    <inkml:brush xml:id="br0">
      <inkml:brushProperty name="width" value="0.0252340883016586" units="cm"/>
      <inkml:brushProperty name="height" value="0.0252340883016586" units="cm"/>
      <inkml:brushProperty name="color" value="#00bff3"/>
      <inkml:brushProperty name="ignorePressure" value="0"/>
    </inkml:brush>
  </inkml:definitions>
  <inkml:trace contextRef="#ctx0" brushRef="#br0">28050.000 26200.000 871,'6.000'-46.000'-42,"13.000"10.000"5,12.000 10.000 5,13.000 9.000 5,6.000 7.000 10,0.000 7.000 17,0.000 6.000 16,0.000 7.000 15,-5.000 7.000 7,-9.000 9.000-5,-10.000 10.000-4,-8.000 10.000-3,-6.000 4.000-6,1.000 0.000-3,-1.000 0.000-5,1.000 0.000-4,-6.000-2.000-3,-8.000-3.000-3,-10.000-3.000-3,-9.000-2.000-3,-4.000-5.000-1,4.000-2.000-2,3.000-3.000 0,3.000-3.000-2,6.000-1.000 1,9.000 4.000 3,10.000 3.000 2,10.000 3.000 3,4.000 1.000 2,0.000 1.000 1,0.000-1.000 3,0.000 1.000 1,-4.000 1.000 1,-5.000 3.000 1,-7.000 3.000 0,-5.000 4.000 0,-11.000 2.000 1,-11.000 4.000-1,-14.000 3.000 0,-11.000 3.000-1,-9.000-1.000-2,-3.000-2.000-5,-3.000-3.000-6,-2.000-3.000-4,-1.000-6.000-8,3.000-5.000-9,3.000-7.000-11,4.000-5.000-10,4.000-8.000-1,6.000-5.000 8,7.000-7.000 9,6.000-5.000 8</inkml:trace>
</inkml:ink>
</file>

<file path=ppt/ink/ink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2:07"/>
    </inkml:context>
    <inkml:brush xml:id="br0">
      <inkml:brushProperty name="width" value="0.0361535213887691" units="cm"/>
      <inkml:brushProperty name="height" value="0.0361535213887691" units="cm"/>
      <inkml:brushProperty name="color" value="#000000"/>
      <inkml:brushProperty name="ignorePressure" value="0"/>
    </inkml:brush>
  </inkml:definitions>
  <inkml:trace contextRef="#ctx0" brushRef="#br0">81450.000 21350.000 608,'50.000'7.000'4,"0.000"17.000"9,0.000 15.000 8,0.000 16.000 9,-7.000 12.000 5,-11.000 9.000 3,-14.000 10.000 2,-11.000 10.000 2,-18.000 11.000-1,-22.000 17.000-6,-22.000 15.000-5,-21.000 16.000-5,-14.000 5.000-7,-2.000-2.000-5,-3.000-3.000-7,-3.000-3.000-5,-2.000-10.000-9,0.000-16.000-8,0.000-15.000-8,0.000-15.000-9,4.000-17.000-5,10.000-15.000 1,10.000-15.000 0,9.000-16.000 0,9.000-12.000-1,9.000-5.000-2,10.000-7.000-4,10.000-5.000-2</inkml:trace>
</inkml:ink>
</file>

<file path=ppt/ink/ink5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51:13"/>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28700.000 26800.000 999,'35.000'-24.000'-53,"23.000"4.000"16,22.000 3.000 16,22.000 3.000 17,5.000 3.000 10,-8.000 3.000 2,-10.000 3.000 4,-9.000 4.000 3,-9.000 1.000-5,-5.000 0.000-10,-7.000 0.000-12,-5.000 0.000-11,-9.000 1.000-4,-9.000 4.000 3,-10.000 3.000 2,-8.000 3.000 4</inkml:trace>
</inkml:ink>
</file>

<file path=ppt/ink/ink5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51:13"/>
    </inkml:context>
    <inkml:brush xml:id="br0">
      <inkml:brushProperty name="width" value="0.0342685803771019" units="cm"/>
      <inkml:brushProperty name="height" value="0.0342685803771019" units="cm"/>
      <inkml:brushProperty name="color" value="#00bff3"/>
      <inkml:brushProperty name="ignorePressure" value="0"/>
    </inkml:brush>
  </inkml:definitions>
  <inkml:trace contextRef="#ctx0" brushRef="#br0">29400.000 26100.000 641,'-25.000'-24.000'0,"0.000"4.000"0,0.000 3.000 0,0.000 3.000 0,0.000 1.000 7,0.000 1.000 11,0.000-1.000 12,0.000 1.000 12,3.000 15.000 6,6.000 31.000 0,7.000 32.000-2,6.000 31.000-1,3.000 17.000-6,0.000 3.000-15,0.000 3.000-12,0.000 4.000-15,0.000 10.000-4,0.000 19.000 3,0.000 19.000 5,0.000 19.000 4,1.000-7.000-12,4.000-31.000-27,3.000-31.000-29,3.000-31.000-27</inkml:trace>
</inkml:ink>
</file>

<file path=ppt/ink/ink5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51:14"/>
    </inkml:context>
    <inkml:brush xml:id="br0">
      <inkml:brushProperty name="width" value="0.0415909551084042" units="cm"/>
      <inkml:brushProperty name="height" value="0.0415909551084042" units="cm"/>
      <inkml:brushProperty name="color" value="#00bff3"/>
      <inkml:brushProperty name="ignorePressure" value="0"/>
    </inkml:brush>
  </inkml:definitions>
  <inkml:trace contextRef="#ctx0" brushRef="#br0">30700.000 29050.000 528,'-32.000'0.000'100,"39.000"0.000"-16,36.000 0.000-17,39.000 0.000-15,19.000 0.000-11,4.000 0.000-7,3.000 0.000-7,3.000 0.000-6,-2.000 0.000-6,-6.000 0.000-5,-6.000 0.000-4,-6.000 0.000-5,-9.000 1.000-1,-8.000 4.000 2,-10.000 3.000 3,-9.000 3.000 1,-7.000 1.000-7,-3.000 1.000-19,-3.000-1.000-20,-2.000 1.000-19</inkml:trace>
</inkml:ink>
</file>

<file path=ppt/ink/ink5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51:15"/>
    </inkml:context>
    <inkml:brush xml:id="br0">
      <inkml:brushProperty name="width" value="0.0427014231681824" units="cm"/>
      <inkml:brushProperty name="height" value="0.0427014231681824" units="cm"/>
      <inkml:brushProperty name="color" value="#00bff3"/>
      <inkml:brushProperty name="ignorePressure" value="0"/>
    </inkml:brush>
  </inkml:definitions>
  <inkml:trace contextRef="#ctx0" brushRef="#br0">31550.000 28450.000 515,'-68.000'-24.000'8,"17.000"4.000"17,15.000 3.000 17,16.000 3.000 16,9.000 15.000 7,3.000 29.000-6,3.000 28.000-5,4.000 28.000-4,1.000 12.000-8,0.000-3.000-8,0.000-3.000-10,0.000-2.000-8,0.000 2.000-8,0.000 9.000-11,0.000 10.000-8,0.000 10.000-10,0.000 4.000-4,0.000 0.000 2,0.000 0.000 1,0.000 0.000 1,0.000-11.000-7,0.000-22.000-17,0.000-22.000-18,0.000-21.000-18</inkml:trace>
</inkml:ink>
</file>

<file path=ppt/ink/ink5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51:15"/>
    </inkml:context>
    <inkml:brush xml:id="br0">
      <inkml:brushProperty name="width" value="0.042065043002367" units="cm"/>
      <inkml:brushProperty name="height" value="0.042065043002367" units="cm"/>
      <inkml:brushProperty name="color" value="#00bff3"/>
      <inkml:brushProperty name="ignorePressure" value="0"/>
    </inkml:brush>
  </inkml:definitions>
  <inkml:trace contextRef="#ctx0" brushRef="#br0">35000.000 28100.000 522,'-10.000'-19.000'12,"32.000"13.000"22,31.000 12.000 24,32.000 13.000 22,10.000 6.000 3,-9.000 0.000-19,-10.000 0.000-17,-8.000 0.000-19,-11.000 1.000-10,-8.000 4.000-4,-10.000 3.000-3,-9.000 3.000-3,-9.000 3.000-3,-5.000 3.000 0,-7.000 3.000-2,-5.000 4.000-1,-8.000 4.000 0,-5.000 6.000 0,-7.000 7.000-1,-5.000 6.000-1,-8.000 3.000 0,-5.000 0.000-3,-7.000 0.000-3,-5.000 0.000-3,-6.000 1.000-3,-3.000 4.000-5,-3.000 3.000-5,-2.000 3.000-5,-3.000-4.000-1,1.000-8.000 0,-1.000-10.000 1,1.000-9.000 2,-4.000-5.000 0,-6.000 0.000 1,-6.000 0.000 1,-6.000 0.000 0,-2.000-5.000 5,3.000-9.000 8,3.000-10.000 7,4.000-8.000 9,7.000-8.000 4,13.000-2.000 2,12.000-3.000 2,13.000-3.000 1,20.000 1.000 6,28.000 6.000 9,28.000 7.000 10,29.000 6.000 8,13.000-1.000-1,1.000-5.000-11,-1.000-7.000-11,1.000-5.000-12,-1.000-4.000-7,1.000 0.000-3,-1.000 0.000-5,1.000 0.000-3,-1.000 0.000-4,1.000 0.000-5,-1.000 0.000-6,1.000 0.000-5,-7.000 0.000-6,-12.000 0.000-7,-13.000 0.000-7,-12.000 0.000-8,-7.000-2.000-3,1.000-3.000 2,-1.000-3.000 3,1.000-2.000 1</inkml:trace>
</inkml:ink>
</file>

<file path=ppt/ink/ink5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51:15"/>
    </inkml:context>
    <inkml:brush xml:id="br0">
      <inkml:brushProperty name="width" value="0.0481766536831856" units="cm"/>
      <inkml:brushProperty name="height" value="0.0481766536831856" units="cm"/>
      <inkml:brushProperty name="color" value="#00bff3"/>
      <inkml:brushProperty name="ignorePressure" value="0"/>
    </inkml:brush>
  </inkml:definitions>
  <inkml:trace contextRef="#ctx0" brushRef="#br0">37100.000 27300.000 456,'26.000'-46.000'2,"4.000"10.000"4,3.000 10.000 4,3.000 9.000 4,4.000 4.000 2,7.000 1.000 1,6.000-1.000 1,7.000 1.000 2,2.000 1.000-2,1.000 3.000-4,-1.000 3.000-3,1.000 4.000-5,-6.000 4.000-1,-8.000 6.000 0,-10.000 7.000 1,-9.000 6.000-1,-9.000 4.000 0,-5.000 4.000-2,-7.000 3.000-1,-5.000 3.000-2,-6.000-1.000-1,-3.000-2.000 2,-3.000-3.000 0,-2.000-3.000 1,-3.000-1.000 1,1.000 4.000 3,-1.000 3.000 1,1.000 3.000 3,-1.000 3.000 2,1.000 3.000 1,-1.000 3.000 1,1.000 4.000 2,-1.000 4.000 2,1.000 6.000 2,-1.000 7.000 2,1.000 6.000 2,-1.000 4.000 1,1.000 4.000-1,-1.000 3.000 0,1.000 3.000-2,1.000 1.000-2,3.000 1.000-2,3.000-1.000-4,4.000 1.000-3,-1.000-3.000-2,-3.000-2.000 0,-3.000-3.000-2,-2.000-3.000-1,-1.000-4.000-3,3.000-3.000-5,3.000-3.000-6,4.000-2.000-5,1.000-5.000-7,0.000-2.000-8,0.000-3.000-8,0.000-3.000-7,-4.000-4.000-9,-5.000-3.000-8,-7.000-3.000-9,-5.000-2.000-8</inkml:trace>
</inkml:ink>
</file>

<file path=ppt/ink/ink5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51:16"/>
    </inkml:context>
    <inkml:brush xml:id="br0">
      <inkml:brushProperty name="width" value="0.0409722402691841" units="cm"/>
      <inkml:brushProperty name="height" value="0.0409722402691841" units="cm"/>
      <inkml:brushProperty name="color" value="#00bff3"/>
      <inkml:brushProperty name="ignorePressure" value="0"/>
    </inkml:brush>
  </inkml:definitions>
  <inkml:trace contextRef="#ctx0" brushRef="#br0">37050.000 29650.000 536,'-113.000'21.000'6,"26.000"-5.000"12,24.000-7.000 12,26.000-5.000 12,26.000-4.000 8,28.000 0.000 3,28.000 0.000 5,29.000 0.000 3,13.000 0.000-4,1.000 0.000-15,-1.000 0.000-15,1.000 0.000-14,-3.000 0.000-9,-2.000 0.000-1,-3.000 0.000-4,-3.000 0.000-2,-6.000 3.000-8,-5.000 6.000-16,-7.000 7.000-15,-5.000 6.000-15,-6.000 1.000-5,-3.000-3.000 7,-3.000-3.000 5,-2.000-2.000 7</inkml:trace>
</inkml:ink>
</file>

<file path=ppt/ink/ink5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51:16"/>
    </inkml:context>
    <inkml:brush xml:id="br0">
      <inkml:brushProperty name="width" value="0.0372351966798306" units="cm"/>
      <inkml:brushProperty name="height" value="0.0372351966798306" units="cm"/>
      <inkml:brushProperty name="color" value="#00bff3"/>
      <inkml:brushProperty name="ignorePressure" value="0"/>
    </inkml:brush>
  </inkml:definitions>
  <inkml:trace contextRef="#ctx0" brushRef="#br0">38500.000 26950.000 590,'1.000'-47.000'5,"4.000"6.000"8,3.000 7.000 9,3.000 6.000 8,7.000 6.000 8,14.000 6.000 5,11.000 7.000 5,14.000 6.000 6,10.000 3.000-4,9.000 0.000-12,10.000 0.000-12,10.000 0.000-12,2.000 4.000-7,-3.000 10.000 0,-3.000 10.000 0,-2.000 9.000 0,-9.000 1.000-14,-12.000-6.000-32,-13.000-6.000-29,-12.000-6.000-30</inkml:trace>
</inkml:ink>
</file>

<file path=ppt/ink/ink5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51:17"/>
    </inkml:context>
    <inkml:brush xml:id="br0">
      <inkml:brushProperty name="width" value="0.0378958731889725" units="cm"/>
      <inkml:brushProperty name="height" value="0.0378958731889725" units="cm"/>
      <inkml:brushProperty name="color" value="#00bff3"/>
      <inkml:brushProperty name="ignorePressure" value="0"/>
    </inkml:brush>
  </inkml:definitions>
  <inkml:trace contextRef="#ctx0" brushRef="#br0">42650.000 28400.000 580,'-35.000'0.000'-9,"32.000"0.000"25,31.000 0.000 24,32.000 0.000 24,21.000 1.000 7,13.000 4.000-12,12.000 3.000-12,13.000 3.000-11,4.000-1.000-9,-3.000-2.000-4,-3.000-3.000-5,-2.000-3.000-5,6.000-2.000-4,20.000 0.000-4,18.000 0.000-5,20.000 0.000-3,-3.000 1.000-5,-21.000 4.000-7,-22.000 3.000-5,-22.000 3.000-6,-16.000 1.000-2,-9.000 1.000 2,-10.000-1.000 3,-8.000 1.000 1,-11.000-3.000-2,-8.000-2.000-7,-10.000-3.000-8,-9.000-3.000-7,-5.000-2.000-2,0.000 0.000 6,0.000 0.000 5,0.000 0.000 5</inkml:trace>
</inkml:ink>
</file>

<file path=ppt/ink/ink5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51:17"/>
    </inkml:context>
    <inkml:brush xml:id="br0">
      <inkml:brushProperty name="width" value="0.0356119982898235" units="cm"/>
      <inkml:brushProperty name="height" value="0.0356119982898235" units="cm"/>
      <inkml:brushProperty name="color" value="#00bff3"/>
      <inkml:brushProperty name="ignorePressure" value="0"/>
    </inkml:brush>
  </inkml:definitions>
  <inkml:trace contextRef="#ctx0" brushRef="#br0">45000.000 27400.000 617,'-19.000'-44.000'9,"13.000"13.000"15,12.000 12.000 18,13.000 13.000 15,10.000 10.000 5,10.000 10.000-9,10.000 10.000-10,9.000 9.000-8,10.000 7.000-8,14.000 7.000-9,11.000 6.000-8,14.000 7.000-7,0.000-3.000-6,-8.000-8.000 0,-10.000-10.000-2,-9.000-9.000-1,-9.000-4.000-3,-5.000 4.000-7,-7.000 3.000-6,-5.000 3.000-6,-9.000-1.000-6,-9.000-2.000-7,-10.000-3.000-6,-8.000-3.000-7</inkml:trace>
</inkml:ink>
</file>

<file path=ppt/ink/ink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2:08"/>
    </inkml:context>
    <inkml:brush xml:id="br0">
      <inkml:brushProperty name="width" value="0.0470563136041164" units="cm"/>
      <inkml:brushProperty name="height" value="0.0470563136041164" units="cm"/>
      <inkml:brushProperty name="color" value="#000000"/>
      <inkml:brushProperty name="ignorePressure" value="0"/>
    </inkml:brush>
  </inkml:definitions>
  <inkml:trace contextRef="#ctx0" brushRef="#br0">81650.000 23150.000 467,'214.000'117.000'5,"-22.000"-16.000"9,-22.000-15.000 9,-21.000-15.000 10,-12.000-7.000 7,1.000 3.000 6,-1.000 3.000 6,1.000 4.000 6,-6.000-3.000-2,-8.000-5.000-6,-10.000-7.000-9,-9.000-5.000-6,-13.000-8.000-7,-16.000-5.000-6,-15.000-7.000-5,-15.000-5.000-5,-20.000-8.000-12,-21.000-5.000-17,-22.000-7.000-18,-22.000-5.000-18,-8.000-8.000-11,6.000-5.000-6,7.000-7.000-5,6.000-5.000-6</inkml:trace>
</inkml:ink>
</file>

<file path=ppt/ink/ink5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51:18"/>
    </inkml:context>
    <inkml:brush xml:id="br0">
      <inkml:brushProperty name="width" value="0.0356934107840061" units="cm"/>
      <inkml:brushProperty name="height" value="0.0356934107840061" units="cm"/>
      <inkml:brushProperty name="color" value="#00bff3"/>
      <inkml:brushProperty name="ignorePressure" value="0"/>
    </inkml:brush>
  </inkml:definitions>
  <inkml:trace contextRef="#ctx0" brushRef="#br0">42900.000 29200.000 616,'-129.000'-22.000'36,"45.000"6.000"6,43.000 7.000 5,45.000 6.000 6,35.000 3.000-2,28.000 0.000-9,28.000 0.000-8,29.000 0.000-8,21.000-2.000-7,16.000-3.000-4,15.000-3.000-4,17.000-2.000-5,5.000-1.000-5,-3.000 3.000-3,-3.000 3.000-5,-2.000 4.000-5,-14.000 2.000-1,-21.000 4.000 0,-22.000 3.000 1,-22.000 3.000 1,-19.000 3.000-5,-16.000 3.000-11,-15.000 3.000-12,-15.000 4.000-10,-14.000 1.000-4,-8.000 0.000 2,-10.000 0.000 2,-9.000 0.000 4</inkml:trace>
</inkml:ink>
</file>

<file path=ppt/ink/ink5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51:18"/>
    </inkml:context>
    <inkml:brush xml:id="br0">
      <inkml:brushProperty name="width" value="0.0376379266381264" units="cm"/>
      <inkml:brushProperty name="height" value="0.0376379266381264" units="cm"/>
      <inkml:brushProperty name="color" value="#00bff3"/>
      <inkml:brushProperty name="ignorePressure" value="0"/>
    </inkml:brush>
  </inkml:definitions>
  <inkml:trace contextRef="#ctx0" brushRef="#br0">42950.000 29500.000 584,'-90.000'-24.000'2,"23.000"4.000"5,22.000 3.000 5,22.000 3.000 3,26.000 9.000 11,31.000 16.000 12,32.000 15.000 15,31.000 17.000 13,18.000 8.000 0,7.000 4.000-12,6.000 3.000-14,7.000 3.000-13,-1.000 3.000-17,-6.000 3.000-23,-6.000 3.000-20,-6.000 4.000-23,-13.000-6.000-10,-19.000-11.000 0,-18.000-14.000 1,-19.000-11.000 0</inkml:trace>
</inkml:ink>
</file>

<file path=ppt/ink/ink5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51:19"/>
    </inkml:context>
    <inkml:brush xml:id="br0">
      <inkml:brushProperty name="width" value="0.0399195179343224" units="cm"/>
      <inkml:brushProperty name="height" value="0.0399195179343224" units="cm"/>
      <inkml:brushProperty name="color" value="#00bff3"/>
      <inkml:brushProperty name="ignorePressure" value="0"/>
    </inkml:brush>
  </inkml:definitions>
  <inkml:trace contextRef="#ctx0" brushRef="#br0">48950.000 27600.000 551,'46.000'-66.000'35,"-5.000"19.000"0,-7.000 19.000-2,-5.000 19.000-1,2.000 9.000 0,13.000 0.000 0,12.000 0.000 0,13.000 0.000 0,6.000 7.000-1,0.000 17.000-2,0.000 15.000-4,0.000 16.000-3,-5.000 10.000-2,-9.000 7.000-4,-10.000 6.000-3,-8.000 7.000-3,-17.000 4.000-3,-21.000 3.000-1,-22.000 3.000-2,-22.000 4.000-1,-18.000-3.000-4,-11.000-5.000-3,-14.000-7.000-5,-11.000-5.000-4,-6.000-8.000-2,4.000-5.000 1,3.000-7.000 1,3.000-5.000 1,4.000-8.000 2,7.000-5.000 1,6.000-7.000 2,7.000-5.000 2,5.000-8.000 3,7.000-5.000 3,6.000-7.000 5,7.000-5.000 5,22.000-4.000 2,42.000 0.000 2,40.000 0.000 2,41.000 0.000 2,20.000 0.000-3,0.000 0.000-8,0.000 0.000-9,0.000 0.000-7,1.000-4.000-8,4.000-5.000-8,3.000-7.000-7,3.000-5.000-8,-1.000-4.000-4,-2.000 0.000-2,-3.000 0.000-1,-3.000 0.000-2,-13.000 1.000 4,-22.000 4.000 8,-22.000 3.000 9,-21.000 3.000 7,-12.000 1.000 4,1.000 1.000-2,-1.000-1.000-2,1.000 1.000-3</inkml:trace>
</inkml:ink>
</file>

<file path=ppt/ink/ink5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51:19"/>
    </inkml:context>
    <inkml:brush xml:id="br0">
      <inkml:brushProperty name="width" value="0.0519005581736565" units="cm"/>
      <inkml:brushProperty name="height" value="0.0519005581736565" units="cm"/>
      <inkml:brushProperty name="color" value="#00bff3"/>
      <inkml:brushProperty name="ignorePressure" value="0"/>
    </inkml:brush>
  </inkml:definitions>
  <inkml:trace contextRef="#ctx0" brushRef="#br0">52050.000 26150.000 423,'0.000'-49.000'2,"0.000"4.000"2,0.000 3.000 3,0.000 3.000 2,6.000 4.000 6,13.000 7.000 6,12.000 6.000 6,13.000 7.000 7,16.000 7.000 3,23.000 9.000-2,22.000 10.000-2,22.000 10.000-1,4.000 5.000-5,-12.000 4.000-7,-13.000 3.000-9,-12.000 3.000-6,-13.000 1.000-7,-12.000 1.000-3,-13.000-1.000-4,-12.000 1.000-4,-16.000 1.000-3,-19.000 3.000-4,-18.000 3.000-2,-19.000 4.000-2,-19.000 1.000-4,-19.000 0.000-1,-18.000 0.000-3,-19.000 0.000-1,-7.000-4.000 0,7.000-5.000 4,6.000-7.000 3,7.000-5.000 4,5.000-8.000 3,7.000-5.000 3,6.000-7.000 4,7.000-5.000 3,4.000-4.000 2,3.000 0.000 2,3.000 0.000 1,4.000 0.000 2,4.000 3.000 9,6.000 6.000 17,7.000 7.000 17,6.000 6.000 18,6.000 7.000 4,6.000 10.000-7,7.000 10.000-8,6.000 9.000-7,3.000 12.000-3,0.000 16.000-1,0.000 15.000-1,0.000 17.000 1,0.000 8.000-3,0.000 4.000-4,0.000 3.000-4,0.000 3.000-5,-4.000 3.000-3,-5.000 3.000-4,-7.000 3.000-3,-5.000 4.000-4,-4.000-4.000-1,0.000-9.000 0,0.000-10.000 0,0.000-8.000 1,0.000-9.000-6,0.000-6.000-9,0.000-6.000-11,0.000-6.000-11,1.000-10.000-7,4.000-12.000-3,3.000-13.000-6,3.000-12.000-3,4.000-18.000-5,7.000-21.000-4,6.000-22.000-4,7.000-22.000-5</inkml:trace>
</inkml:ink>
</file>

<file path=ppt/ink/ink5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51:19"/>
    </inkml:context>
    <inkml:brush xml:id="br0">
      <inkml:brushProperty name="width" value="0.0567349530756474" units="cm"/>
      <inkml:brushProperty name="height" value="0.0567349530756474" units="cm"/>
      <inkml:brushProperty name="color" value="#00bff3"/>
      <inkml:brushProperty name="ignorePressure" value="0"/>
    </inkml:brush>
  </inkml:definitions>
  <inkml:trace contextRef="#ctx0" brushRef="#br0">51700.000 28550.000 387,'25.000'-160.000'19,"0.000"32.000"-2,0.000 31.000-3,0.000 32.000-1,6.000 19.000 0,13.000 10.000 1,12.000 10.000 1,13.000 9.000 2,10.000 6.000 3,10.000 3.000 3,10.000 3.000 5,9.000 4.000 3,6.000 2.000-1,3.000 4.000-3,3.000 3.000-5,4.000 3.000-5,-4.000-1.000-4,-9.000-2.000-4,-10.000-3.000-3,-8.000-3.000-5,-12.000-2.000-2,-12.000 0.000-1,-13.000 0.000-2,-12.000 0.000 0,-12.000-11.000-8,-8.000-22.000-11,-10.000-22.000-14,-9.000-21.000-11,-9.000-9.000-2,-5.000 7.000 8,-7.000 6.000 10,-5.000 7.000 9,-6.000 7.000 7,-3.000 9.000 5,-3.000 10.000 4,-2.000 10.000 5,-5.000 5.000 2,-2.000 4.000 0,-3.000 3.000-1,-3.000 3.000 0,-6.000 6.000 7,-5.000 9.000 17,-7.000 10.000 14,-5.000 10.000 17,-4.000 11.000 4,0.000 17.000-5,0.000 15.000-5,0.000 16.000-5,1.000 10.000-6,4.000 7.000-4,3.000 6.000-6,3.000 7.000-5,9.000 0.000-1,16.000-2.000 0,15.000-3.000 0,17.000-3.000 2,10.000-4.000-3,6.000-3.000-5,7.000-3.000-4,6.000-2.000-5,12.000-6.000-5,19.000-6.000-5,19.000-6.000-4,19.000-6.000-5,12.000-9.000-5,6.000-8.000-9,7.000-10.000-7,6.000-9.000-8,-4.000-9.000-5,-11.000-5.000 0,-14.000-7.000-1,-11.000-5.000-1,-14.000-6.000-1,-11.000-3.000-1,-14.000-3.000-1,-11.000-2.000-2</inkml:trace>
</inkml:ink>
</file>

<file path=ppt/ink/ink5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51:21"/>
    </inkml:context>
    <inkml:brush xml:id="br0">
      <inkml:brushProperty name="width" value="0.038721177726984" units="cm"/>
      <inkml:brushProperty name="height" value="0.038721177726984" units="cm"/>
      <inkml:brushProperty name="color" value="#00bff3"/>
      <inkml:brushProperty name="ignorePressure" value="0"/>
    </inkml:brush>
  </inkml:definitions>
  <inkml:trace contextRef="#ctx0" brushRef="#br0">55050.000 25750.000 568,'26.000'-43.000'55,"4.000"17.000"-2,3.000 15.000 0,3.000 16.000-2,1.000 9.000-5,1.000 3.000-8,-1.000 3.000-8,1.000 4.000-8,-4.000 5.000-5,-6.000 10.000-1,-6.000 10.000-1,-6.000 9.000-2,-9.000 4.000-2,-8.000 1.000-3,-10.000-1.000-5,-9.000 1.000-3,-10.000-1.000-3,-9.000 1.000-5,-10.000-1.000-5,-8.000 1.000-4,-8.000-3.000-2,-2.000-2.000 1,-3.000-3.000-1,-3.000-3.000 0,2.000-7.000 1,10.000-9.000 0,10.000-10.000 2,9.000-8.000 1,6.000-6.000 1,3.000 1.000 4,3.000-1.000 1,4.000 1.000 3,11.000-3.000 7,23.000-2.000 10,22.000-3.000 10,22.000-3.000 10,15.000-2.000 1,9.000 0.000-10,10.000 0.000-8,10.000 0.000-10,-1.000 1.000-7,-9.000 4.000-8,-10.000 3.000-7,-8.000 3.000-7,-9.000 1.000-6,-6.000 1.000-4,-6.000-1.000-4,-6.000 1.000-4,-6.000-7.000-1,-2.000-12.000 1,-3.000-13.000 3,-3.000-12.000 1</inkml:trace>
</inkml:ink>
</file>

<file path=ppt/ink/ink5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51:21"/>
    </inkml:context>
    <inkml:brush xml:id="br0">
      <inkml:brushProperty name="width" value="0.0349400453269482" units="cm"/>
      <inkml:brushProperty name="height" value="0.0349400453269482" units="cm"/>
      <inkml:brushProperty name="color" value="#00bff3"/>
      <inkml:brushProperty name="ignorePressure" value="0"/>
    </inkml:brush>
  </inkml:definitions>
  <inkml:trace contextRef="#ctx0" brushRef="#br0">55700.000 26250.000 629,'3.000'-46.000'48,"6.000"10.000"-1,7.000 10.000 0,6.000 9.000-1,12.000 6.000-2,19.000 3.000-5,19.000 3.000-6,19.000 4.000-6,5.000 1.000-5,-5.000 0.000-9,-7.000 0.000-9,-5.000 0.000-7,-8.000 1.000-8,-5.000 4.000-8,-7.000 3.000-8,-5.000 3.000-8,-11.000 3.000-7,-11.000 3.000-9,-14.000 3.000-7,-11.000 4.000-8</inkml:trace>
</inkml:ink>
</file>

<file path=ppt/ink/ink5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51:21"/>
    </inkml:context>
    <inkml:brush xml:id="br0">
      <inkml:brushProperty name="width" value="0.0391784571111202" units="cm"/>
      <inkml:brushProperty name="height" value="0.0391784571111202" units="cm"/>
      <inkml:brushProperty name="color" value="#00bff3"/>
      <inkml:brushProperty name="ignorePressure" value="0"/>
    </inkml:brush>
  </inkml:definitions>
  <inkml:trace contextRef="#ctx0" brushRef="#br0">56250.000 25600.000 561,'-29.000'-24.000'0,"-5.000"4.000"0,-7.000 3.000 0,-5.000 3.000 0,-1.000 3.000 9,6.000 3.000 16,7.000 3.000 18,6.000 4.000 17,6.000 13.000 6,6.000 26.000-9,7.000 24.000-6,6.000 26.000-8,3.000 13.000-8,0.000 4.000-9,0.000 3.000-10,0.000 3.000-8,0.000 1.000-11,0.000 1.000-8,0.000-1.000-9,0.000 1.000-10,0.000-1.000-4,0.000 1.000-1,0.000-1.000 1,0.000 1.000-1,-2.000-12.000 3,-3.000-21.000 5,-3.000-22.000 6,-2.000-22.000 5,-5.000-11.000-2,-2.000 0.000-9,-3.000 0.000-9,-3.000 0.000-9</inkml:trace>
</inkml:ink>
</file>

<file path=ppt/ink/ink5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51:22"/>
    </inkml:context>
    <inkml:brush xml:id="br0">
      <inkml:brushProperty name="width" value="0.0381110236048698" units="cm"/>
      <inkml:brushProperty name="height" value="0.0381110236048698" units="cm"/>
      <inkml:brushProperty name="color" value="#00bff3"/>
      <inkml:brushProperty name="ignorePressure" value="0"/>
    </inkml:brush>
  </inkml:definitions>
  <inkml:trace contextRef="#ctx0" brushRef="#br0">59750.000 27700.000 577,'-27.000'-44.000'78,"47.000"13.000"-5,47.000 12.000-5,48.000 13.000-5,28.000 6.000-9,14.000 0.000-13,11.000 0.000-14,14.000 0.000-12,-6.000 1.000-12,-21.000 4.000-6,-22.000 3.000-9,-22.000 3.000-8,-29.000-5.000-12,-33.000-12.000-19,-35.000-13.000-18,-34.000-12.000-18,-16.000-5.000 1,3.000 3.000 18,3.000 3.000 20,4.000 4.000 19</inkml:trace>
</inkml:ink>
</file>

<file path=ppt/ink/ink5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51:22"/>
    </inkml:context>
    <inkml:brush xml:id="br0">
      <inkml:brushProperty name="width" value="0.0417771562933922" units="cm"/>
      <inkml:brushProperty name="height" value="0.0417771562933922" units="cm"/>
      <inkml:brushProperty name="color" value="#00bff3"/>
      <inkml:brushProperty name="ignorePressure" value="0"/>
    </inkml:brush>
  </inkml:definitions>
  <inkml:trace contextRef="#ctx0" brushRef="#br0">60850.000 27100.000 526,'-69.000'-66.000'28,"13.000"19.000"2,12.000 19.000 3,13.000 19.000 3,9.000 12.000 1,6.000 6.000-2,7.000 7.000-2,6.000 6.000 0,1.000 9.000-4,-3.000 13.000-3,-3.000 12.000-5,-2.000 13.000-5,-3.000 20.000 0,1.000 28.000 1,-1.000 28.000 3,1.000 29.000 1,-1.000 7.000-1,1.000-12.000-7,-1.000-13.000-5,1.000-12.000-6,1.000-9.000-9,3.000-2.000-10,3.000-3.000-11,4.000-3.000-10,-1.000-13.000-10,-3.000-22.000-11,-3.000-22.000-11,-2.000-21.000-10</inkml:trace>
</inkml:ink>
</file>

<file path=ppt/ink/ink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2:15"/>
    </inkml:context>
    <inkml:brush xml:id="br0">
      <inkml:brushProperty name="width" value="0.0358411930501461" units="cm"/>
      <inkml:brushProperty name="height" value="0.0358411930501461" units="cm"/>
      <inkml:brushProperty name="color" value="#000000"/>
      <inkml:brushProperty name="ignorePressure" value="0"/>
    </inkml:brush>
  </inkml:definitions>
  <inkml:trace contextRef="#ctx0" brushRef="#br0">40150.000 37050.000 613,'-60.000'-33.000'6,"32.000"-16.000"10,31.000-15.000 10,32.000-15.000 12,27.000-7.000 2,26.000 3.000-4,24.000 3.000-5,26.000 4.000-4,4.000 7.000-6,-16.000 13.000-3,-15.000 12.000-6,-15.000 13.000-4,-3.000 6.000-2,14.000 0.000 1,11.000 0.000 0,14.000 0.000 2,-1.000 6.000-3,-12.000 13.000-3,-13.000 12.000-5,-12.000 13.000-4,-15.000 9.000-3,-15.000 6.000-3,-15.000 7.000-2,-16.000 6.000-2,-15.000 4.000-1,-11.000 4.000 1,-14.000 3.000 1,-11.000 3.000 2,-15.000 1.000 0,-16.000 1.000 2,-15.000-1.000 0,-15.000 1.000 1,-11.000-1.000 2,-2.000 1.000 2,-3.000-1.000 4,-3.000 1.000 2,-1.000-1.000 1,4.000 1.000-1,3.000-1.000-1,3.000 1.000 0,3.000 4.000 2,3.000 9.000 6,3.000 10.000 5,4.000 10.000 7,1.000 8.000 2,0.000 10.000-3,0.000 10.000-3,0.000 9.000-2,3.000 4.000-2,6.000 1.000-1,7.000-1.000-1,6.000 1.000-1,6.000-7.000-2,6.000-12.000-1,7.000-13.000-3,6.000-12.000-1,9.000-13.000-2,13.000-12.000-3,12.000-13.000-2,13.000-12.000-3,15.000-13.000-4,19.000-12.000-3,19.000-13.000-5,19.000-12.000-4,16.000-21.000-1,17.000-28.000 3,15.000-28.000 2,16.000-27.000 3,10.000-20.000-2,7.000-9.000-5,6.000-10.000-6,7.000-8.000-4,-6.000 2.000-1,-15.000 16.000 7,-15.000 15.000 6,-16.000 17.000 6,-16.000 14.000 6,-16.000 17.000 6,-15.000 15.000 6,-15.000 16.000 7,-21.000 16.000 6,-25.000 20.000 8,-25.000 18.000 7,-25.000 20.000 7,-24.000 16.000 3,-21.000 16.000-2,-22.000 15.000 0,-22.000 17.000-3,-15.000 13.000-3,-5.000 13.000-6,-7.000 12.000-8,-5.000 13.000-6,-4.000 4.000-4,0.000-3.000-3,0.000-3.000-2,0.000-2.000-2,-4.000-3.000-3,-5.000 1.000-3,-7.000-1.000-3,-5.000 1.000-3,-4.000-6.000-1,0.000-8.000 0,0.000-10.000 0,0.000-9.000-1,7.000-12.000 2,17.000-11.000 3,15.000-14.000 3,16.000-11.000 3,13.000-12.000 5,14.000-9.000 4,11.000-10.000 6,14.000-8.000 4,18.000-11.000 5,25.000-8.000 2,25.000-10.000 2,25.000-9.000 3,31.000-12.000-1,38.000-11.000-4,37.000-14.000-4,38.000-11.000-4,24.000-3.000-3,14.000 10.000-1,11.000 10.000-1,14.000 9.000-2,3.000 6.000-2,-2.000 3.000-3,-3.000 3.000-3,-3.000 4.000-2,-2.000 2.000-4,0.000 4.000-5,0.000 3.000-5,0.000 3.000-4,-11.000 1.000-5,-22.000 1.000-2,-22.000-1.000-3,-21.000 1.000-3,-21.000-1.000 0,-19.000 1.000 2,-18.000-1.000 2,-19.000 1.000 2,-16.000-3.000 0,-12.000-2.000-3,-13.000-3.000-1,-12.000-3.000-4,-10.000-4.000 3,-6.000-3.000 6,-6.000-3.000 7,-6.000-2.000 5</inkml:trace>
</inkml:ink>
</file>

<file path=ppt/ink/ink5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51:22"/>
    </inkml:context>
    <inkml:brush xml:id="br0">
      <inkml:brushProperty name="width" value="0.0516291856765747" units="cm"/>
      <inkml:brushProperty name="height" value="0.0516291856765747" units="cm"/>
      <inkml:brushProperty name="color" value="#00bff3"/>
      <inkml:brushProperty name="ignorePressure" value="0"/>
    </inkml:brush>
  </inkml:definitions>
  <inkml:trace contextRef="#ctx0" brushRef="#br0">63400.000 26200.000 426,'31.000'-65.000'6,"13.000"23.000"15,12.000 22.000 13,13.000 22.000 13,6.000 16.000 4,0.000 14.000-9,0.000 11.000-7,0.000 14.000-7,-5.000 2.000-11,-9.000-6.000-10,-10.000-6.000-12,-8.000-6.000-11,-14.000-6.000-5,-15.000-2.000 4,-15.000-3.000 2,-16.000-3.000 3,-12.000 1.000 7,-5.000 6.000 9,-7.000 7.000 9,-5.000 6.000 9,-1.000 4.000 7,6.000 4.000 0,7.000 3.000 3,6.000 3.000 2,4.000 6.000-2,4.000 9.000-3,3.000 10.000-3,3.000 10.000-3,3.000 5.000-3,3.000 4.000-1,3.000 3.000-2,4.000 3.000-1,1.000-1.000-4,0.000-2.000-2,0.000-3.000-4,0.000-3.000-2,0.000-4.000-5,0.000-3.000-4,0.000-3.000-3,0.000-2.000-5,-2.000-6.000-6,-3.000-6.000-9,-3.000-6.000-10,-2.000-6.000-9,-5.000-6.000-2,-2.000-2.000 6,-3.000-3.000 6,-3.000-3.000 5</inkml:trace>
</inkml:ink>
</file>

<file path=ppt/ink/ink5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51:23"/>
    </inkml:context>
    <inkml:brush xml:id="br0">
      <inkml:brushProperty name="width" value="0.0383877269923687" units="cm"/>
      <inkml:brushProperty name="height" value="0.0383877269923687" units="cm"/>
      <inkml:brushProperty name="color" value="#00bff3"/>
      <inkml:brushProperty name="ignorePressure" value="0"/>
    </inkml:brush>
  </inkml:definitions>
  <inkml:trace contextRef="#ctx0" brushRef="#br0">62650.000 29150.000 573,'-8.000'-27.000'58,"34.000"-3.000"-1,35.000-3.000-3,35.000-2.000 0,21.000 0.000-5,9.000 7.000-5,10.000 6.000-5,10.000 7.000-6,-4.000 4.000-8,-16.000 3.000-12,-15.000 3.000-13,-15.000 4.000-10,-14.000 1.000-11,-8.000 0.000-7,-10.000 0.000-6,-9.000 0.000-8,-9.000 0.000-6,-5.000 0.000-4,-7.000 0.000-4,-5.000 0.000-5</inkml:trace>
</inkml:ink>
</file>

<file path=ppt/ink/ink5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51:23"/>
    </inkml:context>
    <inkml:brush xml:id="br0">
      <inkml:brushProperty name="width" value="0.0459350608289242" units="cm"/>
      <inkml:brushProperty name="height" value="0.0459350608289242" units="cm"/>
      <inkml:brushProperty name="color" value="#00bff3"/>
      <inkml:brushProperty name="ignorePressure" value="0"/>
    </inkml:brush>
  </inkml:definitions>
  <inkml:trace contextRef="#ctx0" brushRef="#br0">64750.000 28550.000 478,'115.000'-110.000'69,"-18.000"32.000"-9,-19.000 31.000-6,-18.000 32.000-9,-12.000 19.000-4,-3.000 10.000-4,-3.000 10.000-3,-2.000 9.000-2,-8.000 9.000-5,-8.000 9.000-4,-10.000 10.000-4,-9.000 10.000-5,-12.000 5.000-3,-11.000 4.000-1,-14.000 3.000-3,-11.000 3.000-1,-11.000-2.000-1,-5.000-6.000 1,-7.000-6.000 1,-5.000-6.000 1,2.000-7.000-2,13.000-6.000-6,12.000-6.000-4,13.000-6.000-6,15.000-7.000-2,19.000-6.000 1,19.000-6.000-1,19.000-6.000 2,15.000-6.000-3,13.000-2.000-3,12.000-3.000-3,13.000-3.000-5,4.000-4.000 1,-3.000-3.000 4,-3.000-3.000 4,-2.000-2.000 4</inkml:trace>
</inkml:ink>
</file>

<file path=ppt/ink/ink5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51:26"/>
    </inkml:context>
    <inkml:brush xml:id="br0">
      <inkml:brushProperty name="width" value="0.0365736186504364" units="cm"/>
      <inkml:brushProperty name="height" value="0.0365736186504364" units="cm"/>
      <inkml:brushProperty name="color" value="#00bff3"/>
      <inkml:brushProperty name="ignorePressure" value="0"/>
    </inkml:brush>
  </inkml:definitions>
  <inkml:trace contextRef="#ctx0" brushRef="#br0">13850.000 40900.000 601,'-90.000'20.000'-24,"23.000"-9.000"20,22.000-10.000 22,22.000-8.000 20,23.000-8.000 13,25.000-2.000 0,25.000-3.000 3,25.000-3.000 1,12.000 1.000-4,1.000 6.000-10,-1.000 7.000-10,1.000 6.000-9,2.000 3.000-10,7.000 0.000-9,6.000 0.000-10,7.000 0.000-9,-3.000 0.000-5,-8.000 0.000-2,-10.000 0.000-1,-9.000 0.000 0,-12.000 0.000-5,-11.000 0.000-7,-14.000 0.000-7,-11.000 0.000-6</inkml:trace>
</inkml:ink>
</file>

<file path=ppt/ink/ink5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51:26"/>
    </inkml:context>
    <inkml:brush xml:id="br0">
      <inkml:brushProperty name="width" value="0.0348726361989975" units="cm"/>
      <inkml:brushProperty name="height" value="0.0348726361989975" units="cm"/>
      <inkml:brushProperty name="color" value="#00bff3"/>
      <inkml:brushProperty name="ignorePressure" value="0"/>
    </inkml:brush>
  </inkml:definitions>
  <inkml:trace contextRef="#ctx0" brushRef="#br0">14150.000 41000.000 630,'-46.000'9.000'89,"10.000"19.000"-18,10.000 19.000-19,9.000 19.000-18,4.000 12.000-12,1.000 6.000-4,-1.000 7.000-3,1.000 6.000-5,-1.000 3.000-2,1.000 0.000-1,-1.000 0.000-1,1.000 0.000 0,1.000-7.000 1,3.000-11.000 0,3.000-14.000 1,4.000-11.000 2,8.000-20.000-15,17.000-24.000-27,15.000-26.000-29,16.000-24.000-28,2.000-12.000-4,-8.000 4.000 19,-10.000 3.000 19,-9.000 3.000 19</inkml:trace>
</inkml:ink>
</file>

<file path=ppt/ink/ink5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51:26"/>
    </inkml:context>
    <inkml:brush xml:id="br0">
      <inkml:brushProperty name="width" value="0.0389910861849785" units="cm"/>
      <inkml:brushProperty name="height" value="0.0389910861849785" units="cm"/>
      <inkml:brushProperty name="color" value="#00bff3"/>
      <inkml:brushProperty name="ignorePressure" value="0"/>
    </inkml:brush>
  </inkml:definitions>
  <inkml:trace contextRef="#ctx0" brushRef="#br0">14700.000 41150.000 564,'21.000'-85.000'33,"-5.000"32.000"6,-7.000 31.000 5,-5.000 32.000 7,-4.000 22.000-1,0.000 17.000-6,0.000 15.000-6,0.000 16.000-7,1.000 7.000-4,4.000 1.000-5,3.000-1.000-3,3.000 1.000-4,-1.000 1.000-4,-2.000 3.000-4,-3.000 3.000-3,-3.000 4.000-3,-4.000 1.000-8,-3.000 0.000-8,-3.000 0.000-11,-2.000 0.000-9,-3.000-7.000-3,1.000-11.000 1,-1.000-14.000 2,1.000-11.000 3,-1.000-11.000-3,1.000-5.000-6,-1.000-7.000-7,1.000-5.000-6</inkml:trace>
</inkml:ink>
</file>

<file path=ppt/ink/ink5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51:26"/>
    </inkml:context>
    <inkml:brush xml:id="br0">
      <inkml:brushProperty name="width" value="0.0369117483496666" units="cm"/>
      <inkml:brushProperty name="height" value="0.0369117483496666" units="cm"/>
      <inkml:brushProperty name="color" value="#00bff3"/>
      <inkml:brushProperty name="ignorePressure" value="0"/>
    </inkml:brush>
  </inkml:definitions>
  <inkml:trace contextRef="#ctx0" brushRef="#br0">13250.000 42900.000 596,'-49.000'-2.000'5,"4.000"-3.000"12,3.000-3.000 12,3.000-2.000 11,24.000-1.000 7,48.000 3.000 2,47.000 3.000 3,47.000 4.000 3,32.000-1.000-7,19.000-3.000-13,19.000-3.000-15,19.000-2.000-14,10.000-3.000-11,4.000 1.000-9,3.000-1.000-9,3.000 1.000-9,-8.000-1.000-6,-19.000 1.000-4,-18.000-1.000-5,-19.000 1.000-3,-24.000 1.000-1,-28.000 3.000 4,-28.000 3.000 3,-27.000 4.000 4</inkml:trace>
</inkml:ink>
</file>

<file path=ppt/ink/ink5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51:28"/>
    </inkml:context>
    <inkml:brush xml:id="br0">
      <inkml:brushProperty name="width" value="0.0437713153660297" units="cm"/>
      <inkml:brushProperty name="height" value="0.0437713153660297" units="cm"/>
      <inkml:brushProperty name="color" value="#00bff3"/>
      <inkml:brushProperty name="ignorePressure" value="0"/>
    </inkml:brush>
  </inkml:definitions>
  <inkml:trace contextRef="#ctx0" brushRef="#br0">24100.000 38800.000 502,'-18.000'-22.000'7,"17.000"6.000"15,15.000 7.000 13,16.000 6.000 15,10.000 6.000 3,7.000 6.000-9,6.000 7.000-9,7.000 6.000-9,0.000 3.000-8,-2.000 0.000-10,-3.000 0.000-8,-3.000 0.000-10,-6.000-2.000-4,-5.000-3.000-3,-7.000-3.000-2,-5.000-2.000-1,-9.000 0.000-1,-9.000 7.000 1,-10.000 6.000 2,-8.000 7.000 1,-9.000 2.000 4,-6.000 1.000 8,-6.000-1.000 8,-6.000 1.000 8,-4.000 4.000 7,1.000 9.000 5,-1.000 10.000 6,1.000 10.000 5,1.000 4.000 2,3.000 0.000-3,3.000 0.000-2,4.000 0.000-2,2.000 0.000-3,4.000 0.000-3,3.000 0.000-3,3.000 0.000-3,3.000-2.000-3,3.000-3.000-3,3.000-3.000-3,4.000-2.000-2,1.000-3.000-5,0.000 1.000-2,0.000-1.000-3,0.000 1.000-3,0.000-1.000-1,0.000 1.000 0,0.000-1.000 1,0.000 1.000 1,0.000-3.000-5,0.000-2.000-12,0.000-3.000-11,0.000-3.000-12,-2.000-6.000-5,-3.000-5.000 0,-3.000-7.000-1,-2.000-5.000 1,-6.000-8.000 3,-6.000-5.000 4,-6.000-7.000 5,-6.000-5.000 6,-2.000-4.000 4,3.000 0.000 7,3.000 0.000 7,4.000 0.000 5,-1.000 0.000 5,-3.000 0.000 3,-3.000 0.000 2,-2.000 0.000 3,-1.000 0.000 4,3.000 0.000 5,3.000 0.000 5,4.000 0.000 5,7.000-2.000 6,13.000-3.000 6,12.000-3.000 7,13.000-2.000 7,12.000-5.000-1,13.000-2.000-8,12.000-3.000-8,13.000-3.000-7,7.000-4.000-7,4.000-3.000-3,3.000-3.000-5,3.000-2.000-4,-2.000 0.000-5,-6.000 7.000-5,-6.000 6.000-7,-6.000 7.000-6,-7.000 2.000-5,-6.000 1.000-6,-6.000-1.000-4,-6.000 1.000-6</inkml:trace>
</inkml:ink>
</file>

<file path=ppt/ink/ink5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51:29"/>
    </inkml:context>
    <inkml:brush xml:id="br0">
      <inkml:brushProperty name="width" value="0.0357815027236938" units="cm"/>
      <inkml:brushProperty name="height" value="0.0357815027236938" units="cm"/>
      <inkml:brushProperty name="color" value="#00bff3"/>
      <inkml:brushProperty name="ignorePressure" value="0"/>
    </inkml:brush>
  </inkml:definitions>
  <inkml:trace contextRef="#ctx0" brushRef="#br0">25350.000 40300.000 614,'46.000'-24.000'4,"-5.000"4.000"9,-7.000 3.000 7,-5.000 3.000 8,-3.000 3.000 5,4.000 3.000 2,3.000 3.000 1,3.000 4.000 1,1.000 4.000-1,1.000 6.000-6,-1.000 7.000-5,1.000 6.000-5,-6.000 7.000-3,-8.000 10.000-2,-10.000 10.000-2,-9.000 9.000-1,-9.000 7.000-3,-5.000 7.000-6,-7.000 6.000-6,-5.000 7.000-5,-9.000 4.000-3,-9.000 3.000-1,-10.000 3.000-1,-8.000 4.000 0,-4.000-6.000-1,3.000-11.000 2,3.000-14.000 0,4.000-11.000 2,2.000-11.000 1,4.000-5.000 6,3.000-7.000 3,3.000-5.000 5,10.000-8.000 3,20.000-5.000 2,18.000-7.000 3,20.000-5.000 3,14.000-6.000 0,14.000-3.000-2,11.000-3.000-1,14.000-2.000-1,10.000-6.000-8,9.000-6.000-14,10.000-6.000-14,10.000-6.000-13,-7.000-1.000-11,-22.000 7.000-7,-22.000 6.000-8,-21.000 7.000-6</inkml:trace>
</inkml:ink>
</file>

<file path=ppt/ink/ink5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51:30"/>
    </inkml:context>
    <inkml:brush xml:id="br0">
      <inkml:brushProperty name="width" value="0.0426629409193993" units="cm"/>
      <inkml:brushProperty name="height" value="0.0426629409193993" units="cm"/>
      <inkml:brushProperty name="color" value="#00bff3"/>
      <inkml:brushProperty name="ignorePressure" value="0"/>
    </inkml:brush>
  </inkml:definitions>
  <inkml:trace contextRef="#ctx0" brushRef="#br0">28850.000 39650.000 515,'123.000'-24.000'180,"-3.000"4.000"-45,-3.000 3.000-45,-2.000 3.000-43,-5.000 3.000-28,-2.000 3.000-8,-3.000 3.000-9,-3.000 4.000-8,-9.000 1.000-11,-11.000 0.000-11,-14.000 0.000-10,-11.000 0.000-12</inkml:trace>
</inkml:ink>
</file>

<file path=ppt/ink/ink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2:15"/>
    </inkml:context>
    <inkml:brush xml:id="br0">
      <inkml:brushProperty name="width" value="0.0383547283709049" units="cm"/>
      <inkml:brushProperty name="height" value="0.0383547283709049" units="cm"/>
      <inkml:brushProperty name="color" value="#000000"/>
      <inkml:brushProperty name="ignorePressure" value="0"/>
    </inkml:brush>
  </inkml:definitions>
  <inkml:trace contextRef="#ctx0" brushRef="#br0">41900.000 37450.000 573,'-94.000'-71.000'0,"13.000"10.000"0,12.000 10.000 0,13.000 9.000 0,9.000 7.000 5,6.000 7.000 10,7.000 6.000 10,6.000 7.000 10,6.000 8.000 4,6.000 14.000-1,7.000 11.000-1,6.000 14.000-1,3.000 21.000-3,0.000 31.000-3,0.000 32.000-3,0.000 31.000-4,0.000 35.000-3,0.000 42.000-3,0.000 40.000-1,0.000 41.000-3,-2.000 24.000-3,-3.000 10.000-4,-3.000 10.000-5,-2.000 9.000-3,-1.000 17.000-5,3.000 25.000-7,3.000 25.000-6,4.000 25.000-7,1.000 9.000-7,0.000-6.000-4,0.000-6.000-7,0.000-6.000-5,4.000-23.000-1,10.000-36.000 4,10.000-39.000 5,9.000-36.000 4,1.000-50.000 5,-6.000-58.000 6,-6.000-60.000 6,-6.000-59.000 6,-2.000-32.000 3,3.000-3.000 2,3.000-3.000 2,4.000-2.000 1</inkml:trace>
</inkml:ink>
</file>

<file path=ppt/ink/ink5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51:31"/>
    </inkml:context>
    <inkml:brush xml:id="br0">
      <inkml:brushProperty name="width" value="0.0421901643276215" units="cm"/>
      <inkml:brushProperty name="height" value="0.0421901643276215" units="cm"/>
      <inkml:brushProperty name="color" value="#00bff3"/>
      <inkml:brushProperty name="ignorePressure" value="0"/>
    </inkml:brush>
  </inkml:definitions>
  <inkml:trace contextRef="#ctx0" brushRef="#br0">29600.000 38900.000 521,'-46.000'-80.000'47,"10.000"41.000"10,10.000 40.000 10,9.000 42.000 10,7.000 24.000-3,7.000 9.000-15,6.000 10.000-15,7.000 10.000-15,0.000 8.000-13,-2.000 10.000-7,-3.000 10.000-10,-3.000 9.000-8,-2.000 7.000-10,0.000 7.000-12,0.000 6.000-12,0.000 7.000-12,-2.000-12.000-7,-3.000-28.000 0,-3.000-28.000-2,-2.000-27.000 0</inkml:trace>
</inkml:ink>
</file>

<file path=ppt/ink/ink5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51:31"/>
    </inkml:context>
    <inkml:brush xml:id="br0">
      <inkml:brushProperty name="width" value="0.0415835306048393" units="cm"/>
      <inkml:brushProperty name="height" value="0.0415835306048393" units="cm"/>
      <inkml:brushProperty name="color" value="#00bff3"/>
      <inkml:brushProperty name="ignorePressure" value="0"/>
    </inkml:brush>
  </inkml:definitions>
  <inkml:trace contextRef="#ctx0" brushRef="#br0">34350.000 38050.000 529,'-30.000'6.000'69,"41.000"13.000"-16,40.000 12.000-17,42.000 13.000-16,11.000 1.000-13,-15.000-9.000-7,-15.000-10.000-9,-16.000-8.000-7,-13.000-4.000-4,-9.000 3.000 1,-10.000 3.000 1,-8.000 4.000 0,-14.000 4.000 3,-15.000 6.000 3,-15.000 7.000 6,-16.000 6.000 3,-12.000 6.000 9,-5.000 6.000 12,-7.000 7.000 13,-5.000 6.000 12,2.000 1.000 5,13.000-3.000-4,12.000-3.000-3,13.000-2.000-4,7.000-1.000-3,4.000 3.000-5,3.000 3.000-4,3.000 4.000-4,4.000-1.000-4,7.000-3.000-4,6.000-3.000-4,7.000-2.000-4,2.000-3.000-4,1.000 1.000-6,-1.000-1.000-5,1.000 1.000-5,-1.000-3.000-6,1.000-2.000-6,-1.000-3.000-7,1.000-3.000-6,-6.000-2.000-3,-8.000 0.000 0,-10.000 0.000 2,-9.000 0.000 0,-5.000-4.000 0,0.000-5.000 1,0.000-7.000 0,0.000-5.000 0</inkml:trace>
</inkml:ink>
</file>

<file path=ppt/ink/ink5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51:31"/>
    </inkml:context>
    <inkml:brush xml:id="br0">
      <inkml:brushProperty name="width" value="0.0365519374608994" units="cm"/>
      <inkml:brushProperty name="height" value="0.0365519374608994" units="cm"/>
      <inkml:brushProperty name="color" value="#00bff3"/>
      <inkml:brushProperty name="ignorePressure" value="0"/>
    </inkml:brush>
  </inkml:definitions>
  <inkml:trace contextRef="#ctx0" brushRef="#br0">33600.000 40600.000 601,'-52.000'17.000'4,"47.000"-16.000"22,47.000-15.000 22,48.000-15.000 22,24.000-6.000 3,3.000 7.000-14,3.000 6.000-14,4.000 7.000-14,-3.000 4.000-10,-5.000 3.000-7,-7.000 3.000-7,-5.000 4.000-6,-8.000 1.000-12,-5.000 0.000-16,-7.000 0.000-16,-5.000 0.000-16,-11.000 0.000-7,-11.000 0.000 4,-14.000 0.000 3,-11.000 0.000 4</inkml:trace>
</inkml:ink>
</file>

<file path=ppt/ink/ink5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51:32"/>
    </inkml:context>
    <inkml:brush xml:id="br0">
      <inkml:brushProperty name="width" value="0.0323604941368103" units="cm"/>
      <inkml:brushProperty name="height" value="0.0323604941368103" units="cm"/>
      <inkml:brushProperty name="color" value="#00bff3"/>
      <inkml:brushProperty name="ignorePressure" value="0"/>
    </inkml:brush>
  </inkml:definitions>
  <inkml:trace contextRef="#ctx0" brushRef="#br0">36350.000 37800.000 679,'4.000'-49.000'6,"10.000"4.000"12,10.000 3.000 11,9.000 3.000 12,6.000 4.000 5,3.000 7.000-4,3.000 6.000-3,4.000 7.000-3,7.000 4.000-7,13.000 3.000-9,12.000 3.000-8,13.000 4.000-10,2.000 1.000-5,-5.000 0.000-4,-7.000 0.000-3,-5.000 0.000-3,-11.000 1.000-11,-11.000 4.000-17,-14.000 3.000-17,-11.000 3.000-18</inkml:trace>
</inkml:ink>
</file>

<file path=ppt/ink/ink5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51:32"/>
    </inkml:context>
    <inkml:brush xml:id="br0">
      <inkml:brushProperty name="width" value="0.038590781390667" units="cm"/>
      <inkml:brushProperty name="height" value="0.038590781390667" units="cm"/>
      <inkml:brushProperty name="color" value="#00bff3"/>
      <inkml:brushProperty name="ignorePressure" value="0"/>
    </inkml:brush>
  </inkml:definitions>
  <inkml:trace contextRef="#ctx0" brushRef="#br0">41000.000 38350.000 570,'-24.000'-24.000'-1,"4.000"4.000"1,3.000 3.000-1,3.000 3.000 0,6.000 3.000 9,9.000 3.000 19,10.000 3.000 18,10.000 4.000 19,14.000 4.000 3,23.000 6.000-11,22.000 7.000-11,22.000 6.000-12,19.000-1.000-9,20.000-5.000-5,18.000-7.000-6,20.000-5.000-6,8.000-6.000-3,1.000-3.000 2,-1.000-3.000 1,1.000-2.000 1,-9.000-3.000-11,-15.000 1.000-20,-15.000-1.000-22,-16.000 1.000-20,-21.000 1.000-6,-24.000 3.000 9,-26.000 3.000 10,-24.000 4.000 10,-13.000-1.000 6,0.000-3.000 3,0.000-3.000 2,0.000-2.000 4</inkml:trace>
</inkml:ink>
</file>

<file path=ppt/ink/ink5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51:33"/>
    </inkml:context>
    <inkml:brush xml:id="br0">
      <inkml:brushProperty name="width" value="0.0356802679598331" units="cm"/>
      <inkml:brushProperty name="height" value="0.0356802679598331" units="cm"/>
      <inkml:brushProperty name="color" value="#00bff3"/>
      <inkml:brushProperty name="ignorePressure" value="0"/>
    </inkml:brush>
  </inkml:definitions>
  <inkml:trace contextRef="#ctx0" brushRef="#br0">43300.000 37500.000 616,'-61.000'-19.000'54,"28.000"13.000"0,28.000 12.000 0,29.000 13.000 1,19.000 9.000-4,14.000 6.000-9,11.000 7.000-10,14.000 6.000-9,7.000 1.000-9,3.000-3.000-10,3.000-3.000-8,4.000-2.000-11,-4.000-5.000-5,-9.000-2.000-4,-10.000-3.000-4,-8.000-3.000-2,-12.000-2.000-6,-12.000 0.000-6,-13.000 0.000-6,-12.000 0.000-7,-10.000 0.000 2,-6.000 0.000 8,-6.000 0.000 9,-6.000 0.000 9</inkml:trace>
</inkml:ink>
</file>

<file path=ppt/ink/ink5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51:33"/>
    </inkml:context>
    <inkml:brush xml:id="br0">
      <inkml:brushProperty name="width" value="0.0365439169108868" units="cm"/>
      <inkml:brushProperty name="height" value="0.0365439169108868" units="cm"/>
      <inkml:brushProperty name="color" value="#00bff3"/>
      <inkml:brushProperty name="ignorePressure" value="0"/>
    </inkml:brush>
  </inkml:definitions>
  <inkml:trace contextRef="#ctx0" brushRef="#br0">41200.000 39200.000 602,'-52.000'-27.000'0,"-3.000"-3.000"0,-3.000-3.000 0,-2.000-2.000 0,19.000 2.000 9,44.000 9.000 19,44.000 10.000 19,44.000 10.000 18,38.000 4.000 3,35.000 0.000-14,35.000 0.000-15,34.000 0.000-13,13.000 0.000-8,-5.000 0.000-3,-7.000 0.000-1,-5.000 0.000-2,-17.000 0.000-9,-24.000 0.000-18,-26.000 0.000-16,-24.000 0.000-18,-24.000 1.000-8,-22.000 4.000-1,-22.000 3.000 0,-21.000 3.000 0</inkml:trace>
</inkml:ink>
</file>

<file path=ppt/ink/ink5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51:33"/>
    </inkml:context>
    <inkml:brush xml:id="br0">
      <inkml:brushProperty name="width" value="0.0380692780017853" units="cm"/>
      <inkml:brushProperty name="height" value="0.0380692780017853" units="cm"/>
      <inkml:brushProperty name="color" value="#00bff3"/>
      <inkml:brushProperty name="ignorePressure" value="0"/>
    </inkml:brush>
  </inkml:definitions>
  <inkml:trace contextRef="#ctx0" brushRef="#br0">41600.000 39100.000 577,'-149.000'-57.000'70,"54.000"39.000"-5,53.000 36.000-2,53.000 39.000-4,37.000 18.000-6,22.000 0.000-9,22.000 0.000-11,23.000 0.000-9,11.000-2.000-13,4.000-3.000-12,3.000-3.000-15,3.000-2.000-13,-13.000-8.000-14,-28.000-8.000-12,-28.000-10.000-14,-27.000-9.000-13</inkml:trace>
</inkml:ink>
</file>

<file path=ppt/ink/ink5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51:34"/>
    </inkml:context>
    <inkml:brush xml:id="br0">
      <inkml:brushProperty name="width" value="0.0457265600562096" units="cm"/>
      <inkml:brushProperty name="height" value="0.0457265600562096" units="cm"/>
      <inkml:brushProperty name="color" value="#00bff3"/>
      <inkml:brushProperty name="ignorePressure" value="0"/>
    </inkml:brush>
  </inkml:definitions>
  <inkml:trace contextRef="#ctx0" brushRef="#br0">49350.000 37650.000 481,'-58.000'-41.000'113,"34.000"19.000"-24,35.000 19.000-27,35.000 19.000-24,24.000 10.000-15,16.000 4.000-3,15.000 3.000-1,17.000 3.000-3,3.000-2.000-7,-5.000-6.000-10,-7.000-6.000-12,-5.000-6.000-10,-23.000-1.000-6,-37.000 7.000-2,-38.000 6.000-2,-37.000 7.000-1,-19.000 0.000 5,0.000-2.000 10,0.000-3.000 12,0.000-3.000 11,0.000 4.000 9,0.000 13.000 7,0.000 12.000 8,0.000 13.000 8,3.000 9.000 2,6.000 6.000-2,7.000 7.000-4,6.000 6.000-2,6.000 1.000-3,6.000-3.000-4,7.000-3.000-4,6.000-2.000-3,3.000-3.000-4,0.000 1.000-4,0.000-1.000-3,0.000 1.000-3,-2.000-4.000-4,-3.000-6.000-2,-3.000-6.000-1,-2.000-6.000-3,-1.000-6.000-5,3.000-2.000-6,3.000-3.000-8,4.000-3.000-7,-1.000-4.000-5,-3.000-3.000-4,-3.000-3.000-3,-2.000-2.000-5,-5.000-6.000 0,-2.000-6.000 0,-3.000-6.000 2,-3.000-6.000 0</inkml:trace>
</inkml:ink>
</file>

<file path=ppt/ink/ink5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51:34"/>
    </inkml:context>
    <inkml:brush xml:id="br0">
      <inkml:brushProperty name="width" value="0.0371168665587902" units="cm"/>
      <inkml:brushProperty name="height" value="0.0371168665587902" units="cm"/>
      <inkml:brushProperty name="color" value="#00bff3"/>
      <inkml:brushProperty name="ignorePressure" value="0"/>
    </inkml:brush>
  </inkml:definitions>
  <inkml:trace contextRef="#ctx0" brushRef="#br0">49000.000 40150.000 592,'-40.000'-2.000'15,"23.000"-3.000"8,22.000-3.000 10,22.000-2.000 8,18.000-6.000 3,16.000-6.000-6,15.000-6.000-4,17.000-6.000-5,5.000-2.000-4,-3.000 3.000-2,-3.000 3.000-3,-2.000 4.000-3,-6.000 4.000-1,-6.000 6.000 0,-6.000 7.000-1,-6.000 6.000 0,-9.000 6.000-12,-8.000 6.000-23,-10.000 7.000-23,-9.000 6.000-23</inkml:trace>
</inkml:ink>
</file>

<file path=ppt/ink/ink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2:16"/>
    </inkml:context>
    <inkml:brush xml:id="br0">
      <inkml:brushProperty name="width" value="0.0300905406475067" units="cm"/>
      <inkml:brushProperty name="height" value="0.0300905406475067" units="cm"/>
      <inkml:brushProperty name="color" value="#000000"/>
      <inkml:brushProperty name="ignorePressure" value="0"/>
    </inkml:brush>
  </inkml:definitions>
  <inkml:trace contextRef="#ctx0" brushRef="#br0">44500.000 36850.000 731,'-4.000'-43.000'5,"-5.000"17.000"10,-7.000 15.000 10,-5.000 16.000 10,-9.000 18.000 1,-9.000 22.000-7,-10.000 22.000-8,-8.000 23.000-8,-6.000 10.000-7,1.000 0.000-5,-1.000 0.000-5,1.000 0.000-6,5.000-7.000-3,14.000-11.000-3,11.000-14.000-2,14.000-11.000-2,10.000-12.000 0,9.000-9.000 2,10.000-10.000 4,10.000-8.000 2,7.000-6.000 1,6.000 1.000-1,7.000-1.000 0,6.000 1.000 0,4.000 2.000 3,4.000 7.000 7,3.000 6.000 8,3.000 7.000 8,-5.000 8.000 3,-12.000 14.000-1,-13.000 11.000-1,-12.000 14.000 0,-10.000 5.000-3,-6.000 1.000-2,-6.000-1.000-2,-6.000 1.000-3,-4.000-7.000-2,1.000-12.000-1,-1.000-13.000-1,1.000-12.000-2,-7.000 4.000 1,-12.000 22.000 1,-13.000 22.000-1,-12.000 23.000 2,-2.000 0.000-1,9.000-18.000 1,10.000-19.000 0,10.000-18.000 0,7.000-14.000 0,6.000-5.000 0,7.000-7.000 0,6.000-5.000 1,7.000-4.000 0,10.000 0.000 2,10.000 0.000 1,9.000 0.000 3,1.000 3.000 0,-6.000 6.000 2,-6.000 7.000 2,-6.000 6.000 1,-6.000 4.000 0,-2.000 4.000-2,-3.000 3.000 0,-3.000 3.000-1,-4.000-4.000-2,-3.000-8.000-1,-3.000-10.000-3,-2.000-9.000-2,0.000-23.000-9,7.000-33.000-14,6.000-35.000-15,7.000-34.000-14,4.000-9.000-3,3.000 20.000 9,3.000 18.000 9,4.000 20.000 10,1.000 5.000 2,0.000-6.000-1,0.000-6.000-2,0.000-6.000-3</inkml:trace>
</inkml:ink>
</file>

<file path=ppt/ink/ink5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51:35"/>
    </inkml:context>
    <inkml:brush xml:id="br0">
      <inkml:brushProperty name="width" value="0.0461353808641434" units="cm"/>
      <inkml:brushProperty name="height" value="0.0461353808641434" units="cm"/>
      <inkml:brushProperty name="color" value="#00bff3"/>
      <inkml:brushProperty name="ignorePressure" value="0"/>
    </inkml:brush>
  </inkml:definitions>
  <inkml:trace contextRef="#ctx0" brushRef="#br0">51100.000 39600.000 476,'23.000'-25.000'3,"-3.000"0.000"5,-3.000 0.000 6,-2.000 0.000 5,-1.000 3.000 6,3.000 6.000 8,3.000 7.000 7,4.000 6.000 8,-1.000 9.000-2,-3.000 13.000-9,-3.000 12.000-10,-2.000 13.000-10,-11.000 7.000-7,-15.000 4.000-6,-15.000 3.000-6,-16.000 3.000-5,-8.000 1.000-3,0.000 1.000-1,0.000-1.000 0,0.000 1.000 0,3.000-3.000 0,6.000-2.000 2,7.000-3.000 1,6.000-3.000 1,7.000-4.000 4,10.000-3.000 3,10.000-3.000 4,9.000-2.000 5,10.000-3.000 3,14.000 1.000 3,11.000-1.000 3,14.000 1.000 2,5.000-1.000 2,1.000 1.000-2,-1.000-1.000-2,1.000 1.000 0,-6.000 1.000-1,-8.000 3.000 1,-10.000 3.000 0,-9.000 4.000 0,-12.000 5.000 0,-11.000 10.000-4,-14.000 10.000-3,-11.000 9.000-3,-17.000 7.000-4,-18.000 7.000-4,-19.000 6.000-3,-18.000 7.000-6,-9.000-4.000-1,4.000-12.000 0,3.000-13.000 1,3.000-12.000-1,6.000-12.000-5,9.000-8.000-11,10.000-10.000-11,10.000-9.000-12</inkml:trace>
</inkml:ink>
</file>

<file path=ppt/ink/ink5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2:51:35"/>
    </inkml:context>
    <inkml:brush xml:id="br0">
      <inkml:brushProperty name="width" value="0.0372025184333324" units="cm"/>
      <inkml:brushProperty name="height" value="0.0372025184333324" units="cm"/>
      <inkml:brushProperty name="color" value="#00bff3"/>
      <inkml:brushProperty name="ignorePressure" value="0"/>
    </inkml:brush>
  </inkml:definitions>
  <inkml:trace contextRef="#ctx0" brushRef="#br0">52200.000 37850.000 591,'25.000'-24.000'2,"0.000"4.000"5,0.000 3.000 3,0.000 3.000 6,0.000 3.000 1,0.000 3.000 0,0.000 3.000 0,0.000 4.000 0,7.000 1.000 4,17.000 0.000 10,15.000 0.000 8,16.000 0.000 11,7.000 1.000 0,1.000 4.000-9,-1.000 3.000-8,1.000 3.000-8,-6.000 1.000-11,-8.000 1.000-13,-10.000-1.000-13,-9.000 1.000-13</inkml:trace>
</inkml:ink>
</file>

<file path=ppt/ink/ink5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1:40"/>
    </inkml:context>
    <inkml:brush xml:id="br0">
      <inkml:brushProperty name="width" value="0.026447331532836" units="cm"/>
      <inkml:brushProperty name="height" value="0.026447331532836" units="cm"/>
      <inkml:brushProperty name="color" value="#000000"/>
      <inkml:brushProperty name="ignorePressure" value="0"/>
    </inkml:brush>
  </inkml:definitions>
  <inkml:trace contextRef="#ctx0" brushRef="#br0">85000.000 24300.000 831,'-63.000'-7.000'8,"-24.000"-11.000"15,-26.000-14.000 15,-24.000-11.000 15,7.000-6.000-11,41.000 4.000-38,40.000 3.000-36,42.000 3.000-39</inkml:trace>
</inkml:ink>
</file>

<file path=ppt/ink/ink5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1:59"/>
    </inkml:context>
    <inkml:brush xml:id="br0">
      <inkml:brushProperty name="width" value="0.0408496409654617" units="cm"/>
      <inkml:brushProperty name="height" value="0.0408496409654617" units="cm"/>
      <inkml:brushProperty name="color" value="#000000"/>
      <inkml:brushProperty name="ignorePressure" value="0"/>
    </inkml:brush>
  </inkml:definitions>
  <inkml:trace contextRef="#ctx0" brushRef="#br0">86850.000 19950.000 538,'-19.000'-43.000'92,"13.000"17.000"-18,12.000 15.000-17,13.000 16.000-18,12.000 12.000-8,13.000 9.000-1,12.000 10.000 0,13.000 10.000 0,4.000 4.000-3,-3.000 0.000-7,-3.000 0.000-5,-2.000 0.000-6,-6.000-4.000-4,-6.000-5.000-3,-6.000-7.000-1,-6.000-5.000-3,-6.000-3.000-5,-2.000 4.000-8,-3.000 3.000-7,-3.000 3.000-8,-12.000 3.000-11,-18.000 3.000-13,-19.000 3.000-15,-18.000 4.000-14,-7.000-4.000 2,6.000-9.000 18,7.000-10.000 18,6.000-8.000 18</inkml:trace>
</inkml:ink>
</file>

<file path=ppt/ink/ink5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1:59"/>
    </inkml:context>
    <inkml:brush xml:id="br0">
      <inkml:brushProperty name="width" value="0.0367925278842449" units="cm"/>
      <inkml:brushProperty name="height" value="0.0367925278842449" units="cm"/>
      <inkml:brushProperty name="color" value="#000000"/>
      <inkml:brushProperty name="ignorePressure" value="0"/>
    </inkml:brush>
  </inkml:definitions>
  <inkml:trace contextRef="#ctx0" brushRef="#br0">86700.000 20850.000 597,'-91.000'23.000'4,"19.000"-3.000"6,19.000-3.000 8,19.000-2.000 6,23.000 0.000 7,28.000 7.000 7,28.000 6.000 7,29.000 7.000 7,11.000-1.000-1,-2.000-6.000-8,-3.000-6.000-7,-3.000-6.000-9,-6.000-4.000-9,-5.000 1.000-13,-7.000-1.000-10,-5.000 1.000-12,-8.000 1.000-9,-5.000 3.000-6,-7.000 3.000-7,-5.000 4.000-5,-9.000 1.000-5,-9.000 0.000-1,-10.000 0.000-2,-8.000 0.000-1,-8.000-2.000 4,-2.000-3.000 9,-3.000-3.000 11,-3.000-2.000 10</inkml:trace>
</inkml:ink>
</file>

<file path=ppt/ink/ink5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1:59"/>
    </inkml:context>
    <inkml:brush xml:id="br0">
      <inkml:brushProperty name="width" value="0.0368115715682507" units="cm"/>
      <inkml:brushProperty name="height" value="0.0368115715682507" units="cm"/>
      <inkml:brushProperty name="color" value="#000000"/>
      <inkml:brushProperty name="ignorePressure" value="0"/>
    </inkml:brush>
  </inkml:definitions>
  <inkml:trace contextRef="#ctx0" brushRef="#br0">85550.000 21550.000 597,'-179.000'21.000'4,"45.000"-5.000"9,43.000-7.000 7,45.000-5.000 9,41.000-4.000 5,41.000 0.000 3,40.000 0.000 2,42.000 0.000 3,24.000-2.000-2,9.000-3.000-8,10.000-3.000-7,10.000-2.000-8,5.000-3.000-4,4.000 1.000 0,3.000-1.000 0,3.000 1.000 0,-5.000 2.000-3,-12.000 7.000-4,-13.000 6.000-3,-12.000 7.000-5,-9.000 4.000-7,-2.000 3.000-7,-3.000 3.000-10,-3.000 4.000-8,-10.000-3.000-5,-16.000-5.000-4,-15.000-7.000-2,-15.000-5.000-3,-14.000-4.000 1,-8.000 0.000 2,-10.000 0.000 3,-9.000 0.000 3</inkml:trace>
</inkml:ink>
</file>

<file path=ppt/ink/ink5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2:00"/>
    </inkml:context>
    <inkml:brush xml:id="br0">
      <inkml:brushProperty name="width" value="0.0348950438201427" units="cm"/>
      <inkml:brushProperty name="height" value="0.0348950438201427" units="cm"/>
      <inkml:brushProperty name="color" value="#000000"/>
      <inkml:brushProperty name="ignorePressure" value="0"/>
    </inkml:brush>
  </inkml:definitions>
  <inkml:trace contextRef="#ctx0" brushRef="#br0">86900.000 20800.000 630,'-25.000'-61.000'37,"0.000"28.000"2,0.000 28.000 4,0.000 29.000 2,-8.000 22.000-2,-16.000 20.000-9,-15.000 18.000-7,-15.000 20.000-8,-14.000 14.000-5,-8.000 14.000 2,-10.000 11.000-1,-9.000 14.000 1,-1.000 2.000-3,10.000-6.000-6,10.000-6.000-6,9.000-6.000-5,10.000-9.000-7,14.000-8.000-7,11.000-10.000-8,14.000-9.000-7,8.000-12.000-5,7.000-11.000-2,6.000-14.000-2,7.000-11.000-3,7.000-15.000 0,9.000-16.000 4,10.000-15.000 2,10.000-15.000 3</inkml:trace>
</inkml:ink>
</file>

<file path=ppt/ink/ink5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2:00"/>
    </inkml:context>
    <inkml:brush xml:id="br0">
      <inkml:brushProperty name="width" value="0.0338308848440647" units="cm"/>
      <inkml:brushProperty name="height" value="0.0338308848440647" units="cm"/>
      <inkml:brushProperty name="color" value="#000000"/>
      <inkml:brushProperty name="ignorePressure" value="0"/>
    </inkml:brush>
  </inkml:definitions>
  <inkml:trace contextRef="#ctx0" brushRef="#br0">86450.000 21950.000 650,'42.000'25.000'18,"-16.000"0.000"-7,-15.000 0.000-6,-15.000 0.000-7,-11.000 3.000 1,-2.000 6.000 10,-3.000 7.000 10,-3.000 6.000 10,-1.000 4.000 7,4.000 4.000 2,3.000 3.000 2,3.000 3.000 3,-1.000 4.000-3,-2.000 7.000-10,-3.000 6.000-11,-3.000 7.000-9,-2.000 0.000-6,0.000-2.000-3,0.000-3.000-2,0.000-3.000-3,3.000-7.000-7,6.000-9.000-12,7.000-10.000-12,6.000-8.000-12</inkml:trace>
</inkml:ink>
</file>

<file path=ppt/ink/ink5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2:00"/>
    </inkml:context>
    <inkml:brush xml:id="br0">
      <inkml:brushProperty name="width" value="0.0397410877048969" units="cm"/>
      <inkml:brushProperty name="height" value="0.0397410877048969" units="cm"/>
      <inkml:brushProperty name="color" value="#000000"/>
      <inkml:brushProperty name="ignorePressure" value="0"/>
    </inkml:brush>
  </inkml:definitions>
  <inkml:trace contextRef="#ctx0" brushRef="#br0">86600.000 21900.000 553,'70.000'-135.000'0,"-9.000"32.000"-1,-10.000 31.000 1,-8.000 32.000-1,-6.000 16.000 2,1.000 4.000 5,-1.000 3.000 3,1.000 3.000 5,-1.000 4.000 0,1.000 7.000-3,-1.000 6.000-2,1.000 7.000-3,-3.000 4.000-1,-2.000 3.000 0,-3.000 3.000 2,-3.000 4.000-1,-4.000 4.000 2,-3.000 6.000 0,-3.000 7.000 1,-2.000 6.000 2,-5.000 4.000 0,-2.000 4.000 2,-3.000 3.000 2,-3.000 3.000 2,-2.000 4.000 1,0.000 7.000 1,0.000 6.000 2,0.000 7.000 1,0.000 5.000 1,0.000 7.000-1,0.000 6.000-2,0.000 7.000 0,-2.000 0.000-1,-3.000-2.000-3,-3.000-3.000-1,-2.000-3.000-1,-1.000-4.000-3,3.000-3.000-2,3.000-3.000-2,4.000-2.000-3,-1.000-6.000-1,-3.000-6.000-2,-3.000-6.000-2,-2.000-6.000-1,-8.000-16.000-7,-8.000-25.000-13,-10.000-25.000-12,-9.000-25.000-13,-4.000-25.000-4,4.000-25.000 6,3.000-25.000 6,3.000-25.000 5,4.000-11.000 6,7.000 3.000 7,6.000 3.000 7,7.000 4.000 7,4.000 5.000 3,3.000 10.000-1,3.000 10.000-1,4.000 9.000-1,2.000 10.000 3,4.000 14.000 5,3.000 11.000 8,3.000 14.000 5,4.000 8.000 5,7.000 7.000 1,6.000 6.000 3,7.000 7.000 1,-1.000 18.000-1,-6.000 31.000-5,-6.000 32.000-5,-6.000 31.000-5,-13.000 17.000-3,-19.000 3.000-2,-18.000 3.000-2,-19.000 4.000-1,-8.000-6.000-1,3.000-11.000-1,3.000-14.000 0,4.000-11.000-2,2.000-12.000 1,4.000-9.000 1,3.000-10.000 2,3.000-8.000 0,17.000-14.000-4,31.000-15.000-13,32.000-15.000-12,31.000-16.000-13,15.000-15.000-3,1.000-11.000 4,-1.000-14.000 4,1.000-11.000 5,-6.000-4.000 4,-8.000 6.000 4,-10.000 7.000 5,-9.000 6.000 5</inkml:trace>
</inkml:ink>
</file>

<file path=ppt/ink/ink5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2:01"/>
    </inkml:context>
    <inkml:brush xml:id="br0">
      <inkml:brushProperty name="width" value="0.0385621264576912" units="cm"/>
      <inkml:brushProperty name="height" value="0.0385621264576912" units="cm"/>
      <inkml:brushProperty name="color" value="#000000"/>
      <inkml:brushProperty name="ignorePressure" value="0"/>
    </inkml:brush>
  </inkml:definitions>
  <inkml:trace contextRef="#ctx0" brushRef="#br0">89250.000 20850.000 570,'-25.000'123.000'132,"0.000"-3.000"-30,0.000-3.000-31,0.000-2.000-31,0.000 0.000-16,0.000 7.000-4,0.000 6.000-4,0.000 7.000-3,-4.000 4.000-4,-5.000 3.000-6,-7.000 3.000-7,-5.000 4.000-4,-1.000-7.000-6,6.000-16.000-4,7.000-15.000-5,6.000-15.000-3,4.000-17.000-2,4.000-15.000-1,3.000-15.000 1,3.000-16.000-1,3.000-18.000-4,3.000-18.000-7,3.000-19.000-9,4.000-18.000-8</inkml:trace>
</inkml:ink>
</file>

<file path=ppt/ink/ink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2:17"/>
    </inkml:context>
    <inkml:brush xml:id="br0">
      <inkml:brushProperty name="width" value="0.035974808037281" units="cm"/>
      <inkml:brushProperty name="height" value="0.035974808037281" units="cm"/>
      <inkml:brushProperty name="color" value="#000000"/>
      <inkml:brushProperty name="ignorePressure" value="0"/>
    </inkml:brush>
  </inkml:definitions>
  <inkml:trace contextRef="#ctx0" brushRef="#br0">45650.000 36350.000 611,'31.000'-58.000'1,"13.000"-16.000"0,12.000-15.000 2,13.000-15.000 0,2.000 4.000 3,-5.000 25.000 6,-7.000 25.000 4,-5.000 25.000 5,-6.000 17.000 5,-3.000 9.000 7,-3.000 10.000 6,-2.000 10.000 6,-6.000 11.000-3,-6.000 17.000-10,-6.000 15.000-10,-6.000 16.000-12,-12.000 15.000-8,-15.000 16.000-8,-15.000 15.000-7,-16.000 17.000-9,-12.000 5.000-4,-5.000-3.000-1,-7.000-3.000-2,-5.000-2.000-2,-3.000-12.000 0,4.000-19.000 1,3.000-18.000 1,3.000-19.000 0,1.000-16.000 1,1.000-12.000 0,-1.000-13.000 1,1.000-12.000 0,2.000-12.000 3,7.000-8.000 6,6.000-10.000 5,7.000-9.000 5,5.000-5.000 3,7.000 0.000 1,6.000 0.000 2,7.000 0.000 0,5.000 1.000 6,7.000 4.000 11,6.000 3.000 11,7.000 3.000 10,2.000 9.000 6,1.000 16.000 2,-1.000 15.000 1,1.000 17.000 1,-3.000 16.000-2,-2.000 19.000-6,-3.000 19.000-7,-3.000 19.000-5,-6.000 13.000-6,-5.000 10.000-3,-7.000 10.000-3,-5.000 9.000-4,-6.000-1.000-1,-3.000-8.000 0,-3.000-10.000 1,-2.000-9.000 1,0.000-15.000-5,7.000-18.000-11,6.000-19.000-10,7.000-18.000-12,4.000-20.000-4,3.000-18.000-1,3.000-19.000 1,4.000-18.000 0,10.000-29.000 1,19.000-37.000 2,19.000-38.000 1,19.000-37.000 1,15.000-19.000 3,13.000 0.000 3,12.000 0.000 3,13.000 0.000 4,1.000 12.000 3,-9.000 26.000 3,-10.000 24.000 2,-8.000 26.000 2,-9.000 19.000 7,-6.000 17.000 10,-6.000 15.000 9,-6.000 16.000 10,-10.000 18.000 5,-12.000 22.000 1,-13.000 22.000 1,-12.000 23.000 1,-16.000 11.000-3,-19.000 4.000-5,-18.000 3.000-6,-19.000 3.000-5,-7.000-2.000-9,7.000-6.000-9,6.000-6.000-11,7.000-6.000-11,4.000-10.000-5,3.000-12.000-4,3.000-13.000-1,4.000-12.000-4,11.000-16.000 1,23.000-19.000 4,22.000-18.000 3,22.000-19.000 3,8.000-5.000 4,-2.000 9.000 2,-3.000 10.000 3,-3.000 10.000 2,-2.000 4.000 3,0.000 0.000 6,0.000 0.000 5,0.000 0.000 5,-8.000 7.000 2,-16.000 17.000-4,-15.000 15.000-2,-15.000 16.000-2,-18.000 16.000-2,-19.000 20.000 0,-18.000 18.000-1,-19.000 20.000 0,-13.000 10.000 1,-6.000 3.000 0,-6.000 3.000 1,-6.000 4.000 1,-4.000-4.000 0,1.000-9.000 0,-1.000-10.000-2,1.000-8.000 0,4.000-11.000 2,9.000-8.000 5,10.000-10.000 6,10.000-9.000 4,10.000-10.000 5,13.000-9.000 2,12.000-10.000 1,13.000-8.000 2,13.000-8.000 0,17.000-2.000-4,15.000-3.000-3,16.000-3.000-3,20.000-10.000-4,25.000-16.000-1,25.000-15.000-3,25.000-15.000-1,12.000-9.000-4,1.000 1.000-6,-1.000-1.000-4,1.000 1.000-5,-7.000 2.000-4,-12.000 7.000-3,-13.000 6.000-3,-12.000 7.000-3,-13.000 7.000-2,-12.000 9.000 0,-13.000 10.000 0,-12.000 10.000-1,-16.000 4.000-2,-19.000 0.000-5,-18.000 0.000-5,-19.000 0.000-4,-12.000-5.000 0,-2.000-9.000 7,-3.000-10.000 6,-3.000-8.000 7,-1.000-6.000 4,4.000 1.000 4,3.000-1.000 2,3.000 1.000 2,4.000 1.000 7,7.000 3.000 8,6.000 3.000 8,7.000 4.000 8,5.000 8.000 9,7.000 17.000 7,6.000 15.000 6,7.000 16.000 8,0.000 12.000 0,-2.000 9.000-8,-3.000 10.000-8,-3.000 10.000-7,-9.000 7.000-7,-11.000 6.000-6,-14.000 7.000-5,-11.000 6.000-5,-14.000 6.000-7,-11.000 6.000-8,-14.000 7.000-9,-11.000 6.000-8,-3.000-4.000-7,10.000-11.000-4,10.000-14.000-5,9.000-11.000-4,10.000-15.000 1,14.000-16.000 7,11.000-15.000 7,14.000-15.000 7</inkml:trace>
</inkml:ink>
</file>

<file path=ppt/ink/ink5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2:02"/>
    </inkml:context>
    <inkml:brush xml:id="br0">
      <inkml:brushProperty name="width" value="0.0456450320780277" units="cm"/>
      <inkml:brushProperty name="height" value="0.0456450320780277" units="cm"/>
      <inkml:brushProperty name="color" value="#000000"/>
      <inkml:brushProperty name="ignorePressure" value="0"/>
    </inkml:brush>
  </inkml:definitions>
  <inkml:trace contextRef="#ctx0" brushRef="#br0">89700.000 20500.000 481,'78.000'-49.000'0,"6.000"4.000"0,7.000 3.000-1,6.000 3.000 0,-1.000 6.000 0,-5.000 9.000 1,-7.000 10.000 1,-5.000 10.000 1,-8.000 4.000 1,-5.000 0.000-1,-7.000 0.000 1,-5.000 0.000-1,-6.000 1.000 1,-3.000 4.000 0,-3.000 3.000 0,-2.000 3.000 1,-3.000-1.000 0,1.000-2.000 0,-1.000-3.000-1,1.000-3.000 0,-3.000-2.000 1,-2.000 0.000 2,-3.000 0.000 1,-3.000 0.000 3,-2.000 3.000 1,0.000 6.000 0,0.000 7.000 1,0.000 6.000 0,0.000 6.000 3,0.000 6.000 3,0.000 7.000 4,0.000 6.000 4,-4.000 3.000 1,-5.000 0.000-3,-7.000 0.000-2,-5.000 0.000-4,-4.000 3.000 0,0.000 6.000-1,0.000 7.000 1,0.000 6.000 0,-2.000 7.000 0,-3.000 10.000-2,-3.000 10.000-1,-2.000 9.000 0,-3.000 6.000-2,1.000 3.000-2,-1.000 3.000 0,1.000 4.000-1,1.000 2.000-1,3.000 4.000 1,3.000 3.000-1,4.000 3.000 0,-1.000-2.000 0,-3.000-6.000-3,-3.000-6.000-3,-2.000-6.000-1,-1.000-7.000-3,3.000-6.000-2,3.000-6.000-1,4.000-6.000-2,-1.000-7.000-1,-3.000-6.000-1,-3.000-6.000-1,-2.000-6.000 0,-6.000-9.000-2,-6.000-8.000-3,-6.000-10.000-3,-6.000-9.000-3,-7.000-13.000-3,-6.000-16.000-4,-6.000-15.000-3,-6.000-15.000-3,2.000-14.000 0,14.000-8.000 4,11.000-10.000 4,14.000-9.000 4,5.000 1.000 3,1.000 13.000 2,-1.000 12.000 4,1.000 13.000 1,1.000-12.000 2,3.000-33.000-2,3.000-35.000-2,4.000-34.000-2,-1.000-32.000-2,-3.000-28.000-4,-3.000-28.000-3,-2.000-27.000-4,-3.000 3.000 0,1.000 39.000 6,-1.000 36.000 4,1.000 39.000 6,-1.000 27.000 3,1.000 19.000 2,-1.000 19.000 2,1.000 19.000 2,-1.000 13.000 3,1.000 10.000 4,-1.000 10.000 5,1.000 9.000 4,1.000 13.000 8,3.000 20.000 14,3.000 18.000 12,4.000 20.000 13,-3.000 8.000 1,-5.000 1.000-11,-7.000-1.000-13,-5.000 1.000-12,-9.000 2.000-7,-9.000 7.000-4,-10.000 6.000-4,-8.000 7.000-4,-6.000 4.000-3,1.000 3.000-2,-1.000 3.000-2,1.000 4.000-2,1.000-3.000-3,3.000-5.000-1,3.000-7.000-2,4.000-5.000-2,4.000-11.000-1,6.000-11.000 1,7.000-14.000-1,6.000-11.000 1,21.000-25.000-3,39.000-33.000-5,36.000-35.000-4,39.000-34.000-6,16.000-15.000 0,-3.000 7.000 5,-3.000 6.000 6,-2.000 7.000 5,-11.000 8.000 4,-15.000 14.000 3,-15.000 11.000 3,-16.000 14.000 4,-13.000 13.000 5,-9.000 16.000 7,-10.000 15.000 8,-8.000 17.000 8,-14.000 13.000 1,-15.000 13.000-4,-15.000 12.000-3,-16.000 13.000-5,-12.000 10.000-2,-5.000 10.000-2,-7.000 10.000-2,-5.000 9.000-2,-1.000-1.000-2,6.000-8.000-3,7.000-10.000-2,6.000-9.000-3,6.000-12.000-3,6.000-11.000-3,7.000-14.000-2,6.000-11.000-4,9.000-22.000-4,13.000-27.000-5,12.000-28.000-7,13.000-28.000-6,13.000-17.000-1,17.000-2.000 4,15.000-3.000 3,16.000-3.000 4,1.000 7.000 4,-12.000 19.000 6,-13.000 19.000 5,-12.000 19.000 6,-10.000 13.000 6,-6.000 10.000 4,-6.000 10.000 5,-6.000 9.000 5,-9.000 9.000 2,-8.000 9.000-1,-10.000 10.000 0,-9.000 10.000 0,-10.000 8.000-1,-9.000 10.000 1,-10.000 10.000 0,-8.000 9.000 1,-3.000 1.000-2,7.000-6.000-2,6.000-6.000-4,7.000-6.000-2,2.000-9.000-4,1.000-8.000-1,-1.000-10.000-4,1.000-9.000-1,13.000-9.000-5,29.000-5.000-6,28.000-7.000-5,28.000-5.000-6,10.000-6.000-1,-5.000-3.000 7,-7.000-3.000 4,-5.000-2.000 7,-8.000-1.000 2,-5.000 3.000 1,-7.000 3.000 1,-5.000 4.000 0,-19.000 8.000 2,-27.000 17.000 3,-28.000 15.000 2,-28.000 16.000 4,-17.000 7.000-1,-2.000 1.000-3,-3.000-1.000-3,-3.000 1.000-3,-2.000-4.000-2,0.000-6.000 1,0.000-6.000-1,0.000-6.000 1,3.000-2.000 0,6.000 3.000 3,7.000 3.000 1,6.000 4.000 3,6.000-3.000 2,6.000-5.000 3,7.000-7.000 3,6.000-5.000 2,23.000-8.000 3,41.000-5.000 2,40.000-7.000 0,42.000-5.000 2,21.000-9.000-2,3.000-9.000-4,3.000-10.000-4,4.000-8.000-5,-3.000-4.000-8,-5.000 3.000-11,-7.000 3.000-11,-5.000 4.000-11,-12.000 2.000-7,-16.000 4.000-3,-15.000 3.000-4,-15.000 3.000-4</inkml:trace>
</inkml:ink>
</file>

<file path=ppt/ink/ink5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2:04"/>
    </inkml:context>
    <inkml:brush xml:id="br0">
      <inkml:brushProperty name="width" value="0.0222668424248695" units="cm"/>
      <inkml:brushProperty name="height" value="0.0222668424248695" units="cm"/>
      <inkml:brushProperty name="color" value="#000000"/>
      <inkml:brushProperty name="ignorePressure" value="0"/>
    </inkml:brush>
  </inkml:definitions>
  <inkml:trace contextRef="#ctx0" brushRef="#br0">92850.000 22900.000 988,'43.000'46.000'12,"-11.000"-5.000"-20,-14.000-7.000-19,-11.000-5.000-20</inkml:trace>
</inkml:ink>
</file>

<file path=ppt/ink/ink5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2:05"/>
    </inkml:context>
    <inkml:brush xml:id="br0">
      <inkml:brushProperty name="width" value="0.0268964488059282" units="cm"/>
      <inkml:brushProperty name="height" value="0.0268964488059282" units="cm"/>
      <inkml:brushProperty name="color" value="#000000"/>
      <inkml:brushProperty name="ignorePressure" value="0"/>
    </inkml:brush>
  </inkml:definitions>
  <inkml:trace contextRef="#ctx0" brushRef="#br0">92650.000 23500.000 817,'-19.000'23.000'50,"13.000"-3.000"-7,12.000-3.000-8,13.000-2.000-6,6.000-5.000-10,0.000-2.000-13,0.000-3.000-12,0.000-3.000-14,0.000-1.000-10,0.000 4.000-9,0.000 3.000-9,0.000 3.000-8</inkml:trace>
</inkml:ink>
</file>

<file path=ppt/ink/ink5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2:05"/>
    </inkml:context>
    <inkml:brush xml:id="br0">
      <inkml:brushProperty name="width" value="0.035992331802845" units="cm"/>
      <inkml:brushProperty name="height" value="0.035992331802845" units="cm"/>
      <inkml:brushProperty name="color" value="#000000"/>
      <inkml:brushProperty name="ignorePressure" value="0"/>
    </inkml:brush>
  </inkml:definitions>
  <inkml:trace contextRef="#ctx0" brushRef="#br0">95800.000 20400.000 611,'53.000'-22.000'89,"6.000"6.000"-15,7.000 7.000-15,6.000 6.000-16,4.000 3.000-9,4.000 0.000-4,3.000 0.000-4,3.000 0.000-5,-2.000 3.000-8,-6.000 6.000-17,-6.000 7.000-15,-6.000 6.000-15,-10.000 4.000-8,-12.000 4.000-1,-13.000 3.000-1,-12.000 3.000-1,-10.000-1.000 0,-6.000-2.000 1,-6.000-3.000 0,-6.000-3.000 0</inkml:trace>
</inkml:ink>
</file>

<file path=ppt/ink/ink5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2:05"/>
    </inkml:context>
    <inkml:brush xml:id="br0">
      <inkml:brushProperty name="width" value="0.0401577465236187" units="cm"/>
      <inkml:brushProperty name="height" value="0.0401577465236187" units="cm"/>
      <inkml:brushProperty name="color" value="#000000"/>
      <inkml:brushProperty name="ignorePressure" value="0"/>
    </inkml:brush>
  </inkml:definitions>
  <inkml:trace contextRef="#ctx0" brushRef="#br0">95300.000 21250.000 547,'-91.000'23.000'23,"19.000"-3.000"-2,19.000-3.000-1,19.000-2.000-2,10.000-1.000 0,4.000 3.000-1,3.000 3.000-2,3.000 4.000 0,1.000 7.000 3,1.000 13.000 6,-1.000 12.000 6,1.000 13.000 7,-1.000 12.000 2,1.000 13.000-4,-1.000 12.000-3,1.000 13.000-2,-1.000 4.000-6,1.000-3.000-6,-1.000-3.000-6,1.000-2.000-6,-1.000-8.000-6,1.000-8.000-5,-1.000-10.000-6,1.000-9.000-5</inkml:trace>
</inkml:ink>
</file>

<file path=ppt/ink/ink5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2:06"/>
    </inkml:context>
    <inkml:brush xml:id="br0">
      <inkml:brushProperty name="width" value="0.0480799190700054" units="cm"/>
      <inkml:brushProperty name="height" value="0.0480799190700054" units="cm"/>
      <inkml:brushProperty name="color" value="#000000"/>
      <inkml:brushProperty name="ignorePressure" value="0"/>
    </inkml:brush>
  </inkml:definitions>
  <inkml:trace contextRef="#ctx0" brushRef="#br0">95150.000 21550.000 457,'225.000'-4.000'64,"0.000"-5.000"-12,0.000-7.000-12,0.000-5.000-12,-13.000-3.000-11,-24.000 4.000-8,-26.000 3.000-9,-24.000 3.000-8,-23.000 3.000-4,-18.000 3.000 1,-19.000 3.000 2,-18.000 4.000 2,-15.000 5.000 1,-9.000 10.000 3,-10.000 10.000 1,-8.000 9.000 3,-9.000 7.000 0,-6.000 7.000 0,-6.000 6.000-2,-6.000 7.000-1,-6.000 0.000 6,-2.000-2.000 13,-3.000-3.000 14,-3.000-3.000 14,-2.000 1.000 3,0.000 6.000-5,0.000 7.000-6,0.000 6.000-5,0.000 4.000-5,0.000 4.000-3,0.000 3.000-5,0.000 3.000-3,-2.000-1.000-2,-3.000-2.000-3,-3.000-3.000-3,-2.000-3.000-1,-5.000-6.000-3,-2.000-5.000-1,-3.000-7.000-2,-3.000-5.000-3,-2.000-6.000-3,0.000-3.000-4,0.000-3.000-5,0.000-2.000-5,-2.000-8.000-2,-3.000-8.000 1,-3.000-10.000 1,-2.000-9.000 0,0.000-10.000-1,7.000-9.000-3,6.000-10.000-4,7.000-8.000-3,5.000-23.000-1,7.000-34.000 3,6.000-35.000 2,7.000-33.000 3,10.000-28.000-2,16.000-18.000-7,15.000-19.000-8,17.000-18.000-7,8.000 0.000 1,4.000 23.000 9,3.000 22.000 9,3.000 22.000 9,-4.000 26.000 6,-8.000 31.000 3,-10.000 32.000 2,-9.000 31.000 4,-16.000 32.000 11,-22.000 35.000 18,-22.000 35.000 21,-21.000 34.000 18,-17.000 18.000 4,-8.000 4.000-12,-10.000 3.000-11,-9.000 3.000-12,-5.000 3.000-9,0.000 3.000-7,0.000 3.000-6,0.000 4.000-6,3.000-1.000-6,6.000-3.000-6,7.000-3.000-5,6.000-2.000-6,7.000-11.000-2,10.000-15.000 3,10.000-15.000 2,9.000-16.000 1</inkml:trace>
</inkml:ink>
</file>

<file path=ppt/ink/ink5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2:06"/>
    </inkml:context>
    <inkml:brush xml:id="br0">
      <inkml:brushProperty name="width" value="0.0331564210355282" units="cm"/>
      <inkml:brushProperty name="height" value="0.0331564210355282" units="cm"/>
      <inkml:brushProperty name="color" value="#000000"/>
      <inkml:brushProperty name="ignorePressure" value="0"/>
    </inkml:brush>
  </inkml:definitions>
  <inkml:trace contextRef="#ctx0" brushRef="#br0">95400.000 22050.000 663,'46.000'26.000'13,"-5.000"4.000"1,-7.000 3.000 3,-5.000 3.000 1,-4.000 1.000 3,0.000 1.000 5,0.000-1.000 4,0.000 1.000 5,1.000 1.000-1,4.000 3.000-5,3.000 3.000-5,3.000 4.000-6,-2.000 1.000-3,-6.000 0.000 0,-6.000 0.000-1,-6.000 0.000-1,-2.000-5.000-14,3.000-9.000-30,3.000-10.000-30,4.000-8.000-29</inkml:trace>
</inkml:ink>
</file>

<file path=ppt/ink/ink5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2:06"/>
    </inkml:context>
    <inkml:brush xml:id="br0">
      <inkml:brushProperty name="width" value="0.035961989313364" units="cm"/>
      <inkml:brushProperty name="height" value="0.035961989313364" units="cm"/>
      <inkml:brushProperty name="color" value="#000000"/>
      <inkml:brushProperty name="ignorePressure" value="0"/>
    </inkml:brush>
  </inkml:definitions>
  <inkml:trace contextRef="#ctx0" brushRef="#br0">96700.000 20900.000 611,'20.000'-21.000'6,"-9.000"10.000"11,-10.000 10.000 12,-8.000 9.000 12,-8.000 10.000 4,-2.000 14.000-2,-3.000 11.000-1,-3.000 14.000-3,-9.000 11.000-4,-11.000 14.000-5,-14.000 11.000-5,-11.000 14.000-7,-7.000 3.000-6,0.000-2.000-5,0.000-3.000-8,0.000-3.000-6,3.000-6.000-7,6.000-5.000-9,7.000-7.000-8,6.000-5.000-8,7.000-11.000-4,10.000-11.000 1,10.000-14.000 1,9.000-11.000 0</inkml:trace>
</inkml:ink>
</file>

<file path=ppt/ink/ink5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2:06"/>
    </inkml:context>
    <inkml:brush xml:id="br0">
      <inkml:brushProperty name="width" value="0.0307018887251616" units="cm"/>
      <inkml:brushProperty name="height" value="0.0307018887251616" units="cm"/>
      <inkml:brushProperty name="color" value="#000000"/>
      <inkml:brushProperty name="ignorePressure" value="0"/>
    </inkml:brush>
  </inkml:definitions>
  <inkml:trace contextRef="#ctx0" brushRef="#br0">96150.000 21900.000 716,'26.000'48.000'21,"4.000"-3.000"2,3.000-3.000 3,3.000-2.000 2,1.000-3.000 2,1.000 1.000-1,-1.000-1.000 0,1.000 1.000-1,1.000-3.000-2,3.000-2.000-6,3.000-3.000-6,4.000-3.000-4,-1.000-6.000-11,-3.000-5.000-12,-3.000-7.000-13,-2.000-5.000-13,-5.000-4.000-9,-2.000 0.000-2,-3.000 0.000-3,-3.000 0.000-3</inkml:trace>
</inkml:ink>
</file>

<file path=ppt/ink/ink5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2:06"/>
    </inkml:context>
    <inkml:brush xml:id="br0">
      <inkml:brushProperty name="width" value="0.0382228344678879" units="cm"/>
      <inkml:brushProperty name="height" value="0.0382228344678879" units="cm"/>
      <inkml:brushProperty name="color" value="#000000"/>
      <inkml:brushProperty name="ignorePressure" value="0"/>
    </inkml:brush>
  </inkml:definitions>
  <inkml:trace contextRef="#ctx0" brushRef="#br0">98350.000 20200.000 575,'-2.000'-55.000'69,"-3.000"41.000"-5,-3.000 40.000-4,-2.000 42.000-4,-9.000 22.000-7,-12.000 7.000-8,-13.000 6.000-9,-12.000 7.000-8,-7.000 2.000-7,1.000 1.000-8,-1.000-1.000-6,1.000 1.000-6,-3.000-3.000-8,-2.000-2.000-7,-3.000-3.000-7,-3.000-3.000-7,2.000-9.000-3,10.000-11.000 2,10.000-14.000 3,9.000-11.000 2</inkml:trace>
</inkml:ink>
</file>

<file path=ppt/ink/ink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1:39"/>
    </inkml:context>
    <inkml:brush xml:id="br0">
      <inkml:brushProperty name="width" value="0.041583314538002" units="cm"/>
      <inkml:brushProperty name="height" value="0.041583314538002" units="cm"/>
      <inkml:brushProperty name="color" value="#000000"/>
      <inkml:brushProperty name="ignorePressure" value="0"/>
    </inkml:brush>
  </inkml:definitions>
  <inkml:trace contextRef="#ctx0" brushRef="#br0">36700.000 10550.000 529,'-22.000'-13.000'38,"6.000"26.000"7,7.000 24.000 8,6.000 26.000 6,3.000 13.000-1,0.000 4.000-10,0.000 3.000-10,0.000 3.000-9,0.000 4.000-8,0.000 7.000-4,0.000 6.000-4,0.000 7.000-4,0.000 2.000-1,0.000 1.000 0,0.000-1.000 1,0.000 1.000 2,-2.000-3.000-5,-3.000-2.000-8,-3.000-3.000-9,-2.000-3.000-9,-3.000-9.000-3,1.000-11.000 4,-1.000-14.000 3,1.000-11.000 4,-1.000-22.000-9,1.000-27.000-21,-1.000-28.000-22,1.000-28.000-20</inkml:trace>
</inkml:ink>
</file>

<file path=ppt/ink/ink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2:17"/>
    </inkml:context>
    <inkml:brush xml:id="br0">
      <inkml:brushProperty name="width" value="0.0317412689328194" units="cm"/>
      <inkml:brushProperty name="height" value="0.0317412689328194" units="cm"/>
      <inkml:brushProperty name="color" value="#000000"/>
      <inkml:brushProperty name="ignorePressure" value="0"/>
    </inkml:brush>
  </inkml:definitions>
  <inkml:trace contextRef="#ctx0" brushRef="#br0">45950.000 40250.000 693,'56.000'-2.000'0,"13.000"-3.000"0,12.000-3.000 0,13.000-2.000 0,-2.000-1.000 2,-16.000 3.000 6,-15.000 3.000 6,-15.000 4.000 5,-6.000 2.000 2,7.000 4.000 1,6.000 3.000 1,7.000 3.000-1,-1.000-1.000 0,-6.000-2.000 0,-6.000-3.000 0,-6.000-3.000 0,-4.000-4.000-1,1.000-3.000-1,-1.000-3.000-1,1.000-2.000-1,-4.000-9.000-8,-6.000-12.000-17,-6.000-13.000-16,-6.000-12.000-17,-4.000-2.000-9,1.000 9.000-4,-1.000 10.000-4,1.000 10.000-3</inkml:trace>
</inkml:ink>
</file>

<file path=ppt/ink/ink6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2:06"/>
    </inkml:context>
    <inkml:brush xml:id="br0">
      <inkml:brushProperty name="width" value="0.0361342653632164" units="cm"/>
      <inkml:brushProperty name="height" value="0.0361342653632164" units="cm"/>
      <inkml:brushProperty name="color" value="#000000"/>
      <inkml:brushProperty name="ignorePressure" value="0"/>
    </inkml:brush>
  </inkml:definitions>
  <inkml:trace contextRef="#ctx0" brushRef="#br0">98050.000 20750.000 608,'51.000'0.000'8,"4.000"0.000"16,3.000 0.000 16,3.000 0.000 16,-1.000 1.000 3,-2.000 4.000-7,-3.000 3.000-8,-3.000 3.000-8,-2.000 3.000-8,0.000 3.000-6,0.000 3.000-7,0.000 4.000-7,-5.000 4.000-9,-9.000 6.000-8,-10.000 7.000-9,-8.000 6.000-9,-8.000 1.000-8,-2.000-3.000-6,-3.000-3.000-5,-3.000-2.000-7</inkml:trace>
</inkml:ink>
</file>

<file path=ppt/ink/ink6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2:07"/>
    </inkml:context>
    <inkml:brush xml:id="br0">
      <inkml:brushProperty name="width" value="0.0421020798385143" units="cm"/>
      <inkml:brushProperty name="height" value="0.0421020798385143" units="cm"/>
      <inkml:brushProperty name="color" value="#000000"/>
      <inkml:brushProperty name="ignorePressure" value="0"/>
    </inkml:brush>
  </inkml:definitions>
  <inkml:trace contextRef="#ctx0" brushRef="#br0">98150.000 21400.000 522,'-44.000'7.000'56,"13.000"17.000"4,12.000 15.000 4,13.000 16.000 4,7.000 16.000-4,4.000 20.000-10,3.000 18.000-12,3.000 20.000-11,-1.000 19.000-10,-2.000 22.000-8,-3.000 22.000-9,-3.000 23.000-7,-4.000 17.000-8,-3.000 17.000-9,-3.000 15.000-7,-2.000 16.000-8,-9.000 13.000-5,-12.000 14.000 1,-13.000 11.000 0,-12.000 14.000 0,-2.000-26.000-2,9.000-62.000-4,10.000-63.000-3,10.000-62.000-5</inkml:trace>
</inkml:ink>
</file>

<file path=ppt/ink/ink6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2:07"/>
    </inkml:context>
    <inkml:brush xml:id="br0">
      <inkml:brushProperty name="width" value="0.0355600789189339" units="cm"/>
      <inkml:brushProperty name="height" value="0.0355600789189339" units="cm"/>
      <inkml:brushProperty name="color" value="#000000"/>
      <inkml:brushProperty name="ignorePressure" value="0"/>
    </inkml:brush>
  </inkml:definitions>
  <inkml:trace contextRef="#ctx0" brushRef="#br0">99650.000 19950.000 618,'46.000'-16.000'104,"-5.000"19.000"-21,-7.000 19.000-22,-5.000 19.000-21,-6.000 15.000-12,-3.000 13.000-5,-3.000 12.000-4,-2.000 13.000-4,-5.000 4.000-7,-2.000-3.000-9,-3.000-3.000-10,-3.000-2.000-10,-2.000-8.000-6,0.000-8.000-3,0.000-10.000-3,0.000-9.000-3</inkml:trace>
</inkml:ink>
</file>

<file path=ppt/ink/ink6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2:08"/>
    </inkml:context>
    <inkml:brush xml:id="br0">
      <inkml:brushProperty name="width" value="0.0408940389752388" units="cm"/>
      <inkml:brushProperty name="height" value="0.0408940389752388" units="cm"/>
      <inkml:brushProperty name="color" value="#000000"/>
      <inkml:brushProperty name="ignorePressure" value="0"/>
    </inkml:brush>
  </inkml:definitions>
  <inkml:trace contextRef="#ctx0" brushRef="#br0">100450.000 19850.000 537,'25.000'-24.000'3,"0.000"4.000"5,0.000 3.000 6,0.000 3.000 5,-4.000 9.000 6,-5.000 16.000 6,-7.000 15.000 7,-5.000 17.000 7,-11.000 10.000-1,-11.000 6.000-6,-14.000 7.000-7,-11.000 6.000-6,-9.000 3.000-7,-3.000 0.000-8,-3.000 0.000-7,-2.000 0.000-8,-5.000-2.000-5,-2.000-3.000-4,-3.000-3.000-3,-3.000-2.000-4,-1.000-5.000-1,4.000-2.000 0,3.000-3.000 2,3.000-3.000 0,4.000-6.000 0,7.000-5.000-1,6.000-7.000 0,7.000-5.000-2,16.000-6.000 3,29.000-3.000 7,28.000-3.000 6,28.000-2.000 6,18.000-5.000 4,10.000-2.000 1,10.000-3.000 2,9.000-3.000 0,2.000-4.000 3,-2.000-3.000 2,-3.000-3.000 1,-3.000-2.000 3,-12.000-1.000 1,-18.000 3.000 0,-19.000 3.000-1,-18.000 4.000 0,-23.000 8.000-2,-24.000 17.000-5,-26.000 15.000-5,-24.000 16.000-5,-15.000 4.000-3,-3.000-6.000-2,-3.000-6.000-3,-2.000-6.000-1,-3.000-4.000 0,1.000 1.000 1,-1.000-1.000 1,1.000 1.000 2,2.000-1.000 3,7.000 1.000 4,6.000-1.000 4,7.000 1.000 4,4.000-1.000 2,3.000 1.000 2,3.000-1.000 2,4.000 1.000 1,4.000-3.000 1,6.000-2.000-2,7.000-3.000 0,6.000-3.000-1,7.000-2.000-2,10.000 0.000-1,10.000 0.000-2,9.000 0.000-2,12.000-4.000 0,16.000-5.000 1,15.000-7.000 0,17.000-5.000 1,11.000-6.000-1,10.000-3.000-2,10.000-3.000-2,9.000-2.000-2,2.000-6.000-1,-2.000-6.000-3,-3.000-6.000-1,-3.000-6.000-1,-7.000-1.000-2,-9.000 7.000-1,-10.000 6.000-3,-8.000 7.000-1,-12.000-1.000-9,-12.000-6.000-15,-13.000-6.000-16,-12.000-6.000-16,-15.000-6.000 0,-15.000-2.000 13,-15.000-3.000 14,-16.000-3.000 13,-8.000 1.000 10,0.000 6.000 5,0.000 7.000 5,0.000 6.000 5,1.000 4.000 2,4.000 4.000-1,3.000 3.000 0,3.000 3.000-1,4.000 4.000 10,7.000 7.000 23,6.000 6.000 23,7.000 7.000 22,4.000 5.000 5,3.000 7.000-12,3.000 6.000-13,4.000 7.000-12,1.000 7.000-8,0.000 9.000-4,0.000 10.000-4,0.000 10.000-3,-5.000 7.000-4,-9.000 6.000-5,-10.000 7.000-4,-8.000 6.000-4,-12.000 7.000-7,-12.000 10.000-8,-13.000 10.000-9,-12.000 9.000-9,-7.000-1.000-6,1.000-8.000-4,-1.000-10.000-4,1.000-9.000-4,5.000-15.000 1,14.000-18.000 4,11.000-19.000 5,14.000-18.000 4,7.000-12.000 2,3.000-3.000-3,3.000-3.000-3,4.000-2.000-3</inkml:trace>
</inkml:ink>
</file>

<file path=ppt/ink/ink6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2:08"/>
    </inkml:context>
    <inkml:brush xml:id="br0">
      <inkml:brushProperty name="width" value="0.0343949161469936" units="cm"/>
      <inkml:brushProperty name="height" value="0.0343949161469936" units="cm"/>
      <inkml:brushProperty name="color" value="#000000"/>
      <inkml:brushProperty name="ignorePressure" value="0"/>
    </inkml:brush>
  </inkml:definitions>
  <inkml:trace contextRef="#ctx0" brushRef="#br0">99900.000 22350.000 639,'92.000'93.000'30,"-16.000"-11.000"4,-15.000-14.000 6,-15.000-11.000 5,-7.000-7.000 1,3.000 0.000-5,3.000 0.000-4,4.000 0.000-4,-1.000-2.000-6,-3.000-3.000-9,-3.000-3.000-9,-2.000-2.000-9,-5.000-5.000-8,-2.000-2.000-12,-3.000-3.000-10,-3.000-3.000-11</inkml:trace>
</inkml:ink>
</file>

<file path=ppt/ink/ink6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2:08"/>
    </inkml:context>
    <inkml:brush xml:id="br0">
      <inkml:brushProperty name="width" value="0.0327938720583916" units="cm"/>
      <inkml:brushProperty name="height" value="0.0327938720583916" units="cm"/>
      <inkml:brushProperty name="color" value="#000000"/>
      <inkml:brushProperty name="ignorePressure" value="0"/>
    </inkml:brush>
  </inkml:definitions>
  <inkml:trace contextRef="#ctx0" brushRef="#br0">101600.000 19800.000 670,'43.000'-15.000'73,"-11.000"23.000"-8,-14.000 22.000-8,-11.000 22.000-8,-15.000 16.000-9,-16.000 14.000-13,-15.000 11.000-12,-15.000 14.000-11,-9.000 2.000-7,1.000-6.000 1,-1.000-6.000 1,1.000-6.000 0,5.000-10.000-4,14.000-12.000-10,11.000-13.000-10,14.000-12.000-10,11.000-13.000-8,14.000-12.000-6,11.000-13.000-7,14.000-12.000-6</inkml:trace>
</inkml:ink>
</file>

<file path=ppt/ink/ink6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2:09"/>
    </inkml:context>
    <inkml:brush xml:id="br0">
      <inkml:brushProperty name="width" value="0.0321795158088207" units="cm"/>
      <inkml:brushProperty name="height" value="0.0321795158088207" units="cm"/>
      <inkml:brushProperty name="color" value="#000000"/>
      <inkml:brushProperty name="ignorePressure" value="0"/>
    </inkml:brush>
  </inkml:definitions>
  <inkml:trace contextRef="#ctx0" brushRef="#br0">102150.000 20450.000 683,'-52.000'3.000'34,"-3.000"6.000"0,-3.000 7.000 0,-2.000 6.000 0,-3.000 6.000-2,1.000 6.000-4,-1.000 7.000-6,1.000 6.000-4,4.000 1.000-4,9.000-3.000-3,10.000-3.000-4,10.000-2.000-3,13.000-6.000-6,19.000-6.000-11,19.000-6.000-9,19.000-6.000-10,15.000-7.000-4,13.000-6.000 4,12.000-6.000 3,13.000-6.000 3,-1.000-4.000 3,-11.000 1.000 1,-14.000-1.000 1,-11.000 1.000 0,-23.000 5.000 13,-31.000 14.000 21,-31.000 11.000 23,-31.000 14.000 22,-15.000 5.000 5,4.000 1.000-12,3.000-1.000-12,3.000 1.000-11,4.000-3.000-9,7.000-2.000-5,6.000-3.000-6,7.000-3.000-6,4.000-2.000-3,3.000 0.000-5,3.000 0.000-2,4.000 0.000-4,8.000-4.000-4,17.000-5.000-5,15.000-7.000-4,16.000-5.000-5,5.000-4.000 0,-2.000 0.000 4,-3.000 0.000 3,-3.000 0.000 3,-10.000 6.000 2,-16.000 13.000-1,-15.000 12.000-1,-15.000 13.000-2,-12.000 4.000 2,-6.000-3.000 4,-6.000-3.000 3,-6.000-2.000 3,-4.000-1.000 3,1.000 3.000 1,-1.000 3.000 2,1.000 4.000 1,-1.000-4.000 1,1.000-9.000 2,-1.000-10.000 1,1.000-8.000 0,4.000-4.000 4,9.000 3.000 4,10.000 3.000 4,10.000 4.000 5,10.000-3.000 5,13.000-5.000 4,12.000-7.000 7,13.000-5.000 4,10.000-9.000 0,10.000-9.000-9,10.000-10.000-9,9.000-8.000-7,7.000-8.000-6,7.000-2.000-2,6.000-3.000-1,7.000-3.000-3,0.000-1.000-3,-2.000 4.000-3,-3.000 3.000-3,-3.000 3.000-4,-6.000 3.000-4,-5.000 3.000-3,-7.000 3.000-3,-5.000 4.000-3,-6.000 1.000-4,-3.000 0.000-5,-3.000 0.000-4,-2.000 0.000-5</inkml:trace>
</inkml:ink>
</file>

<file path=ppt/ink/ink6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2:09"/>
    </inkml:context>
    <inkml:brush xml:id="br0">
      <inkml:brushProperty name="width" value="0.0359650813043118" units="cm"/>
      <inkml:brushProperty name="height" value="0.0359650813043118" units="cm"/>
      <inkml:brushProperty name="color" value="#000000"/>
      <inkml:brushProperty name="ignorePressure" value="0"/>
    </inkml:brush>
  </inkml:definitions>
  <inkml:trace contextRef="#ctx0" brushRef="#br0">102150.000 21200.000 611,'48.000'-22.000'20,"-3.000"6.000"10,-3.000 7.000 10,-2.000 6.000 10,-6.000 7.000 2,-6.000 10.000-8,-6.000 10.000-6,-6.000 9.000-8,-4.000 6.000-4,1.000 3.000-5,-1.000 3.000-4,1.000 4.000-3,-4.000 1.000-7,-6.000 0.000-10,-6.000 0.000-9,-6.000 0.000-10,-7.000-2.000-8,-6.000-3.000-11,-6.000-3.000-9,-6.000-2.000-9,-2.000-5.000-2,3.000-2.000 7,3.000-3.000 6,4.000-3.000 6</inkml:trace>
</inkml:ink>
</file>

<file path=ppt/ink/ink6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2:09"/>
    </inkml:context>
    <inkml:brush xml:id="br0">
      <inkml:brushProperty name="width" value="0.0432748459279537" units="cm"/>
      <inkml:brushProperty name="height" value="0.0432748459279537" units="cm"/>
      <inkml:brushProperty name="color" value="#000000"/>
      <inkml:brushProperty name="ignorePressure" value="0"/>
    </inkml:brush>
  </inkml:definitions>
  <inkml:trace contextRef="#ctx0" brushRef="#br0">101600.000 22150.000 508,'26.000'28.000'69,"4.000"6.000"-12,3.000 7.000-10,3.000 6.000-11,-2.000 6.000-6,-6.000 6.000-2,-6.000 7.000-1,-6.000 6.000-2,-4.000 3.000-1,1.000 0.000-1,-1.000 0.000-3,1.000 0.000-1,-4.000 1.000-2,-6.000 4.000-2,-6.000 3.000-2,-6.000 3.000-1,-6.000-4.000-2,-2.000-8.000-2,-3.000-10.000-1,-3.000-9.000-3,-9.000-9.000-6,-11.000-5.000-15,-14.000-7.000-12,-11.000-5.000-14,-6.000-12.000-6,4.000-16.000 1,3.000-15.000 0,3.000-15.000 1,3.000-17.000 2,3.000-15.000 3,3.000-15.000 3,4.000-16.000 3,5.000-8.000 3,10.000 0.000 4,10.000 0.000 3,9.000 0.000 4,6.000 7.000 6,3.000 17.000 5,3.000 15.000 6,4.000 16.000 7,-1.000 15.000 8,-3.000 16.000 9,-3.000 15.000 11,-2.000 17.000 9,-5.000 11.000 1,-2.000 10.000-11,-3.000 10.000-11,-3.000 9.000-10,-1.000 1.000-7,4.000-6.000-3,3.000-6.000-3,3.000-6.000-4</inkml:trace>
</inkml:ink>
</file>

<file path=ppt/ink/ink6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2:10"/>
    </inkml:context>
    <inkml:brush xml:id="br0">
      <inkml:brushProperty name="width" value="0.0329045951366425" units="cm"/>
      <inkml:brushProperty name="height" value="0.0329045951366425" units="cm"/>
      <inkml:brushProperty name="color" value="#000000"/>
      <inkml:brushProperty name="ignorePressure" value="0"/>
    </inkml:brush>
  </inkml:definitions>
  <inkml:trace contextRef="#ctx0" brushRef="#br0">101950.000 22750.000 668,'70.000'46.000'28,"-9.000"-5.000"3,-10.000-7.000 3,-8.000-5.000 5,-8.000-4.000-1,-2.000 0.000-4,-3.000 0.000-4,-3.000 0.000-4,-4.000 1.000-4,-3.000 4.000-2,-3.000 3.000-4,-2.000 3.000-2</inkml:trace>
</inkml:ink>
</file>

<file path=ppt/ink/ink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2:17"/>
    </inkml:context>
    <inkml:brush xml:id="br0">
      <inkml:brushProperty name="width" value="0.0423149280250072" units="cm"/>
      <inkml:brushProperty name="height" value="0.0423149280250072" units="cm"/>
      <inkml:brushProperty name="color" value="#000000"/>
      <inkml:brushProperty name="ignorePressure" value="0"/>
    </inkml:brush>
  </inkml:definitions>
  <inkml:trace contextRef="#ctx0" brushRef="#br0">47600.000 36450.000 519,'23.000'-47.000'3,"-3.000"6.000"4,-3.000 7.000 4,-2.000 6.000 5,-3.000 3.000 2,1.000 0.000 1,-1.000 0.000-1,1.000 0.000 0,-3.000 6.000 0,-2.000 13.000 0,-3.000 12.000 0,-3.000 13.000 0,-7.000 15.000-2,-9.000 19.000-5,-10.000 19.000-5,-8.000 19.000-5,-11.000 15.000-4,-8.000 13.000-6,-10.000 12.000-4,-9.000 13.000-6,-4.000 2.000-2,4.000-5.000 0,3.000-7.000 1,3.000-5.000 0,4.000-12.000 2,7.000-16.000 6,6.000-15.000 4,7.000-15.000 4,7.000-11.000 6,9.000-2.000 3,10.000-3.000 4,10.000-3.000 4,8.000-7.000 2,10.000-9.000 2,10.000-10.000 2,9.000-8.000 0,15.000-14.000 1,22.000-15.000 0,22.000-15.000-1,23.000-16.000-1,10.000-13.000-4,0.000-9.000-9,0.000-10.000-7,0.000-8.000-9,-4.000-3.000-7,-5.000 7.000-6,-7.000 6.000-5,-5.000 7.000-5,-12.000 8.000-2,-16.000 14.000 2,-15.000 11.000 3,-15.000 14.000 2,-17.000 11.000 3,-15.000 14.000 5,-15.000 11.000 5,-16.000 14.000 4,-10.000 8.000 10,-3.000 7.000 14,-3.000 6.000 13,-2.000 7.000 16,-1.000 7.000 6,3.000 9.000-1,3.000 10.000 0,4.000 10.000-1,4.000 8.000-1,6.000 10.000-4,7.000 10.000-3,6.000 9.000-3,3.000 6.000-5,0.000 3.000-4,0.000 3.000-5,0.000 4.000-5,1.000-1.000-3,4.000-3.000-2,3.000-3.000-2,3.000-2.000-2,3.000-8.000-1,3.000-8.000-2,3.000-10.000-1,4.000-9.000-2,-3.000-5.000 0,-5.000 0.000 1,-7.000 0.000-1,-5.000 0.000 2,-6.000-5.000-1,-3.000-9.000 0,-3.000-10.000 0,-2.000-8.000 0,-6.000-12.000 0,-6.000-12.000-1,-6.000-13.000 1,-6.000-12.000 0,-9.000-9.000-2,-8.000-2.000-4,-10.000-3.000-6,-9.000-3.000-3,-15.000-7.000-4,-18.000-9.000-1,-19.000-10.000-2,-18.000-8.000-1,-17.000-11.000-4,-11.000-8.000-5,-14.000-10.000-6,-11.000-9.000-6,3.000-2.000-1,23.000 6.000 2,22.000 7.000 1,22.000 6.000 3,21.000 6.000 2,22.000 6.000 3,22.000 7.000 5,23.000 6.000 3</inkml:trace>
</inkml:ink>
</file>

<file path=ppt/ink/ink6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2:11"/>
    </inkml:context>
    <inkml:brush xml:id="br0">
      <inkml:brushProperty name="width" value="0.038961511105299" units="cm"/>
      <inkml:brushProperty name="height" value="0.038961511105299" units="cm"/>
      <inkml:brushProperty name="color" value="#000000"/>
      <inkml:brushProperty name="ignorePressure" value="0"/>
    </inkml:brush>
  </inkml:definitions>
  <inkml:trace contextRef="#ctx0" brushRef="#br0">89050.000 28200.000 564,'-57.000'0.000'9,"39.000"0.000"18,36.000 0.000 18,39.000 0.000 17,16.000 1.000 3,-3.000 4.000-16,-3.000 3.000-15,-2.000 3.000-14,-6.000 1.000-12,-6.000 1.000-7,-6.000-1.000-7,-6.000 1.000-9,-9.000 2.000-2,-8.000 7.000 1,-10.000 6.000 1,-9.000 7.000 2,-5.000 4.000 3,0.000 3.000 4,0.000 3.000 5,0.000 4.000 4,-4.000 1.000 2,-5.000 0.000 0,-7.000 0.000-1,-5.000 0.000 0,-3.000 0.000 3,4.000 0.000 6,3.000 0.000 5,3.000 0.000 7,1.000 3.000 1,1.000 6.000-2,-1.000 7.000-2,1.000 6.000-3,-1.000 3.000-4,1.000 0.000-3,-1.000 0.000-4,1.000 0.000-5,1.000-2.000-2,3.000-3.000-1,3.000-3.000-1,4.000-2.000-1,-1.000-6.000-5,-3.000-6.000-8,-3.000-6.000-7,-2.000-6.000-9,-3.000-6.000-9,1.000-2.000-10,-1.000-3.000-11,1.000-3.000-10,-3.000-6.000 2,-2.000-5.000 12,-3.000-7.000 13,-3.000-5.000 14,-6.000-1.000 8,-5.000 6.000 6,-7.000 7.000 4,-5.000 6.000 5,-6.000 3.000 2,-3.000 0.000 2,-3.000 0.000 1,-2.000 0.000 0,-3.000 0.000 4,1.000 0.000 6,-1.000 0.000 6,1.000 0.000 5,4.000-4.000 4,9.000-5.000 0,10.000-7.000 1,10.000-5.000 0,18.000-3.000 6,28.000 4.000 10,28.000 3.000 11,29.000 3.000 11,13.000-2.000 0,1.000-6.000-13,-1.000-6.000-12,1.000-6.000-12,-3.000-2.000-10,-2.000 3.000-8,-3.000 3.000-7,-3.000 4.000-8,-4.000 1.000-4,-3.000 0.000 1,-3.000 0.000 1,-2.000 0.000-1,-6.000-2.000-3,-6.000-3.000-11,-6.000-3.000-8,-6.000-2.000-10,-6.000-5.000-4,-2.000-2.000-2,-3.000-3.000-1,-3.000-3.000-1</inkml:trace>
</inkml:ink>
</file>

<file path=ppt/ink/ink6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2:11"/>
    </inkml:context>
    <inkml:brush xml:id="br0">
      <inkml:brushProperty name="width" value="0.0357692837715149" units="cm"/>
      <inkml:brushProperty name="height" value="0.0357692837715149" units="cm"/>
      <inkml:brushProperty name="color" value="#000000"/>
      <inkml:brushProperty name="ignorePressure" value="0"/>
    </inkml:brush>
  </inkml:definitions>
  <inkml:trace contextRef="#ctx0" brushRef="#br0">90500.000 29600.000 615,'48.000'0.000'99,"-3.000"0.000"-20,-3.000 0.000-20,-2.000 0.000-21,-6.000 3.000-11,-6.000 6.000-2,-6.000 7.000-3,-6.000 6.000-2,-7.000 7.000-7,-6.000 10.000-11,-6.000 10.000-9,-6.000 9.000-12,-13.000 9.000-4,-19.000 9.000 1,-18.000 10.000 1,-19.000 10.000 0,-4.000-3.000 4,14.000-11.000 4,11.000-14.000 4,14.000-11.000 6,8.000-9.000 3,7.000-3.000 1,6.000-3.000 3,7.000-2.000 3,5.000-3.000 0,7.000 1.000 2,6.000-1.000 1,7.000 1.000 0,5.000-1.000 1,7.000 1.000-2,6.000-1.000 0,7.000 1.000-2,4.000 1.000-1,3.000 3.000 0,3.000 3.000-1,4.000 4.000-1,-3.000-1.000 1,-5.000-3.000-1,-7.000-3.000 0,-5.000-2.000 0,-9.000 2.000 1,-9.000 9.000-1,-10.000 10.000-1,-8.000 10.000 0,-12.000 2.000 0,-12.000-3.000 0,-13.000-3.000-1,-12.000-2.000 0,-5.000-6.000-2,3.000-6.000-3,3.000-6.000-3,4.000-6.000-4,2.000-7.000-5,4.000-6.000-8,3.000-6.000-9,3.000-6.000-8,4.000-10.000-6,7.000-12.000-5,6.000-13.000-4,7.000-12.000-4</inkml:trace>
</inkml:ink>
</file>

<file path=ppt/ink/ink6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2:11"/>
    </inkml:context>
    <inkml:brush xml:id="br0">
      <inkml:brushProperty name="width" value="0.0309642069041729" units="cm"/>
      <inkml:brushProperty name="height" value="0.0309642069041729" units="cm"/>
      <inkml:brushProperty name="color" value="#000000"/>
      <inkml:brushProperty name="ignorePressure" value="0"/>
    </inkml:brush>
  </inkml:definitions>
  <inkml:trace contextRef="#ctx0" brushRef="#br0">91450.000 27150.000 710,'29.000'-44.000'129,"10.000"13.000"-38,10.000 12.000-38,9.000 13.000-36,-1.000 6.000-20,-8.000 0.000-1,-10.000 0.000 0,-9.000 0.000 0</inkml:trace>
</inkml:ink>
</file>

<file path=ppt/ink/ink6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2:12"/>
    </inkml:context>
    <inkml:brush xml:id="br0">
      <inkml:brushProperty name="width" value="0.0392762459814548" units="cm"/>
      <inkml:brushProperty name="height" value="0.0392762459814548" units="cm"/>
      <inkml:brushProperty name="color" value="#000000"/>
      <inkml:brushProperty name="ignorePressure" value="0"/>
    </inkml:brush>
  </inkml:definitions>
  <inkml:trace contextRef="#ctx0" brushRef="#br0">91900.000 29550.000 560,'101.000'-22.000'128,"4.000"6.000"-25,3.000 7.000-27,3.000 6.000-27,-4.000 3.000-16,-8.000 0.000-9,-10.000 0.000-7,-9.000 0.000-8,-10.000 0.000-8,-9.000 0.000-8,-10.000 0.000-8,-8.000 0.000-7,-9.000 4.000-14,-6.000 10.000-16,-6.000 10.000-18,-6.000 9.000-17</inkml:trace>
</inkml:ink>
</file>

<file path=ppt/ink/ink6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2:12"/>
    </inkml:context>
    <inkml:brush xml:id="br0">
      <inkml:brushProperty name="width" value="0.037318542599678" units="cm"/>
      <inkml:brushProperty name="height" value="0.037318542599678" units="cm"/>
      <inkml:brushProperty name="color" value="#000000"/>
      <inkml:brushProperty name="ignorePressure" value="0"/>
    </inkml:brush>
  </inkml:definitions>
  <inkml:trace contextRef="#ctx0" brushRef="#br0">91900.000 30300.000 589,'-33.000'20.000'9,"34.000"-9.000"18,35.000-10.000 18,35.000-8.000 18,18.000-6.000 3,3.000 1.000-13,3.000-1.000-12,4.000 1.000-13,1.000-1.000-7,0.000 1.000-2,0.000-1.000-1,0.000 1.000-3,-2.000 1.000-9,-3.000 3.000-18,-3.000 3.000-18,-2.000 4.000-17,-9.000 1.000-10,-12.000 0.000-5,-13.000 0.000-3,-12.000 0.000-4</inkml:trace>
</inkml:ink>
</file>

<file path=ppt/ink/ink6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2:13"/>
    </inkml:context>
    <inkml:brush xml:id="br0">
      <inkml:brushProperty name="width" value="0.0444225408136845" units="cm"/>
      <inkml:brushProperty name="height" value="0.0444225408136845" units="cm"/>
      <inkml:brushProperty name="color" value="#000000"/>
      <inkml:brushProperty name="ignorePressure" value="0"/>
    </inkml:brush>
  </inkml:definitions>
  <inkml:trace contextRef="#ctx0" brushRef="#br0">94450.000 29450.000 495,'-24.000'26.000'156,"4.000"4.000"-37,3.000 3.000-36,3.000 3.000-37,-1.000 4.000-20,-2.000 7.000-5,-3.000 6.000-3,-3.000 7.000-4,-1.000 0.000-3,4.000-2.000-4,3.000-3.000-4,3.000-3.000-2,3.000-4.000-4,3.000-3.000-3,3.000-3.000-2,4.000-2.000-3,2.000-3.000-4,4.000 1.000-3,3.000-1.000-4,3.000 1.000-3,4.000-7.000-2,7.000-12.000 3,6.000-13.000 3,7.000-12.000 2,5.000-13.000 2,7.000-12.000 0,6.000-13.000 1,7.000-12.000 1,-1.000-7.000 1,-6.000 1.000 1,-6.000-1.000 1,-6.000 1.000 0,-7.000-1.000 2,-6.000 1.000 3,-6.000-1.000 2,-6.000 1.000 2,-6.000 2.000 3,-2.000 7.000 2,-3.000 6.000 3,-3.000 7.000 2,-6.000 4.000 2,-5.000 3.000-1,-7.000 3.000 1,-5.000 4.000-1,-6.000 4.000-1,-3.000 6.000-3,-3.000 7.000-2,-2.000 6.000-3,-3.000 4.000-4,1.000 4.000-5,-1.000 3.000-4,1.000 3.000-5,1.000 3.000-2,3.000 3.000 4,3.000 3.000 2,4.000 4.000 2,2.000 1.000-2,4.000 0.000-8,3.000 0.000-7,3.000 0.000-8</inkml:trace>
</inkml:ink>
</file>

<file path=ppt/ink/ink6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2:13"/>
    </inkml:context>
    <inkml:brush xml:id="br0">
      <inkml:brushProperty name="width" value="0.0388794764876366" units="cm"/>
      <inkml:brushProperty name="height" value="0.0388794764876366" units="cm"/>
      <inkml:brushProperty name="color" value="#000000"/>
      <inkml:brushProperty name="ignorePressure" value="0"/>
    </inkml:brush>
  </inkml:definitions>
  <inkml:trace contextRef="#ctx0" brushRef="#br0">95150.000 29850.000 565,'46.000'26.000'79,"-5.000"4.000"-15,-7.000 3.000-13,-5.000 3.000-14,-4.000-1.000-7,0.000-2.000 2,0.000-3.000 1,0.000-3.000 1,0.000-2.000-3,0.000 0.000-9,0.000 0.000-7,0.000 0.000-8</inkml:trace>
</inkml:ink>
</file>

<file path=ppt/ink/ink6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2:13"/>
    </inkml:context>
    <inkml:brush xml:id="br0">
      <inkml:brushProperty name="width" value="0.0499999970197678" units="cm"/>
      <inkml:brushProperty name="height" value="0.0499999970197678" units="cm"/>
      <inkml:brushProperty name="color" value="#000000"/>
      <inkml:brushProperty name="ignorePressure" value="0"/>
    </inkml:brush>
  </inkml:definitions>
  <inkml:trace contextRef="#ctx0" brushRef="#br0">96525.000 29425.000 333,'157.000'63.000'167,"51.000"46.000"-1,50.000 47.000 1,49.000 47.000 0</inkml:trace>
</inkml:ink>
</file>

<file path=ppt/ink/ink6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2:29"/>
    </inkml:context>
    <inkml:brush xml:id="br0">
      <inkml:brushProperty name="width" value="0.0422995127737522" units="cm"/>
      <inkml:brushProperty name="height" value="0.0422995127737522" units="cm"/>
      <inkml:brushProperty name="color" value="#000000"/>
      <inkml:brushProperty name="ignorePressure" value="0"/>
    </inkml:brush>
  </inkml:definitions>
  <inkml:trace contextRef="#ctx0" brushRef="#br0">96950.000 30000.000 520,'1.000'-111.000'-36,"4.000"28.000"9,3.000 28.000 6,3.000 29.000 8,-2.000 13.000 14,-6.000 1.000 22,-6.000-1.000 22,-6.000 1.000 23,-6.000 2.000 5,-2.000 7.000-9,-3.000 6.000-10,-3.000 7.000-10,-1.000 5.000-7,4.000 7.000-6,3.000 6.000-6,3.000 7.000-6,1.000 4.000-4,1.000 3.000-2,-1.000 3.000-2,1.000 4.000-3,1.000 1.000-1,3.000 0.000-1,3.000 0.000-1,4.000 0.000-1,1.000-2.000-1,0.000-3.000 0,0.000-3.000-1,0.000-2.000 0,3.000-3.000-1,6.000 1.000 1,7.000-1.000 0,6.000 1.000 0,6.000-4.000 1,6.000-6.000-1,7.000-6.000-1,6.000-6.000-1,3.000-7.000 0,0.000-6.000 0,0.000-6.000-2,0.000-6.000 0,-2.000-7.000-1,-3.000-6.000 1,-3.000-6.000 0,-2.000-6.000 1,-5.000-7.000-2,-2.000-6.000-2,-3.000-6.000-4,-3.000-6.000-2,-4.000-1.000-2,-3.000 7.000 3,-3.000 6.000 0,-2.000 7.000 3,-5.000 2.000 1,-2.000 1.000 3,-3.000-1.000 2,-3.000 1.000 3,-10.000 1.000 3,-16.000 3.000 1,-15.000 3.000 3,-15.000 4.000 1,-7.000 4.000 0,3.000 6.000-2,3.000 7.000-3,4.000 6.000-2,-1.000 4.000-2,-3.000 4.000-2,-3.000 3.000-2,-2.000 3.000 0,0.000-1.000-1,7.000-2.000 0,6.000-3.000 2,7.000-3.000 0,5.000 2.000-6,7.000 10.000-12,6.000 10.000-12,7.000 9.000-12,7.000 1.000-8,9.000-6.000-6,10.000-6.000-4,10.000-6.000-6</inkml:trace>
</inkml:ink>
</file>

<file path=ppt/ink/ink6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2:29"/>
    </inkml:context>
    <inkml:brush xml:id="br0">
      <inkml:brushProperty name="width" value="0.0412446558475494" units="cm"/>
      <inkml:brushProperty name="height" value="0.0412446558475494" units="cm"/>
      <inkml:brushProperty name="color" value="#000000"/>
      <inkml:brushProperty name="ignorePressure" value="0"/>
    </inkml:brush>
  </inkml:definitions>
  <inkml:trace contextRef="#ctx0" brushRef="#br0">98250.000 29500.000 533,'-2.000'51.000'125,"-3.000"4.000"-27,-3.000 3.000-28,-2.000 3.000-29,-3.000 1.000-14,1.000 1.000-4,-1.000-1.000-4,1.000 1.000-2,1.000-3.000-4,3.000-2.000-2,3.000-3.000-3,4.000-3.000-4,7.000-7.000-1,13.000-9.000 0,12.000-10.000-1,13.000-8.000 1,6.000-11.000-5,0.000-8.000-7,0.000-10.000-6,0.000-9.000-7,0.000-10.000-4,0.000-9.000 0,0.000-10.000 0,0.000-8.000 0,-2.000-8.000 0,-3.000-2.000 4,-3.000-3.000 1,-2.000-3.000 3,-8.000 1.000 4,-8.000 6.000 2,-10.000 7.000 4,-9.000 6.000 4,-9.000 4.000 3,-5.000 4.000 3,-7.000 3.000 2,-5.000 3.000 3,-8.000 6.000 2,-5.000 9.000 1,-7.000 10.000 1,-5.000 10.000 1,-8.000 5.000-2,-5.000 4.000-4,-7.000 3.000-3,-5.000 3.000-5,0.000 4.000-6,10.000 7.000-7,10.000 6.000-7,9.000 7.000-8,6.000 0.000-6,3.000-2.000-3,3.000-3.000-5,4.000-3.000-4</inkml:trace>
</inkml:ink>
</file>

<file path=ppt/ink/ink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2:18"/>
    </inkml:context>
    <inkml:brush xml:id="br0">
      <inkml:brushProperty name="width" value="0.0336903035640717" units="cm"/>
      <inkml:brushProperty name="height" value="0.0336903035640717" units="cm"/>
      <inkml:brushProperty name="color" value="#000000"/>
      <inkml:brushProperty name="ignorePressure" value="0"/>
    </inkml:brush>
  </inkml:definitions>
  <inkml:trace contextRef="#ctx0" brushRef="#br0">51200.000 35500.000 653,'-18.000'-30.000'2,"17.000"-9.000"7,15.000-10.000 5,16.000-8.000 6,16.000-1.000 5,20.000 9.000 6,18.000 10.000 4,20.000 10.000 6,14.000 4.000-1,14.000 0.000-4,11.000 0.000-4,14.000 0.000-6,3.000 3.000-6,-2.000 6.000-8,-3.000 7.000-8,-3.000 6.000-10,-12.000 6.000-5,-18.000 6.000-6,-19.000 7.000-5,-18.000 6.000-5,-20.000 4.000-4,-18.000 4.000 0,-19.000 3.000-2,-18.000 3.000 0,-12.000-1.000-3,-3.000-2.000-2,-3.000-3.000-3,-2.000-3.000-3</inkml:trace>
</inkml:ink>
</file>

<file path=ppt/ink/ink6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2:52"/>
    </inkml:context>
    <inkml:brush xml:id="br0">
      <inkml:brushProperty name="width" value="0.0337937213480473" units="cm"/>
      <inkml:brushProperty name="height" value="0.0337937213480473" units="cm"/>
      <inkml:brushProperty name="color" value="#000000"/>
      <inkml:brushProperty name="ignorePressure" value="0"/>
    </inkml:brush>
  </inkml:definitions>
  <inkml:trace contextRef="#ctx0" brushRef="#br0">83600.000 29000.000 651,'-49.000'-22.000'25,"4.000"6.000"3,3.000 7.000 1,3.000 6.000 3,3.000 6.000-2,3.000 6.000-3,3.000 7.000-5,4.000 6.000-3,-1.000 6.000-4,-3.000 6.000 0,-3.000 7.000-3,-2.000 6.000 0,-1.000 4.000-2,3.000 4.000 1,3.000 3.000-1,4.000 3.000 1,-1.000 3.000-1,-3.000 3.000-2,-3.000 3.000-3,-2.000 4.000-1,0.000-1.000-2,7.000-3.000-1,6.000-3.000 0,7.000-2.000 0,2.000-1.000 0,1.000 3.000 0,-1.000 3.000 1,1.000 4.000 0,2.000-3.000 0,7.000-5.000-2,6.000-7.000-1,7.000-5.000-2,4.000-4.000 0,3.000 0.000 0,3.000 0.000 1,4.000 0.000 1,2.000-2.000 0,4.000-3.000 0,3.000-3.000 1,3.000-2.000-1,4.000-6.000 1,7.000-6.000 1,6.000-6.000-1,7.000-6.000 1,5.000-6.000 0,7.000-2.000 0,6.000-3.000-1,7.000-3.000 1,2.000-6.000 0,1.000-5.000-1,-1.000-7.000 0,1.000-5.000 0,-1.000-8.000 0,1.000-5.000 1,-1.000-7.000-1,1.000-5.000 0,-4.000-8.000 0,-6.000-5.000-2,-6.000-7.000-2,-6.000-5.000-1,-7.000-4.000-2,-6.000 0.000 2,-6.000 0.000 0,-6.000 0.000 2,-7.000-2.000-1,-6.000-3.000-1,-6.000-3.000-1,-6.000-2.000-2,-4.000-1.000 1,1.000 3.000 2,-1.000 3.000 0,1.000 4.000 2,-4.000 2.000 1,-6.000 4.000 0,-6.000 3.000 0,-6.000 3.000 1,-7.000 3.000 1,-6.000 3.000-1,-6.000 3.000 0,-6.000 4.000 1,-4.000 2.000-1,1.000 4.000 1,-1.000 3.000-2,1.000 3.000 1,-6.000 6.000-2,-8.000 9.000-3,-10.000 10.000-2,-9.000 10.000-2,-9.000 8.000 0,-5.000 10.000 1,-7.000 10.000 1,-5.000 9.000 2,-3.000 9.000-3,4.000 9.000-9,3.000 10.000-9,3.000 10.000-7,4.000 2.000-5,7.000-3.000 1,6.000-3.000 0,7.000-2.000 1,8.000-9.000 4,14.000-12.000 7,11.000-13.000 8,14.000-12.000 7</inkml:trace>
</inkml:ink>
</file>

<file path=ppt/ink/ink6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2:52"/>
    </inkml:context>
    <inkml:brush xml:id="br0">
      <inkml:brushProperty name="width" value="0.0271393358707428" units="cm"/>
      <inkml:brushProperty name="height" value="0.0271393358707428" units="cm"/>
      <inkml:brushProperty name="color" value="#000000"/>
      <inkml:brushProperty name="ignorePressure" value="0"/>
    </inkml:brush>
  </inkml:definitions>
  <inkml:trace contextRef="#ctx0" brushRef="#br0">83950.000 29300.000 810,'-47.000'126.000'93,"6.000"4.000"-30,7.000 3.000-31,6.000 3.000-30,4.000 1.000-17,4.000 1.000-2,3.000-1.000-2,3.000 1.000-2,1.000-13.000-4,1.000-25.000-9,-1.000-25.000-9,1.000-25.000-7</inkml:trace>
</inkml:ink>
</file>

<file path=ppt/ink/ink6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2:53"/>
    </inkml:context>
    <inkml:brush xml:id="br0">
      <inkml:brushProperty name="width" value="0.0341251902282238" units="cm"/>
      <inkml:brushProperty name="height" value="0.0341251902282238" units="cm"/>
      <inkml:brushProperty name="color" value="#000000"/>
      <inkml:brushProperty name="ignorePressure" value="0"/>
    </inkml:brush>
  </inkml:definitions>
  <inkml:trace contextRef="#ctx0" brushRef="#br0">83050.000 36200.000 644,'26.000'-69.000'21,"4.000"13.000"-5,3.000 12.000-6,3.000 13.000-4,3.000 9.000-4,3.000 6.000 1,3.000 7.000-2,4.000 6.000 1,4.000 1.000 4,6.000-3.000 12,7.000-3.000 12,6.000-2.000 11,-2.000 2.000 0,-9.000 9.000-9,-10.000 10.000-10,-8.000 10.000-10,-12.000 11.000-5,-12.000 17.000-2,-13.000 15.000-2,-12.000 16.000-1,-15.000 10.000-4,-15.000 7.000-4,-15.000 6.000-6,-16.000 7.000-4,-10.000-3.000-2,-3.000-8.000 2,-3.000-10.000 1,-2.000-9.000 2,0.000-10.000 2,7.000-9.000 5,6.000-10.000 5,7.000-8.000 3,7.000-11.000 4,9.000-8.000 2,10.000-10.000 1,10.000-9.000 2,13.000-7.000 3,19.000-3.000 7,19.000-3.000 5,19.000-2.000 5,15.000-5.000-1,13.000-2.000-9,12.000-3.000-10,13.000-3.000-9,4.000 1.000-5,-3.000 6.000 0,-3.000 7.000 0,-2.000 6.000 1,-5.000 3.000-3,-2.000 0.000-5,-3.000 0.000-5,-3.000 0.000-6,-6.000 0.000-6,-5.000 0.000-5,-7.000 0.000-6,-5.000 0.000-5,-9.000-4.000-3,-9.000-5.000 1,-10.000-7.000 0,-8.000-5.000 1</inkml:trace>
</inkml:ink>
</file>

<file path=ppt/ink/ink6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2:53"/>
    </inkml:context>
    <inkml:brush xml:id="br0">
      <inkml:brushProperty name="width" value="0.0324505530297756" units="cm"/>
      <inkml:brushProperty name="height" value="0.0324505530297756" units="cm"/>
      <inkml:brushProperty name="color" value="#000000"/>
      <inkml:brushProperty name="ignorePressure" value="0"/>
    </inkml:brush>
  </inkml:definitions>
  <inkml:trace contextRef="#ctx0" brushRef="#br0">84250.000 35250.000 677,'-4.000'-74.000'0,"-5.000"4.000"0,-7.000 3.000 0,-5.000 3.000 0,-6.000 7.000 3,-3.000 14.000 3,-3.000 11.000 4,-2.000 14.000 5,-3.000 7.000 3,1.000 3.000 4,-1.000 3.000 3,1.000 4.000 4,-6.000 4.000-1,-8.000 6.000-5,-10.000 7.000-5,-9.000 6.000-4,-5.000 6.000-3,0.000 6.000-1,0.000 7.000-1,0.000 6.000-1,-5.000 7.000-1,-9.000 10.000 0,-10.000 10.000 0,-8.000 9.000 0,-6.000 10.000 0,1.000 14.000 0,-1.000 11.000 0,1.000 14.000-1,2.000 5.000 0,7.000 1.000-1,6.000-1.000-1,7.000 1.000-2,8.000-4.000-1,14.000-6.000 0,11.000-6.000-2,14.000-6.000 0,10.000-6.000-1,9.000-2.000 0,10.000-3.000 0,10.000-3.000 0,10.000-7.000 0,13.000-9.000 0,12.000-10.000 1,13.000-8.000 0,2.000-12.000-1,-5.000-12.000 0,-7.000-13.000 0,-5.000-12.000-1,13.000-5.000-1,34.000 3.000-1,35.000 3.000-1,35.000 4.000-1,18.000-3.000-1,3.000-5.000-1,3.000-7.000 0,4.000-5.000-1,-4.000-9.000-1,-9.000-9.000 0,-10.000-10.000-1,-8.000-8.000 1,-9.000-9.000-1,-6.000-6.000 1,-6.000-6.000 1,-6.000-6.000 0,-9.000-6.000 1,-8.000-2.000 0,-10.000-3.000 0,-9.000-3.000 0,-12.000-6.000 1,-11.000-5.000-1,-14.000-7.000 0,-11.000-5.000 0,-12.000-8.000 0,-9.000-5.000-3,-10.000-7.000 0,-8.000-5.000-2,-15.000-1.000-1,-19.000 6.000 0,-18.000 7.000 1,-19.000 6.000-1,-13.000 13.000 0,-6.000 23.000-3,-6.000 22.000-1,-6.000 22.000-2,4.000 13.000 1,16.000 7.000 5,15.000 6.000 4,17.000 7.000 4</inkml:trace>
</inkml:ink>
</file>

<file path=ppt/ink/ink6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2:54"/>
    </inkml:context>
    <inkml:brush xml:id="br0">
      <inkml:brushProperty name="width" value="0.0380329079926014" units="cm"/>
      <inkml:brushProperty name="height" value="0.0380329079926014" units="cm"/>
      <inkml:brushProperty name="color" value="#000000"/>
      <inkml:brushProperty name="ignorePressure" value="0"/>
    </inkml:brush>
  </inkml:definitions>
  <inkml:trace contextRef="#ctx0" brushRef="#br0">89500.000 35300.000 578,'-36.000'3.000'78,"28.000"6.000"-12,28.000 7.000-13,29.000 6.000-12,15.000 1.000-9,3.000-3.000-7,3.000-3.000-6,4.000-2.000-7,-4.000-3.000-3,-9.000 1.000-4,-10.000-1.000-2,-8.000 1.000-2,-6.000 2.000-3,1.000 7.000-3,-1.000 6.000-2,1.000 7.000-3,-9.000 7.000-2,-15.000 9.000 1,-15.000 10.000 1,-16.000 10.000 0,-10.000 4.000 3,-3.000 0.000 4,-3.000 0.000 6,-2.000 0.000 4,-1.000-2.000 3,3.000-3.000 0,3.000-3.000 1,4.000-2.000 1,1.000-5.000 1,0.000-2.000 0,0.000-3.000 1,0.000-3.000 0,3.000-1.000 0,6.000 4.000-3,7.000 3.000-3,6.000 3.000-2,3.000-1.000-2,0.000-2.000-1,0.000-3.000-2,0.000-3.000-1,0.000-4.000-1,0.000-3.000-3,0.000-3.000-1,0.000-2.000-2,-2.000-3.000-4,-3.000 1.000-7,-3.000-1.000-8,-2.000 1.000-7,-3.000-3.000-5,1.000-2.000-2,-1.000-3.000-2,1.000-3.000-2,-3.000-2.000 0,-2.000 0.000 7,-3.000 0.000 4,-3.000 0.000 5</inkml:trace>
</inkml:ink>
</file>

<file path=ppt/ink/ink6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2:54"/>
    </inkml:context>
    <inkml:brush xml:id="br0">
      <inkml:brushProperty name="width" value="0.0343700051307678" units="cm"/>
      <inkml:brushProperty name="height" value="0.0343700051307678" units="cm"/>
      <inkml:brushProperty name="color" value="#000000"/>
      <inkml:brushProperty name="ignorePressure" value="0"/>
    </inkml:brush>
  </inkml:definitions>
  <inkml:trace contextRef="#ctx0" brushRef="#br0">88900.000 37850.000 640,'-43.000'-4.000'4,"17.000"-5.000"9,15.000-7.000 9,16.000-5.000 9,15.000-4.000 3,16.000 0.000-1,15.000 0.000-2,17.000 0.000-1,8.000 0.000-3,4.000 0.000-2,3.000 0.000-3,3.000 0.000-1,1.000 1.000-4,1.000 4.000-1,-1.000 3.000-2,1.000 3.000-2,-1.000 4.000-5,1.000 7.000-6,-1.000 6.000-8,1.000 7.000-7,-3.000 4.000-7,-2.000 3.000-10,-3.000 3.000-10,-3.000 4.000-9,-9.000-1.000-4,-11.000-3.000 2,-14.000-3.000 1,-11.000-2.000 2</inkml:trace>
</inkml:ink>
</file>

<file path=ppt/ink/ink6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3:00"/>
    </inkml:context>
    <inkml:brush xml:id="br0">
      <inkml:brushProperty name="width" value="0.0325411632657051" units="cm"/>
      <inkml:brushProperty name="height" value="0.0325411632657051" units="cm"/>
      <inkml:brushProperty name="color" value="#000000"/>
      <inkml:brushProperty name="ignorePressure" value="0"/>
    </inkml:brush>
  </inkml:definitions>
  <inkml:trace contextRef="#ctx0" brushRef="#br0">91500.000 37100.000 676,'-15.000'-19.000'28,"23.000"13.000"7,22.000 12.000 7,22.000 13.000 7,7.000 6.000-1,-6.000 0.000-11,-6.000 0.000-10,-6.000 0.000-10,-7.000 4.000-6,-6.000 10.000-1,-6.000 10.000-2,-6.000 9.000-2,-10.000 6.000-2,-12.000 3.000-3,-13.000 3.000-4,-12.000 4.000-3,-13.000 4.000-2,-12.000 6.000-2,-13.000 7.000 0,-12.000 6.000-1,-1.000-5.000 0,14.000-16.000 2,11.000-15.000 3,14.000-15.000 1,5.000-11.000 3,1.000-2.000 3,-1.000-3.000 4,1.000-3.000 2,13.000-4.000 3,29.000-3.000 1,28.000-3.000 0,28.000-2.000 2,14.000-5.000-1,0.000-2.000-4,0.000-3.000-5,0.000-3.000-3,1.000-2.000-5,4.000 0.000-8,3.000 0.000-8,3.000 0.000-6,3.000-2.000-7,3.000-3.000-4,3.000-3.000-3,4.000-2.000-5,-9.000-5.000 0,-18.000-2.000 4,-19.000-3.000 3,-18.000-3.000 4</inkml:trace>
</inkml:ink>
</file>

<file path=ppt/ink/ink6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3:01"/>
    </inkml:context>
    <inkml:brush xml:id="br0">
      <inkml:brushProperty name="width" value="0.0312318317592144" units="cm"/>
      <inkml:brushProperty name="height" value="0.0312318317592144" units="cm"/>
      <inkml:brushProperty name="color" value="#000000"/>
      <inkml:brushProperty name="ignorePressure" value="0"/>
    </inkml:brush>
  </inkml:definitions>
  <inkml:trace contextRef="#ctx0" brushRef="#br0">93550.000 36350.000 704,'-47.000'0.000'0,"6.000"0.000"0,7.000 0.000-1,6.000 0.000 1,9.000 0.000 6,13.000 0.000 14,12.000 0.000 13,13.000 0.000 13,15.000 0.000 4,19.000 0.000-7,19.000 0.000-7,19.000 0.000-6,10.000 0.000-8,4.000 0.000-12,3.000 0.000-10,3.000 0.000-10,-2.000 0.000-6,-6.000 0.000-3,-6.000 0.000 0,-6.000 0.000-3,-10.000 4.000-3,-12.000 10.000-6,-13.000 10.000-6,-12.000 9.000-6,-12.000 2.000-1,-8.000-2.000 4,-10.000-3.000 4,-9.000-3.000 4</inkml:trace>
</inkml:ink>
</file>

<file path=ppt/ink/ink6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3:01"/>
    </inkml:context>
    <inkml:brush xml:id="br0">
      <inkml:brushProperty name="width" value="0.0283345282077789" units="cm"/>
      <inkml:brushProperty name="height" value="0.0283345282077789" units="cm"/>
      <inkml:brushProperty name="color" value="#000000"/>
      <inkml:brushProperty name="ignorePressure" value="0"/>
    </inkml:brush>
  </inkml:definitions>
  <inkml:trace contextRef="#ctx0" brushRef="#br0">93500.000 37200.000 776,'-58.000'-2.000'5,"34.000"-3.000"12,35.000-3.000 11,35.000-2.000 10,24.000-3.000 3,16.000 1.000-7,15.000-1.000-6,17.000 1.000-7,7.000 1.000-9,0.000 3.000-14,0.000 3.000-12,0.000 4.000-13,-13.000 2.000-7,-24.000 4.000 1,-26.000 3.000-1,-24.000 3.000 1,-13.000-1.000 0,0.000-2.000-1,0.000-3.000 1,0.000-3.000-1</inkml:trace>
</inkml:ink>
</file>

<file path=ppt/ink/ink6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3:01"/>
    </inkml:context>
    <inkml:brush xml:id="br0">
      <inkml:brushProperty name="width" value="0.0355301387608051" units="cm"/>
      <inkml:brushProperty name="height" value="0.0355301387608051" units="cm"/>
      <inkml:brushProperty name="color" value="#000000"/>
      <inkml:brushProperty name="ignorePressure" value="0"/>
    </inkml:brush>
  </inkml:definitions>
  <inkml:trace contextRef="#ctx0" brushRef="#br0">97000.000 34800.000 619,'51.000'-22.000'68,"4.000"6.000"-14,3.000 7.000-15,3.000 6.000-15,1.000 3.000-6,1.000 0.000 1,-1.000 0.000 0,1.000 0.000 2,-1.000 1.000-4,1.000 4.000-6,-1.000 3.000-7,1.000 3.000-7,-6.000 1.000-5,-8.000 1.000-2,-10.000-1.000-3,-9.000 1.000-3,-12.000 2.000-7,-11.000 7.000-10,-14.000 6.000-11,-11.000 7.000-11,-12.000 2.000-1,-9.000 1.000 9,-10.000-1.000 10,-8.000 1.000 8,-4.000-4.000 10,3.000-6.000 6,3.000-6.000 8,4.000-6.000 8,1.000-2.000 2,0.000 3.000-1,0.000 3.000-1,0.000 4.000-2,3.000-1.000 4,6.000-3.000 9,7.000-3.000 9,6.000-2.000 8,4.000 0.000 5,4.000 7.000 1,3.000 6.000-1,3.000 7.000 2,3.000 5.000-3,3.000 7.000-3,3.000 6.000-3,4.000 7.000-4,-1.000 7.000-3,-3.000 9.000-2,-3.000 10.000-3,-2.000 10.000-1,-1.000 7.000-3,3.000 6.000 0,3.000 7.000-2,4.000 6.000-1,-3.000 3.000-2,-5.000 0.000-2,-7.000 0.000-3,-5.000 0.000-1,-3.000-2.000-4,4.000-3.000-4,3.000-3.000-5,3.000-2.000-3,3.000-9.000-1,3.000-12.000 2,3.000-13.000 3,4.000-12.000 2,1.000-10.000-3,0.000-6.000-9,0.000-6.000-10,0.000-6.000-8,-2.000-13.000-6,-3.000-19.000-3,-3.000-18.000-3,-2.000-19.000-2</inkml:trace>
</inkml:ink>
</file>

<file path=ppt/ink/ink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2:18"/>
    </inkml:context>
    <inkml:brush xml:id="br0">
      <inkml:brushProperty name="width" value="0.0346705242991447" units="cm"/>
      <inkml:brushProperty name="height" value="0.0346705242991447" units="cm"/>
      <inkml:brushProperty name="color" value="#000000"/>
      <inkml:brushProperty name="ignorePressure" value="0"/>
    </inkml:brush>
  </inkml:definitions>
  <inkml:trace contextRef="#ctx0" brushRef="#br0">51600.000 36150.000 634,'-49.000'23.000'4,"4.000"-3.000"8,3.000-3.000 8,3.000-2.000 9,6.000 2.000 4,9.000 9.000 2,10.000 10.000 1,10.000 10.000 3,7.000 5.000-2,6.000 4.000-3,7.000 3.000-3,6.000 3.000-4,1.000 4.000-7,-3.000 7.000-12,-3.000 6.000-11,-2.000 7.000-11,-5.000 4.000-7,-2.000 3.000-3,-3.000 3.000-1,-3.000 4.000-2,-4.000-6.000-3,-3.000-11.000-5,-3.000-14.000-5,-2.000-11.000-5</inkml:trace>
</inkml:ink>
</file>

<file path=ppt/ink/ink6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3:02"/>
    </inkml:context>
    <inkml:brush xml:id="br0">
      <inkml:brushProperty name="width" value="0.041835892945528" units="cm"/>
      <inkml:brushProperty name="height" value="0.041835892945528" units="cm"/>
      <inkml:brushProperty name="color" value="#000000"/>
      <inkml:brushProperty name="ignorePressure" value="0"/>
    </inkml:brush>
  </inkml:definitions>
  <inkml:trace contextRef="#ctx0" brushRef="#br0">96850.000 36850.000 525,'1.000'-49.000'9,"4.000"4.000"0,3.000 3.000 2,3.000 3.000 2,7.000 4.000 2,14.000 7.000 5,11.000 6.000 3,14.000 7.000 5,8.000 4.000 0,7.000 3.000-3,6.000 3.000-4,7.000 4.000-3,2.000 2.000-3,1.000 4.000-2,-1.000 3.000-3,1.000 3.000-3,-4.000 1.000-3,-6.000 1.000-5,-6.000-1.000-6,-6.000 1.000-5,-9.000-3.000-2,-8.000-2.000-2,-10.000-3.000 1,-9.000-3.000-1,-7.000-10.000-3,-3.000-16.000-4,-3.000-15.000-5,-2.000-15.000-4,-5.000-11.000 1,-2.000-2.000 5,-3.000-3.000 5,-3.000-3.000 7,-4.000 2.000 3,-3.000 10.000 4,-3.000 10.000 3,-2.000 9.000 3,-3.000 7.000 4,1.000 7.000 5,-1.000 6.000 3,1.000 7.000 5,-3.000 4.000 4,-2.000 3.000 1,-3.000 3.000 3,-3.000 4.000 3,-4.000 4.000 1,-3.000 6.000 2,-3.000 7.000 0,-2.000 6.000 2,-3.000 7.000-1,1.000 10.000-3,-1.000 10.000-3,1.000 9.000-4,1.000 6.000-1,3.000 3.000-3,3.000 3.000-1,4.000 4.000-2,4.000 1.000-2,6.000 0.000-1,7.000 0.000-1,6.000 0.000-2,6.000-2.000 0,6.000-3.000 0,7.000-3.000 1,6.000-2.000 0,7.000-3.000-3,10.000 1.000-6,10.000-1.000-7,9.000 1.000-7,7.000-3.000-6,7.000-2.000-4,6.000-3.000-6,7.000-3.000-4,4.000-7.000-3,3.000-9.000-3,3.000-10.000-2,4.000-8.000-2,-6.000-9.000 1,-11.000-6.000 2,-14.000-6.000 3,-11.000-6.000 3,-7.000-6.000 3,0.000-2.000 5,0.000-3.000 4,0.000-3.000 4</inkml:trace>
</inkml:ink>
</file>

<file path=ppt/ink/ink6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3:02"/>
    </inkml:context>
    <inkml:brush xml:id="br0">
      <inkml:brushProperty name="width" value="0.0298826396465302" units="cm"/>
      <inkml:brushProperty name="height" value="0.0298826396465302" units="cm"/>
      <inkml:brushProperty name="color" value="#000000"/>
      <inkml:brushProperty name="ignorePressure" value="0"/>
    </inkml:brush>
  </inkml:definitions>
  <inkml:trace contextRef="#ctx0" brushRef="#br0">99800.000 33800.000 736,'92.000'-65.000'51,"-16.000"23.000"-8,-15.000 22.000-10,-15.000 22.000-8,-11.000 12.000-6,-2.000 3.000-2,-3.000 3.000-2,-3.000 4.000-2,-6.000 4.000-3,-5.000 6.000-2,-7.000 7.000-4,-5.000 6.000-3,-6.000 3.000-2,-3.000 0.000-3,-3.000 0.000-1,-2.000 0.000-3,-9.000 1.000-2,-12.000 4.000-1,-13.000 3.000-1,-12.000 3.000-2,-4.000-4.000 0,7.000-8.000 1,6.000-10.000 1,7.000-9.000 1,13.000-5.000 5,22.000 0.000 9,22.000 0.000 10,23.000 0.000 8,8.000-2.000 3,-3.000-3.000-4,-3.000-3.000-4,-2.000-2.000-4,-1.000 0.000-3,3.000 7.000 0,3.000 6.000-3,4.000 7.000 0,-6.000 0.000-2,-11.000-2.000-2,-14.000-3.000-1,-11.000-3.000-3,-9.000-1.000-1,-3.000 4.000-2,-3.000 3.000-2,-2.000 3.000-2,-11.000 6.000-2,-15.000 9.000 1,-15.000 10.000 0,-16.000 10.000 0,-5.000-1.000-3,6.000-9.000-4,7.000-10.000-4,6.000-8.000-5,6.000-9.000-3,6.000-6.000 0,7.000-6.000-1,6.000-6.000-1,4.000-4.000 0,4.000 1.000 3,3.000-1.000 2,3.000 1.000 1</inkml:trace>
</inkml:ink>
</file>

<file path=ppt/ink/ink6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3:03"/>
    </inkml:context>
    <inkml:brush xml:id="br0">
      <inkml:brushProperty name="width" value="0.0240933336317539" units="cm"/>
      <inkml:brushProperty name="height" value="0.0240933336317539" units="cm"/>
      <inkml:brushProperty name="color" value="#000000"/>
      <inkml:brushProperty name="ignorePressure" value="0"/>
    </inkml:brush>
  </inkml:definitions>
  <inkml:trace contextRef="#ctx0" brushRef="#br0">100900.000 34250.000 913,'117.000'-22.000'15,"-16.000"6.000"0,-15.000 7.000-1,-15.000 6.000-1,-7.000 3.000-1,3.000 0.000-3,3.000 0.000-4,4.000 0.000-2,-3.000 0.000-5,-5.000 0.000-7,-7.000 0.000-9,-5.000 0.000-6,-8.000 0.000-6,-5.000 0.000 1,-7.000 0.000-2,-5.000 0.000-1</inkml:trace>
</inkml:ink>
</file>

<file path=ppt/ink/ink6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3:03"/>
    </inkml:context>
    <inkml:brush xml:id="br0">
      <inkml:brushProperty name="width" value="0.0309810992330313" units="cm"/>
      <inkml:brushProperty name="height" value="0.0309810992330313" units="cm"/>
      <inkml:brushProperty name="color" value="#000000"/>
      <inkml:brushProperty name="ignorePressure" value="0"/>
    </inkml:brush>
  </inkml:definitions>
  <inkml:trace contextRef="#ctx0" brushRef="#br0">101450.000 33450.000 710,'-22.000'-16.000'48,"6.000"19.000"-2,7.000 19.000-3,6.000 19.000-3,3.000 18.000-4,0.000 19.000-7,0.000 19.000-6,0.000 19.000-6,-2.000 18.000-9,-3.000 19.000-14,-3.000 19.000-13,-2.000 19.000-12,-5.000-7.000-11,-2.000-31.000-6,-3.000-31.000-8,-3.000-31.000-6</inkml:trace>
</inkml:ink>
</file>

<file path=ppt/ink/ink6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3:17"/>
    </inkml:context>
    <inkml:brush xml:id="br0">
      <inkml:brushProperty name="width" value="0.0470998324453831" units="cm"/>
      <inkml:brushProperty name="height" value="0.0470998324453831" units="cm"/>
      <inkml:brushProperty name="color" value="#f2395b"/>
      <inkml:brushProperty name="ignorePressure" value="0"/>
    </inkml:brush>
  </inkml:definitions>
  <inkml:trace contextRef="#ctx0" brushRef="#br0">99750.000 28550.000 467,'-41.000'21.000'15,"19.000"-5.000"5,19.000-7.000 6,19.000-5.000 6,13.000-4.000 1,10.000 0.000-2,10.000 0.000-2,9.000 0.000-2,2.000 0.000-2,-2.000 0.000-3,-3.000 0.000-3,-3.000 0.000-2,-2.000 1.000-2,0.000 4.000-2,0.000 3.000 0,0.000 3.000-2,-2.000 3.000 0,-3.000 3.000 0,-3.000 3.000 0,-2.000 4.000 0,-6.000 5.000-3,-6.000 10.000-6,-6.000 10.000-6,-6.000 9.000-7,-12.000 6.000-2,-15.000 3.000 3,-15.000 3.000 1,-16.000 4.000 4,-12.000 4.000 0,-5.000 6.000 2,-7.000 7.000 0,-5.000 6.000 2,-4.000 3.000-1,0.000 0.000 0,0.000 0.000 0,0.000 0.000 0,1.000-4.000-1,4.000-5.000 0,3.000-7.000-1,3.000-5.000 1,1.000-8.000-1,1.000-5.000 1,-1.000-7.000 0,1.000-5.000 1,1.000-4.000 0,3.000 0.000 0,3.000 0.000 1,4.000 0.000 0,2.000-5.000 0,4.000-9.000-1,3.000-10.000 1,3.000-8.000-1,14.000-8.000 4,25.000-2.000 10,25.000-3.000 10,25.000-3.000 9,21.000-7.000 2,20.000-9.000-3,18.000-10.000-4,20.000-8.000-4,3.000-4.000-4,-8.000 3.000-4,-10.000 3.000-2,-9.000 4.000-4,-1.000 2.000-3,10.000 4.000-2,10.000 3.000-2,9.000 3.000-1,-2.000 1.000-2,-12.000 1.000-3,-13.000-1.000-2,-12.000 1.000-1,-4.000 1.000-5,7.000 3.000-5,6.000 3.000-6,7.000 4.000-6,-7.000 1.000-2,-19.000 0.000 3,-18.000 0.000 3,-19.000 0.000 3</inkml:trace>
</inkml:ink>
</file>

<file path=ppt/ink/ink6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3:38"/>
    </inkml:context>
    <inkml:brush xml:id="br0">
      <inkml:brushProperty name="width" value="0.0414050929248333" units="cm"/>
      <inkml:brushProperty name="height" value="0.0414050929248333" units="cm"/>
      <inkml:brushProperty name="color" value="#f2395b"/>
      <inkml:brushProperty name="ignorePressure" value="0"/>
    </inkml:brush>
  </inkml:definitions>
  <inkml:trace contextRef="#ctx0" brushRef="#br0">48550.000 45900.000 531,'-49.000'31.000'7,"4.000"13.000"16,3.000 12.000 14,3.000 13.000 15,4.000 1.000 3,7.000-9.000-10,6.000-10.000-11,7.000-8.000-9,0.000-1.000-7,-2.000 9.000-1,-3.000 10.000-2,-3.000 10.000-2,1.000 2.000-2,6.000-3.000 1,7.000-3.000-1,6.000-2.000 1,3.000-5.000-1,0.000-2.000 0,0.000-3.000 0,0.000-3.000-1,4.000-6.000 1,10.000-5.000-2,10.000-7.000-1,9.000-5.000-1,7.000-12.000-3,7.000-16.000-6,6.000-15.000-6,7.000-15.000-5,-1.000-14.000-2,-6.000-8.000 3,-6.000-10.000 1,-6.000-9.000 3,-7.000-4.000 2,-6.000 4.000 0,-6.000 3.000 1,-6.000 3.000 1,-6.000-1.000 1,-2.000-2.000 2,-3.000-3.000 3,-3.000-3.000 1,-2.000 2.000 2,0.000 10.000-1,0.000 10.000-1,0.000 9.000 0,-4.000 6.000-1,-5.000 3.000-2,-7.000 3.000-1,-5.000 4.000-1,-6.000 8.000-11,-3.000 17.000-19,-3.000 15.000-18,-2.000 16.000-20</inkml:trace>
</inkml:ink>
</file>

<file path=ppt/ink/ink6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3:39"/>
    </inkml:context>
    <inkml:brush xml:id="br0">
      <inkml:brushProperty name="width" value="0.0367511510848999" units="cm"/>
      <inkml:brushProperty name="height" value="0.0367511510848999" units="cm"/>
      <inkml:brushProperty name="color" value="#f2395b"/>
      <inkml:brushProperty name="ignorePressure" value="0"/>
    </inkml:brush>
  </inkml:definitions>
  <inkml:trace contextRef="#ctx0" brushRef="#br0">49350.000 46400.000 598,'26.000'92.000'143,"4.000"-16.000"-35,3.000-15.000-32,3.000-15.000-35,-1.000-9.000-20,-2.000 1.000-10,-3.000-1.000-10,-3.000 1.000-8,-6.000 1.000-12,-5.000 3.000-13,-7.000 3.000-14,-5.000 4.000-14,-4.000-3.000-5,0.000-5.000 5,0.000-7.000 4,0.000-5.000 4</inkml:trace>
</inkml:ink>
</file>

<file path=ppt/ink/ink6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3:39"/>
    </inkml:context>
    <inkml:brush xml:id="br0">
      <inkml:brushProperty name="width" value="0.0430065989494324" units="cm"/>
      <inkml:brushProperty name="height" value="0.0430065989494324" units="cm"/>
      <inkml:brushProperty name="color" value="#f2395b"/>
      <inkml:brushProperty name="ignorePressure" value="0"/>
    </inkml:brush>
  </inkml:definitions>
  <inkml:trace contextRef="#ctx0" brushRef="#br0">50800.000 45950.000 511,'-24.000'75.000'138,"4.000"0.000"-33,3.000 0.000-33,3.000 0.000-31,1.000-2.000-18,1.000-3.000-3,-1.000-3.000-2,1.000-2.000-2,1.000-6.000-2,3.000-6.000-2,3.000-6.000 0,4.000-6.000-2,5.000-6.000-4,10.000-2.000-5,10.000-3.000-5,9.000-3.000-5,7.000-12.000-3,7.000-18.000 3,6.000-19.000 1,7.000-18.000 2,-1.000-12.000-2,-6.000-3.000-5,-6.000-3.000-7,-6.000-2.000-5,-7.000-3.000-1,-6.000 1.000 3,-6.000-1.000 5,-6.000 1.000 3,-6.000 2.000 4,-2.000 7.000 4,-3.000 6.000 3,-3.000 7.000 5,-6.000 4.000 1,-5.000 3.000 1,-7.000 3.000-1,-5.000 4.000 1,-6.000 2.000-1,-3.000 4.000-3,-3.000 3.000-2,-2.000 3.000-3,3.000-1.000-9,14.000-2.000-18,11.000-3.000-18,14.000-3.000-17</inkml:trace>
</inkml:ink>
</file>

<file path=ppt/ink/ink6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3:39"/>
    </inkml:context>
    <inkml:brush xml:id="br0">
      <inkml:brushProperty name="width" value="0.0482517257332802" units="cm"/>
      <inkml:brushProperty name="height" value="0.0482517257332802" units="cm"/>
      <inkml:brushProperty name="color" value="#f2395b"/>
      <inkml:brushProperty name="ignorePressure" value="0"/>
    </inkml:brush>
  </inkml:definitions>
  <inkml:trace contextRef="#ctx0" brushRef="#br0">51850.000 45800.000 455,'21.000'26.000'104,"-5.000"4.000"-23,-7.000 3.000-22,-5.000 3.000-22,-4.000 3.000-13,0.000 3.000-1,0.000 3.000-2,0.000 4.000-3,0.000 1.000 0,0.000 0.000-1,0.000 0.000-1,0.000 0.000 0,0.000 0.000 0,0.000 0.000-2,0.000 0.000-1,0.000 0.000-2,0.000 0.000 1,0.000 0.000-1,0.000 0.000 1,0.000 0.000-1,1.000-2.000-2,4.000-3.000-8,3.000-3.000-5,3.000-2.000-7,7.000-9.000-5,14.000-12.000-4,11.000-13.000-4,14.000-12.000-3,3.000-16.000 0,-2.000-19.000 3,-3.000-18.000 5,-3.000-19.000 3,-6.000-12.000 3,-5.000-2.000 3,-7.000-3.000 2,-5.000-3.000 3,-8.000 2.000 2,-5.000 10.000 3,-7.000 10.000 2,-5.000 9.000 4,-8.000 7.000 0,-5.000 7.000-3,-7.000 6.000-2,-5.000 7.000-1,-8.000 5.000-2,-5.000 7.000 1,-7.000 6.000 0,-5.000 7.000 1,-4.000 4.000-6,0.000 3.000-15,0.000 3.000-13,0.000 4.000-15,3.000 1.000-5,6.000 0.000 3,7.000 0.000 2,6.000 0.000 4</inkml:trace>
</inkml:ink>
</file>

<file path=ppt/ink/ink6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3:40"/>
    </inkml:context>
    <inkml:brush xml:id="br0">
      <inkml:brushProperty name="width" value="0.0535707101225853" units="cm"/>
      <inkml:brushProperty name="height" value="0.0535707101225853" units="cm"/>
      <inkml:brushProperty name="color" value="#f2395b"/>
      <inkml:brushProperty name="ignorePressure" value="0"/>
    </inkml:brush>
  </inkml:definitions>
  <inkml:trace contextRef="#ctx0" brushRef="#br0">53400.000 45100.000 410,'75.000'-21.000'77,"0.000"10.000"-11,0.000 10.000-11,0.000 9.000-10,0.000 7.000-8,0.000 7.000-6,0.000 6.000-5,0.000 7.000-5,-5.000 2.000-4,-9.000 1.000-3,-10.000-1.000-2,-8.000 1.000-3,-9.000 1.000-1,-6.000 3.000-1,-6.000 3.000-1,-6.000 4.000-1,-7.000 2.000-1,-6.000 4.000-1,-6.000 3.000 0,-6.000 3.000-2,-9.000 6.000 0,-8.000 9.000 0,-10.000 10.000 0,-9.000 10.000 0,-9.000 4.000-5,-5.000 0.000-8,-7.000 0.000-7,-5.000 0.000-9,-4.000-4.000-4,0.000-5.000 1,0.000-7.000 0,0.000-5.000 1,3.000-8.000 4,6.000-5.000 5,7.000-7.000 7,6.000-5.000 5,4.000-8.000 6,4.000-5.000 4,3.000-7.000 5,3.000-5.000 3,10.000-6.000 8,20.000-3.000 11,18.000-3.000 11,20.000-2.000 10,14.000-8.000 1,14.000-8.000-9,11.000-10.000-8,14.000-9.000-9,11.000-5.000-6,14.000 0.000-2,11.000 0.000-2,14.000 0.000-2,0.000 3.000-2,-8.000 6.000-1,-10.000 7.000-1,-9.000 6.000-2,-7.000 6.000-2,-3.000 6.000-1,-3.000 7.000-2,-2.000 6.000-1,-8.000 1.000-3,-8.000-3.000-5,-10.000-3.000-5,-9.000-2.000-4,-7.000-3.000-9,-3.000 1.000-14,-3.000-1.000-14,-2.000 1.000-14</inkml:trace>
</inkml:ink>
</file>

<file path=ppt/ink/ink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2:18"/>
    </inkml:context>
    <inkml:brush xml:id="br0">
      <inkml:brushProperty name="width" value="0.0374943166971207" units="cm"/>
      <inkml:brushProperty name="height" value="0.0374943166971207" units="cm"/>
      <inkml:brushProperty name="color" value="#000000"/>
      <inkml:brushProperty name="ignorePressure" value="0"/>
    </inkml:brush>
  </inkml:definitions>
  <inkml:trace contextRef="#ctx0" brushRef="#br0">51250.000 37100.000 586,'23.000'-24.000'0,"-3.000"4.000"0,-3.000 3.000 0,-2.000 3.000 0,5.000-7.000 3,16.000-15.000 5,15.000-15.000 4,17.000-16.000 7,19.000-12.000 3,26.000-5.000 4,24.000-7.000 3,26.000-5.000 4,10.000 2.000 1,-3.000 13.000 0,-3.000 12.000-1,-2.000 13.000 0,-11.000 12.000-3,-15.000 13.000-3,-15.000 12.000-6,-16.000 13.000-3,-16.000 12.000-5,-16.000 13.000-3,-15.000 12.000-4,-15.000 13.000-4,-21.000 12.000-3,-25.000 13.000-6,-25.000 12.000-5,-25.000 13.000-5,-22.000 9.000-2,-19.000 6.000 0,-18.000 7.000-1,-19.000 6.000 0,-15.000-1.000 0,-8.000-5.000-2,-10.000-7.000-1,-9.000-5.000-1,-2.000-12.000 0,6.000-16.000 0,7.000-15.000 0,6.000-15.000 1,9.000-12.000 4,13.000-6.000 7,12.000-6.000 9,13.000-6.000 7,13.000-6.000 3,17.000-2.000-1,15.000-3.000-2,16.000-3.000-2,16.000-7.000 5,20.000-9.000 8,18.000-10.000 10,20.000-8.000 8,21.000-11.000 5,25.000-8.000-3,25.000-10.000-1,25.000-9.000-2,15.000-2.000-5,7.000 6.000-8,6.000 7.000-7,7.000 6.000-8,4.000 3.000-8,3.000 0.000-6,3.000 0.000-6,4.000 0.000-7,-7.000 1.000-5,-16.000 4.000-1,-15.000 3.000-2,-15.000 3.000-3,-18.000 4.000 0,-19.000 7.000-2,-18.000 6.000 1,-19.000 7.000-1,-18.000 0.000 2,-15.000-2.000 3,-15.000-3.000 2,-16.000-3.000 4,-7.000-1.000 4,4.000 4.000 3,3.000 3.000 4,3.000 3.000 4,-1.000-1.000 2,-2.000-2.000 2,-3.000-3.000 2,-3.000-3.000 1</inkml:trace>
</inkml:ink>
</file>

<file path=ppt/ink/ink6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3:43"/>
    </inkml:context>
    <inkml:brush xml:id="br0">
      <inkml:brushProperty name="width" value="0.0219999980181456" units="cm"/>
      <inkml:brushProperty name="height" value="0.0219999980181456" units="cm"/>
      <inkml:brushProperty name="color" value="#000000"/>
      <inkml:brushProperty name="ignorePressure" value="0"/>
    </inkml:brush>
  </inkml:definitions>
  <inkml:trace contextRef="#ctx0" brushRef="#br0">71850.000 26700.000 999,'135.000'0.000'-61,"-27.000"0.000"11,-28.000 0.000 11,-28.000 0.000 12</inkml:trace>
</inkml:ink>
</file>

<file path=ppt/ink/ink6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3:44"/>
    </inkml:context>
    <inkml:brush xml:id="br0">
      <inkml:brushProperty name="width" value="0.0365960709750652" units="cm"/>
      <inkml:brushProperty name="height" value="0.0365960709750652" units="cm"/>
      <inkml:brushProperty name="color" value="#000000"/>
      <inkml:brushProperty name="ignorePressure" value="0"/>
    </inkml:brush>
  </inkml:definitions>
  <inkml:trace contextRef="#ctx0" brushRef="#br0">31950.000 46250.000 601,'-44.000'-4.000'5,"13.000"-5.000"13,12.000-7.000 11,13.000-5.000 12,12.000 0.000 5,13.000 10.000-2,12.000 10.000-1,13.000 9.000-1,9.000 2.000-5,6.000-2.000-6,7.000-3.000-8,6.000-3.000-7,3.000-7.000-4,0.000-9.000-5,0.000-10.000-3,0.000-8.000-3,-4.000-3.000-4,-5.000 7.000-4,-7.000 6.000-2,-5.000 7.000-4,-6.000 5.000-4,-3.000 7.000-3,-3.000 6.000-5,-2.000 7.000-3,-6.000 7.000-1,-6.000 9.000 1,-6.000 10.000 2,-6.000 10.000 3,-2.000-1.000-4,3.000-9.000-8,3.000-10.000-7,4.000-8.000-9</inkml:trace>
</inkml:ink>
</file>

<file path=ppt/ink/ink6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3:45"/>
    </inkml:context>
    <inkml:brush xml:id="br0">
      <inkml:brushProperty name="width" value="0.0361585207283497" units="cm"/>
      <inkml:brushProperty name="height" value="0.0361585207283497" units="cm"/>
      <inkml:brushProperty name="color" value="#000000"/>
      <inkml:brushProperty name="ignorePressure" value="0"/>
    </inkml:brush>
  </inkml:definitions>
  <inkml:trace contextRef="#ctx0" brushRef="#br0">33900.000 45600.000 608,'-46.000'4.000'43,"10.000"10.000"-5,10.000 10.000-4,9.000 9.000-6,2.000 6.000-3,-2.000 3.000-2,-3.000 3.000 0,-3.000 4.000-2,-1.000 2.000 0,4.000 4.000-1,3.000 3.000-1,3.000 3.000 1,1.000 3.000-2,1.000 3.000-3,-1.000 3.000-1,1.000 4.000-3,1.000-4.000-2,3.000-9.000-3,3.000-10.000-3,4.000-8.000-2,7.000-9.000-4,13.000-6.000-1,12.000-6.000-3,13.000-6.000-1,6.000-12.000-3,0.000-15.000 0,0.000-15.000-1,0.000-16.000-1,0.000-13.000 1,0.000-9.000 2,0.000-10.000 2,0.000-8.000 3,-4.000-3.000 1,-5.000 7.000 2,-7.000 6.000 1,-5.000 7.000 1,-6.000 4.000 1,-3.000 3.000 1,-3.000 3.000 0,-2.000 4.000 1,-5.000 2.000 2,-2.000 4.000 1,-3.000 3.000 4,-3.000 3.000 1,-6.000 3.000 0,-5.000 3.000-2,-7.000 3.000-4,-5.000 4.000-1,-6.000 4.000-3,-3.000 6.000 0,-3.000 7.000 0,-2.000 6.000-1,-3.000 4.000-4,1.000 4.000-7,-1.000 3.000-8,1.000 3.000-7,1.000 4.000-7,3.000 7.000-4,3.000 6.000-6,4.000 7.000-5</inkml:trace>
</inkml:ink>
</file>

<file path=ppt/ink/ink6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3:45"/>
    </inkml:context>
    <inkml:brush xml:id="br0">
      <inkml:brushProperty name="width" value="0.0342251099646091" units="cm"/>
      <inkml:brushProperty name="height" value="0.0342251099646091" units="cm"/>
      <inkml:brushProperty name="color" value="#000000"/>
      <inkml:brushProperty name="ignorePressure" value="0"/>
    </inkml:brush>
  </inkml:definitions>
  <inkml:trace contextRef="#ctx0" brushRef="#br0">34850.000 46100.000 642,'3.000'46.000'106,"6.000"-5.000"-22,7.000-7.000-22,6.000-5.000-22,3.000-3.000-15,0.000 4.000-5,0.000 3.000-7,0.000 3.000-6,-2.000 1.000-7,-3.000 1.000-12,-3.000-1.000-11,-2.000 1.000-11</inkml:trace>
</inkml:ink>
</file>

<file path=ppt/ink/ink6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3:45"/>
    </inkml:context>
    <inkml:brush xml:id="br0">
      <inkml:brushProperty name="width" value="0.0402695536613464" units="cm"/>
      <inkml:brushProperty name="height" value="0.0402695536613464" units="cm"/>
      <inkml:brushProperty name="color" value="#000000"/>
      <inkml:brushProperty name="ignorePressure" value="0"/>
    </inkml:brush>
  </inkml:definitions>
  <inkml:trace contextRef="#ctx0" brushRef="#br0">36100.000 45700.000 546,'-29.000'-80.000'48,"-5.000"41.000"2,-7.000 40.000 3,-5.000 42.000 3,0.000 19.000-3,10.000 1.000-10,10.000-1.000-9,9.000 1.000-10,6.000-3.000-5,3.000-2.000-1,3.000-3.000-1,4.000-3.000-2,2.000-4.000-3,4.000-3.000-4,3.000-3.000-5,3.000-2.000-4,4.000-6.000-5,7.000-6.000-6,6.000-6.000-6,7.000-6.000-6,2.000-10.000-1,1.000-12.000 1,-1.000-13.000 3,1.000-12.000 3,-1.000-12.000 2,1.000-8.000 2,-1.000-10.000 2,1.000-9.000 3,-4.000-4.000 2,-6.000 4.000 1,-6.000 3.000 1,-6.000 3.000 1,-6.000 4.000 2,-2.000 7.000 1,-3.000 6.000 2,-3.000 7.000 1,-7.000 5.000 1,-9.000 7.000 0,-10.000 6.000 0,-8.000 7.000 0,-6.000 4.000-2,1.000 3.000-1,-1.000 3.000-2,1.000 4.000-1,1.000 4.000 0,3.000 6.000 0,3.000 7.000 1,4.000 6.000 2,4.000 3.000-8,6.000 0.000-13,7.000 0.000-16,6.000 0.000-14</inkml:trace>
</inkml:ink>
</file>

<file path=ppt/ink/ink6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3:46"/>
    </inkml:context>
    <inkml:brush xml:id="br0">
      <inkml:brushProperty name="width" value="0.0405079498887062" units="cm"/>
      <inkml:brushProperty name="height" value="0.0405079498887062" units="cm"/>
      <inkml:brushProperty name="color" value="#000000"/>
      <inkml:brushProperty name="ignorePressure" value="0"/>
    </inkml:brush>
  </inkml:definitions>
  <inkml:trace contextRef="#ctx0" brushRef="#br0">37150.000 45500.000 543,'-47.000'71.000'112,"6.000"-5.000"-23,7.000-7.000-24,6.000-5.000-23,6.000-4.000-14,6.000 0.000-1,7.000 0.000-3,6.000 0.000-2,3.000-2.000-4,0.000-3.000-4,0.000-3.000-4,0.000-2.000-5,7.000-8.000-5,17.000-8.000-4,15.000-10.000-4,16.000-9.000-6,4.000-10.000-3,-6.000-9.000-3,-6.000-10.000-3,-6.000-8.000-3,-6.000-8.000 0,-2.000-2.000 3,-3.000-3.000 3,-3.000-3.000 3,-6.000-4.000 2,-5.000-3.000 4,-7.000-3.000 3,-5.000-2.000 2,-4.000 0.000 3,0.000 7.000 0,0.000 6.000 2,0.000 7.000 0,-4.000 2.000 1,-5.000 1.000 3,-7.000-1.000 1,-5.000 1.000 2,-9.000 5.000-5,-9.000 14.000-15,-10.000 11.000-14,-8.000 14.000-13</inkml:trace>
</inkml:ink>
</file>

<file path=ppt/ink/ink6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3:46"/>
    </inkml:context>
    <inkml:brush xml:id="br0">
      <inkml:brushProperty name="width" value="0.0414208173751831" units="cm"/>
      <inkml:brushProperty name="height" value="0.0414208173751831" units="cm"/>
      <inkml:brushProperty name="color" value="#000000"/>
      <inkml:brushProperty name="ignorePressure" value="0"/>
    </inkml:brush>
  </inkml:definitions>
  <inkml:trace contextRef="#ctx0" brushRef="#br0">38100.000 44900.000 531,'28.000'-22.000'52,"6.000"6.000"-6,7.000 7.000-6,6.000 6.000-6,4.000 6.000-4,4.000 6.000-4,3.000 7.000-4,3.000 6.000-4,1.000 3.000-2,1.000 0.000-1,-1.000 0.000-2,1.000 0.000-2,-6.000 1.000 0,-8.000 4.000 0,-10.000 3.000 0,-9.000 3.000 1,-7.000 3.000-2,-3.000 3.000-2,-3.000 3.000-2,-2.000 4.000-2,-6.000 2.000-3,-6.000 4.000-2,-6.000 3.000-3,-6.000 3.000-3,-13.000 7.000-3,-19.000 14.000-3,-18.000 11.000-3,-19.000 14.000-3,-7.000 2.000-1,7.000-6.000 0,6.000-6.000 1,7.000-6.000 1,2.000-9.000 0,1.000-8.000 0,-1.000-10.000 1,1.000-9.000-1,1.000-7.000 4,3.000-3.000 6,3.000-3.000 7,4.000-2.000 6,5.000-5.000 5,10.000-2.000 4,10.000-3.000 4,9.000-3.000 5,15.000-9.000 2,22.000-11.000 4,22.000-14.000 3,23.000-11.000 4,16.000-11.000-3,13.000-5.000-6,12.000-7.000-6,13.000-5.000-7,2.000 0.000-4,-5.000 10.000-2,-7.000 10.000-3,-5.000 9.000-2,-8.000 9.000-5,-5.000 9.000-4,-7.000 10.000-5,-5.000 10.000-5,-9.000 5.000-6,-9.000 4.000-6,-10.000 3.000-6,-8.000 3.000-6,-8.000 1.000-7,-2.000 1.000-6,-3.000-1.000-7,-3.000 1.000-7</inkml:trace>
</inkml:ink>
</file>

<file path=ppt/ink/ink6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3:47"/>
    </inkml:context>
    <inkml:brush xml:id="br0">
      <inkml:brushProperty name="width" value="0.0356444641947746" units="cm"/>
      <inkml:brushProperty name="height" value="0.0356444641947746" units="cm"/>
      <inkml:brushProperty name="color" value="#000000"/>
      <inkml:brushProperty name="ignorePressure" value="0"/>
    </inkml:brush>
  </inkml:definitions>
  <inkml:trace contextRef="#ctx0" brushRef="#br0">19700.000 46450.000 617,'-47.000'-4.000'4,"6.000"-5.000"7,7.000-7.000 8,6.000-5.000 8,10.000-6.000 5,17.000-3.000 0,15.000-3.000 2,16.000-2.000 2,13.000 0.000-3,14.000 7.000-2,11.000 6.000-5,14.000 7.000-4,10.000 4.000-3,9.000 3.000-1,10.000 3.000-2,10.000 4.000-1,2.000 1.000-8,-3.000 0.000-10,-3.000 0.000-11,-2.000 0.000-12,-9.000 0.000-9,-12.000 0.000-5,-13.000 0.000-5,-12.000 0.000-7,-12.000 1.000-1,-8.000 4.000 3,-10.000 3.000 4,-9.000 3.000 3</inkml:trace>
</inkml:ink>
</file>

<file path=ppt/ink/ink6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3:48"/>
    </inkml:context>
    <inkml:brush xml:id="br0">
      <inkml:brushProperty name="width" value="0.0334953144192696" units="cm"/>
      <inkml:brushProperty name="height" value="0.0334953144192696" units="cm"/>
      <inkml:brushProperty name="color" value="#000000"/>
      <inkml:brushProperty name="ignorePressure" value="0"/>
    </inkml:brush>
  </inkml:definitions>
  <inkml:trace contextRef="#ctx0" brushRef="#br0">22150.000 45650.000 656,'-30.000'31.000'4,"-9.000"13.000"9,-10.000 12.000 7,-8.000 13.000 9,-1.000 6.000 3,9.000 0.000-3,10.000 0.000-2,10.000 0.000-2,5.000-2.000-3,4.000-3.000-2,3.000-3.000-2,3.000-2.000-2,3.000-5.000 0,3.000-2.000-1,3.000-3.000 0,4.000-3.000 0,4.000-4.000-2,6.000-3.000-4,7.000-3.000-4,6.000-2.000-5,6.000-11.000-2,6.000-15.000-2,7.000-15.000-2,6.000-16.000-2,4.000-15.000-2,4.000-11.000-2,3.000-14.000 0,3.000-11.000-3,-2.000-9.000 0,-6.000-3.000 0,-6.000-3.000-1,-6.000-2.000 1,-9.000 0.000 1,-8.000 7.000 3,-10.000 6.000 4,-9.000 7.000 3,-9.000 7.000 2,-5.000 9.000 1,-7.000 10.000 2,-5.000 10.000 2,-8.000 7.000 1,-5.000 6.000 0,-7.000 7.000 0,-5.000 6.000 0,-3.000 4.000-1,4.000 4.000-3,3.000 3.000-3,3.000 3.000-3,4.000 3.000-4,7.000 3.000-7,6.000 3.000-7,7.000 4.000-5</inkml:trace>
</inkml:ink>
</file>

<file path=ppt/ink/ink6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3:48"/>
    </inkml:context>
    <inkml:brush xml:id="br0">
      <inkml:brushProperty name="width" value="0.0264479331672192" units="cm"/>
      <inkml:brushProperty name="height" value="0.0264479331672192" units="cm"/>
      <inkml:brushProperty name="color" value="#000000"/>
      <inkml:brushProperty name="ignorePressure" value="0"/>
    </inkml:brush>
  </inkml:definitions>
  <inkml:trace contextRef="#ctx0" brushRef="#br0">23000.000 46250.000 831,'46.000'93.000'41,"-5.000"-11.000"-5,-7.000-14.000-5,-5.000-11.000-4,-4.000-7.000-7,0.000 0.000-9,0.000 0.000-8,0.000 0.000-10,0.000-4.000-12,0.000-5.000-14,0.000-7.000-14,0.000-5.000-13</inkml:trace>
</inkml:ink>
</file>

<file path=ppt/ink/ink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2:19"/>
    </inkml:context>
    <inkml:brush xml:id="br0">
      <inkml:brushProperty name="width" value="0.0440491214394569" units="cm"/>
      <inkml:brushProperty name="height" value="0.0440491214394569" units="cm"/>
      <inkml:brushProperty name="color" value="#000000"/>
      <inkml:brushProperty name="ignorePressure" value="0"/>
    </inkml:brush>
  </inkml:definitions>
  <inkml:trace contextRef="#ctx0" brushRef="#br0">52250.000 34500.000 499,'-44.000'-80.000'18,"13.000"41.000"12,12.000 40.000 12,13.000 42.000 12,10.000 32.000 3,10.000 25.000-8,10.000 25.000-7,9.000 25.000-8,1.000 25.000-5,-6.000 25.000-3,-6.000 25.000-4,-6.000 25.000-2,-2.000 10.000-3,3.000-2.000-1,3.000-3.000-3,4.000-3.000 0,-3.000 1.000-4,-5.000 6.000-2,-7.000 7.000-5,-5.000 6.000-2,-4.000-8.000-4,0.000-22.000-4,0.000-22.000-4,0.000-21.000-4,0.000-26.000-4,0.000-28.000-1,0.000-28.000-4,0.000-27.000-1,-8.000-31.000-7,-16.000-31.000-11,-15.000-31.000-11,-15.000-31.000-11,-3.000-26.000 0,14.000-18.000 11,11.000-19.000 9,14.000-18.000 11,5.000-1.000 8,1.000 19.000 7,-1.000 19.000 5,1.000 19.000 6</inkml:trace>
</inkml:ink>
</file>

<file path=ppt/ink/ink6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3:48"/>
    </inkml:context>
    <inkml:brush xml:id="br0">
      <inkml:brushProperty name="width" value="0.036394227296114" units="cm"/>
      <inkml:brushProperty name="height" value="0.036394227296114" units="cm"/>
      <inkml:brushProperty name="color" value="#000000"/>
      <inkml:brushProperty name="ignorePressure" value="0"/>
    </inkml:brush>
  </inkml:definitions>
  <inkml:trace contextRef="#ctx0" brushRef="#br0">24500.000 45850.000 604,'-49.000'-22.000'-36,"4.000"6.000"22,3.000 7.000 22,3.000 6.000 23,4.000 7.000 9,7.000 10.000-3,6.000 10.000-2,7.000 9.000-3,2.000 7.000-4,1.000 7.000-1,-1.000 6.000-3,1.000 7.000-3,-1.000 2.000-2,1.000 1.000-2,-1.000-1.000-1,1.000 1.000-2,2.000-4.000-2,7.000-6.000-2,6.000-6.000-1,7.000-6.000-2,5.000-7.000 0,7.000-6.000 0,6.000-6.000 0,7.000-6.000 1,2.000-6.000-1,1.000-2.000 1,-1.000-3.000-1,1.000-3.000 0,1.000-9.000-6,3.000-11.000-12,3.000-14.000-11,4.000-11.000-12,-1.000-11.000-5,-3.000-5.000 0,-3.000-7.000 1,-2.000-5.000 1,-6.000-3.000 2,-6.000 4.000 6,-6.000 3.000 3,-6.000 3.000 6,-7.000 4.000 3,-6.000 7.000 2,-6.000 6.000 3,-6.000 7.000 2,-7.000 5.000 3,-6.000 7.000 2,-6.000 6.000 3,-6.000 7.000 3,-4.000 4.000 0,1.000 3.000-3,-1.000 3.000-3,1.000 4.000-2,2.000 4.000-3,7.000 6.000-3,6.000 7.000-4,7.000 6.000-2</inkml:trace>
</inkml:ink>
</file>

<file path=ppt/ink/ink6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3:49"/>
    </inkml:context>
    <inkml:brush xml:id="br0">
      <inkml:brushProperty name="width" value="0.0363392382860184" units="cm"/>
      <inkml:brushProperty name="height" value="0.0363392382860184" units="cm"/>
      <inkml:brushProperty name="color" value="#000000"/>
      <inkml:brushProperty name="ignorePressure" value="0"/>
    </inkml:brush>
  </inkml:definitions>
  <inkml:trace contextRef="#ctx0" brushRef="#br0">25250.000 45900.000 605,'0.000'48.000'41,"0.000"-3.000"-5,0.000-3.000-6,0.000-2.000-5,-2.000-1.000-4,-3.000 3.000-1,-3.000 3.000-1,-2.000 4.000-2,-1.000 2.000 1,3.000 4.000 1,3.000 3.000 1,4.000 3.000 2,1.000-2.000 0,0.000-6.000-3,0.000-6.000-2,0.000-6.000-2,4.000-7.000-3,10.000-6.000-2,10.000-6.000-3,9.000-6.000-3,7.000-12.000-4,7.000-15.000-5,6.000-15.000-7,7.000-16.000-6,0.000-12.000-3,-2.000-5.000-1,-3.000-7.000-2,-3.000-5.000 0,-7.000-3.000-3,-9.000 4.000-2,-10.000 3.000-2,-8.000 3.000-2,-8.000 3.000 1,-2.000 3.000 7,-3.000 3.000 6,-3.000 4.000 7,-7.000 4.000 3,-9.000 6.000 0,-10.000 7.000 1,-8.000 6.000 0,-8.000 4.000 1,-2.000 4.000 1,-3.000 3.000 0,-3.000 3.000 1,1.000 3.000-2,6.000 3.000-7,7.000 3.000-5,6.000 4.000-6</inkml:trace>
</inkml:ink>
</file>

<file path=ppt/ink/ink6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3:49"/>
    </inkml:context>
    <inkml:brush xml:id="br0">
      <inkml:brushProperty name="width" value="0.0373474061489105" units="cm"/>
      <inkml:brushProperty name="height" value="0.0373474061489105" units="cm"/>
      <inkml:brushProperty name="color" value="#000000"/>
      <inkml:brushProperty name="ignorePressure" value="0"/>
    </inkml:brush>
  </inkml:definitions>
  <inkml:trace contextRef="#ctx0" brushRef="#br0">26650.000 45350.000 589,'7.000'-44.000'39,"17.000"13.000"-6,15.000 12.000-6,16.000 13.000-8,7.000 7.000-4,1.000 4.000-1,-1.000 3.000-2,1.000 3.000-2,-4.000 4.000-1,-6.000 7.000 2,-6.000 6.000 1,-6.000 7.000 1,-9.000 4.000-2,-8.000 3.000-5,-10.000 3.000-5,-9.000 4.000-4,-9.000 5.000-3,-5.000 10.000-2,-7.000 10.000 0,-5.000 9.000-1,-11.000 6.000 0,-11.000 3.000 1,-14.000 3.000 0,-11.000 4.000 1,-6.000 1.000-3,4.000 0.000-4,3.000 0.000-4,3.000 0.000-6,3.000-5.000 0,3.000-9.000 3,3.000-10.000 3,4.000-8.000 3,4.000-12.000 5,6.000-12.000 6,7.000-13.000 6,6.000-12.000 5,17.000-9.000 11,28.000-2.000 14,28.000-3.000 14,29.000-3.000 15,19.000-9.000 1,14.000-11.000-12,11.000-14.000-13,14.000-11.000-12,2.000-1.000-7,-6.000 13.000-2,-6.000 12.000-3,-6.000 13.000-2,-7.000 7.000-6,-6.000 4.000-10,-6.000 3.000-9,-6.000 3.000-10,-12.000 1.000-7,-15.000 1.000-6,-15.000-1.000-6,-16.000 1.000-6,-8.000-1.000-3,0.000 1.000 2,0.000-1.000-1,0.000 1.000 1</inkml:trace>
</inkml:ink>
</file>

<file path=ppt/ink/ink6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3:58"/>
    </inkml:context>
    <inkml:brush xml:id="br0">
      <inkml:brushProperty name="width" value="0.0321843959391117" units="cm"/>
      <inkml:brushProperty name="height" value="0.0321843959391117" units="cm"/>
      <inkml:brushProperty name="color" value="#000000"/>
      <inkml:brushProperty name="ignorePressure" value="0"/>
    </inkml:brush>
  </inkml:definitions>
  <inkml:trace contextRef="#ctx0" brushRef="#br0">45850.000 46250.000 683,'120.000'0.000'117,"-9.000"0.000"-29,-10.000 0.000-28,-8.000 0.000-29,-1.000 1.000-17,9.000 4.000-7,10.000 3.000-8,10.000 3.000-7,-1.000-1.000-6,-9.000-2.000-7,-10.000-3.000-6,-8.000-3.000-7,-11.000-2.000-3,-8.000 0.000-1,-10.000 0.000-1,-9.000 0.000-1,-10.000-2.000 1,-9.000-3.000 3,-10.000-3.000 3,-8.000-2.000 3</inkml:trace>
</inkml:ink>
</file>

<file path=ppt/ink/ink6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3:58"/>
    </inkml:context>
    <inkml:brush xml:id="br0">
      <inkml:brushProperty name="width" value="0.0330339781939983" units="cm"/>
      <inkml:brushProperty name="height" value="0.0330339781939983" units="cm"/>
      <inkml:brushProperty name="color" value="#000000"/>
      <inkml:brushProperty name="ignorePressure" value="0"/>
    </inkml:brush>
  </inkml:definitions>
  <inkml:trace contextRef="#ctx0" brushRef="#br0">46650.000 45350.000 665,'-68.000'-13.000'57,"17.000"26.000"0,15.000 24.000 1,16.000 26.000 1,10.000 22.000-8,7.000 23.000-17,6.000 22.000-16,7.000 22.000-18,0.000 23.000-7,-2.000 25.000-2,-3.000 25.000 0,-3.000 25.000-1,-4.000-13.000-10,-3.000-49.000-19,-3.000-51.000-20,-2.000-49.000-19</inkml:trace>
</inkml:ink>
</file>

<file path=ppt/ink/ink6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4:00"/>
    </inkml:context>
    <inkml:brush xml:id="br0">
      <inkml:brushProperty name="width" value="0.0473730266094208" units="cm"/>
      <inkml:brushProperty name="height" value="0.0473730266094208" units="cm"/>
      <inkml:brushProperty name="color" value="#000000"/>
      <inkml:brushProperty name="ignorePressure" value="0"/>
    </inkml:brush>
  </inkml:definitions>
  <inkml:trace contextRef="#ctx0" brushRef="#br0">22650.000 33400.000 464,'-41.000'0.000'56,"19.000"0.000"-6,19.000 0.000-8,19.000 0.000-7,15.000 0.000-3,13.000 0.000 4,12.000 0.000 1,13.000 0.000 3,2.000 0.000-1,-5.000 0.000-6,-7.000 0.000-5,-5.000 0.000-5,-3.000 0.000-4,4.000 0.000-2,3.000 0.000-1,3.000 0.000-2,3.000 0.000-3,3.000 0.000-5,3.000 0.000-5,4.000 0.000-4,1.000 0.000-5,0.000 0.000-3,0.000 0.000-2,0.000 0.000-4,-4.000 0.000 0,-5.000 0.000-1,-7.000 0.000 0,-5.000 0.000 1,-6.000 1.000-7,-3.000 4.000-10,-3.000 3.000-12,-2.000 3.000-12</inkml:trace>
</inkml:ink>
</file>

<file path=ppt/ink/ink6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4:01"/>
    </inkml:context>
    <inkml:brush xml:id="br0">
      <inkml:brushProperty name="width" value="0.0386275351047516" units="cm"/>
      <inkml:brushProperty name="height" value="0.0386275351047516" units="cm"/>
      <inkml:brushProperty name="color" value="#000000"/>
      <inkml:brushProperty name="ignorePressure" value="0"/>
    </inkml:brush>
  </inkml:definitions>
  <inkml:trace contextRef="#ctx0" brushRef="#br0">25000.000 32500.000 569,'70.000'-22.000'78,"-9.000"6.000"-13,-10.000 7.000-13,-8.000 6.000-12,-3.000 4.000-8,7.000 4.000-4,6.000 3.000-3,7.000 3.000-3,-3.000 6.000-3,-8.000 9.000-2,-10.000 10.000-1,-9.000 10.000-1,-9.000 5.000-3,-5.000 4.000-5,-7.000 3.000-5,-5.000 3.000-3,-8.000 4.000-4,-5.000 7.000-4,-7.000 6.000-2,-5.000 7.000-4,-9.000 0.000-1,-9.000-2.000-1,-10.000-3.000-1,-8.000-3.000 0,-4.000-6.000-1,3.000-5.000 2,3.000-7.000-1,4.000-5.000 2,2.000-8.000 1,4.000-5.000 1,3.000-7.000 3,3.000-5.000 1,-1.000-4.000 3,-2.000 0.000 3,-3.000 0.000 3,-3.000 0.000 3,1.000 0.000 5,6.000 0.000 8,7.000 0.000 8,6.000 0.000 9,9.000-2.000 1,13.000-3.000-5,12.000-3.000-5,13.000-2.000-5,9.000-5.000-4,6.000-2.000-4,7.000-3.000-4,6.000-3.000-4,6.000-2.000-3,6.000 0.000-4,7.000 0.000-3,6.000 0.000-3,7.000-2.000-5,10.000-3.000-4,10.000-3.000-6,9.000-2.000-5,2.000-5.000-5,-2.000-2.000-6,-3.000-3.000-6,-3.000-3.000-5,-12.000-1.000 2,-18.000 4.000 9,-19.000 3.000 11,-18.000 3.000 10,-10.000 1.000 5,0.000 1.000 1,0.000-1.000 1,0.000 1.000 0</inkml:trace>
</inkml:ink>
</file>

<file path=ppt/ink/ink6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4:01"/>
    </inkml:context>
    <inkml:brush xml:id="br0">
      <inkml:brushProperty name="width" value="0.0465127192437649" units="cm"/>
      <inkml:brushProperty name="height" value="0.0465127192437649" units="cm"/>
      <inkml:brushProperty name="color" value="#000000"/>
      <inkml:brushProperty name="ignorePressure" value="0"/>
    </inkml:brush>
  </inkml:definitions>
  <inkml:trace contextRef="#ctx0" brushRef="#br0">26250.000 33800.000 472,'1.000'-50.000'83,"4.000"0.000"-20,3.000 0.000-17,3.000 0.000-20,3.000-4.000-9,3.000-5.000-4,3.000-7.000-2,4.000-5.000-2,1.000-4.000-2,0.000 0.000-1,0.000 0.000-2,0.000 0.000 0,1.000 1.000-1,4.000 4.000-1,3.000 3.000-1,3.000 3.000 0,-1.000 4.000 1,-2.000 7.000 0,-3.000 6.000 1,-3.000 7.000 2,-1.000 5.000 2,4.000 7.000 4,3.000 6.000 5,3.000 7.000 4,4.000 5.000 0,7.000 7.000-2,6.000 6.000-2,7.000 7.000-3,-1.000 5.000-2,-6.000 7.000-1,-6.000 6.000-1,-6.000 7.000-2,-4.000 10.000 1,1.000 16.000 0,-1.000 15.000 0,1.000 17.000 1,-3.000 5.000 0,-2.000-3.000-3,-3.000-3.000 0,-3.000-2.000-2,-1.000 2.000-2,4.000 9.000-1,3.000 10.000 0,3.000 10.000-2,-2.000-4.000-2,-6.000-16.000-2,-6.000-15.000-3,-6.000-15.000-1,-6.000-12.000-4,-2.000-6.000-3,-3.000-6.000-4,-3.000-6.000-4,-2.000-15.000-9,0.000-21.000-16,0.000-22.000-16,0.000-22.000-16,-2.000-10.000 0,-3.000 4.000 15,-3.000 3.000 16,-2.000 3.000 15</inkml:trace>
</inkml:ink>
</file>

<file path=ppt/ink/ink6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4:01"/>
    </inkml:context>
    <inkml:brush xml:id="br0">
      <inkml:brushProperty name="width" value="0.0457396097481251" units="cm"/>
      <inkml:brushProperty name="height" value="0.0457396097481251" units="cm"/>
      <inkml:brushProperty name="color" value="#000000"/>
      <inkml:brushProperty name="ignorePressure" value="0"/>
    </inkml:brush>
  </inkml:definitions>
  <inkml:trace contextRef="#ctx0" brushRef="#br0">28150.000 31850.000 480,'-2.000'-41.000'63,"-3.000"19.000"0,-3.000 19.000-1,-2.000 19.000 1,-6.000 13.000-5,-6.000 10.000-7,-6.000 10.000-8,-6.000 9.000-7,-7.000 12.000-7,-6.000 16.000-7,-6.000 15.000-6,-6.000 17.000-6,-10.000 11.000-6,-12.000 10.000-6,-13.000 10.000-4,-12.000 9.000-5,-12.000 12.000-9,-8.000 16.000-14,-10.000 15.000-13,-9.000 17.000-14,7.000-14.000-6,26.000-40.000 0,24.000-40.000 2,26.000-41.000 1</inkml:trace>
</inkml:ink>
</file>

<file path=ppt/ink/ink6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4:04"/>
    </inkml:context>
    <inkml:brush xml:id="br0">
      <inkml:brushProperty name="width" value="0.0364105701446533" units="cm"/>
      <inkml:brushProperty name="height" value="0.0364105701446533" units="cm"/>
      <inkml:brushProperty name="color" value="#000000"/>
      <inkml:brushProperty name="ignorePressure" value="0"/>
    </inkml:brush>
  </inkml:definitions>
  <inkml:trace contextRef="#ctx0" brushRef="#br0">35050.000 33050.000 604,'-19.000'-22.000'93,"13.000"6.000"-15,12.000 7.000-17,13.000 6.000-17,16.000 1.000-10,23.000-3.000-5,22.000-3.000-4,22.000-2.000-5,7.000-3.000-9,-6.000 1.000-12,-6.000-1.000-14,-6.000 1.000-13,-4.000 1.000-8,1.000 3.000-1,-1.000 3.000-3,1.000 4.000-1,-9.000-1.000 2,-15.000-3.000 5,-15.000-3.000 5,-16.000-2.000 6</inkml:trace>
</inkml:ink>
</file>

<file path=ppt/ink/ink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2:19"/>
    </inkml:context>
    <inkml:brush xml:id="br0">
      <inkml:brushProperty name="width" value="0.0457512885332108" units="cm"/>
      <inkml:brushProperty name="height" value="0.0457512885332108" units="cm"/>
      <inkml:brushProperty name="color" value="#000000"/>
      <inkml:brushProperty name="ignorePressure" value="0"/>
    </inkml:brush>
  </inkml:definitions>
  <inkml:trace contextRef="#ctx0" brushRef="#br0">52200.000 37950.000 480,'31.000'-29.000'2,"13.000"-5.000"1,12.000-7.000 3,13.000-5.000 3,7.000-1.000 3,4.000 6.000 2,3.000 7.000 4,3.000 6.000 3,-1.000 6.000 0,-2.000 6.000-1,-3.000 7.000-1,-3.000 6.000-2,-1.000 4.000 0,4.000 4.000 0,3.000 3.000 0,3.000 3.000 0,-4.000 3.000-1,-8.000 3.000-4,-10.000 3.000-4,-9.000 4.000-3,-9.000 2.000-5,-5.000 4.000-5,-7.000 3.000-6,-5.000 3.000-5,-9.000 3.000-2,-9.000 3.000 0,-10.000 3.000 1,-8.000 4.000 0,-15.000 1.000 0,-19.000 0.000-3,-18.000 0.000-1,-19.000 0.000-4,-15.000-5.000 1,-8.000-9.000 0,-10.000-10.000 1,-9.000-8.000 1,-13.000-8.000 1,-16.000-2.000 3,-15.000-3.000 2,-15.000-3.000 1,-7.000-1.000 4,3.000 4.000 1,3.000 3.000 4,4.000 3.000 2,2.000 4.000 2,4.000 7.000 4,3.000 6.000 2,3.000 7.000 3,9.000 7.000 4,16.000 9.000 5,15.000 10.000 5,17.000 10.000 4,16.000 0.000 4,19.000-5.000 3,19.000-7.000 2,19.000-5.000 3,15.000-3.000 2,13.000 4.000 0,12.000 3.000 0,13.000 3.000 2,16.000 4.000-3,23.000 7.000-3,22.000 6.000-4,22.000 7.000-4,16.000 0.000-4,14.000-2.000-4,11.000-3.000-2,14.000-3.000-4,10.000-7.000-2,9.000-9.000 0,10.000-10.000-1,10.000-8.000 1,13.000-11.000-4,19.000-8.000-7,19.000-10.000-6,19.000-9.000-7,16.000-18.000-5,17.000-24.000-5,15.000-26.000-5,16.000-24.000-5,10.000-26.000-3,7.000-24.000-4,6.000-26.000-4,7.000-24.000-3,-31.000 1.000-3,-65.000 28.000 1,-65.000 28.000 0,-66.000 29.000-1</inkml:trace>
</inkml:ink>
</file>

<file path=ppt/ink/ink6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4:04"/>
    </inkml:context>
    <inkml:brush xml:id="br0">
      <inkml:brushProperty name="width" value="0.0392728708684444" units="cm"/>
      <inkml:brushProperty name="height" value="0.0392728708684444" units="cm"/>
      <inkml:brushProperty name="color" value="#000000"/>
      <inkml:brushProperty name="ignorePressure" value="0"/>
    </inkml:brush>
  </inkml:definitions>
  <inkml:trace contextRef="#ctx0" brushRef="#br0">36550.000 32050.000 560,'76.000'0.000'101,"4.000"0.000"-21,3.000 0.000-21,3.000 0.000-21,-1.000 1.000-12,-2.000 4.000-5,-3.000 3.000-4,-3.000 3.000-3,-7.000 4.000-4,-9.000 7.000-2,-10.000 6.000-2,-8.000 7.000-2,-11.000 7.000-2,-8.000 9.000 0,-10.000 10.000-2,-9.000 10.000 0,-15.000 8.000-4,-18.000 10.000-7,-19.000 10.000-7,-18.000 9.000-8,-12.000 6.000-2,-3.000 3.000 0,-3.000 3.000 1,-2.000 4.000 1,-5.000-6.000 1,-2.000-11.000 4,-3.000-14.000 2,-3.000-11.000 4,1.000-11.000 1,6.000-5.000 0,7.000-7.000 0,6.000-5.000 1,7.000-9.000 3,10.000-9.000 9,10.000-10.000 7,9.000-8.000 9,17.000-11.000 7,25.000-8.000 9,25.000-10.000 7,25.000-9.000 8,20.000-9.000 0,16.000-5.000-7,15.000-7.000-6,17.000-5.000-8,3.000-3.000-5,-5.000 4.000-3,-7.000 3.000-3,-5.000 3.000-3,0.000 4.000-8,10.000 7.000-15,10.000 6.000-13,9.000 7.000-14,-2.000 4.000-9,-12.000 3.000-3,-13.000 3.000-3,-12.000 4.000-3,-15.000-1.000 2,-15.000-3.000 5,-15.000-3.000 7,-16.000-2.000 5</inkml:trace>
</inkml:ink>
</file>

<file path=ppt/ink/ink6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4:05"/>
    </inkml:context>
    <inkml:brush xml:id="br0">
      <inkml:brushProperty name="width" value="0.0417863018810749" units="cm"/>
      <inkml:brushProperty name="height" value="0.0417863018810749" units="cm"/>
      <inkml:brushProperty name="color" value="#000000"/>
      <inkml:brushProperty name="ignorePressure" value="0"/>
    </inkml:brush>
  </inkml:definitions>
  <inkml:trace contextRef="#ctx0" brushRef="#br0">38550.000 32800.000 526,'-46.000'-50.000'42,"10.000"0.000"-2,10.000 0.000-2,9.000 0.000-2,9.000 0.000-3,9.000 0.000-5,10.000 0.000-3,10.000 0.000-5,7.000 1.000-5,6.000 4.000-3,7.000 3.000-4,6.000 3.000-5,3.000 1.000-1,0.000 1.000 0,0.000-1.000 0,0.000 1.000 0,0.000 2.000 2,0.000 7.000-1,0.000 6.000 2,0.000 7.000 0,-2.000 4.000 1,-3.000 3.000 1,-3.000 3.000 1,-2.000 4.000 0,-5.000 5.000 1,-2.000 10.000-1,-3.000 10.000 0,-3.000 9.000-1,-1.000 9.000-1,4.000 9.000 1,3.000 10.000 1,3.000 10.000-1,-1.000 5.000 1,-2.000 4.000 0,-3.000 3.000-1,-3.000 3.000 0,-1.000 4.000-1,4.000 7.000-1,3.000 6.000-1,3.000 7.000-2,-2.000-1.000 1,-6.000-6.000-1,-6.000-6.000 2,-6.000-6.000-1,-6.000-4.000-3,-2.000 1.000-7,-3.000-1.000-9,-3.000 1.000-8,-2.000-18.000-11,0.000-34.000-17,0.000-35.000-16,0.000-33.000-16,0.000-17.000 1,0.000 4.000 15,0.000 3.000 17,0.000 3.000 17</inkml:trace>
</inkml:ink>
</file>

<file path=ppt/ink/ink6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4:05"/>
    </inkml:context>
    <inkml:brush xml:id="br0">
      <inkml:brushProperty name="width" value="0.0446609519422054" units="cm"/>
      <inkml:brushProperty name="height" value="0.0446609519422054" units="cm"/>
      <inkml:brushProperty name="color" value="#000000"/>
      <inkml:brushProperty name="ignorePressure" value="0"/>
    </inkml:brush>
  </inkml:definitions>
  <inkml:trace contextRef="#ctx0" brushRef="#br0">40100.000 31800.000 492,'21.000'-30.000'0,"-5.000"-9.000"0,-7.000-10.000 0,-5.000-8.000 0,-9.000 11.000 13,-9.000 35.000 25,-10.000 35.000 27,-8.000 34.000 24,-15.000 27.000 5,-19.000 23.000-19,-18.000 22.000-18,-19.000 22.000-19,-18.000 18.000-14,-15.000 16.000-11,-15.000 15.000-11,-16.000 17.000-12,2.000-6.000-7,23.000-24.000-2,22.000-26.000-4,22.000-24.000-2,15.000-21.000-10,9.000-16.000-18,10.000-15.000-17,10.000-15.000-18</inkml:trace>
</inkml:ink>
</file>

<file path=ppt/ink/ink6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4:06"/>
    </inkml:context>
    <inkml:brush xml:id="br0">
      <inkml:brushProperty name="width" value="0.0396759659051895" units="cm"/>
      <inkml:brushProperty name="height" value="0.0396759659051895" units="cm"/>
      <inkml:brushProperty name="color" value="#000000"/>
      <inkml:brushProperty name="ignorePressure" value="0"/>
    </inkml:brush>
  </inkml:definitions>
  <inkml:trace contextRef="#ctx0" brushRef="#br0">49700.000 32600.000 554,'81.000'-22.000'142,"13.000"6.000"-32,12.000 7.000-35,13.000 6.000-32,6.000 3.000-19,0.000 0.000-4,0.000 0.000-4,0.000 0.000-4,-4.000 0.000-9,-5.000 0.000-11,-7.000 0.000-12,-5.000 0.000-12,-11.000-2.000-8,-11.000-3.000-4,-14.000-3.000-4,-11.000-2.000-3,-14.000-5.000-1,-11.000-2.000 1,-14.000-3.000 3,-11.000-3.000 1</inkml:trace>
</inkml:ink>
</file>

<file path=ppt/ink/ink6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4:07"/>
    </inkml:context>
    <inkml:brush xml:id="br0">
      <inkml:brushProperty name="width" value="0.037716019898653" units="cm"/>
      <inkml:brushProperty name="height" value="0.037716019898653" units="cm"/>
      <inkml:brushProperty name="color" value="#000000"/>
      <inkml:brushProperty name="ignorePressure" value="0"/>
    </inkml:brush>
  </inkml:definitions>
  <inkml:trace contextRef="#ctx0" brushRef="#br0">50700.000 32050.000 583,'-90.000'-13.000'47,"23.000"26.000"5,22.000 24.000 5,22.000 26.000 5,10.000 15.000-3,1.000 6.000-12,-1.000 7.000-11,1.000 6.000-11,-1.000 9.000-8,1.000 13.000-7,-1.000 12.000-6,1.000 13.000-5,-1.000 2.000-9,1.000-5.000-13,-1.000-7.000-11,1.000-5.000-11,1.000-15.000-3,3.000-22.000 6,3.000-22.000 6,4.000-21.000 7</inkml:trace>
</inkml:ink>
</file>

<file path=ppt/ink/ink6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4:07"/>
    </inkml:context>
    <inkml:brush xml:id="br0">
      <inkml:brushProperty name="width" value="0.0397647693753242" units="cm"/>
      <inkml:brushProperty name="height" value="0.0397647693753242" units="cm"/>
      <inkml:brushProperty name="color" value="#000000"/>
      <inkml:brushProperty name="ignorePressure" value="0"/>
    </inkml:brush>
  </inkml:definitions>
  <inkml:trace contextRef="#ctx0" brushRef="#br0">51550.000 31950.000 553,'46.000'0.000'0,"-5.000"0.000"0,-7.000 0.000 0,-5.000 0.000 0,0.000 1.000 6,10.000 4.000 13,10.000 3.000 12,9.000 3.000 13,2.000 4.000 3,-2.000 7.000-7,-3.000 6.000-8,-3.000 7.000-6,-7.000 2.000-7,-9.000 1.000-4,-10.000-1.000-6,-8.000 1.000-5,-12.000 5.000-3,-12.000 14.000 0,-13.000 11.000-2,-12.000 14.000 0,-15.000 7.000-2,-15.000 3.000-4,-15.000 3.000-4,-16.000 4.000-3,-7.000-3.000-3,4.000-5.000 1,3.000-7.000-2,3.000-5.000 1,6.000-11.000 0,9.000-11.000 5,10.000-14.000 4,10.000-11.000 3,7.000-9.000 6,6.000-3.000 7,7.000-3.000 7,6.000-2.000 7,12.000-5.000 5,19.000-2.000 2,19.000-3.000 2,19.000-3.000 2,15.000-4.000-1,13.000-3.000-4,12.000-3.000-4,13.000-2.000-3,6.000-3.000-5,0.000 1.000-7,0.000-1.000-6,0.000 1.000-6,0.000-3.000-7,0.000-2.000-9,0.000-3.000-7,0.000-3.000-8,-5.000-4.000-7,-9.000-3.000-2,-10.000-3.000-5,-8.000-2.000-3,-11.000 0.000 0,-8.000 7.000 3,-10.000 6.000 3,-9.000 7.000 3</inkml:trace>
</inkml:ink>
</file>

<file path=ppt/ink/ink6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4:07"/>
    </inkml:context>
    <inkml:brush xml:id="br0">
      <inkml:brushProperty name="width" value="0.0476074814796448" units="cm"/>
      <inkml:brushProperty name="height" value="0.0476074814796448" units="cm"/>
      <inkml:brushProperty name="color" value="#000000"/>
      <inkml:brushProperty name="ignorePressure" value="0"/>
    </inkml:brush>
  </inkml:definitions>
  <inkml:trace contextRef="#ctx0" brushRef="#br0">52850.000 32350.000 462,'-44.000'-4.000'3,"13.000"-5.000"6,12.000-7.000 7,13.000-5.000 6,12.000-4.000 3,13.000 0.000-3,12.000 0.000 0,13.000 0.000-3,7.000 0.000-2,4.000 0.000-5,3.000 0.000-3,3.000 0.000-5,-2.000 1.000 0,-6.000 4.000 0,-6.000 3.000 2,-6.000 3.000 1,-4.000 3.000 3,1.000 3.000 4,-1.000 3.000 3,1.000 4.000 4,-1.000 7.000 3,1.000 13.000 2,-1.000 12.000 3,1.000 13.000 2,1.000 7.000-1,3.000 4.000-3,3.000 3.000-4,4.000 3.000-3,-1.000 4.000-4,-3.000 7.000-3,-3.000 6.000-5,-2.000 7.000-2,-6.000 2.000-3,-6.000 1.000 2,-6.000-1.000 1,-6.000 1.000 1,-4.000-1.000-7,1.000 1.000-12,-1.000-1.000-13,1.000 1.000-13,-4.000-4.000-7,-6.000-6.000-1,-6.000-6.000-1,-6.000-6.000-1,-6.000-12.000-1,-2.000-15.000-3,-3.000-15.000-3,-3.000-16.000-2</inkml:trace>
</inkml:ink>
</file>

<file path=ppt/ink/ink6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4:08"/>
    </inkml:context>
    <inkml:brush xml:id="br0">
      <inkml:brushProperty name="width" value="0.0447260700166225" units="cm"/>
      <inkml:brushProperty name="height" value="0.0447260700166225" units="cm"/>
      <inkml:brushProperty name="color" value="#000000"/>
      <inkml:brushProperty name="ignorePressure" value="0"/>
    </inkml:brush>
  </inkml:definitions>
  <inkml:trace contextRef="#ctx0" brushRef="#br0">54500.000 31500.000 491,'-4.000'-61.000'86,"-5.000"28.000"-7,-7.000 28.000-7,-5.000 29.000-6,-8.000 21.000-8,-5.000 16.000-12,-7.000 15.000-10,-5.000 17.000-11,-14.000 13.000-8,-18.000 13.000-4,-19.000 12.000-6,-18.000 13.000-4,-15.000 13.000-7,-9.000 17.000-13,-10.000 15.000-11,-8.000 16.000-11,2.000-5.000-3,16.000-25.000 5,15.000-25.000 6,17.000-25.000 5,13.000-19.000-3,13.000-12.000-12,12.000-13.000-13,13.000-12.000-11</inkml:trace>
</inkml:ink>
</file>

<file path=ppt/ink/ink6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4:08"/>
    </inkml:context>
    <inkml:brush xml:id="br0">
      <inkml:brushProperty name="width" value="0.0362096317112446" units="cm"/>
      <inkml:brushProperty name="height" value="0.0362096317112446" units="cm"/>
      <inkml:brushProperty name="color" value="#000000"/>
      <inkml:brushProperty name="ignorePressure" value="0"/>
    </inkml:brush>
  </inkml:definitions>
  <inkml:trace contextRef="#ctx0" brushRef="#br0">62000.000 32100.000 607,'-40.000'-4.000'6,"23.000"-5.000"11,22.000-7.000 12,22.000-5.000 11,16.000-3.000 6,14.000 4.000-1,11.000 3.000-1,14.000 3.000 0,8.000 3.000-5,7.000 3.000-8,6.000 3.000-7,7.000 4.000-9,4.000 1.000-6,3.000 0.000-6,3.000 0.000-4,4.000 0.000-6,-3.000 0.000-4,-5.000 0.000-2,-7.000 0.000-3,-5.000 0.000-2,-14.000-2.000-9,-18.000-3.000-17,-19.000-3.000-18,-18.000-2.000-17</inkml:trace>
</inkml:ink>
</file>

<file path=ppt/ink/ink6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4:08"/>
    </inkml:context>
    <inkml:brush xml:id="br0">
      <inkml:brushProperty name="width" value="0.0436525456607342" units="cm"/>
      <inkml:brushProperty name="height" value="0.0436525456607342" units="cm"/>
      <inkml:brushProperty name="color" value="#000000"/>
      <inkml:brushProperty name="ignorePressure" value="0"/>
    </inkml:brush>
  </inkml:definitions>
  <inkml:trace contextRef="#ctx0" brushRef="#br0">63050.000 31300.000 503,'-88.000'-16.000'114,"26.000"19.000"-20,24.000 19.000-20,26.000 19.000-20,13.000 15.000-14,4.000 13.000-8,3.000 12.000-7,3.000 13.000-9,-1.000 10.000-4,-2.000 10.000-1,-3.000 10.000 0,-3.000 9.000-1,-2.000 6.000-6,0.000 3.000-12,0.000 3.000-12,0.000 4.000-11,0.000-7.000-9,0.000-16.000-7,0.000-15.000-6,0.000-15.000-6,0.000-17.000-2,0.000-15.000 4,0.000-15.000 4,0.000-16.000 4</inkml:trace>
</inkml:ink>
</file>

<file path=ppt/ink/ink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2:20"/>
    </inkml:context>
    <inkml:brush xml:id="br0">
      <inkml:brushProperty name="width" value="0.043156061321497" units="cm"/>
      <inkml:brushProperty name="height" value="0.043156061321497" units="cm"/>
      <inkml:brushProperty name="color" value="#000000"/>
      <inkml:brushProperty name="ignorePressure" value="0"/>
    </inkml:brush>
  </inkml:definitions>
  <inkml:trace contextRef="#ctx0" brushRef="#br0">56500.000 34050.000 509,'32.000'-50.000'1,"17.000"0.000"1,15.000 0.000 1,16.000 0.000 1,5.000 4.000 2,-2.000 10.000 4,-3.000 10.000 4,-3.000 9.000 3,-4.000 6.000 2,-3.000 3.000-1,-3.000 3.000-1,-2.000 4.000 0,-5.000 2.000-4,-2.000 4.000-4,-3.000 3.000-5,-3.000 3.000-6,-9.000 4.000-2,-11.000 7.000-2,-14.000 6.000 0,-11.000 7.000-2,-15.000 7.000-3,-16.000 9.000-4,-15.000 10.000-5,-15.000 10.000-5,-17.000 5.000-1,-15.000 4.000 1,-15.000 3.000 0,-16.000 3.000 1,-13.000 3.000 3,-9.000 3.000 6,-10.000 3.000 4,-8.000 4.000 5,-1.000-3.000 4,9.000-5.000 2,10.000-7.000 3,10.000-5.000 1,13.000-11.000 4,19.000-11.000 4,19.000-14.000 3,19.000-11.000 5,29.000-17.000 5,41.000-18.000 6,40.000-19.000 6,42.000-18.000 7,28.000-12.000-2,20.000-3.000-9,18.000-3.000-10,20.000-2.000-8,-4.000 5.000-7,-25.000 16.000-4,-25.000 15.000-4,-25.000 17.000-4,-21.000 11.000-2,-15.000 10.000-1,-15.000 10.000-1,-16.000 9.000-1,-23.000 17.000 2,-27.000 25.000 2,-28.000 25.000 3,-28.000 25.000 3,-20.000 14.000 1,-8.000 3.000 1,-10.000 3.000 1,-9.000 4.000 1,-4.000-4.000 1,4.000-9.000 2,3.000-10.000 3,3.000-8.000 1,9.000-15.000 1,16.000-19.000-2,15.000-18.000-1,17.000-19.000-2,24.000-16.000-1,34.000-12.000-3,35.000-13.000 0,35.000-12.000-3,27.000-15.000-3,22.000-15.000-4,22.000-15.000-5,23.000-16.000-5,5.000-5.000-2,-9.000 6.000 0,-10.000 7.000 1,-8.000 6.000 0,-15.000 7.000 0,-19.000 10.000 2,-18.000 10.000 1,-19.000 9.000 1,-18.000 12.000 2,-15.000 16.000 4,-15.000 15.000 2,-16.000 17.000 2,-21.000 11.000 5,-24.000 10.000 2,-26.000 10.000 5,-24.000 9.000 3,-17.000 4.000 3,-5.000 1.000-1,-7.000-1.000 1,-5.000 1.000 0,2.000-7.000 0,13.000-12.000-3,12.000-13.000-1,13.000-12.000-1,18.000-10.000-2,26.000-6.000-2,24.000-6.000 0,26.000-6.000-2,19.000-7.000-2,17.000-6.000 0,15.000-6.000-3,16.000-6.000-1,5.000-2.000-1,-2.000 3.000-2,-3.000 3.000-2,-3.000 4.000 0,-10.000 4.000-3,-16.000 6.000 1,-15.000 7.000-2,-15.000 6.000-1,-15.000 6.000 0,-12.000 6.000-1,-13.000 7.000-1,-12.000 6.000-1,-13.000 6.000 0,-12.000 6.000 1,-13.000 7.000 1,-12.000 6.000 2,-10.000 6.000 0,-6.000 6.000 3,-6.000 7.000 2,-6.000 6.000 1,-6.000 3.000 4,-2.000 0.000 3,-3.000 0.000 3,-3.000 0.000 3,-2.000 0.000 5,0.000 0.000 2,0.000 0.000 4,0.000 0.000 3,6.000-7.000 3,13.000-11.000 2,12.000-14.000 3,13.000-11.000 3,24.000-17.000 1,39.000-18.000 0,36.000-19.000 2,39.000-18.000 0,33.000-17.000-3,32.000-11.000-7,31.000-14.000-8,32.000-11.000-6,16.000-7.000-6,4.000 0.000-5,3.000 0.000-3,3.000 0.000-6,-2.000 4.000-4,-6.000 10.000-3,-6.000 10.000-4,-6.000 9.000-4,-13.000 9.000-2,-19.000 9.000 1,-18.000 10.000-1,-19.000 10.000 0,-27.000 0.000-6,-34.000-5.000-13,-35.000-7.000-14,-33.000-5.000-12</inkml:trace>
</inkml:ink>
</file>

<file path=ppt/ink/ink6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4:09"/>
    </inkml:context>
    <inkml:brush xml:id="br0">
      <inkml:brushProperty name="width" value="0.0459804460406303" units="cm"/>
      <inkml:brushProperty name="height" value="0.0459804460406303" units="cm"/>
      <inkml:brushProperty name="color" value="#000000"/>
      <inkml:brushProperty name="ignorePressure" value="0"/>
    </inkml:brush>
  </inkml:definitions>
  <inkml:trace contextRef="#ctx0" brushRef="#br0">64300.000 32350.000 478,'-47.000'-24.000'2,"6.000"4.000"3,7.000 3.000 3,6.000 3.000 4,6.000-1.000 6,6.000-2.000 7,7.000-3.000 8,6.000-3.000 7,9.000-4.000 0,13.000-3.000-7,12.000-3.000-8,13.000-2.000-8,9.000-6.000-5,6.000-6.000-6,7.000-6.000-4,6.000-6.000-5,3.000-2.000-2,0.000 3.000 1,0.000 3.000 1,0.000 4.000 1,-5.000 4.000 2,-9.000 6.000 3,-10.000 7.000 4,-8.000 6.000 4,-6.000 7.000 3,1.000 10.000 5,-1.000 10.000 6,1.000 9.000 4,-1.000 13.000 1,1.000 20.000-3,-1.000 18.000-5,1.000 20.000-3,-3.000 6.000-4,-2.000-2.000-2,-3.000-3.000-2,-3.000-3.000-3,-2.000-2.000-3,0.000 0.000-2,0.000 0.000-4,0.000 0.000-4,0.000 0.000 1,0.000 0.000 0,0.000 0.000 2,0.000 0.000 1,-2.000-2.000-2,-3.000-3.000-9,-3.000-3.000-7,-2.000-2.000-8,-5.000-6.000-4,-2.000-6.000-2,-3.000-6.000 0,-3.000-6.000-2</inkml:trace>
</inkml:ink>
</file>

<file path=ppt/ink/ink6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4:09"/>
    </inkml:context>
    <inkml:brush xml:id="br0">
      <inkml:brushProperty name="width" value="0.0471858084201813" units="cm"/>
      <inkml:brushProperty name="height" value="0.0471858084201813" units="cm"/>
      <inkml:brushProperty name="color" value="#000000"/>
      <inkml:brushProperty name="ignorePressure" value="0"/>
    </inkml:brush>
  </inkml:definitions>
  <inkml:trace contextRef="#ctx0" brushRef="#br0">66450.000 31150.000 466,'-25.000'-46.000'4,"0.000"10.000"9,0.000 10.000 8,0.000 9.000 9,0.000 10.000 7,0.000 14.000 8,0.000 11.000 7,0.000 14.000 8,-7.000 10.000-1,-11.000 9.000-10,-14.000 10.000-9,-11.000 10.000-10,-14.000 11.000-7,-11.000 17.000-5,-14.000 15.000-5,-11.000 16.000-6,-11.000 16.000-2,-5.000 20.000 1,-7.000 18.000 0,-5.000 20.000 1,2.000 2.000-1,13.000-12.000-4,12.000-13.000-2,13.000-12.000-4,12.000-15.000-17,13.000-15.000-30,12.000-15.000-30,13.000-16.000-30</inkml:trace>
</inkml:ink>
</file>

<file path=ppt/ink/ink6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4:24"/>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67225.000 7050.000 333,'157.000'63.000'167,"51.000"46.000"-1,49.000 47.000 1,51.000 47.000 0</inkml:trace>
</inkml:ink>
</file>

<file path=ppt/ink/ink6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4:37"/>
    </inkml:context>
    <inkml:brush xml:id="br0">
      <inkml:brushProperty name="width" value="0.0321599058806896" units="cm"/>
      <inkml:brushProperty name="height" value="0.0321599058806896" units="cm"/>
      <inkml:brushProperty name="color" value="#f2395b"/>
      <inkml:brushProperty name="ignorePressure" value="0"/>
    </inkml:brush>
  </inkml:definitions>
  <inkml:trace contextRef="#ctx0" brushRef="#br0">15000.000 13450.000 684,'26.000'25.000'139,"4.000"0.000"-40,3.000 0.000-40,3.000 0.000-41,1.000 3.000-22,1.000 6.000-8,-1.000 7.000-7,1.000 6.000-7,-3.000-1.000-9,-2.000-5.000-10,-3.000-7.000-12,-3.000-5.000-9</inkml:trace>
</inkml:ink>
</file>

<file path=ppt/ink/ink6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4:44"/>
    </inkml:context>
    <inkml:brush xml:id="br0">
      <inkml:brushProperty name="width" value="0.0413041040301323" units="cm"/>
      <inkml:brushProperty name="height" value="0.0413041040301323" units="cm"/>
      <inkml:brushProperty name="color" value="#f2395b"/>
      <inkml:brushProperty name="ignorePressure" value="0"/>
    </inkml:brush>
  </inkml:definitions>
  <inkml:trace contextRef="#ctx0" brushRef="#br0">77100.000 46100.000 532,'3.000'-72.000'3,"6.000"6.000"5,7.000 7.000 6,6.000 6.000 5,-2.000 12.000 8,-9.000 19.000 10,-10.000 19.000 10,-8.000 19.000 10,-9.000 13.000-1,-6.000 10.000-10,-6.000 10.000-11,-6.000 9.000-10,-4.000 7.000-7,1.000 7.000-3,-1.000 6.000-2,1.000 7.000-3,-1.000 2.000-1,1.000 1.000-3,-1.000-1.000-1,1.000 1.000-2,4.000-6.000 0,9.000-8.000 0,10.000-10.000 0,10.000-9.000 2,18.000-15.000-4,28.000-18.000-8,28.000-19.000-5,29.000-18.000-8,13.000-21.000-3,1.000-22.000 1,-1.000-22.000 2,1.000-21.000 1,-4.000-12.000 1,-6.000 1.000 0,-6.000-1.000 1,-6.000 1.000 1,-12.000 2.000 1,-15.000 7.000 3,-15.000 6.000 3,-16.000 7.000 3,-12.000 5.000 2,-5.000 7.000 3,-7.000 6.000 4,-5.000 7.000 2,-8.000 7.000 2,-5.000 9.000 0,-7.000 10.000 1,-5.000 10.000 1,-4.000 5.000-1,0.000 4.000-2,0.000 3.000-1,0.000 3.000-2,-2.000 3.000-1,-3.000 3.000 1,-3.000 3.000 0,-2.000 4.000 1,-1.000 7.000-6,3.000 13.000-12,3.000 12.000-11,4.000 13.000-12,4.000 2.000-4,6.000-5.000 3,7.000-7.000 2,6.000-5.000 3</inkml:trace>
</inkml:ink>
</file>

<file path=ppt/ink/ink6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4:44"/>
    </inkml:context>
    <inkml:brush xml:id="br0">
      <inkml:brushProperty name="width" value="0.0361088179051876" units="cm"/>
      <inkml:brushProperty name="height" value="0.0361088179051876" units="cm"/>
      <inkml:brushProperty name="color" value="#f2395b"/>
      <inkml:brushProperty name="ignorePressure" value="0"/>
    </inkml:brush>
  </inkml:definitions>
  <inkml:trace contextRef="#ctx0" brushRef="#br0">78600.000 45950.000 609,'-19.000'23.000'8,"13.000"-3.000"15,12.000-3.000 16,13.000-2.000 16,9.000 0.000 4,6.000 7.000-9,7.000 6.000-9,6.000 7.000-8,-1.000 2.000-7,-5.000 1.000-4,-7.000-1.000-5,-5.000 1.000-5,-6.000-1.000-7,-3.000 1.000-9,-3.000-1.000-10,-2.000 1.000-9</inkml:trace>
</inkml:ink>
</file>

<file path=ppt/ink/ink6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4:45"/>
    </inkml:context>
    <inkml:brush xml:id="br0">
      <inkml:brushProperty name="width" value="0.0455307476222515" units="cm"/>
      <inkml:brushProperty name="height" value="0.0455307476222515" units="cm"/>
      <inkml:brushProperty name="color" value="#f2395b"/>
      <inkml:brushProperty name="ignorePressure" value="0"/>
    </inkml:brush>
  </inkml:definitions>
  <inkml:trace contextRef="#ctx0" brushRef="#br0">80350.000 45450.000 483,'-24.000'-24.000'0,"4.000"4.000"2,3.000 3.000 0,3.000 3.000 2,-1.000 6.000 8,-2.000 9.000 15,-3.000 10.000 17,-3.000 10.000 15,-4.000 8.000 3,-3.000 10.000-10,-3.000 10.000-11,-2.000 9.000-10,-1.000 7.000-6,3.000 7.000-1,3.000 6.000-2,4.000 7.000-1,1.000 0.000-1,0.000-2.000-4,0.000-3.000-1,0.000-3.000-3,3.000-4.000-3,6.000-3.000-1,7.000-3.000-3,6.000-2.000-2,17.000-11.000-3,28.000-15.000-7,28.000-15.000-5,29.000-16.000-7,11.000-19.000-4,-2.000-22.000-1,-3.000-22.000-3,-3.000-21.000-1,-7.000-12.000 0,-9.000 1.000 1,-10.000-1.000 3,-8.000 1.000 1,-12.000 1.000 3,-12.000 3.000 4,-13.000 3.000 3,-12.000 4.000 4,-12.000 5.000 2,-8.000 10.000 2,-10.000 10.000 1,-9.000 9.000 2,-12.000 6.000 0,-11.000 3.000 0,-14.000 3.000 0,-11.000 4.000-1,-6.000 4.000-2,4.000 6.000-5,3.000 7.000-6,3.000 6.000-5,6.000 6.000-4,9.000 6.000-5,10.000 7.000-5,10.000 6.000-4</inkml:trace>
</inkml:ink>
</file>

<file path=ppt/ink/ink6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4:45"/>
    </inkml:context>
    <inkml:brush xml:id="br0">
      <inkml:brushProperty name="width" value="0.0505107901990414" units="cm"/>
      <inkml:brushProperty name="height" value="0.0505107901990414" units="cm"/>
      <inkml:brushProperty name="color" value="#f2395b"/>
      <inkml:brushProperty name="ignorePressure" value="0"/>
    </inkml:brush>
  </inkml:definitions>
  <inkml:trace contextRef="#ctx0" brushRef="#br0">81800.000 44950.000 435,'0.000'-49.000'5,"0.000"4.000"8,0.000 3.000 10,0.000 3.000 8,3.000 14.000 9,6.000 25.000 5,7.000 25.000 8,6.000 25.000 6,-4.000 14.000-1,-11.000 3.000-9,-14.000 3.000-8,-11.000 4.000-8,-9.000 5.000-7,-3.000 10.000-3,-3.000 10.000-4,-2.000 9.000-4,-3.000 6.000-4,1.000 3.000-1,-1.000 3.000-4,1.000 4.000-1,1.000 1.000-6,3.000 0.000-5,3.000 0.000-6,4.000 0.000-6,2.000-4.000-7,4.000-5.000-7,3.000-7.000-6,3.000-5.000-8</inkml:trace>
</inkml:ink>
</file>

<file path=ppt/ink/ink6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4:46"/>
    </inkml:context>
    <inkml:brush xml:id="br0">
      <inkml:brushProperty name="width" value="0.033994909375906" units="cm"/>
      <inkml:brushProperty name="height" value="0.033994909375906" units="cm"/>
      <inkml:brushProperty name="color" value="#f2395b"/>
      <inkml:brushProperty name="ignorePressure" value="0"/>
    </inkml:brush>
  </inkml:definitions>
  <inkml:trace contextRef="#ctx0" brushRef="#br0">83200.000 44400.000 647,'0.000'-47.000'-4,"0.000"6.000"-7,0.000 7.000-7,0.000 6.000-8,3.000 6.000 2,6.000 6.000 10,7.000 7.000 10,6.000 6.000 10,6.000 6.000 5,6.000 6.000 4,7.000 7.000 1,6.000 6.000 2,1.000 7.000 3,-3.000 10.000 0,-3.000 10.000 2,-2.000 9.000 2,-6.000 4.000-2,-6.000 1.000-2,-6.000-1.000-3,-6.000 1.000-3,-9.000 1.000-2,-8.000 3.000-1,-10.000 3.000-1,-9.000 4.000-1,-12.000 2.000-3,-11.000 4.000-6,-14.000 3.000-4,-11.000 3.000-5,-9.000-2.000-4,-3.000-6.000 0,-3.000-6.000-2,-2.000-6.000-1,0.000-7.000 0,7.000-6.000 3,6.000-6.000 3,7.000-6.000 3,21.000-6.000 4,38.000-2.000 8,37.000-3.000 7,38.000-3.000 6,16.000-2.000 4,-2.000 0.000-3,-3.000 0.000-2,-3.000 0.000-2,-6.000 0.000-2,-5.000 0.000-1,-7.000 0.000-1,-5.000 0.000-2,-9.000 3.000 0,-9.000 6.000-1,-10.000 7.000 0,-8.000 6.000 0,-9.000 6.000 0,-6.000 6.000 0,-6.000 7.000-1,-6.000 6.000 1,-10.000 4.000-1,-12.000 4.000-2,-13.000 3.000 0,-12.000 3.000-1,-10.000 4.000-1,-6.000 7.000-1,-6.000 6.000 1,-6.000 7.000-1,-6.000 0.000-6,-2.000-2.000-11,-3.000-3.000-10,-3.000-3.000-11,1.000-6.000-8,6.000-5.000-5,7.000-7.000-5,6.000-5.000-5,10.000-11.000 2,17.000-11.000 10,15.000-14.000 9,16.000-11.000 10</inkml:trace>
</inkml:ink>
</file>

<file path=ppt/ink/ink6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4:48"/>
    </inkml:context>
    <inkml:brush xml:id="br0">
      <inkml:brushProperty name="width" value="0.0452391654253006" units="cm"/>
      <inkml:brushProperty name="height" value="0.0452391654253006" units="cm"/>
      <inkml:brushProperty name="color" value="#f2395b"/>
      <inkml:brushProperty name="ignorePressure" value="0"/>
    </inkml:brush>
  </inkml:definitions>
  <inkml:trace contextRef="#ctx0" brushRef="#br0">84700.000 45900.000 486,'-18.000'-22.000'72,"17.000"6.000"-7,15.000 7.000-7,16.000 6.000-8,15.000 3.000-6,16.000 0.000-3,15.000 0.000-3,17.000 0.000-4,10.000 0.000-4,6.000 0.000-5,7.000 0.000-5,6.000 0.000-5,-2.000 0.000-4,-9.000 0.000-4,-10.000 0.000-3,-8.000 0.000-5,-9.000 0.000-7,-6.000 0.000-10,-6.000 0.000-11,-6.000 0.000-10,-7.000 1.000-6,-6.000 4.000-3,-6.000 3.000-3,-6.000 3.000-1</inkml:trace>
</inkml:ink>
</file>

<file path=ppt/ink/ink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2:20"/>
    </inkml:context>
    <inkml:brush xml:id="br0">
      <inkml:brushProperty name="width" value="0.0455958731472492" units="cm"/>
      <inkml:brushProperty name="height" value="0.0455958731472492" units="cm"/>
      <inkml:brushProperty name="color" value="#000000"/>
      <inkml:brushProperty name="ignorePressure" value="0"/>
    </inkml:brush>
  </inkml:definitions>
  <inkml:trace contextRef="#ctx0" brushRef="#br0">57050.000 37550.000 482,'-94.000'-44.000'2,"13.000"13.000"5,12.000 12.000 4,13.000 13.000 5,7.000 6.000 3,4.000 0.000 2,3.000 0.000 2,3.000 0.000 2,6.000 9.000 2,9.000 19.000 4,10.000 19.000 2,10.000 19.000 3,4.000 23.000 1,0.000 28.000-1,0.000 28.000-2,0.000 29.000-2,6.000 27.000-2,13.000 29.000-3,12.000 28.000-5,13.000 28.000-2,6.000 28.000-5,0.000 28.000-6,0.000 28.000-5,0.000 29.000-5,-4.000 22.000-7,-5.000 20.000-8,-7.000 18.000-10,-5.000 20.000-7,-6.000-14.000-3,-3.000-43.000 5,-3.000-44.000 4,-2.000-43.000 5,-3.000-43.000-4,1.000-41.000-16,-1.000-40.000-15,1.000-40.000-15</inkml:trace>
</inkml:ink>
</file>

<file path=ppt/ink/ink6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4:48"/>
    </inkml:context>
    <inkml:brush xml:id="br0">
      <inkml:brushProperty name="width" value="0.0444633401930332" units="cm"/>
      <inkml:brushProperty name="height" value="0.0444633401930332" units="cm"/>
      <inkml:brushProperty name="color" value="#f2395b"/>
      <inkml:brushProperty name="ignorePressure" value="0"/>
    </inkml:brush>
  </inkml:definitions>
  <inkml:trace contextRef="#ctx0" brushRef="#br0">87000.000 45350.000 494,'4.000'-68.000'35,"10.000"17.000"4,10.000 15.000 2,9.000 16.000 3,7.000 9.000 1,7.000 3.000-4,6.000 3.000-3,7.000 4.000-3,2.000 5.000-3,1.000 10.000-4,-1.000 10.000-4,1.000 9.000-4,-4.000 4.000-2,-6.000 1.000-2,-6.000-1.000-1,-6.000 1.000-2,-7.000-1.000-3,-6.000 1.000-3,-6.000-1.000-3,-6.000 1.000-3,-12.000 4.000-5,-15.000 9.000-3,-15.000 10.000-4,-16.000 10.000-4,-10.000 5.000-1,-3.000 4.000 1,-3.000 3.000 2,-2.000 3.000 1,-5.000-2.000-1,-2.000-6.000-1,-3.000-6.000-3,-3.000-6.000-2,-2.000-6.000 0,0.000-2.000 1,0.000-3.000 2,0.000-3.000 0,3.000-6.000 4,6.000-5.000 2,7.000-7.000 5,6.000-5.000 2,20.000-8.000 8,34.000-5.000 9,35.000-7.000 9,35.000-5.000 10,16.000-4.000 1,1.000 0.000-10,-1.000 0.000-9,1.000 0.000-9,5.000-2.000-7,14.000-3.000-6,11.000-3.000-6,14.000-2.000-6,-1.000-1.000-5,-12.000 3.000-5,-13.000 3.000-6,-12.000 4.000-4,-12.000-1.000-4,-8.000-3.000-3,-10.000-3.000-2,-9.000-2.000-2,-9.000-3.000 4,-5.000 1.000 8,-7.000-1.000 11,-5.000 1.000 8</inkml:trace>
</inkml:ink>
</file>

<file path=ppt/ink/ink6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4:48"/>
    </inkml:context>
    <inkml:brush xml:id="br0">
      <inkml:brushProperty name="width" value="0.0527869239449501" units="cm"/>
      <inkml:brushProperty name="height" value="0.0527869239449501" units="cm"/>
      <inkml:brushProperty name="color" value="#f2395b"/>
      <inkml:brushProperty name="ignorePressure" value="0"/>
    </inkml:brush>
  </inkml:definitions>
  <inkml:trace contextRef="#ctx0" brushRef="#br0">88900.000 46350.000 416,'-22.000'-135.000'31,"6.000"32.000"-5,7.000 31.000-4,6.000 32.000-4,10.000 13.000-2,17.000-3.000 3,15.000-3.000 3,16.000-2.000 2,5.000-5.000 0,-2.000-2.000-4,-3.000-3.000-4,-3.000-3.000-4,-4.000 1.000-2,-3.000 6.000-2,-3.000 7.000-1,-2.000 6.000-2,-5.000 1.000 0,-2.000-3.000 1,-3.000-3.000 1,-3.000-2.000 1,-1.000-1.000 3,4.000 3.000 4,3.000 3.000 4,3.000 4.000 5,3.000 11.000 1,3.000 23.000-2,3.000 22.000 0,4.000 22.000-2,-3.000 13.000-1,-5.000 7.000-2,-7.000 6.000-2,-5.000 7.000-2,-4.000 4.000-2,0.000 3.000-2,0.000 3.000-2,0.000 4.000-1,-2.000 1.000-2,-3.000 0.000-1,-3.000 0.000-2,-2.000 0.000-2,-3.000 0.000-2,1.000 0.000-3,-1.000 0.000-5,1.000 0.000-2,-1.000-5.000-6,1.000-9.000-5,-1.000-10.000-6,1.000-8.000-5,-3.000-9.000-4,-2.000-6.000-4,-3.000-6.000-2,-3.000-6.000-3</inkml:trace>
</inkml:ink>
</file>

<file path=ppt/ink/ink6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4:49"/>
    </inkml:context>
    <inkml:brush xml:id="br0">
      <inkml:brushProperty name="width" value="0.0547721274197102" units="cm"/>
      <inkml:brushProperty name="height" value="0.0547721274197102" units="cm"/>
      <inkml:brushProperty name="color" value="#f2395b"/>
      <inkml:brushProperty name="ignorePressure" value="0"/>
    </inkml:brush>
  </inkml:definitions>
  <inkml:trace contextRef="#ctx0" brushRef="#br0">91300.000 45050.000 401,'0.000'-50.000'6,"0.000"0.000"10,0.000 0.000 10,0.000 0.000 12,-4.000 10.000 8,-5.000 23.000 7,-7.000 22.000 7,-5.000 22.000 6,-14.000 18.000-1,-18.000 16.000-13,-19.000 15.000-10,-18.000 17.000-12,-15.000 10.000-7,-9.000 6.000-5,-10.000 7.000-5,-8.000 6.000-4,-9.000 12.000-2,-6.000 19.000 1,-6.000 19.000 1,-6.000 19.000 0,-2.000 12.000-6,3.000 6.000-16,3.000 7.000-15,4.000 6.000-15,15.000-18.000-7,28.000-40.000 2,28.000-40.000 0,29.000-41.000 2,13.000-23.000-1,1.000-2.000-6,-1.000-3.000-6,1.000-3.000-4</inkml:trace>
</inkml:ink>
</file>

<file path=ppt/ink/ink6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4:49"/>
    </inkml:context>
    <inkml:brush xml:id="br0">
      <inkml:brushProperty name="width" value="0.0380314290523529" units="cm"/>
      <inkml:brushProperty name="height" value="0.0380314290523529" units="cm"/>
      <inkml:brushProperty name="color" value="#f2395b"/>
      <inkml:brushProperty name="ignorePressure" value="0"/>
    </inkml:brush>
  </inkml:definitions>
  <inkml:trace contextRef="#ctx0" brushRef="#br0">92250.000 45500.000 578,'31.000'-24.000'63,"13.000"4.000"-6,12.000 3.000-7,13.000 3.000-6,13.000 1.000-5,17.000 1.000-3,15.000-1.000-2,16.000 1.000-2,5.000 1.000-4,-2.000 3.000-8,-3.000 3.000-7,-3.000 4.000-8,-10.000 4.000-7,-16.000 6.000-8,-15.000 7.000-9,-15.000 6.000-9,-15.000 4.000-5,-12.000 4.000-2,-13.000 3.000-4,-12.000 3.000-2,-10.000-1.000-2,-6.000-2.000-4,-6.000-3.000-3,-6.000-3.000-2</inkml:trace>
</inkml:ink>
</file>

<file path=ppt/ink/ink6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4:49"/>
    </inkml:context>
    <inkml:brush xml:id="br0">
      <inkml:brushProperty name="width" value="0.0380270071327686" units="cm"/>
      <inkml:brushProperty name="height" value="0.0380270071327686" units="cm"/>
      <inkml:brushProperty name="color" value="#f2395b"/>
      <inkml:brushProperty name="ignorePressure" value="0"/>
    </inkml:brush>
  </inkml:definitions>
  <inkml:trace contextRef="#ctx0" brushRef="#br0">92300.000 46450.000 578,'-71.000'0.000'4,"10.000"0.000"8,10.000 0.000 9,9.000 0.000 7,13.000 0.000 3,20.000 0.000-4,18.000 0.000-3,20.000 0.000-3,16.000-2.000 1,16.000-3.000 6,15.000-3.000 5,17.000-2.000 6,8.000-3.000 0,4.000 1.000-7,3.000-1.000-7,3.000 1.000-7,3.000 2.000-6,3.000 7.000-7,3.000 6.000-5,4.000 7.000-7,-6.000 5.000-5,-11.000 7.000-3,-14.000 6.000-5,-11.000 7.000-4,-14.000-1.000-9,-11.000-6.000-15,-14.000-6.000-16,-11.000-6.000-15</inkml:trace>
</inkml:ink>
</file>

<file path=ppt/ink/ink6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4:50"/>
    </inkml:context>
    <inkml:brush xml:id="br0">
      <inkml:brushProperty name="width" value="0.0488555878400803" units="cm"/>
      <inkml:brushProperty name="height" value="0.0488555878400803" units="cm"/>
      <inkml:brushProperty name="color" value="#f2395b"/>
      <inkml:brushProperty name="ignorePressure" value="0"/>
    </inkml:brush>
  </inkml:definitions>
  <inkml:trace contextRef="#ctx0" brushRef="#br0">95350.000 46200.000 450,'-24.000'-27.000'3,"4.000"-3.000"5,3.000-3.000 7,3.000-2.000 5,3.000-1.000 3,3.000 3.000-2,3.000 3.000-1,4.000 4.000-1,4.000-3.000-1,6.000-5.000-2,7.000-7.000-1,6.000-5.000 0,6.000-6.000-1,6.000-3.000-1,7.000-3.000-1,6.000-2.000 1,3.000 0.000-2,0.000 7.000 1,0.000 6.000-2,0.000 7.000 0,0.000 4.000-1,0.000 3.000 1,0.000 3.000-2,0.000 4.000 1,-2.000 2.000-1,-3.000 4.000-1,-3.000 3.000 0,-2.000 3.000-2,-3.000 3.000 1,1.000 3.000 0,-1.000 3.000 0,1.000 4.000 1,-1.000 5.000 0,1.000 10.000 0,-1.000 10.000 1,1.000 9.000 1,-3.000 6.000 1,-2.000 3.000 1,-3.000 3.000 1,-3.000 4.000 1,-1.000 4.000 0,4.000 6.000-1,3.000 7.000-3,3.000 6.000-1,-1.000 4.000-1,-2.000 4.000-1,-3.000 3.000 0,-3.000 3.000 0,-6.000 4.000-1,-5.000 7.000 1,-7.000 6.000 1,-5.000 7.000 1,-3.000 0.000-4,4.000-2.000-8,3.000-3.000-7,3.000-3.000-8,-1.000-7.000-4,-2.000-9.000-2,-3.000-10.000-2,-3.000-8.000-1</inkml:trace>
</inkml:ink>
</file>

<file path=ppt/ink/ink6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4:50"/>
    </inkml:context>
    <inkml:brush xml:id="br0">
      <inkml:brushProperty name="width" value="0.0516479313373566" units="cm"/>
      <inkml:brushProperty name="height" value="0.0516479313373566" units="cm"/>
      <inkml:brushProperty name="color" value="#f2395b"/>
      <inkml:brushProperty name="ignorePressure" value="0"/>
    </inkml:brush>
  </inkml:definitions>
  <inkml:trace contextRef="#ctx0" brushRef="#br0">97850.000 44700.000 425,'0.000'-72.000'3,"0.000"6.000"4,0.000 7.000 6,0.000 6.000 4,-7.000 15.000 10,-11.000 26.000 14,-14.000 24.000 14,-11.000 26.000 14,-9.000 16.000 1,-3.000 10.000-12,-3.000 10.000-11,-2.000 9.000-11,-8.000 7.000-9,-8.000 7.000-5,-10.000 6.000-4,-9.000 7.000-5,-13.000 8.000-3,-16.000 14.000 1,-15.000 11.000 0,-15.000 14.000 0,-12.000 13.000-4,-6.000 16.000-6,-6.000 15.000-6,-6.000 17.000-6,13.000-9.000-12,35.000-31.000-16,35.000-31.000-15,34.000-31.000-16,18.000-23.000-7,4.000-11.000 5,3.000-14.000 3,3.000-11.000 3</inkml:trace>
</inkml:ink>
</file>

<file path=ppt/ink/ink6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4:54"/>
    </inkml:context>
    <inkml:brush xml:id="br0">
      <inkml:brushProperty name="width" value="0.0381798893213272" units="cm"/>
      <inkml:brushProperty name="height" value="0.0381798893213272" units="cm"/>
      <inkml:brushProperty name="color" value="#f2395b"/>
      <inkml:brushProperty name="ignorePressure" value="0"/>
    </inkml:brush>
  </inkml:definitions>
  <inkml:trace contextRef="#ctx0" brushRef="#br0">97400.000 45950.000 576,'-16.000'-27.000'18,"19.000"-3.000"8,19.000-3.000 8,19.000-2.000 7,7.000 2.000 0,-3.000 9.000-7,-3.000 10.000-7,-2.000 10.000-6,3.000 2.000-4,14.000-3.000 0,11.000-3.000 1,14.000-2.000 0,2.000-1.000-1,-6.000 3.000-1,-6.000 3.000-1,-6.000 4.000-2,-4.000 2.000-1,1.000 4.000 0,-1.000 3.000-1,1.000 3.000-1,-3.000 3.000-5,-2.000 3.000-8,-3.000 3.000-10,-3.000 4.000-10,-4.000 1.000-8,-3.000 0.000-8,-3.000 0.000-8,-2.000 0.000-8</inkml:trace>
</inkml:ink>
</file>

<file path=ppt/ink/ink6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4:54"/>
    </inkml:context>
    <inkml:brush xml:id="br0">
      <inkml:brushProperty name="width" value="0.0440143719315529" units="cm"/>
      <inkml:brushProperty name="height" value="0.0440143719315529" units="cm"/>
      <inkml:brushProperty name="color" value="#f2395b"/>
      <inkml:brushProperty name="ignorePressure" value="0"/>
    </inkml:brush>
  </inkml:definitions>
  <inkml:trace contextRef="#ctx0" brushRef="#br0">99700.000 45500.000 499,'-50.000'1.000'7,"0.000"4.000"13,0.000 3.000 14,0.000 3.000 13,0.000 7.000 5,0.000 14.000-2,0.000 11.000-3,0.000 14.000-3,3.000 5.000-4,6.000 1.000-5,7.000-1.000-6,6.000 1.000-5,4.000 1.000-4,4.000 3.000-4,3.000 3.000-3,3.000 4.000-4,3.000-4.000-2,3.000-9.000-2,3.000-10.000-3,4.000-8.000-3,5.000-9.000-1,10.000-6.000-2,10.000-6.000-2,9.000-6.000-1,10.000-10.000-2,14.000-12.000-3,11.000-13.000-4,14.000-12.000-2,7.000-13.000-4,3.000-12.000-2,3.000-13.000-2,4.000-12.000-2,-6.000-5.000-1,-11.000 3.000 4,-14.000 3.000 1,-11.000 4.000 3,-14.000 2.000 2,-11.000 4.000 2,-14.000 3.000 3,-11.000 3.000 1,-11.000 4.000 3,-5.000 7.000 5,-7.000 6.000 4,-5.000 7.000 5,-9.000 7.000 2,-9.000 9.000-1,-10.000 10.000 1,-8.000 10.000 0,-4.000 4.000-1,3.000 0.000-1,3.000 0.000-1,4.000 0.000-1,4.000 1.000-2,6.000 4.000-4,7.000 3.000-3,6.000 3.000-4</inkml:trace>
</inkml:ink>
</file>

<file path=ppt/ink/ink6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4:54"/>
    </inkml:context>
    <inkml:brush xml:id="br0">
      <inkml:brushProperty name="width" value="0.0332642495632172" units="cm"/>
      <inkml:brushProperty name="height" value="0.0332642495632172" units="cm"/>
      <inkml:brushProperty name="color" value="#f2395b"/>
      <inkml:brushProperty name="ignorePressure" value="0"/>
    </inkml:brush>
  </inkml:definitions>
  <inkml:trace contextRef="#ctx0" brushRef="#br0">100400.000 45650.000 661,'51.000'4.000'60,"4.000"10.000"-1,3.000 10.000-2,3.000 9.000-2,-4.000 7.000-8,-8.000 7.000-13,-10.000 6.000-14,-9.000 7.000-14,-7.000 0.000-7,-3.000-2.000-4,-3.000-3.000-3,-2.000-3.000-3</inkml:trace>
</inkml:ink>
</file>

<file path=ppt/ink/ink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2:21"/>
    </inkml:context>
    <inkml:brush xml:id="br0">
      <inkml:brushProperty name="width" value="0.0322088077664375" units="cm"/>
      <inkml:brushProperty name="height" value="0.0322088077664375" units="cm"/>
      <inkml:brushProperty name="color" value="#000000"/>
      <inkml:brushProperty name="ignorePressure" value="0"/>
    </inkml:brush>
  </inkml:definitions>
  <inkml:trace contextRef="#ctx0" brushRef="#br0">59450.000 36800.000 683,'14.000'-54.000'4,"28.000"-5.000"9,28.000-7.000 8,29.000-5.000 9,11.000 2.000 3,-2.000 13.000-2,-3.000 12.000-2,-3.000 13.000-3,-4.000 4.000-2,-3.000-3.000-1,-3.000-3.000 0,-2.000-2.000-1,10.000-6.000-4,25.000-6.000-6,25.000-6.000-5,25.000-6.000-6,1.000 1.000-7,-21.000 9.000-8,-22.000 10.000-6,-22.000 10.000-8,-21.000 5.000-4,-18.000 4.000-1,-19.000 3.000 0,-18.000 3.000-1,-18.000 4.000-1,-16.000 7.000-2,-15.000 6.000 0,-15.000 7.000-1,-7.000 0.000 2,3.000-2.000 8,3.000-3.000 6,4.000-3.000 7,1.000-1.000 4,0.000 4.000 3,0.000 3.000 2,0.000 3.000 3</inkml:trace>
</inkml:ink>
</file>

<file path=ppt/ink/ink6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4:55"/>
    </inkml:context>
    <inkml:brush xml:id="br0">
      <inkml:brushProperty name="width" value="0.0446630567312241" units="cm"/>
      <inkml:brushProperty name="height" value="0.0446630567312241" units="cm"/>
      <inkml:brushProperty name="color" value="#f2395b"/>
      <inkml:brushProperty name="ignorePressure" value="0"/>
    </inkml:brush>
  </inkml:definitions>
  <inkml:trace contextRef="#ctx0" brushRef="#br0">101750.000 45600.000 492,'-29.000'-18.000'72,"-5.000"17.000"-6,-7.000 15.000-7,-5.000 16.000-8,-3.000 13.000-6,4.000 14.000-7,3.000 11.000-7,3.000 14.000-7,4.000 3.000-5,7.000-2.000-3,6.000-3.000-4,7.000-3.000-3,4.000-4.000-3,3.000-3.000-2,3.000-3.000-2,4.000-2.000-2,5.000-9.000-2,10.000-12.000-1,10.000-13.000-2,9.000-12.000-1,10.000-9.000-4,14.000-2.000-7,11.000-3.000-5,14.000-3.000-7,3.000-10.000-3,-2.000-16.000 3,-3.000-15.000 0,-3.000-15.000 2,-9.000-9.000 2,-11.000 1.000 3,-14.000-1.000 2,-11.000 1.000 4,-11.000-1.000 3,-5.000 1.000 3,-7.000-1.000 4,-5.000 1.000 2,-6.000 2.000 4,-3.000 7.000 4,-3.000 6.000 2,-2.000 7.000 3,-8.000 5.000 1,-8.000 7.000-1,-10.000 6.000-1,-9.000 7.000-1,-2.000 2.000-1,6.000 1.000-1,7.000-1.000-2,6.000 1.000-1,10.000 1.000-6,17.000 3.000-11,15.000 3.000-12,16.000 4.000-11,13.000 2.000-4,14.000 4.000 3,11.000 3.000 5,14.000 3.000 3,5.000-1.000 6,1.000-2.000 5,-1.000-3.000 5,1.000-3.000 7,-7.000-2.000 3,-12.000 0.000 3,-13.000 0.000 1,-12.000 0.000 3,-16.000 7.000 12,-19.000 17.000 21,-18.000 15.000 22,-19.000 16.000 22,-10.000 9.000 5,1.000 3.000-11,-1.000 3.000-12,1.000 4.000-11,2.000-1.000-8,7.000-3.000-7,6.000-3.000-4,7.000-2.000-7,11.000-8.000-6,20.000-8.000-8,18.000-10.000-8,20.000-9.000-6,8.000-9.000-8,1.000-5.000-5,-1.000-7.000-6,1.000-5.000-5,-1.000-12.000-3,1.000-16.000 2,-1.000-15.000 2,1.000-15.000 3,-3.000-11.000 0,-2.000-2.000 3,-3.000-3.000 1,-3.000-3.000 2,-7.000-1.000 2,-9.000 4.000 3,-10.000 3.000 3,-8.000 3.000 3,-11.000 6.000 2,-8.000 9.000 4,-10.000 10.000 3,-9.000 10.000 3,-10.000 5.000 0,-9.000 4.000-4,-10.000 3.000-6,-8.000 3.000-3,-4.000 3.000-5,3.000 3.000-6,3.000 3.000-4,4.000 4.000-5</inkml:trace>
</inkml:ink>
</file>

<file path=ppt/ink/ink6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4:55"/>
    </inkml:context>
    <inkml:brush xml:id="br0">
      <inkml:brushProperty name="width" value="0.0451711490750313" units="cm"/>
      <inkml:brushProperty name="height" value="0.0451711490750313" units="cm"/>
      <inkml:brushProperty name="color" value="#f2395b"/>
      <inkml:brushProperty name="ignorePressure" value="0"/>
    </inkml:brush>
  </inkml:definitions>
  <inkml:trace contextRef="#ctx0" brushRef="#br0">103950.000 45150.000 487,'100.000'-22.000'5,"0.000"6.000"10,0.000 7.000 10,0.000 6.000 11,-10.000 6.000 1,-18.000 6.000-4,-19.000 7.000-6,-18.000 6.000-6,-10.000 7.000 0,0.000 10.000 3,0.000 10.000 3,0.000 9.000 4,-2.000 4.000 0,-3.000 1.000 0,-3.000-1.000-2,-2.000 1.000-2,-8.000 4.000-2,-8.000 9.000-4,-10.000 10.000-4,-9.000 10.000-4,-12.000 5.000-4,-11.000 4.000-4,-14.000 3.000-3,-11.000 3.000-3,-7.000-4.000-1,0.000-8.000 1,0.000-10.000 2,0.000-9.000 2,0.000-9.000-4,0.000-5.000-9,0.000-7.000-7,0.000-5.000-9,4.000-6.000-2,10.000-3.000 4,10.000-3.000 3,9.000-2.000 4,26.000-8.000 4,44.000-8.000 8,44.000-10.000 6,44.000-9.000 6,27.000-5.000 3,14.000 0.000-2,11.000 0.000-2,14.000 0.000-3,2.000 0.000-3,-6.000 0.000-5,-6.000 0.000-4,-6.000 0.000-5,-12.000 6.000-6,-15.000 13.000-5,-15.000 12.000-7,-16.000 13.000-5,-18.000 2.000-5,-18.000-5.000-4,-19.000-7.000-5,-18.000-5.000-3</inkml:trace>
</inkml:ink>
</file>

<file path=ppt/ink/ink6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4:57"/>
    </inkml:context>
    <inkml:brush xml:id="br0">
      <inkml:brushProperty name="width" value="0.0443215891718864" units="cm"/>
      <inkml:brushProperty name="height" value="0.0443215891718864" units="cm"/>
      <inkml:brushProperty name="color" value="#f2395b"/>
      <inkml:brushProperty name="ignorePressure" value="0"/>
    </inkml:brush>
  </inkml:definitions>
  <inkml:trace contextRef="#ctx0" brushRef="#br0">84800.000 52350.000 496,'-41.000'-8.000'3,"19.000"-16.000"20,19.000-15.000 18,19.000-15.000 20,10.000-9.000 2,4.000 1.000-11,3.000-1.000-12,3.000 1.000-13,4.000-3.000-8,7.000-2.000-3,6.000-3.000-3,7.000-3.000-5,2.000 1.000-2,1.000 6.000-3,-1.000 7.000-3,1.000 6.000-2,-4.000 10.000-2,-6.000 17.000 0,-6.000 15.000 0,-6.000 16.000-1,-7.000 12.000 1,-6.000 9.000 3,-6.000 10.000 3,-6.000 10.000 3,-2.000 14.000 2,3.000 23.000 4,3.000 22.000 3,4.000 22.000 4,-1.000 8.000 0,-3.000-2.000-2,-3.000-3.000-1,-2.000-3.000-3,-3.000-4.000-1,1.000-3.000-2,-1.000-3.000-2,1.000-2.000-2,-1.000-3.000-3,1.000 1.000-1,-1.000-1.000-4,1.000 1.000-2,-3.000-7.000-3,-2.000-12.000-6,-3.000-13.000-4,-3.000-12.000-5,1.000-21.000-11,6.000-28.000-16,7.000-28.000-16,6.000-27.000-16,1.000-14.000 0,-3.000 4.000 15,-3.000 3.000 16,-2.000 3.000 15</inkml:trace>
</inkml:ink>
</file>

<file path=ppt/ink/ink6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4:57"/>
    </inkml:context>
    <inkml:brush xml:id="br0">
      <inkml:brushProperty name="width" value="0.0477395579218864" units="cm"/>
      <inkml:brushProperty name="height" value="0.0477395579218864" units="cm"/>
      <inkml:brushProperty name="color" value="#f2395b"/>
      <inkml:brushProperty name="ignorePressure" value="0"/>
    </inkml:brush>
  </inkml:definitions>
  <inkml:trace contextRef="#ctx0" brushRef="#br0">86800.000 51700.000 460,'1.000'-52.000'3,"4.000"-3.000"6,3.000-3.000 6,3.000-2.000 6,-7.000 10.000 9,-15.000 25.000 13,-15.000 25.000 14,-16.000 25.000 13,-10.000 18.000 1,-3.000 14.000-12,-3.000 11.000-12,-2.000 14.000-12,-8.000 10.000-9,-8.000 9.000-4,-10.000 10.000-6,-9.000 10.000-4,-7.000 8.000-8,-3.000 10.000-11,-3.000 10.000-8,-2.000 9.000-11,-8.000 4.000-9,-8.000 1.000-9,-10.000-1.000-8,-9.000 1.000-9,2.000-13.000 0,17.000-25.000 9,15.000-25.000 9,16.000-25.000 9,13.000-18.000 4,14.000-8.000 0,11.000-10.000-2,14.000-9.000 0</inkml:trace>
</inkml:ink>
</file>

<file path=ppt/ink/ink6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4:58"/>
    </inkml:context>
    <inkml:brush xml:id="br0">
      <inkml:brushProperty name="width" value="0.0394001342356205" units="cm"/>
      <inkml:brushProperty name="height" value="0.0394001342356205" units="cm"/>
      <inkml:brushProperty name="color" value="#f2395b"/>
      <inkml:brushProperty name="ignorePressure" value="0"/>
    </inkml:brush>
  </inkml:definitions>
  <inkml:trace contextRef="#ctx0" brushRef="#br0">87350.000 52400.000 558,'-24.000'-25.000'0,"4.000"0.000"0,3.000 0.000 0,3.000 0.000 0,6.000 1.000-2,9.000 4.000-2,10.000 3.000-3,10.000 3.000-4,13.000 1.000 11,19.000 1.000 24,19.000-1.000 24,19.000 1.000 24,13.000-1.000 6,10.000 1.000-15,10.000-1.000-14,9.000 1.000-14,-1.000 2.000-8,-8.000 7.000-4,-10.000 6.000-2,-9.000 7.000-5,-12.000 4.000-6,-11.000 3.000-14,-14.000 3.000-12,-11.000 4.000-13,-12.000 2.000-9,-9.000 4.000-7,-10.000 3.000-7,-8.000 3.000-7,-9.000-1.000-1,-6.000-2.000 6,-6.000-3.000 4,-6.000-3.000 5</inkml:trace>
</inkml:ink>
</file>

<file path=ppt/ink/ink6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4:58"/>
    </inkml:context>
    <inkml:brush xml:id="br0">
      <inkml:brushProperty name="width" value="0.0367713123559952" units="cm"/>
      <inkml:brushProperty name="height" value="0.0367713123559952" units="cm"/>
      <inkml:brushProperty name="color" value="#f2395b"/>
      <inkml:brushProperty name="ignorePressure" value="0"/>
    </inkml:brush>
  </inkml:definitions>
  <inkml:trace contextRef="#ctx0" brushRef="#br0">87250.000 53050.000 598,'-44.000'-4.000'6,"13.000"-5.000"11,12.000-7.000 12,13.000-5.000 11,21.000-1.000 6,32.000 6.000-3,31.000 7.000-2,32.000 6.000-1,18.000 4.000-5,6.000 4.000-5,7.000 3.000-6,6.000 3.000-6,3.000 1.000-4,0.000 1.000-5,0.000-1.000-2,0.000 1.000-5,-5.000-1.000-7,-9.000 1.000-12,-10.000-1.000-12,-8.000 1.000-12,-17.000-1.000-9,-21.000 1.000-7,-22.000-1.000-5,-22.000 1.000-7</inkml:trace>
</inkml:ink>
</file>

<file path=ppt/ink/ink6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4:59"/>
    </inkml:context>
    <inkml:brush xml:id="br0">
      <inkml:brushProperty name="width" value="0.0428687073290348" units="cm"/>
      <inkml:brushProperty name="height" value="0.0428687073290348" units="cm"/>
      <inkml:brushProperty name="color" value="#f2395b"/>
      <inkml:brushProperty name="ignorePressure" value="0"/>
    </inkml:brush>
  </inkml:definitions>
  <inkml:trace contextRef="#ctx0" brushRef="#br0">91600.000 52100.000 513,'-25.000'-19.000'28,"0.000"13.000"8,0.000 12.000 8,0.000 13.000 6,0.000 9.000 1,0.000 6.000-8,0.000 7.000-8,0.000 6.000-8,-2.000 6.000-4,-3.000 6.000-2,-3.000 7.000-1,-2.000 6.000-2,0.000 1.000-2,7.000-3.000-1,6.000-3.000-2,7.000-2.000-2,4.000-5.000-2,3.000-2.000 0,3.000-3.000-1,4.000-3.000 0,8.000-9.000-6,17.000-11.000-11,15.000-14.000-11,16.000-11.000-10,9.000-15.000-5,3.000-16.000 3,3.000-15.000 1,4.000-15.000 3,1.000-15.000 1,0.000-12.000 3,0.000-13.000 1,0.000-12.000 3,-7.000-4.000 2,-11.000 7.000 4,-14.000 6.000 2,-11.000 7.000 3,-14.000 7.000 4,-11.000 9.000 3,-14.000 10.000 4,-11.000 10.000 3,-12.000 8.000 1,-9.000 10.000 0,-10.000 10.000-1,-8.000 9.000-1,-6.000 7.000 1,1.000 7.000 2,-1.000 6.000 3,1.000 7.000 1,2.000 5.000-1,7.000 7.000-6,6.000 6.000-7,7.000 7.000-6,7.000 2.000-5,9.000 1.000-6,10.000-1.000-5,10.000 1.000-6,4.000-3.000-2,0.000-2.000-1,0.000-3.000-1,0.000-3.000-1</inkml:trace>
</inkml:ink>
</file>

<file path=ppt/ink/ink6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4:59"/>
    </inkml:context>
    <inkml:brush xml:id="br0">
      <inkml:brushProperty name="width" value="0.0402515903115273" units="cm"/>
      <inkml:brushProperty name="height" value="0.0402515903115273" units="cm"/>
      <inkml:brushProperty name="color" value="#f2395b"/>
      <inkml:brushProperty name="ignorePressure" value="0"/>
    </inkml:brush>
  </inkml:definitions>
  <inkml:trace contextRef="#ctx0" brushRef="#br0">92300.000 52500.000 546,'90.000'51.000'137,"-18.000"4.000"-32,-19.000 3.000-29,-18.000 3.000-32,-10.000-1.000-17,0.000-2.000-4,0.000-3.000-3,0.000-3.000-4,-2.000-4.000-10,-3.000-3.000-19,-3.000-3.000-17,-2.000-2.000-18</inkml:trace>
</inkml:ink>
</file>

<file path=ppt/ink/ink6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5:00"/>
    </inkml:context>
    <inkml:brush xml:id="br0">
      <inkml:brushProperty name="width" value="0.0494315326213837" units="cm"/>
      <inkml:brushProperty name="height" value="0.0494315326213837" units="cm"/>
      <inkml:brushProperty name="color" value="#f2395b"/>
      <inkml:brushProperty name="ignorePressure" value="0"/>
    </inkml:brush>
  </inkml:definitions>
  <inkml:trace contextRef="#ctx0" brushRef="#br0">94250.000 52200.000 445,'-24.000'-71.000'3,"4.000"10.000"8,3.000 10.000 6,3.000 9.000 8,1.000 15.000 8,1.000 22.000 8,-1.000 22.000 10,1.000 23.000 9,-3.000 13.000 0,-2.000 6.000-11,-3.000 7.000-9,-3.000 6.000-10,-1.000 3.000-7,4.000 0.000-5,3.000 0.000-4,3.000 0.000-4,3.000-4.000-2,3.000-5.000-2,3.000-7.000 0,4.000-5.000-2,5.000-9.000-2,10.000-9.000-5,10.000-10.000-4,9.000-8.000-6,7.000-9.000-4,7.000-6.000-6,6.000-6.000-4,7.000-6.000-6,2.000-10.000-1,1.000-12.000 3,-1.000-13.000 2,1.000-12.000 3,-7.000-9.000 3,-12.000-2.000 3,-13.000-3.000 3,-12.000-3.000 2,-10.000-2.000 4,-6.000 0.000 2,-6.000 0.000 4,-6.000 0.000 2,-10.000 4.000 4,-12.000 10.000 2,-13.000 10.000 2,-12.000 9.000 3,-5.000 9.000 2,3.000 9.000-1,3.000 10.000 0,4.000 10.000 0,24.000 5.000-7,47.000 4.000-16,47.000 3.000-14,48.000 3.000-15,16.000-1.000-5,-12.000-2.000 7,-13.000-3.000 6,-12.000-3.000 6,-12.000-2.000 7,-8.000 0.000 5,-10.000 0.000 5,-9.000 0.000 6,-10.000 1.000 10,-9.000 4.000 15,-10.000 3.000 16,-8.000 3.000 15,-8.000 4.000 5,-2.000 7.000-3,-3.000 6.000-3,-3.000 7.000-4,-6.000 4.000-3,-5.000 3.000-5,-7.000 3.000-3,-5.000 4.000-5,-3.000 2.000-2,4.000 4.000-3,3.000 3.000-2,3.000 3.000-2,1.000 1.000-3,1.000 1.000-2,-1.000-1.000-3,1.000 1.000-2,4.000-3.000-1,9.000-2.000-2,10.000-3.000 0,10.000-3.000-1,7.000-9.000-5,6.000-11.000-6,7.000-14.000-8,6.000-11.000-7,6.000-14.000-3,6.000-11.000 0,7.000-14.000 0,6.000-11.000 1,-2.000-12.000 1,-9.000-9.000 1,-10.000-10.000 3,-8.000-8.000 1,-11.000-4.000 2,-8.000 3.000 2,-10.000 3.000 1,-9.000 4.000 2,-12.000 4.000 1,-11.000 6.000 1,-14.000 7.000 1,-11.000 6.000 2,-7.000 7.000 0,0.000 10.000-1,0.000 10.000-1,0.000 9.000-1,1.000 6.000-3,4.000 3.000-4,3.000 3.000-4,3.000 4.000-3</inkml:trace>
</inkml:ink>
</file>

<file path=ppt/ink/ink6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5:00"/>
    </inkml:context>
    <inkml:brush xml:id="br0">
      <inkml:brushProperty name="width" value="0.055213924497366" units="cm"/>
      <inkml:brushProperty name="height" value="0.055213924497366" units="cm"/>
      <inkml:brushProperty name="color" value="#f2395b"/>
      <inkml:brushProperty name="ignorePressure" value="0"/>
    </inkml:brush>
  </inkml:definitions>
  <inkml:trace contextRef="#ctx0" brushRef="#br0">96750.000 51200.000 398,'0.000'-57.000'12,"0.000"39.000"23,0.000 36.000 24,0.000 39.000 24,-2.000 24.000 3,-3.000 13.000-15,-3.000 12.000-16,-2.000 13.000-15,-3.000 6.000-11,1.000 0.000-4,-1.000 0.000-5,1.000 0.000-5,1.000 0.000-2,3.000 0.000-2,3.000 0.000 0,4.000 0.000-2,2.000-5.000-1,4.000-9.000-1,3.000-10.000-1,3.000-8.000-2,3.000-8.000-2,3.000-2.000-2,3.000-3.000-2,4.000-3.000-4,1.000-6.000-1,0.000-5.000-3,0.000-7.000-2,0.000-5.000-1,-5.000-1.000-3,-9.000 6.000-1,-10.000 7.000-2,-8.000 6.000-1,-11.000-2.000 1,-8.000-9.000 1,-10.000-10.000 2,-9.000-8.000 3,-13.000-3.000 1,-16.000 7.000-2,-15.000 6.000 1,-15.000 7.000-2,-14.000 0.000-1,-8.000-2.000-2,-10.000-3.000-4,-9.000-3.000-2,-5.000-4.000-4,0.000-3.000-4,0.000-3.000-4,0.000-2.000-4,14.000-6.000-1,28.000-6.000 3,28.000-6.000 3,29.000-6.000 2</inkml:trace>
</inkml:ink>
</file>

<file path=ppt/ink/ink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1:40"/>
    </inkml:context>
    <inkml:brush xml:id="br0">
      <inkml:brushProperty name="width" value="0.0421212837100029" units="cm"/>
      <inkml:brushProperty name="height" value="0.0421212837100029" units="cm"/>
      <inkml:brushProperty name="color" value="#000000"/>
      <inkml:brushProperty name="ignorePressure" value="0"/>
    </inkml:brush>
  </inkml:definitions>
  <inkml:trace contextRef="#ctx0" brushRef="#br0">37200.000 9300.000 522,'25.000'-91.000'6,"0.000"19.000"2,0.000 19.000 0,0.000 19.000 3,1.000 12.000 0,4.000 6.000 0,3.000 7.000 1,3.000 6.000 1,1.000 3.000-1,1.000 0.000 1,-1.000 0.000-1,1.000 0.000 1,-3.000 6.000 0,-2.000 13.000-2,-3.000 12.000-1,-3.000 13.000-1,-4.000 9.000 0,-3.000 6.000 1,-3.000 7.000 2,-2.000 6.000 1,-3.000 3.000 3,1.000 0.000 1,-1.000 0.000 3,1.000 0.000 2,-3.000 0.000 0,-2.000 0.000-2,-3.000 0.000-2,-3.000 0.000-2,-1.000 1.000-1,4.000 4.000-2,3.000 3.000-1,3.000 3.000-1,-1.000 3.000-1,-2.000 3.000 0,-3.000 3.000 0,-3.000 4.000 0,-1.000 2.000-1,4.000 4.000-3,3.000 3.000-3,3.000 3.000-2,-1.000 1.000-3,-2.000 1.000-1,-3.000-1.000-2,-3.000 1.000 0,-2.000-7.000-2,0.000-12.000 0,0.000-13.000 0,0.000-12.000 0,0.000-7.000-1,0.000 1.000 0,0.000-1.000-1,0.000 1.000 0,-8.000-7.000-6,-16.000-12.000-10,-15.000-13.000-11,-15.000-12.000-11,-7.000-18.000-2,3.000-21.000 5,3.000-22.000 4,4.000-22.000 5,1.000-16.000 5,0.000-9.000 5,0.000-10.000 3,0.000-8.000 5,0.000-11.000 2,0.000-8.000 0,0.000-10.000-2,0.000-9.000 0,6.000 7.000 3,13.000 26.000 5,12.000 24.000 6,13.000 26.000 7,6.000 13.000 1,0.000 4.000 0,0.000 3.000-2,0.000 3.000 0,7.000 3.000 1,17.000 3.000 5,15.000 3.000 4,16.000 4.000 4,7.000 2.000 4,1.000 4.000 7,-1.000 3.000 4,1.000 3.000 6,-4.000 1.000-1,-6.000 1.000-6,-6.000-1.000-7,-6.000 1.000-6,-9.000 7.000-6,-8.000 16.000-4,-10.000 15.000-4,-9.000 17.000-5,-13.000 16.000-2,-16.000 19.000-1,-15.000 19.000-2,-15.000 19.000 0,-12.000 12.000-3,-6.000 6.000-2,-6.000 7.000-3,-6.000 6.000-3,-2.000-2.000-2,3.000-9.000 0,3.000-10.000-2,4.000-8.000 0,5.000-14.000 2,10.000-15.000 3,10.000-15.000 3,9.000-16.000 5,12.000-16.000 3,16.000-16.000 4,15.000-15.000 5,17.000-15.000 4,14.000-12.000 3,17.000-6.000 0,15.000-6.000 0,16.000-6.000 1,4.000-4.000 0,-6.000 1.000-2,-6.000-1.000-1,-6.000 1.000-1,-9.000 4.000-2,-8.000 9.000-3,-10.000 10.000-2,-9.000 10.000-3,-13.000 10.000-5,-16.000 13.000-9,-15.000 12.000-10,-15.000 13.000-8,-12.000 7.000-2,-6.000 4.000 4,-6.000 3.000 5,-6.000 3.000 5,-9.000 1.000 4,-8.000 1.000 4,-10.000-1.000 4,-9.000 1.000 4,-10.000-1.000 3,-9.000 1.000 0,-10.000-1.000 1,-8.000 1.000 1,-6.000 2.000 0,1.000 7.000 0,-1.000 6.000 1,1.000 7.000 0,7.000-3.000 0,16.000-8.000 0,15.000-10.000 0,17.000-9.000 0,11.000-9.000 4,10.000-5.000 8,10.000-7.000 8,9.000-5.000 9,13.000-8.000 6,20.000-5.000 6,18.000-7.000 5,20.000-5.000 5,19.000-8.000-2,22.000-5.000-6,22.000-7.000-8,23.000-5.000-7,14.000-8.000-6,10.000-5.000-2,10.000-7.000-2,9.000-5.000-3,4.000-4.000-3,1.000 0.000 0,-1.000 0.000-3,1.000 0.000 0,-4.000 1.000-3,-6.000 4.000-4,-6.000 3.000-4,-6.000 3.000-3,-12.000 3.000-1,-15.000 3.000 0,-15.000 3.000 0,-16.000 4.000 1,-13.000 2.000-6,-9.000 4.000-12,-10.000 3.000-13,-8.000 3.000-13,-15.000 3.000-2,-19.000 3.000 8,-18.000 3.000 7,-19.000 4.000 8,-10.000 2.000 6,1.000 4.000 4,-1.000 3.000 6,1.000 3.000 4,1.000 1.000 5,3.000 1.000 5,3.000-1.000 4,4.000 1.000 5,1.000 2.000 4,0.000 7.000 2,0.000 6.000 4,0.000 7.000 2,1.000 2.000 2,4.000 1.000 1,3.000-1.000-1,3.000 1.000 1,1.000 1.000 0,1.000 3.000 1,-1.000 3.000 1,1.000 4.000 0,1.000 5.000-1,3.000 10.000-4,3.000 10.000-3,4.000 9.000-4,1.000 9.000-3,0.000 9.000-2,0.000 10.000-4,0.000 10.000-3,0.000 4.000-2,0.000 0.000-1,0.000 0.000-2,0.000 0.000-2,-2.000-7.000-1,-3.000-11.000-2,-3.000-14.000-2,-2.000-11.000-1,5.000-22.000-4,16.000-27.000-8,15.000-28.000-6,17.000-28.000-8,16.000-27.000 2,19.000-25.000 11,19.000-25.000 9,19.000-25.000 10,-2.000 0.000 6,-22.000 25.000 0,-22.000 25.000 0,-21.000 25.000 0,-14.000 14.000-1,-2.000 3.000-3,-3.000 3.000-4,-3.000 4.000-3,-6.000-1.000-5,-5.000-3.000-8,-7.000-3.000-8,-5.000-2.000-8,-12.000-3.000-3,-16.000 1.000 2,-15.000-1.000 2,-15.000 1.000 2,-14.000-3.000 4,-8.000-2.000 4,-10.000-3.000 5,-9.000-3.000 6,-5.000 2.000 2,0.000 10.000 4,0.000 10.000 2,0.000 9.000 3,-4.000 6.000 2,-5.000 3.000 0,-7.000 3.000 1,-5.000 4.000 0,-3.000 1.000 0,4.000 0.000 1,3.000 0.000 0,3.000 0.000 0,6.000-4.000-1,9.000-5.000 2,10.000-7.000-1,10.000-5.000 0,10.000-3.000 5,13.000 4.000 9,12.000 3.000 9,13.000 3.000 9,12.000 9.000 9,13.000 16.000 9,12.000 15.000 9,13.000 17.000 8,6.000 14.000 0,0.000 17.000-12,0.000 15.000-11,0.000 16.000-12,-4.000 13.000-8,-5.000 14.000-4,-7.000 11.000-5,-5.000 14.000-4,-12.000 7.000-5,-16.000 3.000-3,-15.000 3.000-4,-15.000 4.000-4,-11.000-3.000-2,-2.000-5.000 2,-3.000-7.000 1,-3.000-5.000 1,-4.000-6.000-4,-3.000-3.000-10,-3.000-3.000-8,-2.000-2.000-9,-1.000-12.000-5,3.000-19.000-1,3.000-18.000 0,4.000-19.000-2,4.000-19.000 0,6.000-19.000 2,7.000-18.000 1,6.000-19.000 1,6.000-12.000 3,6.000-2.000 7,7.000-3.000 6,6.000-3.000 6</inkml:trace>
</inkml:ink>
</file>

<file path=ppt/ink/ink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2:21"/>
    </inkml:context>
    <inkml:brush xml:id="br0">
      <inkml:brushProperty name="width" value="0.0414370335638523" units="cm"/>
      <inkml:brushProperty name="height" value="0.0414370335638523" units="cm"/>
      <inkml:brushProperty name="color" value="#000000"/>
      <inkml:brushProperty name="ignorePressure" value="0"/>
    </inkml:brush>
  </inkml:definitions>
  <inkml:trace contextRef="#ctx0" brushRef="#br0">60600.000 34900.000 530,'-47.000'-50.000'1,"6.000"0.000"1,7.000 0.000 1,6.000 0.000 1,6.000 1.000 2,6.000 4.000 4,7.000 3.000 4,6.000 3.000 3,12.000 15.000 5,19.000 29.000 5,19.000 28.000 5,19.000 28.000 6,5.000 24.000 1,-5.000 23.000-2,-7.000 22.000-2,-5.000 22.000-3,-9.000 18.000-3,-9.000 16.000-3,-10.000 15.000-3,-8.000 17.000-4,-18.000 7.000-3,-25.000 0.000-3,-25.000 0.000-3,-25.000 0.000-3,-18.000-2.000-3,-8.000-3.000-1,-10.000-3.000-3,-9.000-2.000 0,-4.000-6.000-5,4.000-6.000-3,3.000-6.000-5,3.000-6.000-4,6.000-18.000-5,9.000-28.000-2,10.000-28.000-3,10.000-27.000-3,7.000-25.000-3,6.000-18.000-5,7.000-19.000-5,6.000-18.000-3,6.000-14.000-2,6.000-5.000 3,7.000-7.000 2,6.000-5.000 3</inkml:trace>
</inkml:ink>
</file>

<file path=ppt/ink/ink7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5:00"/>
    </inkml:context>
    <inkml:brush xml:id="br0">
      <inkml:brushProperty name="width" value="0.0396299511194229" units="cm"/>
      <inkml:brushProperty name="height" value="0.0396299511194229" units="cm"/>
      <inkml:brushProperty name="color" value="#f2395b"/>
      <inkml:brushProperty name="ignorePressure" value="0"/>
    </inkml:brush>
  </inkml:definitions>
  <inkml:trace contextRef="#ctx0" brushRef="#br0">97000.000 51350.000 555,'23.000'-90.000'0,"-3.000"23.000"0,-3.000 22.000 0,-2.000 22.000 0,10.000 8.000 10,25.000-2.000 19,25.000-3.000 21,25.000-3.000 20,10.000 2.000 4,-2.000 10.000-9,-3.000 10.000-10,-3.000 9.000-9,-4.000 7.000-15,-3.000 7.000-16,-3.000 6.000-19,-2.000 7.000-17,-9.000 0.000-17,-12.000-2.000-18,-13.000-3.000-17,-12.000-3.000-18</inkml:trace>
</inkml:ink>
</file>

<file path=ppt/ink/ink7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6:13"/>
    </inkml:context>
    <inkml:brush xml:id="br0">
      <inkml:brushProperty name="width" value="0.0219999980181456" units="cm"/>
      <inkml:brushProperty name="height" value="0.0219999980181456" units="cm"/>
      <inkml:brushProperty name="color" value="#fed406"/>
      <inkml:brushProperty name="ignorePressure" value="0"/>
    </inkml:brush>
  </inkml:definitions>
  <inkml:trace contextRef="#ctx0" brushRef="#br0">66300.000 7800.000 999,'-196.000'-133.000'-35,"60.000"34.000"0,60.000 35.000 1,59.000 35.000-1</inkml:trace>
</inkml:ink>
</file>

<file path=ppt/ink/ink7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6:15"/>
    </inkml:context>
    <inkml:brush xml:id="br0">
      <inkml:brushProperty name="width" value="0.0614358671009541" units="cm"/>
      <inkml:brushProperty name="height" value="0.0614358671009541" units="cm"/>
      <inkml:brushProperty name="color" value="#fed406"/>
      <inkml:brushProperty name="ignorePressure" value="0"/>
    </inkml:brush>
  </inkml:definitions>
  <inkml:trace contextRef="#ctx0" brushRef="#br0">26650.000 16550.000 358,'-68.000'-4.000'3,"17.000"-5.000"8,15.000-7.000 7,16.000-5.000 8,18.000-3.000 2,22.000 4.000-4,22.000 3.000-1,23.000 3.000-4,6.000 3.000-2,-5.000 3.000-1,-7.000 3.000-2,-5.000 4.000-1,-4.000 2.000-1,0.000 4.000 0,0.000 3.000-1,0.000 3.000-1,-2.000 1.000 0,-3.000 1.000 1,-3.000-1.000-1,-2.000 1.000 1,-1.000-3.000-1,3.000-2.000 1,3.000-3.000-1,4.000-3.000-1,-1.000 1.000 1,-3.000 6.000-1,-3.000 7.000 1,-2.000 6.000 0,-3.000 3.000-1,1.000 0.000 0,-1.000 0.000-1,1.000 0.000 0,-1.000 0.000-2,1.000 0.000 0,-1.000 0.000-2,1.000 0.000-2,2.000 1.000 0,7.000 4.000-1,6.000 3.000-1,7.000 3.000-1,-1.000-2.000 0,-6.000-6.000-1,-6.000-6.000-1,-6.000-6.000 0,-2.000-9.000 0,3.000-8.000 0,3.000-10.000 0,4.000-9.000 0,1.000-9.000 1,0.000-5.000 0,0.000-7.000 0,0.000-5.000 1,1.000-6.000-1,4.000-3.000 1,3.000-3.000-1,3.000-2.000 1,1.000-1.000-2,1.000 3.000 0,-1.000 3.000-1,1.000 4.000 0,-3.000 4.000-2,-2.000 6.000 1,-3.000 7.000 0,-3.000 6.000-1,-2.000 4.000 1,0.000 4.000 2,0.000 3.000 0,0.000 3.000 3,-2.000 6.000 0,-3.000 9.000 1,-3.000 10.000 1,-2.000 10.000 2,-3.000 5.000 0,1.000 4.000 3,-1.000 3.000 1,1.000 3.000 1,-1.000 3.000 3,1.000 3.000 0,-1.000 3.000 1,1.000 4.000 1,-1.000-1.000 0,1.000-3.000-1,-1.000-3.000 0,1.000-2.000-1,-1.000-3.000-1,1.000 1.000-1,-1.000-1.000-1,1.000 1.000-1,1.000-3.000 0,3.000-2.000-3,3.000-3.000-1,4.000-3.000-1,1.000-2.000-2,0.000 0.000 0,0.000 0.000-1,0.000 0.000-2,0.000-4.000 0,0.000-5.000-1,0.000-7.000-2,0.000-5.000-1,1.000-8.000-1,4.000-5.000-1,3.000-7.000-2,3.000-5.000 0,3.000-11.000-1,3.000-11.000 0,3.000-14.000 1,4.000-11.000 0,-3.000-4.000 1,-5.000 6.000 0,-7.000 7.000 1,-5.000 6.000 1,-4.000 7.000 1,0.000 10.000 0,0.000 10.000 0,0.000 9.000 2,-2.000 6.000 1,-3.000 3.000 3,-3.000 3.000 3,-2.000 4.000 3,-1.000 7.000 3,3.000 13.000 2,3.000 12.000 1,4.000 13.000 3,2.000 7.000 0,4.000 4.000-1,3.000 3.000-2,3.000 3.000-2,-1.000 1.000 0,-2.000 1.000 2,-3.000-1.000 0,-3.000 1.000 2,2.000-4.000-1,10.000-6.000-4,10.000-6.000-3,9.000-6.000-4,-1.000-9.000-3,-8.000-8.000 1,-10.000-10.000-2,-9.000-9.000-1,-4.000-12.000-1,4.000-11.000-2,3.000-14.000-3,3.000-11.000-2,4.000-14.000-1,7.000-11.000-1,6.000-14.000-1,7.000-11.000 0,0.000-3.000 0,-2.000 10.000 2,-3.000 10.000 1,-3.000 9.000 3,-7.000 9.000 2,-9.000 9.000 2,-10.000 10.000 3,-8.000 10.000 1,-4.000 7.000 1,3.000 6.000-1,3.000 7.000-1,4.000 6.000-1,-1.000 9.000 2,-3.000 13.000 4,-3.000 12.000 6,-2.000 13.000 3,-1.000 6.000 4,3.000 0.000 1,3.000 0.000 2,4.000 0.000 1,-1.000 1.000-1,-3.000 4.000-2,-3.000 3.000-3,-2.000 3.000-2,-1.000-4.000-2,3.000-8.000-1,3.000-10.000-2,4.000-9.000-1,7.000-9.000-5,13.000-5.000-5,12.000-7.000-8,13.000-5.000-7,2.000-17.000-2,-5.000-24.000 2,-7.000-26.000 1,-5.000-24.000 1,-1.000-10.000 2,6.000 6.000 0,7.000 7.000 0,6.000 6.000 1,-1.000 7.000 1,-5.000 10.000 1,-7.000 10.000 1,-5.000 9.000 1,-8.000 9.000 2,-5.000 9.000 3,-7.000 10.000 4,-5.000 10.000 3,-3.000 8.000 3,4.000 10.000 2,3.000 10.000 2,3.000 9.000 2,-1.000 2.000 2,-2.000-2.000-1,-3.000-3.000 0,-3.000-3.000 1,-1.000-2.000-2,4.000 0.000-1,3.000 0.000-1,3.000 0.000-2,-1.000-4.000-3,-2.000-5.000-3,-3.000-7.000-4,-3.000-5.000-4,1.000-8.000-3,6.000-5.000-2,7.000-7.000-2,6.000-5.000-3,1.000-4.000 0,-3.000 0.000 1,-3.000 0.000 1,-2.000 0.000 1,-1.000 1.000 3,3.000 4.000 3,3.000 3.000 5,4.000 3.000 3,1.000 7.000 1,0.000 14.000 0,0.000 11.000-1,0.000 14.000 0,0.000 3.000 3,0.000-2.000 5,0.000-3.000 7,0.000-3.000 6,1.000-2.000 2,4.000 0.000-3,3.000 0.000-3,3.000 0.000-3,3.000-5.000-2,3.000-9.000-4,3.000-10.000-3,4.000-8.000-3,-1.000-11.000-4,-3.000-8.000-3,-3.000-10.000-5,-2.000-9.000-3,-9.000-4.000-3,-12.000 4.000-3,-13.000 3.000-2,-12.000 3.000-2,-16.000 3.000-13,-19.000 3.000-20,-18.000 3.000-22,-19.000 4.000-21</inkml:trace>
</inkml:ink>
</file>

<file path=ppt/ink/ink7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6:17"/>
    </inkml:context>
    <inkml:brush xml:id="br0">
      <inkml:brushProperty name="width" value="0.0632727891206741" units="cm"/>
      <inkml:brushProperty name="height" value="0.0632727891206741" units="cm"/>
      <inkml:brushProperty name="color" value="#fed406"/>
      <inkml:brushProperty name="ignorePressure" value="0"/>
    </inkml:brush>
  </inkml:definitions>
  <inkml:trace contextRef="#ctx0" brushRef="#br0">24700.000 16350.000 347,'-24.000'-47.000'10,"4.000"6.000"1,3.000 7.000-1,3.000 6.000 0,3.000 3.000 2,3.000 0.000 4,3.000 0.000 4,4.000 0.000 4,10.000 10.000 2,19.000 23.000 0,19.000 22.000-1,19.000 22.000 0,5.000 15.000-2,-5.000 9.000-3,-7.000 10.000-2,-5.000 10.000-2,-3.000 5.000-3,4.000 4.000-1,3.000 3.000 0,3.000 3.000-2,1.000-2.000-1,1.000-6.000-1,-1.000-6.000-3,1.000-6.000-2,-3.000-9.000 0,-2.000-8.000-2,-3.000-10.000-1,-3.000-9.000-1,-1.000-7.000 0,4.000-3.000 0,3.000-3.000 0,3.000-2.000 0,1.000-8.000 0,1.000-8.000-1,-1.000-10.000 0,1.000-9.000-1,-1.000-7.000 0,1.000-3.000 1,-1.000-3.000 0,1.000-2.000 1,-1.000-6.000 0,1.000-6.000-1,-1.000-6.000 1,1.000-6.000 0,2.000-9.000-1,7.000-8.000 0,6.000-10.000-1,7.000-9.000-2,2.000-9.000 1,1.000-5.000 1,-1.000-7.000 0,1.000-5.000 1,10.000-4.000 0,22.000 0.000 0,22.000 0.000 0,23.000 0.000 0,0.000 10.000 1,-18.000 23.000 0,-19.000 22.000 2,-18.000 22.000 0,-15.000 21.000 1,-9.000 22.000 1,-10.000 22.000 0,-8.000 23.000 0,-8.000 13.000 2,-2.000 6.000 1,-3.000 7.000 2,-3.000 6.000 2,-6.000-1.000 1,-5.000-5.000 0,-7.000-7.000 0,-5.000-5.000 0,-3.000-6.000 0,4.000-3.000 0,3.000-3.000 0,3.000-2.000 0,1.000-6.000-1,1.000-6.000-2,-1.000-6.000-1,1.000-6.000-2,-1.000-2.000-1,1.000 3.000-1,-1.000 3.000-1,1.000 4.000 0,1.000-3.000-1,3.000-5.000 0,3.000-7.000-2,4.000-5.000 0,5.000-6.000-2,10.000-3.000-5,10.000-3.000-4,9.000-2.000-4,1.000-11.000-1,-6.000-15.000 2,-6.000-15.000 2,-6.000-16.000 1,-2.000-8.000 3,3.000 0.000 0,3.000 0.000 1,4.000 0.000 1,-1.000 1.000 2,-3.000 4.000 1,-3.000 3.000 1,-2.000 3.000 2,-5.000 4.000 1,-2.000 7.000 2,-3.000 6.000 0,-3.000 7.000 1,-2.000 4.000 2,0.000 3.000 1,0.000 3.000 0,0.000 4.000 2,0.000 1.000 0,0.000 0.000 0,0.000 0.000-1,0.000 0.000 0,-2.000 1.000 0,-3.000 4.000 1,-3.000 3.000-1,-2.000 3.000 1,-1.000 3.000 0,3.000 3.000-1,3.000 3.000 0,4.000 4.000 0,2.000 1.000-1,4.000 0.000 0,3.000 0.000 0,3.000 0.000 0,-2.000 3.000 0,-6.000 6.000 1,-6.000 7.000 0,-6.000 6.000 0,-4.000 1.000-1,1.000-3.000 0,-1.000-3.000-2,1.000-2.000-1,1.000-8.000-1,3.000-8.000-2,3.000-10.000-2,4.000-9.000-1,4.000-12.000-2,6.000-11.000-1,7.000-14.000 0,6.000-11.000-1,7.000-17.000-1,10.000-18.000-1,10.000-19.000-3,9.000-18.000 0,2.000-10.000-2,-2.000 0.000 2,-3.000 0.000 1,-3.000 0.000 0,-6.000 7.000 2,-5.000 17.000 1,-7.000 15.000 2,-5.000 16.000 2,-8.000 13.000 1,-5.000 14.000-1,-7.000 11.000 0,-5.000 14.000 0,-3.000 16.000 4,4.000 22.000 8,3.000 22.000 7,3.000 23.000 9,-4.000 6.000 2,-8.000-5.000-3,-10.000-7.000-3,-9.000-5.000-3,-5.000-6.000-3,0.000-3.000-2,0.000-3.000-1,0.000-2.000-3,0.000-1.000-1,0.000 3.000 0,0.000 3.000-1,0.000 4.000-1,3.000 1.000-1,6.000 0.000-4,7.000 0.000-2,6.000 0.000-3,3.000-7.000-2,0.000-11.000 0,0.000-14.000 0,0.000-11.000 0,1.000-14.000-1,4.000-11.000-1,3.000-14.000-2,3.000-11.000 0,4.000-12.000-1,7.000-9.000 1,6.000-10.000-1,7.000-8.000-1,-1.000-1.000 2,-6.000 9.000 3,-6.000 10.000 1,-6.000 10.000 2,-4.000 8.000 2,1.000 10.000 2,-1.000 10.000 1,1.000 9.000 1,-3.000 9.000 1,-2.000 9.000 2,-3.000 10.000 2,-3.000 10.000 1,-2.000 7.000 1,0.000 6.000 1,0.000 7.000 1,0.000 6.000 0,-2.000 1.000 1,-3.000-3.000 0,-3.000-3.000-1,-2.000-2.000 0,-3.000-3.000-1,1.000 1.000-1,-1.000-1.000-2,1.000 1.000-1,4.000-6.000-3,9.000-8.000-5,10.000-10.000-4,10.000-9.000-5,5.000-15.000 0,4.000-18.000 1,3.000-19.000 2,3.000-18.000 2,4.000-17.000 0,7.000-11.000-2,6.000-14.000-2,7.000-11.000-1,0.000-3.000-1,-2.000 10.000 3,-3.000 10.000 0,-3.000 9.000 3,-4.000 10.000 1,-3.000 14.000 3,-3.000 11.000 4,-2.000 14.000 1,-5.000 13.000 4,-2.000 16.000 2,-3.000 15.000 2,-3.000 17.000 3,-4.000 11.000 1,-3.000 10.000-1,-3.000 10.000 1,-2.000 9.000 1,-5.000 7.000-2,-2.000 7.000-2,-3.000 6.000-1,-3.000 7.000-1,-4.000 0.000-1,-3.000-2.000-1,-3.000-3.000 1,-2.000-3.000 0,-1.000-9.000-3,3.000-11.000-3,3.000-14.000-4,4.000-11.000-4,1.000-15.000-3,0.000-16.000-2,0.000-15.000-3,0.000-15.000-1,4.000-20.000-2,10.000-21.000 1,10.000-22.000 1,9.000-22.000 1,6.000-10.000 1,3.000 4.000 2,3.000 3.000 2,4.000 3.000 2,1.000 12.000 2,0.000 22.000 2,0.000 22.000 2,0.000 23.000 3,-4.000 14.000 4,-5.000 10.000 3,-7.000 10.000 4,-5.000 9.000 5,-4.000 9.000 1,0.000 9.000 0,0.000 10.000 0,0.000 10.000 0,0.000 4.000-1,0.000 0.000-1,0.000 0.000-2,0.000 0.000 0,-4.000 0.000-2,-5.000 0.000-1,-7.000 0.000-1,-5.000 0.000-1,-3.000-7.000-3,4.000-11.000-5,3.000-14.000-6,3.000-11.000-6,1.000-11.000-8,1.000-5.000-14,-1.000-7.000-12,1.000-5.000-14</inkml:trace>
</inkml:ink>
</file>

<file path=ppt/ink/ink7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9T18:02:11"/>
    </inkml:context>
    <inkml:brush xml:id="br0">
      <inkml:brushProperty name="width" value="0.0309642069041729" units="cm"/>
      <inkml:brushProperty name="height" value="0.0309642069041729" units="cm"/>
      <inkml:brushProperty name="color" value="#000000"/>
      <inkml:brushProperty name="ignorePressure" value="0"/>
    </inkml:brush>
  </inkml:definitions>
  <inkml:trace contextRef="#ctx0" brushRef="#br0">91450.000 27150.000 710,'29.000'-44.000'129,"10.000"13.000"-38,10.000 12.000-38,9.000 13.000-36,-1.000 6.000-20,-8.000 0.000-1,-10.000 0.000 0,-9.000 0.000 0</inkml:trace>
</inkml:ink>
</file>

<file path=ppt/ink/ink7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9T18:03:43"/>
    </inkml:context>
    <inkml:brush xml:id="br0">
      <inkml:brushProperty name="width" value="0.0219999980181456" units="cm"/>
      <inkml:brushProperty name="height" value="0.0219999980181456" units="cm"/>
      <inkml:brushProperty name="color" value="#000000"/>
      <inkml:brushProperty name="ignorePressure" value="0"/>
    </inkml:brush>
  </inkml:definitions>
  <inkml:trace contextRef="#ctx0" brushRef="#br0">71850.000 26700.000 999,'135.000'0.000'-61,"-27.000"0.000"11,-28.000 0.000 11,-28.000 0.000 12</inkml:trace>
</inkml:ink>
</file>

<file path=ppt/ink/ink7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9T18:04:24"/>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67225.000 7050.000 333,'157.000'63.000'167,"51.000"46.000"-1,49.000 47.000 1,51.000 47.000 0</inkml:trace>
</inkml:ink>
</file>

<file path=ppt/ink/ink7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9T18:04:35"/>
    </inkml:context>
    <inkml:brush xml:id="br0">
      <inkml:brushProperty name="width" value="0.039727047085762" units="cm"/>
      <inkml:brushProperty name="height" value="0.039727047085762" units="cm"/>
      <inkml:brushProperty name="color" value="#f2395b"/>
      <inkml:brushProperty name="ignorePressure" value="0"/>
    </inkml:brush>
  </inkml:definitions>
  <inkml:trace contextRef="#ctx0" brushRef="#br0">13200.000 6450.000 553,'-24.000'-19.000'130,"4.000"13.000"-32,3.000 12.000-29,3.000 13.000-31,1.000 12.000-15,1.000 13.000-3,-1.000 12.000-1,1.000 13.000-2,-3.000 6.000-3,-2.000 0.000-4,-3.000 0.000-4,-3.000 0.000-3,-1.000 0.000-4,4.000 0.000 0,3.000 0.000-1,3.000 0.000-1,3.000-5.000-1,3.000-9.000 1,3.000-10.000 0,4.000-8.000 1,10.000-15.000-2,19.000-19.000-1,19.000-18.000-3,19.000-19.000-1,10.000-18.000-2,4.000-15.000-1,3.000-15.000 0,3.000-16.000-1,-2.000-8.000 0,-6.000 0.000-1,-6.000 0.000 0,-6.000 0.000-1,-10.000 4.000 2,-12.000 10.000 4,-13.000 10.000 4,-12.000 9.000 4,-10.000 7.000 5,-6.000 7.000 2,-6.000 6.000 4,-6.000 7.000 4,-7.000 5.000-1,-6.000 7.000-1,-6.000 6.000-3,-6.000 7.000-2,-4.000 7.000-4,1.000 9.000-4,-1.000 10.000-4,1.000 10.000-4,-3.000 8.000-3,-2.000 10.000-1,-3.000 10.000-2,-3.000 9.000-1,2.000 1.000 1,10.000-6.000 2,10.000-6.000 3,9.000-6.000 3,4.000-6.000-7,1.000-2.000-17,-1.000-3.000-15,1.000-3.000-17</inkml:trace>
</inkml:ink>
</file>

<file path=ppt/ink/ink7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9T18:04:35"/>
    </inkml:context>
    <inkml:brush xml:id="br0">
      <inkml:brushProperty name="width" value="0.0329910852015018" units="cm"/>
      <inkml:brushProperty name="height" value="0.0329910852015018" units="cm"/>
      <inkml:brushProperty name="color" value="#f2395b"/>
      <inkml:brushProperty name="ignorePressure" value="0"/>
    </inkml:brush>
  </inkml:definitions>
  <inkml:trace contextRef="#ctx0" brushRef="#br0">14150.000 6850.000 666,'46.000'26.000'127,"-5.000"4.000"-31,-7.000 3.000-31,-5.000 3.000-31,-4.000 1.000-23,0.000 1.000-11,0.000-1.000-14,0.000 1.000-12,0.000-1.000-12,0.000 1.000-11,0.000-1.000-12,0.000 1.000-11</inkml:trace>
</inkml:ink>
</file>

<file path=ppt/ink/ink7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9T18:04:36"/>
    </inkml:context>
    <inkml:brush xml:id="br0">
      <inkml:brushProperty name="width" value="0.0419056005775928" units="cm"/>
      <inkml:brushProperty name="height" value="0.0419056005775928" units="cm"/>
      <inkml:brushProperty name="color" value="#f2395b"/>
      <inkml:brushProperty name="ignorePressure" value="0"/>
    </inkml:brush>
  </inkml:definitions>
  <inkml:trace contextRef="#ctx0" brushRef="#br0">15550.000 6150.000 524,'-90.000'9.000'72,"23.000"19.000"-5,22.000 19.000-7,22.000 19.000-5,10.000 9.000-7,1.000 0.000-7,-1.000 0.000-9,1.000 0.000-7,1.000-2.000-5,3.000-3.000-2,3.000-3.000-3,4.000-2.000-2,7.000-8.000-5,13.000-8.000-7,12.000-10.000-5,13.000-9.000-7,6.000-12.000-4,0.000-11.000 1,0.000-14.000 0,0.000-11.000 1,0.000-14.000-2,0.000-11.000-2,0.000-14.000-2,0.000-11.000-2,-4.000-11.000 0,-5.000-5.000 3,-7.000-7.000 1,-5.000-5.000 2,-6.000 0.000 4,-3.000 10.000 4,-3.000 10.000 3,-2.000 9.000 5,-8.000 7.000 2,-8.000 7.000 1,-10.000 6.000 0,-9.000 7.000 1,-9.000 5.000-1,-5.000 7.000-4,-7.000 6.000-3,-5.000 7.000-4,-6.000 10.000-4,-3.000 16.000-7,-3.000 15.000-6,-2.000 17.000-7,2.000 5.000-2,9.000-3.000 2,10.000-3.000 2,10.000-2.000 3,5.000-6.000 1,4.000-6.000 0,3.000-6.000 0,3.000-6.000 0</inkml:trace>
</inkml:ink>
</file>

<file path=ppt/ink/ink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2:21"/>
    </inkml:context>
    <inkml:brush xml:id="br0">
      <inkml:brushProperty name="width" value="0.026541355997324" units="cm"/>
      <inkml:brushProperty name="height" value="0.026541355997324" units="cm"/>
      <inkml:brushProperty name="color" value="#000000"/>
      <inkml:brushProperty name="ignorePressure" value="0"/>
    </inkml:brush>
  </inkml:definitions>
  <inkml:trace contextRef="#ctx0" brushRef="#br0">60500.000 37450.000 828,'256.000'167.000'67,"-37.000"-16.000"-23,-38.000-15.000-20,-37.000-15.000-22,-21.000-12.000-8,-3.000-6.000 8,-3.000-6.000 6,-2.000-6.000 6,6.000-2.000-1,20.000 3.000-10,18.000 3.000-10,20.000 4.000-10,-8.000-10.000-3,-30.000-22.000 2,-32.000-22.000 2,-30.000-21.000 4,-20.000-14.000-4,-6.000-2.000-11,-6.000-3.000-10,-6.000-3.000-9</inkml:trace>
</inkml:ink>
</file>

<file path=ppt/ink/ink7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9T18:04:36"/>
    </inkml:context>
    <inkml:brush xml:id="br0">
      <inkml:brushProperty name="width" value="0.0479045808315277" units="cm"/>
      <inkml:brushProperty name="height" value="0.0479045808315277" units="cm"/>
      <inkml:brushProperty name="color" value="#f2395b"/>
      <inkml:brushProperty name="ignorePressure" value="0"/>
    </inkml:brush>
  </inkml:definitions>
  <inkml:trace contextRef="#ctx0" brushRef="#br0">16800.000 5350.000 459,'-24.000'23.000'5,"4.000"-3.000"10,3.000-3.000 11,3.000-2.000 10,3.000 2.000 7,3.000 9.000 5,3.000 10.000 3,4.000 10.000 5,1.000 5.000-2,0.000 4.000-9,0.000 3.000-9,0.000 3.000-9,0.000 6.000-5,0.000 9.000-3,0.000 10.000-3,0.000 10.000-3,-2.000 5.000-2,-3.000 4.000-3,-3.000 3.000-2,-2.000 3.000-3,-1.000-2.000-4,3.000-6.000-7,3.000-6.000-8,4.000-6.000-6,-1.000-6.000-9,-3.000-2.000-8,-3.000-3.000-8,-2.000-3.000-8</inkml:trace>
</inkml:ink>
</file>

<file path=ppt/ink/ink7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9T18:04:36"/>
    </inkml:context>
    <inkml:brush xml:id="br0">
      <inkml:brushProperty name="width" value="0.0441397055983543" units="cm"/>
      <inkml:brushProperty name="height" value="0.0441397055983543" units="cm"/>
      <inkml:brushProperty name="color" value="#f2395b"/>
      <inkml:brushProperty name="ignorePressure" value="0"/>
    </inkml:brush>
  </inkml:definitions>
  <inkml:trace contextRef="#ctx0" brushRef="#br0">17900.000 4600.000 498,'92.000'3.000'115,"-16.000"6.000"-26,-15.000 7.000-26,-15.000 6.000-25,-12.000 6.000-14,-6.000 6.000-2,-6.000 7.000-3,-6.000 6.000-2,-9.000 6.000-5,-8.000 6.000-5,-10.000 7.000-6,-9.000 6.000-6,-10.000 6.000-3,-9.000 6.000 1,-10.000 7.000 0,-8.000 6.000 0,-3.000-1.000-1,7.000-5.000 0,6.000-7.000-1,7.000-5.000-2,4.000-9.000 1,3.000-9.000 4,3.000-10.000 2,4.000-8.000 4,4.000-6.000 2,6.000 1.000 3,7.000-1.000 2,6.000 1.000 2,10.000-4.000 3,17.000-6.000 1,15.000-6.000 1,16.000-6.000 1,10.000-6.000 1,7.000-2.000-2,6.000-3.000-2,7.000-3.000-2,-1.000-2.000-2,-6.000 0.000-1,-6.000 0.000-1,-6.000 0.000-1,-7.000 3.000-1,-6.000 6.000 1,-6.000 7.000 1,-6.000 6.000 1,-7.000 7.000-2,-6.000 10.000-3,-6.000 10.000-3,-6.000 9.000-3,-10.000 10.000-2,-12.000 14.000-1,-13.000 11.000-1,-12.000 14.000 0,-15.000 8.000-3,-15.000 7.000-5,-15.000 6.000-6,-16.000 7.000-5,-5.000-3.000-5,6.000-8.000-4,7.000-10.000-5,6.000-9.000-5,6.000-10.000-2,6.000-9.000-2,7.000-10.000 0,6.000-8.000-2</inkml:trace>
</inkml:ink>
</file>

<file path=ppt/ink/ink7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9T18:04:37"/>
    </inkml:context>
    <inkml:brush xml:id="br0">
      <inkml:brushProperty name="width" value="0.0417978763580322" units="cm"/>
      <inkml:brushProperty name="height" value="0.0417978763580322" units="cm"/>
      <inkml:brushProperty name="color" value="#f2395b"/>
      <inkml:brushProperty name="ignorePressure" value="0"/>
    </inkml:brush>
  </inkml:definitions>
  <inkml:trace contextRef="#ctx0" brushRef="#br0">13900.000 13300.000 526,'20.000'-18.000'80,"-9.000"17.000"-12,-10.000 15.000-11,-8.000 16.000-11,-8.000 10.000-8,-2.000 7.000-6,-3.000 6.000-6,-3.000 7.000-5,-2.000 4.000-4,0.000 3.000-2,0.000 3.000-2,0.000 4.000-2,3.000-4.000-1,6.000-9.000 0,7.000-10.000 1,6.000-8.000 1,10.000-12.000-5,17.000-12.000-13,15.000-13.000-12,16.000-12.000-11,9.000-16.000-4,3.000-19.000 4,3.000-18.000 5,4.000-19.000 4,-3.000-10.000 3,-5.000 1.000 2,-7.000-1.000 2,-5.000 1.000 2,-9.000 5.000 2,-9.000 14.000 3,-10.000 11.000 2,-8.000 14.000 3,-9.000 7.000 0,-6.000 3.000-2,-6.000 3.000-1,-6.000 4.000-1,-9.000 4.000-1,-8.000 6.000-2,-10.000 7.000-1,-9.000 6.000-2,-5.000 9.000-2,0.000 13.000-3,0.000 12.000-5,0.000 13.000-3,3.000 2.000-3,6.000-5.000 1,7.000-7.000 0,6.000-5.000 0,4.000-6.000 1,4.000-3.000 2,3.000-3.000 2,3.000-2.000 2</inkml:trace>
</inkml:ink>
</file>

<file path=ppt/ink/ink7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9T18:04:37"/>
    </inkml:context>
    <inkml:brush xml:id="br0">
      <inkml:brushProperty name="width" value="0.0321599058806896" units="cm"/>
      <inkml:brushProperty name="height" value="0.0321599058806896" units="cm"/>
      <inkml:brushProperty name="color" value="#f2395b"/>
      <inkml:brushProperty name="ignorePressure" value="0"/>
    </inkml:brush>
  </inkml:definitions>
  <inkml:trace contextRef="#ctx0" brushRef="#br0">15000.000 13450.000 684,'26.000'25.000'139,"4.000"0.000"-40,3.000 0.000-40,3.000 0.000-41,1.000 3.000-22,1.000 6.000-8,-1.000 7.000-7,1.000 6.000-7,-3.000-1.000-9,-2.000-5.000-10,-3.000-7.000-12,-3.000-5.000-9</inkml:trace>
</inkml:ink>
</file>

<file path=ppt/ink/ink7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9T18:04:38"/>
    </inkml:context>
    <inkml:brush xml:id="br0">
      <inkml:brushProperty name="width" value="0.0401711612939835" units="cm"/>
      <inkml:brushProperty name="height" value="0.0401711612939835" units="cm"/>
      <inkml:brushProperty name="color" value="#f2395b"/>
      <inkml:brushProperty name="ignorePressure" value="0"/>
    </inkml:brush>
  </inkml:definitions>
  <inkml:trace contextRef="#ctx0" brushRef="#br0">16100.000 13050.000 547,'-49.000'28.000'36,"4.000"6.000"9,3.000 7.000 10,3.000 6.000 9,6.000 3.000-1,9.000 0.000-10,10.000 0.000-12,10.000 0.000-10,5.000-2.000-9,4.000-3.000-4,3.000-3.000-5,3.000-2.000-5,4.000-8.000-5,7.000-8.000-3,6.000-10.000-6,7.000-9.000-3,4.000-10.000-4,3.000-9.000-1,3.000-10.000-1,4.000-8.000-3,-1.000-8.000 0,-3.000-2.000 0,-3.000-3.000 1,-2.000-3.000-1,-8.000-2.000 2,-8.000 0.000 2,-10.000 0.000 2,-9.000 0.000 2,-10.000 1.000 3,-9.000 4.000 3,-10.000 3.000 4,-8.000 3.000 3,-4.000 4.000-3,3.000 7.000-8,3.000 6.000-8,4.000 7.000-8,1.000 7.000-7,0.000 9.000-8,0.000 10.000-5,0.000 10.000-8</inkml:trace>
</inkml:ink>
</file>

<file path=ppt/ink/ink7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9T18:04:38"/>
    </inkml:context>
    <inkml:brush xml:id="br0">
      <inkml:brushProperty name="width" value="0.0455509200692177" units="cm"/>
      <inkml:brushProperty name="height" value="0.0455509200692177" units="cm"/>
      <inkml:brushProperty name="color" value="#f2395b"/>
      <inkml:brushProperty name="ignorePressure" value="0"/>
    </inkml:brush>
  </inkml:definitions>
  <inkml:trace contextRef="#ctx0" brushRef="#br0">17700.000 12550.000 482,'-68.000'6.000'56,"17.000"13.000"8,15.000 12.000 9,16.000 13.000 9,9.000 9.000-4,3.000 6.000-16,3.000 7.000-17,4.000 6.000-16,-1.000 6.000-12,-3.000 6.000-7,-3.000 7.000-8,-2.000 6.000-9,-3.000 7.000-4,1.000 10.000-4,-1.000 10.000-3,1.000 9.000-3,-1.000 2.000-5,1.000-2.000-9,-1.000-3.000-8,1.000-3.000-7,1.000-15.000-5,3.000-24.000-2,3.000-26.000 0,4.000-24.000-3</inkml:trace>
</inkml:ink>
</file>

<file path=ppt/ink/ink7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9T18:04:38"/>
    </inkml:context>
    <inkml:brush xml:id="br0">
      <inkml:brushProperty name="width" value="0.0449272207915783" units="cm"/>
      <inkml:brushProperty name="height" value="0.0449272207915783" units="cm"/>
      <inkml:brushProperty name="color" value="#f2395b"/>
      <inkml:brushProperty name="ignorePressure" value="0"/>
    </inkml:brush>
  </inkml:definitions>
  <inkml:trace contextRef="#ctx0" brushRef="#br0">18300.000 12200.000 489,'1.000'-46.000'7,"4.000"10.000"12,3.000 10.000 13,3.000 9.000 13,3.000 4.000 4,3.000 1.000-2,3.000-1.000-4,4.000 1.000-4,4.000 1.000-3,6.000 3.000-5,7.000 3.000-5,6.000 4.000-5,-2.000 7.000-6,-9.000 13.000-8,-10.000 12.000-7,-8.000 13.000-8,-8.000 7.000-5,-2.000 4.000-1,-3.000 3.000-2,-3.000 3.000-2,-9.000 3.000-1,-11.000 3.000 2,-14.000 3.000 0,-11.000 4.000 2,-4.000-1.000 0,6.000-3.000 3,7.000-3.000 0,6.000-2.000 3,3.000-8.000 2,0.000-8.000 6,0.000-10.000 4,0.000-9.000 5,4.000-5.000 3,10.000 0.000 2,10.000 0.000 0,9.000 0.000 2,7.000-2.000 1,7.000-3.000 0,6.000-3.000 0,7.000-2.000 0,4.000-3.000 0,3.000 1.000-1,3.000-1.000 0,4.000 1.000 0,-1.000-3.000-1,-3.000-2.000-1,-3.000-3.000-1,-2.000-3.000-1,-5.000 1.000-2,-2.000 6.000-1,-3.000 7.000-3,-3.000 6.000-2,-4.000 10.000-1,-3.000 17.000 1,-3.000 15.000 1,-2.000 16.000 0,-11.000 12.000 1,-15.000 9.000-2,-15.000 10.000-1,-16.000 10.000-1,-13.000 8.000-3,-9.000 10.000-1,-10.000 10.000-4,-8.000 9.000-3,-14.000 4.000-6,-15.000 1.000-11,-15.000-1.000-12,-16.000 1.000-11,6.000-17.000-7,28.000-30.000-5,28.000-32.000-4,29.000-30.000-5</inkml:trace>
</inkml:ink>
</file>

<file path=ppt/ink/ink7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9T18:06:13"/>
    </inkml:context>
    <inkml:brush xml:id="br0">
      <inkml:brushProperty name="width" value="0.0219999980181456" units="cm"/>
      <inkml:brushProperty name="height" value="0.0219999980181456" units="cm"/>
      <inkml:brushProperty name="color" value="#fed406"/>
      <inkml:brushProperty name="ignorePressure" value="0"/>
    </inkml:brush>
  </inkml:definitions>
  <inkml:trace contextRef="#ctx0" brushRef="#br0">66300.000 7800.000 999,'-196.000'-133.000'-35,"60.000"34.000"0,60.000 35.000 1,59.000 35.000-1</inkml:trace>
</inkml:ink>
</file>

<file path=ppt/ink/ink7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9T18:06:15"/>
    </inkml:context>
    <inkml:brush xml:id="br0">
      <inkml:brushProperty name="width" value="0.0614358671009541" units="cm"/>
      <inkml:brushProperty name="height" value="0.0614358671009541" units="cm"/>
      <inkml:brushProperty name="color" value="#fed406"/>
      <inkml:brushProperty name="ignorePressure" value="0"/>
    </inkml:brush>
  </inkml:definitions>
  <inkml:trace contextRef="#ctx0" brushRef="#br0">26650.000 16550.000 358,'-68.000'-4.000'3,"17.000"-5.000"8,15.000-7.000 7,16.000-5.000 8,18.000-3.000 2,22.000 4.000-4,22.000 3.000-1,23.000 3.000-4,6.000 3.000-2,-5.000 3.000-1,-7.000 3.000-2,-5.000 4.000-1,-4.000 2.000-1,0.000 4.000 0,0.000 3.000-1,0.000 3.000-1,-2.000 1.000 0,-3.000 1.000 1,-3.000-1.000-1,-2.000 1.000 1,-1.000-3.000-1,3.000-2.000 1,3.000-3.000-1,4.000-3.000-1,-1.000 1.000 1,-3.000 6.000-1,-3.000 7.000 1,-2.000 6.000 0,-3.000 3.000-1,1.000 0.000 0,-1.000 0.000-1,1.000 0.000 0,-1.000 0.000-2,1.000 0.000 0,-1.000 0.000-2,1.000 0.000-2,2.000 1.000 0,7.000 4.000-1,6.000 3.000-1,7.000 3.000-1,-1.000-2.000 0,-6.000-6.000-1,-6.000-6.000-1,-6.000-6.000 0,-2.000-9.000 0,3.000-8.000 0,3.000-10.000 0,4.000-9.000 0,1.000-9.000 1,0.000-5.000 0,0.000-7.000 0,0.000-5.000 1,1.000-6.000-1,4.000-3.000 1,3.000-3.000-1,3.000-2.000 1,1.000-1.000-2,1.000 3.000 0,-1.000 3.000-1,1.000 4.000 0,-3.000 4.000-2,-2.000 6.000 1,-3.000 7.000 0,-3.000 6.000-1,-2.000 4.000 1,0.000 4.000 2,0.000 3.000 0,0.000 3.000 3,-2.000 6.000 0,-3.000 9.000 1,-3.000 10.000 1,-2.000 10.000 2,-3.000 5.000 0,1.000 4.000 3,-1.000 3.000 1,1.000 3.000 1,-1.000 3.000 3,1.000 3.000 0,-1.000 3.000 1,1.000 4.000 1,-1.000-1.000 0,1.000-3.000-1,-1.000-3.000 0,1.000-2.000-1,-1.000-3.000-1,1.000 1.000-1,-1.000-1.000-1,1.000 1.000-1,1.000-3.000 0,3.000-2.000-3,3.000-3.000-1,4.000-3.000-1,1.000-2.000-2,0.000 0.000 0,0.000 0.000-1,0.000 0.000-2,0.000-4.000 0,0.000-5.000-1,0.000-7.000-2,0.000-5.000-1,1.000-8.000-1,4.000-5.000-1,3.000-7.000-2,3.000-5.000 0,3.000-11.000-1,3.000-11.000 0,3.000-14.000 1,4.000-11.000 0,-3.000-4.000 1,-5.000 6.000 0,-7.000 7.000 1,-5.000 6.000 1,-4.000 7.000 1,0.000 10.000 0,0.000 10.000 0,0.000 9.000 2,-2.000 6.000 1,-3.000 3.000 3,-3.000 3.000 3,-2.000 4.000 3,-1.000 7.000 3,3.000 13.000 2,3.000 12.000 1,4.000 13.000 3,2.000 7.000 0,4.000 4.000-1,3.000 3.000-2,3.000 3.000-2,-1.000 1.000 0,-2.000 1.000 2,-3.000-1.000 0,-3.000 1.000 2,2.000-4.000-1,10.000-6.000-4,10.000-6.000-3,9.000-6.000-4,-1.000-9.000-3,-8.000-8.000 1,-10.000-10.000-2,-9.000-9.000-1,-4.000-12.000-1,4.000-11.000-2,3.000-14.000-3,3.000-11.000-2,4.000-14.000-1,7.000-11.000-1,6.000-14.000-1,7.000-11.000 0,0.000-3.000 0,-2.000 10.000 2,-3.000 10.000 1,-3.000 9.000 3,-7.000 9.000 2,-9.000 9.000 2,-10.000 10.000 3,-8.000 10.000 1,-4.000 7.000 1,3.000 6.000-1,3.000 7.000-1,4.000 6.000-1,-1.000 9.000 2,-3.000 13.000 4,-3.000 12.000 6,-2.000 13.000 3,-1.000 6.000 4,3.000 0.000 1,3.000 0.000 2,4.000 0.000 1,-1.000 1.000-1,-3.000 4.000-2,-3.000 3.000-3,-2.000 3.000-2,-1.000-4.000-2,3.000-8.000-1,3.000-10.000-2,4.000-9.000-1,7.000-9.000-5,13.000-5.000-5,12.000-7.000-8,13.000-5.000-7,2.000-17.000-2,-5.000-24.000 2,-7.000-26.000 1,-5.000-24.000 1,-1.000-10.000 2,6.000 6.000 0,7.000 7.000 0,6.000 6.000 1,-1.000 7.000 1,-5.000 10.000 1,-7.000 10.000 1,-5.000 9.000 1,-8.000 9.000 2,-5.000 9.000 3,-7.000 10.000 4,-5.000 10.000 3,-3.000 8.000 3,4.000 10.000 2,3.000 10.000 2,3.000 9.000 2,-1.000 2.000 2,-2.000-2.000-1,-3.000-3.000 0,-3.000-3.000 1,-1.000-2.000-2,4.000 0.000-1,3.000 0.000-1,3.000 0.000-2,-1.000-4.000-3,-2.000-5.000-3,-3.000-7.000-4,-3.000-5.000-4,1.000-8.000-3,6.000-5.000-2,7.000-7.000-2,6.000-5.000-3,1.000-4.000 0,-3.000 0.000 1,-3.000 0.000 1,-2.000 0.000 1,-1.000 1.000 3,3.000 4.000 3,3.000 3.000 5,4.000 3.000 3,1.000 7.000 1,0.000 14.000 0,0.000 11.000-1,0.000 14.000 0,0.000 3.000 3,0.000-2.000 5,0.000-3.000 7,0.000-3.000 6,1.000-2.000 2,4.000 0.000-3,3.000 0.000-3,3.000 0.000-3,3.000-5.000-2,3.000-9.000-4,3.000-10.000-3,4.000-8.000-3,-1.000-11.000-4,-3.000-8.000-3,-3.000-10.000-5,-2.000-9.000-3,-9.000-4.000-3,-12.000 4.000-3,-13.000 3.000-2,-12.000 3.000-2,-16.000 3.000-13,-19.000 3.000-20,-18.000 3.000-22,-19.000 4.000-21</inkml:trace>
</inkml:ink>
</file>

<file path=ppt/ink/ink7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9T18:06:17"/>
    </inkml:context>
    <inkml:brush xml:id="br0">
      <inkml:brushProperty name="width" value="0.0632727891206741" units="cm"/>
      <inkml:brushProperty name="height" value="0.0632727891206741" units="cm"/>
      <inkml:brushProperty name="color" value="#fed406"/>
      <inkml:brushProperty name="ignorePressure" value="0"/>
    </inkml:brush>
  </inkml:definitions>
  <inkml:trace contextRef="#ctx0" brushRef="#br0">24700.000 16350.000 347,'-24.000'-47.000'10,"4.000"6.000"1,3.000 7.000-1,3.000 6.000 0,3.000 3.000 2,3.000 0.000 4,3.000 0.000 4,4.000 0.000 4,10.000 10.000 2,19.000 23.000 0,19.000 22.000-1,19.000 22.000 0,5.000 15.000-2,-5.000 9.000-3,-7.000 10.000-2,-5.000 10.000-2,-3.000 5.000-3,4.000 4.000-1,3.000 3.000 0,3.000 3.000-2,1.000-2.000-1,1.000-6.000-1,-1.000-6.000-3,1.000-6.000-2,-3.000-9.000 0,-2.000-8.000-2,-3.000-10.000-1,-3.000-9.000-1,-1.000-7.000 0,4.000-3.000 0,3.000-3.000 0,3.000-2.000 0,1.000-8.000 0,1.000-8.000-1,-1.000-10.000 0,1.000-9.000-1,-1.000-7.000 0,1.000-3.000 1,-1.000-3.000 0,1.000-2.000 1,-1.000-6.000 0,1.000-6.000-1,-1.000-6.000 1,1.000-6.000 0,2.000-9.000-1,7.000-8.000 0,6.000-10.000-1,7.000-9.000-2,2.000-9.000 1,1.000-5.000 1,-1.000-7.000 0,1.000-5.000 1,10.000-4.000 0,22.000 0.000 0,22.000 0.000 0,23.000 0.000 0,0.000 10.000 1,-18.000 23.000 0,-19.000 22.000 2,-18.000 22.000 0,-15.000 21.000 1,-9.000 22.000 1,-10.000 22.000 0,-8.000 23.000 0,-8.000 13.000 2,-2.000 6.000 1,-3.000 7.000 2,-3.000 6.000 2,-6.000-1.000 1,-5.000-5.000 0,-7.000-7.000 0,-5.000-5.000 0,-3.000-6.000 0,4.000-3.000 0,3.000-3.000 0,3.000-2.000 0,1.000-6.000-1,1.000-6.000-2,-1.000-6.000-1,1.000-6.000-2,-1.000-2.000-1,1.000 3.000-1,-1.000 3.000-1,1.000 4.000 0,1.000-3.000-1,3.000-5.000 0,3.000-7.000-2,4.000-5.000 0,5.000-6.000-2,10.000-3.000-5,10.000-3.000-4,9.000-2.000-4,1.000-11.000-1,-6.000-15.000 2,-6.000-15.000 2,-6.000-16.000 1,-2.000-8.000 3,3.000 0.000 0,3.000 0.000 1,4.000 0.000 1,-1.000 1.000 2,-3.000 4.000 1,-3.000 3.000 1,-2.000 3.000 2,-5.000 4.000 1,-2.000 7.000 2,-3.000 6.000 0,-3.000 7.000 1,-2.000 4.000 2,0.000 3.000 1,0.000 3.000 0,0.000 4.000 2,0.000 1.000 0,0.000 0.000 0,0.000 0.000-1,0.000 0.000 0,-2.000 1.000 0,-3.000 4.000 1,-3.000 3.000-1,-2.000 3.000 1,-1.000 3.000 0,3.000 3.000-1,3.000 3.000 0,4.000 4.000 0,2.000 1.000-1,4.000 0.000 0,3.000 0.000 0,3.000 0.000 0,-2.000 3.000 0,-6.000 6.000 1,-6.000 7.000 0,-6.000 6.000 0,-4.000 1.000-1,1.000-3.000 0,-1.000-3.000-2,1.000-2.000-1,1.000-8.000-1,3.000-8.000-2,3.000-10.000-2,4.000-9.000-1,4.000-12.000-2,6.000-11.000-1,7.000-14.000 0,6.000-11.000-1,7.000-17.000-1,10.000-18.000-1,10.000-19.000-3,9.000-18.000 0,2.000-10.000-2,-2.000 0.000 2,-3.000 0.000 1,-3.000 0.000 0,-6.000 7.000 2,-5.000 17.000 1,-7.000 15.000 2,-5.000 16.000 2,-8.000 13.000 1,-5.000 14.000-1,-7.000 11.000 0,-5.000 14.000 0,-3.000 16.000 4,4.000 22.000 8,3.000 22.000 7,3.000 23.000 9,-4.000 6.000 2,-8.000-5.000-3,-10.000-7.000-3,-9.000-5.000-3,-5.000-6.000-3,0.000-3.000-2,0.000-3.000-1,0.000-2.000-3,0.000-1.000-1,0.000 3.000 0,0.000 3.000-1,0.000 4.000-1,3.000 1.000-1,6.000 0.000-4,7.000 0.000-2,6.000 0.000-3,3.000-7.000-2,0.000-11.000 0,0.000-14.000 0,0.000-11.000 0,1.000-14.000-1,4.000-11.000-1,3.000-14.000-2,3.000-11.000 0,4.000-12.000-1,7.000-9.000 1,6.000-10.000-1,7.000-8.000-1,-1.000-1.000 2,-6.000 9.000 3,-6.000 10.000 1,-6.000 10.000 2,-4.000 8.000 2,1.000 10.000 2,-1.000 10.000 1,1.000 9.000 1,-3.000 9.000 1,-2.000 9.000 2,-3.000 10.000 2,-3.000 10.000 1,-2.000 7.000 1,0.000 6.000 1,0.000 7.000 1,0.000 6.000 0,-2.000 1.000 1,-3.000-3.000 0,-3.000-3.000-1,-2.000-2.000 0,-3.000-3.000-1,1.000 1.000-1,-1.000-1.000-2,1.000 1.000-1,4.000-6.000-3,9.000-8.000-5,10.000-10.000-4,10.000-9.000-5,5.000-15.000 0,4.000-18.000 1,3.000-19.000 2,3.000-18.000 2,4.000-17.000 0,7.000-11.000-2,6.000-14.000-2,7.000-11.000-1,0.000-3.000-1,-2.000 10.000 3,-3.000 10.000 0,-3.000 9.000 3,-4.000 10.000 1,-3.000 14.000 3,-3.000 11.000 4,-2.000 14.000 1,-5.000 13.000 4,-2.000 16.000 2,-3.000 15.000 2,-3.000 17.000 3,-4.000 11.000 1,-3.000 10.000-1,-3.000 10.000 1,-2.000 9.000 1,-5.000 7.000-2,-2.000 7.000-2,-3.000 6.000-1,-3.000 7.000-1,-4.000 0.000-1,-3.000-2.000-1,-3.000-3.000 1,-2.000-3.000 0,-1.000-9.000-3,3.000-11.000-3,3.000-14.000-4,4.000-11.000-4,1.000-15.000-3,0.000-16.000-2,0.000-15.000-3,0.000-15.000-1,4.000-20.000-2,10.000-21.000 1,10.000-22.000 1,9.000-22.000 1,6.000-10.000 1,3.000 4.000 2,3.000 3.000 2,4.000 3.000 2,1.000 12.000 2,0.000 22.000 2,0.000 22.000 2,0.000 23.000 3,-4.000 14.000 4,-5.000 10.000 3,-7.000 10.000 4,-5.000 9.000 5,-4.000 9.000 1,0.000 9.000 0,0.000 10.000 0,0.000 10.000 0,0.000 4.000-1,0.000 0.000-1,0.000 0.000-2,0.000 0.000 0,-4.000 0.000-2,-5.000 0.000-1,-7.000 0.000-1,-5.000 0.000-1,-3.000-7.000-3,4.000-11.000-5,3.000-14.000-6,3.000-11.000-6,1.000-11.000-8,1.000-5.000-14,-1.000-7.000-12,1.000-5.000-14</inkml:trace>
</inkml:ink>
</file>

<file path=ppt/ink/ink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2:21"/>
    </inkml:context>
    <inkml:brush xml:id="br0">
      <inkml:brushProperty name="width" value="0.0370463579893112" units="cm"/>
      <inkml:brushProperty name="height" value="0.0370463579893112" units="cm"/>
      <inkml:brushProperty name="color" value="#000000"/>
      <inkml:brushProperty name="ignorePressure" value="0"/>
    </inkml:brush>
  </inkml:definitions>
  <inkml:trace contextRef="#ctx0" brushRef="#br0">64300.000 34150.000 593,'3.000'-66.000'8,"6.000"19.000"16,7.000 19.000 15,6.000 19.000 16,3.000 18.000 3,0.000 19.000-13,0.000 19.000-11,0.000 19.000-13,0.000 16.000-4,0.000 17.000 2,0.000 15.000 3,0.000 16.000 1,-4.000 13.000-2,-5.000 14.000-8,-7.000 11.000-6,-5.000 14.000-7,-9.000-1.000-6,-9.000-12.000-8,-10.000-13.000-7,-8.000-12.000-6,-4.000-19.000-6,3.000-25.000-4,3.000-25.000-4,4.000-25.000-5,4.000-24.000 1,6.000-21.000 5,7.000-22.000 5,6.000-22.000 5,3.000-24.000 3,0.000-24.000 1,0.000-26.000 0,0.000-24.000 2,3.000-4.000 3,6.000 19.000 4,7.000 19.000 5,6.000 19.000 5</inkml:trace>
</inkml:ink>
</file>

<file path=ppt/ink/ink7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9:54"/>
    </inkml:context>
    <inkml:brush xml:id="br0">
      <inkml:brushProperty name="width" value="0.0446539744734764" units="cm"/>
      <inkml:brushProperty name="height" value="0.0446539744734764" units="cm"/>
      <inkml:brushProperty name="color" value="#fed406"/>
      <inkml:brushProperty name="ignorePressure" value="0"/>
    </inkml:brush>
  </inkml:definitions>
  <inkml:trace contextRef="#ctx0" brushRef="#br0">24850.000 27850.000 492,'115.000'21.000'97,"-18.000"-5.000"-23,-19.000-7.000-22,-18.000-5.000-23,-7.000-4.000-12,6.000 0.000-3,7.000 0.000-3,6.000 0.000-3,-1.000-2.000-2,-5.000-3.000-1,-7.000-3.000-1,-5.000-2.000-1,-6.000-1.000-3,-3.000 3.000-5,-3.000 3.000-3,-2.000 4.000-5,-6.000 4.000 0,-6.000 6.000 7,-6.000 7.000 4,-6.000 6.000 7,-7.000 6.000 3,-6.000 6.000 2,-6.000 7.000 2,-6.000 6.000 2,-4.000 1.000 1,1.000-3.000 0,-1.000-3.000-1,1.000-2.000 0,-1.000-1.000 0,1.000 3.000-2,-1.000 3.000 0,1.000 4.000-1,1.000 2.000 0,3.000 4.000-1,3.000 3.000-1,4.000 3.000 0,-1.000 1.000-1,-3.000 1.000 0,-3.000-1.000-2,-2.000 1.000-1,-1.000 1.000-1,3.000 3.000 0,3.000 3.000-2,4.000 4.000 0,1.000-1.000-2,0.000-3.000-1,0.000-3.000-2,0.000-2.000-1,0.000-5.000-2,0.000-2.000-1,0.000-3.000 0,0.000-3.000-2,-2.000-2.000 1,-3.000 0.000 0,-3.000 0.000 1,-2.000 0.000 0,-3.000-2.000 0,1.000-3.000-3,-1.000-3.000-2,1.000-2.000-2,-1.000-3.000-6,1.000 1.000-11,-1.000-1.000-11,1.000 1.000-10</inkml:trace>
</inkml:ink>
</file>

<file path=ppt/ink/ink7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9:58"/>
    </inkml:context>
    <inkml:brush xml:id="br0">
      <inkml:brushProperty name="width" value="0.0412616916000843" units="cm"/>
      <inkml:brushProperty name="height" value="0.0412616916000843" units="cm"/>
      <inkml:brushProperty name="color" value="#000000"/>
      <inkml:brushProperty name="ignorePressure" value="0"/>
    </inkml:brush>
  </inkml:definitions>
  <inkml:trace contextRef="#ctx0" brushRef="#br0">25250.000 27950.000 533,'-93.000'-29.000'71,"67.000"-5.000"-13,65.000-7.000-12,66.000-5.000-12,21.000 2.000-10,-21.000 13.000-5,-22.000 12.000-5,-22.000 13.000-6,-8.000 7.000-2,6.000 4.000-2,7.000 3.000 0,6.000 3.000-1,-2.000 3.000-1,-9.000 3.000-3,-10.000 3.000-2,-8.000 4.000-2,-8.000-1.000-2,-2.000-3.000 0,-3.000-3.000 0,-3.000-2.000-1,-7.000-1.000 4,-9.000 3.000 6,-10.000 3.000 7,-8.000 4.000 6,-8.000 1.000 3,-2.000 0.000-2,-3.000 0.000-1,-3.000 0.000-1,-1.000 1.000-2,4.000 4.000 1,3.000 3.000-1,3.000 3.000 0,1.000 3.000 0,1.000 3.000-3,-1.000 3.000-1,1.000 4.000-3,-1.000 1.000 0,1.000 0.000 0,-1.000 0.000 1,1.000 0.000-1,1.000 0.000 1,3.000 0.000-3,3.000 0.000 0,4.000 0.000-3,1.000 1.000 1,0.000 4.000 0,0.000 3.000 2,0.000 3.000 0,0.000 1.000 0,0.000 1.000-4,0.000-1.000-1,0.000 1.000-3,0.000-3.000-1,0.000-2.000 0,0.000-3.000 1,0.000-3.000 0,0.000-2.000-1,0.000 0.000-3,0.000 0.000-3,0.000 0.000-2,-2.000 0.000-4,-3.000 0.000-1,-3.000 0.000-3,-2.000 0.000-2,-3.000-4.000 0,1.000-5.000 0,-1.000-7.000 1,1.000-5.000 1,-3.000-8.000-5,-2.000-5.000-9,-3.000-7.000-10,-3.000-5.000-9,-4.000-4.000 1,-3.000 0.000 11,-3.000 0.000 13,-2.000 0.000 11,-5.000 1.000 7,-2.000 4.000 3,-3.000 3.000 2,-3.000 3.000 3,-2.000 3.000 3,0.000 3.000 0,0.000 3.000 3,0.000 4.000 2,1.000-3.000 1,4.000-5.000 4,3.000-7.000 2,3.000-5.000 3,3.000-3.000 2,3.000 4.000 1,3.000 3.000 3,4.000 3.000 1,8.000-1.000 7,17.000-2.000 12,15.000-3.000 11,16.000-3.000 13,10.000-2.000 0,7.000 0.000-13,6.000 0.000-11,7.000 0.000-11,7.000-2.000-9,9.000-3.000-3,10.000-3.000-5,10.000-2.000-3,0.000-1.000-5,-5.000 3.000-4,-7.000 3.000-4,-5.000 4.000-5,-6.000 1.000-5,-3.000 0.000-5,-3.000 0.000-5,-2.000 0.000-5,-3.000 3.000-3,1.000 6.000-2,-1.000 7.000-3,1.000 6.000-1,-4.000-1.000-3,-6.000-5.000-1,-6.000-7.000-2,-6.000-5.000-2</inkml:trace>
</inkml:ink>
</file>

<file path=ppt/ink/ink7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9:58"/>
    </inkml:context>
    <inkml:brush xml:id="br0">
      <inkml:brushProperty name="width" value="0.0362458899617195" units="cm"/>
      <inkml:brushProperty name="height" value="0.0362458899617195" units="cm"/>
      <inkml:brushProperty name="color" value="#000000"/>
      <inkml:brushProperty name="ignorePressure" value="0"/>
    </inkml:brush>
  </inkml:definitions>
  <inkml:trace contextRef="#ctx0" brushRef="#br0">27250.000 29600.000 606,'135.000'26.000'114,"-27.000"4.000"-27,-28.000 3.000-26,-28.000 3.000-27,-18.000 1.000-14,-6.000 1.000-3,-6.000-1.000-2,-6.000 1.000-2,-7.000 5.000-3,-6.000 14.000-4,-6.000 11.000-2,-6.000 14.000-4,-10.000 5.000-2,-12.000 1.000-2,-13.000-1.000-1,-12.000 1.000-1,-5.000-1.000-2,3.000 1.000-1,3.000-1.000 0,4.000 1.000-1,2.000-7.000-1,4.000-12.000 1,3.000-13.000 0,3.000-12.000 1,1.000-12.000 3,1.000-8.000 5,-1.000-10.000 5,1.000-9.000 5,8.000-7.000 4,20.000-3.000 2,18.000-3.000 2,20.000-2.000 2,13.000-5.000-2,9.000-2.000-6,10.000-3.000-4,10.000-3.000-6,4.000-1.000-7,0.000 4.000-5,0.000 3.000-8,0.000 3.000-6,0.000 1.000-5,0.000 1.000-3,0.000-1.000-2,0.000 1.000-3,1.000-1.000 0,4.000 1.000 0,3.000-1.000 2,3.000 1.000 1,-7.000-1.000 2,-15.000 1.000 2,-15.000-1.000 2,-16.000 1.000 2</inkml:trace>
</inkml:ink>
</file>

<file path=ppt/ink/ink7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9:59"/>
    </inkml:context>
    <inkml:brush xml:id="br0">
      <inkml:brushProperty name="width" value="0.0351981446146965" units="cm"/>
      <inkml:brushProperty name="height" value="0.0351981446146965" units="cm"/>
      <inkml:brushProperty name="color" value="#000000"/>
      <inkml:brushProperty name="ignorePressure" value="0"/>
    </inkml:brush>
  </inkml:definitions>
  <inkml:trace contextRef="#ctx0" brushRef="#br0">29900.000 28800.000 625,'-83.000'-44.000'83,"34.000"13.000"-15,35.000 12.000-15,35.000 13.000-15,24.000 6.000-10,16.000 0.000-2,15.000 0.000-4,17.000 0.000-1,7.000 0.000-5,0.000 0.000-5,0.000 0.000-4,0.000 0.000-5,-2.000 0.000-7,-3.000 0.000-6,-3.000 0.000-7,-2.000 0.000-6,-6.000-2.000-5,-6.000-3.000-3,-6.000-3.000-2,-6.000-2.000-3</inkml:trace>
</inkml:ink>
</file>

<file path=ppt/ink/ink7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09:59"/>
    </inkml:context>
    <inkml:brush xml:id="br0">
      <inkml:brushProperty name="width" value="0.0374779067933559" units="cm"/>
      <inkml:brushProperty name="height" value="0.0374779067933559" units="cm"/>
      <inkml:brushProperty name="color" value="#000000"/>
      <inkml:brushProperty name="ignorePressure" value="0"/>
    </inkml:brush>
  </inkml:definitions>
  <inkml:trace contextRef="#ctx0" brushRef="#br0">30700.000 27750.000 587,'-47.000'-46.000'4,"6.000"10.000"11,7.000 10.000 9,6.000 9.000 10,6.000 10.000 5,6.000 14.000 1,7.000 11.000 0,6.000 14.000 1,3.000 13.000-3,0.000 16.000-7,0.000 15.000-6,0.000 17.000-7,0.000 11.000-3,0.000 10.000 0,0.000 10.000-2,0.000 9.000 0,0.000 7.000-6,0.000 7.000-10,0.000 6.000-11,0.000 7.000-11,0.000 2.000-4,0.000 1.000 3,0.000-1.000 2,0.000 1.000 3,0.000-15.000-6,0.000-28.000-13,0.000-28.000-14,0.000-27.000-14</inkml:trace>
</inkml:ink>
</file>

<file path=ppt/ink/ink7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10:00"/>
    </inkml:context>
    <inkml:brush xml:id="br0">
      <inkml:brushProperty name="width" value="0.0432111620903015" units="cm"/>
      <inkml:brushProperty name="height" value="0.0432111620903015" units="cm"/>
      <inkml:brushProperty name="color" value="#000000"/>
      <inkml:brushProperty name="ignorePressure" value="0"/>
    </inkml:brush>
  </inkml:definitions>
  <inkml:trace contextRef="#ctx0" brushRef="#br0">35750.000 27050.000 509,'25.000'-44.000'2,"0.000"13.000"5,0.000 12.000 6,0.000 13.000 4,6.000 7.000 3,13.000 4.000 2,12.000 3.000 2,13.000 3.000 1,7.000 1.000-1,4.000 1.000-2,3.000-1.000-3,3.000 1.000-2,-4.000 1.000-7,-8.000 3.000-8,-10.000 3.000-9,-9.000 4.000-9,-10.000 1.000-5,-9.000 0.000-2,-10.000 0.000-1,-8.000 0.000-1,-12.000 1.000 4,-12.000 4.000 7,-13.000 3.000 7,-12.000 3.000 8,-9.000 3.000 8,-2.000 3.000 6,-3.000 3.000 8,-3.000 4.000 6,1.000 2.000 4,6.000 4.000 0,7.000 3.000 1,6.000 3.000 0,6.000 3.000-1,6.000 3.000-4,7.000 3.000-4,6.000 4.000-3,3.000 2.000-3,0.000 4.000-2,0.000 3.000-4,0.000 3.000-2,0.000 1.000-1,0.000 1.000 0,0.000-1.000 0,0.000 1.000 0,0.000-3.000-5,0.000-2.000-12,0.000-3.000-10,0.000-3.000-11,0.000-2.000-5,0.000 0.000 1,0.000 0.000 1,0.000 0.000 1,-4.000-4.000-2,-5.000-5.000-3,-7.000-7.000-4,-5.000-5.000-4,-8.000-6.000-1,-5.000-3.000 1,-7.000-3.000 1,-5.000-2.000 2</inkml:trace>
</inkml:ink>
</file>

<file path=ppt/ink/ink7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10:00"/>
    </inkml:context>
    <inkml:brush xml:id="br0">
      <inkml:brushProperty name="width" value="0.0350489392876625" units="cm"/>
      <inkml:brushProperty name="height" value="0.0350489392876625" units="cm"/>
      <inkml:brushProperty name="color" value="#000000"/>
      <inkml:brushProperty name="ignorePressure" value="0"/>
    </inkml:brush>
  </inkml:definitions>
  <inkml:trace contextRef="#ctx0" brushRef="#br0">35500.000 29750.000 627,'-82.000'-5.000'24,"39.000"-9.000"11,36.000-10.000 11,39.000-8.000 13,32.000-3.000-1,28.000 7.000-9,28.000 6.000-12,29.000 7.000-10,11.000 4.000-8,-2.000 3.000-7,-3.000 3.000-6,-3.000 4.000-6,-7.000 2.000-7,-9.000 4.000-11,-10.000 3.000-8,-8.000 3.000-10,-14.000-1.000-4,-15.000-2.000 3,-15.000-3.000 2,-16.000-3.000 2,-12.000-1.000 0,-5.000 4.000-4,-7.000 3.000-3,-5.000 3.000-4</inkml:trace>
</inkml:ink>
</file>

<file path=ppt/ink/ink7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10:00"/>
    </inkml:context>
    <inkml:brush xml:id="br0">
      <inkml:brushProperty name="width" value="0.0278083588927984" units="cm"/>
      <inkml:brushProperty name="height" value="0.0278083588927984" units="cm"/>
      <inkml:brushProperty name="color" value="#000000"/>
      <inkml:brushProperty name="ignorePressure" value="0"/>
    </inkml:brush>
  </inkml:definitions>
  <inkml:trace contextRef="#ctx0" brushRef="#br0">38150.000 26750.000 791,'28.000'-68.000'13,"6.000"17.000"10,7.000 15.000 8,6.000 16.000 10,9.000 9.000-1,13.000 3.000-10,12.000 3.000-11,13.000 4.000-9,4.000 1.000-8,-3.000 0.000-6,-3.000 0.000-5,-2.000 0.000-6,-11.000 1.000-8,-15.000 4.000-13,-15.000 3.000-13,-16.000 3.000-13</inkml:trace>
</inkml:ink>
</file>

<file path=ppt/ink/ink7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10:00"/>
    </inkml:context>
    <inkml:brush xml:id="br0">
      <inkml:brushProperty name="width" value="0.0325590446591377" units="cm"/>
      <inkml:brushProperty name="height" value="0.0325590446591377" units="cm"/>
      <inkml:brushProperty name="color" value="#000000"/>
      <inkml:brushProperty name="ignorePressure" value="0"/>
    </inkml:brush>
  </inkml:definitions>
  <inkml:trace contextRef="#ctx0" brushRef="#br0">42450.000 27950.000 675,'-41.000'-22.000'61,"19.000"6.000"-10,19.000 7.000-9,19.000 6.000-10,18.000 3.000-6,19.000 0.000-3,19.000 0.000-1,19.000 0.000-3,13.000 0.000-3,10.000 0.000-3,10.000 0.000-4,9.000 0.000-3,12.000-2.000-3,16.000-3.000-2,15.000-3.000-1,17.000-2.000-1,8.000-3.000-3,4.000 1.000-4,3.000-1.000-4,3.000 1.000-3,-7.000 1.000-6,-15.000 3.000-6,-15.000 3.000-6,-16.000 4.000-6,-19.000 1.000-2,-22.000 0.000 4,-22.000 0.000 3,-21.000 0.000 3,-17.000 0.000 2,-8.000 0.000 2,-10.000 0.000 0,-9.000 0.000 1</inkml:trace>
</inkml:ink>
</file>

<file path=ppt/ink/ink7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10:01"/>
    </inkml:context>
    <inkml:brush xml:id="br0">
      <inkml:brushProperty name="width" value="0.031073983758688" units="cm"/>
      <inkml:brushProperty name="height" value="0.031073983758688" units="cm"/>
      <inkml:brushProperty name="color" value="#000000"/>
      <inkml:brushProperty name="ignorePressure" value="0"/>
    </inkml:brush>
  </inkml:definitions>
  <inkml:trace contextRef="#ctx0" brushRef="#br0">45450.000 26750.000 707,'98.000'26.000'66,"-3.000"4.000"-13,-3.000 3.000-10,-2.000 3.000-12,0.000-1.000-8,7.000-2.000-5,6.000-3.000-6,7.000-3.000-5,-1.000-2.000-1,-6.000 0.000 2,-6.000 0.000 1,-6.000 0.000 3,-9.000 3.000-7,-8.000 6.000-16,-10.000 7.000-15,-9.000 6.000-16,-12.000 1.000-8,-11.000-3.000-3,-14.000-3.000-1,-11.000-2.000-2</inkml:trace>
</inkml:ink>
</file>

<file path=ppt/ink/ink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2:22"/>
    </inkml:context>
    <inkml:brush xml:id="br0">
      <inkml:brushProperty name="width" value="0.0453058257699013" units="cm"/>
      <inkml:brushProperty name="height" value="0.0453058257699013" units="cm"/>
      <inkml:brushProperty name="color" value="#000000"/>
      <inkml:brushProperty name="ignorePressure" value="0"/>
    </inkml:brush>
  </inkml:definitions>
  <inkml:trace contextRef="#ctx0" brushRef="#br0">64600.000 34350.000 485,'31.000'-110.000'-1,"13.000"-18.000"-3,12.000-19.000-3,13.000-18.000-3,4.000-1.000 0,-3.000 19.000 1,-3.000 19.000 1,-2.000 19.000 1,-6.000 21.000 9,-6.000 26.000 15,-6.000 24.000 15,-6.000 26.000 15,-7.000 21.000 6,-6.000 19.000-4,-6.000 19.000-4,-6.000 19.000-4,-9.000 15.000-5,-8.000 13.000-7,-10.000 12.000-6,-9.000 13.000-7,-10.000 10.000-4,-9.000 10.000 0,-10.000 10.000-2,-8.000 9.000 0,-6.000-2.000-4,1.000-12.000-9,-1.000-13.000-8,1.000-12.000-7,4.000-15.000-9,9.000-15.000-6,10.000-15.000-8,10.000-16.000-7,7.000-18.000-1,6.000-18.000 6,7.000-19.000 7,6.000-18.000 5,7.000-18.000 5,10.000-16.000 2,10.000-15.000 4,9.000-15.000 2,7.000-9.000 2,7.000 1.000 3,6.000-1.000 2,7.000 1.000 1,0.000 7.000 5,-2.000 16.000 4,-3.000 15.000 4,-3.000 17.000 5,-7.000 13.000 1,-9.000 13.000 0,-10.000 12.000-2,-8.000 13.000-1,-12.000 12.000 1,-12.000 13.000 3,-13.000 12.000 3,-12.000 13.000 4,-15.000 10.000-1,-15.000 10.000-4,-15.000 10.000-3,-16.000 9.000-4,-12.000 9.000-4,-5.000 9.000-2,-7.000 10.000-3,-5.000 10.000-3,-3.000 2.000-3,4.000-3.000-1,3.000-3.000-3,3.000-2.000-1,3.000-9.000 1,3.000-12.000 4,3.000-13.000 6,4.000-12.000 3,8.000-12.000 5,17.000-8.000 4,15.000-10.000 3,16.000-9.000 4,20.000-16.000 3,25.000-22.000 4,25.000-22.000 4,25.000-21.000 4,18.000-20.000-1,14.000-15.000-6,11.000-15.000-4,14.000-16.000-6,7.000-7.000-5,3.000 4.000-5,3.000 3.000-5,4.000 3.000-5,-4.000 6.000-2,-9.000 9.000 0,-10.000 10.000 1,-8.000 10.000 1,-9.000 8.000 2,-6.000 10.000 2,-6.000 10.000 4,-6.000 9.000 3,-10.000 12.000 5,-12.000 16.000 5,-13.000 15.000 7,-12.000 17.000 6,-7.000 11.000 3,1.000 10.000 1,-1.000 10.000 0,1.000 9.000 0,-4.000 6.000-1,-6.000 3.000-3,-6.000 3.000-2,-6.000 4.000-2,-2.000 2.000-3,3.000 4.000-1,3.000 3.000-3,4.000 3.000-1,1.000-2.000-4,0.000-6.000-4,0.000-6.000-4,0.000-6.000-6,1.000-7.000-3,4.000-6.000-6,3.000-6.000-6,3.000-6.000-4,4.000-12.000-4,7.000-15.000-4,6.000-15.000-4,7.000-16.000-2,4.000-15.000-2,3.000-11.000 3,3.000-14.000 3,4.000-11.000 1,1.000-14.000 2,0.000-11.000 1,0.000-14.000 2,0.000-11.000 0,-2.000-6.000 3,-3.000 4.000 6,-3.000 3.000 6,-2.000 3.000 5,-6.000 6.000 5,-6.000 9.000 6,-6.000 10.000 4,-6.000 10.000 6,-9.000 10.000 2,-8.000 13.000 0,-10.000 12.000 1,-9.000 13.000 1,-13.000 10.000 0,-16.000 10.000 1,-15.000 10.000 1,-15.000 9.000 1,-17.000 10.000-2,-15.000 14.000-3,-15.000 11.000-4,-16.000 14.000-3,-13.000 5.000-5,-9.000 1.000-4,-10.000-1.000-4,-8.000 1.000-5,-3.000-4.000-2,7.000-6.000 2,6.000-6.000 2,7.000-6.000 1,10.000-7.000 0,16.000-6.000 1,15.000-6.000-1,17.000-6.000 1,13.000-6.000 1,13.000-2.000 3,12.000-3.000 4,13.000-3.000 3,10.000-2.000 3,10.000 0.000 1,10.000 0.000 2,9.000 0.000 1,13.000 4.000 0,20.000 10.000 1,18.000 10.000 0,20.000 9.000-1,19.000 9.000 1,22.000 9.000-1,22.000 10.000 0,23.000 10.000 1,19.000 2.000-3,19.000-3.000-2,19.000-3.000-4,19.000-2.000-3,12.000-6.000-3,6.000-6.000-2,7.000-6.000-2,6.000-6.000-3,10.000-9.000 0,17.000-8.000 0,15.000-10.000 2,16.000-9.000 0,1.000-7.000-3,-12.000-3.000-6,-13.000-3.000-7,-12.000-2.000-6,-18.000-3.000-5,-21.000 1.000-6,-22.000-1.000-4,-22.000 1.000-6,-26.000-4.000 2,-27.000-6.000 6,-28.000-6.000 6,-28.000-6.000 7,-20.000-4.000 5,-8.000 1.000 1,-10.000-1.000 3,-9.000 1.000 2</inkml:trace>
</inkml:ink>
</file>

<file path=ppt/ink/ink7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10:01"/>
    </inkml:context>
    <inkml:brush xml:id="br0">
      <inkml:brushProperty name="width" value="0.0320357866585255" units="cm"/>
      <inkml:brushProperty name="height" value="0.0320357866585255" units="cm"/>
      <inkml:brushProperty name="color" value="#000000"/>
      <inkml:brushProperty name="ignorePressure" value="0"/>
    </inkml:brush>
  </inkml:definitions>
  <inkml:trace contextRef="#ctx0" brushRef="#br0">42750.000 28750.000 686,'-97.000'-44.000'72,"56.000"13.000"-14,57.000 12.000-11,56.000 13.000-14,29.000 6.000-7,4.000 0.000-5,3.000 0.000-4,3.000 0.000-4,20.000-2.000-4,38.000-3.000-1,37.000-3.000-3,38.000-2.000-2,13.000-3.000-1,-8.000 1.000-4,-10.000-1.000-1,-9.000 1.000-2,-13.000 1.000-6,-16.000 3.000-8,-15.000 3.000-9,-15.000 4.000-8,-25.000 2.000-5,-30.000 4.000 2,-32.000 3.000 1,-30.000 3.000 0,-20.000 1.000 2,-6.000 1.000 2,-6.000-1.000 1,-6.000 1.000 3</inkml:trace>
</inkml:ink>
</file>

<file path=ppt/ink/ink7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10:01"/>
    </inkml:context>
    <inkml:brush xml:id="br0">
      <inkml:brushProperty name="width" value="0.0317082405090332" units="cm"/>
      <inkml:brushProperty name="height" value="0.0317082405090332" units="cm"/>
      <inkml:brushProperty name="color" value="#000000"/>
      <inkml:brushProperty name="ignorePressure" value="0"/>
    </inkml:brush>
  </inkml:definitions>
  <inkml:trace contextRef="#ctx0" brushRef="#br0">43000.000 28850.000 693,'-102.000'-38.000'53,"47.000"26.000"-4,47.000 24.000-5,48.000 26.000-4,27.000 12.000-5,9.000 0.000-5,10.000 0.000-5,10.000 0.000-5,5.000-2.000-9,4.000-3.000-13,3.000-3.000-11,3.000-2.000-12,-8.000-5.000-12,-19.000-2.000-10,-18.000-3.000-11,-19.000-3.000-12</inkml:trace>
</inkml:ink>
</file>

<file path=ppt/ink/ink7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10:02"/>
    </inkml:context>
    <inkml:brush xml:id="br0">
      <inkml:brushProperty name="width" value="0.0445421859622002" units="cm"/>
      <inkml:brushProperty name="height" value="0.0445421859622002" units="cm"/>
      <inkml:brushProperty name="color" value="#000000"/>
      <inkml:brushProperty name="ignorePressure" value="0"/>
    </inkml:brush>
  </inkml:definitions>
  <inkml:trace contextRef="#ctx0" brushRef="#br0">49750.000 26400.000 493,'3.000'-44.000'37,"6.000"13.000"-5,7.000 12.000-2,6.000 13.000-5,9.000 6.000-3,13.000 0.000-2,12.000 0.000-3,13.000 0.000-2,9.000 4.000-3,6.000 10.000-3,7.000 10.000-3,6.000 9.000-3,-2.000 1.000-3,-9.000-6.000-6,-10.000-6.000-5,-8.000-6.000-5,-12.000-2.000-3,-12.000 3.000 2,-13.000 3.000 0,-12.000 4.000 1,-10.000 1.000 0,-6.000 0.000 0,-6.000 0.000-2,-6.000 0.000 0,-7.000 0.000 2,-6.000 0.000 6,-6.000 0.000 6,-6.000 0.000 5,-4.000 1.000 7,1.000 4.000 8,-1.000 3.000 6,1.000 3.000 9,2.000 3.000 3,7.000 3.000 3,6.000 3.000 1,7.000 4.000 1,2.000 4.000 0,1.000 6.000-5,-1.000 7.000-4,1.000 6.000-4,1.000 3.000-3,3.000 0.000-2,3.000 0.000-3,4.000 0.000-1,1.000 1.000-3,0.000 4.000-2,0.000 3.000-3,0.000 3.000-2,0.000 1.000-5,0.000 1.000-3,0.000-1.000-6,0.000 1.000-4,0.000-3.000-2,0.000-2.000 0,0.000-3.000 1,0.000-3.000 0,-2.000-6.000-4,-3.000-5.000-10,-3.000-7.000-10,-2.000-5.000-10,-6.000-8.000-4,-6.000-5.000 1,-6.000-7.000 3,-6.000-5.000 2,-6.000-8.000 1,-2.000-5.000 5,-3.000-7.000 2,-3.000-5.000 3,-6.000-4.000 5,-5.000 0.000 6,-7.000 0.000 7,-5.000 0.000 5,-3.000 0.000 5,4.000 0.000 2,3.000 0.000 2,3.000 0.000 3,4.000 0.000 3,7.000 0.000 6,6.000 0.000 6,7.000 0.000 6,10.000-2.000 7,16.000-3.000 9,15.000-3.000 10,17.000-2.000 9,16.000-3.000-1,19.000 1.000-10,19.000-1.000-10,19.000 1.000-9,10.000-1.000-8,4.000 1.000-4,3.000-1.000-4,3.000 1.000-3,-2.000 2.000-5,-6.000 7.000-3,-6.000 6.000-4,-6.000 7.000-5,-9.000 2.000-4,-8.000 1.000-7,-10.000-1.000-7,-9.000 1.000-7,-9.000-1.000-2,-5.000 1.000 0,-7.000-1.000 0,-5.000 1.000 1</inkml:trace>
</inkml:ink>
</file>

<file path=ppt/ink/ink7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10:02"/>
    </inkml:context>
    <inkml:brush xml:id="br0">
      <inkml:brushProperty name="width" value="0.040004450827837" units="cm"/>
      <inkml:brushProperty name="height" value="0.040004450827837" units="cm"/>
      <inkml:brushProperty name="color" value="#000000"/>
      <inkml:brushProperty name="ignorePressure" value="0"/>
    </inkml:brush>
  </inkml:definitions>
  <inkml:trace contextRef="#ctx0" brushRef="#br0">51600.000 28100.000 549,'73.000'-85.000'53,"-3.000"32.000"-9,-3.000 31.000-8,-2.000 32.000-9,-11.000 21.000-7,-15.000 13.000-4,-15.000 12.000-5,-16.000 13.000-4,-16.000 6.000-3,-16.000 0.000-2,-15.000 0.000-3,-15.000 0.000-2,-9.000-2.000-1,1.000-3.000 1,-1.000-3.000 0,1.000-2.000 1,4.000-5.000 0,9.000-2.000 1,10.000-3.000-1,10.000-3.000 1,7.000-4.000 2,6.000-3.000 6,7.000-3.000 4,6.000-2.000 6,9.000-5.000 1,13.000-2.000-1,12.000-3.000-1,13.000-3.000-2,7.000-6.000 0,4.000-5.000-1,3.000-7.000 0,3.000-5.000-1,-1.000-3.000 0,-2.000 4.000-1,-3.000 3.000-1,-3.000 3.000 0,-6.000 4.000-1,-5.000 7.000 0,-7.000 6.000-1,-5.000 7.000 0,-8.000 2.000-2,-5.000 1.000 0,-7.000-1.000-1,-5.000 1.000-2,-11.000 8.000-1,-11.000 20.000-2,-14.000 18.000-2,-11.000 20.000-2,-11.000 8.000-3,-5.000 1.000-5,-7.000-1.000-3,-5.000 1.000-5,-4.000-6.000-1,0.000-8.000 2,0.000-10.000 1,0.000-9.000 2,6.000-12.000-3,13.000-11.000-6,12.000-14.000-5,13.000-11.000-7,6.000-9.000-4,0.000-3.000-3,0.000-3.000-3,0.000-2.000-4</inkml:trace>
</inkml:ink>
</file>

<file path=ppt/ink/ink7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10:03"/>
    </inkml:context>
    <inkml:brush xml:id="br0">
      <inkml:brushProperty name="width" value="0.0316238850355148" units="cm"/>
      <inkml:brushProperty name="height" value="0.0316238850355148" units="cm"/>
      <inkml:brushProperty name="color" value="#000000"/>
      <inkml:brushProperty name="ignorePressure" value="0"/>
    </inkml:brush>
  </inkml:definitions>
  <inkml:trace contextRef="#ctx0" brushRef="#br0">52900.000 26050.000 695,'54.000'-44.000'78,"10.000"13.000"-14,10.000 12.000-14,9.000 13.000-13,4.000 6.000-11,1.000 0.000-4,-1.000 0.000-7,1.000 0.000-5,-1.000 3.000-7,1.000 6.000-11,-1.000 7.000-9,1.000 6.000-9,-9.000 1.000-10,-15.000-3.000-11,-15.000-3.000-9,-16.000-2.000-11</inkml:trace>
</inkml:ink>
</file>

<file path=ppt/ink/ink7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10:08"/>
    </inkml:context>
    <inkml:brush xml:id="br0">
      <inkml:brushProperty name="width" value="0.0412609875202179" units="cm"/>
      <inkml:brushProperty name="height" value="0.0412609875202179" units="cm"/>
      <inkml:brushProperty name="color" value="#f2395b"/>
      <inkml:brushProperty name="ignorePressure" value="0"/>
    </inkml:brush>
  </inkml:definitions>
  <inkml:trace contextRef="#ctx0" brushRef="#br0">66900.000 17450.000 533,'-443.000'-2.000'1,"117.000"-3.000"0,115.000-3.000-1,116.000-2.000 0,59.000-1.000 3,3.000 3.000 5,3.000 3.000 4,4.000 4.000 6,11.000 1.000 6,23.000 0.000 10,22.000 0.000 9,22.000 0.000 9,12.000 1.000 1,3.000 4.000-10,3.000 3.000-8,4.000 3.000-9,5.000 1.000-6,10.000 1.000-2,10.000-1.000-3,9.000 1.000-2,12.000-3.000-1,16.000-2.000-3,15.000-3.000-1,17.000-3.000-1,11.000-6.000-3,10.000-5.000 0,10.000-7.000-2,9.000-5.000-1,2.000-4.000-1,-2.000 0.000 0,-3.000 0.000 0,-3.000 0.000 0,-1.000 1.000 0,4.000 4.000-1,3.000 3.000-2,3.000 3.000-1,-4.000 4.000 0,-8.000 7.000 0,-10.000 6.000 0,-9.000 7.000 1,-9.000 4.000 0,-5.000 3.000 1,-7.000 3.000 0,-5.000 4.000 1,-1.000-3.000 0,6.000-5.000 1,7.000-7.000 0,6.000-5.000 1,1.000-4.000 0,-3.000 0.000-1,-3.000 0.000-2,-2.000 0.000 0,-5.000 0.000 0,-2.000 0.000 0,-3.000 0.000 0,-3.000 0.000 0,-2.000 0.000 1,0.000 0.000 0,0.000 0.000-1,0.000 0.000 1,1.000 3.000-1,4.000 6.000 1,3.000 7.000-2,3.000 6.000 1,-2.000 1.000-1,-6.000-3.000-1,-6.000-3.000-1,-6.000-2.000 0,-7.000-5.000-2,-6.000-2.000-1,-6.000-3.000-2,-6.000-3.000-1,-7.000-2.000-1,-6.000 0.000 0,-6.000 0.000 1,-6.000 0.000 1,-10.000 0.000-1,-12.000 0.000-1,-13.000 0.000-1,-12.000 0.000-1,-18.000 0.000-5,-21.000 0.000-8,-22.000 0.000-9,-22.000 0.000-8,-11.000 1.000-3,0.000 4.000 4,0.000 3.000 4,0.000 3.000 3</inkml:trace>
</inkml:ink>
</file>

<file path=ppt/ink/ink7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10:09"/>
    </inkml:context>
    <inkml:brush xml:id="br0">
      <inkml:brushProperty name="width" value="0.0341909490525723" units="cm"/>
      <inkml:brushProperty name="height" value="0.0341909490525723" units="cm"/>
      <inkml:brushProperty name="color" value="#f2395b"/>
      <inkml:brushProperty name="ignorePressure" value="0"/>
    </inkml:brush>
  </inkml:definitions>
  <inkml:trace contextRef="#ctx0" brushRef="#br0">69750.000 18350.000 643,'-82.000'-2.000'7,"39.000"-3.000"14,36.000-3.000 14,39.000-2.000 14,28.000-1.000 3,23.000 3.000-8,22.000 3.000-8,22.000 4.000-9,15.000-3.000-5,9.000-5.000-3,10.000-7.000-4,10.000-5.000-4,0.000-4.000-3,-5.000 0.000-2,-7.000 0.000-3,-5.000 0.000-2,-11.000 1.000-6,-11.000 4.000-12,-14.000 3.000-12,-11.000 3.000-11,-17.000 3.000-6,-18.000 3.000-1,-19.000 3.000 1,-18.000 4.000-1,-17.000-1.000 3,-11.000-3.000 4,-14.000-3.000 5,-11.000-2.000 4,-7.000-1.000 5,0.000 3.000 7,0.000 3.000 4,0.000 4.000 7</inkml:trace>
</inkml:ink>
</file>

<file path=ppt/ink/ink7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10:09"/>
    </inkml:context>
    <inkml:brush xml:id="br0">
      <inkml:brushProperty name="width" value="0.0339270792901516" units="cm"/>
      <inkml:brushProperty name="height" value="0.0339270792901516" units="cm"/>
      <inkml:brushProperty name="color" value="#f2395b"/>
      <inkml:brushProperty name="ignorePressure" value="0"/>
    </inkml:brush>
  </inkml:definitions>
  <inkml:trace contextRef="#ctx0" brushRef="#br0">71100.000 17900.000 648,'-99.000'0.000'0,"4.000"0.000"0,3.000 0.000 0,3.000 0.000 0,4.000-2.000 0,7.000-3.000 0,6.000-3.000-1,7.000-2.000 1,7.000-1.000 3,9.000 3.000 7,10.000 3.000 6,10.000 4.000 8,8.000 8.000 5,10.000 17.000 1,10.000 15.000 3,9.000 16.000 1,2.000 10.000 0,-2.000 7.000-5,-3.000 6.000-3,-3.000 7.000-4,-6.000 4.000-4,-5.000 3.000-2,-7.000 3.000-2,-5.000 4.000-4,-3.000-1.000-5,4.000-3.000-13,3.000-3.000-10,3.000-2.000-11,3.000-11.000-5,3.000-15.000 4,3.000-15.000 2,4.000-16.000 4,5.000-13.000-1,10.000-9.000-3,10.000-10.000-2,9.000-8.000-3,2.000-11.000-1,-2.000-8.000 1,-3.000-10.000 0,-3.000-9.000 2</inkml:trace>
</inkml:ink>
</file>

<file path=ppt/ink/ink7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10:10"/>
    </inkml:context>
    <inkml:brush xml:id="br0">
      <inkml:brushProperty name="width" value="0.0357004776597023" units="cm"/>
      <inkml:brushProperty name="height" value="0.0357004776597023" units="cm"/>
      <inkml:brushProperty name="color" value="#f2395b"/>
      <inkml:brushProperty name="ignorePressure" value="0"/>
    </inkml:brush>
  </inkml:definitions>
  <inkml:trace contextRef="#ctx0" brushRef="#br0">71400.000 17700.000 616,'-2.000'-46.000'5,"-3.000"10.000"9,-3.000 10.000 10,-2.000 9.000 10,-3.000 9.000 5,1.000 9.000 0,-1.000 10.000 0,1.000 10.000 0,1.000 10.000-2,3.000 13.000-6,3.000 12.000-6,4.000 13.000-5,1.000 10.000-5,0.000 10.000-4,0.000 10.000-3,0.000 9.000-4,-2.000 1.000-5,-3.000-6.000-3,-3.000-6.000-6,-2.000-6.000-3,-3.000-7.000-6,1.000-6.000-2,-1.000-6.000-5,1.000-6.000-4,-6.000-6.000-5,-8.000-2.000-3,-10.000-3.000-6,-9.000-3.000-4,-2.000-10.000 0,6.000-16.000 7,7.000-15.000 6,6.000-15.000 6,3.000-17.000 6,0.000-15.000 4,0.000-15.000 4,0.000-16.000 5,-2.000-7.000 3,-3.000 4.000 3,-3.000 3.000 2,-2.000 3.000 3,0.000 4.000 2,7.000 7.000 2,6.000 6.000 2,7.000 7.000 3,5.000 5.000 3,7.000 7.000 7,6.000 6.000 5,7.000 7.000 6,7.000 4.000 3,9.000 3.000 1,10.000 3.000 1,10.000 4.000-1,4.000 2.000-1,0.000 4.000-4,0.000 3.000-4,0.000 3.000-5,-4.000 4.000-2,-5.000 7.000-1,-7.000 6.000-1,-5.000 7.000 0,-11.000 5.000-3,-11.000 7.000-8,-14.000 6.000-5,-11.000 7.000-7,-15.000 7.000-7,-16.000 9.000-4,-15.000 10.000-7,-15.000 10.000-5,-12.000 0.000-3,-6.000-5.000-2,-6.000-7.000-1,-6.000-5.000-2,-2.000-11.000 2,3.000-11.000 5,3.000-14.000 3,4.000-11.000 5,4.000-11.000 5,6.000-5.000 7,7.000-7.000 7,6.000-5.000 6,9.000-6.000 6,13.000-3.000 4,12.000-3.000 4,13.000-2.000 4,12.000-5.000 3,13.000-2.000 1,12.000-3.000 0,13.000-3.000 0,16.000-4.000-1,23.000-3.000-1,22.000-3.000-3,22.000-2.000-2,15.000-3.000-2,9.000 1.000-1,10.000-1.000-3,10.000 1.000-2,-4.000 4.000-2,-16.000 9.000 0,-15.000 10.000-2,-15.000 10.000-1,-15.000 4.000-2,-12.000 0.000-3,-13.000 0.000-1,-12.000 0.000-3,-18.000 9.000 0,-21.000 19.000 0,-22.000 19.000 2,-22.000 19.000 0,-18.000 10.000 1,-11.000 4.000-1,-14.000 3.000 0,-11.000 3.000 1,-7.000 1.000-1,0.000 1.000 1,0.000-1.000 0,0.000 1.000 0,3.000-3.000 1,6.000-2.000 0,7.000-3.000 0,6.000-3.000 0,9.000-9.000 1,13.000-11.000-1,12.000-14.000-1,13.000-11.000 1,26.000-23.000-6,41.000-31.000-12,40.000-31.000-12,42.000-31.000-10,17.000-21.000-5,-2.000-9.000 5,-3.000-10.000 4,-3.000-8.000 3,-6.000 0.000 6,-5.000 14.000 4,-7.000 11.000 4,-5.000 14.000 5,-14.000 14.000 6,-18.000 20.000 8,-19.000 18.000 6,-18.000 20.000 9,-21.000 21.000 7,-22.000 25.000 9,-22.000 25.000 9,-21.000 25.000 9,-12.000 10.000 1,1.000-2.000-9,-1.000-3.000-9,1.000-3.000-8,5.000-9.000-5,14.000-11.000-1,11.000-14.000-2,14.000-11.000-2,13.000-11.000-6,16.000-5.000-10,15.000-7.000-10,17.000-5.000-11,16.000-12.000-4,19.000-16.000 4,19.000-15.000 2,19.000-15.000 4,9.000-3.000 2,0.000 14.000 1,0.000 11.000 1,0.000 14.000 1,-11.000 7.000 1,-22.000 3.000 1,-22.000 3.000 0,-21.000 4.000 1,-28.000 13.000 1,-30.000 26.000-1,-32.000 24.000-1,-30.000 26.000 0,-31.000 12.000-1,-28.000 0.000 0,-28.000 0.000 0,-27.000 0.000-2,-12.000-4.000 1,6.000-5.000 3,7.000-7.000 1,6.000-5.000 2,6.000-8.000 2,6.000-5.000 4,7.000-7.000 3,6.000-5.000 2,7.000-6.000 2,10.000-3.000-1,10.000-3.000-1,9.000-2.000-1,15.000-8.000 4,22.000-8.000 11,22.000-10.000 11,23.000-9.000 11,16.000-5.000 2,13.000 0.000-2,12.000 0.000-5,13.000 0.000-3,16.000-4.000-4,23.000-5.000-5,22.000-7.000-5,22.000-5.000-5,16.000-4.000-2,14.000 0.000-3,11.000 0.000-1,14.000 0.000-1,3.000 0.000-2,-2.000 0.000-3,-3.000 0.000-1,-3.000 0.000-3,-9.000 3.000-5,-11.000 6.000-9,-14.000 7.000-7,-11.000 6.000-9,-15.000 3.000-6,-16.000 0.000-4,-15.000 0.000-4,-15.000 0.000-3</inkml:trace>
</inkml:ink>
</file>

<file path=ppt/ink/ink7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10:10"/>
    </inkml:context>
    <inkml:brush xml:id="br0">
      <inkml:brushProperty name="width" value="0.0330624096095562" units="cm"/>
      <inkml:brushProperty name="height" value="0.0330624096095562" units="cm"/>
      <inkml:brushProperty name="color" value="#f2395b"/>
      <inkml:brushProperty name="ignorePressure" value="0"/>
    </inkml:brush>
  </inkml:definitions>
  <inkml:trace contextRef="#ctx0" brushRef="#br0">70900.000 20300.000 665,'-135.000'-66.000'4,"32.000"19.000"7,31.000 19.000 6,32.000 19.000 6,16.000 15.000 4,4.000 13.000 4,3.000 12.000 2,3.000 13.000 2,3.000 20.000 0,3.000 28.000-3,3.000 28.000-2,4.000 29.000-4,4.000 18.000-6,6.000 9.000-10,7.000 10.000-9,6.000 10.000-11,1.000-1.000-3,-3.000-9.000 3,-3.000-10.000 2,-2.000-8.000 2,-5.000-14.000-1,-2.000-15.000-2,-3.000-15.000-3,-3.000-16.000-4,-2.000-15.000 0,0.000-11.000 0,0.000-14.000 1,0.000-11.000 1,-2.000-4.000-5,-3.000 6.000-14,-3.000 7.000-11,-2.000 6.000-14</inkml:trace>
</inkml:ink>
</file>

<file path=ppt/ink/ink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2:23"/>
    </inkml:context>
    <inkml:brush xml:id="br0">
      <inkml:brushProperty name="width" value="0.044818177819252" units="cm"/>
      <inkml:brushProperty name="height" value="0.044818177819252" units="cm"/>
      <inkml:brushProperty name="color" value="#000000"/>
      <inkml:brushProperty name="ignorePressure" value="0"/>
    </inkml:brush>
  </inkml:definitions>
  <inkml:trace contextRef="#ctx0" brushRef="#br0">67050.000 34050.000 490,'21.000'-69.000'0,"-5.000"13.000"0,-7.000 12.000 0,-5.000 13.000 0,0.000 2.000 4,10.000-5.000 5,10.000-7.000 7,9.000-5.000 6,6.000 0.000 3,3.000 10.000-1,3.000 10.000-1,4.000 9.000 0,-1.000 12.000-3,-3.000 16.000-5,-3.000 15.000-5,-2.000 17.000-4,-8.000 11.000-3,-8.000 10.000-2,-10.000 10.000-1,-9.000 9.000-2,-15.000 6.000-4,-18.000 3.000-4,-19.000 3.000-7,-18.000 4.000-4,-10.000-1.000-4,0.000-3.000 0,0.000-3.000-1,0.000-2.000-1,3.000-8.000 1,6.000-8.000 6,7.000-10.000 3,6.000-9.000 5,4.000-5.000 5,4.000 0.000 6,3.000 0.000 7,3.000 0.000 7,6.000 4.000 4,9.000 10.000 4,10.000 10.000 3,10.000 9.000 4,4.000 7.000 2,0.000 7.000 2,0.000 6.000 2,0.000 7.000 1,1.000 2.000 0,4.000 1.000-2,3.000-1.000-3,3.000 1.000-2,-1.000 1.000-3,-2.000 3.000-4,-3.000 3.000-2,-3.000 4.000-3,-4.000-3.000-3,-3.000-5.000-2,-3.000-7.000-1,-2.000-5.000-3,-5.000-8.000-2,-2.000-5.000-1,-3.000-7.000-3,-3.000-5.000-1,5.000-19.000-8,17.000-27.000-13,15.000-28.000-14,16.000-28.000-12,12.000-29.000-9,9.000-28.000 0,10.000-28.000-1,10.000-27.000-2,7.000-23.000 4,6.000-16.000 10,7.000-15.000 8,6.000-15.000 8,-1.000 2.000 8,-5.000 22.000 5,-7.000 22.000 4,-5.000 23.000 5,-6.000 19.000 5,-3.000 19.000 5,-3.000 19.000 6,-2.000 19.000 5,-5.000 15.000 6,-2.000 13.000 6,-3.000 12.000 6,-3.000 13.000 6,-4.000 10.000 4,-3.000 10.000 1,-3.000 10.000 2,-2.000 9.000 0,-3.000 12.000 0,1.000 16.000-4,-1.000 15.000-4,1.000 17.000-3,-4.000 10.000-5,-6.000 6.000-3,-6.000 7.000-3,-6.000 6.000-4,-9.000 3.000-3,-8.000 0.000-4,-10.000 0.000-3,-9.000 0.000-2,-10.000 0.000-6,-9.000 0.000-8,-10.000 0.000-6,-8.000 0.000-7,-9.000-4.000-5,-6.000-5.000-3,-6.000-7.000-2,-6.000-5.000-2,-1.000-14.000-1,7.000-18.000 0,6.000-19.000 1,7.000-18.000 1,7.000-21.000 0,9.000-22.000-1,10.000-22.000-3,10.000-21.000 0,5.000-7.000 0,4.000 9.000 2,3.000 10.000 2,3.000 10.000 2</inkml:trace>
</inkml:ink>
</file>

<file path=ppt/ink/ink7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10:11"/>
    </inkml:context>
    <inkml:brush xml:id="br0">
      <inkml:brushProperty name="width" value="0.0456165708601475" units="cm"/>
      <inkml:brushProperty name="height" value="0.0456165708601475" units="cm"/>
      <inkml:brushProperty name="color" value="#f2395b"/>
      <inkml:brushProperty name="ignorePressure" value="0"/>
    </inkml:brush>
  </inkml:definitions>
  <inkml:trace contextRef="#ctx0" brushRef="#br0">72800.000 18100.000 482,'40.000'-66.000'35,"32.000"19.000"-4,31.000 19.000-2,32.000 19.000-4,5.000 9.000-8,-18.000 0.000-12,-19.000 0.000-12,-18.000 0.000-13,-17.000 4.000-5,-11.000 10.000 1,-14.000 10.000 1,-11.000 9.000 1,-20.000 6.000 2,-24.000 3.000 0,-26.000 3.000 2,-24.000 4.000 0,-13.000-1.000 2,0.000-3.000 3,0.000-3.000 3,0.000-2.000 3,1.000-6.000 3,4.000-6.000 4,3.000-6.000 2,3.000-6.000 4,3.000-2.000 2,3.000 3.000-2,3.000 3.000-1,4.000 4.000 0,5.000 4.000 3,10.000 6.000 9,10.000 7.000 8,9.000 6.000 8,4.000 6.000 2,1.000 6.000-3,-1.000 7.000-3,1.000 6.000-4,-1.000 12.000-3,1.000 19.000-4,-1.000 19.000-3,1.000 19.000-5,-1.000-1.000-3,1.000-18.000-6,-1.000-19.000-4,1.000-18.000-5,1.000-17.000-3,3.000-11.000-4,3.000-14.000-2,4.000-11.000-4,4.000-18.000-3,6.000-22.000-3,7.000-22.000-4,6.000-21.000-4,7.000-23.000 2,10.000-21.000 6,10.000-22.000 6,9.000-22.000 7,4.000-8.000 4,1.000 6.000 2,-1.000 7.000 2,1.000 6.000 3,-6.000 12.000 1,-8.000 19.000 0,-10.000 19.000 2,-9.000 19.000 0,-7.000 12.000 3,-3.000 6.000 6,-3.000 7.000 7,-2.000 6.000 5,-5.000 18.000 12,-2.000 32.000 18,-3.000 31.000 16,-3.000 32.000 17,-2.000 24.000 1,0.000 19.000-15,0.000 19.000-17,0.000 19.000-15,-2.000 12.000-11,-3.000 6.000-5,-3.000 7.000-5,-2.000 6.000-5,-1.000-1.000-4,3.000-5.000-1,3.000-7.000-2,4.000-5.000-2,1.000-11.000-3,0.000-11.000-4,0.000-14.000-6,0.000-11.000-5,0.000-14.000-4,0.000-11.000-3,0.000-14.000-3,0.000-11.000-3,-8.000-18.000-3,-16.000-22.000-5,-15.000-22.000-4,-15.000-21.000-5,-11.000-28.000 1,-2.000-30.000 4,-3.000-32.000 5,-3.000-30.000 5,2.000-17.000 4,10.000 1.000 4,10.000-1.000 4,9.000 1.000 3,6.000-7.000 3,3.000-12.000 3,3.000-13.000 3,4.000-12.000 3,8.000 6.000 5,17.000 25.000 6,15.000 25.000 6,16.000 25.000 7,9.000 18.000 4,3.000 14.000 0,3.000 11.000 1,4.000 14.000 1,-1.000 8.000-2,-3.000 7.000-2,-3.000 6.000-4,-2.000 7.000-3,-6.000 8.000-3,-6.000 14.000-4,-6.000 11.000-2,-6.000 14.000-4,-15.000 18.000-1,-21.000 25.000-2,-22.000 25.000 0,-22.000 25.000-2,-16.000 9.000-1,-9.000-6.000-2,-10.000-6.000-3,-8.000-6.000-2,-3.000-9.000 0,7.000-8.000 2,6.000-10.000 2,7.000-9.000 3,8.000-13.000 1,14.000-16.000 3,11.000-15.000 2,14.000-15.000 3,13.000-12.000 0,16.000-6.000-1,15.000-6.000 0,17.000-6.000 0,25.000-16.000-1,39.000-25.000-3,36.000-25.000-2,39.000-25.000-1,24.000-19.000-3,13.000-12.000 0,12.000-13.000 0,13.000-12.000-2,-1.000-1.000 0,-11.000 14.000 1,-14.000 11.000-1,-11.000 14.000 1,-15.000 14.000 0,-16.000 20.000 3,-15.000 18.000 1,-15.000 20.000 2,-18.000 11.000 3,-19.000 7.000 4,-18.000 6.000 5,-19.000 7.000 3,-15.000 8.000 2,-8.000 14.000 3,-10.000 11.000 2,-9.000 14.000 1,-5.000 10.000 2,0.000 9.000 1,0.000 10.000 2,0.000 10.000 1,-5.000 5.000-1,-9.000 4.000-3,-10.000 3.000-3,-8.000 3.000-3,-9.000 3.000-4,-6.000 3.000-5,-6.000 3.000-4,-6.000 4.000-6,-10.000 1.000-5,-12.000 0.000-6,-13.000 0.000-5,-12.000 0.000-6,-4.000-5.000-2,7.000-9.000 1,6.000-10.000 2,7.000-8.000 2,8.000-20.000-6,14.000-28.000-14,11.000-28.000-12,14.000-27.000-14,14.000-19.000 0,20.000-5.000 10,18.000-7.000 12,20.000-5.000 12,8.000 2.000 10,1.000 13.000 9,-1.000 12.000 9,1.000 13.000 10,-1.000 9.000 7,1.000 6.000 5,-1.000 7.000 3,1.000 6.000 5,5.000 10.000 2,14.000 17.000-2,11.000 15.000-1,14.000 16.000-2,8.000 5.000-4,7.000-2.000-10,6.000-3.000-10,7.000-3.000-8,5.000-7.000-5,7.000-9.000 1,6.000-10.000 1,7.000-8.000 0,-9.000-8.000-3,-21.000-2.000-10,-22.000-3.000-9,-22.000-3.000-9</inkml:trace>
</inkml:ink>
</file>

<file path=ppt/ink/ink7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10:12"/>
    </inkml:context>
    <inkml:brush xml:id="br0">
      <inkml:brushProperty name="width" value="0.0455965399742126" units="cm"/>
      <inkml:brushProperty name="height" value="0.0455965399742126" units="cm"/>
      <inkml:brushProperty name="color" value="#f2395b"/>
      <inkml:brushProperty name="ignorePressure" value="0"/>
    </inkml:brush>
  </inkml:definitions>
  <inkml:trace contextRef="#ctx0" brushRef="#br0">75900.000 18600.000 482,'-22.000'-49.000'3,"6.000"4.000"5,7.000 3.000 7,6.000 3.000 5,13.000 3.000 3,23.000 3.000 0,22.000 3.000-1,22.000 4.000 1,15.000 2.000-2,9.000 4.000-2,10.000 3.000-3,10.000 3.000-3,-3.000 3.000-4,-11.000 3.000-5,-14.000 3.000-6,-11.000 4.000-6,-20.000 4.000-2,-24.000 6.000 1,-26.000 7.000 1,-24.000 6.000 1,-17.000 3.000 4,-5.000 0.000 6,-7.000 0.000 5,-5.000 0.000 7,-3.000 1.000 4,4.000 4.000 1,3.000 3.000 1,3.000 3.000 0,4.000 4.000 3,7.000 7.000 2,6.000 6.000 2,7.000 7.000 3,4.000 4.000-2,3.000 3.000-4,3.000 3.000-4,4.000 4.000-5,1.000 8.000-3,0.000 17.000-3,0.000 15.000-2,0.000 16.000-2,0.000 1.000-4,0.000-12.000-7,0.000-13.000-5,0.000-12.000-6,-4.000-7.000-2,-5.000 1.000 0,-7.000-1.000 2,-5.000 1.000 1,-6.000-4.000-5,-3.000-6.000-9,-3.000-6.000-9,-2.000-6.000-10,-5.000-6.000-4,-2.000-2.000 0,-3.000-3.000 2,-3.000-3.000 0,-2.000-9.000 4,0.000-11.000 7,0.000-14.000 8,0.000-11.000 8,-2.000-9.000 7,-3.000-3.000 6,-3.000-3.000 7,-2.000-2.000 6,0.000-3.000 6,7.000 1.000 4,6.000-1.000 4,7.000 1.000 5,10.000 1.000 7,16.000 3.000 9,15.000 3.000 10,17.000 4.000 10,19.000-1.000-1,26.000-3.000-11,24.000-3.000-12,26.000-2.000-11,16.000-5.000-8,10.000-2.000-5,10.000-3.000-6,9.000-3.000-6,-1.000 1.000-7,-8.000 6.000-12,-10.000 7.000-9,-9.000 6.000-12,-16.000 3.000-3,-22.000 0.000 3,-22.000 0.000 3,-21.000 0.000 4,-14.000 1.000 2,-2.000 4.000 2,-3.000 3.000 3,-3.000 3.000 2</inkml:trace>
</inkml:ink>
</file>

<file path=ppt/ink/ink7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10:12"/>
    </inkml:context>
    <inkml:brush xml:id="br0">
      <inkml:brushProperty name="width" value="0.0400181002914906" units="cm"/>
      <inkml:brushProperty name="height" value="0.0400181002914906" units="cm"/>
      <inkml:brushProperty name="color" value="#f2395b"/>
      <inkml:brushProperty name="ignorePressure" value="0"/>
    </inkml:brush>
  </inkml:definitions>
  <inkml:trace contextRef="#ctx0" brushRef="#br0">77700.000 19950.000 549,'26.000'-25.000'3,"4.000"0.000"5,3.000 0.000 5,3.000 0.000 5,3.000 1.000 5,3.000 4.000 3,3.000 3.000 5,4.000 3.000 3,5.000 3.000 1,10.000 3.000-4,10.000 3.000-4,9.000 4.000-3,-2.000 7.000-2,-12.000 13.000 0,-13.000 12.000 0,-12.000 13.000 1,-13.000 12.000-3,-12.000 13.000-3,-13.000 12.000-3,-12.000 13.000-3,-16.000 6.000-3,-19.000 0.000-4,-18.000 0.000-1,-19.000 0.000-4,-8.000-4.000-2,3.000-5.000-1,3.000-7.000-1,4.000-5.000-1,4.000-9.000-1,6.000-9.000 3,7.000-10.000 1,6.000-8.000 2,26.000-8.000 3,47.000-2.000 4,47.000-3.000 4,48.000-3.000 3,36.000-10.000-2,29.000-16.000-7,28.000-15.000-9,28.000-15.000-6,9.000-9.000-4,-9.000 1.000 2,-10.000-1.000 2,-8.000 1.000 3,-23.000 2.000-12,-34.000 7.000-23,-35.000 6.000-23,-33.000 7.000-23</inkml:trace>
</inkml:ink>
</file>

<file path=ppt/ink/ink7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10:17"/>
    </inkml:context>
    <inkml:brush xml:id="br0">
      <inkml:brushProperty name="width" value="0.0464677959680557" units="cm"/>
      <inkml:brushProperty name="height" value="0.0464677959680557" units="cm"/>
      <inkml:brushProperty name="color" value="#f2395b"/>
      <inkml:brushProperty name="ignorePressure" value="0"/>
    </inkml:brush>
  </inkml:definitions>
  <inkml:trace contextRef="#ctx0" brushRef="#br0">26000.000 38100.000 473,'0.000'-57.000'19,"0.000"39.000"20,0.000 36.000 20,0.000 39.000 20,0.000 24.000 1,0.000 13.000-14,0.000 12.000-17,0.000 13.000-14,-2.000 7.000-11,-3.000 4.000-2,-3.000 3.000-3,-2.000 3.000-4,-5.000 9.000-3,-2.000 16.000-5,-3.000 15.000-5,-3.000 17.000-5,-2.000 13.000-3,0.000 13.000-1,0.000 12.000 0,0.000 13.000-1,3.000 4.000-5,6.000-3.000-7,7.000-3.000-8,6.000-2.000-7,3.000-14.000-6,0.000-21.000-2,0.000-22.000-2,0.000-22.000-3,0.000-26.000 1,0.000-27.000 4,0.000-28.000 5,0.000-28.000 4,1.000-17.000 4,4.000-2.000 1,3.000-3.000 3,3.000-3.000 3</inkml:trace>
</inkml:ink>
</file>

<file path=ppt/ink/ink7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10:18"/>
    </inkml:context>
    <inkml:brush xml:id="br0">
      <inkml:brushProperty name="width" value="0.042633943259716" units="cm"/>
      <inkml:brushProperty name="height" value="0.042633943259716" units="cm"/>
      <inkml:brushProperty name="color" value="#f2395b"/>
      <inkml:brushProperty name="ignorePressure" value="0"/>
    </inkml:brush>
  </inkml:definitions>
  <inkml:trace contextRef="#ctx0" brushRef="#br0">27600.000 39100.000 516,'-49.000'6.000'108,"4.000"13.000"-24,3.000 12.000-23,3.000 13.000-24,-2.000 9.000-12,-6.000 6.000-4,-6.000 7.000-2,-6.000 6.000-2,-9.000 4.000-3,-8.000 4.000-2,-10.000 3.000-2,-9.000 3.000-2,-5.000 1.000-2,0.000 1.000-4,0.000-1.000-4,0.000 1.000-2,3.000-6.000-3,6.000-8.000 0,7.000-10.000-1,6.000-9.000-2,7.000-9.000 2,10.000-5.000 1,10.000-7.000 2,9.000-5.000 3,18.000-8.000 3,29.000-5.000 5,28.000-7.000 6,28.000-5.000 6,17.000-1.000 0,6.000 6.000-1,7.000 7.000-2,6.000 6.000-3,4.000 4.000-2,4.000 4.000-3,3.000 3.000-4,3.000 3.000-3,-1.000 3.000-4,-2.000 3.000-5,-3.000 3.000-6,-3.000 4.000-6,-2.000-1.000-6,0.000-3.000-6,0.000-3.000-7,0.000-2.000-7,-8.000-6.000-4,-16.000-6.000-4,-15.000-6.000-3,-15.000-6.000-3</inkml:trace>
</inkml:ink>
</file>

<file path=ppt/ink/ink7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10:18"/>
    </inkml:context>
    <inkml:brush xml:id="br0">
      <inkml:brushProperty name="width" value="0.0384084098041058" units="cm"/>
      <inkml:brushProperty name="height" value="0.0384084098041058" units="cm"/>
      <inkml:brushProperty name="color" value="#f2395b"/>
      <inkml:brushProperty name="ignorePressure" value="0"/>
    </inkml:brush>
  </inkml:definitions>
  <inkml:trace contextRef="#ctx0" brushRef="#br0">28800.000 39500.000 572,'-24.000'-24.000'5,"4.000"4.000"9,3.000 3.000 9,3.000 3.000 9,12.000 1.000 7,22.000 1.000 4,22.000-1.000 5,23.000 1.000 5,14.000-3.000-3,10.000-2.000-8,10.000-3.000-10,9.000-3.000-10,2.000-1.000-7,-2.000 4.000-7,-3.000 3.000-6,-3.000 3.000-8,-7.000 4.000-4,-9.000 7.000-1,-10.000 6.000-2,-8.000 7.000-2,-11.000 5.000-5,-8.000 7.000-7,-10.000 6.000-8,-9.000 7.000-7,-9.000 2.000-2,-5.000 1.000 6,-7.000-1.000 6,-5.000 1.000 5</inkml:trace>
</inkml:ink>
</file>

<file path=ppt/ink/ink7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10:18"/>
    </inkml:context>
    <inkml:brush xml:id="br0">
      <inkml:brushProperty name="width" value="0.0370862483978271" units="cm"/>
      <inkml:brushProperty name="height" value="0.0370862483978271" units="cm"/>
      <inkml:brushProperty name="color" value="#f2395b"/>
      <inkml:brushProperty name="ignorePressure" value="0"/>
    </inkml:brush>
  </inkml:definitions>
  <inkml:trace contextRef="#ctx0" brushRef="#br0">28750.000 40450.000 593,'-69.000'0.000'2,"13.000"0.000"4,12.000 0.000 5,13.000 0.000 4,12.000 0.000 6,13.000 0.000 8,12.000 0.000 9,13.000 0.000 7,13.000-4.000 1,17.000-5.000-5,15.000-7.000-5,16.000-5.000-6,10.000-1.000-6,7.000 6.000-4,6.000 7.000-5,7.000 6.000-4,0.000 1.000-4,-2.000-3.000-2,-3.000-3.000-2,-3.000-2.000-2,-6.000 0.000-4,-5.000 7.000-8,-7.000 6.000-7,-5.000 7.000-7,-1.000 0.000-6,6.000-2.000-4,7.000-3.000-4,6.000-3.000-4,-7.000-2.000-3,-18.000 0.000-2,-19.000 0.000-1,-18.000 0.000-1</inkml:trace>
</inkml:ink>
</file>

<file path=ppt/ink/ink7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10:19"/>
    </inkml:context>
    <inkml:brush xml:id="br0">
      <inkml:brushProperty name="width" value="0.0407031923532486" units="cm"/>
      <inkml:brushProperty name="height" value="0.0407031923532486" units="cm"/>
      <inkml:brushProperty name="color" value="#f2395b"/>
      <inkml:brushProperty name="ignorePressure" value="0"/>
    </inkml:brush>
  </inkml:definitions>
  <inkml:trace contextRef="#ctx0" brushRef="#br0">32000.000 40050.000 540,'73.000'-22.000'89,"-3.000"6.000"-18,-3.000 7.000-17,-2.000 6.000-18,-1.000 3.000-10,3.000 0.000-2,3.000 0.000-1,4.000 0.000-2,2.000-2.000-1,4.000-3.000-2,3.000-3.000-1,3.000-2.000-2,4.000-1.000-1,7.000 3.000-3,6.000 3.000-2,7.000 4.000-2,5.000-1.000-3,7.000-3.000-3,6.000-3.000-4,7.000-2.000-2,2.000-1.000-2,1.000 3.000 0,-1.000 3.000 1,1.000 4.000 0,-1.000 4.000 0,1.000 6.000 1,-1.000 7.000 1,1.000 6.000 1,-1.000 1.000 1,1.000-3.000 0,-1.000-3.000 2,1.000-2.000 1,-3.000-3.000-1,-2.000 1.000 0,-3.000-1.000 0,-3.000 1.000-2,10.000-4.000 1,26.000-6.000-2,24.000-6.000 1,26.000-6.000-2,7.000-6.000 1,-9.000-2.000 1,-10.000-3.000 0,-8.000-3.000 0,-4.000-2.000 1,3.000 0.000 1,3.000 0.000 2,4.000 0.000 0,2.000 1.000 0,4.000 4.000 1,3.000 3.000-1,3.000 3.000 1,3.000 1.000-1,3.000 1.000 1,3.000-1.000-1,4.000 1.000 0,-1.000 1.000-1,-3.000 3.000-1,-3.000 3.000-2,-2.000 4.000-2,0.000 1.000-1,7.000 0.000-2,6.000 0.000-3,7.000 0.000-2,0.000 0.000 0,-2.000 0.000 0,-3.000 0.000 1,-3.000 0.000 1,-7.000-2.000 0,-9.000-3.000-3,-10.000-3.000-2,-8.000-2.000-3,-9.000-1.000-1,-6.000 3.000-1,-6.000 3.000-2,-6.000 4.000-2,-9.000-1.000-1,-8.000-3.000 0,-10.000-3.000-1,-9.000-2.000-1,-16.000-3.000-1,-22.000 1.000-1,-22.000-1.000-1,-21.000 1.000 0</inkml:trace>
</inkml:ink>
</file>

<file path=ppt/ink/ink7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10:29"/>
    </inkml:context>
    <inkml:brush xml:id="br0">
      <inkml:brushProperty name="width" value="0.0467291921377182" units="cm"/>
      <inkml:brushProperty name="height" value="0.0467291921377182" units="cm"/>
      <inkml:brushProperty name="color" value="#f2395b"/>
      <inkml:brushProperty name="ignorePressure" value="0"/>
    </inkml:brush>
  </inkml:definitions>
  <inkml:trace contextRef="#ctx0" brushRef="#br0">38350.000 36450.000 470,'0.000'-50.000'45,"0.000"0.000"1,0.000 0.000 3,0.000 0.000 1,1.000-4.000-3,4.000-5.000-11,3.000-7.000-10,3.000-5.000-11,-1.000-6.000-4,-2.000-3.000 0,-3.000-3.000 0,-3.000-2.000 0,-6.000 0.000-2,-5.000 7.000-5,-7.000 6.000-3,-5.000 7.000-5,-6.000 7.000-1,-3.000 9.000 3,-3.000 10.000 4,-2.000 10.000 2,-5.000 5.000 2,-2.000 4.000 1,-3.000 3.000 0,-3.000 3.000 0,-2.000 4.000 1,0.000 7.000-1,0.000 6.000-1,0.000 7.000 0,-2.000 7.000 0,-3.000 9.000 1,-3.000 10.000 0,-2.000 10.000 1,-3.000 10.000-1,1.000 13.000-2,-1.000 12.000-2,1.000 13.000-1,-3.000 10.000-1,-2.000 10.000 0,-3.000 10.000 1,-3.000 9.000 1,-1.000 4.000 1,4.000 1.000-1,3.000-1.000 0,3.000 1.000 1,3.000-3.000-1,3.000-2.000 2,3.000-3.000 0,4.000-3.000 1,4.000-4.000 0,6.000-3.000-1,7.000-3.000-1,6.000-2.000-1,6.000-3.000-1,6.000 1.000 0,7.000-1.000-1,6.000 1.000-1,7.000-4.000 0,10.000-6.000-3,10.000-6.000-1,9.000-6.000-1,7.000-9.000-3,7.000-8.000-4,6.000-10.000-4,7.000-9.000-3,8.000-9.000-4,14.000-5.000-2,11.000-7.000-4,14.000-5.000-3,10.000-9.000-1,9.000-9.000-2,10.000-10.000-1,10.000-8.000-1,-1.000-11.000 1,-9.000-8.000 0,-10.000-10.000 3,-8.000-9.000 1,-15.000-1.000 3,-19.000 10.000 6,-18.000 10.000 6,-19.000 9.000 5,-12.000 2.000 2,-2.000-2.000-3,-3.000-3.000-1,-3.000-3.000-3</inkml:trace>
</inkml:ink>
</file>

<file path=ppt/ink/ink7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10:32"/>
    </inkml:context>
    <inkml:brush xml:id="br0">
      <inkml:brushProperty name="width" value="0.0391585901379585" units="cm"/>
      <inkml:brushProperty name="height" value="0.0391585901379585" units="cm"/>
      <inkml:brushProperty name="color" value="#f2395b"/>
      <inkml:brushProperty name="ignorePressure" value="0"/>
    </inkml:brush>
  </inkml:definitions>
  <inkml:trace contextRef="#ctx0" brushRef="#br0">39700.000 37250.000 561,'-18.000'-22.000'37,"17.000"6.000"2,15.000 7.000 3,16.000 6.000 3,7.000 3.000-3,1.000 0.000-10,-1.000 0.000-9,1.000 0.000-9,-3.000 1.000-7,-2.000 4.000-3,-3.000 3.000-3,-3.000 3.000-4,-4.000 3.000-4,-3.000 3.000-2,-3.000 3.000-3,-2.000 4.000-2,-6.000 4.000 0,-6.000 6.000 5,-6.000 7.000 4,-6.000 6.000 5,-2.000 1.000 2,3.000-3.000 3,3.000-3.000 3,4.000-2.000 1,-1.000-3.000 3,-3.000 1.000-1,-3.000-1.000 1,-2.000 1.000 1,-1.000 1.000-1,3.000 3.000-2,3.000 3.000-1,4.000 4.000-1,1.000 1.000-3,0.000 0.000-5,0.000 0.000-4,0.000 0.000-4,-2.000-2.000-5,-3.000-3.000-4,-3.000-3.000-5,-2.000-2.000-4,-3.000-3.000-1,1.000 1.000 3,-1.000-1.000 2,1.000 1.000 3,-4.000-4.000 1,-6.000-6.000-2,-6.000-6.000-2,-6.000-6.000-2,-4.000-2.000 1,1.000 3.000 7,-1.000 3.000 6,1.000 4.000 5,-3.000-1.000 7,-2.000-3.000 5,-3.000-3.000 6,-3.000-2.000 5,7.000-5.000 8,19.000-2.000 9,19.000-3.000 9,19.000-3.000 8,16.000-10.000 2,17.000-16.000-10,15.000-15.000-8,16.000-15.000-9,4.000-3.000-6,-6.000 14.000-3,-6.000 11.000-4,-6.000 14.000-2,-7.000 7.000-6,-6.000 3.000-6,-6.000 3.000-5,-6.000 4.000-7,-4.000 1.000-10,1.000 0.000-13,-1.000 0.000-14,1.000 0.000-14,-3.000 0.000-3,-2.000 0.000 4,-3.000 0.000 5,-3.000 0.000 4</inkml:trace>
</inkml:ink>
</file>

<file path=ppt/ink/ink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2:23"/>
    </inkml:context>
    <inkml:brush xml:id="br0">
      <inkml:brushProperty name="width" value="0.0358680747449398" units="cm"/>
      <inkml:brushProperty name="height" value="0.0358680747449398" units="cm"/>
      <inkml:brushProperty name="color" value="#000000"/>
      <inkml:brushProperty name="ignorePressure" value="0"/>
    </inkml:brush>
  </inkml:definitions>
  <inkml:trace contextRef="#ctx0" brushRef="#br0">67600.000 36600.000 613,'89.000'-19.000'49,"-22.000"13.000"-8,-22.000 12.000-10,-21.000 13.000-9,-14.000 10.000-1,-2.000 10.000 4,-3.000 10.000 6,-3.000 9.000 4,-6.000 9.000 1,-5.000 9.000-6,-7.000 10.000-5,-5.000 10.000-5,-11.000 2.000-7,-11.000-3.000-6,-14.000-3.000-6,-11.000-2.000-8,-1.000-11.000-3,13.000-15.000 2,12.000-15.000 0,13.000-16.000 0,-5.000 2.000-1,-22.000 23.000-7,-22.000 22.000-6,-21.000 22.000-5,-9.000 2.000-6,7.000-15.000-4,6.000-15.000-4,7.000-16.000-5,8.000-15.000 1,14.000-11.000 5,11.000-14.000 5,14.000-11.000 6,8.000-9.000 4,7.000-3.000 3,6.000-3.000 5,7.000-2.000 3</inkml:trace>
</inkml:ink>
</file>

<file path=ppt/ink/ink7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10:32"/>
    </inkml:context>
    <inkml:brush xml:id="br0">
      <inkml:brushProperty name="width" value="0.0453049354255199" units="cm"/>
      <inkml:brushProperty name="height" value="0.0453049354255199" units="cm"/>
      <inkml:brushProperty name="color" value="#f2395b"/>
      <inkml:brushProperty name="ignorePressure" value="0"/>
    </inkml:brush>
  </inkml:definitions>
  <inkml:trace contextRef="#ctx0" brushRef="#br0">40650.000 37950.000 485,'48.000'-69.000'40,"-3.000"13.000"-6,-3.000 12.000-5,-2.000 13.000-5,-3.000 10.000-4,1.000 10.000-1,-1.000 10.000 0,1.000 9.000-1,-4.000 9.000-2,-6.000 9.000-1,-6.000 10.000-4,-6.000 10.000-1,-9.000 7.000-3,-8.000 6.000-1,-10.000 7.000-1,-9.000 6.000-3,-7.000 3.000 0,-3.000 0.000-1,-3.000 0.000 0,-2.000 0.000-1,-3.000-4.000-1,1.000-5.000 1,-1.000-7.000 0,1.000-5.000-1,10.000-9.000 3,22.000-9.000 5,22.000-10.000 6,23.000-8.000 4,13.000-9.000 3,6.000-6.000-2,7.000-6.000-1,6.000-6.000-2,-2.000-4.000 0,-9.000 1.000-1,-10.000-1.000 1,-8.000 1.000-2,-9.000 5.000 0,-6.000 14.000-1,-6.000 11.000-2,-6.000 14.000-1,-7.000 7.000-2,-6.000 3.000-1,-6.000 3.000-2,-6.000 4.000-2,-10.000 10.000-1,-12.000 19.000 0,-13.000 19.000 1,-12.000 19.000 1,-5.000 4.000-2,3.000-9.000-1,3.000-10.000-1,4.000-8.000-2,4.000-12.000-4,6.000-12.000-5,7.000-13.000-5,6.000-12.000-6</inkml:trace>
</inkml:ink>
</file>

<file path=ppt/ink/ink7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10:33"/>
    </inkml:context>
    <inkml:brush xml:id="br0">
      <inkml:brushProperty name="width" value="0.0397717952728271" units="cm"/>
      <inkml:brushProperty name="height" value="0.0397717952728271" units="cm"/>
      <inkml:brushProperty name="color" value="#f2395b"/>
      <inkml:brushProperty name="ignorePressure" value="0"/>
    </inkml:brush>
  </inkml:definitions>
  <inkml:trace contextRef="#ctx0" brushRef="#br0">41600.000 37050.000 553,'4.000'-44.000'10,"10.000"13.000"23,10.000 12.000 21,9.000 13.000 22,9.000 6.000 3,9.000 0.000-13,10.000 0.000-14,10.000 0.000-15,0.000 0.000-12,-5.000 0.000-12,-7.000 0.000-12,-5.000 0.000-11</inkml:trace>
</inkml:ink>
</file>

<file path=ppt/ink/ink7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10:34"/>
    </inkml:context>
    <inkml:brush xml:id="br0">
      <inkml:brushProperty name="width" value="0.0451313927769661" units="cm"/>
      <inkml:brushProperty name="height" value="0.0451313927769661" units="cm"/>
      <inkml:brushProperty name="color" value="#f2395b"/>
      <inkml:brushProperty name="ignorePressure" value="0"/>
    </inkml:brush>
  </inkml:definitions>
  <inkml:trace contextRef="#ctx0" brushRef="#br0">37550.000 42750.000 487,'0.000'-47.000'0,"0.000"6.000"0,0.000 7.000 0,0.000 6.000 0,0.000 3.000 4,0.000 0.000 8,0.000 0.000 7,0.000 0.000 9,0.000-2.000 3,0.000-3.000 0,0.000-3.000 1,0.000-2.000-1,-2.000-5.000 0,-3.000-2.000 0,-3.000-3.000-1,-2.000-3.000-1,-6.000 2.000-2,-6.000 10.000-6,-6.000 10.000-4,-6.000 9.000-5,-6.000 6.000-4,-2.000 3.000 0,-3.000 3.000-2,-3.000 4.000-1,-4.000 8.000-1,-3.000 17.000-2,-3.000 15.000-1,-2.000 16.000-1,-3.000 9.000-1,1.000 3.000 2,-1.000 3.000 0,1.000 4.000 2,1.000 4.000 1,3.000 6.000 0,3.000 7.000 0,4.000 6.000 1,4.000 6.000 0,6.000 6.000-1,7.000 7.000 1,6.000 6.000 1,4.000 6.000-1,4.000 6.000 0,3.000 7.000 0,3.000 6.000 1,3.000-2.000-1,3.000-9.000 1,3.000-10.000-1,4.000-8.000 1,7.000-11.000-2,13.000-8.000-1,12.000-10.000-1,13.000-9.000-3,10.000-10.000-3,10.000-9.000-4,10.000-10.000-6,9.000-8.000-6,9.000-11.000-4,9.000-8.000-6,10.000-10.000-6,10.000-9.000-5,-3.000-9.000-2,-11.000-5.000 1,-14.000-7.000 1,-11.000-5.000 1,-11.000-4.000 0,-5.000 0.000 0,-7.000 0.000-1,-5.000 0.000 0</inkml:trace>
</inkml:ink>
</file>

<file path=ppt/ink/ink7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10:34"/>
    </inkml:context>
    <inkml:brush xml:id="br0">
      <inkml:brushProperty name="width" value="0.0471938624978065" units="cm"/>
      <inkml:brushProperty name="height" value="0.0471938624978065" units="cm"/>
      <inkml:brushProperty name="color" value="#f2395b"/>
      <inkml:brushProperty name="ignorePressure" value="0"/>
    </inkml:brush>
  </inkml:definitions>
  <inkml:trace contextRef="#ctx0" brushRef="#br0">38350.000 43800.000 466,'-16.000'-40.000'51,"19.000"23.000"-2,19.000 22.000-3,19.000 22.000-1,10.000 7.000-5,4.000-6.000-6,3.000-6.000-6,3.000-6.000-7,-8.000 2.000-4,-19.000 14.000-2,-18.000 11.000-2,-19.000 14.000-4,-8.000 5.000 2,3.000 1.000 3,3.000-1.000 2,4.000 1.000 5,1.000-4.000-1,0.000-6.000-2,0.000-6.000-3,0.000-6.000-2,0.000-1.000-3,0.000 7.000-1,0.000 6.000-1,0.000 7.000-2,0.000 2.000-2,0.000 1.000-3,0.000-1.000-5,0.000 1.000-2,0.000-1.000-2,0.000 1.000 1,0.000-1.000 0,0.000 1.000 1,0.000-4.000-7,0.000-6.000-15,0.000-6.000-14,0.000-6.000-14,-7.000-6.000-8,-11.000-2.000 1,-14.000-3.000 0,-11.000-3.000 1,-7.000-6.000 5,0.000-5.000 11,0.000-7.000 11,0.000-5.000 11,1.000-4.000 10,4.000 0.000 8,3.000 0.000 9,3.000 0.000 8,3.000 1.000 6,3.000 4.000 5,3.000 3.000 3,4.000 3.000 4,11.000-2.000 5,23.000-6.000 8,22.000-6.000 7,22.000-6.000 8,12.000-4.000-2,3.000 1.000-9,3.000-1.000-10,4.000 1.000-10,-3.000 1.000-6,-5.000 3.000-3,-7.000 3.000-2,-5.000 4.000-4,0.000 1.000-8,10.000 0.000-14,10.000 0.000-14,9.000 0.000-13,-2.000 0.000-4,-12.000 0.000 9,-13.000 0.000 7,-12.000 0.000 7</inkml:trace>
</inkml:ink>
</file>

<file path=ppt/ink/ink7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10:35"/>
    </inkml:context>
    <inkml:brush xml:id="br0">
      <inkml:brushProperty name="width" value="0.0382576212286949" units="cm"/>
      <inkml:brushProperty name="height" value="0.0382576212286949" units="cm"/>
      <inkml:brushProperty name="color" value="#f2395b"/>
      <inkml:brushProperty name="ignorePressure" value="0"/>
    </inkml:brush>
  </inkml:definitions>
  <inkml:trace contextRef="#ctx0" brushRef="#br0">39850.000 45050.000 575,'-2.000'-47.000'5,"-3.000"6.000"13,-3.000 7.000 10,-2.000 6.000 12,2.000 6.000 5,9.000 6.000-3,10.000 7.000-2,10.000 6.000-2,5.000 3.000-4,4.000 0.000-5,3.000 0.000-5,3.000 0.000-5,-2.000 9.000-3,-6.000 19.000-2,-6.000 19.000-2,-6.000 19.000-1,-12.000 7.000-3,-15.000-3.000-7,-15.000-3.000-4,-16.000-2.000-6,-7.000-3.000-4,4.000 1.000 1,3.000-1.000-1,3.000 1.000-1,1.000-4.000 1,1.000-6.000 2,-1.000-6.000 2,1.000-6.000 2,5.000-4.000 4,14.000 1.000 6,11.000-1.000 7,14.000 1.000 6,11.000-6.000 2,14.000-8.000-4,11.000-10.000-3,14.000-9.000-3,5.000-9.000-10,1.000-5.000-13,-1.000-7.000-14,1.000-5.000-14,-4.000-3.000-5,-6.000 4.000 4,-6.000 3.000 5,-6.000 3.000 5</inkml:trace>
</inkml:ink>
</file>

<file path=ppt/ink/ink7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10:35"/>
    </inkml:context>
    <inkml:brush xml:id="br0">
      <inkml:brushProperty name="width" value="0.0365973860025406" units="cm"/>
      <inkml:brushProperty name="height" value="0.0365973860025406" units="cm"/>
      <inkml:brushProperty name="color" value="#f2395b"/>
      <inkml:brushProperty name="ignorePressure" value="0"/>
    </inkml:brush>
  </inkml:definitions>
  <inkml:trace contextRef="#ctx0" brushRef="#br0">41750.000 44500.000 601,'-19.000'-21.000'69,"13.000"10.000"8,12.000 10.000 8,13.000 9.000 6,6.000 6.000-24,0.000 3.000-57,0.000 3.000-57,0.000 4.000-56</inkml:trace>
</inkml:ink>
</file>

<file path=ppt/ink/ink7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10:36"/>
    </inkml:context>
    <inkml:brush xml:id="br0">
      <inkml:brushProperty name="width" value="0.0497771091759205" units="cm"/>
      <inkml:brushProperty name="height" value="0.0497771091759205" units="cm"/>
      <inkml:brushProperty name="color" value="#f2395b"/>
      <inkml:brushProperty name="ignorePressure" value="0"/>
    </inkml:brush>
  </inkml:definitions>
  <inkml:trace contextRef="#ctx0" brushRef="#br0">44850.000 43000.000 441,'0.000'-69.000'49,"0.000"13.000"-7,0.000 12.000-4,0.000 13.000-5,0.000 4.000-6,0.000-3.000-5,0.000-3.000-6,0.000-2.000-5,-2.000-1.000-1,-3.000 3.000 0,-3.000 3.000 3,-2.000 4.000 1,-8.000 2.000 1,-8.000 4.000 0,-10.000 3.000 1,-9.000 3.000 1,-5.000 3.000 0,0.000 3.000 0,0.000 3.000-1,0.000 4.000 0,0.000 5.000-1,0.000 10.000-1,0.000 10.000-3,0.000 9.000 0,0.000 7.000-2,0.000 7.000 1,0.000 6.000 1,0.000 7.000 0,0.000 7.000-1,0.000 9.000-1,0.000 10.000-1,0.000 10.000-1,1.000 5.000-2,4.000 4.000 0,3.000 3.000-2,3.000 3.000 0,3.000 4.000-1,3.000 7.000-2,3.000 6.000 0,4.000 7.000-1,4.000-1.000 0,6.000-6.000-2,7.000-6.000-1,6.000-6.000-1,7.000-10.000-1,10.000-12.000-2,10.000-13.000-1,9.000-12.000-1,7.000-10.000-3,7.000-6.000-2,6.000-6.000-3,7.000-6.000-2,7.000-7.000-3,9.000-6.000-4,10.000-6.000-3,10.000-6.000-3,8.000-9.000-3,10.000-8.000-1,10.000-10.000-3,9.000-9.000-1,-8.000-5.000 2,-25.000 0.000 8,-25.000 0.000 6,-25.000 0.000 8,-11.000 1.000 1,3.000 4.000-3,3.000 3.000-4,4.000 3.000-5</inkml:trace>
</inkml:ink>
</file>

<file path=ppt/ink/ink7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10:36"/>
    </inkml:context>
    <inkml:brush xml:id="br0">
      <inkml:brushProperty name="width" value="0.0484061948955059" units="cm"/>
      <inkml:brushProperty name="height" value="0.0484061948955059" units="cm"/>
      <inkml:brushProperty name="color" value="#f2395b"/>
      <inkml:brushProperty name="ignorePressure" value="0"/>
    </inkml:brush>
  </inkml:definitions>
  <inkml:trace contextRef="#ctx0" brushRef="#br0">45950.000 43700.000 454,'-24.000'-24.000'5,"4.000"4.000"12,3.000 3.000 10,3.000 3.000 11,10.000 1.000 2,20.000 1.000-5,18.000-1.000-6,20.000 1.000-6,10.000 1.000-5,3.000 3.000-5,3.000 3.000-4,4.000 4.000-5,-4.000 4.000-3,-9.000 6.000-1,-10.000 7.000 0,-8.000 6.000-2,-12.000 9.000 4,-12.000 13.000 8,-13.000 12.000 7,-12.000 13.000 8,-7.000 4.000 4,1.000-3.000-2,-1.000-3.000-1,1.000-2.000-1,1.000-5.000-2,3.000-2.000-3,3.000-3.000-2,4.000-3.000-3,1.000-1.000-2,0.000 4.000-1,0.000 3.000-1,0.000 3.000-1,0.000-1.000-4,0.000-2.000-7,0.000-3.000-6,0.000-3.000-6,0.000-4.000-6,0.000-3.000-4,0.000-3.000-6,0.000-2.000-4,0.000-3.000-4,0.000 1.000-6,0.000-1.000-5,0.000 1.000-4,-4.000-1.000-1,-5.000 1.000 5,-7.000-1.000 4,-5.000 1.000 6,-6.000-3.000 4,-3.000-2.000 4,-3.000-3.000 4,-2.000-3.000 5,-5.000-4.000 4,-2.000-3.000 4,-3.000-3.000 3,-3.000-2.000 4,-2.000-3.000 4,0.000 1.000 1,0.000-1.000 3,0.000 1.000 3,3.000-1.000 0,6.000 1.000-2,7.000-1.000-1,6.000 1.000-2,10.000-3.000 10,17.000-2.000 23,15.000-3.000 22,16.000-3.000 23,13.000-4.000 2,14.000-3.000-15,11.000-3.000-17,14.000-2.000-16,8.000-1.000-12,7.000 3.000-7,6.000 3.000-8,7.000 4.000-7,-4.000 1.000-7,-12.000 0.000-7,-13.000 0.000-8,-12.000 0.000-8,-9.000 0.000-7,-2.000 0.000-7,-3.000 0.000-6,-3.000 0.000-6</inkml:trace>
</inkml:ink>
</file>

<file path=ppt/ink/ink7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10:37"/>
    </inkml:context>
    <inkml:brush xml:id="br0">
      <inkml:brushProperty name="width" value="0.0332781039178371" units="cm"/>
      <inkml:brushProperty name="height" value="0.0332781039178371" units="cm"/>
      <inkml:brushProperty name="color" value="#f2395b"/>
      <inkml:brushProperty name="ignorePressure" value="0"/>
    </inkml:brush>
  </inkml:definitions>
  <inkml:trace contextRef="#ctx0" brushRef="#br0">47600.000 43550.000 661,'96.000'0.000'140,"-5.000"0.000"-38,-7.000 0.000-37,-5.000 0.000-38,-6.000 0.000-23,-3.000 0.000-5,-3.000 0.000-8,-2.000 0.000-6,-8.000-2.000-3,-8.000-3.000 3,-10.000-3.000 3,-9.000-2.000 3</inkml:trace>
</inkml:ink>
</file>

<file path=ppt/ink/ink7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10:38"/>
    </inkml:context>
    <inkml:brush xml:id="br0">
      <inkml:brushProperty name="width" value="0.0308896750211716" units="cm"/>
      <inkml:brushProperty name="height" value="0.0308896750211716" units="cm"/>
      <inkml:brushProperty name="color" value="#f2395b"/>
      <inkml:brushProperty name="ignorePressure" value="0"/>
    </inkml:brush>
  </inkml:definitions>
  <inkml:trace contextRef="#ctx0" brushRef="#br0">44850.000 39500.000 712,'160.000'0.000'92,"-27.000"0.000"-21,-28.000 0.000-22,-28.000 0.000-21,-7.000 0.000-14,16.000 0.000-2,15.000 0.000-3,17.000 0.000-3,8.000 0.000-2,4.000 0.000-2,3.000 0.000-2,3.000 0.000-1,3.000 0.000-1,3.000 0.000 1,3.000 0.000 0,4.000 0.000 1,8.000-5.000-1,17.000-9.000-1,15.000-10.000-2,16.000-8.000-2,10.000-8.000-1,7.000-2.000-3,6.000-3.000-1,7.000-3.000-3,2.000-2.000-1,1.000 0.000 0,-1.000 0.000 1,1.000 0.000-1,-6.000 3.000 1,-8.000 6.000 2,-10.000 7.000 2,-9.000 6.000 0,-10.000 6.000 2,-9.000 6.000-2,-10.000 7.000 1,-8.000 6.000-2,-14.000 6.000-1,-15.000 6.000-4,-15.000 7.000-3,-16.000 6.000-5,-18.000 1.000-1,-18.000-3.000 0,-19.000-3.000-2,-18.000-2.000 0</inkml:trace>
</inkml:ink>
</file>

<file path=ppt/ink/ink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2:23"/>
    </inkml:context>
    <inkml:brush xml:id="br0">
      <inkml:brushProperty name="width" value="0.0400160662829876" units="cm"/>
      <inkml:brushProperty name="height" value="0.0400160662829876" units="cm"/>
      <inkml:brushProperty name="color" value="#000000"/>
      <inkml:brushProperty name="ignorePressure" value="0"/>
    </inkml:brush>
  </inkml:definitions>
  <inkml:trace contextRef="#ctx0" brushRef="#br0">67900.000 37900.000 549,'98.000'57.000'5,"-3.000"17.000"10,-3.000 15.000 9,-2.000 16.000 11,-3.000 2.000 3,1.000-8.000-1,-1.000-10.000-2,1.000-9.000-2,-3.000-10.000-1,-2.000-9.000-1,-3.000-10.000 1,-3.000-8.000 0,-6.000-9.000-2,-5.000-6.000-4,-7.000-6.000-2,-5.000-6.000-4,-17.000-7.000-18,-24.000-6.000-37,-26.000-6.000-36,-24.000-6.000-35</inkml:trace>
</inkml:ink>
</file>

<file path=ppt/ink/ink7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10:42"/>
    </inkml:context>
    <inkml:brush xml:id="br0">
      <inkml:brushProperty name="width" value="0.057073961943388" units="cm"/>
      <inkml:brushProperty name="height" value="0.057073961943388" units="cm"/>
      <inkml:brushProperty name="color" value="#00bff3"/>
      <inkml:brushProperty name="ignorePressure" value="0"/>
    </inkml:brush>
  </inkml:definitions>
  <inkml:trace contextRef="#ctx0" brushRef="#br0">38150.000 42500.000 385,'-47.000'-8.000'160,"6.000"-16.000"-35,7.000-15.000-35,6.000-15.000-36,-1.000-9.000-20,-5.000 1.000-7,-7.000-1.000-5,-5.000 1.000-5,-3.000 4.000-5,4.000 9.000-1,3.000 10.000-2,3.000 10.000-1,-1.000 5.000-2,-2.000 4.000-2,-3.000 3.000-2,-3.000 3.000-3,-6.000 3.000 1,-5.000 3.000 1,-7.000 3.000 1,-5.000 4.000 3,0.000 5.000-1,10.000 10.000 0,10.000 10.000 0,9.000 9.000-2,4.000 6.000 0,1.000 3.000 0,-1.000 3.000 0,1.000 4.000 0,1.000 1.000 0,3.000 0.000-1,3.000 0.000-1,4.000 0.000 0,-1.000 0.000 0,-3.000 0.000-1,-3.000 0.000-1,-2.000 0.000-1,-1.000 0.000 0,3.000 0.000 2,3.000 0.000-1,4.000 0.000 2,1.000 1.000 0,0.000 4.000-1,0.000 3.000 1,0.000 3.000-1,0.000 3.000 1,0.000 3.000 1,0.000 3.000 0,0.000 4.000 2,1.000 1.000-1,4.000 0.000 1,3.000 0.000-2,3.000 0.000 1,3.000-2.000-1,3.000-3.000 0,3.000-3.000-1,4.000-2.000 0,1.000-1.000 1,0.000 3.000-2,0.000 3.000 1,0.000 4.000-1,0.000 1.000 1,0.000 0.000-1,0.000 0.000-1,0.000 0.000 1,0.000-2.000-1,0.000-3.000-1,0.000-3.000 0,0.000-2.000-1,0.000-5.000-1,0.000-2.000 0,0.000-3.000 1,0.000-3.000 0,6.000-2.000 0,13.000 0.000 0,12.000 0.000-1,13.000 0.000-1,9.000-7.000-1,6.000-11.000 0,7.000-14.000-1,6.000-11.000-1,6.000-11.000-3,6.000-5.000-3,7.000-7.000-3,6.000-5.000-4,3.000-3.000-3,0.000 4.000-3,0.000 3.000-1,0.000 3.000-4,-4.000 4.000-1,-5.000 7.000-3,-7.000 6.000-2,-5.000 7.000-3</inkml:trace>
</inkml:ink>
</file>

<file path=ppt/ink/ink7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10:42"/>
    </inkml:context>
    <inkml:brush xml:id="br0">
      <inkml:brushProperty name="width" value="0.0460375472903252" units="cm"/>
      <inkml:brushProperty name="height" value="0.0460375472903252" units="cm"/>
      <inkml:brushProperty name="color" value="#00bff3"/>
      <inkml:brushProperty name="ignorePressure" value="0"/>
    </inkml:brush>
  </inkml:definitions>
  <inkml:trace contextRef="#ctx0" brushRef="#br0">38400.000 43550.000 477,'-46.000'-2.000'1,"10.000"-3.000"1,10.000-3.000 2,9.000-2.000 1,2.000-1.000 1,-2.000 3.000 0,-3.000 3.000 0,-3.000 4.000 1,4.000 2.000 6,13.000 4.000 11,12.000 3.000 11,13.000 3.000 12,9.000-1.000 2,6.000-2.000-11,7.000-3.000-9,6.000-3.000-9,3.000-2.000-6,0.000 0.000-1,0.000 0.000-3,0.000 0.000-1,-2.000 0.000-3,-3.000 0.000-3,-3.000 0.000-2,-2.000 0.000-4,-6.000 4.000-3,-6.000 10.000-1,-6.000 10.000-2,-6.000 9.000-2,-6.000 4.000 3,-2.000 1.000 8,-3.000-1.000 8,-3.000 1.000 8,-4.000 2.000 5,-3.000 7.000 2,-3.000 6.000 1,-2.000 7.000 2,-3.000 4.000-2,1.000 3.000-2,-1.000 3.000-3,1.000 4.000-4,-1.000-1.000-3,1.000-3.000-6,-1.000-3.000-3,1.000-2.000-6,-1.000-3.000-5,1.000 1.000-4,-1.000-1.000-5,1.000 1.000-6,1.000-3.000-4,3.000-2.000-7,3.000-3.000-5,4.000-3.000-5,-1.000-2.000-1,-3.000 0.000 5,-3.000 0.000 4,-2.000 0.000 5,-3.000-2.000 1,1.000-3.000-2,-1.000-3.000-2,1.000-2.000-2,-1.000-6.000 2,1.000-6.000 5,-1.000-6.000 6,1.000-6.000 5</inkml:trace>
</inkml:ink>
</file>

<file path=ppt/ink/ink7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10:43"/>
    </inkml:context>
    <inkml:brush xml:id="br0">
      <inkml:brushProperty name="width" value="0.0367336310446262" units="cm"/>
      <inkml:brushProperty name="height" value="0.0367336310446262" units="cm"/>
      <inkml:brushProperty name="color" value="#00bff3"/>
      <inkml:brushProperty name="ignorePressure" value="0"/>
    </inkml:brush>
  </inkml:definitions>
  <inkml:trace contextRef="#ctx0" brushRef="#br0">38100.000 45550.000 598,'-69.000'-2.000'5,"13.000"-3.000"10,12.000-3.000 9,13.000-2.000 10,10.000-5.000 6,10.000-2.000 3,10.000-3.000 3,9.000-3.000 2,13.000-2.000-2,20.000 0.000-10,18.000 0.000-9,20.000 0.000-10,10.000 0.000-6,3.000 0.000-4,3.000 0.000-5,4.000 0.000-3,-1.000 3.000-8,-3.000 6.000-8,-3.000 7.000-8,-2.000 6.000-9,-6.000 3.000-3,-6.000 0.000 4,-6.000 0.000 4,-6.000 0.000 4,-9.000 1.000-2,-8.000 4.000-9,-10.000 3.000-9,-9.000 3.000-9</inkml:trace>
</inkml:ink>
</file>

<file path=ppt/ink/ink7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10:43"/>
    </inkml:context>
    <inkml:brush xml:id="br0">
      <inkml:brushProperty name="width" value="0.0420119576156139" units="cm"/>
      <inkml:brushProperty name="height" value="0.0420119576156139" units="cm"/>
      <inkml:brushProperty name="color" value="#00bff3"/>
      <inkml:brushProperty name="ignorePressure" value="0"/>
    </inkml:brush>
  </inkml:definitions>
  <inkml:trace contextRef="#ctx0" brushRef="#br0">39650.000 44900.000 523,'-18.000'-44.000'9,"17.000"13.000"17,15.000 12.000 17,16.000 13.000 18,5.000 9.000 3,-2.000 6.000-10,-3.000 7.000-11,-3.000 6.000-10,-1.000 6.000-6,4.000 6.000-3,3.000 7.000-3,3.000 6.000-2,-4.000 4.000-2,-8.000 4.000-4,-10.000 3.000-2,-9.000 3.000-4,-9.000 1.000-3,-5.000 1.000-4,-7.000-1.000-4,-5.000 1.000-5,-8.000-1.000-3,-5.000 1.000-3,-7.000-1.000-3,-5.000 1.000-3,-4.000-6.000-1,0.000-8.000 2,0.000-10.000 1,0.000-9.000 1,1.000-7.000 2,4.000-3.000 3,3.000-3.000 3,3.000-2.000 3,14.000-3.000 6,25.000 1.000 11,25.000-1.000 9,25.000 1.000 11,17.000-6.000 0,9.000-8.000-11,10.000-10.000-9,10.000-9.000-10,4.000-4.000-9,0.000 4.000-7,0.000 3.000-7,0.000 3.000-7,-4.000 1.000-2,-5.000 1.000 1,-7.000-1.000 3,-5.000 1.000 2,-11.000-1.000-2,-11.000 1.000-8,-14.000-1.000-7,-11.000 1.000-8</inkml:trace>
</inkml:ink>
</file>

<file path=ppt/ink/ink7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10:43"/>
    </inkml:context>
    <inkml:brush xml:id="br0">
      <inkml:brushProperty name="width" value="0.0420786179602146" units="cm"/>
      <inkml:brushProperty name="height" value="0.0420786179602146" units="cm"/>
      <inkml:brushProperty name="color" value="#00bff3"/>
      <inkml:brushProperty name="ignorePressure" value="0"/>
    </inkml:brush>
  </inkml:definitions>
  <inkml:trace contextRef="#ctx0" brushRef="#br0">41700.000 44750.000 522,'-47.000'-68.000'6,"6.000"17.000"11,7.000 15.000 11,6.000 16.000 12,10.000 10.000 7,17.000 7.000 4,15.000 6.000 3,16.000 7.000 5,7.000 4.000-3,1.000 3.000-10,-1.000 3.000-10,1.000 4.000-11,-3.000 1.000-13,-2.000 0.000-17,-3.000 0.000-17,-3.000 0.000-17</inkml:trace>
</inkml:ink>
</file>

<file path=ppt/ink/ink7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10:44"/>
    </inkml:context>
    <inkml:brush xml:id="br0">
      <inkml:brushProperty name="width" value="0.0566055402159691" units="cm"/>
      <inkml:brushProperty name="height" value="0.0566055402159691" units="cm"/>
      <inkml:brushProperty name="color" value="#00bff3"/>
      <inkml:brushProperty name="ignorePressure" value="0"/>
    </inkml:brush>
  </inkml:definitions>
  <inkml:trace contextRef="#ctx0" brushRef="#br0">45350.000 42800.000 388,'-24.000'-25.000'4,"4.000"0.000"9,3.000 0.000 8,3.000 0.000 8,3.000-5.000 5,3.000-9.000-2,3.000-10.000-1,4.000-8.000 0,2.000-3.000-3,4.000 7.000-4,3.000 6.000-4,3.000 7.000-4,-1.000 0.000-2,-2.000-2.000 0,-3.000-3.000-1,-3.000-3.000 0,-6.000 1.000-1,-5.000 6.000 0,-7.000 7.000 1,-5.000 6.000-1,-6.000 6.000 0,-3.000 6.000 0,-3.000 7.000-1,-2.000 6.000 0,-5.000 3.000-2,-2.000 0.000-1,-3.000 0.000 0,-3.000 0.000-2,-4.000 7.000-1,-3.000 17.000 2,-3.000 15.000 1,-2.000 16.000 0,-3.000 12.000 0,1.000 9.000 0,-1.000 10.000-1,1.000 10.000-2,-3.000 4.000 0,-2.000 0.000 1,-3.000 0.000-1,-3.000 0.000 0,-1.000 3.000-1,4.000 6.000 1,3.000 7.000-1,3.000 6.000 0,4.000 1.000 0,7.000-3.000 1,6.000-3.000 0,7.000-2.000 1,5.000-5.000 0,7.000-2.000 0,6.000-3.000-1,7.000-3.000 0,4.000-6.000-1,3.000-5.000-1,3.000-7.000 0,4.000-5.000-1,13.000-6.000-2,26.000-3.000-6,24.000-3.000-5,26.000-2.000-6,12.000-11.000-1,0.000-15.000 3,0.000-15.000 1,0.000-16.000 3,1.000-8.000-2,4.000 0.000-4,3.000 0.000-6,3.000 0.000-4,1.000-2.000-6,1.000-3.000-7,-1.000-3.000-7,1.000-2.000-6,-12.000-3.000-3,-21.000 1.000 2,-22.000-1.000 2,-22.000 1.000 2</inkml:trace>
</inkml:ink>
</file>

<file path=ppt/ink/ink7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10:45"/>
    </inkml:context>
    <inkml:brush xml:id="br0">
      <inkml:brushProperty name="width" value="0.0569240190088749" units="cm"/>
      <inkml:brushProperty name="height" value="0.0569240190088749" units="cm"/>
      <inkml:brushProperty name="color" value="#00bff3"/>
      <inkml:brushProperty name="ignorePressure" value="0"/>
    </inkml:brush>
  </inkml:definitions>
  <inkml:trace contextRef="#ctx0" brushRef="#br0">46150.000 43550.000 386,'-38.000'-44.000'26,"26.000"13.000"12,24.000 12.000 11,26.000 13.000 12,13.000 6.000-1,4.000 0.000-11,3.000 0.000-13,3.000 0.000-12,-1.000 0.000-6,-2.000 0.000-2,-3.000 0.000-2,-3.000 0.000-1,-6.000 4.000-9,-5.000 10.000-13,-7.000 10.000-15,-5.000 9.000-13,-11.000 6.000-2,-11.000 3.000 14,-14.000 3.000 12,-11.000 4.000 12,-7.000 1.000 11,0.000 0.000 7,0.000 0.000 9,0.000 0.000 8,0.000 3.000 1,0.000 6.000-3,0.000 7.000-4,0.000 6.000-3,1.000 1.000-4,4.000-3.000-2,3.000-3.000-2,3.000-2.000-2,3.000-5.000-1,3.000-2.000-1,3.000-3.000-1,4.000-3.000 0,1.000-2.000-3,0.000 0.000-2,0.000 0.000-2,0.000 0.000-3,0.000 3.000-10,0.000 6.000-21,0.000 7.000-20,0.000 6.000-19,-4.000-1.000-8,-5.000-5.000 6,-7.000-7.000 5,-5.000-5.000 6,-3.000-8.000 7,4.000-5.000 6,3.000-7.000 8,3.000-5.000 7,-2.000-6.000 5,-6.000-3.000 4,-6.000-3.000 4,-6.000-2.000 4,-6.000-3.000 4,-2.000 1.000 3,-3.000-1.000 3,-3.000 1.000 3,-1.000-1.000 4,4.000 1.000 2,3.000-1.000 2,3.000 1.000 3,3.000-3.000 1,3.000-2.000 1,3.000-3.000 0,4.000-3.000 0,10.000-6.000 8,19.000-5.000 13,19.000-7.000 14,19.000-5.000 13,12.000-3.000 1,6.000 4.000-15,7.000 3.000-13,6.000 3.000-14,4.000 3.000-7,4.000 3.000 0,3.000 3.000-1,3.000 4.000-1,3.000 1.000-10,3.000 0.000-19,3.000 0.000-20,4.000 0.000-19</inkml:trace>
</inkml:ink>
</file>

<file path=ppt/ink/ink7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10:45"/>
    </inkml:context>
    <inkml:brush xml:id="br0">
      <inkml:brushProperty name="width" value="0.0377452559769154" units="cm"/>
      <inkml:brushProperty name="height" value="0.0377452559769154" units="cm"/>
      <inkml:brushProperty name="color" value="#00bff3"/>
      <inkml:brushProperty name="ignorePressure" value="0"/>
    </inkml:brush>
  </inkml:definitions>
  <inkml:trace contextRef="#ctx0" brushRef="#br0">47800.000 43550.000 582,'3.000'-68.000'35,"6.000"17.000"5,7.000 15.000 4,6.000 16.000 5,6.000 9.000-2,6.000 3.000-5,7.000 3.000-6,6.000 4.000-7,6.000 2.000-4,6.000 4.000-4,7.000 3.000-2,6.000 3.000-4,4.000-1.000-4,4.000-2.000-6,3.000-3.000-7,3.000-3.000-5,-2.000-2.000-8,-6.000 0.000-11,-6.000 0.000-10,-6.000 0.000-9</inkml:trace>
</inkml:ink>
</file>

<file path=ppt/ink/ink7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10:48"/>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72925.000 22750.000 333,'157.000'63.000'167,"51.000"46.000"-1,50.000 47.000 1,49.000 47.000 0</inkml:trace>
</inkml:ink>
</file>

<file path=ppt/ink/ink7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10:52"/>
    </inkml:context>
    <inkml:brush xml:id="br0">
      <inkml:brushProperty name="width" value="0.0391831137239933" units="cm"/>
      <inkml:brushProperty name="height" value="0.0391831137239933" units="cm"/>
      <inkml:brushProperty name="color" value="#f2395b"/>
      <inkml:brushProperty name="ignorePressure" value="0"/>
    </inkml:brush>
  </inkml:definitions>
  <inkml:trace contextRef="#ctx0" brushRef="#br0">22550.000 26350.000 561,'0.000'-47.000'1,"0.000"6.000"4,0.000 7.000 2,0.000 6.000 3,3.000 10.000 7,6.000 17.000 10,7.000 15.000 11,6.000 16.000 10,6.000 15.000 1,6.000 16.000-8,7.000 15.000-7,6.000 17.000-9,-2.000 13.000-4,-9.000 13.000-2,-10.000 12.000-2,-8.000 13.000-1,-6.000 6.000-3,1.000 0.000-2,-1.000 0.000-3,1.000 0.000-2,-4.000 1.000-1,-6.000 4.000 0,-6.000 3.000 0,-6.000 3.000 0,-9.000 4.000-1,-8.000 7.000-2,-10.000 6.000-4,-9.000 7.000-1,-5.000 2.000-5,0.000 1.000-5,0.000-1.000-6,0.000 1.000-6,3.000-9.000-2,6.000-15.000 1,7.000-15.000 0,6.000-16.000 0,3.000-15.000 0,0.000-11.000-2,0.000-14.000-1,0.000-11.000-2</inkml:trace>
</inkml:ink>
</file>

<file path=ppt/ink/ink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2:28"/>
    </inkml:context>
    <inkml:brush xml:id="br0">
      <inkml:brushProperty name="width" value="0.0276780854910612" units="cm"/>
      <inkml:brushProperty name="height" value="0.0276780854910612" units="cm"/>
      <inkml:brushProperty name="color" value="#000000"/>
      <inkml:brushProperty name="ignorePressure" value="0"/>
    </inkml:brush>
  </inkml:definitions>
  <inkml:trace contextRef="#ctx0" brushRef="#br0">71500.000 33550.000 794,'157.000'-22.000'5,"-33.000"6.000"11,-35.000 7.000 9,-34.000 6.000 10,-12.000 4.000 2,14.000 4.000-6,11.000 3.000-7,14.000 3.000-6,-1.000 7.000-7,-12.000 14.000-8,-13.000 11.000-7,-12.000 14.000-7,-15.000 14.000-9,-15.000 20.000-10,-15.000 18.000-8,-16.000 20.000-9,-8.000-4.000-1,0.000-25.000 8,0.000-25.000 9,0.000-25.000 7,0.000-15.000 5,0.000-2.000 2,0.000-3.000 2,0.000-3.000 1</inkml:trace>
</inkml:ink>
</file>

<file path=ppt/ink/ink7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10:52"/>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21900.000 29150.000 999,'-19.000'-24.000'-47,"13.000"4.000"4,12.000 3.000 7,13.000 3.000 5</inkml:trace>
</inkml:ink>
</file>

<file path=ppt/ink/ink7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10:54"/>
    </inkml:context>
    <inkml:brush xml:id="br0">
      <inkml:brushProperty name="width" value="0.0359167903661728" units="cm"/>
      <inkml:brushProperty name="height" value="0.0359167903661728" units="cm"/>
      <inkml:brushProperty name="color" value="#f2395b"/>
      <inkml:brushProperty name="ignorePressure" value="0"/>
    </inkml:brush>
  </inkml:definitions>
  <inkml:trace contextRef="#ctx0" brushRef="#br0">21900.000 29150.000 612,'-22.000'-18.000'7,"6.000"17.000"15,7.000 15.000 14,6.000 16.000 14,7.000 13.000 4,10.000 14.000-8,10.000 11.000-8,9.000 14.000-9,1.000 8.000-5,-6.000 7.000-3,-6.000 6.000-4,-6.000 7.000-4,-6.000 5.000-3,-2.000 7.000-2,-3.000 6.000-2,-3.000 7.000-3,-2.000-3.000-1,0.000-8.000-1,0.000-10.000-1,0.000-9.000 0,-2.000-10.000-2,-3.000-9.000 0,-3.000-10.000-2,-2.000-8.000 0,3.000-9.000-1,14.000-6.000 1,11.000-6.000 1,14.000-6.000 1,11.000-10.000 0,14.000-12.000 1,11.000-13.000 1,14.000-12.000 0,10.000-13.000-1,9.000-12.000-2,10.000-13.000-2,10.000-12.000-2,8.000-19.000-4,10.000-25.000-6,10.000-25.000-6,9.000-25.000-5,2.000-15.000-5,-2.000-2.000-5,-3.000-3.000-4,-3.000-3.000-4,-15.000 15.000-1,-24.000 34.000 5,-26.000 35.000 4,-24.000 35.000 5</inkml:trace>
</inkml:ink>
</file>

<file path=ppt/ink/ink7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10:55"/>
    </inkml:context>
    <inkml:brush xml:id="br0">
      <inkml:brushProperty name="width" value="0.0352761037647724" units="cm"/>
      <inkml:brushProperty name="height" value="0.0352761037647724" units="cm"/>
      <inkml:brushProperty name="color" value="#f2395b"/>
      <inkml:brushProperty name="ignorePressure" value="0"/>
    </inkml:brush>
  </inkml:definitions>
  <inkml:trace contextRef="#ctx0" brushRef="#br0">44000.000 21600.000 623,'-47.000'23.000'72,"6.000"-3.000"-16,7.000-3.000-13,6.000-2.000-16,-1.000 2.000-7,-5.000 9.000-2,-7.000 10.000-2,-5.000 10.000-2,-12.000 11.000-2,-16.000 17.000 0,-15.000 15.000 0,-15.000 16.000-2,-11.000 4.000-1,-2.000-6.000-2,-3.000-6.000-3,-3.000-6.000-3,-2.000-6.000 0,0.000-2.000-2,0.000-3.000 0,0.000-3.000 0,7.000-7.000 0,17.000-9.000 0,15.000-10.000 1,16.000-8.000 0,12.000-9.000 2,9.000-6.000 2,10.000-6.000 1,10.000-6.000 3,16.000 1.000 0,26.000 9.000-2,24.000 10.000-1,26.000 10.000-1,16.000 0.000-2,10.000-5.000 0,10.000-7.000-1,9.000-5.000-1,2.000-3.000-1,-2.000 4.000 1,-3.000 3.000 1,-3.000 3.000 0,-4.000-1.000-3,-3.000-2.000-4,-3.000-3.000-4,-2.000-3.000-4,-5.000-4.000-5,-2.000-3.000-3,-3.000-3.000-3,-3.000-2.000-5,-4.000-5.000 0,-3.000-2.000 0,-3.000-3.000 1,-2.000-3.000 2,-6.000-2.000-2,-6.000 0.000-2,-6.000 0.000-4,-6.000 0.000-2</inkml:trace>
</inkml:ink>
</file>

<file path=ppt/ink/ink7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10:56"/>
    </inkml:context>
    <inkml:brush xml:id="br0">
      <inkml:brushProperty name="width" value="0.0332970172166824" units="cm"/>
      <inkml:brushProperty name="height" value="0.0332970172166824" units="cm"/>
      <inkml:brushProperty name="color" value="#f2395b"/>
      <inkml:brushProperty name="ignorePressure" value="0"/>
    </inkml:brush>
  </inkml:definitions>
  <inkml:trace contextRef="#ctx0" brushRef="#br0">43000.000 23200.000 660,'-41.000'-68.000'6,"19.000"17.000"13,19.000 15.000 12,19.000 16.000 13,16.000 9.000 2,17.000 3.000-8,15.000 3.000-8,16.000 4.000-8,12.000 1.000-5,9.000 0.000-2,10.000 0.000-4,10.000 0.000-1,10.000-2.000-3,13.000-3.000 1,12.000-3.000 0,13.000-2.000-1,12.000-3.000-1,13.000 1.000-2,12.000-1.000-2,13.000 1.000-2,12.000-1.000 0,13.000 1.000 1,12.000-1.000 1,13.000 1.000 2,13.000-3.000-2,17.000-2.000-6,15.000-3.000-5,16.000-3.000-5,9.000-1.000-4,3.000 4.000-2,3.000 3.000-4,4.000 3.000-3,-1.000 3.000-2,-3.000 3.000 0,-3.000 3.000 0,-2.000 4.000 0,-3.000 1.000 0,1.000 0.000-1,-1.000 0.000 0,1.000 0.000-1,-34.000 1.000 2,-65.000 4.000 4,-65.000 3.000 2,-66.000 3.000 4</inkml:trace>
</inkml:ink>
</file>

<file path=ppt/ink/ink7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11:06"/>
    </inkml:context>
    <inkml:brush xml:id="br0">
      <inkml:brushProperty name="width" value="0.0241397880017757" units="cm"/>
      <inkml:brushProperty name="height" value="0.0241397880017757" units="cm"/>
      <inkml:brushProperty name="color" value="#fed406"/>
      <inkml:brushProperty name="ignorePressure" value="0"/>
    </inkml:brush>
  </inkml:definitions>
  <inkml:trace contextRef="#ctx0" brushRef="#br0">74650.000 30850.000 911,'21.000'-69.000'65,"-5.000"13.000"-41,-7.000 12.000-41,-5.000 13.000-41</inkml:trace>
</inkml:ink>
</file>

<file path=ppt/ink/ink7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11:07"/>
    </inkml:context>
    <inkml:brush xml:id="br0">
      <inkml:brushProperty name="width" value="0.0435099266469479" units="cm"/>
      <inkml:brushProperty name="height" value="0.0435099266469479" units="cm"/>
      <inkml:brushProperty name="color" value="#fed406"/>
      <inkml:brushProperty name="ignorePressure" value="0"/>
    </inkml:brush>
  </inkml:definitions>
  <inkml:trace contextRef="#ctx0" brushRef="#br0">43750.000 33700.000 505,'0.000'-41.000'35,"0.000"19.000"-3,0.000 19.000-1,0.000 19.000-3,3.000 18.000 0,6.000 19.000 0,7.000 19.000 0,6.000 19.000 1,4.000 10.000 0,4.000 4.000-3,3.000 3.000-2,3.000 3.000-1,-1.000 4.000-3,-2.000 7.000-1,-3.000 6.000-3,-3.000 7.000-1,-4.000 11.000-2,-3.000 20.000-1,-3.000 18.000-1,-2.000 20.000-1,-5.000 6.000-2,-2.000-2.000 1,-3.000-3.000-2,-3.000-3.000 0,-2.000-9.000-2,0.000-11.000-4,0.000-14.000-3,0.000-11.000-5,-4.000-12.000-5,-5.000-9.000-9,-7.000-10.000-8,-5.000-8.000-8,-3.000-12.000-3,4.000-12.000 2,3.000-13.000 3,3.000-12.000 2,-1.000-16.000-3,-2.000-19.000-6,-3.000-18.000-8,-3.000-19.000-6</inkml:trace>
</inkml:ink>
</file>

<file path=ppt/ink/ink7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11:08"/>
    </inkml:context>
    <inkml:brush xml:id="br0">
      <inkml:brushProperty name="width" value="0.0428159013390541" units="cm"/>
      <inkml:brushProperty name="height" value="0.0428159013390541" units="cm"/>
      <inkml:brushProperty name="color" value="#fed406"/>
      <inkml:brushProperty name="ignorePressure" value="0"/>
    </inkml:brush>
  </inkml:definitions>
  <inkml:trace contextRef="#ctx0" brushRef="#br0">43450.000 36850.000 513,'-43.000'-58.000'51,"17.000"34.000"-2,15.000 35.000 0,16.000 35.000 0,9.000 21.000-4,3.000 9.000-6,3.000 10.000-7,4.000 10.000-7,-1.000 5.000-3,-3.000 4.000-1,-3.000 3.000-1,-2.000 3.000 0,-5.000-1.000-3,-2.000-2.000-3,-3.000-3.000-3,-3.000-3.000-2,-1.000-2.000-4,4.000 0.000 0,3.000 0.000-3,3.000 0.000-1,-1.000-8.000-1,-2.000-16.000-3,-3.000-15.000-3,-3.000-15.000-1,4.000-18.000-2,13.000-19.000 1,12.000-18.000-1,13.000-19.000 1,20.000-40.000-3,28.000-58.000-2,28.000-60.000-3,29.000-59.000-4,21.000-35.000-3,16.000-9.000-6,15.000-10.000-4,17.000-8.000-6,-6.000 14.000 1,-24.000 42.000 5,-26.000 40.000 6,-24.000 41.000 5,-21.000 29.000-1,-16.000 19.000-5,-15.000 19.000-7,-15.000 19.000-5</inkml:trace>
</inkml:ink>
</file>

<file path=ppt/ink/ink7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11:09"/>
    </inkml:context>
    <inkml:brush xml:id="br0">
      <inkml:brushProperty name="width" value="0.0408600606024265" units="cm"/>
      <inkml:brushProperty name="height" value="0.0408600606024265" units="cm"/>
      <inkml:brushProperty name="color" value="#fed406"/>
      <inkml:brushProperty name="ignorePressure" value="0"/>
    </inkml:brush>
  </inkml:definitions>
  <inkml:trace contextRef="#ctx0" brushRef="#br0">50150.000 41100.000 538,'-24.000'-68.000'0,"4.000"17.000"0,3.000 15.000 0,3.000 16.000 0,6.000 16.000 7,9.000 20.000 15,10.000 18.000 15,10.000 20.000 15,7.000 17.000 3,6.000 20.000-7,7.000 18.000-6,6.000 20.000-7,-1.000 8.000-6,-5.000 1.000-2,-7.000-1.000-5,-5.000 1.000-2,-4.000-1.000-3,0.000 1.000-3,0.000-1.000-1,0.000 1.000-3,-4.000 2.000-2,-5.000 7.000-5,-7.000 6.000-3,-5.000 7.000-3,-6.000 5.000-2,-3.000 7.000 0,-3.000 6.000 2,-2.000 7.000 1,-5.000-4.000-3,-2.000-12.000-8,-3.000-13.000-7,-3.000-12.000-8,-1.000-15.000-5,4.000-15.000-2,3.000-15.000-4,3.000-16.000-2,-1.000-16.000-1,-2.000-16.000 1,-3.000-15.000 1,-3.000-15.000 2,-1.000-9.000 2,4.000 1.000 3,3.000-1.000 4,3.000 1.000 3</inkml:trace>
</inkml:ink>
</file>

<file path=ppt/ink/ink7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11:09"/>
    </inkml:context>
    <inkml:brush xml:id="br0">
      <inkml:brushProperty name="width" value="0.0397339053452015" units="cm"/>
      <inkml:brushProperty name="height" value="0.0397339053452015" units="cm"/>
      <inkml:brushProperty name="color" value="#fed406"/>
      <inkml:brushProperty name="ignorePressure" value="0"/>
    </inkml:brush>
  </inkml:definitions>
  <inkml:trace contextRef="#ctx0" brushRef="#br0">49450.000 44350.000 553,'-18.000'-38.000'7,"17.000"26.000"12,15.000 24.000 14,16.000 26.000 13,5.000 15.000 2,-2.000 6.000-9,-3.000 7.000-9,-3.000 6.000-8,-1.000 4.000-5,4.000 4.000-1,3.000 3.000 1,3.000 3.000-1,-2.000 4.000 0,-6.000 7.000-1,-6.000 6.000-1,-6.000 7.000-1,-6.000 0.000-1,-2.000-2.000-1,-3.000-3.000-1,-3.000-3.000-2,-2.000-10.000-1,0.000-16.000-1,0.000-15.000-1,0.000-15.000 0,9.000-21.000-1,19.000-25.000-1,19.000-25.000 0,19.000-25.000 0,21.000-38.000-2,26.000-49.000 0,24.000-51.000-2,26.000-49.000-1,27.000-57.000-5,32.000-62.000-9,31.000-63.000-8,32.000-62.000-8,10.000-4.000-4,-9.000 57.000 1,-10.000 56.000 3,-8.000 57.000 1,-23.000 43.000-2,-34.000 31.000-9,-35.000 32.000-7,-33.000 31.000-8</inkml:trace>
</inkml:ink>
</file>

<file path=ppt/ink/ink7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3:11:12"/>
    </inkml:context>
    <inkml:brush xml:id="br0">
      <inkml:brushProperty name="width" value="0.0595631077885628" units="cm"/>
      <inkml:brushProperty name="height" value="0.0595631077885628" units="cm"/>
      <inkml:brushProperty name="color" value="#fed406"/>
      <inkml:brushProperty name="ignorePressure" value="0"/>
    </inkml:brush>
  </inkml:definitions>
  <inkml:trace contextRef="#ctx0" brushRef="#br0">48300.000 18900.000 369,'-46.000'-68.000'1,"10.000"17.000"1,10.000 15.000 2,9.000 16.000 1,6.000 12.000 8,3.000 9.000 13,3.000 10.000 14,4.000 10.000 14,8.000 10.000 2,17.000 13.000-11,15.000 12.000-9,16.000 13.000-11,10.000 12.000-5,7.000 13.000-2,6.000 12.000-2,7.000 13.000-2,-1.000 10.000-2,-6.000 10.000 0,-6.000 10.000-2,-6.000 9.000-1,-6.000 4.000 0,-2.000 1.000-2,-3.000-1.000 1,-3.000 1.000-2,-4.000-4.000 0,-3.000-6.000 0,-3.000-6.000-1,-2.000-6.000 0,-1.000-7.000-1,3.000-6.000-1,3.000-6.000-1,4.000-6.000-1,4.000-9.000-1,6.000-8.000 1,7.000-10.000 1,6.000-9.000 0,4.000-12.000 0,4.000-11.000 2,3.000-14.000 0,3.000-11.000 1,7.000-17.000 1,14.000-18.000 1,11.000-19.000 0,14.000-18.000 2,11.000-21.000 0,14.000-22.000 0,11.000-22.000 0,14.000-21.000 0,10.000-15.000-1,9.000-6.000 1,10.000-6.000-1,10.000-6.000 1,13.000-12.000-1,19.000-15.000-1,19.000-15.000 0,19.000-16.000 0,16.000-21.000-4,17.000-24.000-9,15.000-26.000-7,16.000-24.000-9,4.000-4.000-7,-6.000 19.000-9,-6.000 19.000-9,-6.000 19.000-9,-37.000 30.000-6,-65.000 45.000-5,-65.000 43.000-4,-66.000 45.000-5</inkml:trace>
</inkml:ink>
</file>

<file path=ppt/ink/ink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2:28"/>
    </inkml:context>
    <inkml:brush xml:id="br0">
      <inkml:brushProperty name="width" value="0.0493515394628048" units="cm"/>
      <inkml:brushProperty name="height" value="0.0493515394628048" units="cm"/>
      <inkml:brushProperty name="color" value="#000000"/>
      <inkml:brushProperty name="ignorePressure" value="0"/>
    </inkml:brush>
  </inkml:definitions>
  <inkml:trace contextRef="#ctx0" brushRef="#br0">71400.000 35450.000 445,'140.000'-68.000'44,"-18.000"17.000"-7,-19.000 15.000-7,-18.000 16.000-6,-10.000 12.000-4,0.000 9.000-3,0.000 10.000-1,0.000 10.000-2,-5.000 10.000-2,-9.000 13.000-3,-10.000 12.000-3,-8.000 13.000-2,-9.000 13.000-2,-6.000 17.000-1,-6.000 15.000-1,-6.000 16.000-1,-12.000 9.000 0,-15.000 3.000-2,-15.000 3.000 0,-16.000 4.000-1,-12.000-6.000-1,-5.000-11.000 1,-7.000-14.000 0,-5.000-11.000 1,-3.000-14.000 0,4.000-11.000 3,3.000-14.000 1,3.000-11.000 2,6.000-12.000 1,9.000-9.000 2,10.000-10.000 2,10.000-8.000 1,10.000-11.000 0,13.000-8.000 0,12.000-10.000-2,13.000-9.000-1,16.000-15.000-1,23.000-18.000-2,22.000-19.000-2,22.000-18.000-2,13.000-17.000-3,7.000-11.000-3,6.000-14.000-4,7.000-11.000-3,-3.000-4.000-1,-8.000 6.000 1,-10.000 7.000-1,-9.000 6.000 2,-9.000 10.000 0,-5.000 17.000 2,-7.000 15.000 1,-5.000 16.000 1,-9.000 13.000 3,-9.000 14.000 3,-10.000 11.000 3,-8.000 14.000 3,-9.000 14.000 4,-6.000 20.000 3,-6.000 18.000 5,-6.000 20.000 3,-2.000 11.000 4,3.000 7.000 0,3.000 6.000 1,4.000 7.000 2,-3.000 2.000-1,-5.000 1.000-2,-7.000-1.000-2,-5.000 1.000-3,-4.000-6.000-2,0.000-8.000-1,0.000-10.000-3,0.000-9.000-1,4.000-15.000-7,10.000-18.000-8,10.000-19.000-11,9.000-18.000-9,7.000-31.000-5,7.000-40.000-4,6.000-40.000-2,7.000-41.000-3,4.000-18.000 1,3.000 7.000 5,3.000 6.000 6,4.000 7.000 4,-3.000 13.000 6,-5.000 22.000 6,-7.000 22.000 7,-5.000 23.000 6,-8.000 19.000 2,-5.000 19.000-3,-7.000 19.000-2,-5.000 19.000-3,-8.000 13.000 4,-5.000 10.000 11,-7.000 10.000 11,-5.000 9.000 11,-4.000 10.000 6,0.000 14.000-1,0.000 11.000 1,0.000 14.000-1,0.000 2.000-3,0.000-6.000-6,0.000-6.000-8,0.000-6.000-5,0.000-2.000-6,0.000 3.000-4,0.000 3.000-4,0.000 4.000-3,0.000-4.000-7,0.000-9.000-9,0.000-10.000-10,0.000-8.000-8,3.000-20.000-5,6.000-28.000 1,7.000-28.000 0,6.000-27.000 1,4.000-30.000 1,4.000-27.000 1,3.000-28.000 2,3.000-28.000 1,-1.000-12.000 2,-2.000 7.000 5,-3.000 6.000 5,-3.000 7.000 4,-1.000 0.000 5,4.000-2.000 1,3.000-3.000 4,3.000-3.000 3,1.000-4.000 2,1.000-3.000 2,-1.000-3.000 1,1.000-2.000 2,-3.000 3.000 4,-2.000 14.000 3,-3.000 11.000 6,-3.000 14.000 3,-2.000 14.000 3,0.000 20.000 1,0.000 18.000 0,0.000 20.000 1,0.000 17.000 5,0.000 20.000 7,0.000 18.000 8,0.000 20.000 7,-2.000 24.000 1,-3.000 31.000-5,-3.000 32.000-6,-2.000 31.000-5,-3.000 32.000-5,1.000 35.000-4,-1.000 35.000-2,1.000 34.000-4,2.000 31.000-3,7.000 28.000-2,6.000 28.000-3,7.000 29.000-2,0.000 36.000-4,-2.000 48.000-4,-3.000 47.000-5,-3.000 47.000-4,-1.000 35.000-4,4.000 26.000-4,3.000 24.000-4,3.000 26.000-4,-2.000-1.000-8,-6.000-24.000-11,-6.000-26.000-13,-6.000-24.000-12,-4.000-71.000-3,1.000-116.000 5,-1.000-115.000 5,1.000-115.000 6</inkml:trace>
</inkml:ink>
</file>

<file path=ppt/ink/ink7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55:40"/>
    </inkml:context>
    <inkml:brush xml:id="br0">
      <inkml:brushProperty name="width" value="0.0374927073717117" units="cm"/>
      <inkml:brushProperty name="height" value="0.0374927073717117" units="cm"/>
      <inkml:brushProperty name="color" value="#f2395b"/>
      <inkml:brushProperty name="ignorePressure" value="0"/>
    </inkml:brush>
  </inkml:definitions>
  <inkml:trace contextRef="#ctx0" brushRef="#br0">81200.000 23400.000 586,'0.000'-79.000'35,"0.000"45.000"6,0.000 43.000 5,0.000 45.000 6,0.000 22.000-2,0.000 4.000-9,0.000 3.000-10,0.000 3.000-8,0.000 4.000-5,0.000 7.000-1,0.000 6.000-1,0.000 7.000-1,-2.000 5.000-2,-3.000 7.000-4,-3.000 6.000-4,-2.000 7.000-4,-1.000-3.000-4,3.000-8.000-5,3.000-10.000-6,4.000-9.000-5,1.000-12.000-3,0.000-11.000-3,0.000-14.000-1,0.000-11.000-3,-4.000-15.000-6,-5.000-16.000-10,-7.000-15.000-10,-5.000-15.000-10</inkml:trace>
</inkml:ink>
</file>

<file path=ppt/ink/ink7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55:41"/>
    </inkml:context>
    <inkml:brush xml:id="br0">
      <inkml:brushProperty name="width" value="0.0429653897881508" units="cm"/>
      <inkml:brushProperty name="height" value="0.0429653897881508" units="cm"/>
      <inkml:brushProperty name="color" value="#f2395b"/>
      <inkml:brushProperty name="ignorePressure" value="0"/>
    </inkml:brush>
  </inkml:definitions>
  <inkml:trace contextRef="#ctx0" brushRef="#br0">81250.000 23300.000 512,'29.000'-49.000'4,"10.000"4.000"9,10.000 3.000 8,9.000 3.000 10,2.000 6.000 2,-2.000 9.000-2,-3.000 10.000-3,-3.000 10.000-2,-7.000 10.000-3,-9.000 13.000-3,-10.000 12.000-4,-8.000 13.000-3,-8.000 7.000-2,-2.000 4.000-2,-3.000 3.000-2,-3.000 3.000-2,-6.000 1.000-1,-5.000 1.000-4,-7.000-1.000-3,-5.000 1.000-4,-6.000-1.000-1,-3.000 1.000-2,-3.000-1.000-2,-2.000 1.000 0,-5.000-3.000-1,-2.000-2.000 1,-3.000-3.000 2,-3.000-3.000 0,-1.000-6.000 1,4.000-5.000-2,3.000-7.000-1,3.000-5.000-1,12.000-8.000 3,22.000-5.000 8,22.000-7.000 7,23.000-5.000 7,13.000-4.000 4,6.000 0.000-3,7.000 0.000 0,6.000 0.000-2,-1.000 0.000-1,-5.000 0.000 0,-7.000 0.000 1,-5.000 0.000 0,-4.000 3.000 0,0.000 6.000 0,0.000 7.000-1,0.000 6.000 1,-4.000 4.000 0,-5.000 4.000-1,-7.000 3.000 0,-5.000 3.000 0,-6.000 1.000 0,-3.000 1.000-1,-3.000-1.000 1,-2.000 1.000-1,-6.000 4.000 1,-6.000 9.000 0,-6.000 10.000 2,-6.000 10.000 0,-7.000 4.000 0,-6.000 0.000-1,-6.000 0.000-1,-6.000 0.000-1,-6.000-2.000-1,-2.000-3.000-1,-3.000-3.000-2,-3.000-2.000 0,-6.000-3.000-3,-5.000 1.000-5,-7.000-1.000-3,-5.000 1.000-4,-3.000-3.000-3,4.000-2.000-3,3.000-3.000-3,3.000-3.000-1,4.000-6.000-3,7.000-5.000-2,6.000-7.000-2,7.000-5.000-1</inkml:trace>
</inkml:ink>
</file>

<file path=ppt/ink/ink7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55:42"/>
    </inkml:context>
    <inkml:brush xml:id="br0">
      <inkml:brushProperty name="width" value="0.0413564592599869" units="cm"/>
      <inkml:brushProperty name="height" value="0.0413564592599869" units="cm"/>
      <inkml:brushProperty name="color" value="#f2395b"/>
      <inkml:brushProperty name="ignorePressure" value="0"/>
    </inkml:brush>
  </inkml:definitions>
  <inkml:trace contextRef="#ctx0" brushRef="#br0">83350.000 24750.000 531,'-8.000'20.000'10,"34.000"-9.000"17,35.000-10.000 20,35.000-8.000 18,16.000-4.000 2,1.000 3.000-12,-1.000 3.000-13,1.000 4.000-13,1.000-1.000-9,3.000-3.000-2,3.000-3.000-3,4.000-2.000-3,1.000-3.000-2,0.000 1.000 2,0.000-1.000 0,0.000 1.000 0,-2.000 1.000-1,-3.000 3.000-6,-3.000 3.000-6,-2.000 4.000-5,-6.000 1.000-4,-6.000 0.000-2,-6.000 0.000-3,-6.000 0.000-3,-10.000 0.000-1,-12.000 0.000-1,-13.000 0.000-1,-12.000 0.000-1,-7.000 0.000-3,1.000 0.000-3,-1.000 0.000-5,1.000 0.000-4</inkml:trace>
</inkml:ink>
</file>

<file path=ppt/ink/ink7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55:43"/>
    </inkml:context>
    <inkml:brush xml:id="br0">
      <inkml:brushProperty name="width" value="0.0361497178673744" units="cm"/>
      <inkml:brushProperty name="height" value="0.0361497178673744" units="cm"/>
      <inkml:brushProperty name="color" value="#f2395b"/>
      <inkml:brushProperty name="ignorePressure" value="0"/>
    </inkml:brush>
  </inkml:definitions>
  <inkml:trace contextRef="#ctx0" brushRef="#br0">85700.000 23850.000 608,'95.000'23.000'84,"-9.000"-3.000"-14,-10.000-3.000-14,-8.000-2.000-14,-6.000-1.000-9,1.000 3.000-4,-1.000 3.000-4,1.000 4.000-5,-1.000-1.000-4,1.000-3.000-5,-1.000-3.000-5,1.000-2.000-7,-4.000-1.000-5,-6.000 3.000-7,-6.000 3.000-7,-6.000 4.000-7,-9.000 2.000-9,-8.000 4.000-14,-10.000 3.000-13,-9.000 3.000-13</inkml:trace>
</inkml:ink>
</file>

<file path=ppt/ink/ink7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55:43"/>
    </inkml:context>
    <inkml:brush xml:id="br0">
      <inkml:brushProperty name="width" value="0.0371592305600643" units="cm"/>
      <inkml:brushProperty name="height" value="0.0371592305600643" units="cm"/>
      <inkml:brushProperty name="color" value="#f2395b"/>
      <inkml:brushProperty name="ignorePressure" value="0"/>
    </inkml:brush>
  </inkml:definitions>
  <inkml:trace contextRef="#ctx0" brushRef="#br0">84450.000 25100.000 592,'-47.000'0.000'0,"6.000"0.000"3,7.000 0.000 1,6.000 0.000 2,17.000 3.000 10,28.000 6.000 18,28.000 7.000 18,29.000 6.000 19,18.000 1.000 1,9.000-3.000-15,10.000-3.000-16,10.000-2.000-14,7.000-5.000-12,6.000-2.000-6,7.000-3.000-8,6.000-3.000-8,-2.000-2.000-2,-9.000 0.000 3,-10.000 0.000 1,-8.000 0.000 1,-11.000 0.000-2,-8.000 0.000-10,-10.000 0.000-9,-9.000 0.000-9,-12.000 0.000-5,-11.000 0.000-2,-14.000 0.000-1,-11.000 0.000-3,-11.000 3.000 2,-5.000 6.000 3,-7.000 7.000 3,-5.000 6.000 3,-6.000 1.000 4,-3.000-3.000 6,-3.000-3.000 5,-2.000-2.000 5</inkml:trace>
</inkml:ink>
</file>

<file path=ppt/ink/ink7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55:43"/>
    </inkml:context>
    <inkml:brush xml:id="br0">
      <inkml:brushProperty name="width" value="0.0334417596459389" units="cm"/>
      <inkml:brushProperty name="height" value="0.0334417596459389" units="cm"/>
      <inkml:brushProperty name="color" value="#f2395b"/>
      <inkml:brushProperty name="ignorePressure" value="0"/>
    </inkml:brush>
  </inkml:definitions>
  <inkml:trace contextRef="#ctx0" brushRef="#br0">84200.000 25600.000 657,'-46.000'-2.000'2,"10.000"-3.000"3,10.000-3.000 4,9.000-2.000 3,10.000 0.000 7,14.000 7.000 9,11.000 6.000 10,14.000 7.000 10,10.000 5.000 1,9.000 7.000-7,10.000 6.000-7,10.000 7.000-7,5.000 2.000-9,4.000 1.000-11,3.000-1.000-10,3.000 1.000-12,1.000 1.000-6,1.000 3.000-3,-1.000 3.000-3,1.000 4.000-2,-9.000-4.000-6,-15.000-9.000-10,-15.000-10.000-8,-16.000-8.000-9</inkml:trace>
</inkml:ink>
</file>

<file path=ppt/ink/ink7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55:44"/>
    </inkml:context>
    <inkml:brush xml:id="br0">
      <inkml:brushProperty name="width" value="0.0300661586225033" units="cm"/>
      <inkml:brushProperty name="height" value="0.0300661586225033" units="cm"/>
      <inkml:brushProperty name="color" value="#f2395b"/>
      <inkml:brushProperty name="ignorePressure" value="0"/>
    </inkml:brush>
  </inkml:definitions>
  <inkml:trace contextRef="#ctx0" brushRef="#br0">82850.000 26200.000 731,'-47.000'-22.000'4,"6.000"6.000"7,7.000 7.000 7,6.000 6.000 8,-1.000 10.000 4,-5.000 17.000 0,-7.000 15.000 2,-5.000 16.000-1,0.000 9.000-2,10.000 3.000-5,10.000 3.000-7,9.000 4.000-6,6.000 1.000-6,3.000 0.000-6,3.000 0.000-7,4.000 0.000-7,7.000-7.000-7,13.000-11.000-6,12.000-14.000-8,13.000-11.000-7,4.000-11.000-2,-3.000-5.000 1,-3.000-7.000 2,-2.000-5.000 1</inkml:trace>
</inkml:ink>
</file>

<file path=ppt/ink/ink7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55:44"/>
    </inkml:context>
    <inkml:brush xml:id="br0">
      <inkml:brushProperty name="width" value="0.0386057235300541" units="cm"/>
      <inkml:brushProperty name="height" value="0.0386057235300541" units="cm"/>
      <inkml:brushProperty name="color" value="#f2395b"/>
      <inkml:brushProperty name="ignorePressure" value="0"/>
    </inkml:brush>
  </inkml:definitions>
  <inkml:trace contextRef="#ctx0" brushRef="#br0">83400.000 26250.000 569,'-27.000'-41.000'27,"-3.000"19.000"0,-3.000 19.000 3,-2.000 19.000 1,-1.000 12.000 0,3.000 6.000-2,3.000 7.000 0,4.000 6.000-2,1.000 3.000-3,0.000 0.000-2,0.000 0.000-5,0.000 0.000-2,4.000-4.000-5,10.000-5.000-4,10.000-7.000-6,9.000-5.000-4,7.000-8.000-6,7.000-5.000-6,6.000-7.000-5,7.000-5.000-6,2.000-8.000-2,1.000-5.000-1,-1.000-7.000 1,1.000-5.000 1,-4.000-4.000 1,-6.000 0.000 6,-6.000 0.000 4,-6.000 0.000 6,-4.000 6.000 9,1.000 13.000 18,-1.000 12.000 16,1.000 13.000 16,-1.000 13.000 6,1.000 17.000-6,-1.000 15.000-6,1.000 16.000-4,-3.000 9.000-7,-2.000 3.000-6,-3.000 3.000-7,-3.000 4.000-5,-4.000 4.000-6,-3.000 6.000-2,-3.000 7.000-5,-2.000 6.000-2,-5.000-2.000-4,-2.000-9.000-2,-3.000-10.000-4,-3.000-8.000-3,-2.000-12.000-2,0.000-12.000-1,0.000-13.000-1,0.000-12.000-2,-4.000-18.000-1,-5.000-21.000 2,-7.000-22.000-1,-5.000-22.000 1,0.000-15.000 2,10.000-5.000 2,10.000-7.000 3,9.000-5.000 3,12.000-14.000 2,16.000-18.000-1,15.000-19.000 0,17.000-18.000-1,8.000-4.000 0,4.000 13.000-4,3.000 12.000-2,3.000 13.000-3,-4.000 13.000 0,-8.000 17.000 2,-10.000 15.000 3,-9.000 16.000 1,-5.000 10.000-1,0.000 7.000-3,0.000 6.000-4,0.000 7.000-2</inkml:trace>
</inkml:ink>
</file>

<file path=ppt/ink/ink7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55:44"/>
    </inkml:context>
    <inkml:brush xml:id="br0">
      <inkml:brushProperty name="width" value="0.0378305241465569" units="cm"/>
      <inkml:brushProperty name="height" value="0.0378305241465569" units="cm"/>
      <inkml:brushProperty name="color" value="#f2395b"/>
      <inkml:brushProperty name="ignorePressure" value="0"/>
    </inkml:brush>
  </inkml:definitions>
  <inkml:trace contextRef="#ctx0" brushRef="#br0">83900.000 26100.000 581,'48.000'25.000'35,"-3.000"0.000"-1,-3.000 0.000-2,-2.000 0.000-2,-1.000 1.000 0,3.000 4.000-1,3.000 3.000 1,4.000 3.000-2,-1.000 1.000-1,-3.000 1.000-3,-3.000-1.000-2,-2.000 1.000-4,-6.000 4.000-2,-6.000 9.000 0,-6.000 10.000 0,-6.000 10.000-1,-9.000 11.000-4,-8.000 17.000-6,-10.000 15.000-6,-9.000 16.000-6,-12.000 10.000-7,-11.000 7.000-9,-14.000 6.000-9,-11.000 7.000-7,-1.000-12.000-9,13.000-28.000-6,12.000-28.000-6,13.000-27.000-8</inkml:trace>
</inkml:ink>
</file>

<file path=ppt/ink/ink7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55:45"/>
    </inkml:context>
    <inkml:brush xml:id="br0">
      <inkml:brushProperty name="width" value="0.0439594574272633" units="cm"/>
      <inkml:brushProperty name="height" value="0.0439594574272633" units="cm"/>
      <inkml:brushProperty name="color" value="#f2395b"/>
      <inkml:brushProperty name="ignorePressure" value="0"/>
    </inkml:brush>
  </inkml:definitions>
  <inkml:trace contextRef="#ctx0" brushRef="#br0">90400.000 23700.000 500,'-24.000'-25.000'16,"4.000"0.000"0,3.000 0.000 0,3.000 0.000 1,3.000-2.000 0,3.000-3.000 0,3.000-3.000-1,4.000-2.000-1,-3.000-3.000 0,-5.000 1.000-1,-7.000-1.000 1,-5.000 1.000 0,-6.000 1.000 0,-3.000 3.000 2,-3.000 3.000 0,-2.000 4.000 1,-5.000 2.000 1,-2.000 4.000-1,-3.000 3.000-1,-3.000 3.000 1,-4.000 4.000-2,-3.000 7.000 1,-3.000 6.000 0,-2.000 7.000-1,-3.000 8.000 0,1.000 14.000 0,-1.000 11.000-1,1.000 14.000-2,-3.000 10.000 0,-2.000 9.000-3,-3.000 10.000-2,-3.000 10.000-2,1.000 5.000-2,6.000 4.000-1,7.000 3.000-2,6.000 3.000-1,4.000 3.000-1,4.000 3.000-1,3.000 3.000-1,3.000 4.000 0,6.000-1.000-1,9.000-3.000 1,10.000-3.000 1,10.000-2.000 1,11.000-11.000-2,17.000-15.000-2,15.000-15.000-3,16.000-16.000-2,13.000-13.000-5,14.000-9.000-5,11.000-10.000-6,14.000-8.000-6,8.000-9.000-3,7.000-6.000-4,6.000-6.000-3,7.000-6.000-2,-1.000-9.000-1,-6.000-8.000 5,-6.000-10.000 3,-6.000-9.000 4,-13.000-2.000 4,-19.000 6.000 1,-18.000 7.000 4,-19.000 6.000 1</inkml:trace>
</inkml:ink>
</file>

<file path=ppt/ink/ink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2:29"/>
    </inkml:context>
    <inkml:brush xml:id="br0">
      <inkml:brushProperty name="width" value="0.0474251732230186" units="cm"/>
      <inkml:brushProperty name="height" value="0.0474251732230186" units="cm"/>
      <inkml:brushProperty name="color" value="#000000"/>
      <inkml:brushProperty name="ignorePressure" value="0"/>
    </inkml:brush>
  </inkml:definitions>
  <inkml:trace contextRef="#ctx0" brushRef="#br0">79350.000 31700.000 463,'67.000'-60.000'43,"-16.000"32.000"-5,-15.000 31.000-5,-15.000 32.000-4,-17.000 29.000-4,-15.000 28.000-4,-15.000 28.000-3,-16.000 29.000-4,-13.000 19.000-3,-9.000 14.000-4,-10.000 11.000-4,-8.000 14.000-3,-4.000-1.000-2,3.000-12.000 1,3.000-13.000 0,4.000-12.000 1,7.000-21.000-3,13.000-28.000-4,12.000-28.000-5,13.000-27.000-6,12.000-22.000 0,13.000-11.000 4,12.000-14.000 2,13.000-11.000 3,9.000-7.000 6,6.000 0.000 5,7.000 0.000 6,6.000 0.000 5,4.000 7.000 5,4.000 17.000 2,3.000 15.000 2,3.000 16.000 2,-5.000 20.000 1,-12.000 25.000 0,-13.000 25.000-1,-12.000 25.000 0,-10.000 21.000-2,-6.000 20.000-2,-6.000 18.000-2,-6.000 20.000-3,-7.000 2.000 0,-6.000-12.000-2,-6.000-13.000 0,-6.000-12.000 0,1.000-18.000-2,9.000-21.000-1,10.000-22.000-1,10.000-22.000-2,4.000-18.000-1,0.000-11.000 0,0.000-14.000 0,0.000-11.000-1,4.000-26.000-8,10.000-37.000-20,10.000-38.000-18,9.000-37.000-18,2.000-32.000-8,-2.000-24.000 4,-3.000-26.000 3,-3.000-24.000 3,-6.000 1.000 4,-5.000 28.000 7,-7.000 28.000 4,-5.000 29.000 7</inkml:trace>
</inkml:ink>
</file>

<file path=ppt/ink/ink7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55:45"/>
    </inkml:context>
    <inkml:brush xml:id="br0">
      <inkml:brushProperty name="width" value="0.0384835936129093" units="cm"/>
      <inkml:brushProperty name="height" value="0.0384835936129093" units="cm"/>
      <inkml:brushProperty name="color" value="#f2395b"/>
      <inkml:brushProperty name="ignorePressure" value="0"/>
    </inkml:brush>
  </inkml:definitions>
  <inkml:trace contextRef="#ctx0" brushRef="#br0">91900.000 23850.000 571,'-72.000'6.000'39,"6.000"13.000"6,7.000 12.000 5,6.000 13.000 5,4.000 9.000-2,4.000 6.000-8,3.000 7.000-8,3.000 6.000-9,4.000 3.000-6,7.000 0.000-3,6.000 0.000-3,7.000 0.000-4,2.000 1.000-5,1.000 4.000-7,-1.000 3.000-6,1.000 3.000-8,4.000-4.000-8,9.000-8.000-7,10.000-10.000-7,10.000-9.000-8,8.000-13.000-3,10.000-16.000-1,10.000-15.000-1,9.000-15.000 0,-1.000-12.000 3,-8.000-6.000 6,-10.000-6.000 6,-9.000-6.000 6</inkml:trace>
</inkml:ink>
</file>

<file path=ppt/ink/ink7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55:46"/>
    </inkml:context>
    <inkml:brush xml:id="br0">
      <inkml:brushProperty name="width" value="0.0415358319878578" units="cm"/>
      <inkml:brushProperty name="height" value="0.0415358319878578" units="cm"/>
      <inkml:brushProperty name="color" value="#f2395b"/>
      <inkml:brushProperty name="ignorePressure" value="0"/>
    </inkml:brush>
  </inkml:definitions>
  <inkml:trace contextRef="#ctx0" brushRef="#br0">92600.000 23850.000 529,'-116.000'28.000'66,"19.000"6.000"-12,19.000 7.000-11,19.000 6.000-11,12.000 4.000-5,6.000 4.000-1,7.000 3.000 0,6.000 3.000 0,6.000-2.000-3,6.000-6.000-4,7.000-6.000-5,6.000-6.000-5,10.000-10.000-5,17.000-12.000-5,15.000-13.000-6,16.000-12.000-5,5.000-12.000-8,-2.000-8.000-7,-3.000-10.000-8,-3.000-9.000-8,-7.000-2.000-2,-9.000 6.000 5,-10.000 7.000 5,-8.000 6.000 4,-8.000 13.000 17,-2.000 23.000 27,-3.000 22.000 28,-3.000 22.000 27,-2.000 18.000 7,0.000 16.000-14,0.000 15.000-14,0.000 17.000-14,-2.000 10.000-10,-3.000 6.000-4,-3.000 7.000-4,-2.000 6.000-5,-6.000 4.000-5,-6.000 4.000-3,-6.000 3.000-5,-6.000 3.000-4,-4.000-7.000-4,1.000-15.000-2,-1.000-15.000-4,1.000-16.000-3,-3.000-16.000-2,-2.000-16.000-2,-3.000-15.000 0,-3.000-15.000-1,-1.000-14.000 0,4.000-8.000 2,3.000-10.000 3,3.000-9.000 3,3.000-13.000 1,3.000-16.000 3,3.000-15.000 1,4.000-15.000 2,4.000-15.000 2,6.000-12.000 1,7.000-13.000 1,6.000-12.000 1,12.000-12.000 1,19.000-8.000 2,19.000-10.000 1,19.000-9.000 2,10.000-2.000-1,4.000 6.000-2,3.000 7.000-3,3.000 6.000-1,-2.000 10.000-4,-6.000 17.000-4,-6.000 15.000-4,-6.000 16.000-4</inkml:trace>
</inkml:ink>
</file>

<file path=ppt/ink/ink7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55:46"/>
    </inkml:context>
    <inkml:brush xml:id="br0">
      <inkml:brushProperty name="width" value="0.0353284180164337" units="cm"/>
      <inkml:brushProperty name="height" value="0.0353284180164337" units="cm"/>
      <inkml:brushProperty name="color" value="#f2395b"/>
      <inkml:brushProperty name="ignorePressure" value="0"/>
    </inkml:brush>
  </inkml:definitions>
  <inkml:trace contextRef="#ctx0" brushRef="#br0">93200.000 23700.000 622,'92.000'4.000'36,"-16.000"10.000"-3,-15.000 10.000-1,-15.000 9.000-2,-11.000 10.000 0,-2.000 14.000 0,-3.000 11.000 1,-3.000 14.000 1,-4.000 11.000-1,-3.000 14.000-4,-3.000 11.000-3,-2.000 14.000-3,-11.000 13.000-6,-15.000 16.000-9,-15.000 15.000-10,-16.000 17.000-8,-12.000-3.000-10,-5.000-18.000-7,-7.000-19.000-9,-5.000-18.000-8,0.000-20.000-4,10.000-18.000-2,10.000-19.000-2,9.000-18.000-1</inkml:trace>
</inkml:ink>
</file>

<file path=ppt/ink/ink7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55:47"/>
    </inkml:context>
    <inkml:brush xml:id="br0">
      <inkml:brushProperty name="width" value="0.0360608920454979" units="cm"/>
      <inkml:brushProperty name="height" value="0.0360608920454979" units="cm"/>
      <inkml:brushProperty name="color" value="#f2395b"/>
      <inkml:brushProperty name="ignorePressure" value="0"/>
    </inkml:brush>
  </inkml:definitions>
  <inkml:trace contextRef="#ctx0" brushRef="#br0">95850.000 23450.000 610,'-54.000'96.000'71,"-5.000"-5.000"-16,-7.000-7.000-16,-5.000-5.000-17,-3.000-6.000-10,4.000-3.000-1,3.000-3.000-3,3.000-2.000-2,4.000-6.000-1,7.000-6.000 0,6.000-6.000 0,7.000-6.000 0,5.000-6.000 0,7.000-2.000 0,6.000-3.000 0,7.000-3.000 1,11.000-2.000 0,20.000 0.000 0,18.000 0.000 2,20.000 0.000 0,11.000-5.000 1,7.000-9.000-2,6.000-10.000 0,7.000-8.000-2,4.000-6.000 0,3.000 1.000-2,3.000-1.000-1,4.000 1.000-1,-6.000-1.000 0,-11.000 1.000 0,-14.000-1.000 0,-11.000 1.000 0,-7.000-1.000 1,0.000 1.000 0,0.000-1.000 1,0.000 1.000 1,-10.000-3.000 1,-18.000-2.000 2,-19.000-3.000 1,-18.000-3.000 2,-12.000-7.000-2,-3.000-9.000-3,-3.000-10.000-6,-2.000-8.000-4,0.000-8.000-5,7.000-2.000-7,6.000-3.000-6,7.000-3.000-6,4.000-4.000-6,3.000-3.000-4,3.000-3.000-5,4.000-2.000-4,7.000 2.000 0,13.000 9.000 7,12.000 10.000 5,13.000 10.000 7,1.000 8.000 5,-9.000 10.000 3,-10.000 10.000 3,-8.000 9.000 4,-4.000 4.000 2,3.000 1.000 2,3.000-1.000 1,4.000 1.000 2</inkml:trace>
</inkml:ink>
</file>

<file path=ppt/ink/ink7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55:47"/>
    </inkml:context>
    <inkml:brush xml:id="br0">
      <inkml:brushProperty name="width" value="0.0435175001621246" units="cm"/>
      <inkml:brushProperty name="height" value="0.0435175001621246" units="cm"/>
      <inkml:brushProperty name="color" value="#f2395b"/>
      <inkml:brushProperty name="ignorePressure" value="0"/>
    </inkml:brush>
  </inkml:definitions>
  <inkml:trace contextRef="#ctx0" brushRef="#br0">97000.000 22750.000 505,'45.000'6.000'12,"-9.000"13.000"12,-10.000 12.000 11,-8.000 13.000 11,-8.000 10.000 3,-2.000 10.000-2,-3.000 10.000-4,-3.000 9.000-4,-4.000 6.000-4,-3.000 3.000-3,-3.000 3.000-4,-2.000 4.000-4,-3.000 2.000-3,1.000 4.000-3,-1.000 3.000-2,1.000 3.000-3,-1.000 1.000-4,1.000 1.000-5,-1.000-1.000-6,1.000 1.000-4,-1.000-7.000-7,1.000-12.000-5,-1.000-13.000-8,1.000-12.000-6,-1.000-27.000-9,1.000-41.000-13,-1.000-40.000-13,1.000-40.000-12,4.000-21.000 2,9.000 0.000 16,10.000 0.000 15,10.000 0.000 16,4.000 4.000 11,0.000 10.000 5,0.000 10.000 6,0.000 9.000 6,0.000 7.000 1,0.000 7.000 0,0.000 6.000-2,0.000 7.000-1,0.000 5.000 5,0.000 7.000 9,0.000 6.000 11,0.000 7.000 9,1.000 4.000 5,4.000 3.000-2,3.000 3.000-2,3.000 4.000-3,1.000 1.000-3,1.000 0.000-8,-1.000 0.000-6,1.000 0.000-7,-1.000 0.000-7,1.000 0.000-7,-1.000 0.000-6,1.000 0.000-8,-3.000-4.000-3,-2.000-5.000-1,-3.000-7.000-1,-3.000-5.000-1</inkml:trace>
</inkml:ink>
</file>

<file path=ppt/ink/ink7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55:47"/>
    </inkml:context>
    <inkml:brush xml:id="br0">
      <inkml:brushProperty name="width" value="0.0442101284861565" units="cm"/>
      <inkml:brushProperty name="height" value="0.0442101284861565" units="cm"/>
      <inkml:brushProperty name="color" value="#f2395b"/>
      <inkml:brushProperty name="ignorePressure" value="0"/>
    </inkml:brush>
  </inkml:definitions>
  <inkml:trace contextRef="#ctx0" brushRef="#br0">98000.000 22100.000 497,'0.000'-72.000'3,"0.000"6.000"7,0.000 7.000 7,0.000 6.000 6,0.000 12.000 7,0.000 19.000 7,0.000 19.000 8,0.000 19.000 7,0.000 21.000 0,0.000 26.000-7,0.000 24.000-7,0.000 26.000-7,0.000 12.000-4,0.000 0.000-4,0.000 0.000-3,0.000 0.000-3,0.000 18.000-3,0.000 39.000-4,0.000 36.000-4,0.000 39.000-4,-5.000 28.000-5,-9.000 23.000-9,-10.000 22.000-9,-8.000 22.000-8,-3.000 7.000-8,7.000-6.000-9,6.000-6.000-9,7.000-6.000-9,4.000-37.000-1,3.000-65.000 6,3.000-65.000 6,4.000-66.000 6</inkml:trace>
</inkml:ink>
</file>

<file path=ppt/ink/ink7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55:48"/>
    </inkml:context>
    <inkml:brush xml:id="br0">
      <inkml:brushProperty name="width" value="0.0290849152952433" units="cm"/>
      <inkml:brushProperty name="height" value="0.0290849152952433" units="cm"/>
      <inkml:brushProperty name="color" value="#f2395b"/>
      <inkml:brushProperty name="ignorePressure" value="0"/>
    </inkml:brush>
  </inkml:definitions>
  <inkml:trace contextRef="#ctx0" brushRef="#br0">98700.000 23250.000 756,'48.000'-22.000'49,"-3.000"6.000"-12,-3.000 7.000-12,-2.000 6.000-11,0.000 3.000-5,7.000 0.000 6,6.000 0.000 4,7.000 0.000 5,4.000 0.000-1,3.000 0.000-6,3.000 0.000-8,4.000 0.000-7,-3.000 0.000-6,-5.000 0.000-7,-7.000 0.000-6,-5.000 0.000-7</inkml:trace>
</inkml:ink>
</file>

<file path=ppt/ink/ink7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55:48"/>
    </inkml:context>
    <inkml:brush xml:id="br0">
      <inkml:brushProperty name="width" value="0.0337340049445629" units="cm"/>
      <inkml:brushProperty name="height" value="0.0337340049445629" units="cm"/>
      <inkml:brushProperty name="color" value="#f2395b"/>
      <inkml:brushProperty name="ignorePressure" value="0"/>
    </inkml:brush>
  </inkml:definitions>
  <inkml:trace contextRef="#ctx0" brushRef="#br0">98450.000 23950.000 652,'-11.000'23.000'42,"28.000"-3.000"2,28.000-3.000 2,29.000-2.000 2,13.000-3.000-2,1.000 1.000-8,-1.000-1.000-5,1.000 1.000-8,1.000-1.000-8,3.000 1.000-8,3.000-1.000-11,4.000 1.000-8,-3.000-3.000-9,-5.000-2.000-11,-7.000-3.000-8,-5.000-3.000-10,-11.000-2.000-4,-11.000 0.000 0,-14.000 0.000 0,-11.000 0.000 1</inkml:trace>
</inkml:ink>
</file>

<file path=ppt/ink/ink7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55:49"/>
    </inkml:context>
    <inkml:brush xml:id="br0">
      <inkml:brushProperty name="width" value="0.0317347720265388" units="cm"/>
      <inkml:brushProperty name="height" value="0.0317347720265388" units="cm"/>
      <inkml:brushProperty name="color" value="#f2395b"/>
      <inkml:brushProperty name="ignorePressure" value="0"/>
    </inkml:brush>
  </inkml:definitions>
  <inkml:trace contextRef="#ctx0" brushRef="#br0">100200.000 23700.000 693,'-40.000'0.000'47,"23.000"0.000"-4,22.000 0.000-5,22.000 0.000-4,15.000 0.000-5,9.000 0.000-1,10.000 0.000-4,10.000 0.000-3,2.000 0.000-3,-3.000 0.000-5,-3.000 0.000-5,-2.000 0.000-4,-6.000-2.000-7,-6.000-3.000-7,-6.000-3.000-6,-6.000-2.000-7,-6.000-1.000-6,-2.000 3.000-5,-3.000 3.000-7,-3.000 4.000-4</inkml:trace>
</inkml:ink>
</file>

<file path=ppt/ink/ink7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55:50"/>
    </inkml:context>
    <inkml:brush xml:id="br0">
      <inkml:brushProperty name="width" value="0.0279047768563032" units="cm"/>
      <inkml:brushProperty name="height" value="0.0279047768563032" units="cm"/>
      <inkml:brushProperty name="color" value="#f2395b"/>
      <inkml:brushProperty name="ignorePressure" value="0"/>
    </inkml:brush>
  </inkml:definitions>
  <inkml:trace contextRef="#ctx0" brushRef="#br0">102050.000 22300.000 788,'17.000'-21.000'3,"-16.000"10.000"5,-15.000 10.000 5,-15.000 9.000 6,-6.000 6.000 5,7.000 3.000 8,6.000 3.000 6,7.000 4.000 6,4.000 1.000-14,3.000 0.000-35,3.000 0.000-35,4.000 0.000-36</inkml:trace>
</inkml:ink>
</file>

<file path=ppt/ink/ink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1:41"/>
    </inkml:context>
    <inkml:brush xml:id="br0">
      <inkml:brushProperty name="width" value="0.0409081913530827" units="cm"/>
      <inkml:brushProperty name="height" value="0.0409081913530827" units="cm"/>
      <inkml:brushProperty name="color" value="#000000"/>
      <inkml:brushProperty name="ignorePressure" value="0"/>
    </inkml:brush>
  </inkml:definitions>
  <inkml:trace contextRef="#ctx0" brushRef="#br0">35300.000 15150.000 537,'93.000'-21.000'2,"-11.000"10.000"5,-14.000 10.000 4,-11.000 9.000 4,-3.000 9.000 5,10.000 9.000 7,10.000 10.000 6,9.000 10.000 6,15.000 8.000 3,22.000 10.000-1,22.000 10.000-2,23.000 9.000 0,8.000 1.000-4,-3.000-6.000-6,-3.000-6.000-6,-2.000-6.000-5,6.000 2.000-4,20.000 14.000-3,18.000 11.000-2,20.000 14.000-3,17.000 2.000-4,20.000-6.000-5,18.000-6.000-6,20.000-6.000-5,16.000-4.000-5,16.000 1.000-3,15.000-1.000-4,17.000 1.000-3,-6.000-9.000-3,-24.000-15.000-1,-26.000-15.000-2,-24.000-16.000-1,-34.000-13.000 2,-40.000-9.000 4,-40.000-10.000 5,-41.000-8.000 4,-27.000-8.000 0,-12.000-2.000-4,-13.000-3.000-6,-12.000-3.000-4</inkml:trace>
</inkml:ink>
</file>

<file path=ppt/ink/ink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2:30"/>
    </inkml:context>
    <inkml:brush xml:id="br0">
      <inkml:brushProperty name="width" value="0.0537079647183418" units="cm"/>
      <inkml:brushProperty name="height" value="0.0537079647183418" units="cm"/>
      <inkml:brushProperty name="color" value="#000000"/>
      <inkml:brushProperty name="ignorePressure" value="0"/>
    </inkml:brush>
  </inkml:definitions>
  <inkml:trace contextRef="#ctx0" brushRef="#br0">80050.000 32850.000 409,'26.000'-29.000'1,"4.000"-5.000"2,3.000-7.000 2,3.000-5.000 2,6.000-3.000 2,9.000 4.000 1,10.000 3.000 1,10.000 3.000 1,13.000-2.000 4,19.000-6.000 3,19.000-6.000 6,19.000-6.000 4,10.000-6.000 1,4.000-2.000-3,3.000-3.000-5,3.000-3.000-3,-2.000 1.000-2,-6.000 6.000-2,-6.000 7.000-1,-6.000 6.000-1,-13.000 7.000-6,-19.000 10.000-11,-18.000 10.000-10,-19.000 9.000-10,-22.000 9.000-4,-25.000 9.000 2,-25.000 10.000 1,-25.000 10.000 2,-21.000 4.000 0,-15.000 0.000-5,-15.000 0.000-5,-16.000 0.000-3,-10.000-4.000 2,-3.000-5.000 8,-3.000-7.000 7,-2.000-5.000 9,-3.000-11.000 4,1.000-11.000 2,-1.000-14.000 0,1.000-11.000 2,5.000-9.000 2,14.000-3.000 6,11.000-3.000 4,14.000-2.000 6,11.000-3.000 3,14.000 1.000 1,11.000-1.000 3,14.000 1.000 1,10.000 5.000 1,9.000 14.000 0,10.000 11.000 1,10.000 14.000 0,5.000 7.000-1,4.000 3.000 1,3.000 3.000-1,3.000 4.000 0,-2.000 11.000-1,-6.000 23.000-1,-6.000 22.000-1,-6.000 22.000 0,-6.000 18.000-2,-2.000 16.000-2,-3.000 15.000-1,-3.000 17.000-2,-7.000 14.000-1,-9.000 17.000-1,-10.000 15.000-1,-8.000 16.000 0,-9.000 15.000-1,-6.000 16.000-2,-6.000 15.000 0,-6.000 17.000-2,-2.000-4.000-1,3.000-22.000-3,3.000-22.000-2,4.000-21.000-2,5.000-26.000-2,10.000-28.000-2,10.000-28.000-2,9.000-27.000-2,12.000-23.000 0,16.000-16.000 0,15.000-15.000 0,17.000-15.000 2,16.000-20.000-1,19.000-21.000 1,19.000-22.000-1,19.000-22.000-1,12.000-16.000 1,6.000-9.000-2,7.000-10.000-1,6.000-8.000 0,-5.000-1.000-2,-16.000 9.000-1,-15.000 10.000-1,-15.000 10.000-3,-29.000 13.000-4,-41.000 19.000-8,-40.000 19.000-9,-40.000 19.000-8,-29.000 9.000 0,-16.000 0.000 7,-15.000 0.000 7,-15.000 0.000 8,-20.000 1.000 3,-21.000 4.000 1,-22.000 3.000 0,-22.000 3.000 1,12.000 1.000 3,47.000 1.000 2,47.000-1.000 5,48.000 1.000 4,11.000 2.000 4,-21.000 7.000 7,-22.000 6.000 6,-22.000 7.000 6,-4.000 0.000 4,17.000-2.000 3,15.000-3.000 4,16.000-3.000 2,21.000-6.000 3,29.000-5.000 1,28.000-7.000 3,28.000-5.000 1,24.000-12.000 0,23.000-16.000-2,22.000-15.000-3,22.000-15.000-1,16.000-9.000-5,14.000 1.000-5,11.000-1.000-6,14.000 1.000-5,2.000-1.000-4,-6.000 1.000-2,-6.000-1.000-2,-6.000 1.000-3,-12.000 5.000 0,-15.000 14.000-1,-15.000 11.000-2,-16.000 14.000 0,-21.000 18.000-2,-24.000 25.000-1,-26.000 25.000-3,-24.000 25.000-2,-18.000 14.000 1,-9.000 3.000 6,-10.000 3.000 4,-8.000 4.000 5,-3.000 1.000 3,7.000 0.000 5,6.000 0.000 2,7.000 0.000 5,4.000 1.000 0,3.000 4.000 1,3.000 3.000-1,4.000 3.000 0,1.000 4.000-1,0.000 7.000-4,0.000 6.000-2,0.000 7.000-4,3.000 4.000-2,6.000 3.000-1,7.000 3.000-2,6.000 4.000-1,3.000-4.000-1,0.000-9.000-1,0.000-10.000 0,0.000-8.000-2,-2.000-11.000-1,-3.000-8.000-4,-3.000-10.000-3,-2.000-9.000-3,-8.000-9.000-4,-8.000-5.000-5,-10.000-7.000-4,-9.000-5.000-5,-10.000-11.000-3,-9.000-11.000 0,-10.000-14.000 0,-8.000-11.000-1,-11.000-15.000 0,-8.000-16.000-1,-10.000-15.000-1,-9.000-15.000 0,-13.000-18.000 1,-16.000-19.000 5,-15.000-18.000 3,-15.000-19.000 4,-6.000-8.000 1,7.000 3.000 0,6.000 3.000-2,7.000 4.000-1,10.000 10.000 1,16.000 19.000 6,15.000 19.000 4,17.000 19.000 4,11.000 15.000 6,10.000 13.000 5,10.000 12.000 4,9.000 13.000 6,9.000 10.000 5,9.000 10.000 6,10.000 10.000 7,10.000 9.000 6,7.000 9.000 2,6.000 9.000 1,7.000 10.000-2,6.000 10.000 0,3.000 5.000-1,0.000 4.000-4,0.000 3.000-2,0.000 3.000-3,0.000-1.000-5,0.000-2.000-7,0.000-3.000-7,0.000-3.000-6,0.000-7.000-8,0.000-9.000-6,0.000-10.000-7,0.000-8.000-7,1.000-11.000-3,4.000-8.000 5,3.000-10.000 2,3.000-9.000 4,-1.000-7.000-3,-2.000-3.000-8,-3.000-3.000-7,-3.000-2.000-9</inkml:trace>
</inkml:ink>
</file>

<file path=ppt/ink/ink8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55:53"/>
    </inkml:context>
    <inkml:brush xml:id="br0">
      <inkml:brushProperty name="width" value="0.032452654093504" units="cm"/>
      <inkml:brushProperty name="height" value="0.032452654093504" units="cm"/>
      <inkml:brushProperty name="color" value="#f2395b"/>
      <inkml:brushProperty name="ignorePressure" value="0"/>
    </inkml:brush>
  </inkml:definitions>
  <inkml:trace contextRef="#ctx0" brushRef="#br0">102000.000 22950.000 677,'-46.000'46.000'34,"10.000"-5.000"-5,10.000-7.000-6,9.000-5.000-5,-2.000 0.000-3,-12.000 10.000-1,-13.000 10.000-1,-12.000 9.000-2,-9.000 6.000-1,-2.000 3.000-2,-3.000 3.000-2,-3.000 4.000-1,-1.000-1.000-1,4.000-3.000 0,3.000-3.000 1,3.000-2.000 2,6.000-5.000-2,9.000-2.000-1,10.000-3.000-2,10.000-3.000-2,7.000-4.000 0,6.000-3.000-1,7.000-3.000 1,6.000-2.000-1,10.000-6.000 1,17.000-6.000 0,15.000-6.000 1,16.000-6.000 2,7.000-6.000-2,1.000-2.000 0,-1.000-3.000-2,1.000-3.000-1,-3.000-4.000-1,-2.000-3.000 2,-3.000-3.000 0,-3.000-2.000 2,-4.000-1.000 1,-3.000 3.000-1,-3.000 3.000 1,-2.000 4.000-1,-11.000-4.000 4,-15.000-9.000 7,-15.000-10.000 6,-16.000-8.000 7,-5.000-11.000-2,6.000-8.000-9,7.000-10.000-9,6.000-9.000-9,4.000-4.000-6,4.000 4.000-5,3.000 3.000-5,3.000 3.000-3,1.000 3.000-5,1.000 3.000-3,-1.000 3.000-4,1.000 4.000-5,-3.000 4.000 2,-2.000 6.000 4,-3.000 7.000 6,-3.000 6.000 4,-1.000 3.000 3,4.000 0.000 0,3.000 0.000-1,3.000 0.000-1</inkml:trace>
</inkml:ink>
</file>

<file path=ppt/ink/ink8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55:53"/>
    </inkml:context>
    <inkml:brush xml:id="br0">
      <inkml:brushProperty name="width" value="0.0324347652494907" units="cm"/>
      <inkml:brushProperty name="height" value="0.0324347652494907" units="cm"/>
      <inkml:brushProperty name="color" value="#f2395b"/>
      <inkml:brushProperty name="ignorePressure" value="0"/>
    </inkml:brush>
  </inkml:definitions>
  <inkml:trace contextRef="#ctx0" brushRef="#br0">102050.000 22100.000 678,'71.000'-25.000'16,"-5.000"0.000"5,-7.000 0.000 4,-5.000 0.000 4,-3.000 3.000 1,4.000 6.000-2,3.000 7.000-2,3.000 6.000-2,-1.000 1.000-3,-2.000-3.000-3,-3.000-3.000-3,-3.000-2.000-3,-4.000-1.000 0,-3.000 3.000 0,-3.000 3.000 2,-2.000 4.000 1,-9.000 10.000-11,-12.000 19.000-26,-13.000 19.000-23,-12.000 19.000-25,-12.000 4.000-7,-8.000-9.000 12,-10.000-10.000 11,-9.000-8.000 12,-2.000-9.000 8,6.000-6.000 8,7.000-6.000 8,6.000-6.000 7</inkml:trace>
</inkml:ink>
</file>

<file path=ppt/ink/ink8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55:53"/>
    </inkml:context>
    <inkml:brush xml:id="br0">
      <inkml:brushProperty name="width" value="0.0430719181895256" units="cm"/>
      <inkml:brushProperty name="height" value="0.0430719181895256" units="cm"/>
      <inkml:brushProperty name="color" value="#f2395b"/>
      <inkml:brushProperty name="ignorePressure" value="0"/>
    </inkml:brush>
  </inkml:definitions>
  <inkml:trace contextRef="#ctx0" brushRef="#br0">102200.000 22550.000 510,'-24.000'23.000'0,"4.000"-3.000"0,3.000-3.000 0,3.000-2.000 0,3.000-1.000 4,3.000 3.000 6,3.000 3.000 8,4.000 4.000 6,2.000 5.000 6,4.000 10.000 1,3.000 10.000 4,3.000 9.000 2,-1.000 7.000 0,-2.000 7.000-4,-3.000 6.000-4,-3.000 7.000-3,-2.000 4.000-3,0.000 3.000-2,0.000 3.000-2,0.000 4.000-1,-5.000 5.000-3,-9.000 10.000 1,-10.000 10.000-2,-8.000 9.000 0,-4.000 9.000-2,3.000 9.000-3,3.000 10.000-1,4.000 10.000-4,1.000-4.000-1,0.000-16.000-5,0.000-15.000-3,0.000-15.000-3,3.000-15.000-2,6.000-12.000 0,7.000-13.000 1,6.000-12.000 0,13.000-16.000-1,23.000-19.000-3,22.000-18.000-3,22.000-19.000-2,8.000-18.000-3,-2.000-15.000 0,-3.000-15.000-1,-3.000-16.000-1,-4.000-8.000-2,-3.000 0.000-4,-3.000 0.000-4,-2.000 0.000-4,-8.000 1.000-1,-8.000 4.000 0,-10.000 3.000 0,-9.000 3.000 0</inkml:trace>
</inkml:ink>
</file>

<file path=ppt/ink/ink8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55:53"/>
    </inkml:context>
    <inkml:brush xml:id="br0">
      <inkml:brushProperty name="width" value="0.028765955939889" units="cm"/>
      <inkml:brushProperty name="height" value="0.028765955939889" units="cm"/>
      <inkml:brushProperty name="color" value="#f2395b"/>
      <inkml:brushProperty name="ignorePressure" value="0"/>
    </inkml:brush>
  </inkml:definitions>
  <inkml:trace contextRef="#ctx0" brushRef="#br0">102000.000 24100.000 764,'51.000'-47.000'53,"4.000"6.000"-10,3.000 7.000-9,3.000 6.000-10,-1.000 4.000-5,-2.000 4.000-2,-3.000 3.000-2,-3.000 3.000-2,-2.000 3.000-3,0.000 3.000-4,0.000 3.000-5,0.000 4.000-3,-5.000 4.000-7,-9.000 6.000-11,-10.000 7.000-11,-8.000 6.000-10</inkml:trace>
</inkml:ink>
</file>

<file path=ppt/ink/ink8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55:54"/>
    </inkml:context>
    <inkml:brush xml:id="br0">
      <inkml:brushProperty name="width" value="0.0362843051552773" units="cm"/>
      <inkml:brushProperty name="height" value="0.0362843051552773" units="cm"/>
      <inkml:brushProperty name="color" value="#f2395b"/>
      <inkml:brushProperty name="ignorePressure" value="0"/>
    </inkml:brush>
  </inkml:definitions>
  <inkml:trace contextRef="#ctx0" brushRef="#br0">102900.000 25550.000 606,'71.000'-90.000'37,"-5.000"23.000"-2,-7.000 22.000-2,-5.000 22.000-1,-4.000 10.000-2,0.000 1.000 0,0.000-1.000-1,0.000 1.000 0,-4.000 4.000-3,-5.000 9.000-4,-7.000 10.000-4,-5.000 10.000-4,-6.000 7.000-3,-3.000 6.000-1,-3.000 7.000-1,-2.000 6.000-1,-5.000 3.000-3,-2.000 0.000-2,-3.000 0.000-4,-3.000 0.000-3,-7.000 4.000-3,-9.000 10.000-4,-10.000 10.000-3,-8.000 9.000-3,-8.000-1.000-1,-2.000-8.000 0,-3.000-10.000 2,-3.000-9.000 1,-1.000-7.000 2,4.000-3.000 4,3.000-3.000 3,3.000-2.000 4,6.000-5.000 3,9.000-2.000 1,10.000-3.000 2,10.000-3.000 2,18.000-6.000 4,28.000-5.000 3,28.000-7.000 5,29.000-5.000 4,24.000-14.000 1,22.000-18.000-2,22.000-19.000-2,23.000-18.000-2,-1.000-9.000-9,-22.000 4.000-16,-22.000 3.000-15,-21.000 3.000-16,-20.000 4.000-12,-15.000 7.000-6,-15.000 6.000-8,-16.000 7.000-7</inkml:trace>
</inkml:ink>
</file>

<file path=ppt/ink/ink8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56:17"/>
    </inkml:context>
    <inkml:brush xml:id="br0">
      <inkml:brushProperty name="width" value="0.0290660690516233" units="cm"/>
      <inkml:brushProperty name="height" value="0.0290660690516233" units="cm"/>
      <inkml:brushProperty name="color" value="#f2395b"/>
      <inkml:brushProperty name="ignorePressure" value="0"/>
    </inkml:brush>
  </inkml:definitions>
  <inkml:trace contextRef="#ctx0" brushRef="#br0">78300.000 24850.000 756,'115.000'-110.000'14,"-18.000"32.000"7,-19.000 31.000 9,-18.000 32.000 7,-12.000 15.000 2,-3.000 0.000-7,-3.000 0.000-6,-2.000 0.000-6,-5.000 7.000-6,-2.000 17.000-6,-3.000 15.000-6,-3.000 16.000-5,-6.000 9.000-4,-5.000 3.000-1,-7.000 3.000-2,-5.000 4.000-2,-9.000 1.000-1,-9.000 0.000 0,-10.000 0.000 0,-8.000 0.000 0,-8.000-4.000 0,-2.000-5.000 0,-3.000-7.000 0,-3.000-5.000 0,1.000-9.000 3,6.000-9.000 3,7.000-10.000 6,6.000-8.000 4,10.000-4.000 6,17.000 3.000 7,15.000 3.000 9,16.000 4.000 8,9.000-3.000-1,3.000-5.000-9,3.000-7.000-8,4.000-5.000-8,2.000-4.000-10,4.000 0.000-7,3.000 0.000-9,3.000 0.000-8,1.000-5.000-6,1.000-9.000-3,-1.000-10.000-3,1.000-8.000-3,-6.000-6.000 1,-8.000 1.000 6,-10.000-1.000 4,-9.000 1.000 6,-7.000 1.000 4,-3.000 3.000 4,-3.000 3.000 4,-2.000 4.000 3</inkml:trace>
</inkml:ink>
</file>

<file path=ppt/ink/ink8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56:18"/>
    </inkml:context>
    <inkml:brush xml:id="br0">
      <inkml:brushProperty name="width" value="0.0345800518989563" units="cm"/>
      <inkml:brushProperty name="height" value="0.0345800518989563" units="cm"/>
      <inkml:brushProperty name="color" value="#f2395b"/>
      <inkml:brushProperty name="ignorePressure" value="0"/>
    </inkml:brush>
  </inkml:definitions>
  <inkml:trace contextRef="#ctx0" brushRef="#br0">79500.000 23750.000 636,'-138.000'-68.000'18,"26.000"17.000"3,24.000 15.000 3,26.000 16.000 2,10.000 9.000 1,-3.000 3.000-2,-3.000 3.000-1,-2.000 4.000-1,-3.000 7.000-2,1.000 13.000-1,-1.000 12.000-1,1.000 13.000-3,-3.000 10.000 0,-2.000 10.000 0,-3.000 10.000 0,-3.000 9.000 0,-1.000 12.000-2,4.000 16.000-4,3.000 15.000-4,3.000 17.000-3,4.000 10.000-2,7.000 6.000 0,6.000 7.000-1,7.000 6.000 0,5.000-1.000 0,7.000-5.000-2,6.000-7.000-1,7.000-5.000-2,7.000-11.000 0,9.000-11.000 0,10.000-14.000-1,10.000-11.000 0,11.000-15.000 0,17.000-16.000 1,15.000-15.000 1,16.000-15.000 0,15.000-14.000 1,16.000-8.000-2,15.000-10.000-2,17.000-9.000 0,5.000-10.000-3,-3.000-9.000-2,-3.000-10.000-2,-2.000-8.000-2,-5.000-12.000-1,-2.000-12.000 0,-3.000-13.000 1,-3.000-12.000 0,-6.000-13.000 1,-5.000-12.000 1,-7.000-13.000 0,-5.000-12.000 1,-12.000-12.000 2,-16.000-8.000 1,-15.000-10.000 1,-15.000-9.000 2,-15.000-4.000 2,-12.000 4.000 3,-13.000 3.000 1,-12.000 3.000 3,-13.000 10.000 2,-12.000 20.000 2,-13.000 18.000 1,-12.000 20.000 2,-12.000 16.000 0,-8.000 16.000-2,-10.000 15.000 0,-9.000 17.000-1,-12.000 16.000-4,-11.000 19.000-5,-14.000 19.000-6,-11.000 19.000-6,3.000 7.000-6,23.000-3.000-6,22.000-3.000-8,22.000-2.000-6</inkml:trace>
</inkml:ink>
</file>

<file path=ppt/ink/ink8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07:41"/>
    </inkml:context>
    <inkml:brush xml:id="br0">
      <inkml:brushProperty name="width" value="0.0488066263496876" units="cm"/>
      <inkml:brushProperty name="height" value="0.0488066263496876" units="cm"/>
      <inkml:brushProperty name="color" value="#00bff3"/>
      <inkml:brushProperty name="ignorePressure" value="0"/>
    </inkml:brush>
  </inkml:definitions>
  <inkml:trace contextRef="#ctx0" brushRef="#br0">59100.000 37650.000 450,'45.000'-269.000'31,"-9.000"63.000"1,-10.000 62.000 2,-8.000 63.000 0,-14.000 37.000 5,-15.000 13.000 4,-15.000 12.000 6,-16.000 13.000 4,-8.000 10.000-1,0.000 10.000-10,0.000 10.000-10,0.000 9.000-9,-5.000 9.000-6,-9.000 9.000-2,-10.000 10.000-1,-8.000 10.000-2,-8.000 5.000-2,-2.000 4.000-2,-3.000 3.000-2,-3.000 3.000-4,-2.000 3.000 0,0.000 3.000-3,0.000 3.000-1,0.000 4.000-1,-2.000 2.000-1,-3.000 4.000-1,-3.000 3.000 0,-2.000 3.000 0,-3.000 4.000 0,1.000 7.000 0,-1.000 6.000 0,1.000 7.000 0,-1.000 2.000 0,1.000 1.000-1,-1.000-1.000-1,1.000 1.000-1,-1.000-3.000 1,1.000-2.000 2,-1.000-3.000 2,1.000-3.000 2,-1.000 1.000 2,1.000 6.000-1,-1.000 7.000 1,1.000 6.000-1,-1.000 6.000 1,1.000 6.000 0,-1.000 7.000-1,1.000 6.000 1,2.000 4.000-1,7.000 4.000 0,6.000 3.000-2,7.000 3.000 0,2.000-2.000-2,1.000-6.000 1,-1.000-6.000-2,1.000-6.000 0,-1.000-6.000 0,1.000-2.000 1,-1.000-3.000-1,1.000-3.000 1,1.000 5.000 0,3.000 17.000-1,3.000 15.000-1,4.000 16.000-1,2.000 2.000 0,4.000-8.000 0,3.000-10.000 0,3.000-9.000 1,4.000-12.000 0,7.000-11.000 0,6.000-14.000-2,7.000-11.000 0,0.000-11.000 0,-2.000-5.000 0,-3.000-7.000 0,-3.000-5.000 1,-1.000-8.000 0,4.000-5.000 2,3.000-7.000 1,3.000-5.000 1,3.000-9.000 2,3.000-9.000 1,3.000-10.000 2,4.000-8.000 1,2.000-6.000 1,4.000 1.000 1,3.000-1.000 0,3.000 1.000 2,9.000-6.000 0,16.000-8.000-1,15.000-10.000-1,17.000-9.000-1,11.000-5.000 0,10.000 0.000 0,10.000 0.000-1,9.000 0.000 0,9.000 0.000 1,9.000 0.000 2,10.000 0.000 2,10.000 0.000 2,7.000-2.000 0,6.000-3.000-1,7.000-3.000-1,6.000-2.000-2,9.000-3.000 1,13.000 1.000 2,12.000-1.000 2,13.000 1.000 2,10.000-1.000 0,10.000 1.000-2,10.000-1.000-2,9.000 1.000-3,4.000-4.000-1,1.000-6.000-2,-1.000-6.000-1,1.000-6.000-2,1.000-4.000-1,3.000 1.000 0,3.000-1.000-1,4.000 1.000 1,-1.000 2.000-2,-3.000 7.000-1,-3.000 6.000-2,-2.000 7.000-1,-6.000 4.000-1,-6.000 3.000 2,-6.000 3.000 1,-6.000 4.000 1,-6.000 7.000 1,-2.000 13.000 0,-3.000 12.000 2,-3.000 13.000 1,-9.000 6.000 0,-11.000 0.000-1,-14.000 0.000 0,-11.000 0.000 0,-11.000 1.000 1,-5.000 4.000 2,-7.000 3.000 1,-5.000 3.000 2,-6.000-1.000 1,-3.000-2.000 0,-3.000-3.000 0,-2.000-3.000 1,-8.000-4.000-2,-8.000-3.000-2,-10.000-3.000-3,-9.000-2.000-1,-5.000-8.000-3,0.000-8.000-3,0.000-10.000-2,0.000-9.000-2,-7.000-9.000-2,-11.000-5.000 0,-14.000-7.000 1,-11.000-5.000 0,-9.000-8.000 1,-3.000-5.000-2,-3.000-7.000 1,-2.000-5.000-1,-5.000-6.000 1,-2.000-3.000 4,-3.000-3.000 4,-3.000-2.000 4,-6.000-11.000 2,-5.000-15.000 0,-7.000-15.000 2,-5.000-16.000-1,-8.000-18.000 1,-5.000-18.000-2,-7.000-19.000-2,-5.000-18.000-1,-8.000-21.000-2,-5.000-22.000-2,-7.000-22.000-1,-5.000-21.000-3,-6.000-17.000 0,-3.000-8.000-1,-3.000-10.000 1,-2.000-9.000-2,-6.000-5.000 1,-6.000 0.000 2,-6.000 0.000 1,-6.000 0.000 1,-1.000 6.000 1,7.000 13.000 0,6.000 12.000 0,7.000 13.000 0,8.000 32.000 0,14.000 54.000 1,11.000 53.000 0,14.000 53.000 1,-6.000-4.000 0,-21.000-58.000 0,-22.000-60.000-1,-22.000-59.000 0,-22.000-51.000-2,-22.000-40.000-3,-22.000-40.000-3,-21.000-41.000-3,-4.000-8.000-2,16.000 25.000 1,15.000 25.000 0,17.000 25.000 1,13.000 28.000-1,13.000 31.000-3,12.000 32.000-1,13.000 31.000-3,13.000 38.000 0,17.000 48.000 1,15.000 47.000 2,16.000 47.000 0</inkml:trace>
</inkml:ink>
</file>

<file path=ppt/ink/ink8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20:45"/>
    </inkml:context>
    <inkml:brush xml:id="br0">
      <inkml:brushProperty name="width" value="0.0227665603160858" units="cm"/>
      <inkml:brushProperty name="height" value="0.0227665603160858" units="cm"/>
      <inkml:brushProperty name="color" value="#f2395b"/>
      <inkml:brushProperty name="ignorePressure" value="0"/>
    </inkml:brush>
  </inkml:definitions>
  <inkml:trace contextRef="#ctx0" brushRef="#br0">57250.000 42050.000 966,'-22.000'25.000'0,"6.000"0.000"0,7.000 0.000 0,6.000 0.000 0,1.000-2.000-1,-3.000-3.000 0,-3.000-3.000-2,-2.000-2.000 0,-3.000-1.000-1,1.000 3.000 1,-1.000 3.000 0,1.000 4.000 1,1.000 2.000 1,3.000 4.000 1,3.000 3.000 2,4.000 3.000 2,-1.000-2.000-1,-3.000-6.000 1,-3.000-6.000-1,-2.000-6.000 0,-3.000-2.000 0,1.000 3.000 0,-1.000 3.000 0,1.000 4.000 0,-1.000 2.000 0,1.000 4.000 1,-1.000 3.000 0,1.000 3.000 1,-1.000-1.000 0,1.000-2.000-3,-1.000-3.000-1,1.000-3.000-3,-3.000 4.000-2,-2.000 13.000-4,-3.000 12.000-2,-3.000 13.000-4,-1.000 1.000-1,4.000-9.000 2,3.000-10.000 3,3.000-8.000 0,-4.000 10.000 2,-8.000 31.000-2,-10.000 32.000 0,-9.000 31.000-1,-9.000 24.000-1,-5.000 20.000 0,-7.000 18.000 1,-5.000 20.000 0,-1.000-3.000 0,6.000-21.000 1,7.000-22.000 0,6.000-22.000 2,4.000-15.000-1,4.000-5.000 1,3.000-7.000 0,3.000-5.000-1,3.000-14.000 2,3.000-18.000 1,3.000-19.000 2,4.000-18.000 2</inkml:trace>
</inkml:ink>
</file>

<file path=ppt/ink/ink8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20:47"/>
    </inkml:context>
    <inkml:brush xml:id="br0">
      <inkml:brushProperty name="width" value="0.0394528359174728" units="cm"/>
      <inkml:brushProperty name="height" value="0.0394528359174728" units="cm"/>
      <inkml:brushProperty name="color" value="#f2395b"/>
      <inkml:brushProperty name="ignorePressure" value="0"/>
    </inkml:brush>
  </inkml:definitions>
  <inkml:trace contextRef="#ctx0" brushRef="#br0">57750.000 40600.000 557,'23.000'-90.000'-34,"-3.000"23.000"18,-3.000 22.000 19,-2.000 22.000 18,-3.000 18.000 11,1.000 16.000 3,-1.000 15.000 1,1.000 17.000 3,-3.000 10.000 0,-2.000 6.000-4,-3.000 7.000-4,-3.000 6.000-3,-2.000 4.000-3,0.000 4.000-3,0.000 3.000-2,0.000 3.000-3,-4.000-1.000-2,-5.000-2.000-2,-7.000-3.000-2,-5.000-3.000-1,-3.000-1.000-1,4.000 4.000-3,3.000 3.000-1,3.000 3.000-1,-1.000-1.000-2,-2.000-2.000-2,-3.000-3.000-2,-3.000-3.000-2,-6.000-7.000-1,-5.000-9.000 2,-7.000-10.000-1,-5.000-8.000 2,-3.000-8.000-2,4.000-2.000-3,3.000-3.000-3,3.000-3.000-3,-1.000-6.000-1,-2.000-5.000-1,-3.000-7.000 2,-3.000-5.000-1,-1.000-9.000 0,4.000-9.000 1,3.000-10.000-1,3.000-8.000 1,1.000-8.000-1,1.000-2.000 1,-1.000-3.000 0,1.000-3.000 0,2.000-4.000 2,7.000-3.000 1,6.000-3.000 3,7.000-2.000 2,4.000-1.000 1,3.000 3.000 3,3.000 3.000 1,4.000 4.000 2,2.000 2.000 1,4.000 4.000 1,3.000 3.000 0,3.000 3.000 1,3.000 4.000 0,3.000 7.000 0,3.000 6.000 0,4.000 7.000-1,4.000 4.000 1,6.000 3.000 2,7.000 3.000 1,6.000 4.000 2,1.000 4.000 1,-3.000 6.000 3,-3.000 7.000 3,-2.000 6.000 1,0.000 4.000 4,7.000 4.000 2,6.000 3.000 3,7.000 3.000 2,5.000 1.000-2,7.000 1.000-8,6.000-1.000-8,7.000 1.000-8,2.000-1.000-5,1.000 1.000-3,-1.000-1.000-2,1.000 1.000-4,-3.000-3.000 1,-2.000-2.000 1,-3.000-3.000 2,-3.000-3.000 1</inkml:trace>
</inkml:ink>
</file>

<file path=ppt/ink/ink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2:30"/>
    </inkml:context>
    <inkml:brush xml:id="br0">
      <inkml:brushProperty name="width" value="0.0480595082044601" units="cm"/>
      <inkml:brushProperty name="height" value="0.0480595082044601" units="cm"/>
      <inkml:brushProperty name="color" value="#000000"/>
      <inkml:brushProperty name="ignorePressure" value="0"/>
    </inkml:brush>
  </inkml:definitions>
  <inkml:trace contextRef="#ctx0" brushRef="#br0">83100.000 35450.000 457,'89.000'23.000'0,"-22.000"-3.000"0,-22.000-3.000 0,-21.000-2.000 0,-7.000 3.000 9,9.000 14.000 18,10.000 11.000 17,10.000 14.000 18,7.000 5.000 7,6.000 1.000-5,7.000-1.000-4,6.000 1.000-5,-4.000-1.000-7,-11.000 1.000-9,-14.000-1.000-10,-11.000 1.000-9,-9.000-4.000-9,-3.000-6.000-5,-3.000-6.000-7,-2.000-6.000-6,-15.000-9.000-14,-25.000-8.000-21,-25.000-10.000-21,-25.000-9.000-22,-5.000-9.000-5,16.000-5.000 12,15.000-7.000 12,17.000-5.000 12</inkml:trace>
</inkml:ink>
</file>

<file path=ppt/ink/ink8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20:48"/>
    </inkml:context>
    <inkml:brush xml:id="br0">
      <inkml:brushProperty name="width" value="0.0229258760809898" units="cm"/>
      <inkml:brushProperty name="height" value="0.0229258760809898" units="cm"/>
      <inkml:brushProperty name="color" value="#f2395b"/>
      <inkml:brushProperty name="ignorePressure" value="0"/>
    </inkml:brush>
  </inkml:definitions>
  <inkml:trace contextRef="#ctx0" brushRef="#br0">59200.000 43100.000 959,'-22.000'-27.000'-20,"6.000"-3.000"13,7.000-3.000 14,6.000-2.000 13,3.000-1.000 2,0.000 3.000-8,0.000 3.000-9,0.000 4.000-10,1.000 1.000-6,4.000 0.000-7,3.000 0.000-5,3.000 0.000-7</inkml:trace>
</inkml:ink>
</file>

<file path=ppt/ink/ink8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20:52"/>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87950.000 39350.000 999,'-22.000'156.000'-80,"6.000"-37.000"21,7.000-38.000 20,6.000-37.000 20,3.000-19.000 12,0.000 0.000 2,0.000 0.000 1,0.000 0.000 3,0.000 0.000 0,0.000 0.000 0,0.000 0.000 0,0.000 0.000 0,0.000 0.000-1,0.000 0.000 1,0.000 0.000-1,0.000 0.000 0,1.000-2.000 0,4.000-3.000 0,3.000-3.000-1,3.000-2.000 1</inkml:trace>
</inkml:ink>
</file>

<file path=ppt/ink/ink8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20:57"/>
    </inkml:context>
    <inkml:brush xml:id="br0">
      <inkml:brushProperty name="width" value="0.0357926040887833" units="cm"/>
      <inkml:brushProperty name="height" value="0.0357926040887833" units="cm"/>
      <inkml:brushProperty name="color" value="#f2395b"/>
      <inkml:brushProperty name="ignorePressure" value="0"/>
    </inkml:brush>
  </inkml:definitions>
  <inkml:trace contextRef="#ctx0" brushRef="#br0">19050.000 35200.000 614,'-47.000'0.000'-1,"6.000"0.000"6,7.000 0.000 7,6.000 0.000 7,4.000 4.000 3,4.000 10.000-1,3.000 10.000-2,3.000 9.000-1,1.000 9.000-1,1.000 9.000 0,-1.000 10.000 0,1.000 10.000 0,1.000 5.000-1,3.000 4.000 1,3.000 3.000-2,4.000 3.000 0,1.000 1.000 0,0.000 1.000 0,0.000-1.000-1,0.000 1.000 0,0.000-1.000-1,0.000 1.000 0,0.000-1.000 0,0.000 1.000-1,1.000-1.000-2,4.000 1.000-2,3.000-1.000-2,3.000 1.000-2,-1.000-3.000-2,-2.000-2.000-2,-3.000-3.000-1,-3.000-3.000-1,-1.000-4.000-2,4.000-3.000 1,3.000-3.000-1,3.000-2.000 1,-1.000-3.000-1,-2.000 1.000 1,-3.000-1.000 0,-3.000 1.000 0,-2.000-4.000 0,0.000-6.000 1,0.000-6.000 1,0.000-6.000 1,0.000-4.000-2,0.000 1.000-6,0.000-1.000-5,0.000 1.000-6,1.000-3.000-6,4.000-2.000-9,3.000-3.000-8,3.000-3.000-8</inkml:trace>
</inkml:ink>
</file>

<file path=ppt/ink/ink8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21:00"/>
    </inkml:context>
    <inkml:brush xml:id="br0">
      <inkml:brushProperty name="width" value="0.0351466163992882" units="cm"/>
      <inkml:brushProperty name="height" value="0.0351466163992882" units="cm"/>
      <inkml:brushProperty name="color" value="#f2395b"/>
      <inkml:brushProperty name="ignorePressure" value="0"/>
    </inkml:brush>
  </inkml:definitions>
  <inkml:trace contextRef="#ctx0" brushRef="#br0">16050.000 39950.000 625,'-41.000'20.000'-7,"19.000"-9.000"13,19.000-10.000 13,19.000-8.000 13,10.000-8.000 4,4.000-2.000-3,3.000-3.000-5,3.000-3.000-4,1.000-4.000-3,1.000-3.000-5,-1.000-3.000-3,1.000-2.000-4,-1.000-1.000-2,1.000 3.000-2,-1.000 3.000-1,1.000 4.000-1,1.000-1.000-1,3.000-3.000 0,3.000-3.000 0,4.000-2.000-1,2.000-3.000 1,4.000 1.000-1,3.000-1.000 1,3.000 1.000-1,1.000-3.000 0,1.000-2.000-1,-1.000-3.000-3,1.000-3.000 0,1.000-2.000-2,3.000 0.000 2,3.000 0.000 0,4.000 0.000 1,-1.000 1.000 1,-3.000 4.000-1,-3.000 3.000 1,-2.000 3.000-1,-3.000-1.000 1,1.000-2.000 0,-1.000-3.000 0,1.000-3.000 0,-3.000-1.000-1,-2.000 4.000 1,-3.000 3.000-1,-3.000 3.000 0,-4.000 1.000 0,-3.000 1.000 0,-3.000-1.000-1,-2.000 1.000 1,-5.000 2.000 0,-2.000 7.000-1,-3.000 6.000 1,-3.000 7.000-1,-2.000 2.000 0,0.000 1.000 1,0.000-1.000-1,0.000 1.000 0,0.000 2.000 3,0.000 7.000 4,0.000 6.000 4,0.000 7.000 6,0.000 2.000 1,0.000 1.000-1,0.000-1.000-2,0.000 1.000 0,1.000 2.000-2,4.000 7.000 1,3.000 6.000-1,3.000 7.000 0,-1.000 0.000-1,-2.000-2.000-2,-3.000-3.000-1,-3.000-3.000-1,-1.000-4.000-2,4.000-3.000 0,3.000-3.000 0,3.000-2.000-1,3.000-3.000 0,3.000 1.000 1,3.000-1.000-1,4.000 1.000 1,2.000-1.000-1,4.000 1.000 0,3.000-1.000 0,3.000 1.000 0,-1.000-3.000-1,-2.000-2.000-1,-3.000-3.000 1,-3.000-3.000-2,-1.000 1.000 1,4.000 6.000-2,3.000 7.000 0,3.000 6.000 0,1.000 3.000-1,1.000 0.000 1,-1.000 0.000 1,1.000 0.000 0,-1.000 1.000 0,1.000 4.000 1,-1.000 3.000-1,1.000 3.000 1,-3.000 1.000 0,-2.000 1.000-1,-3.000-1.000 1,-3.000 1.000 0,-1.000-3.000-1,4.000-2.000 0,3.000-3.000-1,3.000-3.000-2,1.000-2.000 0,1.000 0.000 1,-1.000 0.000-1,1.000 0.000 0,-1.000 0.000 0,1.000 0.000 0,-1.000 0.000 0,1.000 0.000 0,-3.000-2.000-1,-2.000-3.000 1,-3.000-3.000-1,-3.000-2.000 1,-4.000-3.000 0,-3.000 1.000 0,-3.000-1.000 0,-2.000 1.000 1,-3.000-1.000-1,1.000 1.000 1,-1.000-1.000-2,1.000 1.000 1,-3.000-3.000-2,-2.000-2.000 0,-3.000-3.000 0,-3.000-3.000-2,-2.000 1.000-2,0.000 6.000-6,0.000 7.000-4,0.000 6.000-5</inkml:trace>
</inkml:ink>
</file>

<file path=ppt/ink/ink8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21:02"/>
    </inkml:context>
    <inkml:brush xml:id="br0">
      <inkml:brushProperty name="width" value="0.0324463099241257" units="cm"/>
      <inkml:brushProperty name="height" value="0.0324463099241257" units="cm"/>
      <inkml:brushProperty name="color" value="#f2395b"/>
      <inkml:brushProperty name="ignorePressure" value="0"/>
    </inkml:brush>
  </inkml:definitions>
  <inkml:trace contextRef="#ctx0" brushRef="#br0">22450.000 39650.000 678,'-68.000'-24.000'-14,"17.000"4.000"10,15.000 3.000 11,16.000 3.000 9,13.000-2.000 9,14.000-6.000 6,11.000-6.000 5,14.000-6.000 7,7.000-7.000-1,3.000-6.000-6,3.000-6.000-7,4.000-6.000-7,5.000-7.000-5,10.000-6.000-3,10.000-6.000-5,9.000-6.000-3,7.000-7.000-2,7.000-6.000-2,6.000-6.000-2,7.000-6.000 0,0.000-2.000-2,-2.000 3.000 1,-3.000 3.000 0,-3.000 4.000 0,7.000-3.000-2,19.000-5.000-5,19.000-7.000-5,19.000-5.000-4,5.000 0.000-3,-5.000 10.000 0,-7.000 10.000-2,-5.000 9.000 0,-8.000 6.000-2,-5.000 3.000-4,-7.000 3.000-4,-5.000 4.000-3,-17.000 8.000 1,-24.000 17.000 5,-26.000 15.000 6,-24.000 16.000 6,-13.000 5.000 2,0.000-2.000-2,0.000-3.000-2,0.000-3.000-1</inkml:trace>
</inkml:ink>
</file>

<file path=ppt/ink/ink8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21:04"/>
    </inkml:context>
    <inkml:brush xml:id="br0">
      <inkml:brushProperty name="width" value="0.0381563492119312" units="cm"/>
      <inkml:brushProperty name="height" value="0.0381563492119312" units="cm"/>
      <inkml:brushProperty name="color" value="#f2395b"/>
      <inkml:brushProperty name="ignorePressure" value="0"/>
    </inkml:brush>
  </inkml:definitions>
  <inkml:trace contextRef="#ctx0" brushRef="#br0">19000.000 38300.000 576,'21.000'-18.000'50,"-5.000"17.000"-9,-7.000 15.000-9,-5.000 16.000-9,-4.000 10.000-5,0.000 7.000-2,0.000 6.000-2,0.000 7.000-1,-2.000 4.000-2,-3.000 3.000 0,-3.000 3.000 0,-2.000 4.000-1,-3.000 1.000 0,1.000 0.000-2,-1.000 0.000-1,1.000 0.000-1,-3.000-2.000-2,-2.000-3.000-2,-3.000-3.000-2,-3.000-2.000-2,-1.000-5.000-1,4.000-2.000 1,3.000-3.000-1,3.000-3.000 0,-1.000-2.000 1,-2.000 0.000 1,-3.000 0.000 0,-3.000 0.000 1,-1.000-4.000 0,4.000-5.000-2,3.000-7.000 0,3.000-5.000-2,-2.000-6.000-1,-6.000-3.000 0,-6.000-3.000-3,-6.000-2.000 0,-4.000-5.000-1,1.000-2.000 0,-1.000-3.000 0,1.000-3.000 1,-1.000-9.000-1,1.000-11.000 1,-1.000-14.000-1,1.000-11.000 0,-1.000-12.000 0,1.000-9.000 0,-1.000-10.000 0,1.000-8.000-1,2.000-8.000 0,7.000-2.000 2,6.000-3.000 0,7.000-3.000 1,2.000 1.000 1,1.000 6.000-1,-1.000 7.000 0,1.000 6.000 0,1.000 7.000 1,3.000 10.000 4,3.000 10.000 3,4.000 9.000 4,5.000 10.000 3,10.000 14.000 7,10.000 11.000 4,9.000 14.000 5,6.000 14.000 3,3.000 20.000 0,3.000 18.000 0,4.000 20.000-1,1.000 6.000 0,0.000-2.000-3,0.000-3.000-2,0.000-3.000-2,0.000-6.000-1,0.000-5.000-3,0.000-7.000-1,0.000-5.000-3,-2.000-6.000-1,-3.000-3.000-1,-3.000-3.000-3,-2.000-2.000-1,-3.000-5.000-1,1.000-2.000-2,-1.000-3.000-2,1.000-3.000 0,-3.000-2.000-2,-2.000 0.000-1,-3.000 0.000-1,-3.000 0.000 0</inkml:trace>
</inkml:ink>
</file>

<file path=ppt/ink/ink8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21:07"/>
    </inkml:context>
    <inkml:brush xml:id="br0">
      <inkml:brushProperty name="width" value="0.0423094592988491" units="cm"/>
      <inkml:brushProperty name="height" value="0.0423094592988491" units="cm"/>
      <inkml:brushProperty name="color" value="#00bff3"/>
      <inkml:brushProperty name="ignorePressure" value="0"/>
    </inkml:brush>
  </inkml:definitions>
  <inkml:trace contextRef="#ctx0" brushRef="#br0">22100.000 41750.000 519,'-22.000'-143.000'13,"6.000"17.000"1,7.000 15.000 3,6.000 16.000 2,3.000 9.000-1,0.000 3.000-4,0.000 3.000-3,0.000 4.000-4,0.000-1.000-2,0.000-3.000 2,0.000-3.000 1,0.000-2.000 2,0.000-3.000-1,0.000 1.000 1,0.000-1.000-1,0.000 1.000 0,1.000-9.000 0,4.000-15.000 0,3.000-15.000 1,3.000-16.000 1,4.000-4.000-1,7.000 10.000-1,6.000 10.000 0,7.000 9.000-1,0.000 6.000-1,-2.000 3.000-1,-3.000 3.000 0,-3.000 4.000-2,-1.000 7.000 0,4.000 13.000 0,3.000 12.000 0,3.000 13.000 0,1.000 15.000 1,1.000 19.000-1,-1.000 19.000 1,1.000 19.000 0,-6.000 15.000 0,-8.000 13.000 0,-10.000 12.000-2,-9.000 13.000 0,-5.000 6.000 0,0.000 0.000-1,0.000 0.000-1,0.000 0.000 0,-4.000 0.000 0,-5.000 0.000 0,-7.000 0.000 0,-5.000 0.000-1,-6.000-2.000 1,-3.000-3.000 0,-3.000-3.000 1,-2.000-2.000-1,-5.000-5.000-1,-2.000-2.000-3,-3.000-3.000-2,-3.000-3.000-3,1.000-4.000-1,6.000-3.000 1,7.000-3.000 1,6.000-2.000 0,6.000-12.000 2,6.000-19.000 0,7.000-18.000 0,6.000-19.000 2,10.000-12.000 0,17.000-2.000 1,15.000-3.000 2,16.000-3.000 1,5.000 1.000 0,-2.000 6.000 1,-3.000 7.000 0,-3.000 6.000-1,-4.000 6.000 1,-3.000 6.000 1,-3.000 7.000 1,-2.000 6.000 1,-3.000 6.000 3,1.000 6.000 3,-1.000 7.000 3,1.000 6.000 4,-6.000 4.000 1,-8.000 4.000-2,-10.000 3.000-1,-9.000 3.000-2,-9.000 1.000-1,-5.000 1.000-2,-7.000-1.000-1,-5.000 1.000-1,-6.000 1.000-1,-3.000 3.000-2,-3.000 3.000-1,-2.000 4.000-1,-1.000-3.000-2,3.000-5.000-1,3.000-7.000-3,4.000-5.000-2,-6.000-1.000-1,-11.000 6.000-2,-14.000 7.000 0,-11.000 6.000-2,-3.000-2.000-3,10.000-9.000-3,10.000-10.000-4,9.000-8.000-3,4.000-11.000-11,1.000-8.000-16,-1.000-10.000-17,1.000-9.000-17</inkml:trace>
</inkml:ink>
</file>

<file path=ppt/ink/ink8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21:09"/>
    </inkml:context>
    <inkml:brush xml:id="br0">
      <inkml:brushProperty name="width" value="0.0289128758013248" units="cm"/>
      <inkml:brushProperty name="height" value="0.0289128758013248" units="cm"/>
      <inkml:brushProperty name="color" value="#00bff3"/>
      <inkml:brushProperty name="ignorePressure" value="0"/>
    </inkml:brush>
  </inkml:definitions>
  <inkml:trace contextRef="#ctx0" brushRef="#br0">19250.000 35300.000 760,'-25.000'15.000'8,"0.000"-18.000"3,0.000-19.000 5,0.000-18.000 3,0.000-12.000 0,0.000-3.000-3,0.000-3.000-4,0.000-2.000-3,3.000 2.000-2,6.000 9.000-2,7.000 10.000 0,6.000 10.000-2,1.000 4.000 0,-3.000 0.000-1,-3.000 0.000 0,-2.000 0.000 0,-3.000-7.000-1,1.000-11.000 2,-1.000-14.000 0,1.000-11.000 0,-1.000-11.000 1,1.000-5.000 1,-1.000-7.000-1,1.000-5.000 1,-1.000-4.000-1,1.000 0.000-1,-1.000 0.000-3,1.000 0.000 0,2.000 1.000-2,7.000 4.000 0,6.000 3.000 0,7.000 3.000 0,4.000 4.000 1,3.000 7.000 0,3.000 6.000 1,4.000 7.000 0,1.000 7.000 2,0.000 9.000 0,0.000 10.000 0,0.000 10.000 2,0.000 5.000-1,0.000 4.000 1,0.000 3.000-2,0.000 3.000 1,0.000 4.000-1,0.000 7.000-1,0.000 6.000 1,0.000 7.000 0,-4.000 7.000 0,-5.000 9.000 1,-7.000 10.000 0,-5.000 10.000 0,-4.000 5.000 0,0.000 4.000 1,0.000 3.000-2,0.000 3.000 1,0.000-1.000-1,0.000-2.000-1,0.000-3.000-1,0.000-3.000-1,-4.000-4.000-1,-5.000-3.000 0,-7.000-3.000-1,-5.000-2.000-1,-3.000-5.000 0,4.000-2.000-1,3.000-3.000 0,3.000-3.000-1,7.000-9.000 0,14.000-11.000 0,11.000-14.000 0,14.000-11.000-1,5.000-6.000 1,1.000 4.000 2,-1.000 3.000 2,1.000 3.000 1,-3.000 3.000 3,-2.000 3.000 1,-3.000 3.000 2,-3.000 4.000 3,-6.000 7.000 0,-5.000 13.000 2,-7.000 12.000 1,-5.000 13.000 1,-8.000 4.000-1,-5.000-3.000-3,-7.000-3.000-3,-5.000-2.000-3,-4.000-3.000-1,0.000 1.000 0,0.000-1.000-1,0.000 1.000 0,0.000-1.000 0,0.000 1.000 1,0.000-1.000 0,0.000 1.000 0,-2.000-1.000 0,-3.000 1.000-4,-3.000-1.000-2,-2.000 1.000-2,-3.000-3.000-3,1.000-2.000-4,-1.000-3.000-3,1.000-3.000-4,-3.000-2.000-4,-2.000 0.000-4,-3.000 0.000-6,-3.000 0.000-4,2.000-2.000-1,10.000-3.000 4,10.000-3.000 3,9.000-2.000 4</inkml:trace>
</inkml:ink>
</file>

<file path=ppt/ink/ink8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21:10"/>
    </inkml:context>
    <inkml:brush xml:id="br0">
      <inkml:brushProperty name="width" value="0.0310292281210423" units="cm"/>
      <inkml:brushProperty name="height" value="0.0310292281210423" units="cm"/>
      <inkml:brushProperty name="color" value="#00bff3"/>
      <inkml:brushProperty name="ignorePressure" value="0"/>
    </inkml:brush>
  </inkml:definitions>
  <inkml:trace contextRef="#ctx0" brushRef="#br0">15150.000 39650.000 709,'1.000'-68.000'-21,"4.000"17.000"6,3.000 15.000 5,3.000 16.000 5,4.000 7.000 8,7.000 1.000 9,6.000-1.000 9,7.000 1.000 9,2.000 7.000 5,1.000 16.000-1,-1.000 15.000 1,1.000 17.000-1,-6.000 7.000-3,-8.000 0.000-4,-10.000 0.000-6,-9.000 0.000-5,-5.000 1.000-4,0.000 4.000-1,0.000 3.000-3,0.000 3.000-2,0.000 3.000-2,0.000 3.000-3,0.000 3.000-1,0.000 4.000-2,-4.000-1.000-1,-5.000-3.000 1,-7.000-3.000-1,-5.000-2.000 0,-6.000-5.000 1,-3.000-2.000 0,-3.000-3.000-1,-2.000-3.000 2,-1.000-6.000-1,3.000-5.000 0,3.000-7.000 0,4.000-5.000 1,1.000-6.000 0,0.000-3.000-1,0.000-3.000 1,0.000-2.000 1,4.000-9.000-9,10.000-12.000-16,10.000-13.000-16,9.000-12.000-17,4.000-5.000-3,1.000 3.000 11,-1.000 3.000 9,1.000 4.000 11,-1.000 2.000 6,1.000 4.000 3,-1.000 3.000 3,1.000 3.000 4</inkml:trace>
</inkml:ink>
</file>

<file path=ppt/ink/ink8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21:10"/>
    </inkml:context>
    <inkml:brush xml:id="br0">
      <inkml:brushProperty name="width" value="0.0397552214562893" units="cm"/>
      <inkml:brushProperty name="height" value="0.0397552214562893" units="cm"/>
      <inkml:brushProperty name="color" value="#00bff3"/>
      <inkml:brushProperty name="ignorePressure" value="0"/>
    </inkml:brush>
  </inkml:definitions>
  <inkml:trace contextRef="#ctx0" brushRef="#br0">15650.000 42600.000 553,'-2.000'67.000'-22,"-3.000"-16.000"10,-3.000-15.000 11,-2.000-15.000 10,-3.000-12.000 6,1.000-6.000 2,-1.000-6.000 3,1.000-6.000 1,-3.000-9.000 1,-2.000-8.000-4,-3.000-10.000-3,-3.000-9.000-2,-2.000-9.000-3,0.000-5.000 0,0.000-7.000-1,0.000-5.000-1,0.000-12.000 0,0.000-16.000-1,0.000-15.000-1,0.000-15.000 0,-2.000-9.000-1,-3.000 1.000 1,-3.000-1.000-1,-2.000 1.000 1,-1.000-1.000-1,3.000 1.000-1,3.000-1.000-1,4.000 1.000 0,4.000 1.000-1,6.000 3.000 1,7.000 3.000-1,6.000 4.000 0,6.000 2.000 0,6.000 4.000-1,7.000 3.000-1,6.000 3.000 0,3.000 1.000 0,0.000 1.000 1,0.000-1.000 0,0.000 1.000 1,0.000 2.000-1,0.000 7.000-1,0.000 6.000-1,0.000 7.000 0,-2.000 7.000-1,-3.000 9.000 0,-3.000 10.000 2,-2.000 10.000-1,2.000 13.000 3,9.000 19.000 1,10.000 19.000 3,10.000 19.000 2,-1.000 13.000 0,-9.000 10.000 0,-10.000 10.000-1,-8.000 9.000 0,-6.000-1.000-2,1.000-8.000-1,-1.000-10.000 0,1.000-9.000-3,-3.000 1.000 1,-2.000 13.000 0,-3.000 12.000 1,-3.000 13.000-1,-2.000 10.000 0,0.000 10.000-2,0.000 10.000-3,0.000 9.000-3,-5.000 1.000 0,-9.000-6.000 1,-10.000-6.000 0,-8.000-6.000 1,-9.000-4.000 1,-6.000 1.000-1,-6.000-1.000 1,-6.000 1.000 1,-1.000-9.000-2,7.000-15.000-1,6.000-15.000-1,7.000-16.000-2,2.000-10.000 0,1.000-3.000 1,-1.000-3.000 1,1.000-2.000 2,4.000-11.000 0,9.000-15.000 2,10.000-15.000-1,10.000-16.000 2,10.000-8.000 1,13.000 0.000 2,12.000 0.000 2,13.000 0.000 2,7.000 1.000 2,4.000 4.000 1,3.000 3.000 1,3.000 3.000 1,3.000 4.000 0,3.000 7.000-1,3.000 6.000-1,4.000 7.000-2,-1.000 2.000 0,-3.000 1.000 0,-3.000-1.000 0,-2.000 1.000 0,-5.000 4.000 0,-2.000 9.000 1,-3.000 10.000 1,-3.000 10.000 1,-10.000 10.000 1,-16.000 13.000 0,-15.000 12.000 1,-15.000 13.000 0,-14.000 6.000-1,-8.000 0.000-1,-10.000 0.000-2,-9.000 0.000-2,-5.000 0.000-1,0.000 0.000-1,0.000 0.000-1,0.000 0.000 0,-4.000 0.000-3,-5.000 0.000-3,-7.000 0.000-3,-5.000 0.000-4,0.000-5.000-3,10.000-9.000-2,10.000-10.000-3,9.000-8.000-1,4.000-9.000-3,1.000-6.000-4,-1.000-6.000-2,1.000-6.000-4,4.000-10.000-6,9.000-12.000-7,10.000-13.000-7,10.000-12.000-9</inkml:trace>
</inkml:ink>
</file>

<file path=ppt/ink/ink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2:31"/>
    </inkml:context>
    <inkml:brush xml:id="br0">
      <inkml:brushProperty name="width" value="0.0403700917959213" units="cm"/>
      <inkml:brushProperty name="height" value="0.0403700917959213" units="cm"/>
      <inkml:brushProperty name="color" value="#000000"/>
      <inkml:brushProperty name="ignorePressure" value="0"/>
    </inkml:brush>
  </inkml:definitions>
  <inkml:trace contextRef="#ctx0" brushRef="#br0">81300.000 34550.000 544,'-44.000'-4.000'45,"13.000"-5.000"-3,12.000-7.000-2,13.000-5.000-2,13.000-4.000-2,17.000 0.000-2,15.000 0.000-2,16.000 0.000-3,15.000-4.000-1,16.000-5.000-4,15.000-7.000-3,17.000-5.000-3,13.000-8.000-2,13.000-5.000 0,12.000-7.000-1,13.000-5.000 0,-1.000-1.000-8,-11.000 6.000-16,-14.000 7.000-15,-11.000 6.000-14,-20.000 6.000-14,-24.000 6.000-9,-26.000 7.000-9,-24.000 6.000-10</inkml:trace>
</inkml:ink>
</file>

<file path=ppt/ink/ink8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21:56"/>
    </inkml:context>
    <inkml:brush xml:id="br0">
      <inkml:brushProperty name="width" value="0.0393205769360065" units="cm"/>
      <inkml:brushProperty name="height" value="0.0393205769360065" units="cm"/>
      <inkml:brushProperty name="color" value="#00bff3"/>
      <inkml:brushProperty name="ignorePressure" value="0"/>
    </inkml:brush>
  </inkml:definitions>
  <inkml:trace contextRef="#ctx0" brushRef="#br0">73400.000 10250.000 559,'-47.000'0.000'5,"6.000"0.000"9,7.000 0.000 9,6.000 0.000 9,3.000 3.000 2,0.000 6.000-5,0.000 7.000-5,0.000 6.000-6,0.000 4.000-3,0.000 4.000-2,0.000 3.000 0,0.000 3.000-2,-4.000 4.000-1,-5.000 7.000 1,-7.000 6.000 1,-5.000 7.000-1,-1.000 2.000 1,6.000 1.000 2,7.000-1.000 1,6.000 1.000 2,3.000-1.000 0,0.000 1.000-2,0.000-1.000-1,0.000 1.000-1,1.000-1.000-1,4.000 1.000-3,3.000-1.000-1,3.000 1.000-2,3.000-3.000-2,3.000-2.000 0,3.000-3.000-1,4.000-3.000-1,4.000-2.000-1,6.000 0.000-3,7.000 0.000-1,6.000 0.000-2,4.000 0.000-1,4.000 0.000 1,3.000 0.000 0,3.000 0.000 1,3.000-4.000 1,3.000-5.000 1,3.000-7.000 1,4.000-5.000 1,1.000-6.000 1,0.000-3.000 0,0.000-3.000-1,0.000-2.000 1,3.000-5.000 0,6.000-2.000-1,7.000-3.000 1,6.000-3.000-1,1.000-2.000 0,-3.000 0.000 1,-3.000 0.000-1,-2.000 0.000 0,-5.000-5.000 0,-2.000-9.000-2,-3.000-10.000 1,-3.000-8.000-2,-1.000-6.000 0,4.000 1.000-1,3.000-1.000 0,3.000 1.000-1,-1.000-4.000 0,-2.000-6.000-1,-3.000-6.000 1,-3.000-6.000-1,-2.000-4.000 0,0.000 1.000-1,0.000-1.000-1,0.000 1.000 0,-5.000-3.000 0,-9.000-2.000 1,-10.000-3.000 0,-8.000-3.000 1,-6.000-2.000 1,1.000 0.000 1,-1.000 0.000-1,1.000 0.000 1,-3.000 1.000 0,-2.000 4.000 0,-3.000 3.000 0,-3.000 3.000 0,-6.000 1.000 1,-5.000 1.000 2,-7.000-1.000 2,-5.000 1.000 1,-6.000 1.000 1,-3.000 3.000 0,-3.000 3.000 0,-2.000 4.000-2,-5.000 2.000 1,-2.000 4.000 0,-3.000 3.000-1,-3.000 3.000 1,-4.000 3.000 0,-3.000 3.000 0,-3.000 3.000 1,-2.000 4.000 0,-3.000 4.000 0,1.000 6.000 0,-1.000 7.000 0,1.000 6.000 0,-3.000 4.000-1,-2.000 4.000-1,-3.000 3.000-2,-3.000 3.000-2,-1.000 4.000-1,4.000 7.000-1,3.000 6.000-2,3.000 7.000 0,4.000 4.000-3,7.000 3.000-5,6.000 3.000-5,7.000 4.000-5,5.000 1.000 0,7.000 0.000 1,6.000 0.000 3,7.000 0.000 2,5.000-4.000-3,7.000-5.000-6,6.000-7.000-8,7.000-5.000-6</inkml:trace>
</inkml:ink>
</file>

<file path=ppt/ink/ink8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21:56"/>
    </inkml:context>
    <inkml:brush xml:id="br0">
      <inkml:brushProperty name="width" value="0.0360516086220741" units="cm"/>
      <inkml:brushProperty name="height" value="0.0360516086220741" units="cm"/>
      <inkml:brushProperty name="color" value="#00bff3"/>
      <inkml:brushProperty name="ignorePressure" value="0"/>
    </inkml:brush>
  </inkml:definitions>
  <inkml:trace contextRef="#ctx0" brushRef="#br0">73850.000 10400.000 610,'21.000'71.000'125,"-5.000"-5.000"-28,-7.000-7.000-30,-5.000-5.000-30,-4.000 2.000-16,0.000 13.000-4,0.000 12.000-5,0.000 13.000-3,-2.000 7.000-5,-3.000 4.000-3,-3.000 3.000-5,-2.000 3.000-3,-3.000 3.000-6,1.000 3.000-8,-1.000 3.000-7,1.000 4.000-7,1.000-12.000-1,3.000-24.000 7,3.000-26.000 7,4.000-24.000 7,1.000-13.000-3,0.000 0.000-12,0.000 0.000-12,0.000 0.000-13</inkml:trace>
</inkml:ink>
</file>

<file path=ppt/ink/ink8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21:57"/>
    </inkml:context>
    <inkml:brush xml:id="br0">
      <inkml:brushProperty name="width" value="0.0433771684765816" units="cm"/>
      <inkml:brushProperty name="height" value="0.0433771684765816" units="cm"/>
      <inkml:brushProperty name="color" value="#00bff3"/>
      <inkml:brushProperty name="ignorePressure" value="0"/>
    </inkml:brush>
  </inkml:definitions>
  <inkml:trace contextRef="#ctx0" brushRef="#br0">78800.000 10250.000 507,'-2.000'-36.000'49,"-3.000"28.000"1,-3.000 28.000-1,-2.000 29.000 0,-8.000 15.000-3,-8.000 3.000-4,-10.000 3.000-5,-9.000 4.000-5,-2.000 1.000-5,6.000 0.000-4,7.000 0.000-5,6.000 0.000-5,-2.000 9.000-2,-9.000 19.000 0,-10.000 19.000 1,-8.000 19.000 0,-3.000 1.000-3,7.000-16.000-6,6.000-15.000-8,7.000-15.000-6,2.000-11.000-6,1.000-2.000-2,-1.000-3.000-3,1.000-3.000-3,2.000-7.000-3,7.000-9.000-2,6.000-10.000-1,7.000-8.000-3,5.000-14.000-2,7.000-15.000-6,6.000-15.000-4,7.000-16.000-4,4.000-10.000 0,3.000-3.000 9,3.000-3.000 7,4.000-2.000 7</inkml:trace>
</inkml:ink>
</file>

<file path=ppt/ink/ink8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21:58"/>
    </inkml:context>
    <inkml:brush xml:id="br0">
      <inkml:brushProperty name="width" value="0.049262560904026" units="cm"/>
      <inkml:brushProperty name="height" value="0.049262560904026" units="cm"/>
      <inkml:brushProperty name="color" value="#00bff3"/>
      <inkml:brushProperty name="ignorePressure" value="0"/>
    </inkml:brush>
  </inkml:definitions>
  <inkml:trace contextRef="#ctx0" brushRef="#br0">78900.000 10200.000 446,'26.000'-19.000'23,"4.000"13.000"14,3.000 12.000 15,3.000 13.000 15,-1.000 10.000 2,-2.000 10.000-10,-3.000 10.000-9,-3.000 9.000-11,-4.000 7.000-7,-3.000 7.000-3,-3.000 6.000-5,-2.000 7.000-3,-3.000 5.000-3,1.000 7.000-4,-1.000 6.000-4,1.000 7.000-4,-1.000 4.000-2,1.000 3.000-5,-1.000 3.000-3,1.000 4.000-4,-3.000-3.000-3,-2.000-5.000-2,-3.000-7.000-2,-3.000-5.000-2,-1.000-8.000-1,4.000-5.000-3,3.000-7.000-3,3.000-5.000-1,-1.000-9.000-1,-2.000-9.000-1,-3.000-10.000 1,-3.000-8.000-1</inkml:trace>
</inkml:ink>
</file>

<file path=ppt/ink/ink8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21:58"/>
    </inkml:context>
    <inkml:brush xml:id="br0">
      <inkml:brushProperty name="width" value="0.0345184132456779" units="cm"/>
      <inkml:brushProperty name="height" value="0.0345184132456779" units="cm"/>
      <inkml:brushProperty name="color" value="#00bff3"/>
      <inkml:brushProperty name="ignorePressure" value="0"/>
    </inkml:brush>
  </inkml:definitions>
  <inkml:trace contextRef="#ctx0" brushRef="#br0">78200.000 11700.000 637,'-63.000'-47.000'34,"26.000"6.000"5,24.000 7.000 5,26.000 6.000 4,18.000 3.000-1,13.000 0.000-7,12.000 0.000-7,13.000 0.000-6,10.000 0.000-7,10.000 0.000-4,10.000 0.000-6,9.000 0.000-5,1.000 3.000-7,-6.000 6.000-6,-6.000 7.000-7,-6.000 6.000-7,-2.000 3.000-6,3.000 0.000-5,3.000 0.000-4,4.000 0.000-5,-9.000 1.000-3,-18.000 4.000-1,-19.000 3.000-1,-18.000 3.000-1</inkml:trace>
</inkml:ink>
</file>

<file path=ppt/ink/ink8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21:59"/>
    </inkml:context>
    <inkml:brush xml:id="br0">
      <inkml:brushProperty name="width" value="0.0411080904304981" units="cm"/>
      <inkml:brushProperty name="height" value="0.0411080904304981" units="cm"/>
      <inkml:brushProperty name="color" value="#00bff3"/>
      <inkml:brushProperty name="ignorePressure" value="0"/>
    </inkml:brush>
  </inkml:definitions>
  <inkml:trace contextRef="#ctx0" brushRef="#br0">80500.000 11100.000 535,'-91.000'3.000'69,"19.000"6.000"-3,19.000 7.000-3,19.000 6.000-4,9.000 10.000-6,0.000 17.000-9,0.000 15.000-11,0.000 16.000-9,0.000 9.000-7,0.000 3.000-3,0.000 3.000-4,0.000 4.000-4,1.000-1.000-2,4.000-3.000-2,3.000-3.000-1,3.000-2.000-3,3.000-6.000-4,3.000-6.000-8,3.000-6.000-7,4.000-6.000-7,5.000-9.000-4,10.000-8.000-1,10.000-10.000-1,9.000-9.000-1,6.000-9.000-3,3.000-5.000-4,3.000-7.000-5,4.000-5.000-5,-3.000-6.000 2,-5.000-3.000 9,-7.000-3.000 8,-5.000-2.000 8</inkml:trace>
</inkml:ink>
</file>

<file path=ppt/ink/ink8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21:59"/>
    </inkml:context>
    <inkml:brush xml:id="br0">
      <inkml:brushProperty name="width" value="0.0465059466660023" units="cm"/>
      <inkml:brushProperty name="height" value="0.0465059466660023" units="cm"/>
      <inkml:brushProperty name="color" value="#00bff3"/>
      <inkml:brushProperty name="ignorePressure" value="0"/>
    </inkml:brush>
  </inkml:definitions>
  <inkml:trace contextRef="#ctx0" brushRef="#br0">81200.000 11550.000 473,'21.000'-27.000'0,"-5.000"-3.000"0,-7.000-3.000 0,-5.000-2.000 0,-8.000-1.000 2,-5.000 3.000 5,-7.000 3.000 5,-5.000 4.000 5,-6.000 2.000 5,-3.000 4.000 5,-3.000 3.000 4,-2.000 3.000 5,0.000 7.000 0,7.000 14.000-5,6.000 11.000-6,7.000 14.000-5,0.000 7.000-4,-2.000 3.000-1,-3.000 3.000-3,-3.000 4.000-2,-1.000-1.000-1,4.000-3.000-1,3.000-3.000-2,3.000-2.000 0,3.000-1.000-4,3.000 3.000-5,3.000 3.000-5,4.000 4.000-5,5.000-6.000-5,10.000-11.000-2,10.000-14.000-4,9.000-11.000-4,4.000-9.000-1,1.000-3.000 0,-1.000-3.000 0,1.000-2.000 0,-4.000-5.000 3,-6.000-2.000 4,-6.000-3.000 6,-6.000-3.000 4,-6.000-2.000 4,-2.000 0.000 4,-3.000 0.000 3,-3.000 0.000 3,-2.000 10.000 12,0.000 23.000 20,0.000 22.000 21,0.000 22.000 20,0.000 12.000 3,0.000 3.000-15,0.000 3.000-17,0.000 4.000-15,0.000-1.000-10,0.000-3.000-2,0.000-3.000-2,0.000-2.000-4,0.000 5.000-1,0.000 16.000-4,0.000 15.000-3,0.000 17.000-3,0.000 0.000-3,0.000-11.000-6,0.000-14.000-4,0.000-11.000-6,-2.000-9.000-1,-3.000-3.000 1,-3.000-3.000 0,-2.000-2.000 2,-5.000-6.000 0,-2.000-6.000 0,-3.000-6.000-1,-3.000-6.000 0,-7.000-7.000 0,-9.000-6.000 1,-10.000-6.000-1,-8.000-6.000 1,-1.000-12.000 1,9.000-15.000 2,10.000-15.000 2,10.000-16.000 3,8.000-12.000 0,10.000-5.000-1,10.000-7.000-1,9.000-5.000-1,9.000-6.000-1,9.000-3.000 0,10.000-3.000 0,10.000-2.000 0,8.000-3.000-2,10.000 1.000-3,10.000-1.000-2,9.000 1.000-2,-2.000 2.000-2,-12.000 7.000-1,-13.000 6.000-1,-12.000 7.000-1,-9.000 8.000 2,-2.000 14.000 1,-3.000 11.000 2,-3.000 14.000 3</inkml:trace>
</inkml:ink>
</file>

<file path=ppt/ink/ink8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21:59"/>
    </inkml:context>
    <inkml:brush xml:id="br0">
      <inkml:brushProperty name="width" value="0.041355799883604" units="cm"/>
      <inkml:brushProperty name="height" value="0.041355799883604" units="cm"/>
      <inkml:brushProperty name="color" value="#00bff3"/>
      <inkml:brushProperty name="ignorePressure" value="0"/>
    </inkml:brush>
  </inkml:definitions>
  <inkml:trace contextRef="#ctx0" brushRef="#br0">81750.000 11300.000 531,'48.000'3.000'78,"-3.000"6.000"-16,-3.000 7.000-14,-2.000 6.000-14,-5.000 6.000-8,-2.000 6.000-3,-3.000 7.000-1,-3.000 6.000-2,-2.000 3.000-1,0.000 0.000-1,0.000 0.000-1,0.000 0.000-1,-2.000 6.000-2,-3.000 13.000-2,-3.000 12.000-1,-2.000 13.000-2,-6.000 4.000-1,-6.000-3.000 0,-6.000-3.000 1,-6.000-2.000 1,-9.000-3.000-5,-8.000 1.000-12,-10.000-1.000-9,-9.000 1.000-11,-5.000-7.000-9,0.000-12.000-5,0.000-13.000-7,0.000-12.000-7</inkml:trace>
</inkml:ink>
</file>

<file path=ppt/ink/ink8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22:00"/>
    </inkml:context>
    <inkml:brush xml:id="br0">
      <inkml:brushProperty name="width" value="0.033330213278532" units="cm"/>
      <inkml:brushProperty name="height" value="0.033330213278532" units="cm"/>
      <inkml:brushProperty name="color" value="#00bff3"/>
      <inkml:brushProperty name="ignorePressure" value="0"/>
    </inkml:brush>
  </inkml:definitions>
  <inkml:trace contextRef="#ctx0" brushRef="#br0">83250.000 11400.000 660,'76.000'-21.000'92,"4.000"10.000"-16,3.000 10.000-19,3.000 9.000-18,3.000 2.000-11,3.000-2.000-8,3.000-3.000-7,4.000-3.000-7,2.000-2.000-3,4.000 0.000-1,3.000 0.000 0,3.000 0.000 0,-4.000 0.000-3,-8.000 0.000-5,-10.000 0.000-4,-9.000 0.000-5,-9.000 0.000-6,-5.000 0.000-9,-7.000 0.000-7,-5.000 0.000-9</inkml:trace>
</inkml:ink>
</file>

<file path=ppt/ink/ink8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22:00"/>
    </inkml:context>
    <inkml:brush xml:id="br0">
      <inkml:brushProperty name="width" value="0.0375717766582966" units="cm"/>
      <inkml:brushProperty name="height" value="0.0375717766582966" units="cm"/>
      <inkml:brushProperty name="color" value="#00bff3"/>
      <inkml:brushProperty name="ignorePressure" value="0"/>
    </inkml:brush>
  </inkml:definitions>
  <inkml:trace contextRef="#ctx0" brushRef="#br0">85000.000 10650.000 585,'75.000'26.000'111,"0.000"4.000"-24,0.000 3.000-22,0.000 3.000-23,-2.000-1.000-13,-3.000-2.000-5,-3.000-3.000-3,-2.000-3.000-4,-3.000-1.000-5,1.000 4.000-6,-1.000 3.000-5,1.000 3.000-7,-3.000 1.000-6,-2.000 1.000-7,-3.000-1.000-9,-3.000 1.000-6,-7.000-3.000-2,-9.000-2.000 6,-10.000-3.000 4,-8.000-3.000 6</inkml:trace>
</inkml:ink>
</file>

<file path=ppt/ink/ink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7:22"/>
    </inkml:context>
    <inkml:brush xml:id="br0">
      <inkml:brushProperty name="width" value="0.0362465158104897" units="cm"/>
      <inkml:brushProperty name="height" value="0.0362465158104897" units="cm"/>
      <inkml:brushProperty name="color" value="#fed406"/>
      <inkml:brushProperty name="ignorePressure" value="0"/>
    </inkml:brush>
  </inkml:definitions>
  <inkml:trace contextRef="#ctx0" brushRef="#br0">26000.000 10750.000 606,'-68.000'-200.000'2,"17.000"50.000"3,15.000 50.000 2,16.000 50.000 4,7.000 37.000 6,1.000 26.000 7,-1.000 24.000 9,1.000 26.000 8,1.000 16.000 1,3.000 10.000-7,3.000 10.000-7,4.000 9.000-7,1.000 6.000-3,0.000 3.000-1,0.000 3.000 0,0.000 4.000-1,0.000 4.000-2,0.000 6.000-3,0.000 7.000-3,0.000 6.000-3,0.000 3.000-1,0.000 0.000 0,0.000 0.000-1,0.000 0.000 1,1.000 1.000-2,4.000 4.000 0,3.000 3.000-1,3.000 3.000-2,3.000 3.000 1,3.000 3.000 0,3.000 3.000 0,4.000 4.000 2,4.000-3.000-1,6.000-5.000-2,7.000-7.000 0,6.000-5.000-2,-1.000-4.000-1,-5.000 0.000 0,-7.000 0.000-2,-5.000 0.000 0,-4.000-4.000-1,0.000-5.000 1,0.000-7.000 1,0.000-5.000 0,-2.000 0.000 1,-3.000 10.000 1,-3.000 10.000 2,-2.000 9.000 0,-5.000 10.000 1,-2.000 14.000 0,-3.000 11.000-1,-3.000 14.000-1,-2.000-3.000 2,0.000-15.000 0,0.000-15.000 2,0.000-16.000 2,0.000-13.000-1,0.000-9.000 0,0.000-10.000-3,0.000-8.000 0,-2.000-11.000-1,-3.000-8.000 0,-3.000-10.000 1,-2.000-9.000-1,-1.000-10.000 1,3.000-9.000-2,3.000-10.000-1,4.000-8.000 0,1.000-20.000-8,0.000-28.000-16,0.000-28.000-14,0.000-27.000-16,0.000-17.000-1,0.000-3.000 9,0.000-3.000 10,0.000-2.000 10,0.000 0.000 6,0.000 7.000-1,0.000 6.000-1,0.000 7.000 1</inkml:trace>
</inkml:ink>
</file>

<file path=ppt/ink/ink8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22:00"/>
    </inkml:context>
    <inkml:brush xml:id="br0">
      <inkml:brushProperty name="width" value="0.0350855588912964" units="cm"/>
      <inkml:brushProperty name="height" value="0.0350855588912964" units="cm"/>
      <inkml:brushProperty name="color" value="#00bff3"/>
      <inkml:brushProperty name="ignorePressure" value="0"/>
    </inkml:brush>
  </inkml:definitions>
  <inkml:trace contextRef="#ctx0" brushRef="#br0">83750.000 12150.000 627,'-38.000'-4.000'8,"26.000"-5.000"17,24.000-7.000 17,26.000-5.000 16,18.000-1.000 3,13.000 6.000-10,12.000 7.000-10,13.000 6.000-11,6.000 3.000-7,0.000 0.000-7,0.000 0.000-4,0.000 0.000-6,1.000 3.000-7,4.000 6.000-7,3.000 7.000-8,3.000 6.000-7,-4.000 3.000-7,-8.000 0.000-6,-10.000 0.000-6,-9.000 0.000-7</inkml:trace>
</inkml:ink>
</file>

<file path=ppt/ink/ink8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22:00"/>
    </inkml:context>
    <inkml:brush xml:id="br0">
      <inkml:brushProperty name="width" value="0.0345697924494743" units="cm"/>
      <inkml:brushProperty name="height" value="0.0345697924494743" units="cm"/>
      <inkml:brushProperty name="color" value="#00bff3"/>
      <inkml:brushProperty name="ignorePressure" value="0"/>
    </inkml:brush>
  </inkml:definitions>
  <inkml:trace contextRef="#ctx0" brushRef="#br0">83750.000 12350.000 636,'-41.000'-2.000'50,"19.000"-3.000"-1,19.000-3.000-3,19.000-2.000-3,12.000 2.000-3,6.000 9.000-4,7.000 10.000-6,6.000 10.000-5,7.000 5.000-5,10.000 4.000-6,10.000 3.000-6,9.000 3.000-5,2.000 1.000-10,-2.000 1.000-12,-3.000-1.000-12,-3.000 1.000-12,-6.000-6.000-2,-5.000-8.000 6,-7.000-10.000 7,-5.000-9.000 6,-8.000-4.000 0,-5.000 4.000-5,-7.000 3.000-6,-5.000 3.000-7</inkml:trace>
</inkml:ink>
</file>

<file path=ppt/ink/ink8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22:01"/>
    </inkml:context>
    <inkml:brush xml:id="br0">
      <inkml:brushProperty name="width" value="0.0494245402514935" units="cm"/>
      <inkml:brushProperty name="height" value="0.0494245402514935" units="cm"/>
      <inkml:brushProperty name="color" value="#00bff3"/>
      <inkml:brushProperty name="ignorePressure" value="0"/>
    </inkml:brush>
  </inkml:definitions>
  <inkml:trace contextRef="#ctx0" brushRef="#br0">87700.000 11100.000 445,'21.000'-27.000'2,"-5.000"-3.000"5,-7.000-3.000 6,-5.000-2.000 4,-6.000-1.000 6,-3.000 3.000 7,-3.000 3.000 9,-2.000 4.000 6,-6.000 4.000 2,-6.000 6.000-4,-6.000 7.000-6,-6.000 6.000-5,-4.000 3.000-3,1.000 0.000-3,-1.000 0.000-4,1.000 0.000-2,-4.000 4.000-3,-6.000 10.000-1,-6.000 10.000-1,-6.000 9.000-2,-2.000 7.000-1,3.000 7.000-2,3.000 6.000-2,4.000 7.000-2,2.000 5.000-1,4.000 7.000-1,3.000 6.000 0,3.000 7.000 0,3.000 0.000-1,3.000-2.000 0,3.000-3.000-2,4.000-3.000 0,2.000-4.000-1,4.000-3.000 0,3.000-3.000 0,3.000-2.000-2,3.000-5.000 1,3.000-2.000-2,3.000-3.000 0,4.000-3.000-1,10.000-6.000-3,19.000-5.000-2,19.000-7.000-4,19.000-5.000-4,18.000-8.000-2,19.000-5.000-3,19.000-7.000-2,19.000-5.000-3,16.000-8.000-4,17.000-5.000-7,15.000-7.000-5,16.000-5.000-6,-13.000-3.000-3,-41.000 4.000 1,-40.000 3.000 0,-40.000 3.000 2</inkml:trace>
</inkml:ink>
</file>

<file path=ppt/ink/ink8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22:02"/>
    </inkml:context>
    <inkml:brush xml:id="br0">
      <inkml:brushProperty name="width" value="0.0322047807276249" units="cm"/>
      <inkml:brushProperty name="height" value="0.0322047807276249" units="cm"/>
      <inkml:brushProperty name="color" value="#00bff3"/>
      <inkml:brushProperty name="ignorePressure" value="0"/>
    </inkml:brush>
  </inkml:definitions>
  <inkml:trace contextRef="#ctx0" brushRef="#br0">89300.000 11000.000 683,'-68.000'28.000'69,"17.000"6.000"-13,15.000 7.000-14,16.000 6.000-14,9.000-1.000-8,3.000-5.000-4,3.000-7.000-3,4.000-5.000-3,-4.000 5.000-1,-9.000 19.000 0,-10.000 19.000 0,-8.000 19.000 1,-3.000 7.000-1,7.000-3.000-2,6.000-3.000-1,7.000-2.000-2,4.000-5.000-6,3.000-2.000-8,3.000-3.000-8,4.000-3.000-9,2.000-6.000-5,4.000-5.000-4,3.000-7.000-2,3.000-5.000-4,4.000-8.000 0,7.000-5.000 0,6.000-7.000 2,7.000-5.000 1</inkml:trace>
</inkml:ink>
</file>

<file path=ppt/ink/ink8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22:03"/>
    </inkml:context>
    <inkml:brush xml:id="br0">
      <inkml:brushProperty name="width" value="0.0401986874639988" units="cm"/>
      <inkml:brushProperty name="height" value="0.0401986874639988" units="cm"/>
      <inkml:brushProperty name="color" value="#00bff3"/>
      <inkml:brushProperty name="ignorePressure" value="0"/>
    </inkml:brush>
  </inkml:definitions>
  <inkml:trace contextRef="#ctx0" brushRef="#br0">90000.000 11150.000 547,'-25.000'-44.000'11,"0.000"13.000"1,0.000 12.000 3,0.000 13.000 3,1.000 10.000 0,4.000 10.000 3,3.000 10.000 1,3.000 9.000 1,1.000 4.000-2,1.000 1.000-4,-1.000-1.000-6,1.000 1.000-5,-1.000-1.000-4,1.000 1.000 0,-1.000-1.000-2,1.000 1.000-1,1.000-3.000-2,3.000-2.000 0,3.000-3.000-2,4.000-3.000-1,5.000-4.000-3,10.000-3.000-8,10.000-3.000-6,9.000-2.000-7,1.000-8.000 1,-6.000-8.000 6,-6.000-10.000 7,-6.000-9.000 8,-6.000 1.000 10,-2.000 13.000 16,-3.000 12.000 16,-3.000 13.000 15,-2.000 10.000 3,0.000 10.000-7,0.000 10.000-7,0.000 9.000-9,1.000 6.000-4,4.000 3.000-3,3.000 3.000-2,3.000 4.000-2,-1.000 2.000-2,-2.000 4.000-2,-3.000 3.000-2,-3.000 3.000-1,-2.000 3.000-2,0.000 3.000-2,0.000 3.000-3,0.000 4.000-3,0.000 2.000-1,0.000 4.000-2,0.000 3.000-2,0.000 3.000-2,-4.000-1.000-1,-5.000-2.000 0,-7.000-3.000-1,-5.000-3.000 0,-4.000-9.000-1,0.000-11.000 0,0.000-14.000-1,0.000-11.000 0,-4.000-9.000-1,-5.000-3.000 0,-7.000-3.000-1,-5.000-2.000 0,-3.000-9.000-1,4.000-12.000 1,3.000-13.000-1,3.000-12.000 0,1.000-13.000 1,1.000-12.000-1,-1.000-13.000 0,1.000-12.000-1,2.000-12.000 1,7.000-8.000-1,6.000-10.000 0,7.000-9.000 0,10.000-5.000 0,16.000 0.000 0,15.000 0.000 0,17.000 0.000 0,11.000-2.000-1,10.000-3.000-1,10.000-3.000-2,9.000-2.000-1,-2.000 6.000 1,-12.000 20.000 0,-13.000 18.000 1,-12.000 20.000 1,-9.000 8.000 1,-2.000 1.000-1,-3.000-1.000 1,-3.000 1.000-1</inkml:trace>
</inkml:ink>
</file>

<file path=ppt/ink/ink8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22:03"/>
    </inkml:context>
    <inkml:brush xml:id="br0">
      <inkml:brushProperty name="width" value="0.0396687500178814" units="cm"/>
      <inkml:brushProperty name="height" value="0.0396687500178814" units="cm"/>
      <inkml:brushProperty name="color" value="#00bff3"/>
      <inkml:brushProperty name="ignorePressure" value="0"/>
    </inkml:brush>
  </inkml:definitions>
  <inkml:trace contextRef="#ctx0" brushRef="#br0">90600.000 10850.000 554,'50.000'4.000'59,"0.000"10.000"-8,0.000 10.000-6,0.000 9.000-8,0.000 7.000-4,0.000 7.000-3,0.000 6.000-2,0.000 7.000-2,-4.000 4.000-2,-5.000 3.000-1,-7.000 3.000-2,-5.000 4.000-2,-6.000 2.000-3,-3.000 4.000-3,-3.000 3.000-2,-2.000 3.000-5,-6.000 4.000-3,-6.000 7.000-4,-6.000 6.000-4,-6.000 7.000-5,-12.000 4.000-6,-15.000 3.000-6,-15.000 3.000-7,-16.000 4.000-7,-2.000-10.000 0,13.000-22.000 5,12.000-22.000 7,13.000-21.000 5,4.000-12.000-3,-3.000 1.000-11,-3.000-1.000-13,-2.000 1.000-12</inkml:trace>
</inkml:ink>
</file>

<file path=ppt/ink/ink8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22:03"/>
    </inkml:context>
    <inkml:brush xml:id="br0">
      <inkml:brushProperty name="width" value="0.0438221953809261" units="cm"/>
      <inkml:brushProperty name="height" value="0.0438221953809261" units="cm"/>
      <inkml:brushProperty name="color" value="#00bff3"/>
      <inkml:brushProperty name="ignorePressure" value="0"/>
    </inkml:brush>
  </inkml:definitions>
  <inkml:trace contextRef="#ctx0" brushRef="#br0">93800.000 11350.000 502,'-113.000'3.000'78,"26.000"6.000"-17,24.000 7.000-16,26.000 6.000-18,5.000 9.000-8,-11.000 13.000-2,-14.000 12.000-1,-11.000 13.000-1,-4.000 1.000-2,6.000-9.000-1,7.000-10.000-2,6.000-8.000-1,1.000-4.000-1,-3.000 3.000-1,-3.000 3.000 0,-2.000 4.000-1,0.000 1.000-1,7.000 0.000-2,6.000 0.000-1,7.000 0.000-2,8.000-2.000-3,14.000-3.000-6,11.000-3.000-7,14.000-2.000-5,13.000-8.000-2,16.000-8.000 2,15.000-10.000 1,17.000-9.000 2,7.000-5.000 3,0.000 0.000 4,0.000 0.000 4,0.000 0.000 3,-4.000 0.000 4,-5.000 0.000 2,-7.000 0.000 3,-5.000 0.000 2,-4.000 0.000 3,0.000 0.000 1,0.000 0.000 2,0.000 0.000 2,-7.000-5.000 4,-11.000-9.000 7,-14.000-10.000 6,-11.000-8.000 7,-9.000-8.000 0,-3.000-2.000-7,-3.000-3.000-7,-2.000-3.000-6,-1.000-9.000-8,3.000-11.000-10,3.000-14.000-10,4.000-11.000-9,2.000-6.000-10,4.000 4.000-7,3.000 3.000-9,3.000 3.000-9,4.000 4.000-2,7.000 7.000 3,6.000 6.000 3,7.000 7.000 4,2.000 7.000 3,1.000 9.000 3,-1.000 10.000 5,1.000 10.000 3,-3.000 5.000 5,-2.000 4.000 6,-3.000 3.000 6,-3.000 3.000 5</inkml:trace>
</inkml:ink>
</file>

<file path=ppt/ink/ink8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22:04"/>
    </inkml:context>
    <inkml:brush xml:id="br0">
      <inkml:brushProperty name="width" value="0.0435456894338131" units="cm"/>
      <inkml:brushProperty name="height" value="0.0435456894338131" units="cm"/>
      <inkml:brushProperty name="color" value="#00bff3"/>
      <inkml:brushProperty name="ignorePressure" value="0"/>
    </inkml:brush>
  </inkml:definitions>
  <inkml:trace contextRef="#ctx0" brushRef="#br0">94300.000 10750.000 505,'21.000'-13.000'6,"-5.000"26.000"24,-7.000 24.000 25,-5.000 26.000 23,-4.000 13.000 5,0.000 4.000-15,0.000 3.000-15,0.000 3.000-15,-4.000 7.000-10,-5.000 14.000-6,-7.000 11.000-5,-5.000 14.000-5,-4.000 3.000-7,0.000-2.000-10,0.000-3.000-9,0.000-3.000-9,1.000-9.000-5,4.000-11.000-1,3.000-14.000 0,3.000-11.000-1</inkml:trace>
</inkml:ink>
</file>

<file path=ppt/ink/ink8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22:04"/>
    </inkml:context>
    <inkml:brush xml:id="br0">
      <inkml:brushProperty name="width" value="0.029087895527482" units="cm"/>
      <inkml:brushProperty name="height" value="0.029087895527482" units="cm"/>
      <inkml:brushProperty name="color" value="#00bff3"/>
      <inkml:brushProperty name="ignorePressure" value="0"/>
    </inkml:brush>
  </inkml:definitions>
  <inkml:trace contextRef="#ctx0" brushRef="#br0">94200.000 11850.000 756,'23.000'-46.000'0,"-3.000"10.000"0,-3.000 10.000 0,-2.000 9.000 0,0.000 6.000 6,7.000 3.000 11,6.000 3.000 13,7.000 4.000 11,2.000 1.000 2,1.000 0.000-7,-1.000 0.000-7,1.000 0.000-9,1.000 0.000-6,3.000 0.000-7,3.000 0.000-6,4.000 0.000-8,-3.000 0.000-1,-5.000 0.000 3,-7.000 0.000 3,-5.000 0.000 4</inkml:trace>
</inkml:ink>
</file>

<file path=ppt/ink/ink8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22:04"/>
    </inkml:context>
    <inkml:brush xml:id="br0">
      <inkml:brushProperty name="width" value="0.0457165390253067" units="cm"/>
      <inkml:brushProperty name="height" value="0.0457165390253067" units="cm"/>
      <inkml:brushProperty name="color" value="#00bff3"/>
      <inkml:brushProperty name="ignorePressure" value="0"/>
    </inkml:brush>
  </inkml:definitions>
  <inkml:trace contextRef="#ctx0" brushRef="#br0">95050.000 10600.000 481,'-24.000'54.000'154,"4.000"10.000"-35,3.000 10.000-35,3.000 9.000-34,-1.000 9.000-20,-2.000 9.000-5,-3.000 10.000-5,-3.000 10.000-4,-1.000 7.000-5,4.000 6.000-4,3.000 7.000-5,3.000 6.000-3,-1.000 3.000-6,-2.000 0.000-8,-3.000 0.000-7,-3.000 0.000-8,-1.000-5.000-6,4.000-9.000-3,3.000-10.000-4,3.000-8.000-3,3.000-6.000 0,3.000 1.000 2,3.000-1.000 3,4.000 1.000 2,2.000-12.000 3,4.000-21.000 1,3.000-22.000 2,3.000-22.000 2</inkml:trace>
</inkml:ink>
</file>

<file path=ppt/ink/ink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7:24"/>
    </inkml:context>
    <inkml:brush xml:id="br0">
      <inkml:brushProperty name="width" value="0.0458271540701389" units="cm"/>
      <inkml:brushProperty name="height" value="0.0458271540701389" units="cm"/>
      <inkml:brushProperty name="color" value="#fed406"/>
      <inkml:brushProperty name="ignorePressure" value="0"/>
    </inkml:brush>
  </inkml:definitions>
  <inkml:trace contextRef="#ctx0" brushRef="#br0">25800.000 10500.000 480,'-46.000'-2.000'0,"10.000"-3.000"0,10.000-3.000 0,9.000-2.000 0,4.000-5.000 1,1.000-2.000 2,-1.000-3.000 3,1.000-3.000 1,5.000 1.000 3,14.000 6.000 0,11.000 7.000 2,14.000 6.000 1,10.000 4.000 0,9.000 4.000-2,10.000 3.000-1,10.000 3.000-2,5.000 1.000-1,4.000 1.000-1,3.000-1.000 0,3.000 1.000-1,3.000-3.000 0,3.000-2.000-1,3.000-3.000 0,4.000-3.000 0,4.000-2.000 0,6.000 0.000-1,7.000 0.000 0,6.000 0.000 0,3.000 0.000 0,0.000 0.000-1,0.000 0.000 1,0.000 0.000 0,4.000-2.000 0,10.000-3.000 0,10.000-3.000 1,9.000-2.000 0,1.000-3.000 0,-6.000 1.000 0,-6.000-1.000-1,-6.000 1.000 0,-1.000-1.000 0,7.000 1.000 1,6.000-1.000 0,7.000 1.000 1,2.000-3.000-1,1.000-2.000 0,-1.000-3.000 0,1.000-3.000-1,1.000-1.000 0,3.000 4.000 1,3.000 3.000 0,4.000 3.000 2,2.000-1.000-1,4.000-2.000 1,3.000-3.000-1,3.000-3.000 0,1.000-1.000 0,1.000 4.000-1,-1.000 3.000-1,1.000 3.000 0,-1.000-1.000-1,1.000-2.000 1,-1.000-3.000-1,1.000-3.000 1,4.000-6.000-1,9.000-5.000 1,10.000-7.000-1,10.000-5.000 1,0.000 0.000-1,-5.000 10.000-1,-7.000 10.000 0,-5.000 9.000 0,-6.000 2.000-1,-3.000-2.000 1,-3.000-3.000 1,-2.000-3.000-1,0.000-4.000 1,7.000-3.000-1,6.000-3.000 0,7.000-2.000 0,2.000-5.000-1,1.000-2.000 1,-1.000-3.000-1,1.000-3.000 1,-6.000-1.000 0,-8.000 4.000-1,-10.000 3.000 1,-9.000 3.000 0,-2.000 1.000 0,6.000 1.000 0,7.000-1.000 0,6.000 1.000 1,1.000 2.000 0,-3.000 7.000-1,-3.000 6.000 1,-2.000 7.000 0,-5.000 2.000-1,-2.000 1.000 1,-3.000-1.000-1,-3.000 1.000 1,-4.000-1.000-1,-3.000 1.000 0,-3.000-1.000 0,-2.000 1.000-1,-3.000-3.000 0,1.000-2.000 1,-1.000-3.000-1,1.000-3.000 1,1.000-4.000-1,3.000-3.000 0,3.000-3.000 0,4.000-2.000 0,-1.000-1.000-1,-3.000 3.000 1,-3.000 3.000-1,-2.000 4.000 1,-5.000 2.000-1,-2.000 4.000 1,-3.000 3.000 0,-3.000 3.000 0,-2.000 1.000 0,0.000 1.000 0,0.000-1.000 0,0.000 1.000 0,4.000-1.000 0,10.000 1.000 2,10.000-1.000 0,9.000 1.000 1,2.000-4.000 1,-2.000-6.000 2,-3.000-6.000 1,-3.000-6.000 2,-6.000-2.000-1,-5.000 3.000-1,-7.000 3.000-3,-5.000 4.000-2,-3.000 1.000-1,4.000 0.000 0,3.000 0.000 0,3.000 0.000-1,3.000 0.000 0,3.000 0.000-1,3.000 0.000-1,4.000 0.000-1,-1.000 1.000 0,-3.000 4.000 0,-3.000 3.000 2,-2.000 3.000 1,-1.000 1.000 1,3.000 1.000 0,3.000-1.000 1,4.000 1.000 1,-1.000-1.000 0,-3.000 1.000 0,-3.000-1.000-1,-2.000 1.000 0,0.000-3.000 0,7.000-2.000 0,6.000-3.000 0,7.000-3.000 1,2.000-1.000-1,1.000 4.000 0,-1.000 3.000 0,1.000 3.000 0,-3.000 1.000 0,-2.000 1.000-1,-3.000-1.000 1,-3.000 1.000-1,-2.000-3.000 0,0.000-2.000 0,0.000-3.000-1,0.000-3.000 0,1.000-1.000 0,4.000 4.000 0,3.000 3.000 0,3.000 3.000 0,-1.000-1.000-1,-2.000-2.000 1,-3.000-3.000 0,-3.000-3.000-1,-2.000-2.000 1,0.000 0.000-1,0.000 0.000 1,0.000 0.000-1,0.000 1.000 0,0.000 4.000 1,0.000 3.000 0,0.000 3.000-1,-4.000-1.000 1,-5.000-2.000 0,-7.000-3.000 0,-5.000-3.000-1,-4.000-1.000 1,0.000 4.000 0,0.000 3.000 0,0.000 3.000-1,-2.000 1.000 0,-3.000 1.000 0,-3.000-1.000 0,-2.000 1.000 0,-6.000-1.000 0,-6.000 1.000 0,-6.000-1.000 0,-6.000 1.000 0,-4.000-1.000 0,1.000 1.000 0,-1.000-1.000-1,1.000 1.000 0,-1.000-1.000 0,1.000 1.000 1,-1.000-1.000-1,1.000 1.000 1,-3.000 1.000-1,-2.000 3.000 0,-3.000 3.000-1,-3.000 4.000-1,-4.000 1.000 0,-3.000 0.000 1,-3.000 0.000 0,-2.000 0.000 1,-3.000 0.000 1,1.000 0.000 0,-1.000 0.000 0,1.000 0.000 0,-3.000 0.000 1,-2.000 0.000 0,-3.000 0.000 0,-3.000 0.000-1,-4.000 0.000 1,-3.000 0.000 0,-3.000 0.000-1,-2.000 0.000 1,-12.000 4.000 2,-19.000 10.000 5,-18.000 10.000 5,-19.000 9.000 5,-12.000 13.000 1,-2.000 20.000-4,-3.000 18.000-2,-3.000 20.000-3,1.000 2.000-2,6.000-12.000-1,7.000-13.000-2,6.000-12.000-2,3.000-5.000 0,0.000 3.000-1,0.000 3.000 0,0.000 4.000-1,0.000 7.000 0,0.000 13.000 0,0.000 12.000 0,0.000 13.000 1,0.000 7.000 0,0.000 4.000 1,0.000 3.000 1,0.000 3.000 2,0.000-1.000-1,0.000-2.000 0,0.000-3.000-2,0.000-3.000 0,1.000-2.000-2,4.000 0.000 0,3.000 0.000 0,3.000 0.000 0,3.000-4.000-1,3.000-5.000 0,3.000-7.000 0,4.000-5.000-1,-1.000 0.000 1,-3.000 10.000 1,-3.000 10.000-1,-2.000 9.000 1,-3.000 4.000 0,1.000 1.000 1,-1.000-1.000 0,1.000 1.000 0,-1.000 1.000 1,1.000 3.000 0,-1.000 3.000-1,1.000 4.000 0,-1.000-1.000 1,1.000-3.000-1,-1.000-3.000 1,1.000-2.000 0,-1.000-5.000-1,1.000-2.000 0,-1.000-3.000 0,1.000-3.000 0,1.000-4.000-2,3.000-3.000-2,3.000-3.000 0,4.000-2.000-3,1.000 0.000 1,0.000 7.000 3,0.000 6.000 2,0.000 7.000 3,-2.000-4.000 1,-3.000-12.000-1,-3.000-13.000-1,-2.000-12.000-1,-3.000-12.000 0,1.000-8.000-1,-1.000-10.000-1,1.000-9.000 0,-3.000-7.000 0,-2.000-3.000-1,-3.000-3.000 0,-3.000-2.000 0,1.000 3.000-1,6.000 14.000-4,7.000 11.000-2,6.000 14.000-3,1.000 0.000-1,-3.000-8.000-1,-3.000-10.000 1,-2.000-9.000 1,-3.000-5.000-1,1.000 0.000 1,-1.000 0.000 0,1.000 0.000 1,1.000-2.000-4,3.000-3.000-7,3.000-3.000-6,4.000-2.000-7,-1.000-12.000-7,-3.000-19.000-5,-3.000-18.000-7,-2.000-19.000-6</inkml:trace>
</inkml:ink>
</file>

<file path=ppt/ink/ink8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22:04"/>
    </inkml:context>
    <inkml:brush xml:id="br0">
      <inkml:brushProperty name="width" value="0.0338321998715401" units="cm"/>
      <inkml:brushProperty name="height" value="0.0338321998715401" units="cm"/>
      <inkml:brushProperty name="color" value="#00bff3"/>
      <inkml:brushProperty name="ignorePressure" value="0"/>
    </inkml:brush>
  </inkml:definitions>
  <inkml:trace contextRef="#ctx0" brushRef="#br0">95250.000 11500.000 650,'1.000'-69.000'34,"4.000"13.000"-1,3.000 12.000-3,3.000 13.000-2,6.000 7.000-2,9.000 4.000-2,10.000 3.000-2,10.000 3.000-2,7.000 3.000-1,6.000 3.000 0,7.000 3.000 1,6.000 4.000-1,1.000 2.000-1,-3.000 4.000-3,-3.000 3.000-3,-2.000 3.000-4,-8.000 4.000-5,-8.000 7.000-11,-10.000 6.000-9,-9.000 7.000-9,-7.000 0.000-5,-3.000-2.000 0,-3.000-3.000 1,-2.000-3.000-1,-5.000-2.000-3,-2.000 0.000-5,-3.000 0.000-7,-3.000 0.000-5</inkml:trace>
</inkml:ink>
</file>

<file path=ppt/ink/ink8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22:05"/>
    </inkml:context>
    <inkml:brush xml:id="br0">
      <inkml:brushProperty name="width" value="0.036996528506279" units="cm"/>
      <inkml:brushProperty name="height" value="0.036996528506279" units="cm"/>
      <inkml:brushProperty name="color" value="#00bff3"/>
      <inkml:brushProperty name="ignorePressure" value="0"/>
    </inkml:brush>
  </inkml:definitions>
  <inkml:trace contextRef="#ctx0" brushRef="#br0">95150.000 12200.000 594,'-35.000'0.000'24,"32.000"0.000"15,31.000 0.000 16,32.000 0.000 16,13.000 1.000 0,-3.000 4.000-14,-3.000 3.000-15,-2.000 3.000-15,-3.000 1.000-13,1.000 1.000-8,-1.000-1.000-11,1.000 1.000-9,1.000-1.000-10,3.000 1.000-11,3.000-1.000-10,4.000 1.000-10,-6.000-3.000-5,-11.000-2.000 3,-14.000-3.000 3,-11.000-3.000 3</inkml:trace>
</inkml:ink>
</file>

<file path=ppt/ink/ink8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22:05"/>
    </inkml:context>
    <inkml:brush xml:id="br0">
      <inkml:brushProperty name="width" value="0.0437365174293518" units="cm"/>
      <inkml:brushProperty name="height" value="0.0437365174293518" units="cm"/>
      <inkml:brushProperty name="color" value="#00bff3"/>
      <inkml:brushProperty name="ignorePressure" value="0"/>
    </inkml:brush>
  </inkml:definitions>
  <inkml:trace contextRef="#ctx0" brushRef="#br0">96800.000 11750.000 503,'-40.000'0.000'41,"23.000"0.000"10,22.000 0.000 12,22.000 0.000 10,15.000-2.000-1,9.000-3.000-13,10.000-3.000-13,10.000-2.000-14,4.000-1.000-8,0.000 3.000-7,0.000 3.000-5,0.000 4.000-6,-2.000 2.000-6,-3.000 4.000-7,-3.000 3.000-7,-2.000 3.000-8,-5.000 1.000-4,-2.000 1.000-2,-3.000-1.000-2,-3.000 1.000-1,-6.000-1.000-7,-5.000 1.000-12,-7.000-1.000-12,-5.000 1.000-11</inkml:trace>
</inkml:ink>
</file>

<file path=ppt/ink/ink8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22:08"/>
    </inkml:context>
    <inkml:brush xml:id="br0">
      <inkml:brushProperty name="width" value="0.0357038378715515" units="cm"/>
      <inkml:brushProperty name="height" value="0.0357038378715515" units="cm"/>
      <inkml:brushProperty name="color" value="#00bff3"/>
      <inkml:brushProperty name="ignorePressure" value="0"/>
    </inkml:brush>
  </inkml:definitions>
  <inkml:trace contextRef="#ctx0" brushRef="#br0">99250.000 10800.000 616,'-47.000'23.000'34,"6.000"-3.000"-1,7.000-3.000-1,6.000-2.000-2,-1.000 0.000 0,-5.000 7.000-3,-7.000 6.000-3,-5.000 7.000-2,-3.000 4.000-2,4.000 3.000-3,3.000 3.000-3,3.000 4.000-2,1.000 2.000-3,1.000 4.000-3,-1.000 3.000-3,1.000 3.000-3,1.000-1.000-2,3.000-2.000 1,3.000-3.000-1,4.000-3.000-1,4.000-4.000-1,6.000-3.000-6,7.000-3.000-4,6.000-2.000-4,9.000-8.000-1,13.000-8.000 2,12.000-10.000 4,13.000-9.000 2,6.000-5.000 3,0.000 0.000 2,0.000 0.000 2,0.000 0.000 2,-4.000 0.000 2,-5.000 0.000 1,-7.000 0.000 2,-5.000 0.000 1,-4.000 0.000 1,0.000 0.000 1,0.000 0.000 1,0.000 0.000 0,-2.000-4.000 4,-3.000-5.000 5,-3.000-7.000 7,-2.000-5.000 6,-5.000-8.000 1,-2.000-5.000-6,-3.000-7.000-6,-3.000-5.000-5,-2.000-12.000-6,0.000-16.000-6,0.000-15.000-7,0.000-15.000-5,4.000-4.000-9,10.000 9.000-11,10.000 10.000-12,9.000 10.000-12,1.000 10.000-1,-6.000 13.000 8,-6.000 12.000 8,-6.000 13.000 8,-2.000 6.000 5,3.000 0.000-1,3.000 0.000 1,4.000 0.000-1</inkml:trace>
</inkml:ink>
</file>

<file path=ppt/ink/ink8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22:09"/>
    </inkml:context>
    <inkml:brush xml:id="br0">
      <inkml:brushProperty name="width" value="0.0305482093244791" units="cm"/>
      <inkml:brushProperty name="height" value="0.0305482093244791" units="cm"/>
      <inkml:brushProperty name="color" value="#00bff3"/>
      <inkml:brushProperty name="ignorePressure" value="0"/>
    </inkml:brush>
  </inkml:definitions>
  <inkml:trace contextRef="#ctx0" brushRef="#br0">99650.000 10200.000 720,'70.000'-22.000'41,"-9.000"6.000"-1,-10.000 7.000-1,-8.000 6.000-2,-4.000 3.000-3,3.000 0.000-6,3.000 0.000-4,4.000 0.000-6,1.000 0.000-5,0.000 0.000-7,0.000 0.000-8,0.000 0.000-5,-4.000 0.000-7,-5.000 0.000-6,-7.000 0.000-5,-5.000 0.000-6,-6.000 3.000-6,-3.000 6.000-6,-3.000 7.000-6,-2.000 6.000-5</inkml:trace>
</inkml:ink>
</file>

<file path=ppt/ink/ink8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22:09"/>
    </inkml:context>
    <inkml:brush xml:id="br0">
      <inkml:brushProperty name="width" value="0.0453474707901478" units="cm"/>
      <inkml:brushProperty name="height" value="0.0453474707901478" units="cm"/>
      <inkml:brushProperty name="color" value="#00bff3"/>
      <inkml:brushProperty name="ignorePressure" value="0"/>
    </inkml:brush>
  </inkml:definitions>
  <inkml:trace contextRef="#ctx0" brushRef="#br0">99850.000 10350.000 485,'-22.000'50.000'32,"6.000"0.000"4,7.000 0.000 5,6.000 0.000 4,1.000 3.000-1,-3.000 6.000-6,-3.000 7.000-8,-2.000 6.000-6,-5.000 6.000-3,-2.000 6.000 2,-3.000 7.000 1,-3.000 6.000 2,-6.000 4.000-2,-5.000 4.000-3,-7.000 3.000-3,-5.000 3.000-4,-3.000-2.000-2,4.000-6.000-1,3.000-6.000-1,3.000-6.000-2,6.000-9.000-2,9.000-8.000-2,10.000-10.000-1,10.000-9.000-4,7.000-7.000 0,6.000-3.000-1,7.000-3.000-1,6.000-2.000 0,10.000-8.000-6,17.000-8.000-12,15.000-10.000-13,16.000-9.000-12,4.000-5.000-4,-6.000 0.000 4,-6.000 0.000 5,-6.000 0.000 3,-7.000-4.000 4,-6.000-5.000 5,-6.000-7.000 2,-6.000-5.000 5,-6.000-4.000-1,-2.000 0.000-4,-3.000 0.000-3,-3.000 0.000-5</inkml:trace>
</inkml:ink>
</file>

<file path=ppt/ink/ink8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22:09"/>
    </inkml:context>
    <inkml:brush xml:id="br0">
      <inkml:brushProperty name="width" value="0.0301826056092978" units="cm"/>
      <inkml:brushProperty name="height" value="0.0301826056092978" units="cm"/>
      <inkml:brushProperty name="color" value="#00bff3"/>
      <inkml:brushProperty name="ignorePressure" value="0"/>
    </inkml:brush>
  </inkml:definitions>
  <inkml:trace contextRef="#ctx0" brushRef="#br0">99750.000 11100.000 728,'117.000'-22.000'116,"-16.000"6.000"-33,-15.000 7.000-31,-15.000 6.000-31,-11.000 6.000-23,-2.000 6.000-12,-3.000 7.000-12,-3.000 6.000-11</inkml:trace>
</inkml:ink>
</file>

<file path=ppt/ink/ink8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22:09"/>
    </inkml:context>
    <inkml:brush xml:id="br0">
      <inkml:brushProperty name="width" value="0.0411222763359547" units="cm"/>
      <inkml:brushProperty name="height" value="0.0411222763359547" units="cm"/>
      <inkml:brushProperty name="color" value="#00bff3"/>
      <inkml:brushProperty name="ignorePressure" value="0"/>
    </inkml:brush>
  </inkml:definitions>
  <inkml:trace contextRef="#ctx0" brushRef="#br0">100600.000 11700.000 534,'0.000'95.000'138,"0.000"-9.000"-32,0.000-10.000-31,0.000-8.000-31,-4.000-6.000-17,-5.000 1.000-3,-7.000-1.000-3,-5.000 1.000-3,-1.000-3.000-7,6.000-2.000-10,7.000-3.000-10,6.000-3.000-11,3.000-4.000-15,0.000-3.000-19,0.000-3.000-20,0.000-2.000-19</inkml:trace>
</inkml:ink>
</file>

<file path=ppt/ink/ink8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22:10"/>
    </inkml:context>
    <inkml:brush xml:id="br0">
      <inkml:brushProperty name="width" value="0.0342960059642792" units="cm"/>
      <inkml:brushProperty name="height" value="0.0342960059642792" units="cm"/>
      <inkml:brushProperty name="color" value="#00bff3"/>
      <inkml:brushProperty name="ignorePressure" value="0"/>
    </inkml:brush>
  </inkml:definitions>
  <inkml:trace contextRef="#ctx0" brushRef="#br0">100800.000 11500.000 641,'-15.000'-24.000'65,"23.000"4.000"-6,22.000 3.000-7,22.000 3.000-6,12.000 1.000-6,3.000 1.000-8,3.000-1.000-8,4.000 1.000-7,-1.000 2.000-5,-3.000 7.000-4,-3.000 6.000-5,-2.000 7.000-2,-6.000 4.000-9,-6.000 3.000-11,-6.000 3.000-10,-6.000 4.000-12</inkml:trace>
</inkml:ink>
</file>

<file path=ppt/ink/ink8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22:11"/>
    </inkml:context>
    <inkml:brush xml:id="br0">
      <inkml:brushProperty name="width" value="0.0363729260861874" units="cm"/>
      <inkml:brushProperty name="height" value="0.0363729260861874" units="cm"/>
      <inkml:brushProperty name="color" value="#00bff3"/>
      <inkml:brushProperty name="ignorePressure" value="0"/>
    </inkml:brush>
  </inkml:definitions>
  <inkml:trace contextRef="#ctx0" brushRef="#br0">102350.000 11100.000 604,'-71.000'70.000'122,"10.000"-9.000"-29,10.000-10.000-30,9.000-8.000-28,6.000-8.000-15,3.000-2.000-2,3.000-3.000 0,4.000-3.000-1,2.000-1.000-8,4.000 4.000-12,3.000 3.000-15,3.000 3.000-13,4.000-1.000-2,7.000-2.000 7,6.000-3.000 10,7.000-3.000 7,-3.000-7.000 1,-8.000-9.000-8,-10.000-10.000-8,-9.000-8.000-8,-2.000-8.000-4,6.000-2.000 2,7.000-3.000 2,6.000-3.000 1,4.000-1.000 2,4.000 4.000 1,3.000 3.000 2,3.000 3.000 2,1.000 1.000 2,1.000 1.000 5,-1.000-1.000 3,1.000 1.000 5</inkml:trace>
</inkml:ink>
</file>

<file path=ppt/ink/ink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7:30"/>
    </inkml:context>
    <inkml:brush xml:id="br0">
      <inkml:brushProperty name="width" value="0.0484592020511627" units="cm"/>
      <inkml:brushProperty name="height" value="0.0484592020511627" units="cm"/>
      <inkml:brushProperty name="color" value="#fed406"/>
      <inkml:brushProperty name="ignorePressure" value="0"/>
    </inkml:brush>
  </inkml:definitions>
  <inkml:trace contextRef="#ctx0" brushRef="#br0">60450.000 14450.000 453,'-19.000'-30.000'-15,"13.000"41.000"12,12.000 40.000 11,13.000 42.000 13,4.000 14.000 4,-3.000-8.000-4,-3.000-10.000-5,-2.000-9.000-2,-3.000-1.000-3,1.000 10.000 0,-1.000 10.000-1,1.000 9.000 1,1.000 1.000-1,3.000-6.000-1,3.000-6.000 0,4.000-6.000-2,1.000-4.000 0,0.000 1.000-2,0.000-1.000 1,0.000 1.000-2,1.000 1.000 0,4.000 3.000-1,3.000 3.000 0,3.000 4.000 0,-1.000-1.000-1,-2.000-3.000-1,-3.000-3.000 0,-3.000-2.000-1,-2.000-6.000-1,0.000-6.000 0,0.000-6.000-1,0.000-6.000 0,-2.000-7.000-1,-3.000-6.000-1,-3.000-6.000 0,-2.000-6.000-2,-3.000-6.000 1,1.000-2.000 2,-1.000-3.000 0,1.000-3.000 3,-1.000-1.000 1,1.000 4.000 2,-1.000 3.000 3,1.000 3.000 1,-1.000 1.000 2,1.000 1.000-3,-1.000-1.000 0,1.000 1.000-3,2.000-3.000 1,7.000-2.000-1,6.000-3.000 1,7.000-3.000-1,2.000-6.000 0,1.000-5.000 0,-1.000-7.000 0,1.000-5.000-1,2.000-3.000 1,7.000 4.000 1,6.000 3.000 1,7.000 3.000 1,2.000 1.000 1,1.000 1.000 0,-1.000-1.000-1,1.000 1.000 0,-1.000-1.000 0,1.000 1.000-1,-1.000-1.000 0,1.000 1.000 0,-1.000 1.000-1,1.000 3.000 0,-1.000 3.000-1,1.000 4.000 1,1.000 1.000-1,3.000 0.000 0,3.000 0.000 0,4.000 0.000 0,4.000-4.000 0,6.000-5.000 0,7.000-7.000 1,6.000-5.000 0,6.000-3.000 0,6.000 4.000 0,7.000 3.000-1,6.000 3.000 0,3.000 1.000 0,0.000 1.000 0,0.000-1.000-1,0.000 1.000 1,0.000-3.000-1,0.000-2.000 0,0.000-3.000 0,0.000-3.000 0,1.000-1.000-1,4.000 4.000 1,3.000 3.000 0,3.000 3.000-1,4.000-1.000 1,7.000-2.000-1,6.000-3.000 0,7.000-3.000 0,4.000-2.000 0,3.000 0.000 0,3.000 0.000 1,4.000 0.000-1,-1.000-2.000 1,-3.000-3.000 0,-3.000-3.000 1,-2.000-2.000 0,-3.000-3.000 0,1.000 1.000 1,-1.000-1.000-2,1.000 1.000 1,-3.000 1.000-1,-2.000 3.000 0,-3.000 3.000-1,-3.000 4.000 1,1.000 1.000 0,6.000 0.000 0,7.000 0.000 1,6.000 0.000 0,1.000 0.000 1,-3.000 0.000-1,-3.000 0.000 0,-2.000 0.000-1,-1.000-2.000 1,3.000-3.000-1,3.000-3.000 0,4.000-2.000 1,2.000-3.000-1,4.000 1.000-1,3.000-1.000-1,3.000 1.000 0,1.000-1.000-1,1.000 1.000 1,-1.000-1.000 0,1.000 1.000 1,-1.000-1.000 0,1.000 1.000 0,-1.000-1.000 1,1.000 1.000 0,1.000 1.000 0,3.000 3.000 0,3.000 3.000 0,4.000 4.000 0,2.000-1.000-1,4.000-3.000 1,3.000-3.000 0,3.000-2.000 0,3.000-5.000 0,3.000-2.000-1,3.000-3.000-1,4.000-3.000-1,2.000-4.000-1,4.000-3.000 1,3.000-3.000 0,3.000-2.000-1,1.000-1.000 1,1.000 3.000 0,-1.000 3.000 0,1.000 4.000 1,-1.000 2.000 0,1.000 4.000 1,-1.000 3.000 2,1.000 3.000 1,-1.000 1.000 0,1.000 1.000 0,-1.000-1.000-1,1.000 1.000 0,-4.000-1.000-1,-6.000 1.000-1,-6.000-1.000 0,-6.000 1.000 0,-6.000 2.000-1,-2.000 7.000 1,-3.000 6.000-1,-3.000 7.000 0,-1.000 0.000 0,4.000-2.000 0,3.000-3.000 1,3.000-3.000 0,-1.000-2.000-1,-2.000 0.000 0,-3.000 0.000-2,-3.000 0.000 0,-2.000 0.000-1,0.000 0.000 0,0.000 0.000 1,0.000 0.000 0,-4.000 0.000 0,-5.000 0.000-1,-7.000 0.000 1,-5.000 0.000 0,-6.000 0.000 0,-3.000 0.000-1,-3.000 0.000 0,-2.000 0.000-1,-8.000 0.000 1,-8.000 0.000-1,-10.000 0.000 0,-9.000 0.000 0,-5.000 1.000 0,0.000 4.000 1,0.000 3.000 0,0.000 3.000 1,-5.000 1.000 0,-9.000 1.000 0,-10.000-1.000 1,-8.000 1.000 1,-6.000-1.000 0,1.000 1.000 0,-1.000-1.000 1,1.000 1.000 1,-3.000-3.000 0,-2.000-2.000 0,-3.000-3.000-1,-3.000-3.000 0,-4.000-2.000 0,-3.000 0.000 0,-3.000 0.000 0,-2.000 0.000 0,-3.000 0.000-1,1.000 0.000 1,-1.000 0.000 0,1.000 0.000-1,-3.000 1.000 0,-2.000 4.000 0,-3.000 3.000-1,-3.000 3.000-1,-2.000-1.000 1,0.000-2.000-1,0.000-3.000 1,0.000-3.000 0,-2.000 1.000 1,-3.000 6.000 0,-3.000 7.000 1,-2.000 6.000 0,-9.000 9.000 2,-12.000 13.000 1,-13.000 12.000 2,-12.000 13.000 1,-9.000 4.000 0,-2.000-3.000-2,-3.000-3.000 0,-3.000-2.000-2,-4.000 0.000 0,-3.000 7.000 1,-3.000 6.000-1,-2.000 7.000 1,-1.000 4.000-1,3.000 3.000-1,3.000 3.000-1,4.000 4.000-1,2.000 2.000-1,4.000 4.000 1,3.000 3.000-1,3.000 3.000 1,-1.000 3.000 0,-2.000 3.000 0,-3.000 3.000 1,-3.000 4.000-1,-2.000-1.000 1,0.000-3.000 0,0.000-3.000 0,0.000-2.000 1,1.000-3.000 0,4.000 1.000 0,3.000-1.000-1,3.000 1.000 1,1.000 1.000-1,1.000 3.000-1,-1.000 3.000-1,1.000 4.000-2,1.000 4.000 1,3.000 6.000 2,3.000 7.000 2,4.000 6.000 2,1.000 3.000 0,0.000 0.000 0,0.000 0.000-1,0.000 0.000-2,0.000 0.000 0,0.000 0.000 0,0.000 0.000-1,0.000 0.000 1,-2.000 0.000-1,-3.000 0.000 0,-3.000 0.000 1,-2.000 0.000 0,-5.000 1.000-1,-2.000 4.000 0,-3.000 3.000 0,-3.000 3.000-1,-1.000 9.000 0,4.000 16.000 1,3.000 15.000 0,3.000 17.000 0,-4.000 5.000 0,-8.000-3.000 2,-10.000-3.000 0,-9.000-2.000 2,-4.000-6.000-1,4.000-6.000 0,3.000-6.000-1,3.000-6.000-1,4.000-4.000 0,7.000 1.000-1,6.000-1.000 0,7.000 1.000-1,4.000-6.000-1,3.000-8.000-1,3.000-10.000 1,4.000-9.000-2,4.000-7.000 1,6.000-3.000 0,7.000-3.000 0,6.000-2.000 1,3.000 0.000 0,0.000 7.000 0,0.000 6.000 0,0.000 7.000 0,0.000 11.000 0,0.000 20.000 1,0.000 18.000 1,0.000 20.000 1,-2.000 0.000 0,-3.000-15.000 1,-3.000-15.000 0,-2.000-16.000 0,-3.000-8.000 0,1.000 0.000 1,-1.000 0.000-1,1.000 0.000 1,-1.000 4.000-1,1.000 10.000 1,-1.000 10.000-1,1.000 9.000 1,-1.000 2.000 0,1.000-2.000-2,-1.000-3.000-1,1.000-3.000 0,-1.000-7.000-2,1.000-9.000 0,-1.000-10.000-1,1.000-8.000-1,1.000-9.000 0,3.000-6.000 0,3.000-6.000 0,4.000-6.000-1,-1.000-4.000 0,-3.000 1.000 0,-3.000-1.000 0,-2.000 1.000 0,-3.000 1.000 1,1.000 3.000 0,-1.000 3.000 0,1.000 4.000 1,-1.000 1.000 1,1.000 0.000 0,-1.000 0.000 1,1.000 0.000 1,-1.000-2.000 1,1.000-3.000 2,-1.000-3.000 1,1.000-2.000 3,-1.000-8.000-1,1.000-8.000-2,-1.000-10.000-2,1.000-9.000-2,-1.000-5.000-1,1.000 0.000-2,-1.000 0.000 0,1.000 0.000-1,-1.000 1.000 0,1.000 4.000 0,-1.000 3.000 1,1.000 3.000 1,-3.000-1.000 0,-2.000-2.000 1,-3.000-3.000-1,-3.000-3.000 1,-2.000-2.000-1,0.000 0.000 1,0.000 0.000 0,0.000 0.000 1,0.000-5.000-1,0.000-9.000 1,0.000-10.000-1,0.000-8.000 1,0.000-8.000-1,0.000-2.000 0,0.000-3.000 0,0.000-3.000-2,-4.000-4.000 1,-5.000-3.000 0,-7.000-3.000 1,-5.000-2.000-1,-8.000-1.000 1,-5.000 3.000 0,-7.000 3.000 0,-5.000 4.000 0,-8.000-3.000 0,-5.000-5.000 0,-7.000-7.000 0,-5.000-5.000 0,-9.000-1.000 0,-9.000 6.000 1,-10.000 7.000 1,-8.000 6.000 2,-8.000 3.000-1,-2.000 0.000 1,-3.000 0.000 0,-3.000 0.000 0,-10.000 1.000 0,-16.000 4.000-2,-15.000 3.000-2,-15.000 3.000-2,-11.000 3.000-1,-2.000 3.000 0,-3.000 3.000-2,-3.000 4.000 0,-4.000-4.000 0,-3.000-9.000 0,-3.000-10.000 0,-2.000-8.000 1,-6.000-8.000 0,-6.000-2.000 0,-6.000-3.000 0,-6.000-3.000 0,-4.000-1.000 0,1.000 4.000 1,-1.000 3.000 0,1.000 3.000 1,-3.000 1.000 1,-2.000 1.000 0,-3.000-1.000 1,-3.000 1.000 1,-9.000 2.000 0,-11.000 7.000-1,-14.000 6.000 0,-11.000 7.000 0,-1.000-3.000-1,13.000-8.000 0,12.000-10.000 0,13.000-9.000 0,2.000-5.000 0,-5.000 0.000 0,-7.000 0.000 1,-5.000 0.000 1,-6.000 0.000 0,-3.000 0.000 0,-3.000 0.000 1,-2.000 0.000-1,-1.000 0.000 1,3.000 0.000 0,3.000 0.000 0,4.000 0.000 1,-4.000 0.000-1,-9.000 0.000 1,-10.000 0.000-1,-8.000 0.000 0,-6.000 1.000 1,1.000 4.000-1,-1.000 3.000-1,1.000 3.000 0,-1.000 3.000 0,1.000 3.000 0,-1.000 3.000 0,1.000 4.000 0,-1.000-1.000 0,1.000-3.000 1,-1.000-3.000 1,1.000-2.000 1,-3.000-1.000-1,-2.000 3.000 0,-3.000 3.000 0,-3.000 4.000-1,2.000-1.000-1,10.000-3.000 1,10.000-3.000 0,9.000-2.000-1,1.000-3.000 1,-6.000 1.000-1,-6.000-1.000 0,-6.000 1.000 0,-6.000 1.000 0,-2.000 3.000 0,-3.000 3.000-1,-3.000 4.000 1,-4.000 2.000 0,-3.000 4.000-1,-3.000 3.000 1,-2.000 3.000 0,-1.000-1.000 0,3.000-2.000 0,3.000-3.000 0,4.000-3.000 0,1.000-1.000 0,0.000 4.000 2,0.000 3.000 0,0.000 3.000 2,3.000-2.000 0,6.000-6.000 0,7.000-6.000-2,6.000-6.000 1,1.000-4.000-2,-3.000 1.000 1,-3.000-1.000-2,-2.000 1.000 1,-3.000-1.000-2,1.000 1.000 1,-1.000-1.000-1,1.000 1.000-1,-1.000-3.000 0,1.000-2.000 0,-1.000-3.000-1,1.000-3.000 0,-3.000-2.000 1,-2.000 0.000 1,-3.000 0.000 2,-3.000 0.000 1,2.000 0.000 0,10.000 0.000 1,10.000 0.000-1,9.000 0.000-1,2.000 0.000 1,-2.000 0.000-1,-3.000 0.000 0,-3.000 0.000 0,1.000 0.000 0,6.000 0.000 0,7.000 0.000 1,6.000 0.000-1,1.000 0.000 0,-3.000 0.000 0,-3.000 0.000 0,-2.000 0.000-1,-1.000 0.000 1,3.000 0.000 0,3.000 0.000 1,4.000 0.000 0,4.000 0.000 1,6.000 0.000-1,7.000 0.000 1,6.000 0.000-1,1.000 0.000 1,-3.000 0.000-1,-3.000 0.000-1,-2.000 0.000 0,0.000-2.000 0,7.000-3.000 0,6.000-3.000-1,7.000-2.000 1,0.000-1.000-1,-2.000 3.000 1,-3.000 3.000-1,-3.000 4.000 0,-2.000-1.000 0,0.000-3.000 1,0.000-3.000 0,0.000-2.000 0,6.000-5.000 1,13.000-2.000-1,12.000-3.000 1,13.000-3.000-1,4.000-1.000 1,-3.000 4.000 0,-3.000 3.000 0,-2.000 3.000 1,-1.000-1.000-1,3.000-2.000 1,3.000-3.000-1,4.000-3.000 0,5.000-2.000-1,10.000 0.000 0,10.000 0.000 0,9.000 0.000-1,4.000-2.000-1,1.000-3.000 1,-1.000-3.000 0,1.000-2.000 0,-1.000-1.000 0,1.000 3.000 0,-1.000 3.000 0,1.000 4.000 1,2.000 1.000-1,7.000 0.000 1,6.000 0.000 1,7.000 0.000 1,2.000-2.000-1,1.000-3.000 0,-1.000-3.000 0,1.000-2.000 0,2.000-3.000-1,7.000 1.000 0,6.000-1.000-1,7.000 1.000 0,5.000-3.000 0,7.000-2.000 0,6.000-3.000 0,7.000-3.000 0,2.000-1.000 0,1.000 4.000 0,-1.000 3.000 0,1.000 3.000 1,1.000-1.000-1,3.000-2.000 1,3.000-3.000 1,4.000-3.000-1,4.000-1.000 1,6.000 4.000 1,7.000 3.000-1,6.000 3.000 0,4.000-1.000 0,4.000-2.000 0,3.000-3.000 0,3.000-3.000 0,3.000-4.000 0,3.000-3.000-2,3.000-3.000 0,4.000-2.000 0,1.000-6.000-2,0.000-6.000 0,0.000-6.000-2,0.000-6.000-1,1.000-7.000 0,4.000-6.000 0,3.000-6.000 0,3.000-6.000 0,3.000-7.000 0,3.000-6.000 2,3.000-6.000 0,4.000-6.000 1,1.000-1.000 1,0.000 7.000 0,0.000 6.000 0,0.000 7.000 0,4.000-6.000 0,10.000-15.000 0,10.000-15.000-1,9.000-16.000 0,2.000-4.000-1,-2.000 10.000-1,-3.000 10.000 0,-3.000 9.000-1,1.000-7.000 0,6.000-21.000 0,7.000-22.000 0,6.000-22.000-1,1.000-13.000 1,-3.000-3.000-1,-3.000-3.000 1,-2.000-2.000 0,-6.000-1.000 1,-6.000 3.000 1,-6.000 3.000 3,-6.000 4.000 2,-4.000 10.000 1,1.000 19.000-1,-1.000 19.000 0,1.000 19.000 0,-3.000-2.000 0,-2.000-22.000 1,-3.000-22.000 0,-3.000-21.000 1,-2.000-7.000 0,0.000 9.000 0,0.000 10.000-2,0.000 10.000 0,-2.000 7.000 0,-3.000 6.000-1,-3.000 7.000-1,-2.000 6.000 1,-3.000 4.000-1,1.000 4.000 0,-1.000 3.000 0,1.000 3.000 0,-1.000 1.000-1,1.000 1.000 1,-1.000-1.000-1,1.000 1.000 0,-3.000-6.000 0,-2.000-8.000 0,-3.000-10.000 0,-3.000-9.000 1,-1.000-2.000-1,4.000 6.000 1,3.000 7.000 0,3.000 6.000 0,3.000 7.000 1,3.000 10.000 1,3.000 10.000 2,4.000 9.000 0,-1.000 9.000 1,-3.000 9.000-1,-3.000 10.000-1,-2.000 10.000-1,-1.000-1.000 0,3.000-9.000 0,3.000-10.000-1,4.000-8.000 0,1.000-6.000-1,0.000 1.000 0,0.000-1.000 0,0.000 1.000-2,0.000-4.000 1,0.000-6.000-1,0.000-6.000 0,0.000-6.000 0,0.000 2.000 1,0.000 14.000-1,0.000 11.000 1,0.000 14.000 0,0.000 5.000 0,0.000 1.000 0,0.000-1.000 1,0.000 1.000 0,0.000 1.000 0,0.000 3.000 0,0.000 3.000 0,0.000 4.000 0,1.000 2.000 0,4.000 4.000 1,3.000 3.000-1,3.000 3.000 0,3.000-1.000 0,3.000-2.000 0,3.000-3.000-2,4.000-3.000 0,1.000-1.000 0,0.000 4.000 1,0.000 3.000 0,0.000 3.000 1,0.000-1.000 0,0.000-2.000 1,0.000-3.000 0,0.000-3.000 0,1.000-1.000 0,4.000 4.000 0,3.000 3.000 0,3.000 3.000 0,1.000 1.000-1,1.000 1.000 1,-1.000-1.000-1,1.000 1.000 1,-1.000 2.000-1,1.000 7.000 0,-1.000 6.000 0,1.000 7.000 0,-4.000 2.000 0,-6.000 1.000-2,-6.000-1.000 1,-6.000 1.000-2,-4.000-1.000 1,1.000 1.000 2,-1.000-1.000 1,1.000 1.000 1,-3.000-1.000 2,-2.000 1.000-1,-3.000-1.000 0,-3.000 1.000 1,-6.000 1.000-1,-5.000 3.000-1,-7.000 3.000 0,-5.000 4.000 0,-6.000-4.000-1,-3.000-9.000-1,-3.000-10.000-1,-2.000-8.000 0,-1.000-3.000-1,3.000 7.000 1,3.000 6.000 0,4.000 7.000 1,2.000 2.000-1,4.000 1.000 1,3.000-1.000 0,3.000 1.000-1,-1.000-1.000 1,-2.000 1.000 0,-3.000-1.000 0,-3.000 1.000 0,-2.000-1.000-1,0.000 1.000 1,0.000-1.000 0,0.000 1.000 1,0.000-1.000-1,0.000 1.000 0,0.000-1.000 0,0.000 1.000 0,0.000-1.000 0,0.000 1.000 0,0.000-1.000 0,0.000 1.000 0,0.000-4.000 0,0.000-6.000 0,0.000-6.000 0,0.000-6.000 0,1.000-4.000 0,4.000 1.000 0,3.000-1.000-1,3.000 1.000 1,1.000-3.000-1,1.000-2.000 1,-1.000-3.000-1,1.000-3.000 1,1.000-2.000 0,3.000 0.000 1,3.000 0.000 0,4.000 0.000 0,2.000 3.000 1,4.000 6.000 0,3.000 7.000-1,3.000 6.000 1,1.000 3.000-1,1.000 0.000-1,-1.000 0.000 0,1.000 0.000-2,1.000 3.000 0,3.000 6.000-1,3.000 7.000-2,4.000 6.000 0,-1.000 1.000 0,-3.000-3.000-1,-3.000-3.000 1,-2.000-2.000 0,-8.000-1.000 1,-8.000 3.000 4,-10.000 3.000 2,-9.000 4.000 4,-5.000 1.000 0,0.000 0.000-1,0.000 0.000-1,0.000 0.000-2,-2.000-2.000-1,-3.000-3.000 0,-3.000-3.000-2,-2.000-2.000 0,0.000-5.000 0,7.000-2.000 1,6.000-3.000 0,7.000-3.000 0,2.000-1.000 1,1.000 4.000 1,-1.000 3.000 0,1.000 3.000 0,-1.000-1.000 0,1.000-2.000 0,-1.000-3.000-1,1.000-3.000 0,-4.000-2.000-1,-6.000 0.000 0,-6.000 0.000-1,-6.000 0.000-1,-2.000 1.000 1,3.000 4.000 0,3.000 3.000 0,4.000 3.000 0,1.000 1.000 1,0.000 1.000-1,0.000-1.000 1,0.000 1.000 0,0.000-1.000 0,0.000 1.000 0,0.000-1.000 0,0.000 1.000-1,0.000-3.000 1,0.000-2.000-1,0.000-3.000 1,0.000-3.000 0,1.000-1.000 0,4.000 4.000 0,3.000 3.000 0,3.000 3.000-1,1.000 1.000 1,1.000 1.000-1,-1.000-1.000 1,1.000 1.000-2,-1.000-3.000 1,1.000-2.000-1,-1.000-3.000 0,1.000-3.000-1,1.000-1.000 1,3.000 4.000 0,3.000 3.000 0,4.000 3.000 0,-1.000-1.000 1,-3.000-2.000 0,-3.000-3.000 0,-2.000-3.000 1,-3.000-1.000 0,1.000 4.000 0,-1.000 3.000 0,1.000 3.000 0,-3.000 1.000 1,-2.000 1.000-1,-3.000-1.000 0,-3.000 1.000 1,-2.000-1.000-1,0.000 1.000 0,0.000-1.000 1,0.000 1.000-1,-2.000 1.000 0,-3.000 3.000 0,-3.000 3.000 0,-2.000 4.000 0,-5.000 1.000 0,-2.000 0.000 0,-3.000 0.000-2,-3.000 0.000 1,-6.000-2.000-1,-5.000-3.000 1,-7.000-3.000 0,-5.000-2.000 0,-4.000-1.000 0,0.000 3.000 0,0.000 3.000 0,0.000 4.000 1,-2.000-1.000-1,-3.000-3.000-1,-3.000-3.000 0,-2.000-2.000 0,-3.000-3.000-1,1.000 1.000 1,-1.000-1.000 0,1.000 1.000 0,1.000 1.000 1,3.000 3.000 0,3.000 3.000-1,4.000 4.000 1,-6.000-4.000 0,-11.000-9.000-1,-14.000-10.000 0,-11.000-8.000 0,-3.000-4.000-1,10.000 3.000 1,10.000 3.000 1,9.000 4.000-1,4.000 1.000 1,1.000 0.000 1,-1.000 0.000 1,1.000 0.000 0,-1.000 1.000 0,1.000 4.000 0,-1.000 3.000-1,1.000 3.000 0,-3.000 3.000 0,-2.000 3.000 0,-3.000 3.000 1,-3.000 4.000-1,-2.000 2.000 0,0.000 4.000 1,0.000 3.000-1,0.000 3.000 0,-2.000 3.000 0,-3.000 3.000 1,-3.000 3.000-1,-2.000 4.000 0,-3.000 1.000 0,1.000 0.000 0,-1.000 0.000 1,1.000 0.000-1,1.000 0.000 0,3.000 0.000 0,3.000 0.000 1,4.000 0.000-1,8.000 0.000 0,17.000 0.000 0,15.000 0.000 0,16.000 0.000-1,-7.000 1.000 1,-28.000 4.000 0,-28.000 3.000 0,-27.000 3.000 1,-17.000-1.000 0,-3.000-2.000 2,-3.000-3.000 0,-2.000-3.000 2,-1.000-6.000-1,3.000-5.000 1,3.000-7.000-2,4.000-5.000 1,7.000-4.000-2,13.000 0.000 1,12.000 0.000 0,13.000 0.000 0,9.000-4.000-1,6.000-5.000 0,7.000-7.000-2,6.000-5.000 0,4.000-6.000-2,4.000-3.000 0,3.000-3.000-2,3.000-2.000-1,1.000-3.000 0,1.000 1.000-1,-1.000-1.000 0,1.000 1.000 0,1.000-3.000 0,3.000-2.000 1,3.000-3.000 0,4.000-3.000 1,1.000-4.000 1,0.000-3.000 1,0.000-3.000 0,0.000-2.000 1,0.000-5.000 0,0.000-2.000 1,0.000-3.000 1,0.000-3.000 0,0.000-2.000 1,0.000 0.000-1,0.000 0.000 1,0.000 0.000-1,-2.000 0.000 0,-3.000 0.000 0,-3.000 0.000 0,-2.000 0.000 1,0.000-2.000-1,7.000-3.000 0,6.000-3.000-1,7.000-2.000 0,4.000-6.000 1,3.000-6.000-1,3.000-6.000 1,4.000-6.000 0,4.000-10.000 0,6.000-12.000-2,7.000-13.000-1,6.000-12.000-1,6.000-19.000-1,6.000-25.000 0,7.000-25.000-1,6.000-25.000 0,17.000-22.000-1,28.000-19.000 0,28.000-18.000 1,29.000-19.000-1,27.000-22.000-4,29.000-25.000-6,28.000-25.000-8,28.000-25.000-7,-7.000 29.000-7,-40.000 85.000-6,-40.000 85.000-6,-41.000 84.000-7</inkml:trace>
</inkml:ink>
</file>

<file path=ppt/ink/ink8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22:11"/>
    </inkml:context>
    <inkml:brush xml:id="br0">
      <inkml:brushProperty name="width" value="0.0377009026706219" units="cm"/>
      <inkml:brushProperty name="height" value="0.0377009026706219" units="cm"/>
      <inkml:brushProperty name="color" value="#00bff3"/>
      <inkml:brushProperty name="ignorePressure" value="0"/>
    </inkml:brush>
  </inkml:definitions>
  <inkml:trace contextRef="#ctx0" brushRef="#br0">102050.000 11500.000 583,'-27.000'26.000'98,"-3.000"4.000"-23,-3.000 3.000-21,-2.000 3.000-21,-5.000 1.000-14,-2.000 1.000-3,-3.000-1.000-2,-3.000 1.000-4,1.000-1.000-3,6.000 1.000-3,7.000-1.000-2,6.000 1.000-3,4.000-3.000-1,4.000-2.000-1,3.000-3.000-1,3.000-3.000 1,9.000-4.000-3,16.000-3.000-2,15.000-3.000-4,17.000-2.000-4,7.000-5.000 1,0.000-2.000 2,0.000-3.000 2,0.000-3.000 3,-2.000-2.000 2,-3.000 0.000 2,-3.000 0.000 2,-2.000 0.000 3,-5.000 1.000 1,-2.000 4.000 0,-3.000 3.000 0,-3.000 3.000 1,-2.000-1.000 1,0.000-2.000 0,0.000-3.000 1,0.000-3.000 1,0.000-6.000 4,0.000-5.000 9,0.000-7.000 8,0.000-5.000 10,-4.000-6.000-2,-5.000-3.000-11,-7.000-3.000-10,-5.000-2.000-10,-1.000-6.000-10,6.000-6.000-8,7.000-6.000-7,6.000-6.000-7,4.000-10.000-4,4.000-12.000 3,3.000-13.000 1,3.000-12.000 1,-1.000 1.000-3,-2.000 16.000-10,-3.000 15.000-10,-3.000 17.000-10</inkml:trace>
</inkml:ink>
</file>

<file path=ppt/ink/ink8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22:11"/>
    </inkml:context>
    <inkml:brush xml:id="br0">
      <inkml:brushProperty name="width" value="0.0333054773509502" units="cm"/>
      <inkml:brushProperty name="height" value="0.0333054773509502" units="cm"/>
      <inkml:brushProperty name="color" value="#00bff3"/>
      <inkml:brushProperty name="ignorePressure" value="0"/>
    </inkml:brush>
  </inkml:definitions>
  <inkml:trace contextRef="#ctx0" brushRef="#br0">102750.000 10350.000 660,'48.000'21.000'79,"-3.000"-5.000"-14,-3.000-7.000-14,-2.000-5.000-14,-1.000-4.000-8,3.000 0.000-5,3.000 0.000-4,4.000 0.000-4,-1.000 0.000-4,-3.000 0.000-6,-3.000 0.000-5,-2.000 0.000-6,-5.000 1.000-10,-2.000 4.000-14,-3.000 3.000-16,-3.000 3.000-14</inkml:trace>
</inkml:ink>
</file>

<file path=ppt/ink/ink8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22:12"/>
    </inkml:context>
    <inkml:brush xml:id="br0">
      <inkml:brushProperty name="width" value="0.0480605326592922" units="cm"/>
      <inkml:brushProperty name="height" value="0.0480605326592922" units="cm"/>
      <inkml:brushProperty name="color" value="#00bff3"/>
      <inkml:brushProperty name="ignorePressure" value="0"/>
    </inkml:brush>
  </inkml:definitions>
  <inkml:trace contextRef="#ctx0" brushRef="#br0">102900.000 10550.000 457,'-21.000'25.000'94,"10.000"0.000"-17,10.000 0.000-17,9.000 0.000-17,-1.000 6.000-12,-8.000 13.000-6,-10.000 12.000-6,-9.000 13.000-7,-5.000 6.000-2,0.000 0.000-2,0.000 0.000 0,0.000 0.000-1,0.000 3.000 0,0.000 6.000 2,0.000 7.000 1,0.000 6.000 3,0.000 1.000-1,0.000-3.000 1,0.000-3.000-1,0.000-2.000 0,1.000-5.000-1,4.000-2.000-3,3.000-3.000-1,3.000-3.000-1,3.000-6.000-2,3.000-5.000 2,3.000-7.000 1,4.000-5.000 1,8.000-8.000-5,17.000-5.000-9,15.000-7.000-11,16.000-5.000-9,7.000-8.000-6,1.000-5.000 1,-1.000-7.000-1,1.000-5.000 1,-3.000-4.000-1,-2.000 0.000-1,-3.000 0.000 0,-3.000 0.000-1,-6.000-4.000 0,-5.000-5.000 2,-7.000-7.000 1,-5.000-5.000 1</inkml:trace>
</inkml:ink>
</file>

<file path=ppt/ink/ink8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22:12"/>
    </inkml:context>
    <inkml:brush xml:id="br0">
      <inkml:brushProperty name="width" value="0.0315591990947723" units="cm"/>
      <inkml:brushProperty name="height" value="0.0315591990947723" units="cm"/>
      <inkml:brushProperty name="color" value="#00bff3"/>
      <inkml:brushProperty name="ignorePressure" value="0"/>
    </inkml:brush>
  </inkml:definitions>
  <inkml:trace contextRef="#ctx0" brushRef="#br0">102700.000 11850.000 697,'-18.000'-25.000'6,"17.000"0.000"14,15.000 0.000 13,16.000 0.000 12,9.000 1.000 5,3.000 4.000-8,3.000 3.000-6,4.000 3.000-7,1.000 1.000-7,0.000 1.000-9,0.000-1.000-6,0.000 1.000-9,-2.000 2.000-6,-3.000 7.000-2,-3.000 6.000-4,-2.000 7.000-3,-5.000 4.000-8,-2.000 3.000-16,-3.000 3.000-14,-3.000 4.000-14</inkml:trace>
</inkml:ink>
</file>

<file path=ppt/ink/ink8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22:12"/>
    </inkml:context>
    <inkml:brush xml:id="br0">
      <inkml:brushProperty name="width" value="0.040258914232254" units="cm"/>
      <inkml:brushProperty name="height" value="0.040258914232254" units="cm"/>
      <inkml:brushProperty name="color" value="#00bff3"/>
      <inkml:brushProperty name="ignorePressure" value="0"/>
    </inkml:brush>
  </inkml:definitions>
  <inkml:trace contextRef="#ctx0" brushRef="#br0">103100.000 12050.000 546,'25.000'21.000'1,"0.000"-5.000"3,0.000-7.000 3,0.000-5.000 2,1.000-3.000 4,4.000 4.000 4,3.000 3.000 5,3.000 3.000 4,1.000-1.000 2,1.000-2.000-1,-1.000-3.000-1,1.000-3.000 0,-4.000 1.000-2,-6.000 6.000-3,-6.000 7.000-1,-6.000 6.000-4,-6.000 4.000-1,-2.000 4.000-2,-3.000 3.000-1,-3.000 3.000-2,-9.000 3.000-3,-11.000 3.000-2,-14.000 3.000-5,-11.000 4.000-2,-6.000 1.000-3,4.000 0.000 2,3.000 0.000 0,3.000 0.000 1,1.000-2.000 0,1.000-3.000 0,-1.000-3.000 1,1.000-2.000 0,15.000-6.000 3,31.000-6.000 7,32.000-6.000 6,31.000-6.000 7,18.000-7.000 2,7.000-6.000-5,6.000-6.000-3,7.000-6.000-4,-3.000-4.000-5,-8.000 1.000-10,-10.000-1.000-8,-9.000 1.000-8,-10.000-1.000-2,-9.000 1.000 4,-10.000-1.000 4,-8.000 1.000 4</inkml:trace>
</inkml:ink>
</file>

<file path=ppt/ink/ink8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19:43"/>
    </inkml:context>
    <inkml:brush xml:id="br0">
      <inkml:brushProperty name="width" value="0.0406779460608959" units="cm"/>
      <inkml:brushProperty name="height" value="0.0406779460608959" units="cm"/>
      <inkml:brushProperty name="color" value="#00bff3"/>
      <inkml:brushProperty name="ignorePressure" value="0"/>
    </inkml:brush>
  </inkml:definitions>
  <inkml:trace contextRef="#ctx0" brushRef="#br0">83950.000 33750.000 540,'-29.000'46.000'69,"-5.000"-5.000"-15,-7.000-7.000-15,-5.000-5.000-14,-8.000-1.000-8,-5.000 6.000-1,-7.000 7.000-3,-5.000 6.000-1,-6.000 6.000-2,-3.000 6.000-1,-3.000 7.000-2,-2.000 6.000-2,-1.000 1.000-1,3.000-3.000 0,3.000-3.000-2,4.000-2.000 0,2.000-5.000 0,4.000-2.000 1,3.000-3.000 0,3.000-3.000 2,7.000-6.000-1,14.000-5.000-3,11.000-7.000-3,14.000-5.000-3,13.000-6.000 0,16.000-3.000 0,15.000-3.000 1,17.000-2.000 0,8.000-5.000 2,4.000-2.000 2,3.000-3.000 1,3.000-3.000 2,3.000-2.000 0,3.000 0.000 0,3.000 0.000-1,4.000 0.000 1,-1.000 0.000-1,-3.000 0.000-1,-3.000 0.000-1,-2.000 0.000-1,-6.000 1.000 0,-6.000 4.000 1,-6.000 3.000 0,-6.000 3.000 1,-4.000-1.000 0,1.000-2.000-3,-1.000-3.000-2,1.000-3.000-3,-1.000-4.000 4,1.000-3.000 6,-1.000-3.000 8,1.000-2.000 6,-6.000-8.000 5,-8.000-8.000-1,-10.000-10.000 1,-9.000-9.000 0,-7.000-4.000-2,-3.000 4.000-4,-3.000 3.000-4,-2.000 3.000-4,-1.000-1.000-4,3.000-2.000-4,3.000-3.000-4,4.000-3.000-4,-1.000-6.000-3,-3.000-5.000-3,-3.000-7.000-1,-2.000-5.000-2,0.000-3.000-3,7.000 4.000-5,6.000 3.000-4,7.000 3.000-5,2.000 6.000-2,1.000 9.000 0,-1.000 10.000 1,1.000 10.000 1,1.000 7.000-1,3.000 6.000 0,3.000 7.000 0,4.000 6.000-1</inkml:trace>
</inkml:ink>
</file>

<file path=ppt/ink/ink8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19:44"/>
    </inkml:context>
    <inkml:brush xml:id="br0">
      <inkml:brushProperty name="width" value="0.0380585342645645" units="cm"/>
      <inkml:brushProperty name="height" value="0.0380585342645645" units="cm"/>
      <inkml:brushProperty name="color" value="#00bff3"/>
      <inkml:brushProperty name="ignorePressure" value="0"/>
    </inkml:brush>
  </inkml:definitions>
  <inkml:trace contextRef="#ctx0" brushRef="#br0">84550.000 33400.000 578,'25.000'-83.000'13,"0.000"34.000"8,0.000 35.000 10,0.000 35.000 8,-2.000 22.000 3,-3.000 14.000-6,-3.000 11.000-4,-2.000 14.000-4,-5.000 7.000-3,-2.000 3.000-3,-3.000 3.000-1,-3.000 4.000-1,-6.000 1.000-3,-5.000 0.000-3,-7.000 0.000-3,-5.000 0.000-2,-4.000 0.000-2,0.000 0.000 2,0.000 0.000 0,0.000 0.000 1,3.000-2.000-5,6.000-3.000-9,7.000-3.000-12,6.000-2.000-9,3.000-8.000-9,0.000-8.000-8,0.000-10.000-6,0.000-9.000-7,1.000-15.000-1,4.000-18.000 2,3.000-19.000 5,3.000-18.000 3</inkml:trace>
</inkml:ink>
</file>

<file path=ppt/ink/ink8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19:44"/>
    </inkml:context>
    <inkml:brush xml:id="br0">
      <inkml:brushProperty name="width" value="0.0283749531954527" units="cm"/>
      <inkml:brushProperty name="height" value="0.0283749531954527" units="cm"/>
      <inkml:brushProperty name="color" value="#00bff3"/>
      <inkml:brushProperty name="ignorePressure" value="0"/>
    </inkml:brush>
  </inkml:definitions>
  <inkml:trace contextRef="#ctx0" brushRef="#br0">84650.000 34600.000 775,'6.000'-68.000'26,"13.000"17.000"6,12.000 15.000 4,13.000 16.000 6,7.000 9.000-3,4.000 3.000-12,3.000 3.000-10,3.000 4.000-11,-1.000 1.000-11,-2.000 0.000-7,-3.000 0.000-9,-3.000 0.000-8,-4.000-2.000-3,-3.000-3.000 1,-3.000-3.000 1,-2.000-2.000 2,-5.000-3.000 1,-2.000 1.000-2,-3.000-1.000 0,-3.000 1.000-1,-4.000-1.000 2,-3.000 1.000 5,-3.000-1.000 6,-2.000 1.000 4</inkml:trace>
</inkml:ink>
</file>

<file path=ppt/ink/ink8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19:44"/>
    </inkml:context>
    <inkml:brush xml:id="br0">
      <inkml:brushProperty name="width" value="0.0411124341189861" units="cm"/>
      <inkml:brushProperty name="height" value="0.0411124341189861" units="cm"/>
      <inkml:brushProperty name="color" value="#00bff3"/>
      <inkml:brushProperty name="ignorePressure" value="0"/>
    </inkml:brush>
  </inkml:definitions>
  <inkml:trace contextRef="#ctx0" brushRef="#br0">85900.000 33100.000 535,'0.000'-85.000'27,"0.000"32.000"7,0.000 31.000 7,0.000 32.000 6,0.000 25.000 0,0.000 23.000-6,0.000 22.000-5,0.000 22.000-6,0.000 10.000-5,0.000 1.000-1,0.000-1.000-4,0.000 1.000-2,-2.000 2.000-3,-3.000 7.000-1,-3.000 6.000-3,-2.000 7.000-2,-3.000-1.000-2,1.000-6.000 0,-1.000-6.000-1,1.000-6.000 0,1.000 15.000-7,3.000 38.000-12,3.000 37.000-11,4.000 38.000-12,2.000 9.000-9,4.000-19.000-6,3.000-18.000-6,3.000-19.000-7,1.000-29.000 2,1.000-36.000 8,-1.000-39.000 8,1.000-36.000 7</inkml:trace>
</inkml:ink>
</file>

<file path=ppt/ink/ink8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19:45"/>
    </inkml:context>
    <inkml:brush xml:id="br0">
      <inkml:brushProperty name="width" value="0.0427822694182396" units="cm"/>
      <inkml:brushProperty name="height" value="0.0427822694182396" units="cm"/>
      <inkml:brushProperty name="color" value="#00bff3"/>
      <inkml:brushProperty name="ignorePressure" value="0"/>
    </inkml:brush>
  </inkml:definitions>
  <inkml:trace contextRef="#ctx0" brushRef="#br0">87800.000 33500.000 514,'-18.000'-19.000'27,"17.000"13.000"8,15.000 12.000 9,16.000 13.000 8,10.000 7.000 0,7.000 4.000-8,6.000 3.000-9,7.000 3.000-9,2.000 1.000-6,1.000 1.000-2,-1.000-1.000-3,1.000 1.000-2,-1.000-1.000-2,1.000 1.000-1,-1.000-1.000 1,1.000 1.000-1,1.000-1.000-1,3.000 1.000 1,3.000-1.000 0,4.000 1.000-1,1.000-1.000 0,0.000 1.000-3,0.000-1.000-2,0.000 1.000-2,-4.000-4.000-2,-5.000-6.000-3,-7.000-6.000-2,-5.000-6.000-3,-6.000-4.000-2,-3.000 1.000 0,-3.000-1.000-1,-2.000 1.000-1,-19.000 1.000 3,-30.000 3.000 5,-32.000 3.000 5,-30.000 4.000 5,-17.000 4.000 3,1.000 6.000 0,-1.000 7.000 0,1.000 6.000-1,-6.000 4.000 0,-8.000 4.000 0,-10.000 3.000-1,-9.000 3.000 0,-7.000 4.000-3,-3.000 7.000-6,-3.000 6.000-6,-2.000 7.000-6,3.000 2.000-2,14.000 1.000 0,11.000-1.000 0,14.000 1.000 1,13.000-6.000-5,16.000-8.000-7,15.000-10.000-9,17.000-9.000-8,13.000-12.000-4,13.000-11.000 0,12.000-14.000-1,13.000-11.000 0,6.000-9.000 3,0.000-3.000 8,0.000-3.000 6,0.000-2.000 8</inkml:trace>
</inkml:ink>
</file>

<file path=ppt/ink/ink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7:33"/>
    </inkml:context>
    <inkml:brush xml:id="br0">
      <inkml:brushProperty name="width" value="0.0222186651080847" units="cm"/>
      <inkml:brushProperty name="height" value="0.0222186651080847" units="cm"/>
      <inkml:brushProperty name="color" value="#f2395b"/>
      <inkml:brushProperty name="ignorePressure" value="0"/>
    </inkml:brush>
  </inkml:definitions>
  <inkml:trace contextRef="#ctx0" brushRef="#br0">73300.000 6850.000 990,'-241.000'-172.000'10,"69.000"56.000"-19,69.000 57.000-19,69.000 56.000-18</inkml:trace>
</inkml:ink>
</file>

<file path=ppt/ink/ink8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19:45"/>
    </inkml:context>
    <inkml:brush xml:id="br0">
      <inkml:brushProperty name="width" value="0.0457211099565029" units="cm"/>
      <inkml:brushProperty name="height" value="0.0457211099565029" units="cm"/>
      <inkml:brushProperty name="color" value="#00bff3"/>
      <inkml:brushProperty name="ignorePressure" value="0"/>
    </inkml:brush>
  </inkml:definitions>
  <inkml:trace contextRef="#ctx0" brushRef="#br0">90300.000 34000.000 481,'67.000'-85.000'33,"-16.000"32.000"4,-15.000 31.000 3,-15.000 32.000 4,-12.000 21.000 0,-6.000 13.000-5,-6.000 12.000-5,-6.000 13.000-6,-7.000 7.000-2,-6.000 4.000-2,-6.000 3.000-2,-6.000 3.000 0,-1.000-1.000-2,7.000-2.000-1,6.000-3.000-1,7.000-3.000 0,4.000-6.000-2,3.000-5.000-3,3.000-7.000-3,4.000-5.000-3,5.000-9.000-3,10.000-9.000-3,10.000-10.000-5,9.000-8.000-4,12.000-9.000-1,16.000-6.000 0,15.000-6.000 1,17.000-6.000 1,8.000-10.000-3,4.000-12.000-8,3.000-13.000-6,3.000-12.000-8,-4.000-10.000-1,-8.000-6.000 2,-10.000-6.000 3,-9.000-6.000 2,-12.000-2.000 4,-11.000 3.000 4,-14.000 3.000 4,-11.000 4.000 4,-15.000 1.000 3,-16.000 0.000 2,-15.000 0.000 3,-15.000 0.000 2,-17.000 4.000 1,-15.000 10.000-1,-15.000 10.000-1,-16.000 9.000 0,-15.000 7.000-3,-11.000 7.000-5,-14.000 6.000-5,-11.000 7.000-5,2.000 7.000 0,19.000 9.000 1,19.000 10.000 3,19.000 10.000 2,13.000 4.000-2,10.000 0.000-6,10.000 0.000-5,9.000 0.000-6</inkml:trace>
</inkml:ink>
</file>

<file path=ppt/ink/ink8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19:46"/>
    </inkml:context>
    <inkml:brush xml:id="br0">
      <inkml:brushProperty name="width" value="0.0351757369935513" units="cm"/>
      <inkml:brushProperty name="height" value="0.0351757369935513" units="cm"/>
      <inkml:brushProperty name="color" value="#00bff3"/>
      <inkml:brushProperty name="ignorePressure" value="0"/>
    </inkml:brush>
  </inkml:definitions>
  <inkml:trace contextRef="#ctx0" brushRef="#br0">83150.000 39600.000 625,'-38.000'-66.000'6,"26.000"19.000"11,24.000 19.000 12,26.000 19.000 12,30.000 7.000 5,39.000-3.000-1,36.000-3.000-1,39.000-2.000 0,16.000-3.000-6,-3.000 1.000-8,-3.000-1.000-10,-2.000 1.000-9,-8.000 2.000-8,-8.000 7.000-7,-10.000 6.000-8,-9.000 7.000-7,-12.000 2.000-5,-11.000 1.000-2,-14.000-1.000-3,-11.000 1.000-3,-17.000-1.000-3,-18.000 1.000-4,-19.000-1.000-6,-18.000 1.000-4,-17.000-3.000 1,-11.000-2.000 8,-14.000-3.000 7,-11.000-3.000 7</inkml:trace>
</inkml:ink>
</file>

<file path=ppt/ink/ink8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19:46"/>
    </inkml:context>
    <inkml:brush xml:id="br0">
      <inkml:brushProperty name="width" value="0.0337837599217892" units="cm"/>
      <inkml:brushProperty name="height" value="0.0337837599217892" units="cm"/>
      <inkml:brushProperty name="color" value="#00bff3"/>
      <inkml:brushProperty name="ignorePressure" value="0"/>
    </inkml:brush>
  </inkml:definitions>
  <inkml:trace contextRef="#ctx0" brushRef="#br0">85000.000 39500.000 651,'-90.000'1.000'2,"23.000"4.000"4,22.000 3.000 3,22.000 3.000 5,8.000 1.000 3,-2.000 1.000 3,-3.000-1.000 4,-3.000 1.000 3,1.000 2.000 2,6.000 7.000-1,7.000 6.000 1,6.000 7.000-1,3.000 7.000-2,0.000 9.000-2,0.000 10.000-5,0.000 10.000-2,0.000 8.000-4,0.000 10.000-4,0.000 10.000-3,0.000 9.000-4,0.000 4.000-3,0.000 1.000-2,0.000-1.000 0,0.000 1.000-2,0.000-9.000-9,0.000-15.000-16,0.000-15.000-16,0.000-16.000-16,3.000-16.000-5,6.000-16.000 8,7.000-15.000 8,6.000-15.000 6,3.000-11.000 9,0.000-2.000 8,0.000-3.000 7,0.000-3.000 9</inkml:trace>
</inkml:ink>
</file>

<file path=ppt/ink/ink8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19:46"/>
    </inkml:context>
    <inkml:brush xml:id="br0">
      <inkml:brushProperty name="width" value="0.0440216809511185" units="cm"/>
      <inkml:brushProperty name="height" value="0.0440216809511185" units="cm"/>
      <inkml:brushProperty name="color" value="#00bff3"/>
      <inkml:brushProperty name="ignorePressure" value="0"/>
    </inkml:brush>
  </inkml:definitions>
  <inkml:trace contextRef="#ctx0" brushRef="#br0">86900.000 38950.000 499,'21.000'-85.000'8,"-5.000"32.000"17,-7.000 31.000 16,-5.000 32.000 16,0.000 22.000 4,10.000 17.000-10,10.000 15.000-9,9.000 16.000-10,1.000 13.000-6,-6.000 14.000-3,-6.000 11.000-3,-6.000 14.000-3,-6.000 10.000-3,-2.000 9.000-1,-3.000 10.000-2,-3.000 10.000 0,-9.000 18.000-2,-11.000 28.000 2,-14.000 28.000-1,-11.000 29.000 2,-6.000 2.000-6,4.000-21.000-9,3.000-22.000-10,3.000-22.000-9,4.000-18.000-6,7.000-11.000 0,6.000-14.000 0,7.000-11.000 0,0.000-12.000-2,-2.000-9.000-1,-3.000-10.000-4,-3.000-8.000-1,-1.000-15.000-2,4.000-19.000 1,3.000-18.000 0,3.000-19.000 2,1.000-22.000 1,1.000-25.000 2,-1.000-25.000 4,1.000-25.000 2,-1.000-10.000 5,1.000 7.000 4,-1.000 6.000 5,1.000 7.000 5,-1.000 2.000 2,1.000 1.000 2,-1.000-1.000 0,1.000 1.000 2</inkml:trace>
</inkml:ink>
</file>

<file path=ppt/ink/ink8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19:47"/>
    </inkml:context>
    <inkml:brush xml:id="br0">
      <inkml:brushProperty name="width" value="0.0354971550405025" units="cm"/>
      <inkml:brushProperty name="height" value="0.0354971550405025" units="cm"/>
      <inkml:brushProperty name="color" value="#00bff3"/>
      <inkml:brushProperty name="ignorePressure" value="0"/>
    </inkml:brush>
  </inkml:definitions>
  <inkml:trace contextRef="#ctx0" brushRef="#br0">87100.000 39100.000 619,'21.000'-311.000'52,"-5.000"78.000"-6,-7.000 78.000-7,-5.000 79.000-7,-8.000 58.000-2,-5.000 42.000 2,-7.000 40.000 1,-5.000 41.000 3,-11.000 20.000-4,-11.000 0.000-8,-14.000 0.000-8,-11.000 0.000-7,-11.000-2.000-10,-5.000-3.000-8,-7.000-3.000-9,-5.000-2.000-9,3.000-12.000-3,17.000-19.000 0,15.000-18.000 2,16.000-19.000 1</inkml:trace>
</inkml:ink>
</file>

<file path=ppt/ink/ink8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19:47"/>
    </inkml:context>
    <inkml:brush xml:id="br0">
      <inkml:brushProperty name="width" value="0.0368551947176456" units="cm"/>
      <inkml:brushProperty name="height" value="0.0368551947176456" units="cm"/>
      <inkml:brushProperty name="color" value="#00bff3"/>
      <inkml:brushProperty name="ignorePressure" value="0"/>
    </inkml:brush>
  </inkml:definitions>
  <inkml:trace contextRef="#ctx0" brushRef="#br0">87600.000 38950.000 596,'-13.000'-61.000'47,"26.000"28.000"8,24.000 28.000 7,26.000 29.000 7,13.000 16.000-3,4.000 7.000-16,3.000 6.000-17,3.000 7.000-15,-1.000 2.000-15,-2.000 1.000-13,-3.000-1.000-16,-3.000 1.000-13,-9.000-6.000-10,-11.000-8.000-9,-14.000-10.000-7,-11.000-9.000-7</inkml:trace>
</inkml:ink>
</file>

<file path=ppt/ink/ink8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19:48"/>
    </inkml:context>
    <inkml:brush xml:id="br0">
      <inkml:brushProperty name="width" value="0.0347549207508564" units="cm"/>
      <inkml:brushProperty name="height" value="0.0347549207508564" units="cm"/>
      <inkml:brushProperty name="color" value="#00bff3"/>
      <inkml:brushProperty name="ignorePressure" value="0"/>
    </inkml:brush>
  </inkml:definitions>
  <inkml:trace contextRef="#ctx0" brushRef="#br0">92050.000 40000.000 633,'-50.000'-25.000'3,"0.000"0.000"8,0.000 0.000 8,0.000 0.000 7,15.000 1.000 4,32.000 4.000 1,31.000 3.000-1,32.000 3.000 0,30.000 1.000 0,32.000 1.000 0,31.000-1.000 0,32.000 1.000-1,16.000 1.000-3,4.000 3.000-7,3.000 3.000-5,3.000 4.000-7,3.000 1.000-5,3.000 0.000-5,3.000 0.000-5,4.000 0.000-3,-7.000 1.000-3,-16.000 4.000 0,-15.000 3.000 1,-15.000 3.000 0,-12.000 1.000-3,-6.000 1.000-4,-6.000-1.000-6,-6.000 1.000-4,-6.000-3.000-3,-2.000-2.000 1,-3.000-3.000 0,-3.000-3.000 1,-4.000-2.000 0,-3.000 0.000 2,-3.000 0.000 2,-2.000 0.000 2,-12.000-2.000 1,-19.000-3.000 4,-18.000-3.000 3,-19.000-2.000 3</inkml:trace>
</inkml:ink>
</file>

<file path=ppt/ink/ink8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19:48"/>
    </inkml:context>
    <inkml:brush xml:id="br0">
      <inkml:brushProperty name="width" value="0.044172752648592" units="cm"/>
      <inkml:brushProperty name="height" value="0.044172752648592" units="cm"/>
      <inkml:brushProperty name="color" value="#00bff3"/>
      <inkml:brushProperty name="ignorePressure" value="0"/>
    </inkml:brush>
  </inkml:definitions>
  <inkml:trace contextRef="#ctx0" brushRef="#br0">96750.000 39050.000 498,'-46.000'-46.000'4,"10.000"10.000"8,10.000 10.000 10,9.000 9.000 7,12.000 6.000 6,16.000 3.000 3,15.000 3.000 2,17.000 4.000 2,11.000 4.000-1,10.000 6.000-7,10.000 7.000-5,9.000 6.000-7,6.000 4.000-4,3.000 4.000-3,3.000 3.000-2,4.000 3.000-3,-3.000-1.000-1,-5.000-2.000-1,-7.000-3.000-1,-5.000-3.000-1,-6.000-1.000 0,-3.000 4.000 0,-3.000 3.000 1,-2.000 3.000-1,-6.000-1.000 1,-6.000-2.000 0,-6.000-3.000 0,-6.000-3.000 0,-6.000-2.000-1,-2.000 0.000-1,-3.000 0.000-2,-3.000 0.000-2,-6.000 3.000-2,-5.000 6.000-2,-7.000 7.000-1,-5.000 6.000-2,-11.000 3.000 0,-11.000 0.000 1,-14.000 0.000 1,-11.000 0.000 2,-18.000 6.000-1,-22.000 13.000-4,-22.000 12.000-3,-21.000 13.000-3,-20.000 13.000-6,-15.000 17.000-8,-15.000 15.000-6,-16.000 16.000-8,2.000 1.000-4,23.000-12.000 1,22.000-13.000 1,22.000-12.000 1,15.000-12.000 0,9.000-8.000 2,10.000-10.000 2,10.000-9.000 1</inkml:trace>
</inkml:ink>
</file>

<file path=ppt/ink/ink8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56:25"/>
    </inkml:context>
    <inkml:brush xml:id="br0">
      <inkml:brushProperty name="width" value="0.0400392822921276" units="cm"/>
      <inkml:brushProperty name="height" value="0.0400392822921276" units="cm"/>
      <inkml:brushProperty name="color" value="#f2395b"/>
      <inkml:brushProperty name="ignorePressure" value="0"/>
    </inkml:brush>
  </inkml:definitions>
  <inkml:trace contextRef="#ctx0" brushRef="#br0">24650.000 21250.000 549,'0.000'-47.000'3,"0.000"6.000"5,0.000 7.000 7,0.000 6.000 5,-4.000 6.000 3,-5.000 6.000 2,-7.000 7.000 1,-5.000 6.000 2,-4.000 3.000-1,0.000 0.000-4,0.000 0.000-3,0.000 0.000-5,0.000 3.000-1,0.000 6.000-2,0.000 7.000-1,0.000 6.000-2,-2.000 4.000 0,-3.000 4.000-2,-3.000 3.000-1,-2.000 3.000-1,-3.000 1.000 0,1.000 1.000 0,-1.000-1.000 0,1.000 1.000 0,2.000-1.000 0,7.000 1.000 1,6.000-1.000-1,7.000 1.000 1,0.000 2.000 0,-2.000 7.000 0,-3.000 6.000 0,-3.000 7.000 1,-1.000 2.000 0,4.000 1.000-2,3.000-1.000-1,3.000 1.000-1,3.000-1.000 0,3.000 1.000 0,3.000-1.000 0,4.000 1.000 1,1.000-1.000 0,0.000 1.000 1,0.000-1.000-1,0.000 1.000 2,6.000 1.000-2,13.000 3.000 0,12.000 3.000 0,13.000 4.000-2,4.000-6.000 0,-3.000-11.000 0,-3.000-14.000 1,-2.000-11.000 1,2.000-4.000-3,9.000 6.000-2,10.000 7.000-3,10.000 6.000-4,2.000-2.000 0,-3.000-9.000 1,-3.000-10.000 1,-2.000-8.000 1,-3.000-8.000 1,1.000-2.000 0,-1.000-3.000 1,1.000-3.000-1,-1.000-2.000 1,1.000 0.000 0,-1.000 0.000 0,1.000 0.000 1,-1.000-5.000-1,1.000-9.000 2,-1.000-10.000 1,1.000-8.000 0,-3.000-9.000 1,-2.000-6.000-1,-3.000-6.000 0,-3.000-6.000 0,-2.000-7.000 0,0.000-6.000-1,0.000-6.000 1,0.000-6.000 0,-4.000-4.000 0,-5.000 1.000-1,-7.000-1.000 1,-5.000 1.000 0,-6.000-1.000 0,-3.000 1.000 0,-3.000-1.000 0,-2.000 1.000 0,-5.000-1.000 1,-2.000 1.000-2,-3.000-1.000 0,-3.000 1.000-1,-7.000 1.000-1,-9.000 3.000 1,-10.000 3.000 0,-8.000 4.000-1,-8.000 4.000 0,-2.000 6.000 1,-3.000 7.000-1,-3.000 6.000 1,-4.000 4.000 0,-3.000 4.000 0,-3.000 3.000-1,-2.000 3.000 1,-3.000 3.000 0,1.000 3.000 2,-1.000 3.000 0,1.000 4.000 3,-1.000 4.000-1,1.000 6.000 0,-1.000 7.000-1,1.000 6.000 0,-3.000 4.000-2,-2.000 4.000 1,-3.000 3.000-1,-3.000 3.000 0,-2.000 7.000-1,0.000 14.000-3,0.000 11.000-1,0.000 14.000-3,0.000 8.000-3,0.000 7.000-4,0.000 6.000-3,0.000 7.000-3,6.000 0.000-5,13.000-2.000-4,12.000-3.000-5,13.000-3.000-5,12.000-6.000 0,13.000-5.000 4,12.000-7.000 2,13.000-5.000 4,6.000-9.000 4,0.000-9.000 4,0.000-10.000 5,0.000-8.000 5</inkml:trace>
</inkml:ink>
</file>

<file path=ppt/ink/ink8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56:25"/>
    </inkml:context>
    <inkml:brush xml:id="br0">
      <inkml:brushProperty name="width" value="0.0352408103644848" units="cm"/>
      <inkml:brushProperty name="height" value="0.0352408103644848" units="cm"/>
      <inkml:brushProperty name="color" value="#f2395b"/>
      <inkml:brushProperty name="ignorePressure" value="0"/>
    </inkml:brush>
  </inkml:definitions>
  <inkml:trace contextRef="#ctx0" brushRef="#br0">25000.000 21450.000 624,'21.000'26.000'66,"-5.000"4.000"-8,-7.000 3.000-10,-5.000 3.000-10,-4.000 6.000-6,0.000 9.000-5,0.000 10.000-4,0.000 10.000-5,-2.000 10.000-3,-3.000 13.000 0,-3.000 12.000-1,-2.000 13.000 0,-3.000 7.000-7,1.000 4.000-11,-1.000 3.000-12,1.000 3.000-11,1.000-4.000-10,3.000-8.000-4,3.000-10.000-5,4.000-9.000-5,2.000-15.000 0,4.000-18.000 2,3.000-19.000 5,3.000-18.000 2</inkml:trace>
</inkml:ink>
</file>

<file path=ppt/ink/ink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7:38"/>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28700.000 10800.000 333,'157.000'63.000'167,"51.000"46.000"-1,49.000 47.000 1,51.000 47.000 0</inkml:trace>
</inkml:ink>
</file>

<file path=ppt/ink/ink8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56:26"/>
    </inkml:context>
    <inkml:brush xml:id="br0">
      <inkml:brushProperty name="width" value="0.0383269675076008" units="cm"/>
      <inkml:brushProperty name="height" value="0.0383269675076008" units="cm"/>
      <inkml:brushProperty name="color" value="#f2395b"/>
      <inkml:brushProperty name="ignorePressure" value="0"/>
    </inkml:brush>
  </inkml:definitions>
  <inkml:trace contextRef="#ctx0" brushRef="#br0">26850.000 22400.000 574,'-36.000'0.000'39,"28.000"0.000"7,28.000 0.000 8,29.000 0.000 6,18.000 0.000-2,9.000 0.000-9,10.000 0.000-11,10.000 0.000-11,5.000 0.000-6,4.000 0.000-5,3.000 0.000-5,3.000 0.000-5,-1.000-2.000-6,-2.000-3.000-11,-3.000-3.000-10,-3.000-2.000-9,-6.000-1.000-5,-5.000 3.000 1,-7.000 3.000 2,-5.000 4.000 2,-9.000 1.000-1,-9.000 0.000-2,-10.000 0.000-2,-8.000 0.000-2,-11.000 3.000 0,-8.000 6.000 3,-10.000 7.000 2,-9.000 6.000 2</inkml:trace>
</inkml:ink>
</file>

<file path=ppt/ink/ink8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56:26"/>
    </inkml:context>
    <inkml:brush xml:id="br0">
      <inkml:brushProperty name="width" value="0.0379229001700878" units="cm"/>
      <inkml:brushProperty name="height" value="0.0379229001700878" units="cm"/>
      <inkml:brushProperty name="color" value="#f2395b"/>
      <inkml:brushProperty name="ignorePressure" value="0"/>
    </inkml:brush>
  </inkml:definitions>
  <inkml:trace contextRef="#ctx0" brushRef="#br0">27900.000 21300.000 580,'-47.000'-22.000'28,"6.000"6.000"2,7.000 7.000 3,6.000 6.000 1,6.000 9.000 4,6.000 13.000 2,7.000 12.000 3,6.000 13.000 4,3.000 16.000-4,0.000 23.000-8,0.000 22.000-10,0.000 22.000-9,1.000 23.000-8,4.000 25.000-10,3.000 25.000-9,3.000 25.000-9,3.000 17.000-9,3.000 9.000-9,3.000 10.000-9,4.000 10.000-8,-1.000-17.000-4,-3.000-40.000 4,-3.000-40.000 2,-2.000-41.000 4</inkml:trace>
</inkml:ink>
</file>

<file path=ppt/ink/ink8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56:29"/>
    </inkml:context>
    <inkml:brush xml:id="br0">
      <inkml:brushProperty name="width" value="0.0317065715789795" units="cm"/>
      <inkml:brushProperty name="height" value="0.0317065715789795" units="cm"/>
      <inkml:brushProperty name="color" value="#f2395b"/>
      <inkml:brushProperty name="ignorePressure" value="0"/>
    </inkml:brush>
  </inkml:definitions>
  <inkml:trace contextRef="#ctx0" brushRef="#br0">30200.000 21500.000 693,'28.000'-22.000'64,"6.000"6.000"-14,7.000 7.000-11,6.000 6.000-13,4.000 3.000-7,4.000 0.000-2,3.000 0.000-1,3.000 0.000-2,3.000 6.000-2,3.000 13.000-2,3.000 12.000-3,4.000 13.000-3,-6.000 10.000 0,-11.000 10.000 1,-14.000 10.000 1,-11.000 9.000 1,-11.000 4.000-2,-5.000 1.000-3,-7.000-1.000-6,-5.000 1.000-3,-11.000-3.000-3,-11.000-2.000-3,-14.000-3.000-1,-11.000-3.000-2,-11.000-4.000 0,-5.000-3.000 3,-7.000-3.000 2,-5.000-2.000 3,-3.000-8.000 2,4.000-8.000 0,3.000-10.000 2,3.000-9.000 1,-2.000-4.000 1,-6.000 4.000 2,-6.000 3.000 1,-6.000 3.000 3,2.000-2.000 0,14.000-6.000 2,11.000-6.000 1,14.000-6.000 2,22.000-6.000 1,35.000-2.000 2,35.000-3.000 4,34.000-3.000 2,20.000-6.000-1,6.000-5.000-5,7.000-7.000-4,6.000-5.000-6,4.000-3.000-5,4.000 4.000-5,3.000 3.000-5,3.000 3.000-5,-1.000-1.000-4,-2.000-2.000-3,-3.000-3.000-1,-3.000-3.000-3,-7.000-1.000-2,-9.000 4.000-3,-10.000 3.000-4,-8.000 3.000-2,-14.000 1.000 0,-15.000 1.000 7,-15.000-1.000 5,-16.000 1.000 6</inkml:trace>
</inkml:ink>
</file>

<file path=ppt/ink/ink8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56:29"/>
    </inkml:context>
    <inkml:brush xml:id="br0">
      <inkml:brushProperty name="width" value="0.0331950485706329" units="cm"/>
      <inkml:brushProperty name="height" value="0.0331950485706329" units="cm"/>
      <inkml:brushProperty name="color" value="#f2395b"/>
      <inkml:brushProperty name="ignorePressure" value="0"/>
    </inkml:brush>
  </inkml:definitions>
  <inkml:trace contextRef="#ctx0" brushRef="#br0">33850.000 21500.000 662,'-4.000'-44.000'60,"-5.000"13.000"-9,-7.000 12.000-11,-5.000 13.000-10,-9.000 15.000-6,-9.000 19.000-4,-10.000 19.000-3,-8.000 19.000-4,-9.000 19.000-3,-6.000 23.000-1,-6.000 22.000-1,-6.000 22.000-1,-2.000 12.000 0,3.000 3.000 1,3.000 3.000 2,4.000 4.000 2,2.000-10.000-3,4.000-22.000-7,3.000-22.000-5,3.000-21.000-7,4.000-14.000-6,7.000-2.000-5,6.000-3.000-5,7.000-3.000-5,5.000-15.000-6,7.000-24.000-9,6.000-26.000-7,7.000-24.000-7,5.000-15.000 1,7.000-3.000 14,6.000-3.000 13,7.000-2.000 12</inkml:trace>
</inkml:ink>
</file>

<file path=ppt/ink/ink8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56:29"/>
    </inkml:context>
    <inkml:brush xml:id="br0">
      <inkml:brushProperty name="width" value="0.0347840189933777" units="cm"/>
      <inkml:brushProperty name="height" value="0.0347840189933777" units="cm"/>
      <inkml:brushProperty name="color" value="#f2395b"/>
      <inkml:brushProperty name="ignorePressure" value="0"/>
    </inkml:brush>
  </inkml:definitions>
  <inkml:trace contextRef="#ctx0" brushRef="#br0">32500.000 21850.000 632,'-24.000'-90.000'1,"4.000"23.000"1,3.000 22.000 2,3.000 22.000 2,9.000 19.000 8,16.000 20.000 14,15.000 18.000 16,17.000 20.000 14,7.000 11.000 2,0.000 7.000-11,0.000 6.000-10,0.000 7.000-10,9.000 13.000-10,19.000 22.000-8,19.000 22.000-7,19.000 23.000-9,7.000 3.000-7,-3.000-11.000-9,-3.000-14.000-6,-2.000-11.000-9,-9.000-15.000-1,-12.000-16.000 4,-13.000-15.000 6,-12.000-15.000 6,-10.000-14.000-3,-6.000-8.000-8,-6.000-10.000-8,-6.000-9.000-8</inkml:trace>
</inkml:ink>
</file>

<file path=ppt/ink/ink8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56:31"/>
    </inkml:context>
    <inkml:brush xml:id="br0">
      <inkml:brushProperty name="width" value="0.0291665177792311" units="cm"/>
      <inkml:brushProperty name="height" value="0.0291665177792311" units="cm"/>
      <inkml:brushProperty name="color" value="#f2395b"/>
      <inkml:brushProperty name="ignorePressure" value="0"/>
    </inkml:brush>
  </inkml:definitions>
  <inkml:trace contextRef="#ctx0" brushRef="#br0">35500.000 21850.000 754,'-16.000'-91.000'3,"19.000"19.000"6,19.000 19.000 6,19.000 19.000 6,12.000 10.000 3,6.000 4.000-2,7.000 3.000-2,6.000 3.000-1,1.000 3.000-2,-3.000 3.000-4,-3.000 3.000-4,-2.000 4.000-4,-6.000 4.000 0,-6.000 6.000 0,-6.000 7.000 2,-6.000 6.000 2,-7.000 7.000-3,-6.000 10.000-6,-6.000 10.000-5,-6.000 9.000-6,-13.000 7.000-4,-19.000 7.000 1,-18.000 6.000-1,-19.000 7.000 1,-10.000 0.000 0,1.000-2.000 3,-1.000-3.000 3,1.000-3.000 2,1.000-7.000 2,3.000-9.000 1,3.000-10.000 3,4.000-8.000 0,4.000-9.000 3,6.000-6.000 1,7.000-6.000 1,6.000-6.000 3,13.000-12.000 2,23.000-15.000 4,22.000-15.000 4,22.000-16.000 4,12.000-5.000-1,3.000 6.000-4,3.000 7.000-4,4.000 6.000-5,2.000 6.000-2,4.000 6.000-2,3.000 7.000-2,3.000 6.000 0,-1.000 3.000-3,-2.000 0.000-3,-3.000 0.000-3,-3.000 0.000-2,-4.000 0.000-5,-3.000 0.000-4,-3.000 0.000-5,-2.000 0.000-5,-8.000 0.000-3,-8.000 0.000-2,-10.000 0.000-4,-9.000 0.000-1</inkml:trace>
</inkml:ink>
</file>

<file path=ppt/ink/ink8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56:32"/>
    </inkml:context>
    <inkml:brush xml:id="br0">
      <inkml:brushProperty name="width" value="0.0368726253509521" units="cm"/>
      <inkml:brushProperty name="height" value="0.0368726253509521" units="cm"/>
      <inkml:brushProperty name="color" value="#f2395b"/>
      <inkml:brushProperty name="ignorePressure" value="0"/>
    </inkml:brush>
  </inkml:definitions>
  <inkml:trace contextRef="#ctx0" brushRef="#br0">37000.000 20800.000 596,'-118.000'-136.000'18,"17.000"28.000"0,15.000 28.000 2,16.000 29.000 0,5.000 15.000 1,-2.000 3.000-1,-3.000 3.000 0,-3.000 4.000-1,-4.000 4.000 0,-3.000 6.000-3,-3.000 7.000-3,-2.000 6.000-1,-5.000 6.000-2,-2.000 6.000-1,-3.000 7.000 0,-3.000 6.000 0,-2.000 7.000-1,0.000 10.000-1,0.000 10.000 1,0.000 9.000-2,1.000 6.000 1,4.000 3.000-1,3.000 3.000 0,3.000 4.000 0,3.000 5.000 0,3.000 10.000 0,3.000 10.000 1,4.000 9.000 0,7.000 10.000 0,13.000 14.000 0,12.000 11.000 0,13.000 14.000 1,9.000 8.000-1,6.000 7.000-1,7.000 6.000 0,6.000 7.000 0,10.000-3.000-1,17.000-8.000 0,15.000-10.000-2,16.000-9.000-1,9.000-16.000 0,3.000-22.000-3,3.000-22.000-1,4.000-21.000-1,11.000-15.000-1,23.000-6.000 0,22.000-6.000 0,22.000-6.000 0,10.000-9.000 0,1.000-8.000 0,-1.000-10.000 1,1.000-9.000-1,-3.000-15.000 1,-2.000-18.000 0,-3.000-19.000 1,-3.000-18.000 0,-4.000-17.000 0,-3.000-11.000-1,-3.000-14.000-1,-2.000-11.000 0,-8.000-15.000 0,-8.000-16.000-1,-10.000-15.000 0,-9.000-15.000 0,-10.000-11.000 0,-9.000-2.000 2,-10.000-3.000 0,-8.000-3.000 1,-12.000 5.000 1,-12.000 17.000 1,-13.000 15.000 2,-12.000 16.000 2,-15.000 9.000 1,-15.000 3.000 0,-15.000 3.000 0,-16.000 4.000 2,-15.000 4.000-2,-11.000 6.000 0,-14.000 7.000-2,-11.000 6.000-2,-14.000 12.000 0,-11.000 19.000-2,-14.000 19.000-1,-11.000 19.000-1,-12.000 23.000 0,-9.000 28.000-1,-10.000 28.000 1,-8.000 29.000 1,-6.000 24.000-6,1.000 22.000-9,-1.000 22.000-11,1.000 23.000-10,19.000-6.000-1,42.000-31.000 7,40.000-31.000 6,41.000-31.000 8,18.000-16.000-2,-3.000 0.000-8,-3.000 0.000-8,-2.000 0.000-8</inkml:trace>
</inkml:ink>
</file>

<file path=ppt/ink/ink8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56:48"/>
    </inkml:context>
    <inkml:brush xml:id="br0">
      <inkml:brushProperty name="width" value="0.0385217256844044" units="cm"/>
      <inkml:brushProperty name="height" value="0.0385217256844044" units="cm"/>
      <inkml:brushProperty name="color" value="#f2395b"/>
      <inkml:brushProperty name="ignorePressure" value="0"/>
    </inkml:brush>
  </inkml:definitions>
  <inkml:trace contextRef="#ctx0" brushRef="#br0">25550.000 16450.000 571,'-68.000'-133.000'-41,"17.000"34.000"16,15.000 35.000 17,16.000 35.000 16,7.000 16.000 8,1.000 1.000 0,-1.000-1.000 0,1.000 1.000 0,7.000 2.000-1,16.000 7.000 1,15.000 6.000 0,17.000 7.000 0,10.000 8.000-1,6.000 14.000-3,7.000 11.000-3,6.000 14.000-3,1.000 5.000-2,-3.000 1.000 0,-3.000-1.000 0,-2.000 1.000-1,-1.000-3.000-1,3.000-2.000 0,3.000-3.000 0,4.000-3.000-1,-1.000-4.000 0,-3.000-3.000 0,-3.000-3.000 1,-2.000-2.000 0,0.000-5.000 0,7.000-2.000-1,6.000-3.000 0,7.000-3.000 0,0.000-6.000 0,-2.000-5.000 0,-3.000-7.000 1,-3.000-5.000-1,-2.000-3.000 1,0.000 4.000-1,0.000 3.000-1,0.000 3.000 0,3.000-1.000 0,6.000-2.000 0,7.000-3.000 0,6.000-3.000 1,3.000-4.000 0,0.000-3.000 0,0.000-3.000 0,0.000-2.000 1,0.000-5.000-1,0.000-2.000 1,0.000-3.000 0,0.000-3.000 0,0.000-1.000 0,0.000 4.000 1,0.000 3.000 1,0.000 3.000 0,-4.000 3.000 1,-5.000 3.000 0,-7.000 3.000 0,-5.000 4.000 1,-6.000 4.000 0,-3.000 6.000 0,-3.000 7.000 1,-2.000 6.000 0,-1.000 1.000-1,3.000-3.000 0,3.000-3.000 0,4.000-2.000-1,2.000-5.000 0,4.000-2.000 0,3.000-3.000-1,3.000-3.000 1,3.000-6.000 0,3.000-5.000-2,3.000-7.000-1,4.000-5.000-1,1.000-4.000 0,0.000 0.000-1,0.000 0.000 1,0.000 0.000-1,0.000 3.000 0,0.000 6.000 1,0.000 7.000-1,0.000 6.000 1,-4.000 6.000 0,-5.000 6.000 0,-7.000 7.000 1,-5.000 6.000-1,-3.000 3.000 0,4.000 0.000 0,3.000 0.000 0,3.000 0.000-1,3.000-4.000 1,3.000-5.000 0,3.000-7.000-1,4.000-5.000 1,-1.000-8.000 0,-3.000-5.000 0,-3.000-7.000-1,-2.000-5.000 0,-3.000-3.000 0,1.000 4.000 0,-1.000 3.000 1,1.000 3.000 0,1.000 6.000 0,3.000 9.000 1,3.000 10.000 0,4.000 10.000 1,-3.000 5.000 0,-5.000 4.000 0,-7.000 3.000-1,-5.000 3.000 1,-6.000 3.000-1,-3.000 3.000 1,-3.000 3.000-1,-2.000 4.000 0,-1.000-1.000 0,3.000-3.000 0,3.000-3.000 0,4.000-2.000 0,4.000-8.000 0,6.000-8.000-1,7.000-10.000 0,6.000-9.000-1,3.000-9.000-1,0.000-5.000 1,0.000-7.000 0,0.000-5.000-1,1.000-4.000 1,4.000 0.000 0,3.000 0.000-1,3.000 0.000 1,1.000 3.000 0,1.000 6.000 0,-1.000 7.000 0,1.000 6.000-1,2.000 3.000 1,7.000 0.000 0,6.000 0.000-1,7.000 0.000 1,0.000-4.000 0,-2.000-5.000 2,-3.000-7.000 0,-3.000-5.000 1,1.000-6.000 1,6.000-3.000-1,7.000-3.000 0,6.000-2.000 0,1.000-5.000-1,-3.000-2.000 0,-3.000-3.000 0,-2.000-3.000 1,-5.000 4.000-1,-2.000 13.000 1,-3.000 12.000 1,-3.000 13.000 0,-4.000 7.000 1,-3.000 4.000-1,-3.000 3.000-1,-2.000 3.000 1,-3.000 3.000-2,1.000 3.000 1,-1.000 3.000 0,1.000 4.000 0,1.000 1.000 0,3.000 0.000 0,3.000 0.000 0,4.000 0.000 0,5.000-5.000 0,10.000-9.000-1,10.000-10.000 0,9.000-8.000-1,6.000-14.000 0,3.000-15.000-2,3.000-15.000-1,4.000-16.000-2,2.000-8.000 0,4.000 0.000 1,3.000 0.000 0,3.000 0.000 1,-2.000 3.000 0,-6.000 6.000 2,-6.000 7.000 0,-6.000 6.000 1,-18.000 7.000 0,-28.000 10.000 1,-28.000 10.000 0,-27.000 9.000 1,-15.000 4.000 0,0.000 1.000 1,0.000-1.000-1,0.000 1.000 0,15.000-4.000 0,32.000-6.000 0,31.000-6.000-1,32.000-6.000-1,2.000-1.000 0,-24.000 7.000 0,-26.000 6.000 0,-24.000 7.000 0,-4.000 0.000 0,19.000-2.000-2,19.000-3.000 1,19.000-3.000-1,13.000-1.000-1,10.000 4.000 0,10.000 3.000 0,9.000 3.000 1,-1.000 3.000-2,-8.000 3.000 1,-10.000 3.000-1,-9.000 4.000 1,-7.000 2.000-1,-3.000 4.000 0,-3.000 3.000 1,-2.000 3.000 0,-3.000 6.000 1,1.000 9.000 0,-1.000 10.000 1,1.000 10.000 2,-3.000 5.000-1,-2.000 4.000 1,-3.000 3.000 0,-3.000 3.000-1,-4.000-1.000 1,-3.000-2.000 0,-3.000-3.000-1,-2.000-3.000 1,-3.000-6.000 0,1.000-5.000-2,-1.000-7.000-1,1.000-5.000-1,-1.000-6.000 0,1.000-3.000-2,-1.000-3.000-1,1.000-2.000 0,-3.000-5.000-1,-2.000-2.000 2,-3.000-3.000 1,-3.000-3.000 1,-10.000-2.000 1,-16.000 0.000 0,-15.000 0.000 0,-15.000 0.000 0,5.000 3.000 0,29.000 6.000 1,28.000 7.000 0,28.000 6.000-1,14.000 3.000 2,0.000 0.000 0,0.000 0.000 0,0.000 0.000 1,3.000 1.000 0,6.000 4.000 0,7.000 3.000 0,6.000 3.000-1,6.000-2.000 0,6.000-6.000 0,7.000-6.000-1,6.000-6.000 0,3.000-6.000-1,0.000-2.000-1,0.000-3.000 0,0.000-3.000 0,-4.000-2.000-2,-5.000 0.000 1,-7.000 0.000 0,-5.000 0.000 0,-8.000 3.000 0,-5.000 6.000 1,-7.000 7.000 1,-5.000 6.000 1,-6.000 4.000 1,-3.000 4.000 2,-3.000 3.000 1,-2.000 3.000 1,-5.000 3.000 0,-2.000 3.000-1,-3.000 3.000-1,-3.000 4.000 0,1.000-3.000-2,6.000-5.000 0,7.000-7.000 0,6.000-5.000 0,3.000-8.000-2,0.000-5.000 1,0.000-7.000-2,0.000-5.000 0,1.000-9.000 0,4.000-9.000 0,3.000-10.000 0,3.000-8.000 1,4.000-4.000 0,7.000 3.000 1,6.000 3.000 2,7.000 4.000 0,-3.000 4.000 1,-8.000 6.000 0,-10.000 7.000 1,-9.000 6.000 1,-7.000 6.000 0,-3.000 6.000-2,-3.000 7.000 0,-2.000 6.000 0,-5.000 4.000-2,-2.000 4.000 1,-3.000 3.000 0,-3.000 3.000-1,-1.000-2.000 0,4.000-6.000-1,3.000-6.000 0,3.000-6.000-2,4.000-9.000 0,7.000-8.000 1,6.000-10.000-1,7.000-9.000 1,2.000-5.000 1,1.000 0.000-1,-1.000 0.000 1,1.000 0.000 0,-3.000 1.000 0,-2.000 4.000 1,-3.000 3.000 0,-3.000 3.000 0,-4.000 3.000 0,-3.000 3.000 1,-3.000 3.000 1,-2.000 4.000 0,-8.000 4.000-1,-8.000 6.000-1,-10.000 7.000-2,-9.000 6.000-1,-9.000 3.000-1,-5.000 0.000 0,-7.000 0.000 0,-5.000 0.000 1,-6.000 0.000 0,-3.000 0.000 0,-3.000 0.000 0,-2.000 0.000 1,-5.000-2.000 0,-2.000-3.000-1,-3.000-3.000 0,-3.000-2.000-1,-2.000-3.000-1,0.000 1.000-2,0.000-1.000-1,0.000 1.000-3,1.000-3.000 0,4.000-2.000 0,3.000-3.000 1,3.000-3.000 0,1.000-2.000-1,1.000 0.000-1,-1.000 0.000-2,1.000 0.000-1,4.000 0.000-2,9.000 0.000-2,10.000 0.000-3,10.000 0.000-2,10.000-5.000-3,13.000-9.000-1,12.000-10.000-3,13.000-8.000-2,-1.000-3.000 1,-11.000 7.000 4,-14.000 6.000 5,-11.000 7.000 5,-12.000 2.000 1,-9.000 1.000-1,-10.000-1.000-2,-8.000 1.000-1</inkml:trace>
</inkml:ink>
</file>

<file path=ppt/ink/ink8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56:49"/>
    </inkml:context>
    <inkml:brush xml:id="br0">
      <inkml:brushProperty name="width" value="0.0268920380622149" units="cm"/>
      <inkml:brushProperty name="height" value="0.0268920380622149" units="cm"/>
      <inkml:brushProperty name="color" value="#f2395b"/>
      <inkml:brushProperty name="ignorePressure" value="0"/>
    </inkml:brush>
  </inkml:definitions>
  <inkml:trace contextRef="#ctx0" brushRef="#br0">83100.000 17000.000 818,'45.000'-46.000'0,"-9.000"10.000"0,-10.000 10.000 0,-8.000 9.000 0,32.000 6.000-4,75.000 3.000-6,75.000 3.000-6,75.000 4.000-7,18.000 2.000 1,-36.000 4.000 8,-39.000 3.000 9,-36.000 3.000 8,-7.000-1.000 3,25.000-2.000-2,25.000-3.000 0,25.000-3.000-3,10.000-4.000 0,-2.000-3.000-1,-3.000-3.000 1,-3.000-2.000-2,4.000-6.000 2,13.000-6.000 2,12.000-6.000 1,13.000-6.000 3,2.000-4.000 1,-5.000 1.000 0,-7.000-1.000 1,-5.000 1.000 1,-6.000 2.000 1,-3.000 7.000-1,-3.000 6.000 1,-2.000 7.000 0,-6.000 4.000-1,-6.000 3.000 0,-6.000 3.000 0,-6.000 4.000-1,-2.000 4.000-2,3.000 6.000 0,3.000 7.000-1,4.000 6.000-2,4.000-1.000-2,6.000-5.000-2,7.000-7.000-3,6.000-5.000-3,-1.000-6.000 0,-5.000-3.000 0,-7.000-3.000 0,-5.000-2.000 1,-11.000-3.000 1,-11.000 1.000 3,-14.000-1.000 3,-11.000 1.000 2,-11.000 2.000 1,-5.000 7.000 2,-7.000 6.000 0,-5.000 7.000 1,-6.000 4.000 0,-3.000 3.000-2,-3.000 3.000-1,-2.000 4.000-2,-3.000 1.000 0,1.000 0.000-1,-1.000 0.000 0,1.000 0.000 1,-3.000-2.000 0,-2.000-3.000 1,-3.000-3.000 0,-3.000-2.000 2,1.000-5.000 0,6.000-2.000 0,7.000-3.000-1,6.000-3.000-1,-1.000-1.000-1,-5.000 4.000 1,-7.000 3.000-1,-5.000 3.000 0,-8.000 1.000-1,-5.000 1.000 2,-7.000-1.000-1,-5.000 1.000 1,-9.000-1.000 0,-9.000 1.000-2,-10.000-1.000-2,-8.000 1.000 0,-9.000-1.000-3,-6.000 1.000 0,-6.000-1.000-1,-6.000 1.000 0,-7.000-3.000-2,-6.000-2.000 1,-6.000-3.000 0,-6.000-3.000-1,-6.000-2.000 1,-2.000 0.000 1,-3.000 0.000 0,-3.000 0.000 0</inkml:trace>
</inkml:ink>
</file>

<file path=ppt/ink/ink8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56:54"/>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22750.000 22800.000 999,'35.000'-82.000'-5,"23.000"-11.000"-10,22.000-14.000-10,22.000-11.000-10,-1.000 7.000-2,-21.000 28.000 7,-22.000 28.000 6,-22.000 29.000 7,-1.000 5.000 5,23.000-15.000 2,22.000-15.000 3,22.000-16.000 3,10.000-7.000 2,1.000 4.000 0,-1.000 3.000 0,1.000 3.000 1,-10.000 6.000 0,-19.000 9.000 0,-18.000 10.000 1,-19.000 10.000-1,-12.000 4.000 0,-2.000 0.000 0,-3.000 0.000-1,-3.000 0.000 1</inkml:trace>
</inkml:ink>
</file>

<file path=ppt/ink/ink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7:40"/>
    </inkml:context>
    <inkml:brush xml:id="br0">
      <inkml:brushProperty name="width" value="0.037947703152895" units="cm"/>
      <inkml:brushProperty name="height" value="0.037947703152895" units="cm"/>
      <inkml:brushProperty name="color" value="#f2395b"/>
      <inkml:brushProperty name="ignorePressure" value="0"/>
    </inkml:brush>
  </inkml:definitions>
  <inkml:trace contextRef="#ctx0" brushRef="#br0">28700.000 10750.000 579,'-46.000'20.000'6,"10.000"-9.000"10,10.000-10.000 10,9.000-8.000 12,12.000-8.000 1,16.000-2.000-7,15.000-3.000-8,17.000-3.000-8,5.000-2.000-4,-3.000 0.000-5,-3.000 0.000-4,-2.000 0.000-4,-8.000 6.000-7,-8.000 13.000-10,-10.000 12.000-12,-9.000 13.000-11,-4.000 6.000 3,4.000 0.000 12,3.000 0.000 15,3.000 0.000 14,3.000 0.000 7,3.000 0.000 2,3.000 0.000 2,4.000 0.000 2,4.000 1.000 0,6.000 4.000-2,7.000 3.000-2,6.000 3.000-2,1.000 1.000-1,-3.000 1.000-2,-3.000-1.000-3,-2.000 1.000-1,-5.000-1.000-2,-2.000 1.000 1,-3.000-1.000-1,-3.000 1.000-1,-4.000-3.000 1,-3.000-2.000 0,-3.000-3.000 0,-2.000-3.000 0,-3.000 1.000 1,1.000 6.000 0,-1.000 7.000 1,1.000 6.000 0,-1.000-1.000 0,1.000-5.000 1,-1.000-7.000-2,1.000-5.000 1,-3.000-4.000 0,-2.000 0.000 0,-3.000 0.000-1,-3.000 0.000 1,-2.000 1.000 0,0.000 4.000 0,0.000 3.000-1,0.000 3.000 1,0.000 1.000 0,0.000 1.000 0,0.000-1.000 0,0.000 1.000 0,-2.000 1.000 0,-3.000 3.000 0,-3.000 3.000 0,-2.000 4.000 0,-1.000-1.000 0,3.000-3.000 0,3.000-3.000-1,4.000-2.000 0,1.000-3.000-1,0.000 1.000 0,0.000-1.000-1,0.000 1.000-1,1.000-3.000 0,4.000-2.000 0,3.000-3.000 1,3.000-3.000-1,4.000-4.000 2,7.000-3.000 0,6.000-3.000 1,7.000-2.000 1,5.000-5.000 1,7.000-2.000-1,6.000-3.000-1,7.000-3.000 0,2.000-4.000 0,1.000-3.000-1,-1.000-3.000-1,1.000-2.000 0,-3.000-5.000-1,-2.000-2.000 0,-3.000-3.000 1,-3.000-3.000-1,-4.000-2.000 1,-3.000 0.000 0,-3.000 0.000 1,-2.000 0.000 0,-5.000 1.000 0,-2.000 4.000 1,-3.000 3.000 0,-3.000 3.000 1,-2.000 1.000 0,0.000 1.000 0,0.000-1.000 0,0.000 1.000-1,1.000 1.000 1,4.000 3.000 0,3.000 3.000 0,3.000 4.000 0,1.000-1.000 0,1.000-3.000 0,-1.000-3.000 0,1.000-2.000 0,-1.000-1.000 0,1.000 3.000 1,-1.000 3.000 0,1.000 4.000 1,-1.000 2.000 0,1.000 4.000 0,-1.000 3.000-2,1.000 3.000 0,-1.000 1.000 1,1.000 1.000 0,-1.000-1.000 2,1.000 1.000 2,-3.000 1.000-1,-2.000 3.000 1,-3.000 3.000 0,-3.000 4.000-1,-1.000-1.000 0,4.000-3.000-3,3.000-3.000-2,3.000-2.000-2</inkml:trace>
</inkml:ink>
</file>

<file path=ppt/ink/ink8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56:54"/>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24300.000 20950.000 999,'-90.000'-2.000'-50,"23.000"-3.000"11,22.000-3.000 9,22.000-2.000 12,16.000-1.000 6,14.000 3.000 2,11.000 3.000 3,14.000 4.000 2,7.000 1.000 2,3.000 0.000 0,3.000 0.000 1,4.000 0.000 0,5.000 1.000 1,10.000 4.000 0,10.000 3.000 0,9.000 3.000 0,7.000-1.000 0,7.000-2.000 0,6.000-3.000-1,7.000-3.000 1,10.000-4.000 0,16.000-3.000-1,15.000-3.000 1,17.000-2.000 0,8.000-1.000 0,4.000 3.000 0,3.000 3.000 0,3.000 4.000 0,-1.000 1.000 0,-2.000 0.000-1,-3.000 0.000 1,-3.000 0.000 0,1.000-2.000 0,6.000-3.000 1,7.000-3.000-1,6.000-2.000 0,3.000-3.000 0,0.000 1.000 1,0.000-1.000-1,0.000 1.000 1,-2.000-3.000 0,-3.000-2.000-1,-3.000-3.000-1,-2.000-3.000 0,-6.000-1.000-1,-6.000 4.000 1,-6.000 3.000-1,-6.000 3.000 1,-2.000 3.000-1,3.000 3.000 1,3.000 3.000 0,4.000 4.000 0,2.000 4.000 0,4.000 6.000 0,3.000 7.000 1,3.000 6.000 0,1.000 4.000 0,1.000 4.000 1,-1.000 3.000 0,1.000 3.000 1,-15.000-1.000 0,-28.000-2.000 0,-28.000-3.000-1,-27.000-3.000 1,-19.000-4.000-2,-5.000-3.000 1,-7.000-3.000-1,-5.000-2.000 0</inkml:trace>
</inkml:ink>
</file>

<file path=ppt/ink/ink8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56:55"/>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39550.000 20700.000 999,'-91.000'-2.000'-70,"19.000"-3.000"15,19.000-3.000 18,19.000-2.000 17,2.000-1.000 9,-11.000 3.000 3,-14.000 3.000 2,-11.000 4.000 2,-4.000 4.000 1,6.000 6.000 1,7.000 7.000 0,6.000 6.000 0,1.000 4.000 1,-3.000 4.000 0,-3.000 3.000 0,-2.000 3.000 1,-1.000 1.000-1,3.000 1.000 1,3.000-1.000 0,4.000 1.000-1,1.000-3.000 1,0.000-2.000 0,0.000-3.000 0,0.000-3.000 0,1.000-4.000 0,4.000-3.000 0,3.000-3.000-1,3.000-2.000 1,1.000-3.000 0,1.000 1.000 0,-1.000-1.000 0,1.000 1.000 0,-1.000-1.000 0,1.000 1.000 0,-1.000-1.000 0,1.000 1.000 0,1.000-1.000 0,3.000 1.000 0,3.000-1.000-1,4.000 1.000 0,1.000-3.000 0,0.000-2.000 0,0.000-3.000 0,0.000-3.000 0,-2.000-2.000 0,-3.000 0.000 0,-3.000 0.000 1,-2.000 0.000-1,0.000-2.000 0,7.000-3.000 1,6.000-3.000-1,7.000-2.000 1,2.000-3.000 0,1.000 1.000-1,-1.000-1.000 0,1.000 1.000 1</inkml:trace>
</inkml:ink>
</file>

<file path=ppt/ink/ink8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56:56"/>
    </inkml:context>
    <inkml:brush xml:id="br0">
      <inkml:brushProperty name="width" value="0.0261000543832779" units="cm"/>
      <inkml:brushProperty name="height" value="0.0261000543832779" units="cm"/>
      <inkml:brushProperty name="color" value="#f2395b"/>
      <inkml:brushProperty name="ignorePressure" value="0"/>
    </inkml:brush>
  </inkml:definitions>
  <inkml:trace contextRef="#ctx0" brushRef="#br0">36850.000 21100.000 842,'-96.000'0.000'-3,"10.000"0.000"-9,10.000 0.000-8,9.000 0.000-7,4.000 0.000-2,1.000 0.000 5,-1.000 0.000 5,1.000 0.000 5,1.000-2.000 3,3.000-3.000 3,3.000-3.000 2,4.000-2.000 3,-1.000-5.000 2,-3.000-2.000-1,-3.000-3.000 0,-2.000-3.000 1,-3.000-1.000 0,1.000 4.000 0,-1.000 3.000 0,1.000 3.000 0,-1.000 3.000 1,1.000 3.000-1,-1.000 3.000 1,1.000 4.000 0,-3.000 1.000-1,-2.000 0.000 1,-3.000 0.000 0,-3.000 0.000 0,-2.000 0.000 1,0.000 0.000 0,0.000 0.000 1,0.000 0.000 2,0.000 0.000 0,0.000 0.000 1,0.000 0.000 0,0.000 0.000 1,3.000 0.000 1,6.000 0.000 0,7.000 0.000 0,6.000 0.000 1,4.000 0.000-1,4.000 0.000 0,3.000 0.000 0,3.000 0.000-1,9.000 3.000-1,16.000 6.000-1,15.000 7.000-1,17.000 6.000-1,7.000 1.000-2,0.000-3.000 0,0.000-3.000 0,0.000-2.000-1,1.000-3.000 0,4.000 1.000 0,3.000-1.000 2,3.000 1.000 1,3.000 2.000 1,3.000 7.000 0,3.000 6.000 1,4.000 7.000 1,2.000 2.000 0,4.000 1.000-1,3.000-1.000 1,3.000 1.000-1,3.000-1.000-1,3.000 1.000 1,3.000-1.000 0,4.000 1.000-1,1.000-1.000 1,0.000 1.000-1,0.000-1.000 1,0.000 1.000-1,0.000-3.000 0,0.000-2.000-1,0.000-3.000-1,0.000-3.000 0,1.000-6.000 0,4.000-5.000-1,3.000-7.000 2,3.000-5.000-1,3.000-4.000 0,3.000 0.000 1,3.000 0.000-1,4.000 0.000 1,-1.000 0.000-1,-3.000 0.000 1,-3.000 0.000 1,-2.000 0.000 1,-1.000-5.000 0,3.000-9.000 0,3.000-10.000 0,4.000-8.000 1,1.000-6.000-1,0.000 1.000-1,0.000-1.000 1,0.000 1.000-1,-2.000 1.000 0,-3.000 3.000 0,-3.000 3.000 0,-2.000 4.000-1,-1.000 1.000 0,3.000 0.000-1,3.000 0.000 0,4.000 0.000 0,-3.000 1.000-1,-5.000 4.000 0,-7.000 3.000 0,-5.000 3.000 1,-1.000 4.000-1,6.000 7.000 1,7.000 6.000 0,6.000 7.000 0,1.000 4.000 0,-3.000 3.000 1,-3.000 3.000-1,-2.000 4.000 0,-6.000 2.000 0,-6.000 4.000 0,-6.000 3.000 1,-6.000 3.000-1,-2.000 1.000 1,3.000 1.000 1,3.000-1.000 1,4.000 1.000 0,2.000-1.000 1,4.000 1.000 1,3.000-1.000-1,3.000 1.000 0,-1.000-3.000 1,-2.000-2.000-2,-3.000-3.000 0,-3.000-3.000-1,-1.000-2.000-1,4.000 0.000 0,3.000 0.000-1,3.000 0.000-1,1.000-4.000 0,1.000-5.000 0,-1.000-7.000 0,1.000-5.000 0,2.000-8.000-1,7.000-5.000 1,6.000-7.000-1,7.000-5.000 0,4.000-9.000 0,3.000-9.000 0,3.000-10.000 0,4.000-8.000 0,-1.000-8.000 0,-3.000-2.000 0,-3.000-3.000 1,-2.000-3.000-1,-5.000-1.000 1,-2.000 4.000 0,-3.000 3.000 2,-3.000 3.000-1,-4.000-2.000 1,-3.000-6.000 0,-3.000-6.000-1,-2.000-6.000 0,-3.000-4.000 0,1.000 1.000 0,-1.000-1.000-1,1.000 1.000 1,-4.000-4.000 0,-6.000-6.000 0,-6.000-6.000 0,-6.000-6.000 1,-4.000-4.000-1,1.000 1.000 1,-1.000-1.000 0,1.000 1.000-1,-4.000-1.000 1,-6.000 1.000 0,-6.000-1.000 0,-6.000 1.000 0,-6.000 1.000 0,-2.000 3.000 0,-3.000 3.000 0,-3.000 4.000 0,-6.000 2.000-1,-5.000 4.000 0,-7.000 3.000 0,-5.000 3.000-1,-9.000-1.000 0,-9.000-2.000 0,-10.000-3.000 0,-8.000-3.000 0,-12.000-2.000 0,-12.000 0.000-1,-13.000 0.000 1,-12.000 0.000-1,-12.000 0.000 1,-8.000 0.000 0,-10.000 0.000 2,-9.000 0.000 0,-13.000 4.000 0,-16.000 10.000 0,-15.000 10.000-1,-15.000 9.000 0,-17.000 9.000 0,-15.000 9.000-1,-15.000 10.000 1,-16.000 10.000-1,-12.000 7.000 0,-5.000 6.000 0,-7.000 7.000 0,-5.000 6.000 0,-4.000 10.000 0,0.000 17.000 0,0.000 15.000 0,0.000 16.000 0,25.000 2.000 0,50.000-8.000 0,50.000-10.000 0,50.000-9.000-1,10.000-2.000 1,-27.000 6.000 0,-28.000 7.000 0,-28.000 6.000 1,-26.000 7.000-1,-21.000 10.000 0,-22.000 10.000 0,-22.000 9.000 1,-5.000 2.000-2,13.000-2.000 0,12.000-3.000-2,13.000-3.000-1,9.000 1.000 0,6.000 6.000 1,7.000 7.000 0,6.000 6.000 1,10.000 6.000 0,17.000 6.000 1,15.000 7.000 0,16.000 6.000 1,12.000 15.000 0,9.000 26.000 0,10.000 24.000-1,10.000 26.000 1,11.000 16.000 0,17.000 10.000 0,15.000 10.000 0,16.000 9.000 0,16.000-2.000 0,20.000-12.000 1,18.000-13.000-1,20.000-12.000 0,8.000-26.000 1,1.000-36.000-1,-1.000-39.000 0,1.000-36.000 0,7.000-7.000 0,16.000 25.000 0,15.000 25.000 0,17.000 25.000 0,22.000 7.000 0,32.000-8.000 0,31.000-10.000-2,32.000-9.000 0,32.000-24.000-1,34.000-37.000 1,35.000-38.000 0,35.000-37.000 1,29.000-38.000-2,25.000-37.000 0,25.000-38.000-1,25.000-37.000-1,26.000-26.000-4,29.000-11.000-5,28.000-14.000-8,28.000-11.000-5,-24.000 11.000-3,-74.000 39.000 3,-76.000 36.000 2,-74.000 39.000 3,-54.000 19.000 1,-31.000 4.000 0,-31.000 3.000 2,-31.000 3.000 0</inkml:trace>
</inkml:ink>
</file>

<file path=ppt/ink/ink8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08:05"/>
    </inkml:context>
    <inkml:brush xml:id="br0">
      <inkml:brushProperty name="width" value="0.042114682495594" units="cm"/>
      <inkml:brushProperty name="height" value="0.042114682495594" units="cm"/>
      <inkml:brushProperty name="color" value="#00bff3"/>
      <inkml:brushProperty name="ignorePressure" value="0"/>
    </inkml:brush>
  </inkml:definitions>
  <inkml:trace contextRef="#ctx0" brushRef="#br0">2950.000 9350.000 522,'-85.000'70.000'38,"32.000"-9.000"-5,31.000-10.000-4,32.000-8.000-4,18.000-8.000-5,6.000-2.000-1,7.000-3.000-2,6.000-3.000-3,10.000 2.000 0,17.000 10.000 1,15.000 10.000 0,16.000 9.000 1,7.000-1.000 0,1.000-8.000-1,-1.000-10.000-1,1.000-9.000-1,1.000-10.000-1,3.000-9.000-2,3.000-10.000-1,4.000-8.000-2,1.000-8.000 1,0.000-2.000 0,0.000-3.000 0,0.000-3.000 2,1.000-4.000 0,4.000-3.000-2,3.000-3.000-1,3.000-2.000-1,3.000-3.000 0,3.000 1.000 0,3.000-1.000 0,4.000 1.000 1,2.000-1.000-1,4.000 1.000 0,3.000-1.000-1,3.000 1.000-1,-2.000 2.000-1,-6.000 7.000 0,-6.000 6.000 0,-6.000 7.000 0,-6.000 2.000-1,-2.000 1.000-1,-3.000-1.000-1,-3.000 1.000-1,-4.000 1.000 0,-3.000 3.000 0,-3.000 3.000 1,-2.000 4.000 0,-6.000 4.000 0,-6.000 6.000 1,-6.000 7.000-1,-6.000 6.000 0,-6.000 1.000 1,-2.000-3.000-1,-3.000-3.000 0,-3.000-2.000 1,-2.000-3.000-1,0.000 1.000-1,0.000-1.000-1,0.000 1.000 0,-2.000-1.000-1,-3.000 1.000-1,-3.000-1.000 0,-2.000 1.000-2,-5.000-3.000 0,-2.000-2.000 2,-3.000-3.000 0,-3.000-3.000 0,-4.000-2.000 0,-3.000 0.000-3,-3.000 0.000-2,-2.000 0.000-4,-1.000-2.000-5,3.000-3.000-6,3.000-3.000-6,4.000-2.000-7,-3.000-1.000-2,-5.000 3.000 2,-7.000 3.000 2,-5.000 4.000 4</inkml:trace>
</inkml:ink>
</file>

<file path=ppt/ink/ink8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08:06"/>
    </inkml:context>
    <inkml:brush xml:id="br0">
      <inkml:brushProperty name="width" value="0.0313166938722134" units="cm"/>
      <inkml:brushProperty name="height" value="0.0313166938722134" units="cm"/>
      <inkml:brushProperty name="color" value="#00bff3"/>
      <inkml:brushProperty name="ignorePressure" value="0"/>
    </inkml:brush>
  </inkml:definitions>
  <inkml:trace contextRef="#ctx0" brushRef="#br0">14700.000 9800.000 702,'26.000'-24.000'-24,"4.000"4.000"13,3.000 3.000 14,3.000 3.000 13,9.000-1.000 7,16.000-2.000 1,15.000-3.000 1,17.000-3.000 1,-1.000-1.000-2,-16.000 4.000-4,-15.000 3.000-3,-15.000 3.000-5,-1.000-1.000-2,16.000-2.000-1,15.000-3.000 0,17.000-3.000 0,8.000-2.000 0,4.000 0.000 1,3.000 0.000 0,3.000 0.000 2,-2.000 1.000-2,-6.000 4.000-4,-6.000 3.000-2,-6.000 3.000-4,-1.000 3.000 0,7.000 3.000 0,6.000 3.000 1,7.000 4.000 0,0.000 2.000 1,-2.000 4.000 1,-3.000 3.000-1,-3.000 3.000 1,-2.000 3.000 0,0.000 3.000-1,0.000 3.000-1,0.000 4.000 1,-2.000 1.000-1,-3.000 0.000 1,-3.000 0.000 0,-2.000 0.000 1,-8.000-2.000 0,-8.000-3.000-1,-10.000-3.000 1,-9.000-2.000-1,-2.000-3.000 0,6.000 1.000-1,7.000-1.000 1,6.000 1.000-1,-2.000-3.000-1,-9.000-2.000 0,-10.000-3.000 0,-8.000-3.000 0,-4.000-2.000 0,3.000 0.000-1,3.000 0.000 0,4.000 0.000 1,-1.000 0.000-1,-3.000 0.000-2,-3.000 0.000 0,-2.000 0.000-1,-3.000 1.000 0,1.000 4.000-1,-1.000 3.000-1,1.000 3.000 0,1.000-1.000 1,3.000-2.000-1,3.000-3.000 1,4.000-3.000 0,4.000-2.000-1,6.000 0.000 0,7.000 0.000-1,6.000 0.000 0,4.000 0.000-2,4.000 0.000 1,3.000 0.000-1,3.000 0.000 0,-1.000 0.000 0,-2.000 0.000 0,-3.000 0.000 0,-3.000 0.000 0,-9.000 0.000 1,-11.000 0.000 0,-14.000 0.000 1,-11.000 0.000 0,2.000 0.000 1,19.000 0.000-1,19.000 0.000-1,19.000 0.000 0,10.000-4.000-2,4.000-5.000-2,3.000-7.000-2,3.000-5.000-3,-1.000-4.000-2,-2.000 0.000 0,-3.000 0.000-1,-3.000 0.000 0,-2.000 0.000-1,0.000 0.000 2,0.000 0.000 1,0.000 0.000 1,-2.000 0.000 2,-3.000 0.000 3,-3.000 0.000 4,-2.000 0.000 3,-11.000 1.000 2,-15.000 4.000 0,-15.000 3.000 2,-16.000 3.000 0</inkml:trace>
</inkml:ink>
</file>

<file path=ppt/ink/ink8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08:06"/>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25800.000 9050.000 999,'115.000'1.000'-2,"-18.000"4.000"-4,-19.000 3.000-5,-18.000 3.000-3,-6.000 3.000-3,10.000 3.000 0,10.000 3.000 0,9.000 4.000 1,6.000 1.000-1,3.000 0.000-1,3.000 0.000-2,4.000 0.000-1,-1.000-2.000 2,-3.000-3.000 4,-3.000-3.000 5,-2.000-2.000 5,-6.000-1.000 2,-6.000 3.000 1,-6.000 3.000 2,-6.000 4.000 1,-9.000-3.000-1,-8.000-5.000 1,-10.000-7.000-2,-9.000-5.000 1,2.000 0.000-1,17.000 10.000 0,15.000 10.000 0,16.000 9.000 1,12.000 2.000 0,9.000-2.000-1,10.000-3.000 1,10.000-3.000-2,4.000-4.000 1,0.000-3.000 0,0.000-3.000 0,0.000-2.000 0,3.000-5.000 0,6.000-2.000 0,7.000-3.000 1,6.000-3.000 0,-1.000-2.000-1,-5.000 0.000 1,-7.000 0.000 0,-5.000 0.000 0,0.000-2.000 0,10.000-3.000 1,10.000-3.000 1,9.000-2.000 0,4.000-6.000 0,1.000-6.000 1,-1.000-6.000 0,1.000-6.000 0,-4.000-4.000 1,-6.000 1.000-1,-6.000-1.000-1,-6.000 1.000 1,-4.000 2.000-2,1.000 7.000-1,-1.000 6.000-1,1.000 7.000-2,-3.000 4.000 0,-2.000 3.000 0,-3.000 3.000-1,-3.000 4.000 0,-6.000 1.000 1,-5.000 0.000 0,-7.000 0.000 1,-5.000 0.000 1,-14.000 0.000 1,-18.000 0.000-1,-19.000 0.000 1,-18.000 0.000 0</inkml:trace>
</inkml:ink>
</file>

<file path=ppt/ink/ink8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08:06"/>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33900.000 9400.000 999,'275.000'43.000'-76,"-50.000"-11.000"18,-50.000-14.000 17,-50.000-11.000 18,-25.000-6.000 10,0.000 4.000 3,0.000 3.000 3,0.000 3.000 3,0.000 4.000 3,0.000 7.000 2,0.000 6.000 1,0.000 7.000 2,3.000 0.000 1,6.000-2.000-3,7.000-3.000-1,6.000-3.000-3,3.000-4.000 0,0.000-3.000-1,0.000-3.000 0,0.000-2.000 0,-7.000-5.000 0,-11.000-2.000 1,-14.000-3.000 0,-11.000-3.000 1,-12.000-6.000 0,-9.000-5.000 1,-10.000-7.000-1,-8.000-5.000 1</inkml:trace>
</inkml:ink>
</file>

<file path=ppt/ink/ink8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08:14"/>
    </inkml:context>
    <inkml:brush xml:id="br0">
      <inkml:brushProperty name="width" value="0.0369036123156548" units="cm"/>
      <inkml:brushProperty name="height" value="0.0369036123156548" units="cm"/>
      <inkml:brushProperty name="color" value="#00bff3"/>
      <inkml:brushProperty name="ignorePressure" value="0"/>
    </inkml:brush>
  </inkml:definitions>
  <inkml:trace contextRef="#ctx0" brushRef="#br0">28800.000 12500.000 596,'-90.000'-2.000'0,"23.000"-3.000"-1,22.000-3.000 1,22.000-2.000 0,16.000-5.000 2,14.000-2.000 5,11.000-3.000 6,14.000-3.000 5,10.000 1.000 2,9.000 6.000-2,10.000 7.000-2,10.000 6.000-1,7.000 3.000-2,6.000 0.000 1,7.000 0.000-1,6.000 0.000 0,1.000 1.000 0,-3.000 4.000-2,-3.000 3.000 0,-2.000 3.000 0,-1.000 1.000-2,3.000 1.000 1,3.000-1.000-2,4.000 1.000 1,-1.000-3.000-1,-3.000-2.000-2,-3.000-3.000-1,-2.000-3.000-2,0.000-2.000-1,7.000 0.000 1,6.000 0.000-2,7.000 0.000 1,2.000 0.000-1,1.000 0.000 1,-1.000 0.000 0,1.000 0.000 1,-4.000 1.000-1,-6.000 4.000 2,-6.000 3.000-1,-6.000 3.000 0,-4.000 1.000 0,1.000 1.000 0,-1.000-1.000 0,1.000 1.000 0,-3.000-3.000-1,-2.000-2.000-1,-3.000-3.000 0,-3.000-3.000-1,-2.000-6.000 1,0.000-5.000 0,0.000-7.000 2,0.000-5.000 0,-2.000-1.000 1,-3.000 6.000 0,-3.000 7.000 0,-2.000 6.000-1,-3.000 3.000 1,1.000 0.000 1,-1.000 0.000 1,1.000 0.000 2,2.000 1.000 0,7.000 4.000-2,6.000 3.000 0,7.000 3.000-2,2.000 1.000-1,1.000 1.000 0,-1.000-1.000-1,1.000 1.000 0,1.000-1.000 0,3.000 1.000 1,3.000-1.000-1,4.000 1.000 2,-1.000-1.000-2,-3.000 1.000-1,-3.000-1.000-1,-2.000 1.000-1,-3.000-1.000-2,1.000 1.000 1,-1.000-1.000 1,1.000 1.000-1,-3.000-1.000 1,-2.000 1.000 0,-3.000-1.000 1,-3.000 1.000 0,-4.000-1.000 1,-3.000 1.000 0,-3.000-1.000 0,-2.000 1.000 0,-3.000-3.000 0,1.000-2.000-1,-1.000-3.000 0,1.000-3.000 0,1.000-2.000 0,3.000 0.000 0,3.000 0.000-1,4.000 0.000 1,1.000 0.000-1,0.000 0.000 1,0.000 0.000 0,0.000 0.000-1,3.000-2.000 1,6.000-3.000 0,7.000-3.000-1,6.000-2.000 0,-1.000-1.000 0,-5.000 3.000 0,-7.000 3.000 1,-5.000 4.000-1,-3.000 2.000 1,4.000 4.000 1,3.000 3.000-1,3.000 3.000 2,-1.000 1.000-1,-2.000 1.000 0,-3.000-1.000 0,-3.000 1.000 0,-4.000-3.000-1,-3.000-2.000-1,-3.000-3.000-2,-2.000-3.000-1,-5.000-2.000-1,-2.000 0.000-1,-3.000 0.000 0,-3.000 0.000 0,-4.000 0.000 0,-3.000 0.000 0,-3.000 0.000 1,-2.000 0.000 1,-3.000-2.000 1,1.000-3.000 0,-1.000-3.000 1,1.000-2.000 1,-1.000-3.000-1,1.000 1.000 1,-1.000-1.000-1,1.000 1.000-1,1.000 1.000 0,3.000 3.000-1,3.000 3.000-1,4.000 4.000 0,2.000-1.000-1,4.000-3.000 0,3.000-3.000 0,3.000-2.000 1,4.000-3.000 0,7.000 1.000 0,6.000-1.000 0,7.000 1.000 1,4.000-3.000-1,3.000-2.000-1,3.000-3.000 0,4.000-3.000-2,2.000-2.000 1,4.000 0.000-1,3.000 0.000 1,3.000 0.000 0,4.000-2.000 0,7.000-3.000 0,6.000-3.000-1,7.000-2.000 0,4.000-1.000 0,3.000 3.000 0,3.000 3.000 0,4.000 4.000 0,4.000-1.000 0,6.000-3.000 1,7.000-3.000-1,6.000-2.000 1,-1.000-3.000-1,-5.000 1.000 1,-7.000-1.000 0,-5.000 1.000 1,-3.000-1.000-1,4.000 1.000 1,3.000-1.000-1,3.000 1.000-1,-1.000-1.000 0,-2.000 1.000-2,-3.000-1.000 0,-3.000 1.000-2,1.000-1.000-1,6.000 1.000-1,7.000-1.000 0,6.000 1.000 0,1.000-3.000-1,-3.000-2.000 1,-3.000-3.000 1,-2.000-3.000 1,-11.000-1.000 0,-15.000 4.000 2,-15.000 3.000 1,-16.000 3.000 1,-16.000 4.000 1,-16.000 7.000 2,-15.000 6.000 1,-15.000 7.000 2</inkml:trace>
</inkml:ink>
</file>

<file path=ppt/ink/ink8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08:26"/>
    </inkml:context>
    <inkml:brush xml:id="br0">
      <inkml:brushProperty name="width" value="0.0418847724795341" units="cm"/>
      <inkml:brushProperty name="height" value="0.0418847724795341" units="cm"/>
      <inkml:brushProperty name="color" value="#f2395b"/>
      <inkml:brushProperty name="ignorePressure" value="0"/>
    </inkml:brush>
  </inkml:definitions>
  <inkml:trace contextRef="#ctx0" brushRef="#br0">14550.000 9350.000 525,'-2.000'-46.000'2,"-3.000"10.000"4,-3.000 10.000 5,-2.000 9.000 4,-5.000 7.000 5,-2.000 7.000 4,-3.000 6.000 4,-3.000 7.000 6,-2.000 7.000-1,0.000 9.000-4,0.000 10.000-5,0.000 10.000-4,0.000 8.000-1,0.000 10.000 2,0.000 10.000 2,0.000 9.000 2,1.000 7.000-2,4.000 7.000-3,3.000 6.000-4,3.000 7.000-4,-1.000 4.000-3,-2.000 3.000 1,-3.000 3.000 1,-3.000 4.000-1,-1.000 1.000 0,4.000 0.000-3,3.000 0.000-3,3.000 0.000-1,1.000 0.000-3,1.000 0.000 0,-1.000 0.000-2,1.000 0.000 0,1.000-7.000-2,3.000-11.000-1,3.000-14.000 0,4.000-11.000-2,1.000-12.000 0,0.000-9.000 2,0.000-10.000 0,0.000-8.000 1,0.000-4.000 0,0.000 3.000-1,0.000 3.000-2,0.000 4.000-1,6.000-3.000 0,13.000-5.000 4,12.000-7.000 2,13.000-5.000 3,6.000-6.000 2,0.000-3.000 0,0.000-3.000 1,0.000-2.000 0,3.000-3.000 0,6.000 1.000 0,7.000-1.000 0,6.000 1.000-1,7.000-1.000-1,10.000 1.000-1,10.000-1.000 0,9.000 1.000-2,-1.000-3.000 1,-8.000-2.000 1,-10.000-3.000 1,-9.000-3.000 1,-4.000-2.000 1,4.000 0.000-1,3.000 0.000 0,3.000 0.000-1,1.000 0.000 0,1.000 0.000 0,-1.000 0.000 0,1.000 0.000 0,-1.000-2.000-1,1.000-3.000 1,-1.000-3.000-1,1.000-2.000-1,-3.000-3.000 1,-2.000 1.000 0,-3.000-1.000 0,-3.000 1.000 0,-2.000 1.000 0,0.000 3.000 0,0.000 3.000 1,0.000 4.000 0,0.000 1.000 0,0.000 0.000-1,0.000 0.000 0,0.000 0.000 0,0.000 0.000 0,0.000 0.000 0,0.000 0.000 0,0.000 0.000 2,0.000 1.000-1,0.000 4.000 0,0.000 3.000-1,0.000 3.000-1,-2.000-1.000 1,-3.000-2.000-2,-3.000-3.000 0,-2.000-3.000 0,-3.000-2.000 0,1.000 0.000-1,-1.000 0.000 1,1.000 0.000 0,-1.000 0.000 0,1.000 0.000 0,-1.000 0.000 0,1.000 0.000 1,2.000 0.000-1,7.000 0.000 1,6.000 0.000 0,7.000 0.000-1,-1.000 0.000 1,-6.000 0.000-1,-6.000 0.000 1,-6.000 0.000 1,-4.000-2.000-1,1.000-3.000 0,-1.000-3.000 1,1.000-2.000-1,-3.000-3.000 0,-2.000 1.000 0,-3.000-1.000-1,-3.000 1.000-1,-4.000-3.000 0,-3.000-2.000 0,-3.000-3.000-2,-2.000-3.000 0,-9.000-4.000 2,-12.000-3.000 2,-13.000-3.000 3,-12.000-2.000 4,-7.000-3.000 0,1.000 1.000-2,-1.000-1.000-2,1.000 1.000-2,-1.000-1.000-1,1.000 1.000-1,-1.000-1.000 0,1.000 1.000-2,1.000-1.000 0,3.000 1.000 0,3.000-1.000 0,4.000 1.000 0,-1.000-3.000 0,-3.000-2.000 0,-3.000-3.000 0,-2.000-3.000 0,-3.000-2.000 1,1.000 0.000-1,-1.000 0.000 0,1.000 0.000 0,1.000 1.000 0,3.000 4.000-1,3.000 3.000 1,4.000 3.000-2,1.000 1.000 0,0.000 1.000 0,0.000-1.000-2,0.000 1.000 0</inkml:trace>
</inkml:ink>
</file>

<file path=ppt/ink/ink8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08:27"/>
    </inkml:context>
    <inkml:brush xml:id="br0">
      <inkml:brushProperty name="width" value="0.0414204783737659" units="cm"/>
      <inkml:brushProperty name="height" value="0.0414204783737659" units="cm"/>
      <inkml:brushProperty name="color" value="#f2395b"/>
      <inkml:brushProperty name="ignorePressure" value="0"/>
    </inkml:brush>
  </inkml:definitions>
  <inkml:trace contextRef="#ctx0" brushRef="#br0">14600.000 9900.000 531,'-97.000'-2.000'5,"56.000"-3.000"10,57.000-3.000 11,56.000-2.000 11,29.000-3.000 1,4.000 1.000-5,3.000-1.000-6,3.000 1.000-6,3.000-1.000-4,3.000 1.000-1,3.000-1.000-2,4.000 1.000 0,-3.000-1.000-3,-5.000 1.000-2,-7.000-1.000-5,-5.000 1.000-2,-4.000 1.000-2,0.000 3.000-1,0.000 3.000 1,0.000 4.000 0,-2.000 1.000-1,-3.000 0.000 0,-3.000 0.000 0,-2.000 0.000 0,0.000 1.000 1,7.000 4.000-1,6.000 3.000 2,7.000 3.000 0,0.000-1.000 0,-2.000-2.000 1,-3.000-3.000-1,-3.000-3.000 1,-2.000 1.000 1,0.000 6.000 0,0.000 7.000 2,0.000 6.000 0,0.000 1.000 1,0.000-3.000 0,0.000-3.000 1,0.000-2.000-1,0.000-1.000 0,0.000 3.000-2,0.000 3.000-1,0.000 4.000-3,-4.000-3.000 0,-5.000-5.000 1,-7.000-7.000 1,-5.000-5.000 2,-4.000-3.000-2,0.000 4.000-1,0.000 3.000-1,0.000 3.000-3,0.000 1.000 0,0.000 1.000 1,0.000-1.000 0,0.000 1.000 1,1.000-1.000 1,4.000 1.000 1,3.000-1.000 0,3.000 1.000 1,-1.000-3.000 0,-2.000-2.000 0,-3.000-3.000-1,-3.000-3.000 1,-2.000-2.000-1,0.000 0.000 0,0.000 0.000-1,0.000 0.000 0,0.000 0.000 0,0.000 0.000-1,0.000 0.000 0,0.000 0.000-1,0.000 0.000 0,0.000 0.000 1,0.000 0.000 0,0.000 0.000 0,0.000-2.000 0,0.000-3.000 1,0.000-3.000 1,0.000-2.000 0,-2.000-3.000 0,-3.000 1.000 0,-3.000-1.000 1,-2.000 1.000 0,-3.000 1.000 0,1.000 3.000 0,-1.000 3.000 1,1.000 4.000-1,1.000 1.000 1,3.000 0.000-1,3.000 0.000 0,4.000 0.000 0,1.000-2.000 0,0.000-3.000 0,0.000-3.000-1,0.000-2.000 1,-2.000-3.000-1,-3.000 1.000 0,-3.000-1.000-1,-2.000 1.000 0,-6.000-1.000 0,-6.000 1.000-1,-6.000-1.000 1,-6.000 1.000-1,-13.000 4.000 2,-19.000 9.000 6,-18.000 10.000 4,-19.000 10.000 4,-8.000 7.000 2,3.000 6.000-4,3.000 7.000-3,4.000 6.000-4,4.000 3.000-2,6.000 0.000-1,7.000 0.000-2,6.000 0.000-1,3.000-2.000 0,0.000-3.000 0,0.000-3.000 0,0.000-2.000 0,0.000 0.000 0,0.000 7.000 0,0.000 6.000 0,0.000 7.000 0,1.000-1.000 0,4.000-6.000 0,3.000-6.000 0,3.000-6.000 0,1.000-4.000 0,1.000 1.000 0,-1.000-1.000 0,1.000 1.000 0,-1.000-1.000 0,1.000 1.000 0,-1.000-1.000-1,1.000 1.000 1,-3.000 1.000-2,-2.000 3.000 1,-3.000 3.000-1,-3.000 4.000 1,-1.000-1.000-2,4.000-3.000 1,3.000-3.000-1,3.000-2.000-1,-1.000-3.000 1,-2.000 1.000 0,-3.000-1.000 0,-3.000 1.000 1,-2.000 2.000 1,0.000 7.000-1,0.000 6.000 1,0.000 7.000 0,-2.000-1.000-1,-3.000-6.000 0,-3.000-6.000-2,-2.000-6.000 0,-9.000-10.000 0,-12.000-12.000-2,-13.000-13.000 0,-12.000-12.000-1,-10.000-10.000 0,-6.000-6.000-1,-6.000-6.000-1,-6.000-6.000-1,-2.000-4.000 1,3.000 1.000 1,3.000-1.000 1,4.000 1.000 2,2.000 2.000 1,4.000 7.000 0,3.000 6.000 1,3.000 7.000 0,-5.000 2.000 0,-12.000 1.000-1,-13.000-1.000 0,-12.000 1.000-1,-5.000 1.000 0,3.000 3.000 2,3.000 3.000 1,4.000 4.000 2,-3.000 1.000 1,-5.000 0.000-1,-7.000 0.000 1,-5.000 0.000 0,-4.000 3.000 0,0.000 6.000 0,0.000 7.000 0,0.000 6.000 0,3.000 6.000 0,6.000 6.000 2,7.000 7.000 1,6.000 6.000 1,4.000 1.000 1,4.000-3.000-1,3.000-3.000-1,3.000-2.000 0,3.000-3.000 0,3.000 1.000-1,3.000-1.000-1,4.000 1.000 0,1.000-4.000 0,0.000-6.000-2,0.000-6.000-2,0.000-6.000-1,4.000-4.000-1,10.000 1.000 0,10.000-1.000-1,9.000 1.000 0,2.000-3.000-4,-2.000-2.000-9,-3.000-3.000-7,-3.000-3.000-8,2.000-7.000-6,10.000-9.000-6,10.000-10.000-6,9.000-8.000-5</inkml:trace>
</inkml:ink>
</file>

<file path=ppt/ink/ink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7:41"/>
    </inkml:context>
    <inkml:brush xml:id="br0">
      <inkml:brushProperty name="width" value="0.0392655059695244" units="cm"/>
      <inkml:brushProperty name="height" value="0.0392655059695244" units="cm"/>
      <inkml:brushProperty name="color" value="#f2395b"/>
      <inkml:brushProperty name="ignorePressure" value="0"/>
    </inkml:brush>
  </inkml:definitions>
  <inkml:trace contextRef="#ctx0" brushRef="#br0">28750.000 10700.000 560,'-27.000'21.000'13,"-3.000"-5.000"-2,-3.000-7.000-3,-2.000-5.000-3,-3.000-1.000-1,1.000 6.000 2,-1.000 7.000 0,1.000 6.000 2,-3.000 1.000 0,-2.000-3.000 0,-3.000-3.000 2,-3.000-2.000-1,-2.000-1.000 1,0.000 3.000-2,0.000 3.000 0,0.000 4.000-1,0.000-1.000-1,0.000-3.000 0,0.000-3.000 0,0.000-2.000-1,3.000-3.000-1,6.000 1.000 1,7.000-1.000-2,6.000 1.000 1,3.000-3.000-1,0.000-2.000 1,0.000-3.000 1,0.000-3.000 0,-2.000 1.000 1,-3.000 6.000-1,-3.000 7.000 1,-2.000 6.000-1,-3.000 4.000 1,1.000 4.000 0,-1.000 3.000 0,1.000 3.000 1,2.000-1.000-1,7.000-2.000 0,6.000-3.000 0,7.000-3.000 0,2.000-2.000-1,1.000 0.000 0,-1.000 0.000 0,1.000 0.000-1,1.000 1.000-1,3.000 4.000 1,3.000 3.000-1,4.000 3.000 1,2.000 3.000-2,4.000 3.000 0,3.000 3.000-2,3.000 4.000 0,4.000-1.000-1,7.000-3.000 0,6.000-3.000 1,7.000-2.000-1,2.000-3.000 2,1.000 1.000-1,-1.000-1.000 2,1.000 1.000 0,-4.000-3.000 1,-6.000-2.000-1,-6.000-3.000 0,-6.000-3.000-1,-4.000-2.000 1,1.000 0.000 0,-1.000 0.000 1,1.000 0.000 1,-3.000 1.000 1,-2.000 4.000 0,-3.000 3.000 1,-3.000 3.000 1,-6.000 3.000 0,-5.000 3.000 1,-7.000 3.000 0,-5.000 4.000-1,-4.000-3.000 0,0.000-5.000-1,0.000-7.000-2,0.000-5.000-2,0.000-4.000 0,0.000 0.000-1,0.000 0.000 0,0.000 0.000-1,-2.000-2.000 1,-3.000-3.000 0,-3.000-3.000-1,-2.000-2.000 1,-5.000-1.000 1,-2.000 3.000 0,-3.000 3.000 1,-3.000 4.000 2,-1.000-1.000-1,4.000-3.000-1,3.000-3.000-1,3.000-2.000-1,1.000-3.000 0,1.000 1.000-1,-1.000-1.000-1,1.000 1.000 0,-1.000-1.000 0,1.000 1.000 1,-1.000-1.000 1,1.000 1.000 1,1.000 1.000 1,3.000 3.000-1,3.000 3.000 0,4.000 4.000 0,1.000 1.000-1,0.000 0.000 1,0.000 0.000 0,0.000 0.000 0,-2.000 1.000 1,-3.000 4.000-1,-3.000 3.000-1,-2.000 3.000 0,11.000-2.000-5,29.000-6.000-11,28.000-6.000-10,28.000-6.000-11,20.000-9.000-6,13.000-8.000-3,12.000-10.000-2,13.000-9.000-2,-4.000-7.000 0,-18.000-3.000 1,-19.000-3.000 3,-18.000-2.000 2</inkml:trace>
</inkml:ink>
</file>

<file path=ppt/ink/ink8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09:05"/>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21200.000 20800.000 999,'23.000'-47.000'-5,"-3.000"6.000"-12,-3.000 7.000-11,-2.000 6.000-12</inkml:trace>
</inkml:ink>
</file>

<file path=ppt/ink/ink8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09:06"/>
    </inkml:context>
    <inkml:brush xml:id="br0">
      <inkml:brushProperty name="width" value="0.0482889711856842" units="cm"/>
      <inkml:brushProperty name="height" value="0.0482889711856842" units="cm"/>
      <inkml:brushProperty name="color" value="#f2395b"/>
      <inkml:brushProperty name="ignorePressure" value="0"/>
    </inkml:brush>
  </inkml:definitions>
  <inkml:trace contextRef="#ctx0" brushRef="#br0">21550.000 20600.000 455,'-7.000'-38.000'24,"-11.000"26.000"9,-14.000 24.000 11,-11.000 26.000 9,-11.000 15.000 1,-5.000 6.000-10,-7.000 7.000-8,-5.000 6.000-10,-4.000 1.000-5,0.000-3.000-4,0.000-3.000-3,0.000-2.000-3,1.000-3.000-2,4.000 1.000-3,3.000-1.000-1,3.000 1.000-3,3.000-4.000 0,3.000-6.000-1,3.000-6.000 0,4.000-6.000 0,4.000-6.000-1,6.000-2.000-1,7.000-3.000-1,6.000-3.000-1,12.000-6.000-1,19.000-5.000-2,19.000-7.000-1,19.000-5.000-2,12.000-4.000 2,6.000 0.000 4,7.000 0.000 4,6.000 0.000 3,3.000-2.000 3,0.000-3.000-2,0.000-3.000 0,0.000-2.000-1,1.000-1.000-1,4.000 3.000-1,3.000 3.000-1,3.000 4.000-1,-1.000 1.000 0,-2.000 0.000 0,-3.000 0.000-1,-3.000 0.000 0,-7.000 0.000 0,-9.000 0.000 1,-10.000 0.000 1,-8.000 0.000 0,-8.000-7.000 5,-2.000-11.000 7,-3.000-14.000 7,-3.000-11.000 8,-7.000-12.000 0,-9.000-9.000-5,-10.000-10.000-6,-8.000-8.000-6,-6.000-4.000-5,1.000 3.000-7,-1.000 3.000-6,1.000 4.000-6,1.000 1.000-5,3.000 0.000-5,3.000 0.000-4,4.000 0.000-5,1.000 1.000 1,0.000 4.000 2,0.000 3.000 4,0.000 3.000 4,0.000 4.000-2,0.000 7.000-5,0.000 6.000-5,0.000 7.000-7,1.000 4.000-2,4.000 3.000-1,3.000 3.000 0,3.000 4.000-1</inkml:trace>
</inkml:ink>
</file>

<file path=ppt/ink/ink8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09:06"/>
    </inkml:context>
    <inkml:brush xml:id="br0">
      <inkml:brushProperty name="width" value="0.0406122803688049" units="cm"/>
      <inkml:brushProperty name="height" value="0.0406122803688049" units="cm"/>
      <inkml:brushProperty name="color" value="#f2395b"/>
      <inkml:brushProperty name="ignorePressure" value="0"/>
    </inkml:brush>
  </inkml:definitions>
  <inkml:trace contextRef="#ctx0" brushRef="#br0">22500.000 19500.000 541,'67.000'28.000'124,"-16.000"6.000"-28,-15.000 7.000-28,-15.000 6.000-28,-9.000 9.000-15,1.000 13.000-3,-1.000 12.000-2,1.000 13.000-2,-6.000 9.000-3,-8.000 6.000-3,-10.000 7.000-3,-9.000 6.000-2,-5.000 4.000-4,0.000 4.000-5,0.000 3.000-4,0.000 3.000-5,0.000-1.000 0,0.000-2.000 2,0.000-3.000 3,0.000-3.000 4,1.000-9.000-9,4.000-11.000-18,3.000-14.000-19,3.000-11.000-19,3.000-22.000-5,3.000-27.000 6,3.000-28.000 8,4.000-28.000 7</inkml:trace>
</inkml:ink>
</file>

<file path=ppt/ink/ink8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09:06"/>
    </inkml:context>
    <inkml:brush xml:id="br0">
      <inkml:brushProperty name="width" value="0.0331612750887871" units="cm"/>
      <inkml:brushProperty name="height" value="0.0331612750887871" units="cm"/>
      <inkml:brushProperty name="color" value="#f2395b"/>
      <inkml:brushProperty name="ignorePressure" value="0"/>
    </inkml:brush>
  </inkml:definitions>
  <inkml:trace contextRef="#ctx0" brushRef="#br0">22500.000 21000.000 663,'1.000'-47.000'0,"4.000"6.000"0,3.000 7.000 0,3.000 6.000 0,1.000 3.000 6,1.000 0.000 11,-1.000 0.000 11,1.000 0.000 12,4.000 3.000 3,9.000 6.000-3,10.000 7.000-3,10.000 6.000-4,5.000 3.000-5,4.000 0.000-4,3.000 0.000-5,3.000 0.000-5,1.000 0.000-7,1.000 0.000-8,-1.000 0.000-10,1.000 0.000-10,-3.000 0.000-5,-2.000 0.000-4,-3.000 0.000-4,-3.000 0.000-3,-6.000 0.000-2,-5.000 0.000 0,-7.000 0.000-1,-5.000 0.000 1</inkml:trace>
</inkml:ink>
</file>

<file path=ppt/ink/ink8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09:07"/>
    </inkml:context>
    <inkml:brush xml:id="br0">
      <inkml:brushProperty name="width" value="0.0457861945033073" units="cm"/>
      <inkml:brushProperty name="height" value="0.0457861945033073" units="cm"/>
      <inkml:brushProperty name="color" value="#f2395b"/>
      <inkml:brushProperty name="ignorePressure" value="0"/>
    </inkml:brush>
  </inkml:definitions>
  <inkml:trace contextRef="#ctx0" brushRef="#br0">23850.000 18800.000 480,'0.000'-47.000'2,"0.000"6.000"5,0.000 7.000 4,0.000 6.000 5,-2.000 9.000 9,-3.000 13.000 13,-3.000 12.000 13,-2.000 13.000 13,-1.000 18.000 2,3.000 26.000-11,3.000 24.000-10,4.000 26.000-10,1.000 19.000-8,0.000 17.000-4,0.000 15.000-5,0.000 16.000-5,-2.000 12.000-4,-3.000 9.000-2,-3.000 10.000-2,-2.000 10.000-2,-5.000 8.000-6,-2.000 10.000-5,-3.000 10.000-7,-3.000 9.000-6,-1.000 6.000-8,4.000 3.000-9,3.000 3.000-8,3.000 4.000-10,3.000-21.000-2,3.000-44.000 5,3.000-43.000 4,4.000-44.000 6,1.000-29.000 3,0.000-11.000 4,0.000-14.000 3,0.000-11.000 5</inkml:trace>
</inkml:ink>
</file>

<file path=ppt/ink/ink8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09:07"/>
    </inkml:context>
    <inkml:brush xml:id="br0">
      <inkml:brushProperty name="width" value="0.043072409927845" units="cm"/>
      <inkml:brushProperty name="height" value="0.043072409927845" units="cm"/>
      <inkml:brushProperty name="color" value="#f2395b"/>
      <inkml:brushProperty name="ignorePressure" value="0"/>
    </inkml:brush>
  </inkml:definitions>
  <inkml:trace contextRef="#ctx0" brushRef="#br0">25150.000 20050.000 510,'28.000'-22.000'107,"6.000"6.000"-23,7.000 7.000-24,6.000 6.000-23,6.000 6.000-12,6.000 6.000-4,7.000 7.000-2,6.000 6.000-3,1.000 3.000-1,-3.000 0.000-3,-3.000 0.000-1,-2.000 0.000-1,-1.000 3.000-2,3.000 6.000 0,3.000 7.000 1,4.000 6.000-1,-1.000-1.000-1,-3.000-5.000-3,-3.000-7.000-1,-2.000-5.000-2,-8.000-4.000-2,-8.000 0.000 0,-10.000 0.000-1,-9.000 0.000-1,-7.000 1.000 0,-3.000 4.000 1,-3.000 3.000-1,-2.000 3.000 0,-9.000-1.000 3,-12.000-2.000 2,-13.000-3.000 4,-12.000-3.000 2,-9.000-2.000 2,-2.000 0.000-3,-3.000 0.000-2,-3.000 0.000-1,-6.000 1.000-3,-5.000 4.000-3,-7.000 3.000-2,-5.000 3.000-3,-6.000 3.000-4,-3.000 3.000-4,-3.000 3.000-4,-2.000 4.000-6,2.000-3.000-1,9.000-5.000 1,10.000-7.000 2,10.000-5.000 1,7.000-6.000-2,6.000-3.000-4,7.000-3.000-5,6.000-2.000-5,9.000-5.000-3,13.000-2.000-1,12.000-3.000-2,13.000-3.000-2</inkml:trace>
</inkml:ink>
</file>

<file path=ppt/ink/ink8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09:07"/>
    </inkml:context>
    <inkml:brush xml:id="br0">
      <inkml:brushProperty name="width" value="0.0473692938685417" units="cm"/>
      <inkml:brushProperty name="height" value="0.0473692938685417" units="cm"/>
      <inkml:brushProperty name="color" value="#f2395b"/>
      <inkml:brushProperty name="ignorePressure" value="0"/>
    </inkml:brush>
  </inkml:definitions>
  <inkml:trace contextRef="#ctx0" brushRef="#br0">27850.000 20050.000 464,'45.000'-24.000'1,"-9.000"4.000"3,-10.000 3.000 1,-8.000 3.000 3,-11.000 10.000 13,-8.000 20.000 22,-10.000 18.000 24,-9.000 20.000 22,-4.000 11.000 1,4.000 7.000-19,3.000 6.000-21,3.000 7.000-19,1.000 0.000-13,1.000-2.000-3,-1.000-3.000-5,1.000-3.000-3,1.000-6.000-3,3.000-5.000-3,3.000-7.000 0,4.000-5.000-3,7.000-8.000-4,13.000-5.000-7,12.000-7.000-6,13.000-5.000-6,9.000-11.000-2,6.000-11.000 3,7.000-14.000 4,6.000-11.000 2,4.000-17.000 3,4.000-18.000 2,3.000-19.000 2,3.000-18.000 2,-4.000-9.000 1,-8.000 4.000 3,-10.000 3.000 1,-9.000 3.000 2,-12.000 4.000 2,-11.000 7.000 3,-14.000 6.000 2,-11.000 7.000 2,-11.000 4.000 2,-5.000 3.000 0,-7.000 3.000 0,-5.000 4.000 0,-9.000 5.000-2,-9.000 10.000-7,-10.000 10.000-6,-8.000 9.000-6,-12.000 10.000-6,-12.000 14.000-4,-13.000 11.000-6,-12.000 14.000-5,2.000 5.000-1,20.000 1.000 5,18.000-1.000 3,20.000 1.000 4,8.000-3.000-1,1.000-2.000-5,-1.000-3.000-7,1.000-3.000-5</inkml:trace>
</inkml:ink>
</file>

<file path=ppt/ink/ink8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09:08"/>
    </inkml:context>
    <inkml:brush xml:id="br0">
      <inkml:brushProperty name="width" value="0.0344979166984558" units="cm"/>
      <inkml:brushProperty name="height" value="0.0344979166984558" units="cm"/>
      <inkml:brushProperty name="color" value="#f2395b"/>
      <inkml:brushProperty name="ignorePressure" value="0"/>
    </inkml:brush>
  </inkml:definitions>
  <inkml:trace contextRef="#ctx0" brushRef="#br0">35950.000 19200.000 637,'-85.000'-46.000'20,"32.000"10.000"9,31.000 10.000 10,32.000 9.000 9,27.000 4.000 2,26.000 1.000-7,24.000-1.000-7,26.000 1.000-6,19.000-3.000-7,17.000-2.000-4,15.000-3.000-6,16.000-3.000-4,-1.000-1.000-5,-15.000 4.000-8,-15.000 3.000-5,-16.000 3.000-7,-16.000 3.000-2,-16.000 3.000 2,-15.000 3.000 3,-15.000 4.000 1,-20.000 4.000-7,-21.000 6.000-18,-22.000 7.000-18,-22.000 6.000-18</inkml:trace>
</inkml:ink>
</file>

<file path=ppt/ink/ink8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09:08"/>
    </inkml:context>
    <inkml:brush xml:id="br0">
      <inkml:brushProperty name="width" value="0.0338669903576374" units="cm"/>
      <inkml:brushProperty name="height" value="0.0338669903576374" units="cm"/>
      <inkml:brushProperty name="color" value="#f2395b"/>
      <inkml:brushProperty name="ignorePressure" value="0"/>
    </inkml:brush>
  </inkml:definitions>
  <inkml:trace contextRef="#ctx0" brushRef="#br0">37050.000 19200.000 649,'-46.000'3.000'5,"10.000"6.000"8,10.000 7.000 9,9.000 6.000 9,4.000 7.000 3,1.000 10.000 0,-1.000 10.000-2,1.000 9.000-1,-1.000 9.000-2,1.000 9.000 0,-1.000 10.000-2,1.000 10.000-2,-1.000 5.000-4,1.000 4.000-8,-1.000 3.000-8,1.000 3.000-9,1.000-2.000-3,3.000-6.000 1,3.000-6.000 1,4.000-6.000 1,1.000-10.000-5,0.000-12.000-11,0.000-13.000-12,0.000-12.000-11</inkml:trace>
</inkml:ink>
</file>

<file path=ppt/ink/ink8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09:09"/>
    </inkml:context>
    <inkml:brush xml:id="br0">
      <inkml:brushProperty name="width" value="0.0426007583737373" units="cm"/>
      <inkml:brushProperty name="height" value="0.0426007583737373" units="cm"/>
      <inkml:brushProperty name="color" value="#f2395b"/>
      <inkml:brushProperty name="ignorePressure" value="0"/>
    </inkml:brush>
  </inkml:definitions>
  <inkml:trace contextRef="#ctx0" brushRef="#br0">39350.000 18150.000 516,'-44.000'6.000'63,"13.000"13.000"-4,12.000 12.000-5,13.000 13.000-4,9.000 12.000-6,6.000 13.000-7,7.000 12.000-7,6.000 13.000-6,3.000 13.000-5,0.000 17.000-2,0.000 15.000-2,0.000 16.000-1,-4.000 15.000-3,-5.000 16.000 0,-7.000 15.000-1,-5.000 17.000-1,-8.000 5.000-2,-5.000-3.000-2,-7.000-3.000-2,-5.000-2.000-2,-6.000-3.000-2,-3.000 1.000-5,-3.000-1.000-3,-2.000 1.000-3,-6.000-1.000-3,-6.000 1.000 1,-6.000-1.000-1,-6.000 1.000 0,-1.000-12.000-6,7.000-21.000-14,6.000-22.000-12,7.000-22.000-13,5.000-24.000-2,7.000-24.000 11,6.000-26.000 11,7.000-24.000 10,2.000-15.000 5,1.000-3.000 0,-1.000-3.000 0,1.000-2.000 0</inkml:trace>
</inkml:ink>
</file>

<file path=ppt/ink/ink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5:41:41"/>
    </inkml:context>
    <inkml:brush xml:id="br0">
      <inkml:brushProperty name="width" value="0.0429851897060871" units="cm"/>
      <inkml:brushProperty name="height" value="0.0429851897060871" units="cm"/>
      <inkml:brushProperty name="color" value="#000000"/>
      <inkml:brushProperty name="ignorePressure" value="0"/>
    </inkml:brush>
  </inkml:definitions>
  <inkml:trace contextRef="#ctx0" brushRef="#br0">39650.000 10750.000 511,'-19.000'-46.000'16,"13.000"10.000"-6,12.000 10.000-7,13.000 9.000-7,9.000 4.000-1,6.000 1.000 6,7.000-1.000 5,6.000 1.000 6,10.000-1.000 4,17.000 1.000 4,15.000-1.000 3,16.000 1.000 4,4.000 2.000-2,-6.000 7.000-6,-6.000 6.000-7,-6.000 7.000-6,-12.000 10.000-5,-15.000 16.000-2,-15.000 15.000-2,-16.000 17.000-3,-19.000 16.000-2,-22.000 19.000-3,-22.000 19.000-2,-21.000 19.000-3,-18.000 10.000-1,-12.000 4.000-1,-13.000 3.000-1,-12.000 3.000-1,-5.000-4.000 0,3.000-8.000 0,3.000-10.000 0,4.000-9.000 1,2.000-15.000 3,4.000-18.000 7,3.000-19.000 6,3.000-18.000 8,7.000-14.000 3,14.000-5.000 2,11.000-7.000 2,14.000-5.000 1,11.000-3.000 5,14.000 4.000 9,11.000 3.000 9,14.000 3.000 9,7.000 4.000 1,3.000 7.000-5,3.000 6.000-5,4.000 7.000-6,-3.000 8.000-5,-5.000 14.000-2,-7.000 11.000-2,-5.000 14.000-4,-4.000 8.000-1,0.000 7.000-1,0.000 6.000-1,0.000 7.000 0,-2.000-1.000 0,-3.000-6.000-1,-3.000-6.000 0,-2.000-6.000 0,-1.000-12.000-3,3.000-15.000-5,3.000-15.000-7,4.000-16.000-4,4.000-41.000-13,6.000-66.000-21,7.000-65.000-21,6.000-65.000-19,9.000-34.000-5,13.000 1.000 13,12.000-1.000 12,13.000 1.000 13,6.000 12.000 10,0.000 25.000 7,0.000 25.000 7,0.000 25.000 8,-2.000 18.000 4,-3.000 14.000 3,-3.000 11.000 2,-2.000 14.000 2,0.000 7.000 5,7.000 3.000 5,6.000 3.000 6,7.000 4.000 6,0.000 7.000 2,-2.000 13.000-1,-3.000 12.000-2,-3.000 13.000 0,-6.000 9.000 1,-5.000 6.000 5,-7.000 7.000 6,-5.000 6.000 6,-6.000 7.000-1,-3.000 10.000-4,-3.000 10.000-4,-2.000 9.000-6,-6.000 7.000-2,-6.000 7.000 0,-6.000 6.000 0,-6.000 7.000 1,-6.000 7.000-2,-2.000 9.000-1,-3.000 10.000-2,-3.000 10.000-2,-4.000 8.000 0,-3.000 10.000-1,-3.000 10.000-1,-2.000 9.000 1,-5.000 2.000-2,-2.000-2.000-1,-3.000-3.000-1,-3.000-3.000-1,-2.000-10.000-1,0.000-16.000 0,0.000-15.000 1,0.000-15.000-1,-2.000-15.000-3,-3.000-12.000-7,-3.000-13.000-8,-2.000-12.000-6,-5.000-13.000-7,-2.000-12.000-3,-3.000-13.000-4,-3.000-12.000-5,-4.000-19.000-3,-3.000-25.000-4,-3.000-25.000-3,-2.000-25.000-4,2.000-13.000 2,9.000 1.000 9,10.000-1.000 7,10.000 1.000 10,4.000 4.000 5,0.000 9.000 4,0.000 10.000 5,0.000 10.000 4</inkml:trace>
</inkml:ink>
</file>

<file path=ppt/ink/ink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7:42"/>
    </inkml:context>
    <inkml:brush xml:id="br0">
      <inkml:brushProperty name="width" value="0.0441671051084995" units="cm"/>
      <inkml:brushProperty name="height" value="0.0441671051084995" units="cm"/>
      <inkml:brushProperty name="color" value="#f2395b"/>
      <inkml:brushProperty name="ignorePressure" value="0"/>
    </inkml:brush>
  </inkml:definitions>
  <inkml:trace contextRef="#ctx0" brushRef="#br0">31750.000 12750.000 498,'73.000'-4.000'39,"-3.000"-5.000"-5,-3.000-7.000-8,-2.000-5.000-6,-3.000-4.000-6,1.000 0.000-3,-1.000 0.000-3,1.000 0.000-4,1.000-2.000-3,3.000-3.000 0,3.000-3.000-1,4.000-2.000-1,1.000-3.000-1,0.000 1.000 1,0.000-1.000 0,0.000 1.000 1,1.000 1.000-1,4.000 3.000 1,3.000 3.000-1,3.000 4.000 1,1.000 1.000 0,1.000 0.000 1,-1.000 0.000 2,1.000 0.000 1,-3.000-2.000 0,-2.000-3.000-1,-3.000-3.000 0,-3.000-2.000-1,-1.000-3.000 1,4.000 1.000-1,3.000-1.000 1,3.000 1.000 1,-1.000 1.000-1,-2.000 3.000 1,-3.000 3.000-1,-3.000 4.000 0,-2.000 2.000 0,0.000 4.000-2,0.000 3.000-1,0.000 3.000-2,0.000 3.000 0,0.000 3.000 1,0.000 3.000 0,0.000 4.000 1,-2.000 1.000 0,-3.000 0.000 0,-3.000 0.000 0,-2.000 0.000 1,-3.000-2.000 0,1.000-3.000 0,-1.000-3.000 1,1.000-2.000-1,-1.000-6.000 1,1.000-6.000-1,-1.000-6.000 0,1.000-6.000 0,-1.000-4.000-1,1.000 1.000 1,-1.000-1.000-1,1.000 1.000-1,-4.000-3.000 1,-6.000-2.000 0,-6.000-3.000 1,-6.000-3.000-1,-6.000-4.000 1,-2.000-3.000-2,-3.000-3.000 1,-3.000-2.000-1,-6.000-1.000 0,-5.000 3.000-1,-7.000 3.000 2,-5.000 4.000-1,-8.000-1.000 0,-5.000-3.000 0,-7.000-3.000 0,-5.000-2.000 0,-4.000 0.000 0,0.000 7.000 0,0.000 6.000 0,0.000 7.000 1,0.000 2.000-1,0.000 1.000 1,0.000-1.000 0,0.000 1.000 1,0.000 2.000 1,0.000 7.000 0,0.000 6.000 2,0.000 7.000 1,1.000 0.000 2,4.000-2.000 2,3.000-3.000 3,3.000-3.000 3,1.000-2.000-1,1.000 0.000-2,-1.000 0.000-3,1.000 0.000-2,5.000-2.000-3,14.000-3.000-1,11.000-3.000-1,14.000-2.000-1,7.000-1.000-1,3.000 3.000-1,3.000 3.000 0,4.000 4.000-1,-1.000 4.000 1,-3.000 6.000 1,-3.000 7.000 1,-2.000 6.000 1,-1.000 3.000 0,3.000 0.000 2,3.000 0.000 0,4.000 0.000 0,2.000 0.000 2,4.000 0.000-1,3.000 0.000 1,3.000 0.000 0,-1.000 0.000-1,-2.000 0.000 1,-3.000 0.000 0,-3.000 0.000-1,-2.000 0.000 0,0.000 0.000 0,0.000 0.000-1,0.000 0.000 1,1.000 0.000-1,4.000 0.000 1,3.000 0.000 0,3.000 0.000 0,1.000 0.000-1,1.000 0.000 1,-1.000 0.000-1,1.000 0.000 0,-3.000 0.000 0,-2.000 0.000 0,-3.000 0.000 0,-3.000 0.000 0,-1.000 1.000 0,4.000 4.000-2,3.000 3.000 0,3.000 3.000-2,-2.000-1.000-1,-6.000-2.000 0,-6.000-3.000-1,-6.000-3.000 1,-4.000-2.000-1,1.000 0.000 0,-1.000 0.000 1,1.000 0.000 0,-1.000 1.000 1,1.000 4.000 0,-1.000 3.000 2,1.000 3.000 0,-3.000 7.000 2,-2.000 14.000 0,-3.000 11.000 2,-3.000 14.000 1,-4.000 3.000 0,-3.000-2.000 0,-3.000-3.000-1,-2.000-3.000-1,-3.000-4.000 0,1.000-3.000 0,-1.000-3.000-1,1.000-2.000-1,-3.000-3.000 0,-2.000 1.000-1,-3.000-1.000-1,-3.000 1.000 0,-2.000-1.000-1,0.000 1.000 0,0.000-1.000-1,0.000 1.000-1,-4.000-3.000-14,-5.000-2.000-25,-7.000-3.000-28,-5.000-3.000-25</inkml:trace>
</inkml:ink>
</file>

<file path=ppt/ink/ink9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09:09"/>
    </inkml:context>
    <inkml:brush xml:id="br0">
      <inkml:brushProperty name="width" value="0.0346514508128166" units="cm"/>
      <inkml:brushProperty name="height" value="0.0346514508128166" units="cm"/>
      <inkml:brushProperty name="color" value="#f2395b"/>
      <inkml:brushProperty name="ignorePressure" value="0"/>
    </inkml:brush>
  </inkml:definitions>
  <inkml:trace contextRef="#ctx0" brushRef="#br0">39400.000 18000.000 634,'-49.000'-127.000'87,"4.000"47.000"-13,3.000 47.000-14,3.000 48.000-14,-1.000 28.000-10,-2.000 14.000-8,-3.000 11.000-8,-3.000 14.000-8,-10.000 14.000-9,-16.000 20.000-10,-15.000 18.000-10,-15.000 20.000-10,-1.000-1.000-6,16.000-19.000-3,15.000-18.000-4,17.000-19.000-4</inkml:trace>
</inkml:ink>
</file>

<file path=ppt/ink/ink9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09:09"/>
    </inkml:context>
    <inkml:brush xml:id="br0">
      <inkml:brushProperty name="width" value="0.0359864272177219" units="cm"/>
      <inkml:brushProperty name="height" value="0.0359864272177219" units="cm"/>
      <inkml:brushProperty name="color" value="#f2395b"/>
      <inkml:brushProperty name="ignorePressure" value="0"/>
    </inkml:brush>
  </inkml:definitions>
  <inkml:trace contextRef="#ctx0" brushRef="#br0">39950.000 17700.000 611,'29.000'26.000'104,"10.000"4.000"-19,10.000 3.000-20,9.000 3.000-20,7.000 3.000-14,7.000 3.000-9,6.000 3.000-10,7.000 4.000-8,0.000 4.000-4,-2.000 6.000 4,-3.000 7.000 2,-3.000 6.000 5,-6.000-2.000-15,-5.000-9.000-31,-7.000-10.000-31,-5.000-8.000-30</inkml:trace>
</inkml:ink>
</file>

<file path=ppt/ink/ink9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09:09"/>
    </inkml:context>
    <inkml:brush xml:id="br0">
      <inkml:brushProperty name="width" value="0.0443577356636524" units="cm"/>
      <inkml:brushProperty name="height" value="0.0443577356636524" units="cm"/>
      <inkml:brushProperty name="color" value="#f2395b"/>
      <inkml:brushProperty name="ignorePressure" value="0"/>
    </inkml:brush>
  </inkml:definitions>
  <inkml:trace contextRef="#ctx0" brushRef="#br0">42000.000 20000.000 495,'-18.000'-68.000'9,"17.000"17.000"16,15.000 15.000 18,16.000 16.000 16,15.000 7.000 4,16.000 1.000-9,15.000-1.000-11,17.000 1.000-9,11.000-1.000-6,10.000 1.000-2,10.000-1.000-4,9.000 1.000-3,12.000-1.000-1,16.000 1.000-2,15.000-1.000-2,17.000 1.000-1,13.000 1.000-2,13.000 3.000-5,12.000 3.000-4,13.000 4.000-5,7.000 1.000-3,4.000 0.000-4,3.000 0.000-3,3.000 0.000-4,-13.000 3.000-1,-28.000 6.000-3,-28.000 7.000 0,-27.000 6.000-2,-12.000 3.000-3,6.000 0.000-4,7.000 0.000-5,6.000 0.000-5,-10.000-2.000-2,-24.000-3.000 1,-26.000-3.000 0,-24.000-2.000 1,-20.000-5.000 2,-11.000-2.000 4,-14.000-3.000 4,-11.000-3.000 5</inkml:trace>
</inkml:ink>
</file>

<file path=ppt/ink/ink9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09:10"/>
    </inkml:context>
    <inkml:brush xml:id="br0">
      <inkml:brushProperty name="width" value="0.0536951050162315" units="cm"/>
      <inkml:brushProperty name="height" value="0.0536951050162315" units="cm"/>
      <inkml:brushProperty name="color" value="#f2395b"/>
      <inkml:brushProperty name="ignorePressure" value="0"/>
    </inkml:brush>
  </inkml:definitions>
  <inkml:trace contextRef="#ctx0" brushRef="#br0">46950.000 18500.000 409,'7.000'-44.000'61,"17.000"13.000"-2,15.000 12.000-2,16.000 13.000-1,10.000 9.000-6,7.000 6.000-8,6.000 7.000-8,7.000 6.000-9,4.000 4.000-4,3.000 4.000-2,3.000 3.000 0,4.000 3.000-1,-1.000 3.000-1,-3.000 3.000-2,-3.000 3.000-2,-2.000 4.000-3,-1.000 1.000-1,3.000 0.000-1,3.000 0.000-3,4.000 0.000-1,-1.000 1.000-2,-3.000 4.000 1,-3.000 3.000-1,-2.000 3.000 1,-8.000-2.000-2,-8.000-6.000 0,-10.000-6.000-1,-9.000-6.000-1,-9.000-4.000-1,-5.000 1.000 0,-7.000-1.000 1,-5.000 1.000 0,-11.000-1.000 1,-11.000 1.000 3,-14.000-1.000 2,-11.000 1.000 3,-17.000 4.000 1,-18.000 9.000-2,-19.000 10.000-1,-18.000 10.000-2,-17.000 5.000-3,-11.000 4.000-4,-14.000 3.000-6,-11.000 3.000-5,-17.000 6.000-7,-18.000 9.000-7,-19.000 10.000-7,-18.000 10.000-7,7.000-6.000-10,34.000-18.000-10,35.000-19.000-11,35.000-18.000-11</inkml:trace>
</inkml:ink>
</file>

<file path=ppt/ink/ink9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09:17"/>
    </inkml:context>
    <inkml:brush xml:id="br0">
      <inkml:brushProperty name="width" value="0.0449193976819515" units="cm"/>
      <inkml:brushProperty name="height" value="0.0449193976819515" units="cm"/>
      <inkml:brushProperty name="color" value="#f2395b"/>
      <inkml:brushProperty name="ignorePressure" value="0"/>
    </inkml:brush>
  </inkml:definitions>
  <inkml:trace contextRef="#ctx0" brushRef="#br0">69750.000 19900.000 489,'-91.000'45.000'0,"19.000"-9.000"1,19.000-10.000 1,19.000-8.000 2,9.000-8.000 1,0.000-2.000 1,0.000-3.000 2,0.000-3.000 0,0.000-2.000 2,0.000 0.000 4,0.000 0.000 2,0.000 0.000 3,6.000-2.000 8,13.000-3.000 9,12.000-3.000 11,13.000-2.000 10,12.000-8.000-1,13.000-8.000-12,12.000-10.000-13,13.000-9.000-12,6.000-4.000-8,0.000 4.000-3,0.000 3.000-2,0.000 3.000-3,0.000-1.000-1,0.000-2.000 3,0.000-3.000 1,0.000-3.000 3,0.000-1.000-1,0.000 4.000 0,0.000 3.000-2,0.000 3.000-1,-2.000 1.000-1,-3.000 1.000 0,-3.000-1.000 0,-2.000 1.000 0,-3.000 1.000 0,1.000 3.000-2,-1.000 3.000-2,1.000 4.000-1,-1.000 1.000 0,1.000 0.000 0,-1.000 0.000-1,1.000 0.000 1,-3.000 1.000 0,-2.000 4.000 0,-3.000 3.000 1,-3.000 3.000 0,1.000-1.000 0,6.000-2.000 0,7.000-3.000 1,6.000-3.000-1,3.000-6.000 1,0.000-5.000-1,0.000-7.000 1,0.000-5.000 0,0.000-3.000 0,0.000 4.000 0,0.000 3.000 0,0.000 3.000 1,1.000 1.000-1,4.000 1.000-2,3.000-1.000 0,3.000 1.000-1,-2.000 2.000-1,-6.000 7.000 1,-6.000 6.000 1,-6.000 7.000 0,-6.000 0.000 1,-2.000-2.000-1,-3.000-3.000 1,-3.000-3.000 0,-2.000-1.000 0,0.000 4.000 0,0.000 3.000 0,0.000 3.000 1,0.000 1.000-1,0.000 1.000 0,0.000-1.000 0,0.000 1.000 0,0.000-3.000 0,0.000-2.000 0,0.000-3.000 0,0.000-3.000 0,1.000-2.000 0,4.000 0.000 0,3.000 0.000 0,3.000 0.000 0,-1.000 0.000-1,-2.000 0.000 1,-3.000 0.000 0,-3.000 0.000-1,-1.000 0.000 1,4.000 0.000-1,3.000 0.000 0,3.000 0.000 0,-1.000 0.000 0,-2.000 0.000 0,-3.000 0.000 0,-3.000 0.000 0,-2.000-2.000 0,0.000-3.000 0,0.000-3.000 0,0.000-2.000 0,3.000-1.000 0,6.000 3.000 0,7.000 3.000-1,6.000 4.000 1,3.000-3.000 0,0.000-5.000 0,0.000-7.000 1,0.000-5.000-1,3.000-6.000 1,6.000-3.000 0,7.000-3.000-1,6.000-2.000 1,1.000-3.000 0,-3.000 1.000 0,-3.000-1.000 1,-2.000 1.000-1,-3.000 1.000 0,1.000 3.000 0,-1.000 3.000 0,1.000 4.000 0,-3.000 2.000 0,-2.000 4.000 0,-3.000 3.000 0,-3.000 3.000 0,-1.000 1.000 0,4.000 1.000-1,3.000-1.000 0,3.000 1.000-1,-2.000 1.000 0,-6.000 3.000 1,-6.000 3.000 0,-6.000 4.000 0,-2.000-1.000 0,3.000-3.000 0,3.000-3.000 0,4.000-2.000 0,-1.000-3.000 1,-3.000 1.000 0,-3.000-1.000 0,-2.000 1.000 0,0.000 1.000 1,7.000 3.000-1,6.000 3.000 1,7.000 4.000 0,0.000-1.000 0,-2.000-3.000 0,-3.000-3.000 0,-3.000-2.000-1,-2.000-3.000 0,0.000 1.000 1,0.000-1.000-1,0.000 1.000 1,-2.000-1.000-1,-3.000 1.000-1,-3.000-1.000 1,-2.000 1.000-2,-3.000 1.000 1,1.000 3.000-1,-1.000 3.000-1,1.000 4.000 0,-1.000-1.000 0,1.000-3.000 1,-1.000-3.000 0,1.000-2.000 1,1.000-3.000 0,3.000 1.000 0,3.000-1.000 1,4.000 1.000-1,2.000-3.000 1,4.000-2.000 0,3.000-3.000-1,3.000-3.000 1,3.000-2.000 1,3.000 0.000 0,3.000 0.000 1,4.000 0.000 1,-1.000 1.000 1,-3.000 4.000-1,-3.000 3.000 1,-2.000 3.000 0,-3.000 1.000-1,1.000 1.000 0,-1.000-1.000 0,1.000 1.000-1,-3.000-3.000 0,-2.000-2.000 0,-3.000-3.000-2,-3.000-3.000 1,-2.000 1.000-1,0.000 6.000 0,0.000 7.000 0,0.000 6.000 1,-2.000 3.000 0,-3.000 0.000-2,-3.000 0.000-1,-2.000 0.000 0,-3.000-2.000-1,1.000-3.000 1,-1.000-3.000 0,1.000-2.000 1,-1.000-1.000 0,1.000 3.000 1,-1.000 3.000 0,1.000 4.000 0,2.000-1.000 0,7.000-3.000 0,6.000-3.000 1,7.000-2.000 0,4.000-5.000 0,3.000-2.000-1,3.000-3.000-2,4.000-3.000 0,1.000-1.000 0,0.000 4.000-2,0.000 3.000 0,0.000 3.000-2,0.000 1.000 1,0.000 1.000 1,0.000-1.000 1,0.000 1.000 0,0.000-1.000 1,0.000 1.000 0,0.000-1.000 1,0.000 1.000 0,3.000-3.000 0,6.000-2.000 0,7.000-3.000-1,6.000-3.000 0,1.000-2.000 0,-3.000 0.000 2,-3.000 0.000 0,-2.000 0.000 1,-3.000 0.000 1,1.000 0.000 0,-1.000 0.000 0,1.000 0.000-1,-1.000 0.000 1,1.000 0.000 0,-1.000 0.000-1,1.000 0.000-1,-4.000 0.000 1,-6.000 0.000-1,-6.000 0.000 0,-6.000 0.000 1,-4.000 1.000-1,1.000 4.000 0,-1.000 3.000 0,1.000 3.000 0,-3.000 1.000 0,-2.000 1.000 0,-3.000-1.000 0,-3.000 1.000 1,-1.000-3.000-1,4.000-2.000 1,3.000-3.000 0,3.000-3.000 1,3.000-2.000-1,3.000 0.000 1,3.000 0.000-1,4.000 0.000 0,-3.000 1.000 0,-5.000 4.000 0,-7.000 3.000 0,-5.000 3.000 0,-4.000 1.000 0,0.000 1.000-1,0.000-1.000-1,0.000 1.000 0,1.000-1.000 0,4.000 1.000-1,3.000-1.000 1,3.000 1.000 0,-2.000-1.000 1,-6.000 1.000-1,-6.000-1.000 0,-6.000 1.000 1,-2.000 1.000 0,3.000 3.000 0,3.000 3.000 0,4.000 4.000 0,-3.000 1.000 1,-5.000 0.000 0,-7.000 0.000 1,-5.000 0.000-1,-1.000 0.000 2,6.000 0.000-1,7.000 0.000 1,6.000 0.000-1,4.000-2.000 1,4.000-3.000 0,3.000-3.000-1,3.000-2.000-1,1.000-3.000 1,1.000 1.000-1,-1.000-1.000 0,1.000 1.000 0,-4.000-1.000 0,-6.000 1.000 1,-6.000-1.000-1,-6.000 1.000 0,-2.000-1.000 0,3.000 1.000-2,3.000-1.000 0,4.000 1.000-1,-1.000-1.000-2,-3.000 1.000 1,-3.000-1.000 0,-2.000 1.000-1,-3.000-1.000 1,1.000 1.000 0,-1.000-1.000 1,1.000 1.000 0,2.000-1.000 2,7.000 1.000 0,6.000-1.000 0,7.000 1.000 2,0.000 1.000-1,-2.000 3.000 1,-3.000 3.000 0,-3.000 4.000-1,-1.000 1.000 0,4.000 0.000-1,3.000 0.000-2,3.000 0.000-1,-1.000 0.000 0,-2.000 0.000-1,-3.000 0.000 1,-3.000 0.000 1,-2.000-2.000-1,0.000-3.000-1,0.000-3.000-1,0.000-2.000 0,-2.000-3.000-1,-3.000 1.000 1,-3.000-1.000 0,-2.000 1.000 0,0.000-3.000 0,7.000-2.000 2,6.000-3.000-1,7.000-3.000 1,2.000-2.000 1,1.000 0.000-1,-1.000 0.000 0,1.000 0.000 0,-4.000 0.000 1,-6.000 0.000-1,-6.000 0.000 2,-6.000 0.000 0,-4.000 3.000-1,1.000 6.000 1,-1.000 7.000-1,1.000 6.000 0,1.000 1.000-1,3.000-3.000 1,3.000-3.000-1,4.000-2.000 1,2.000-3.000-1,4.000 1.000 1,3.000-1.000 0,3.000 1.000 0,1.000 1.000 0,1.000 3.000 1,-1.000 3.000-1,1.000 4.000 0,-4.000-1.000 1,-6.000-3.000 0,-6.000-3.000-1,-6.000-2.000 1,-4.000-3.000 0,1.000 1.000-1,-1.000-1.000 0,1.000 1.000 0,-1.000-1.000 0,1.000 1.000-1,-1.000-1.000 1,1.000 1.000 0,-1.000-1.000 0,1.000 1.000 0,-1.000-1.000 0,1.000 1.000 0,1.000-1.000 0,3.000 1.000 1,3.000-1.000 1,4.000 1.000 1,1.000-1.000-1,0.000 1.000 0,0.000-1.000-2,0.000 1.000-1,0.000-1.000-1,0.000 1.000 1,0.000-1.000-1,0.000 1.000 0,1.000-1.000 1,4.000 1.000 0,3.000-1.000 1,3.000 1.000 0,1.000-3.000 1,1.000-2.000 0,-1.000-3.000 1,1.000-3.000 0,-3.000-1.000 0,-2.000 4.000 0,-3.000 3.000 0,-3.000 3.000-1,-6.000 1.000 1,-5.000 1.000-1,-7.000-1.000-1,-5.000 1.000 0,-4.000-1.000-2,0.000 1.000-1,0.000-1.000-3,0.000 1.000-2,0.000-1.000-1,0.000 1.000-2,0.000-1.000 0,0.000 1.000-1,-2.000 2.000-1,-3.000 7.000-1,-3.000 6.000 0,-2.000 7.000 0,-5.000 2.000-4,-2.000 1.000-7,-3.000-1.000-7,-3.000 1.000-7</inkml:trace>
</inkml:ink>
</file>

<file path=ppt/ink/ink9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09:38"/>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66950.000 16500.000 999,'0.000'-68.000'-3,"0.000"-33.000"-9,0.000-35.000-7,0.000-34.000-8,-2.000 4.000-3,-3.000 44.000 2,-3.000 44.000 2,-2.000 44.000 1</inkml:trace>
</inkml:ink>
</file>

<file path=ppt/ink/ink9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09:40"/>
    </inkml:context>
    <inkml:brush xml:id="br0">
      <inkml:brushProperty name="width" value="0.0514252968132496" units="cm"/>
      <inkml:brushProperty name="height" value="0.0514252968132496" units="cm"/>
      <inkml:brushProperty name="color" value="#00bff3"/>
      <inkml:brushProperty name="ignorePressure" value="0"/>
    </inkml:brush>
  </inkml:definitions>
  <inkml:trace contextRef="#ctx0" brushRef="#br0">35950.000 31900.000 427,'-104.000'0.000'-1,"-5.000"0.000"-4,-7.000 0.000-2,-5.000 0.000-3,8.000 0.000 1,26.000 0.000 6,24.000 0.000 4,26.000 0.000 7,12.000 0.000 2,0.000 0.000-1,0.000 0.000 1,0.000 0.000 0,7.000-2.000 5,17.000-3.000 11,15.000-3.000 10,16.000-2.000 11,12.000 0.000 1,9.000 7.000-9,10.000 6.000-9,10.000 7.000-9,5.000 2.000-5,4.000 1.000-2,3.000-1.000-2,3.000 1.000-3,4.000-1.000 0,7.000 1.000-1,6.000-1.000 0,7.000 1.000-1,4.000-3.000-1,3.000-2.000 1,3.000-3.000 0,4.000-3.000 1,-1.000-1.000-1,-3.000 4.000 0,-3.000 3.000-1,-2.000 3.000 0,-3.000-1.000-1,1.000-2.000-1,-1.000-3.000 0,1.000-3.000 0,1.000-6.000-2,3.000-5.000 0,3.000-7.000 0,4.000-5.000-2,5.000-9.000 1,10.000-9.000-2,10.000-10.000-1,9.000-8.000 0,6.000-4.000-1,3.000 3.000 1,3.000 3.000 0,4.000 4.000 0,-4.000 7.000 1,-9.000 13.000 1,-10.000 12.000 1,-8.000 13.000 2,-12.000 9.000 0,-12.000 6.000 2,-13.000 7.000 0,-12.000 6.000 1,-10.000 6.000 1,-6.000 6.000 1,-6.000 7.000 1,-6.000 6.000 0,-6.000 3.000 2,-2.000 0.000-1,-3.000 0.000 0,-3.000 0.000-1,-4.000-2.000 1,-3.000-3.000-2,-3.000-3.000 0,-2.000-2.000 0,5.000-8.000-1,16.000-8.000-2,15.000-10.000 0,17.000-9.000-2,17.000-13.000-2,23.000-16.000-1,22.000-15.000-3,22.000-15.000-3,13.000-14.000 1,7.000-8.000-1,6.000-10.000 2,7.000-9.000 1,2.000-1.000 0,1.000 10.000-2,-1.000 10.000 0,1.000 9.000-2,-3.000 9.000 1,-2.000 9.000 1,-3.000 10.000 1,-3.000 10.000 2,-9.000 7.000 1,-11.000 6.000 1,-14.000 7.000 0,-11.000 6.000 2,-9.000 7.000 0,-3.000 10.000 1,-3.000 10.000 0,-2.000 9.000 0,-6.000 2.000 0,-6.000-2.000 0,-6.000-3.000 0,-6.000-3.000 0,-6.000-1.000 1,-2.000 4.000-1,-3.000 3.000 1,-3.000 3.000 1,-2.000-1.000-1,0.000-2.000-1,0.000-3.000-2,0.000-3.000 0,0.000-4.000-1,0.000-3.000-1,0.000-3.000 0,0.000-2.000 0,-5.000-5.000-1,-9.000-2.000-2,-10.000-3.000-2,-8.000-3.000-2,-8.000-2.000-1,-2.000 0.000-1,-3.000 0.000-1,-3.000 0.000-1,-4.000 0.000-6,-3.000 0.000-10,-3.000 0.000-10,-2.000 0.000-11</inkml:trace>
</inkml:ink>
</file>

<file path=ppt/ink/ink9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09:41"/>
    </inkml:context>
    <inkml:brush xml:id="br0">
      <inkml:brushProperty name="width" value="0.0372778959572315" units="cm"/>
      <inkml:brushProperty name="height" value="0.0372778959572315" units="cm"/>
      <inkml:brushProperty name="color" value="#00bff3"/>
      <inkml:brushProperty name="ignorePressure" value="0"/>
    </inkml:brush>
  </inkml:definitions>
  <inkml:trace contextRef="#ctx0" brushRef="#br0">30800.000 31900.000 590,'-55.000'-2.000'19,"41.000"-3.000"12,40.000-3.000 12,42.000-2.000 10,25.000-6.000 2,14.000-6.000-8,11.000-6.000-9,14.000-6.000-9,2.000-2.000-5,-6.000 3.000-3,-6.000 3.000-3,-6.000 4.000-2,-2.000 2.000-5,3.000 4.000-7,3.000 3.000-6,4.000 3.000-6,-4.000 4.000-7,-9.000 7.000-4,-10.000 6.000-6,-8.000 7.000-5,-15.000 4.000-4,-19.000 3.000-3,-18.000 3.000-3,-19.000 4.000-2,-15.000 1.000-2,-8.000 0.000 1,-10.000 0.000 0,-9.000 0.000 0</inkml:trace>
</inkml:ink>
</file>

<file path=ppt/ink/ink9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09:41"/>
    </inkml:context>
    <inkml:brush xml:id="br0">
      <inkml:brushProperty name="width" value="0.0371479950845242" units="cm"/>
      <inkml:brushProperty name="height" value="0.0371479950845242" units="cm"/>
      <inkml:brushProperty name="color" value="#00bff3"/>
      <inkml:brushProperty name="ignorePressure" value="0"/>
    </inkml:brush>
  </inkml:definitions>
  <inkml:trace contextRef="#ctx0" brushRef="#br0">32350.000 31800.000 592,'-44.000'4.000'70,"13.000"10.000"-11,12.000 10.000-11,13.000 9.000-13,6.000 10.000-6,0.000 14.000-2,0.000 11.000-2,0.000 14.000-1,0.000 7.000-2,0.000 3.000-2,0.000 3.000-1,0.000 4.000-3,0.000 1.000-4,0.000 0.000-11,0.000 0.000-8,0.000 0.000-11,1.000-5.000-7,4.000-9.000-9,3.000-10.000-6,3.000-8.000-9,4.000-17.000-3,7.000-21.000-1,6.000-22.000-1,7.000-22.000-1</inkml:trace>
</inkml:ink>
</file>

<file path=ppt/ink/ink9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09:41"/>
    </inkml:context>
    <inkml:brush xml:id="br0">
      <inkml:brushProperty name="width" value="0.0384049192070961" units="cm"/>
      <inkml:brushProperty name="height" value="0.0384049192070961" units="cm"/>
      <inkml:brushProperty name="color" value="#00bff3"/>
      <inkml:brushProperty name="ignorePressure" value="0"/>
    </inkml:brush>
  </inkml:definitions>
  <inkml:trace contextRef="#ctx0" brushRef="#br0">33850.000 31300.000 572,'4.000'-36.000'33,"10.000"28.000"6,10.000 28.000 8,9.000 29.000 7,1.000 16.000 0,-6.000 7.000-7,-6.000 6.000-5,-6.000 7.000-6,-6.000 7.000-8,-2.000 9.000-6,-3.000 10.000-7,-3.000 10.000-7,-6.000 16.000-6,-5.000 26.000-3,-7.000 24.000-4,-5.000 26.000-3,-6.000 10.000-5,-3.000-3.000-4,-3.000-3.000-4,-2.000-2.000-4,0.000-15.000-3,7.000-25.000-4,6.000-25.000-3,7.000-25.000-3,0.000-21.000-1,-2.000-15.000 0,-3.000-15.000 0,-3.000-16.000 0</inkml:trace>
</inkml:ink>
</file>

<file path=ppt/ink/ink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7:50"/>
    </inkml:context>
    <inkml:brush xml:id="br0">
      <inkml:brushProperty name="width" value="0.0537471882998943" units="cm"/>
      <inkml:brushProperty name="height" value="0.0537471882998943" units="cm"/>
      <inkml:brushProperty name="color" value="#f2395b"/>
      <inkml:brushProperty name="ignorePressure" value="0"/>
    </inkml:brush>
  </inkml:definitions>
  <inkml:trace contextRef="#ctx0" brushRef="#br0">39400.000 10400.000 409,'-24.000'20.000'-4,"4.000"-9.000"9,3.000-10.000 10,3.000-8.000 11,6.000-8.000 1,9.000-2.000-5,10.000-3.000-5,10.000-3.000-6,7.000-2.000-3,6.000 0.000 0,7.000 0.000-2,6.000 0.000 0,1.000 1.000-1,-3.000 4.000-2,-3.000 3.000-2,-2.000 3.000-2,-3.000 1.000 0,1.000 1.000 0,-1.000-1.000 0,1.000 1.000 1,-1.000-1.000 1,1.000 1.000 0,-1.000-1.000 0,1.000 1.000 1,-1.000-1.000-1,1.000 1.000 1,-1.000-1.000 0,1.000 1.000 0,-1.000 1.000 0,1.000 3.000 0,-1.000 3.000 0,1.000 4.000 1,1.000 4.000 0,3.000 6.000 2,3.000 7.000 2,4.000 6.000 1,-3.000 1.000 1,-5.000-3.000 0,-7.000-3.000-1,-5.000-2.000-1,-3.000-3.000 0,4.000 1.000-2,3.000-1.000 0,3.000 1.000-1,4.000-3.000-1,7.000-2.000 0,6.000-3.000 1,7.000-3.000 0,-1.000-4.000 0,-6.000-3.000 0,-6.000-3.000 0,-6.000-2.000-1,-4.000-1.000 1,1.000 3.000 0,-1.000 3.000 0,1.000 4.000 0,-1.000 1.000 0,1.000 0.000 1,-1.000 0.000 0,1.000 0.000 0,-1.000 0.000 1,1.000 0.000 0,-1.000 0.000 0,1.000 0.000-1,1.000 4.000 1,3.000 10.000-2,3.000 10.000 0,4.000 9.000 0,-3.000 2.000-1,-5.000-2.000 0,-7.000-3.000 0,-5.000-3.000 1,-6.000-1.000 0,-3.000 4.000-1,-3.000 3.000 1,-2.000 3.000 0,-5.000 3.000 0,-2.000 3.000 0,-3.000 3.000 0,-3.000 4.000 0,-2.000 1.000-1,0.000 0.000 0,0.000 0.000-1,0.000 0.000-1,3.000-4.000-1,6.000-5.000-2,7.000-7.000-1,6.000-5.000-3,7.000-8.000 0,10.000-5.000 1,10.000-7.000-1,9.000-5.000 1,4.000-4.000 1,1.000 0.000 1,-1.000 0.000 1,1.000 0.000 1,-1.000-5.000 0,1.000-9.000 1,-1.000-10.000 0,1.000-8.000 1,2.000-8.000 0,7.000-2.000-1,6.000-3.000 1,7.000-3.000-1,2.000-2.000 0,1.000 0.000-1,-1.000 0.000 0,1.000 0.000 0,-1.000 1.000-1,1.000 4.000 0,-1.000 3.000 1,1.000 3.000 0,-1.000 3.000 1,1.000 3.000 0,-1.000 3.000 2,1.000 4.000 0,-3.000 1.000 2,-2.000 0.000 0,-3.000 0.000 2,-3.000 0.000 0,-4.000 0.000 1,-3.000 0.000-2,-3.000 0.000 0,-2.000 0.000-1,-5.000 0.000-1,-2.000 0.000-1,-3.000 0.000-1,-3.000 0.000-1,-4.000 0.000 0,-3.000 0.000 0,-3.000 0.000 0,-2.000 0.000 1,-3.000 0.000-1,1.000 0.000-1,-1.000 0.000 0,1.000 0.000-2,-1.000 0.000 1,1.000 0.000 0,-1.000 0.000 0,1.000 0.000 1,-1.000 1.000 1,1.000 4.000-1,-1.000 3.000 1,1.000 3.000-1,-1.000 1.000 1,1.000 1.000 1,-1.000-1.000 0,1.000 1.000 1,1.000-1.000 0,3.000 1.000 1,3.000-1.000 0,4.000 1.000 1,1.000-1.000-1,0.000 1.000 0,0.000-1.000-1,0.000 1.000-1,1.000 1.000 1,4.000 3.000 2,3.000 3.000 2,3.000 4.000 3,-2.000-1.000 0,-6.000-3.000 0,-6.000-3.000 0,-6.000-2.000 0,-4.000-3.000-1,1.000 1.000 0,-1.000-1.000-1,1.000 1.000 0,2.000-1.000-3,7.000 1.000-2,6.000-1.000-2,7.000 1.000-4,4.000-1.000-1,3.000 1.000 1,3.000-1.000-1,4.000 1.000 1,-1.000-1.000 2,-3.000 1.000 3,-3.000-1.000 4,-2.000 1.000 3,-3.000 1.000 1,1.000 3.000-2,-1.000 3.000-1,1.000 4.000-2,-3.000 1.000-1,-2.000 0.000 0,-3.000 0.000-2,-3.000 0.000 0,-2.000-2.000-2,0.000-3.000-1,0.000-3.000-1,0.000-2.000-2,-2.000-5.000-2,-3.000-2.000 0,-3.000-3.000-1,-2.000-3.000-2,-3.000-4.000 1,1.000-3.000-1,-1.000-3.000 1,1.000-2.000 0,-3.000-3.000 0,-2.000 1.000 2,-3.000-1.000 0,-3.000 1.000 1,2.000-4.000 1,10.000-6.000-1,10.000-6.000-1,9.000-6.000 0,2.000-2.000 0,-2.000 3.000 0,-3.000 3.000 0,-3.000 4.000 1,-2.000 4.000 1,0.000 6.000 1,0.000 7.000 3,0.000 6.000 1,-2.000 6.000 2,-3.000 6.000 1,-3.000 7.000 2,-2.000 6.000 1,-3.000 6.000 1,1.000 6.000 1,-1.000 7.000 2,1.000 6.000 0,2.000-1.000 1,7.000-5.000-3,6.000-7.000-1,7.000-5.000-2,-1.000-4.000-1,-6.000 0.000-2,-6.000 0.000 0,-6.000 0.000-1,-2.000-2.000-1,3.000-3.000 0,3.000-3.000 0,4.000-2.000 1,1.000-5.000-1,0.000-2.000 1,0.000-3.000 0,0.000-3.000 0,-2.000 1.000 0,-3.000 6.000-1,-3.000 7.000 1,-2.000 6.000-1,3.000-2.000 0,14.000-9.000-1,11.000-10.000 0,14.000-8.000-1,0.000-4.000 0,-8.000 3.000 0,-10.000 3.000 1,-9.000 4.000 0,-4.000 2.000 1,4.000 4.000-1,3.000 3.000 1,3.000 3.000-1,1.000 1.000 2,1.000 1.000 0,-1.000-1.000 2,1.000 1.000 1,1.000-1.000 1,3.000 1.000-1,3.000-1.000 1,4.000 1.000 0,4.000 1.000 0,6.000 3.000 0,7.000 3.000-1,6.000 4.000 0,3.000-3.000 1,0.000-5.000-2,0.000-7.000 1,0.000-5.000-1,-2.000-3.000 0,-3.000 4.000 1,-3.000 3.000-1,-2.000 3.000 0,0.000-2.000-1,7.000-6.000-3,6.000-6.000-2,7.000-6.000-4,-1.000-2.000-1,-6.000 3.000 0,-6.000 3.000-1,-6.000 4.000 1,-9.000 4.000 0,-8.000 6.000 2,-10.000 7.000 2,-9.000 6.000 1,-5.000 3.000 2,0.000 0.000 1,0.000 0.000 1,0.000 0.000 2,-2.000 1.000 0,-3.000 4.000 2,-3.000 3.000-1,-2.000 3.000 2,-3.000 1.000-1,1.000 1.000 1,-1.000-1.000-2,1.000 1.000 1,5.000-4.000-2,14.000-6.000 1,11.000-6.000-2,14.000-6.000 0,2.000-6.000 0,-6.000-2.000-3,-6.000-3.000 0,-6.000-3.000-2,-4.000-2.000 0,1.000 0.000 0,-1.000 0.000 1,1.000 0.000 0,-3.000 3.000 0,-2.000 6.000 1,-3.000 7.000-1,-3.000 6.000 1,2.000 3.000 0,10.000 0.000 2,10.000 0.000 3,9.000 0.000 0,-1.000 0.000 2,-8.000 0.000-1,-10.000 0.000-1,-9.000 0.000 0,-5.000 0.000-1,0.000 0.000 0,0.000 0.000 1,0.000 0.000-1,1.000 0.000 0,4.000 0.000 0,3.000 0.000 0,3.000 0.000-1,1.000 0.000 0,1.000 0.000 0,-1.000 0.000-1,1.000 0.000 1,-1.000 0.000 0,1.000 0.000-1,-1.000 0.000 1,1.000 0.000-1,-1.000 1.000-1,1.000 4.000 1,-1.000 3.000-1,1.000 3.000 0,-3.000 1.000 0,-2.000 1.000-1,-3.000-1.000 1,-3.000 1.000 0,-4.000 1.000 0,-3.000 3.000-1,-3.000 3.000 1,-2.000 4.000 0,-1.000 4.000-1,3.000 6.000-1,3.000 7.000-1,4.000 6.000-1,-3.000 4.000-1,-5.000 4.000 0,-7.000 3.000-1,-5.000 3.000-1,-6.000-2.000 1,-3.000-6.000 1,-3.000-6.000 1,-2.000-6.000 1,-3.000-2.000 1,1.000 3.000 0,-1.000 3.000 0,1.000 4.000 1,4.000 1.000 1,9.000 0.000-1,10.000 0.000 2,10.000 0.000 0,2.000-5.000-1,-3.000-9.000 1,-3.000-10.000-2,-2.000-8.000 0,-3.000-6.000-1,1.000 1.000 0,-1.000-1.000 0,1.000 1.000-1,-1.000-1.000-1,1.000 1.000 0,-1.000-1.000 0,1.000 1.000 0,1.000 4.000 0,3.000 9.000 1,3.000 10.000 2,4.000 10.000 1,-4.000 2.000 1,-9.000-3.000-1,-10.000-3.000 1,-8.000-2.000 0,-8.000 5.000 1,-2.000 16.000 2,-3.000 15.000 0,-3.000 17.000 3,-2.000 3.000-1,0.000-5.000 0,0.000-7.000-2,0.000-5.000 0,1.000-4.000-1,4.000 0.000 0,3.000 0.000-1,3.000 0.000 0,-1.000-4.000-1,-2.000-5.000 0,-3.000-7.000 0,-3.000-5.000 0,-2.000-4.000 0,0.000 0.000-1,0.000 0.000 0,0.000 0.000 0,0.000 0.000-1,0.000 0.000 1,0.000 0.000 0,0.000 0.000-1,0.000 3.000 1,0.000 6.000-1,0.000 7.000-1,0.000 6.000 0,1.000-2.000 0,4.000-9.000 0,3.000-10.000 2,3.000-8.000 0,1.000-6.000 0,1.000 1.000 1,-1.000-1.000 1,1.000 1.000 0,4.000 1.000 0,9.000 3.000 0,10.000 3.000 0,10.000 4.000 0,4.000-3.000-1,0.000-5.000-3,0.000-7.000-2,0.000-5.000-2,-5.000 2.000 0,-9.000 13.000 4,-10.000 12.000 3,-8.000 13.000 5,-9.000 2.000 0,-6.000-5.000 1,-6.000-7.000 0,-6.000-5.000-1,-6.000-4.000 0,-2.000 0.000 0,-3.000 0.000 0,-3.000 0.000 0,-2.000 0.000-1,0.000 0.000 0,0.000 0.000 0,0.000 0.000-1,1.000 1.000-1,4.000 4.000-1,3.000 3.000 0,3.000 3.000 0,7.000-1.000-3,14.000-2.000-3,11.000-3.000-4,14.000-3.000-3,2.000 1.000 0,-6.000 6.000 4,-6.000 7.000 3,-6.000 6.000 4,-6.000-1.000 2,-2.000-5.000-1,-3.000-7.000 1,-3.000-5.000-1,-7.000-1.000 0,-9.000 6.000 0,-10.000 7.000 1,-8.000 6.000 0,-4.000 1.000 1,3.000-3.000 0,3.000-3.000 0,4.000-2.000 0,2.000-3.000 0,4.000 1.000-1,3.000-1.000-1,3.000 1.000-1,1.000-1.000-1,1.000 1.000-1,-1.000-1.000-2,1.000 1.000-1,2.000-3.000-1,7.000-2.000 1,6.000-3.000-1,7.000-3.000 0,4.000-1.000 1,3.000 4.000 0,3.000 3.000 0,4.000 3.000 1,-12.000 1.000 2,-24.000 1.000 3,-26.000-1.000 3,-24.000 1.000 3,-12.000-4.000 1,4.000-6.000-1,3.000-6.000 0,3.000-6.000-2,1.000-2.000 0,1.000 3.000-1,-1.000 3.000 0,1.000 4.000 0,1.000-3.000-1,3.000-5.000-1,3.000-7.000-1,4.000-5.000 0,-4.000-6.000-2,-9.000-3.000-1,-10.000-3.000-1,-8.000-2.000-1,-1.000-5.000-1,9.000-2.000-2,10.000-3.000-1,10.000-3.000-1,2.000-4.000-1,-3.000-3.000-2,-3.000-3.000 0,-2.000-2.000-1,-3.000-3.000 0,1.000 1.000 2,-1.000-1.000 1,1.000 1.000 1,1.000-3.000 1,3.000-2.000 1,3.000-3.000 1,4.000-3.000 0,2.000 4.000 4,4.000 13.000 3,3.000 12.000 5,3.000 13.000 4,1.000 4.000 0,1.000-3.000-2,-1.000-3.000-2,1.000-2.000-3,-3.000-3.000-1,-2.000 1.000-1,-3.000-1.000 1,-3.000 1.000-1,-2.000 1.000 0,0.000 3.000 0,0.000 3.000 0,0.000 4.000 0,-2.000 1.000 0,-3.000 0.000 0,-3.000 0.000-1,-2.000 0.000 1,-5.000 0.000 0,-2.000 0.000-1,-3.000 0.000 0,-3.000 0.000 0,-2.000 1.000 0,0.000 4.000-1,0.000 3.000 0,0.000 3.000-1,-2.000-2.000-1,-3.000-6.000 1,-3.000-6.000-2,-2.000-6.000 1,-3.000-2.000-1,1.000 3.000 2,-1.000 3.000 0,1.000 4.000 0,1.000-1.000 1,3.000-3.000 2,3.000-3.000 1,4.000-2.000 0,4.000-1.000 2,6.000 3.000 2,7.000 3.000 0,6.000 4.000 2,4.000-1.000 0,4.000-3.000-2,3.000-3.000 0,3.000-2.000-2,-1.000 0.000 0,-2.000 7.000 0,-3.000 6.000 0,-3.000 7.000 1,-2.000-1.000-2,0.000-6.000-4,0.000-6.000-2,0.000-6.000-4,1.000-4.000-2,4.000 1.000 1,3.000-1.000 1,3.000 1.000 0,-1.000-3.000 1,-2.000-2.000 1,-3.000-3.000 1,-3.000-3.000 0,-1.000-6.000 2,4.000-5.000-1,3.000-7.000 1,3.000-5.000-1,3.000-6.000 1,3.000-3.000-1,3.000-3.000 2,4.000-2.000-1,1.000-5.000 0,0.000-2.000-2,0.000-3.000-1,0.000-3.000-3,1.000-2.000 0,4.000 0.000 1,3.000 0.000 0,3.000 0.000 1,-1.000 1.000 1,-2.000 4.000 3,-3.000 3.000 3,-3.000 3.000 2,-2.000 3.000 0,0.000 3.000 0,0.000 3.000-1,0.000 4.000 0,-2.000-1.000-2,-3.000-3.000 0,-3.000-3.000 0,-2.000-2.000 0,-1.000-3.000-1,3.000 1.000 1,3.000-1.000-1,4.000 1.000 0,1.000-1.000-1,0.000 1.000 1,0.000-1.000-1,0.000 1.000 1,1.000-1.000-1,4.000 1.000 1,3.000-1.000 0,3.000 1.000 1,-2.000 1.000 0,-6.000 3.000 0,-6.000 3.000 1,-6.000 4.000 1,-4.000-1.000-1,1.000-3.000 1,-1.000-3.000-1,1.000-2.000 0,1.000-1.000 1,3.000 3.000 0,3.000 3.000 1,4.000 4.000 1,2.000 10.000 1,4.000 19.000 1,3.000 19.000 2,3.000 19.000 2,1.000 7.000 0,1.000-3.000-2,-1.000-3.000-1,1.000-2.000-1,-1.000 2.000 0,1.000 9.000 0,-1.000 10.000 0,1.000 10.000 1,-1.000-1.000-1,1.000-9.000-1,-1.000-10.000 0,1.000-8.000 0,-1.000-4.000-2,1.000 3.000-1,-1.000 3.000-1,1.000 4.000-2,-3.000 1.000-2,-2.000 0.000-3,-3.000 0.000-3,-3.000 0.000-3,-2.000 0.000 1,0.000 0.000 3,0.000 0.000 5,0.000 0.000 3,0.000-2.000 2,0.000-3.000 0,0.000-3.000 0,0.000-2.000-1,1.000-1.000 0,4.000 3.000 2,3.000 3.000 1,3.000 4.000 1,-2.000-3.000 1,-6.000-5.000-2,-6.000-7.000 0,-6.000-5.000-1,-6.000-4.000-1,-2.000 0.000-2,-3.000 0.000-3,-3.000 0.000-1,-4.000-2.000-2,-3.000-3.000 1,-3.000-3.000 0,-2.000-2.000 1,0.000-3.000-1,7.000 1.000 1,6.000-1.000 1,7.000 1.000 0,0.000-3.000 1,-2.000-2.000-1,-3.000-3.000 0,-3.000-3.000-1,-1.000-1.000 1,4.000 4.000 0,3.000 3.000 1,3.000 3.000 0,1.000-1.000 0,1.000-2.000 1,-1.000-3.000 1,1.000-3.000 0,-3.000-2.000 1,-2.000 0.000-1,-3.000 0.000-1,-3.000 0.000 0,-1.000 0.000 0,4.000 0.000 0,3.000 0.000 0,3.000 0.000 1,1.000-2.000-1,1.000-3.000 1,-1.000-3.000 0,1.000-2.000 0,-1.000-3.000 0,1.000 1.000 1,-1.000-1.000 0,1.000 1.000 1,-1.000-1.000 1,1.000 1.000-1,-1.000-1.000 1,1.000 1.000 0,-1.000-4.000 0,1.000-6.000 1,-1.000-6.000-1,1.000-6.000-1,-1.000-4.000 0,1.000 1.000-4,-1.000-1.000-2,1.000 1.000-3,-1.000-1.000-1,1.000 1.000 0,-1.000-1.000 0,1.000 1.000 1,1.000 1.000 0,3.000 3.000 3,3.000 3.000 0,4.000 4.000 3,1.000 1.000 0,0.000 0.000 0,0.000 0.000 0,0.000 0.000 0,-2.000 0.000 0,-3.000 0.000 0,-3.000 0.000 0,-2.000 0.000 0,-3.000 1.000 1,1.000 4.000-1,-1.000 3.000 1,1.000 3.000 0,-1.000 3.000 0,1.000 3.000-1,-1.000 3.000 1,1.000 4.000 0,-1.000 1.000-1,1.000 0.000 1,-1.000 0.000-1,1.000 0.000 1,-7.000 0.000 0,-12.000 0.000-1,-13.000 0.000 0,-12.000 0.000 0,-4.000 0.000 0,7.000 0.000 1,6.000 0.000 1,7.000 0.000 0,2.000 1.000 1,1.000 4.000 0,-1.000 3.000 0,1.000 3.000 2,2.000 1.000-1,7.000 1.000 1,6.000-1.000 1,7.000 1.000 0,2.000-3.000 1,1.000-2.000-2,-1.000-3.000-1,1.000-3.000 0,-1.000-2.000-1,1.000 0.000 0,-1.000 0.000 0,1.000 0.000 1,-1.000 0.000 0,1.000 0.000 0,-1.000 0.000 0,1.000 0.000 1,-4.000 1.000 0,-6.000 4.000-1,-6.000 3.000-1,-6.000 3.000 0,-2.000 3.000-1,3.000 3.000 2,3.000 3.000 0,4.000 4.000 1,-1.000 2.000-1,-3.000 4.000-1,-3.000 3.000-3,-2.000 3.000-1,0.000-1.000 0,7.000-2.000-1,6.000-3.000 2,7.000-3.000 0,0.000-4.000 0,-2.000-3.000 0,-3.000-3.000 1,-3.000-2.000-1,-4.000-1.000 1,-3.000 3.000-1,-3.000 3.000-1,-2.000 4.000 0,-6.000-1.000-1,-6.000-3.000-2,-6.000-3.000-1,-6.000-2.000-1,-7.000-3.000-1,-6.000 1.000 0,-6.000-1.000 1,-6.000 1.000 1,-1.000-1.000 0,7.000 1.000 1,6.000-1.000 0,7.000 1.000 0,5.000-1.000 2,7.000 1.000 1,6.000-1.000 3,7.000 1.000 2,5.000-1.000 2,7.000 1.000-1,6.000-1.000 1,7.000 1.000-1,4.000 2.000 1,3.000 7.000 0,3.000 6.000 0,4.000 7.000-1,-1.000 2.000 1,-3.000 1.000-1,-3.000-1.000-1,-2.000 1.000-1,-5.000 1.000 0,-2.000 3.000 0,-3.000 3.000 0,-3.000 4.000 1,-1.000-1.000 0,4.000-3.000 1,3.000-3.000 1,3.000-2.000 0,4.000-1.000-1,7.000 3.000-3,6.000 3.000-3,7.000 4.000-3,4.000 1.000-2,3.000 0.000 0,3.000 0.000-2,4.000 0.000 1,1.000-2.000-1,0.000-3.000 3,0.000-3.000 1,0.000-2.000 1,0.000-3.000 3,0.000 1.000 2,0.000-1.000 3,0.000 1.000 3,-5.000-3.000 0,-9.000-2.000-1,-10.000-3.000-2,-8.000-3.000-1,-8.000-4.000 0,-2.000-3.000-2,-3.000-3.000 0,-3.000-2.000 0,-4.000-5.000-1,-3.000-2.000 0,-3.000-3.000 0,-2.000-3.000 0,-8.000-2.000-1,-8.000 0.000 0,-10.000 0.000 0,-9.000 0.000 1,-7.000 0.000-1,-3.000 0.000 0,-3.000 0.000 1,-2.000 0.000-1,0.000 0.000 0,7.000 0.000 2,6.000 0.000 0,7.000 0.000 1,2.000 0.000 1,1.000 0.000-1,-1.000 0.000 0,1.000 0.000 0,1.000 0.000-1,3.000 0.000 1,3.000 0.000-1,4.000 0.000 0,-1.000 0.000 0,-3.000 0.000-1,-3.000 0.000 1,-2.000 0.000 0,-5.000-4.000-2,-2.000-5.000 0,-3.000-7.000-1,-3.000-5.000-1,-1.000-4.000 0,4.000 0.000 0,3.000 0.000 1,3.000 0.000 0,1.000-2.000 1,1.000-3.000-1,-1.000-3.000 1,1.000-2.000-1,1.000 0.000 1,3.000 7.000 0,3.000 6.000 0,4.000 7.000 1,4.000 0.000 0,6.000-2.000-1,7.000-3.000 1,6.000-3.000 0,3.000-1.000 0,0.000 4.000 0,0.000 3.000 0,0.000 3.000 0,1.000-1.000 0,4.000-2.000-1,3.000-3.000 0,3.000-3.000 0,-1.000-6.000 0,-2.000-5.000-1,-3.000-7.000 1,-3.000-5.000 1,1.000-4.000-2,6.000 0.000-1,7.000 0.000-1,6.000 0.000-1,1.000 1.000-1,-3.000 4.000 2,-3.000 3.000 0,-2.000 3.000 2,-1.000 1.000 0,3.000 1.000 1,3.000-1.000 0,4.000 1.000 1,-1.000 2.000 0,-3.000 7.000 0,-3.000 6.000-1,-2.000 7.000 1,-5.000-1.000-1,-2.000-6.000 1,-3.000-6.000-1,-3.000-6.000 2,-4.000-4.000-1,-3.000 1.000 0,-3.000-1.000 0,-2.000 1.000 0,-6.000-1.000-1,-6.000 1.000 1,-6.000-1.000-1,-6.000 1.000 0,-1.000 2.000 1,7.000 7.000 1,6.000 6.000 0,7.000 7.000 0,2.000 2.000 1,1.000 1.000 0,-1.000-1.000-1,1.000 1.000 0,1.000-3.000 1,3.000-2.000-1,3.000-3.000 0,4.000-3.000 1,2.000-1.000-1,4.000 4.000-1,3.000 3.000 1,3.000 3.000-1,3.000 7.000-1,3.000 14.000-1,3.000 11.000 0,4.000 14.000-2,2.000 7.000 0,4.000 3.000 1,3.000 3.000 0,3.000 4.000 1,1.000 2.000 0,1.000 4.000 0,-1.000 3.000 0,1.000 3.000-1,-1.000-1.000 0,1.000-2.000 0,-1.000-3.000 1,1.000-3.000 0,-6.000-1.000 1,-8.000 4.000 1,-10.000 3.000 2,-9.000 3.000 0,-4.000-2.000 1,4.000-6.000 0,3.000-6.000-1,3.000-6.000-1,1.000-6.000-1,1.000-2.000 1,-1.000-3.000-1,1.000-3.000 0,-3.000-4.000-1,-2.000-3.000 1,-3.000-3.000 0,-3.000-2.000-1,-2.000-3.000 1,0.000 1.000-1,0.000-1.000 1,0.000 1.000 0,0.000-3.000 0,0.000-2.000-1,0.000-3.000 1,0.000-3.000 0,1.000-2.000 0,4.000 0.000 0,3.000 0.000 0,3.000 0.000 0,1.000 0.000 0,1.000 0.000 0,-1.000 0.000 0,1.000 0.000 0,-1.000 0.000 0,1.000 0.000 0,-1.000 0.000 0,1.000 0.000 0,-1.000-2.000 0,1.000-3.000 0,-1.000-3.000 0,1.000-2.000 0,-1.000-6.000-1,1.000-6.000 1,-1.000-6.000-1,1.000-6.000-1,1.000-6.000 1,3.000-2.000-2,3.000-3.000-1,4.000-3.000 0,1.000-6.000-1,0.000-5.000 0,0.000-7.000-1,0.000-5.000 0,1.000-9.000 1,4.000-9.000-1,3.000-10.000 2,3.000-8.000-1,3.000-6.000 1,3.000 1.000-1,3.000-1.000-2,4.000 1.000 0,5.000 2.000 1,10.000 7.000 0,10.000 6.000 3,9.000 7.000 0,4.000 4.000 2,1.000 3.000 0,-1.000 3.000 1,1.000 4.000 0,1.000 2.000 1,3.000 4.000 0,3.000 3.000 0,4.000 3.000 0,-3.000 6.000 1,-5.000 9.000 1,-7.000 10.000 0,-5.000 10.000 2,-11.000 10.000 0,-11.000 13.000 1,-14.000 12.000-1,-11.000 13.000 1,-11.000 12.000-3,-5.000 13.000-2,-7.000 12.000-5,-5.000 13.000-2,-1.000 1.000-2,6.000-9.000 1,7.000-10.000 1,6.000-8.000 2,3.000-6.000 0,0.000 1.000 1,0.000-1.000 1,0.000 1.000 1,-2.000-1.000 0,-3.000 1.000-1,-3.000-1.000 1,-2.000 1.000-1,-3.000-1.000 0,1.000 1.000 1,-1.000-1.000-1,1.000 1.000 1,1.000-1.000 1,3.000 1.000 0,3.000-1.000 2,4.000 1.000 1,1.000 1.000 1,0.000 3.000 0,0.000 3.000 1,0.000 4.000 1,3.000-1.000 0,6.000-3.000-1,7.000-3.000-2,6.000-2.000 0,3.000 0.000 0,0.000 7.000-2,0.000 6.000 1,0.000 7.000 0,1.000 0.000-1,4.000-2.000 1,3.000-3.000 0,3.000-3.000 0,4.000-4.000 1,7.000-3.000 0,6.000-3.000-1,7.000-2.000 0,2.000-1.000 1,1.000 3.000-1,-1.000 3.000 1,1.000 4.000-1,-1.000 2.000 1,1.000 4.000-1,-1.000 3.000 0,1.000 3.000 1,1.000-1.000-1,3.000-2.000 1,3.000-3.000 0,4.000-3.000 0,-1.000-4.000 0,-3.000-3.000-1,-3.000-3.000 0,-2.000-2.000-1,-5.000 0.000 0,-2.000 7.000 0,-3.000 6.000 0,-3.000 7.000 1,-1.000-1.000 0,4.000-6.000-1,3.000-6.000 1,3.000-6.000 0,-2.000-4.000 0,-6.000 1.000-1,-6.000-1.000-1,-6.000 1.000 0,-6.000 1.000 0,-2.000 3.000 2,-3.000 3.000 2,-3.000 4.000 1,-6.000-3.000 1,-5.000-5.000-1,-7.000-7.000 0,-5.000-5.000-2,-8.000-4.000 1,-5.000 0.000-1,-7.000 0.000 1,-5.000 0.000-1,-8.000 0.000 0,-5.000 0.000-1,-7.000 0.000-2,-5.000 0.000-1,-6.000-4.000-1,-3.000-5.000 0,-3.000-7.000 0,-2.000-5.000 0,-3.000-3.000 0,1.000 4.000 0,-1.000 3.000 1,1.000 3.000-1,-1.000-1.000 1,1.000-2.000-1,-1.000-3.000 0,1.000-3.000 0,1.000-2.000 0,3.000 0.000 0,3.000 0.000 1,4.000 0.000 0,-1.000 1.000 1,-3.000 4.000 1,-3.000 3.000-1,-2.000 3.000 1,-3.000 3.000 0,1.000 3.000 0,-1.000 3.000 1,1.000 4.000-1,2.000-3.000 0,7.000-5.000 1,6.000-7.000-1,7.000-5.000 1,0.000-6.000 0,-2.000-3.000 0,-3.000-3.000-1,-3.000-2.000 1,-1.000-6.000-1,4.000-6.000-1,3.000-6.000-1,3.000-6.000-1,3.000-6.000-1,3.000-2.000 1,3.000-3.000-1,4.000-3.000 0,2.000-4.000-1,4.000-3.000-1,3.000-3.000-1,3.000-2.000 0,4.000-3.000-2,7.000 1.000 1,6.000-1.000 0,7.000 1.000 1,2.000-1.000-1,1.000 1.000 1,-1.000-1.000 0,1.000 1.000 1,1.000-3.000 0,3.000-2.000 1,3.000-3.000 1,4.000-3.000 0,1.000-2.000 1,0.000 0.000 0,0.000 0.000 1,0.000 0.000 0,0.000 3.000 0,0.000 6.000 0,0.000 7.000 1,0.000 6.000 1,0.000 3.000-1,0.000 0.000 0,0.000 0.000-1,0.000 0.000 0,-4.000 1.000 1,-5.000 4.000 1,-7.000 3.000 2,-5.000 3.000 1,-8.000-1.000 0,-5.000-2.000 1,-7.000-3.000-1,-5.000-3.000 0,-3.000 2.000 0,4.000 10.000-1,3.000 10.000-1,3.000 9.000 0,1.000 4.000-1,1.000 1.000 0,-1.000-1.000-1,1.000 1.000 0,-1.000-1.000 0,1.000 1.000-1,-1.000-1.000 1,1.000 1.000 0,-3.000 1.000-1,-2.000 3.000 1,-3.000 3.000-1,-3.000 4.000 1,-2.000 1.000-1,0.000 0.000 0,0.000 0.000 1,0.000 0.000 0,1.000 0.000-1,4.000 0.000-1,3.000 0.000-1,3.000 0.000-1,-1.000 3.000 0,-2.000 6.000 0,-3.000 7.000 0,-3.000 6.000 0,-1.000 1.000 1,4.000-3.000 0,3.000-3.000 1,3.000-2.000 0,1.000-1.000 1,1.000 3.000 0,-1.000 3.000 0,1.000 4.000 0,1.000 1.000 1,3.000 0.000 1,3.000 0.000 0,4.000 0.000 1,1.000 0.000 0,0.000 0.000-1,0.000 0.000-2,0.000 0.000-1,1.000 1.000 1,4.000 4.000 0,3.000 3.000 1,3.000 3.000 1,-1.000-1.000 1,-2.000-2.000-1,-3.000-3.000 1,-3.000-3.000-1,-1.000-1.000 1,4.000 4.000-1,3.000 3.000-1,3.000 3.000 1,-1.000 3.000-1,-2.000 3.000 1,-3.000 3.000-1,-3.000 4.000 0,-2.000-1.000 0,0.000-3.000 0,0.000-3.000 0,0.000-2.000 0,0.000 0.000 0,0.000 7.000 0,0.000 6.000 1,0.000 7.000 1,0.000-1.000-1,0.000-6.000 0,0.000-6.000 0,0.000-6.000 0,0.000-4.000 0,0.000 1.000 1,0.000-1.000 0,0.000 1.000 1,-2.000-4.000 0,-3.000-6.000 0,-3.000-6.000 0,-2.000-6.000 0,-6.000-2.000 0,-6.000 3.000-1,-6.000 3.000-1,-6.000 4.000 0,-1.000 1.000 0,7.000 0.000 0,6.000 0.000-1,7.000 0.000 0,0.000 0.000 0,-2.000 0.000 0,-3.000 0.000-1,-3.000 0.000 0,-2.000-2.000 0,0.000-3.000-1,0.000-3.000 1,0.000-2.000 1,0.000-1.000-1,0.000 3.000 0,0.000 3.000 1,0.000 4.000 0,1.000-1.000 0,4.000-3.000 0,3.000-3.000 1,3.000-2.000-1,1.000-3.000 1,1.000 1.000-1,-1.000-1.000 1,1.000 1.000-1,-6.000 1.000 0,-8.000 3.000 0,-10.000 3.000 0,-9.000 4.000-1,-1.000-3.000 1,10.000-5.000-1,10.000-7.000 1,9.000-5.000-2,1.000-4.000 1,-6.000 0.000 1,-6.000 0.000-1,-6.000 0.000 0,-2.000 0.000 1,3.000 0.000-1,3.000 0.000 1,4.000 0.000-1,2.000-4.000 0,4.000-5.000 0,3.000-7.000-1,3.000-5.000 0,-1.000-4.000-1,-2.000 0.000 1,-3.000 0.000 0,-3.000 0.000-1,-1.000 0.000 2,4.000 0.000-2,3.000 0.000 1,3.000 0.000 0,1.000 0.000 0,1.000 0.000 0,-1.000 0.000 0,1.000 0.000 0,2.000-2.000 0,7.000-3.000 0,6.000-3.000 0,7.000-2.000 0,2.000-3.000 1,1.000 1.000-1,-1.000-1.000 0,1.000 1.000 1,1.000-4.000-1,3.000-6.000 1,3.000-6.000 0,4.000-6.000 0,7.000-6.000 0,13.000-2.000 0,12.000-3.000 0,13.000-3.000 0,7.000-7.000-1,4.000-9.000 1,3.000-10.000 0,3.000-8.000 0,4.000-9.000 0,7.000-6.000 0,6.000-6.000 2,7.000-6.000-1,2.000-4.000 1,1.000 1.000 0,-1.000-1.000 0,1.000 1.000 0,-1.000 4.000 1,1.000 9.000-1,-1.000 10.000-1,1.000 10.000 1,-6.000 7.000-1,-8.000 6.000 0,-10.000 7.000 1,-9.000 6.000-1,-9.000 7.000 0,-5.000 10.000-3,-7.000 10.000-2,-5.000 9.000-2,-6.000 2.000-2,-3.000-2.000-3,-3.000-3.000-3,-2.000-3.000-3,0.000-2.000-3,7.000 0.000-4,6.000 0.000-4,7.000 0.000-4,-1.000 3.000-1,-6.000 6.000 1,-6.000 7.000 1,-6.000 6.000 2</inkml:trace>
</inkml:ink>
</file>

<file path=ppt/ink/ink9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09:42"/>
    </inkml:context>
    <inkml:brush xml:id="br0">
      <inkml:brushProperty name="width" value="0.0343217961490154" units="cm"/>
      <inkml:brushProperty name="height" value="0.0343217961490154" units="cm"/>
      <inkml:brushProperty name="color" value="#00bff3"/>
      <inkml:brushProperty name="ignorePressure" value="0"/>
    </inkml:brush>
  </inkml:definitions>
  <inkml:trace contextRef="#ctx0" brushRef="#br0">34050.000 31000.000 640,'-29.000'-57.000'41,"-5.000"39.000"5,-7.000 36.000 8,-5.000 39.000 5,-6.000 22.000-2,-3.000 10.000-13,-3.000 10.000-12,-2.000 9.000-13,-3.000 4.000-11,1.000 1.000-10,-1.000-1.000-9,1.000 1.000-10,4.000-6.000-9,9.000-8.000-7,10.000-10.000-10,10.000-9.000-7</inkml:trace>
</inkml:ink>
</file>

<file path=ppt/ink/ink9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09:42"/>
    </inkml:context>
    <inkml:brush xml:id="br0">
      <inkml:brushProperty name="width" value="0.0368265956640244" units="cm"/>
      <inkml:brushProperty name="height" value="0.0368265956640244" units="cm"/>
      <inkml:brushProperty name="color" value="#00bff3"/>
      <inkml:brushProperty name="ignorePressure" value="0"/>
    </inkml:brush>
  </inkml:definitions>
  <inkml:trace contextRef="#ctx0" brushRef="#br0">34200.000 31050.000 597,'6.000'73.000'102,"13.000"-3.000"-19,12.000-3.000-20,13.000-2.000-18,7.000-1.000-12,4.000 3.000-6,3.000 3.000-4,3.000 4.000-6,-1.000 1.000-8,-2.000 0.000-11,-3.000 0.000-13,-3.000 0.000-11,-6.000-5.000-7,-5.000-9.000-2,-7.000-10.000-2,-5.000-8.000-2,-6.000-8.000-3,-3.000-2.000-4,-3.000-3.000-4,-2.000-3.000-4</inkml:trace>
</inkml:ink>
</file>

<file path=ppt/ink/ink9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09:43"/>
    </inkml:context>
    <inkml:brush xml:id="br0">
      <inkml:brushProperty name="width" value="0.0375690795481205" units="cm"/>
      <inkml:brushProperty name="height" value="0.0375690795481205" units="cm"/>
      <inkml:brushProperty name="color" value="#00bff3"/>
      <inkml:brushProperty name="ignorePressure" value="0"/>
    </inkml:brush>
  </inkml:definitions>
  <inkml:trace contextRef="#ctx0" brushRef="#br0">44050.000 31750.000 585,'-74.000'-88.000'53,"4.000"26.000"-9,3.000 24.000-8,3.000 26.000-9,3.000 15.000-5,3.000 6.000-2,3.000 7.000-1,4.000 6.000-2,1.000 4.000-1,0.000 4.000-1,0.000 3.000-2,0.000 3.000-2,1.000 1.000-1,4.000 1.000-1,3.000-1.000 0,3.000 1.000-2,3.000-1.000-1,3.000 1.000-1,3.000-1.000 0,4.000 1.000-1,7.000 2.000-1,13.000 7.000-1,12.000 6.000-1,13.000 7.000-1,10.000-1.000 0,10.000-6.000-2,10.000-6.000-2,9.000-6.000-1,4.000-4.000 1,1.000 1.000 1,-1.000-1.000 1,1.000 1.000 3,-4.000-1.000 0,-6.000 1.000 1,-6.000-1.000 1,-6.000 1.000 0,-7.000-1.000 0,-6.000 1.000 1,-6.000-1.000 1,-6.000 1.000 0,-4.000-1.000 1,1.000 1.000 0,-1.000-1.000 1,1.000 1.000 0,-4.000 1.000-1,-6.000 3.000 0,-6.000 3.000-2,-6.000 4.000-2,-10.000 2.000 1,-12.000 4.000-1,-13.000 3.000 0,-12.000 3.000 0,-12.000 3.000-1,-8.000 3.000-3,-10.000 3.000-3,-9.000 4.000-1,-4.000-3.000-4,4.000-5.000-4,3.000-7.000-4,3.000-5.000-3,7.000-11.000-2,14.000-11.000 1,11.000-14.000 0,14.000-11.000 0,11.000-12.000-1,14.000-9.000-5,11.000-10.000-3,14.000-8.000-5,8.000-8.000-2,7.000-2.000 0,6.000-3.000-1,7.000-3.000-1</inkml:trace>
</inkml:ink>
</file>

<file path=ppt/ink/ink9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09:44"/>
    </inkml:context>
    <inkml:brush xml:id="br0">
      <inkml:brushProperty name="width" value="0.0384804494678974" units="cm"/>
      <inkml:brushProperty name="height" value="0.0384804494678974" units="cm"/>
      <inkml:brushProperty name="color" value="#00bff3"/>
      <inkml:brushProperty name="ignorePressure" value="0"/>
    </inkml:brush>
  </inkml:definitions>
  <inkml:trace contextRef="#ctx0" brushRef="#br0">45050.000 32600.000 571,'-91.000'25.000'42,"19.000"0.000"-3,19.000 0.000-3,19.000 0.000-3,7.000-2.000-3,-3.000-3.000-3,-3.000-3.000-2,-2.000-2.000-3,-1.000-1.000-3,3.000 3.000 0,3.000 3.000-3,4.000 4.000-1,1.000 7.000-1,0.000 13.000 0,0.000 12.000 0,0.000 13.000-1,0.000 4.000-1,0.000-3.000-2,0.000-3.000-3,0.000-2.000-1,3.000-6.000-1,6.000-6.000-1,7.000-6.000-1,6.000-6.000 1,4.000-4.000-5,4.000 1.000-8,3.000-1.000-7,3.000 1.000-7,9.000-6.000-6,16.000-8.000-1,15.000-10.000-2,17.000-9.000-2,7.000-7.000-1,0.000-3.000 1,0.000-3.000 0,0.000-2.000 1,-5.000-3.000 1,-9.000 1.000 1,-10.000-1.000 0,-8.000 1.000 3,-8.000 1.000 1,-2.000 3.000 3,-3.000 3.000 4,-3.000 4.000 3</inkml:trace>
</inkml:ink>
</file>

<file path=ppt/ink/ink9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09:44"/>
    </inkml:context>
    <inkml:brush xml:id="br0">
      <inkml:brushProperty name="width" value="0.0347836799919605" units="cm"/>
      <inkml:brushProperty name="height" value="0.0347836799919605" units="cm"/>
      <inkml:brushProperty name="color" value="#00bff3"/>
      <inkml:brushProperty name="ignorePressure" value="0"/>
    </inkml:brush>
  </inkml:definitions>
  <inkml:trace contextRef="#ctx0" brushRef="#br0">45950.000 32850.000 632,'-47.000'-19.000'46,"6.000"13.000"-2,7.000 12.000-3,6.000 13.000-3,3.000 6.000-5,0.000 0.000-5,0.000 0.000-6,0.000 0.000-7,0.000 1.000-3,0.000 4.000-1,0.000 3.000-2,0.000 3.000-1,1.000 3.000 0,4.000 3.000 0,3.000 3.000 0,3.000 4.000 1,3.000 1.000-1,3.000 0.000-2,3.000 0.000-2,4.000 0.000-1,7.000-5.000-2,13.000-9.000 1,12.000-10.000 0,13.000-8.000 0,7.000-8.000-5,4.000-2.000-8,3.000-3.000-10,3.000-3.000-8,-1.000-6.000-7,-2.000-5.000-4,-3.000-7.000-5,-3.000-5.000-3,-6.000-3.000-1,-5.000 4.000 4,-7.000 3.000 6,-5.000 3.000 4,-6.000-1.000 5,-3.000-2.000 5,-3.000-3.000 6,-2.000-3.000 5</inkml:trace>
</inkml:ink>
</file>

<file path=ppt/ink/ink9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09:44"/>
    </inkml:context>
    <inkml:brush xml:id="br0">
      <inkml:brushProperty name="width" value="0.0317059084773064" units="cm"/>
      <inkml:brushProperty name="height" value="0.0317059084773064" units="cm"/>
      <inkml:brushProperty name="color" value="#00bff3"/>
      <inkml:brushProperty name="ignorePressure" value="0"/>
    </inkml:brush>
  </inkml:definitions>
  <inkml:trace contextRef="#ctx0" brushRef="#br0">46400.000 32400.000 693,'26.000'-43.000'34,"4.000"17.000"-1,3.000 15.000-3,3.000 16.000-1,1.000 9.000-2,1.000 3.000-3,-1.000 3.000-2,1.000 4.000-3,-1.000 4.000-2,1.000 6.000-2,-1.000 7.000-2,1.000 6.000-2,-4.000 4.000-1,-6.000 4.000-2,-6.000 3.000-1,-6.000 3.000-2,-6.000 6.000-3,-2.000 9.000-1,-3.000 10.000-4,-3.000 10.000-3,-10.000 5.000-4,-16.000 4.000-5,-15.000 3.000-6,-15.000 3.000-6,-6.000-5.000-3,7.000-12.000-2,6.000-13.000-2,7.000-12.000-2</inkml:trace>
</inkml:ink>
</file>

<file path=ppt/ink/ink9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09:45"/>
    </inkml:context>
    <inkml:brush xml:id="br0">
      <inkml:brushProperty name="width" value="0.0408141501247883" units="cm"/>
      <inkml:brushProperty name="height" value="0.0408141501247883" units="cm"/>
      <inkml:brushProperty name="color" value="#00bff3"/>
      <inkml:brushProperty name="ignorePressure" value="0"/>
    </inkml:brush>
  </inkml:definitions>
  <inkml:trace contextRef="#ctx0" brushRef="#br0">48350.000 30800.000 539,'0.000'-69.000'2,"0.000"13.000"7,0.000 12.000 6,0.000 13.000 5,4.000 15.000 5,10.000 19.000 4,10.000 19.000 4,9.000 19.000 4,2.000 13.000 0,-2.000 10.000-5,-3.000 10.000-3,-3.000 9.000-5,-1.000 4.000-2,4.000 1.000-3,3.000-1.000-2,3.000 1.000-1,-1.000-1.000-2,-2.000 1.000-1,-3.000-1.000 0,-3.000 1.000-2,-4.000 2.000 0,-3.000 7.000-1,-3.000 6.000-1,-2.000 7.000-1,-5.000 4.000-3,-2.000 3.000-5,-3.000 3.000-4,-3.000 4.000-6,-6.000 1.000-4,-5.000 0.000-3,-7.000 0.000-4,-5.000 0.000-2,-6.000-5.000-5,-3.000-9.000-3,-3.000-10.000-5,-2.000-8.000-3,-1.000-12.000-1,3.000-12.000 3,3.000-13.000 4,4.000-12.000 3</inkml:trace>
</inkml:ink>
</file>

<file path=ppt/ink/ink9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06:09:45"/>
    </inkml:context>
    <inkml:brush xml:id="br0">
      <inkml:brushProperty name="width" value="0.0378989614546299" units="cm"/>
      <inkml:brushProperty name="height" value="0.0378989614546299" units="cm"/>
      <inkml:brushProperty name="color" value="#00bff3"/>
      <inkml:brushProperty name="ignorePressure" value="0"/>
    </inkml:brush>
  </inkml:definitions>
  <inkml:trace contextRef="#ctx0" brushRef="#br0">48100.000 32800.000 580,'4.000'-63.000'39,"10.000"26.000"1,10.000 24.000 1,9.000 26.000 0,4.000 16.000-1,1.000 10.000-5,-1.000 10.000-5,1.000 9.000-5,-3.000 9.000-4,-2.000 9.000-2,-3.000 10.000-2,-3.000 10.000-2,-4.000 2.000-2,-3.000-3.000-1,-3.000-3.000-3,-2.000-2.000-1,-5.000-8.000-2,-2.000-8.000-2,-3.000-10.000-1,-3.000-9.000-2,5.000-13.000-2,17.000-16.000-4,15.000-15.000-4,16.000-15.000-4,16.000-31.000-2,20.000-43.000-3,18.000-44.000-1,20.000-43.000-3,19.000-28.000-3,22.000-8.000-6,22.000-10.000-5,23.000-9.000-5,-11.000 16.000-4,-40.000 45.000 0,-40.000 43.000-1,-41.000 45.000-1</inkml:trace>
</inkml:ink>
</file>

<file path=ppt/ink/ink9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19:15"/>
    </inkml:context>
    <inkml:brush xml:id="br0">
      <inkml:brushProperty name="width" value="0.0391410328447819" units="cm"/>
      <inkml:brushProperty name="height" value="0.0391410328447819" units="cm"/>
      <inkml:brushProperty name="color" value="#00bff3"/>
      <inkml:brushProperty name="ignorePressure" value="0"/>
    </inkml:brush>
  </inkml:definitions>
  <inkml:trace contextRef="#ctx0" brushRef="#br0">92700.000 4000.000 562,'21.000'-49.000'1,"-5.000"4.000"2,-7.000 3.000 3,-5.000 3.000 2,-14.000 12.000 9,-18.000 22.000 15,-19.000 22.000 14,-18.000 23.000 15,-9.000 13.000 0,4.000 6.000-12,3.000 7.000-15,3.000 6.000-12,-2.000 3.000-10,-6.000 0.000-6,-6.000 0.000-4,-6.000 0.000-6,-7.000 1.000-1,-6.000 4.000-1,-6.000 3.000 1,-6.000 3.000 0,-1.000 1.000 1,7.000 1.000-1,6.000-1.000-1,7.000 1.000 0,5.000-4.000 1,7.000-6.000 1,6.000-6.000 1,7.000-6.000 1,7.000-7.000 1,9.000-6.000 2,10.000-6.000 1,10.000-6.000 0,5.000-6.000 2,4.000-2.000-2,3.000-3.000 1,3.000-3.000-1,4.000 1.000-1,7.000 6.000 1,6.000 7.000-1,7.000 6.000-1,4.000-1.000 1,3.000-5.000 0,3.000-7.000 0,4.000-5.000 0,-1.000-4.000 0,-3.000 0.000 1,-3.000 0.000-1,-2.000 0.000 1,-1.000 0.000 0,3.000 0.000 1,3.000 0.000 0,4.000 0.000 1,7.000 0.000-1,13.000 0.000 1,12.000 0.000 1,13.000 0.000-1,7.000-2.000-1,4.000-3.000 1,3.000-3.000-2,3.000-2.000 0,3.000-5.000-1,3.000-2.000 0,3.000-3.000 1,4.000-3.000-1,1.000-2.000 1,0.000 0.000 1,0.000 0.000 0,0.000 0.000 1,0.000 1.000 1,0.000 4.000-2,0.000 3.000-1,0.000 3.000 0,-2.000 1.000-1,-3.000 1.000 0,-3.000-1.000 1,-2.000 1.000 0,-5.000-1.000-1,-2.000 1.000-2,-3.000-1.000-2,-3.000 1.000-2,-4.000-1.000-1,-3.000 1.000 1,-3.000-1.000 1,-2.000 1.000 1,-5.000-3.000 0,-2.000-2.000 1,-3.000-3.000-1,-3.000-3.000 1,-4.000-4.000 0,-3.000-3.000 0,-3.000-3.000 0,-2.000-2.000 0,-6.000-6.000 1,-6.000-6.000 2,-6.000-6.000 2,-6.000-6.000 3,-10.000-4.000 1,-12.000 1.000 0,-13.000-1.000 2,-12.000 1.000-1,-5.000-1.000 1,3.000 1.000-1,3.000-1.000-1,4.000 1.000-1,-1.000-4.000-2,-3.000-6.000-1,-3.000-6.000-1,-2.000-6.000-3,-3.000-12.000-1,1.000-15.000-2,-1.000-15.000-2,1.000-16.000-2,-3.000-10.000-3,-2.000-3.000-2,-3.000-3.000-2,-3.000-2.000-3,-6.000-8.000-2,-5.000-8.000-2,-7.000-10.000-1,-5.000-9.000-2,-3.000-4.000-1,4.000 4.000-2,3.000 3.000-1,3.000 3.000-2,4.000 4.000-2,7.000 7.000-2,6.000 6.000-1,7.000 7.000-2,5.000 16.000 2,7.000 29.000 6,6.000 28.000 6,7.000 28.000 7</inkml:trace>
</inkml:ink>
</file>

<file path=ppt/ink/ink9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19:16"/>
    </inkml:context>
    <inkml:brush xml:id="br0">
      <inkml:brushProperty name="width" value="0.0340151824057102" units="cm"/>
      <inkml:brushProperty name="height" value="0.0340151824057102" units="cm"/>
      <inkml:brushProperty name="color" value="#00bff3"/>
      <inkml:brushProperty name="ignorePressure" value="0"/>
    </inkml:brush>
  </inkml:definitions>
  <inkml:trace contextRef="#ctx0" brushRef="#br0">98600.000 12850.000 646,'-71.000'0.000'-16,"10.000"0.000"10,10.000 0.000 11,9.000 0.000 9,2.000 4.000 5,-2.000 10.000-1,-3.000 10.000-2,-3.000 9.000-1,-7.000 9.000-2,-9.000 9.000 0,-10.000 10.000-3,-8.000 10.000 0,-9.000 8.000-2,-6.000 10.000-1,-6.000 10.000-1,-6.000 9.000-2,-6.000 6.000 1,-2.000 3.000 2,-3.000 3.000 1,-3.000 4.000 3,-4.000 1.000-2,-3.000 0.000-4,-3.000 0.000-4,-2.000 0.000-3,-3.000-2.000 0,1.000-3.000 2,-1.000-3.000 5,1.000-2.000 2,7.000-8.000 2,16.000-8.000-2,15.000-10.000-1,17.000-9.000-1,13.000-10.000-2,13.000-9.000 0,12.000-10.000 0,13.000-8.000-2,12.000-9.000 0,13.000-6.000-3,12.000-6.000-1,13.000-6.000-2,7.000-6.000-1,4.000-2.000 1,3.000-3.000 1,3.000-3.000 2,1.000-2.000 0,1.000 0.000 0,-1.000 0.000 2,1.000 0.000 0,4.000 0.000 2,9.000 0.000 1,10.000 0.000 2,10.000 0.000 2,8.000 1.000 0,10.000 4.000 2,10.000 3.000-1,9.000 3.000 1,7.000 3.000-1,7.000 3.000-1,6.000 3.000 0,7.000 4.000-2,2.000-1.000 0,1.000-3.000-1,-1.000-3.000-1,1.000-2.000-1,-4.000 0.000-1,-6.000 7.000-1,-6.000 6.000 0,-6.000 7.000-2,-2.000 0.000-1,3.000-2.000 1,3.000-3.000 1,4.000-3.000 0,-1.000-6.000 0,-3.000-5.000-1,-3.000-7.000-1,-2.000-5.000 1,-5.000-8.000-1,-2.000-5.000 1,-3.000-7.000 0,-3.000-5.000 2,-6.000-4.000-1,-5.000 0.000 0,-7.000 0.000 1,-5.000 0.000-1,-11.000 1.000 0,-11.000 4.000 0,-14.000 3.000 0,-11.000 3.000 0,-14.000 1.000 1,-11.000 1.000 4,-14.000-1.000 3,-11.000 1.000 2,-9.000-3.000 3,-3.000-2.000-2,-3.000-3.000 1,-2.000-3.000-1,-3.000-2.000 0,1.000 0.000-3,-1.000 0.000-1,1.000 0.000-1,1.000-5.000-2,3.000-9.000-2,3.000-10.000 0,4.000-8.000-2,1.000-14.000-1,0.000-15.000-1,0.000-15.000 0,0.000-16.000-2,-2.000-19.000-1,-3.000-22.000-4,-3.000-22.000-4,-2.000-21.000-3,-3.000-9.000-4,1.000 7.000-1,-1.000 6.000-2,1.000 7.000-2,1.000 15.000-1,3.000 25.000 0,3.000 25.000 1,4.000 25.000 0,-3.000 20.000 1,-5.000 16.000 2,-7.000 15.000 0,-5.000 17.000 2,-1.000 8.000 0,6.000 4.000-1,7.000 3.000 0,6.000 3.000-1</inkml:trace>
</inkml:ink>
</file>

<file path=ppt/ink/ink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7:52"/>
    </inkml:context>
    <inkml:brush xml:id="br0">
      <inkml:brushProperty name="width" value="0.033413477241993" units="cm"/>
      <inkml:brushProperty name="height" value="0.033413477241993" units="cm"/>
      <inkml:brushProperty name="color" value="#f2395b"/>
      <inkml:brushProperty name="ignorePressure" value="0"/>
    </inkml:brush>
  </inkml:definitions>
  <inkml:trace contextRef="#ctx0" brushRef="#br0">40350.000 21700.000 658,'-27.000'129.000'79,"-3.000"10.000"-13,-3.000 10.000-14,-2.000 9.000-13,-1.000-2.000-10,3.000-12.000-5,3.000-13.000-7,4.000-12.000-5,-4.000 2.000-4,-9.000 20.000-2,-10.000 18.000-1,-8.000 20.000-2,-11.000 6.000-1,-8.000-2.000-3,-10.000-3.000-2,-9.000-3.000-3,-5.000-7.000-1,0.000-9.000-1,0.000-10.000-3,0.000-8.000-1,6.000-17.000-2,13.000-21.000-2,12.000-22.000-2,13.000-22.000-1,15.000-36.000-6,19.000-50.000-10,19.000-50.000-8,19.000-50.000-11,9.000-15.000 1,0.000 23.000 8,0.000 22.000 9,0.000 22.000 9</inkml:trace>
</inkml:ink>
</file>

<file path=ppt/ink/ink9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19:17"/>
    </inkml:context>
    <inkml:brush xml:id="br0">
      <inkml:brushProperty name="width" value="0.0330996997654438" units="cm"/>
      <inkml:brushProperty name="height" value="0.0330996997654438" units="cm"/>
      <inkml:brushProperty name="color" value="#00bff3"/>
      <inkml:brushProperty name="ignorePressure" value="0"/>
    </inkml:brush>
  </inkml:definitions>
  <inkml:trace contextRef="#ctx0" brushRef="#br0">97950.000 25350.000 664,'21.000'-15.000'7,"-5.000"23.000"12,-7.000 22.000 14,-5.000 22.000 12,-11.000 12.000 3,-11.000 3.000-9,-14.000 3.000-8,-11.000 4.000-9,-9.000 5.000-5,-3.000 10.000-4,-3.000 10.000-2,-2.000 9.000-4,-8.000 4.000 0,-8.000 1.000 0,-10.000-1.000 0,-9.000 1.000 2,-5.000 1.000-3,0.000 3.000-5,0.000 3.000-5,0.000 4.000-6,0.000 2.000-1,0.000 4.000 1,0.000 3.000 2,0.000 3.000 2,3.000-5.000 2,6.000-12.000 1,7.000-13.000 4,6.000-12.000 1,6.000-13.000 1,6.000-12.000 0,7.000-13.000 0,6.000-12.000 0,17.000-9.000 0,28.000-2.000 0,28.000-3.000 0,29.000-3.000-1,16.000-4.000 1,7.000-3.000-1,6.000-3.000 0,7.000-2.000-1,4.000-1.000 0,3.000 3.000 0,3.000 3.000 0,4.000 4.000 0,2.000-3.000 1,4.000-5.000 0,3.000-7.000 1,3.000-5.000 0,3.000 0.000 1,3.000 10.000-1,3.000 10.000 0,4.000 9.000 0,-1.000 7.000-2,-3.000 7.000-1,-3.000 6.000-3,-2.000 7.000-1,-5.000-1.000-2,-2.000-6.000 2,-3.000-6.000-1,-3.000-6.000 2,-6.000-6.000-1,-5.000-2.000 0,-7.000-3.000-1,-5.000-3.000 0,-9.000-4.000 0,-9.000-3.000 1,-10.000-3.000 1,-8.000-2.000 2,-9.000-11.000 1,-6.000-15.000 3,-6.000-15.000 4,-6.000-16.000 2,-6.000-12.000 0,-2.000-5.000-4,-3.000-7.000-3,-3.000-5.000-4,-2.000-14.000-2,0.000-18.000-1,0.000-19.000 0,0.000-18.000-1,-5.000-23.000-2,-9.000-24.000-3,-10.000-26.000-4,-8.000-24.000-3,-12.000-23.000-3,-12.000-18.000-3,-13.000-19.000-4,-12.000-18.000-2,-9.000-31.000-2,-2.000-40.000 2,-3.000-40.000 1,-3.000-41.000 2,7.000 26.000 0,19.000 94.000 1,19.000 94.000 0,19.000 94.000 1</inkml:trace>
</inkml:ink>
</file>

<file path=ppt/ink/ink9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9T21:08:05"/>
    </inkml:context>
    <inkml:brush xml:id="br0">
      <inkml:brushProperty name="width" value="0.042114682495594" units="cm"/>
      <inkml:brushProperty name="height" value="0.042114682495594" units="cm"/>
      <inkml:brushProperty name="color" value="#00bff3"/>
      <inkml:brushProperty name="ignorePressure" value="0"/>
    </inkml:brush>
  </inkml:definitions>
  <inkml:trace contextRef="#ctx0" brushRef="#br0">2950.000 9350.000 522,'-85.000'70.000'38,"32.000"-9.000"-5,31.000-10.000-4,32.000-8.000-4,18.000-8.000-5,6.000-2.000-1,7.000-3.000-2,6.000-3.000-3,10.000 2.000 0,17.000 10.000 1,15.000 10.000 0,16.000 9.000 1,7.000-1.000 0,1.000-8.000-1,-1.000-10.000-1,1.000-9.000-1,1.000-10.000-1,3.000-9.000-2,3.000-10.000-1,4.000-8.000-2,1.000-8.000 1,0.000-2.000 0,0.000-3.000 0,0.000-3.000 2,1.000-4.000 0,4.000-3.000-2,3.000-3.000-1,3.000-2.000-1,3.000-3.000 0,3.000 1.000 0,3.000-1.000 0,4.000 1.000 1,2.000-1.000-1,4.000 1.000 0,3.000-1.000-1,3.000 1.000-1,-2.000 2.000-1,-6.000 7.000 0,-6.000 6.000 0,-6.000 7.000 0,-6.000 2.000-1,-2.000 1.000-1,-3.000-1.000-1,-3.000 1.000-1,-4.000 1.000 0,-3.000 3.000 0,-3.000 3.000 1,-2.000 4.000 0,-6.000 4.000 0,-6.000 6.000 1,-6.000 7.000-1,-6.000 6.000 0,-6.000 1.000 1,-2.000-3.000-1,-3.000-3.000 0,-3.000-2.000 1,-2.000-3.000-1,0.000 1.000-1,0.000-1.000-1,0.000 1.000 0,-2.000-1.000-1,-3.000 1.000-1,-3.000-1.000 0,-2.000 1.000-2,-5.000-3.000 0,-2.000-2.000 2,-3.000-3.000 0,-3.000-3.000 0,-4.000-2.000 0,-3.000 0.000-3,-3.000 0.000-2,-2.000 0.000-4,-1.000-2.000-5,3.000-3.000-6,3.000-3.000-6,4.000-2.000-7,-3.000-1.000-2,-5.000 3.000 2,-7.000 3.000 2,-5.000 4.000 4</inkml:trace>
</inkml:ink>
</file>

<file path=ppt/ink/ink9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9T21:09:38"/>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66950.000 16500.000 999,'0.000'-68.000'-3,"0.000"-33.000"-9,0.000-35.000-7,0.000-34.000-8,-2.000 4.000-3,-3.000 44.000 2,-3.000 44.000 2,-2.000 44.000 1</inkml:trace>
</inkml:ink>
</file>

<file path=ppt/ink/ink9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9T21:09:42"/>
    </inkml:context>
    <inkml:brush xml:id="br0">
      <inkml:brushProperty name="width" value="0.0368265956640244" units="cm"/>
      <inkml:brushProperty name="height" value="0.0368265956640244" units="cm"/>
      <inkml:brushProperty name="color" value="#00bff3"/>
      <inkml:brushProperty name="ignorePressure" value="0"/>
    </inkml:brush>
  </inkml:definitions>
  <inkml:trace contextRef="#ctx0" brushRef="#br0">34200.000 31050.000 597,'6.000'73.000'102,"13.000"-3.000"-19,12.000-3.000-20,13.000-2.000-18,7.000-1.000-12,4.000 3.000-6,3.000 3.000-4,3.000 4.000-6,-1.000 1.000-8,-2.000 0.000-11,-3.000 0.000-13,-3.000 0.000-11,-6.000-5.000-7,-5.000-9.000-2,-7.000-10.000-2,-5.000-8.000-2,-6.000-8.000-3,-3.000-2.000-4,-3.000-3.000-4,-2.000-3.000-4</inkml:trace>
</inkml:ink>
</file>

<file path=ppt/ink/ink9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9T12:08:05"/>
    </inkml:context>
    <inkml:brush xml:id="br0">
      <inkml:brushProperty name="width" value="0.042114682495594" units="cm"/>
      <inkml:brushProperty name="height" value="0.042114682495594" units="cm"/>
      <inkml:brushProperty name="color" value="#00bff3"/>
      <inkml:brushProperty name="ignorePressure" value="0"/>
    </inkml:brush>
  </inkml:definitions>
  <inkml:trace contextRef="#ctx0" brushRef="#br0">2950.000 9350.000 522,'-85.000'70.000'38,"32.000"-9.000"-5,31.000-10.000-4,32.000-8.000-4,18.000-8.000-5,6.000-2.000-1,7.000-3.000-2,6.000-3.000-3,10.000 2.000 0,17.000 10.000 1,15.000 10.000 0,16.000 9.000 1,7.000-1.000 0,1.000-8.000-1,-1.000-10.000-1,1.000-9.000-1,1.000-10.000-1,3.000-9.000-2,3.000-10.000-1,4.000-8.000-2,1.000-8.000 1,0.000-2.000 0,0.000-3.000 0,0.000-3.000 2,1.000-4.000 0,4.000-3.000-2,3.000-3.000-1,3.000-2.000-1,3.000-3.000 0,3.000 1.000 0,3.000-1.000 0,4.000 1.000 1,2.000-1.000-1,4.000 1.000 0,3.000-1.000-1,3.000 1.000-1,-2.000 2.000-1,-6.000 7.000 0,-6.000 6.000 0,-6.000 7.000 0,-6.000 2.000-1,-2.000 1.000-1,-3.000-1.000-1,-3.000 1.000-1,-4.000 1.000 0,-3.000 3.000 0,-3.000 3.000 1,-2.000 4.000 0,-6.000 4.000 0,-6.000 6.000 1,-6.000 7.000-1,-6.000 6.000 0,-6.000 1.000 1,-2.000-3.000-1,-3.000-3.000 0,-3.000-2.000 1,-2.000-3.000-1,0.000 1.000-1,0.000-1.000-1,0.000 1.000 0,-2.000-1.000-1,-3.000 1.000-1,-3.000-1.000 0,-2.000 1.000-2,-5.000-3.000 0,-2.000-2.000 2,-3.000-3.000 0,-3.000-3.000 0,-4.000-2.000 0,-3.000 0.000-3,-3.000 0.000-2,-2.000 0.000-4,-1.000-2.000-5,3.000-3.000-6,3.000-3.000-6,4.000-2.000-7,-3.000-1.000-2,-5.000 3.000 2,-7.000 3.000 2,-5.000 4.000 4</inkml:trace>
</inkml:ink>
</file>

<file path=ppt/ink/ink9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9T12:09:38"/>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66950.000 16500.000 999,'0.000'-68.000'-3,"0.000"-33.000"-9,0.000-35.000-7,0.000-34.000-8,-2.000 4.000-3,-3.000 44.000 2,-3.000 44.000 2,-2.000 44.000 1</inkml:trace>
</inkml:ink>
</file>

<file path=ppt/ink/ink9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9T12:09:42"/>
    </inkml:context>
    <inkml:brush xml:id="br0">
      <inkml:brushProperty name="width" value="0.0368265956640244" units="cm"/>
      <inkml:brushProperty name="height" value="0.0368265956640244" units="cm"/>
      <inkml:brushProperty name="color" value="#00bff3"/>
      <inkml:brushProperty name="ignorePressure" value="0"/>
    </inkml:brush>
  </inkml:definitions>
  <inkml:trace contextRef="#ctx0" brushRef="#br0">34200.000 31050.000 597,'6.000'73.000'102,"13.000"-3.000"-19,12.000-3.000-20,13.000-2.000-18,7.000-1.000-12,4.000 3.000-6,3.000 3.000-4,3.000 4.000-6,-1.000 1.000-8,-2.000 0.000-11,-3.000 0.000-13,-3.000 0.000-11,-6.000-5.000-7,-5.000-9.000-2,-7.000-10.000-2,-5.000-8.000-2,-6.000-8.000-3,-3.000-2.000-4,-3.000-3.000-4,-2.000-3.000-4</inkml:trace>
</inkml:ink>
</file>

<file path=ppt/ink/ink9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6:09"/>
    </inkml:context>
    <inkml:brush xml:id="br0">
      <inkml:brushProperty name="width" value="0.0237057004123926" units="cm"/>
      <inkml:brushProperty name="height" value="0.0237057004123926" units="cm"/>
      <inkml:brushProperty name="color" value="#f2395b"/>
      <inkml:brushProperty name="ignorePressure" value="0"/>
    </inkml:brush>
  </inkml:definitions>
  <inkml:trace contextRef="#ctx0" brushRef="#br0">93900.000 2950.000 928,'-68.000'-43.000'-10,"17.000"17.000"7,15.000 15.000 6,16.000 16.000 7,7.000 13.000 4,1.000 14.000-1,-1.000 11.000 1,1.000 14.000-1,-1.000 5.000-2,1.000 1.000-5,-1.000-1.000-5,1.000 1.000-6,1.000-4.000-4,3.000-6.000-2,3.000-6.000-3,4.000-6.000-2,2.000-2.000-3,4.000 3.000-3,3.000 3.000-3,3.000 4.000-3,-1.000 2.000 0,-2.000 4.000 3,-3.000 3.000 2,-3.000 3.000 4,-1.000-2.000 3,4.000-6.000 4,3.000-6.000 3,3.000-6.000 3,-1.000-4.000 3,-2.000 1.000 1,-3.000-1.000 0,-3.000 1.000 1,-2.000-1.000 3,0.000 1.000 8,0.000-1.000 6,0.000 1.000 8,0.000-3.000 2,0.000-2.000-1,0.000-3.000-1,0.000-3.000-1,0.000-2.000-1,0.000 0.000-1,0.000 0.000-2,0.000 0.000 0,0.000 1.000-2,0.000 4.000-4,0.000 3.000-2,0.000 3.000-3,0.000 1.000-3,0.000 1.000-2,0.000-1.000-3,0.000 1.000-2,0.000 2.000 0,0.000 7.000 0,0.000 6.000 2,0.000 7.000 1,1.000 0.000-5,4.000-2.000-12,3.000-3.000-11,3.000-3.000-12,1.000-1.000-3,1.000 4.000 6,-1.000 3.000 6,1.000 3.000 5,-3.000-1.000 5,-2.000-2.000 5,-3.000-3.000 3,-3.000-3.000 6,-2.000-4.000 2,0.000-3.000 1,0.000-3.000 1,0.000-2.000 0,-2.000-5.000 2,-3.000-2.000 3,-3.000-3.000 1,-2.000-3.000 3,-1.000-1.000 1,3.000 4.000 2,3.000 3.000 0,4.000 3.000 2,1.000-1.000-1,0.000-2.000-1,0.000-3.000-2,0.000-3.000-1,0.000 1.000-2,0.000 6.000-1,0.000 7.000-1,0.000 6.000-2,0.000 1.000 0,0.000-3.000 1,0.000-3.000 1,0.000-2.000 0,-2.000-5.000-3,-3.000-2.000-7,-3.000-3.000-7,-2.000-3.000-6</inkml:trace>
</inkml:ink>
</file>

<file path=ppt/ink/ink9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6:09"/>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93750.000 7650.000 999,'-22.000'25.000'0,"6.000"0.000"0,7.000 0.000 0,6.000 0.000 0,3.000 3.000-2,0.000 6.000-7,0.000 7.000-5,0.000 6.000-6,0.000 4.000-2,0.000 4.000 3,0.000 3.000 4,0.000 3.000 2,1.000-5.000 1,4.000-12.000 1,3.000-13.000 0,3.000-12.000 0,-1.000-5.000 0,-2.000 3.000-1,-3.000 3.000 1,-3.000 4.000-1</inkml:trace>
</inkml:ink>
</file>

<file path=ppt/ink/ink9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6:10"/>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93800.000 9800.000 999,'-46.000'68.000'-2,"10.000"-11.000"-6,10.000-14.000-5,9.000-11.000-6,6.000-7.000 1,3.000 0.000 5,3.000 0.000 6,4.000 0.000 5,1.000 1.000 2,0.000 4.000-3,0.000 3.000-1,0.000 3.000-2,1.000 1.000-3,4.000 1.000-1,3.000-1.000-1,3.000 1.000-2,-1.000-1.000 0,-2.000 1.000 3,-3.000-1.000 1,-3.000 1.000 3,-2.000-3.000-1,0.000-2.000 0,0.000-3.000-2,0.000-3.000-1,1.000-4.000 0,4.000-3.000 2,3.000-3.000 3,3.000-2.000 2</inkml:trace>
</inkml:ink>
</file>

<file path=ppt/ink/ink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8:04"/>
    </inkml:context>
    <inkml:brush xml:id="br0">
      <inkml:brushProperty name="width" value="0.0618781410157681" units="cm"/>
      <inkml:brushProperty name="height" value="0.0618781410157681" units="cm"/>
      <inkml:brushProperty name="color" value="#f2395b"/>
      <inkml:brushProperty name="ignorePressure" value="0"/>
    </inkml:brush>
  </inkml:definitions>
  <inkml:trace contextRef="#ctx0" brushRef="#br0">40250.000 22550.000 355,'23.000'-47.000'-8,"-3.000"6.000"6,-3.000 7.000 4,-2.000 6.000 5,-1.000 1.000 3,3.000-3.000 0,3.000-3.000 0,4.000-2.000 0,2.000 0.000 0,4.000 7.000-1,3.000 6.000-1,3.000 7.000-1,1.000 4.000 0,1.000 3.000 0,-1.000 3.000 1,1.000 4.000-1,1.000 1.000 1,3.000 0.000-1,3.000 0.000 0,4.000 0.000 0,-3.000 0.000 0,-5.000 0.000-2,-7.000 0.000 0,-5.000 0.000 0,-4.000 1.000-2,0.000 4.000 1,0.000 3.000-2,0.000 3.000 1,0.000 3.000-1,0.000 3.000-1,0.000 3.000 1,0.000 4.000-1,-2.000 2.000 0,-3.000 4.000-1,-3.000 3.000 1,-2.000 3.000-1,-5.000 1.000 1,-2.000 1.000 1,-3.000-1.000 0,-3.000 1.000 1,-2.000-1.000 1,0.000 1.000 0,0.000-1.000 1,0.000 1.000 1,0.000-1.000-1,0.000 1.000 0,0.000-1.000 0,0.000 1.000-1,0.000-1.000 0,0.000 1.000 0,0.000-1.000-1,0.000 1.000 0,0.000 2.000 0,0.000 7.000 0,0.000 6.000-2,0.000 7.000 1,1.000 2.000-1,4.000 1.000 1,3.000-1.000 2,3.000 1.000 0,-2.000-4.000 1,-6.000-6.000-1,-6.000-6.000 1,-6.000-6.000-1,2.000-6.000-1,14.000-2.000-2,11.000-3.000-3,14.000-3.000-2,5.000-6.000-1,1.000-5.000 1,-1.000-7.000 1,1.000-5.000 1,1.000-4.000 0,3.000 0.000 1,3.000 0.000 0,4.000 0.000 1,1.000 0.000 0,0.000 0.000 1,0.000 0.000-1,0.000 0.000 0,-2.000 0.000 0,-3.000 0.000 1,-3.000 0.000 0,-2.000 0.000 0,-1.000-2.000 0,3.000-3.000 0,3.000-3.000-1,4.000-2.000 1,-1.000-5.000-1,-3.000-2.000 0,-3.000-3.000 1,-2.000-3.000-1,-1.000-2.000 0,3.000 0.000 0,3.000 0.000 0,4.000 0.000-1,-1.000 1.000 0,-3.000 4.000 1,-3.000 3.000-1,-2.000 3.000 1,-3.000 1.000-1,1.000 1.000 1,-1.000-1.000-1,1.000 1.000 1,-1.000-1.000 0,1.000 1.000 0,-1.000-1.000 0,1.000 1.000 0,-1.000-1.000 0,1.000 1.000 0,-1.000-1.000 0,1.000 1.000 1,2.000-1.000 0,7.000 1.000 0,6.000-1.000 1,7.000 1.000 0,-1.000 2.000 1,-6.000 7.000-1,-6.000 6.000 0,-6.000 7.000 1,-7.000 5.000-1,-6.000 7.000 1,-6.000 6.000 0,-6.000 7.000 1,-6.000 2.000 0,-2.000 1.000 0,-3.000-1.000 1,-3.000 1.000 0,-2.000-1.000 0,0.000 1.000-2,0.000-1.000 0,0.000 1.000-1,6.000-4.000-2,13.000-6.000-3,12.000-6.000-3,13.000-6.000-3,2.000-2.000 1,-5.000 3.000 5,-7.000 3.000 4,-5.000 4.000 4,-1.000-3.000 1,6.000-5.000-3,7.000-7.000-3,6.000-5.000-3,1.000-9.000-2,-3.000-9.000 0,-3.000-10.000 0,-2.000-8.000 0,-3.000-8.000 0,1.000-2.000 0,-1.000-3.000 0,1.000-3.000-1,-3.000 1.000 1,-2.000 6.000 0,-3.000 7.000 1,-3.000 6.000 1,2.000 4.000 2,10.000 4.000 5,10.000 3.000 2,9.000 3.000 5,4.000 1.000 2,1.000 1.000 1,-1.000-1.000-1,1.000 1.000 2,-4.000 1.000-2,-6.000 3.000-1,-6.000 3.000-2,-6.000 4.000-2,-4.000 5.000-2,1.000 10.000 0,-1.000 10.000-1,1.000 9.000-1,-4.000 4.000-1,-6.000 1.000 0,-6.000-1.000 0,-6.000 1.000-1,-1.000-4.000-1,7.000-6.000-2,6.000-6.000-2,7.000-6.000-2,4.000-1.000-1,3.000 7.000 1,3.000 6.000 1,4.000 7.000 1,-3.000 0.000 0,-5.000-2.000 2,-7.000-3.000 1,-5.000-3.000 0,-6.000-1.000 1,-3.000 4.000-1,-3.000 3.000-2,-2.000 3.000-1,2.000-4.000-1,9.000-8.000 1,10.000-10.000-1,10.000-9.000 0,2.000-7.000 1,-3.000-3.000 0,-3.000-3.000 2,-2.000-2.000 1,-3.000-3.000 0,1.000 1.000 0,-1.000-1.000 0,1.000 1.000 0,-1.000-1.000 0,1.000 1.000 0,-1.000-1.000 1,1.000 1.000-1,-1.000-1.000 1,1.000 1.000-1,-1.000-1.000 1,1.000 1.000-1,-1.000-1.000 1,1.000 1.000-2,-1.000-1.000 0,1.000 1.000 0,-1.000-4.000 0,1.000-6.000-1,-1.000-6.000 1,1.000-6.000 0,2.000-2.000 1,7.000 3.000 0,6.000 3.000 1,7.000 4.000 1,-1.000 2.000 0,-6.000 4.000 0,-6.000 3.000 0,-6.000 3.000 1,-4.000 3.000 0,1.000 3.000 0,-1.000 3.000 0,1.000 4.000 0,1.000 1.000 0,3.000 0.000 1,3.000 0.000 0,4.000 0.000 1,-1.000 0.000-1,-3.000 0.000-1,-3.000 0.000 0,-2.000 0.000-2,-3.000-4.000 0,1.000-5.000-2,-1.000-7.000-2,1.000-5.000-1,-1.000-1.000 1,1.000 6.000 2,-1.000 7.000 2,1.000 6.000 3,-1.000 6.000 1,1.000 6.000 0,-1.000 7.000 1,1.000 6.000 0,-3.000 6.000 0,-2.000 6.000 0,-3.000 7.000 1,-3.000 6.000 0,-2.000 1.000 0,0.000-3.000 0,0.000-3.000 0,0.000-2.000 0,1.000-1.000-1,4.000 3.000-1,3.000 3.000 0,3.000 4.000-2,4.000-4.000-1,7.000-9.000-2,6.000-10.000 0,7.000-8.000-2,4.000-9.000-1,3.000-6.000 0,3.000-6.000 0,4.000-6.000-1,1.000-9.000 1,0.000-8.000 1,0.000-10.000-1,0.000-9.000 2,-5.000-7.000-2,-9.000-3.000-1,-10.000-3.000-3,-8.000-2.000-1,-8.000-1.000-2,-2.000 3.000 1,-3.000 3.000 0,-3.000 4.000-1,-4.000 2.000 2,-3.000 4.000-1,-3.000 3.000 2,-2.000 3.000 0,-1.000-1.000 1,3.000-2.000 1,3.000-3.000 0,4.000-3.000 3,1.000-1.000 0,0.000 4.000 1,0.000 3.000 1,0.000 3.000 2,0.000-1.000 0,0.000-2.000 0,0.000-3.000 0,0.000-3.000 0,0.000-2.000-1,0.000 0.000 0,0.000 0.000-1,0.000 0.000 0,0.000 1.000 0,0.000 4.000 0,0.000 3.000 0,0.000 3.000-1,1.000 1.000 1,4.000 1.000 1,3.000-1.000-1,3.000 1.000 2,-1.000-3.000 0,-2.000-2.000 0,-3.000-3.000 0,-3.000-3.000 1,1.000 1.000 0,6.000 6.000 0,7.000 7.000 0,6.000 6.000 0,3.000 3.000 0,0.000 0.000 0,0.000 0.000 1,0.000 0.000-1,3.000 1.000 1,6.000 4.000 0,7.000 3.000 1,6.000 3.000 0,6.000 1.000 0,6.000 1.000 0,7.000-1.000-1,6.000 1.000-1,1.000-1.000 1,-3.000 1.000 0,-3.000-1.000 0,-2.000 1.000 0,-1.000-3.000 0,3.000-2.000 0,3.000-3.000-1,4.000-3.000-1,-1.000-2.000 1,-3.000 0.000-2,-3.000 0.000-1,-2.000 0.000 0,-8.000 1.000 0,-8.000 4.000-2,-10.000 3.000 1,-9.000 3.000-1,-12.000-4.000-1,-11.000-8.000-4,-14.000-10.000-2,-11.000-9.000-3,-11.000-4.000-1,-5.000 4.000 0,-7.000 3.000-1,-5.000 3.000 1,-6.000-1.000 0,-3.000-2.000 1,-3.000-3.000 1,-2.000-3.000 0,-3.000 1.000 2,1.000 6.000 3,-1.000 7.000 2,1.000 6.000 2,-1.000 3.000 2,1.000 0.000 0,-1.000 0.000 1,1.000 0.000 1,-1.000-2.000 0,1.000-3.000 0,-1.000-3.000 1,1.000-2.000 0,4.000-5.000 1,9.000-2.000 0,10.000-3.000 1,10.000-3.000 0,11.000 1.000 1,17.000 6.000-2,15.000 7.000-1,16.000 6.000 0,4.000 4.000-1,-6.000 4.000 0,-6.000 3.000 0,-6.000 3.000 0,-4.000 3.000 0,1.000 3.000 2,-1.000 3.000 1,1.000 4.000 0,2.000 1.000 2,7.000 0.000-1,6.000 0.000 0,7.000 0.000 0,2.000 0.000 1,1.000 0.000-1,-1.000 0.000 0,1.000 0.000 0,2.000 0.000 0,7.000 0.000-1,6.000 0.000-1,7.000 0.000 0,-1.000 0.000-1,-6.000 0.000 0,-6.000 0.000 0,-6.000 0.000-1,-6.000 1.000 0,-2.000 4.000 1,-3.000 3.000 0,-3.000 3.000 0,-4.000 3.000 0,-3.000 3.000-2,-3.000 3.000 0,-2.000 4.000-1,-3.000 4.000 0,1.000 6.000 1,-1.000 7.000 2,1.000 6.000 1,-1.000-1.000 1,1.000-5.000-1,-1.000-7.000 0,1.000-5.000 0,5.000-4.000-2,14.000 0.000 0,11.000 0.000 0,14.000 0.000-1,2.000-4.000 0,-6.000-5.000-2,-6.000-7.000 1,-6.000-5.000-2,-6.000-4.000 1,-2.000 0.000 0,-3.000 0.000 0,-3.000 0.000 1,-1.000 3.000-1,4.000 6.000-1,3.000 7.000 0,3.000 6.000-2,-1.000-1.000 1,-2.000-5.000 1,-3.000-7.000 2,-3.000-5.000 2,-1.000-6.000 1,4.000-3.000-1,3.000-3.000 0,3.000-2.000-1,1.000-5.000 1,1.000-2.000-1,-1.000-3.000 0,1.000-3.000 0,2.000-1.000 1,7.000 4.000 0,6.000 3.000 0,7.000 3.000 2,2.000 1.000-1,1.000 1.000 0,-1.000-1.000 0,1.000 1.000-1,-3.000 1.000 0,-2.000 3.000 1,-3.000 3.000-1,-3.000 4.000 2,-2.000 1.000-1,0.000 0.000 0,0.000 0.000-1,0.000 0.000 0,0.000 0.000-1,0.000 0.000 1,0.000 0.000-1,0.000 0.000 1,-2.000-2.000-1,-3.000-3.000 0,-3.000-3.000 1,-2.000-2.000-1,-5.000-5.000 0,-2.000-2.000-2,-3.000-3.000-2,-3.000-3.000-1,-2.000-2.000-2,0.000 0.000 1,0.000 0.000 0,0.000 0.000-1,0.000-4.000 1,0.000-5.000-2,0.000-7.000 0,0.000-5.000 0,-2.000-3.000-1,-3.000 4.000 3,-3.000 3.000 0,-2.000 3.000 2,0.000-2.000 1,7.000-6.000 0,6.000-6.000 0,7.000-6.000 1,-3.000-1.000 1,-8.000 7.000-1,-10.000 6.000 1,-9.000 7.000-1,-1.000 0.000 2,10.000-2.000 1,10.000-3.000 2,9.000-3.000 2,2.000 4.000 1,-2.000 13.000 1,-3.000 12.000 2,-3.000 13.000 1,-2.000 9.000-1,0.000 6.000 0,0.000 7.000-1,0.000 6.000-1,0.000 6.000-1,0.000 6.000-2,0.000 7.000-1,0.000 6.000-1,0.000 3.000-1,0.000 0.000 1,0.000 0.000-1,0.000 0.000 1,-5.000 3.000 0,-9.000 6.000 0,-10.000 7.000-1,-8.000 6.000 0,-8.000 4.000 0,-2.000 4.000 0,-3.000 3.000 0,-3.000 3.000 0,-4.000-2.000-1,-3.000-6.000 1,-3.000-6.000 0,-2.000-6.000-1,-1.000-6.000 1,3.000-2.000 0,3.000-3.000-1,4.000-3.000 0,1.000-2.000 1,0.000 0.000-1,0.000 0.000-1,0.000 0.000 0,0.000 3.000 0,0.000 6.000 0,0.000 7.000-1,0.000 6.000 0,4.000-2.000-1,10.000-9.000 0,10.000-10.000-1,9.000-8.000-1,9.000-11.000 0,9.000-8.000-1,10.000-10.000 0,10.000-9.000-1,0.000-7.000 0,-5.000-3.000 1,-7.000-3.000 0,-5.000-2.000 1,-8.000-6.000 0,-5.000-6.000 1,-7.000-6.000 0,-5.000-6.000 0,-3.000-2.000 0,4.000 3.000 0,3.000 3.000-1,3.000 4.000 0,-1.000-1.000 0,-2.000-3.000 0,-3.000-3.000 0,-3.000-2.000 1,2.000-6.000 1,10.000-6.000 0,10.000-6.000 1,9.000-6.000 2,2.000-1.000 0,-2.000 7.000 1,-3.000 6.000 0,-3.000 7.000 0,-2.000 4.000 1,0.000 3.000 1,0.000 3.000-1,0.000 4.000 0,-2.000 1.000 0,-3.000 0.000 1,-3.000 0.000-1,-2.000 0.000 0,0.000-2.000 0,7.000-3.000 0,6.000-3.000 0,7.000-2.000 0,-3.000-5.000-1,-8.000-2.000-3,-10.000-3.000-2,-9.000-3.000-3,-7.000-2.000-1,-3.000 0.000 0,-3.000 0.000 1,-2.000 0.000 0,0.000 3.000 1,7.000 6.000 3,6.000 7.000 1,7.000 6.000 2,4.000 4.000 1,3.000 4.000 1,3.000 3.000 1,4.000 3.000 1,1.000-1.000 0,0.000-2.000 0,0.000-3.000-1,0.000-3.000 1,1.000-6.000-2,4.000-5.000-2,3.000-7.000-2,3.000-5.000-1,-2.000-3.000-1,-6.000 4.000 0,-6.000 3.000 0,-6.000 3.000 0,-2.000 3.000 1,3.000 3.000 2,3.000 3.000 0,4.000 4.000 1,2.000 2.000 1,4.000 4.000-1,3.000 3.000 1,3.000 3.000-1,-1.000 1.000 2,-2.000 1.000 0,-3.000-1.000 3,-3.000 1.000 1,-2.000-1.000 1,0.000 1.000-1,0.000-1.000-1,0.000 1.000 0,4.000 2.000-1,10.000 7.000-1,10.000 6.000 0,9.000 7.000 0,-1.000 4.000-1,-8.000 3.000 0,-10.000 3.000-1,-9.000 4.000 1,-5.000 1.000-1,0.000 0.000 0,0.000 0.000 0,0.000 0.000 0,1.000 0.000-1,4.000 0.000 0,3.000 0.000-2,3.000 0.000-1,-1.000 1.000 0,-2.000 4.000 0,-3.000 3.000 0,-3.000 3.000 0,1.000-2.000 0,6.000-6.000-1,7.000-6.000 0,6.000-6.000-1,-1.000-7.000-1,-5.000-6.000 1,-7.000-6.000-1,-5.000-6.000 0,-4.000-4.000 0,0.000 1.000-1,0.000-1.000-1,0.000 1.000-1,0.000-1.000-1,0.000 1.000 2,0.000-1.000 1,0.000 1.000 1,1.000 2.000 2,4.000 7.000 3,3.000 6.000 4,3.000 7.000 4,-1.000 2.000 0,-2.000 1.000 1,-3.000-1.000-1,-3.000 1.000-1,-2.000-3.000 0,0.000-2.000-2,0.000-3.000-1,0.000-3.000-2,1.000-4.000 0,4.000-3.000 0,3.000-3.000 1,3.000-2.000 0,1.000-6.000-2,1.000-6.000-2,-1.000-6.000-4,1.000-6.000-3,-3.000-2.000-1,-2.000 3.000-1,-3.000 3.000 0,-3.000 4.000 0,-2.000 4.000 2,0.000 6.000 3,0.000 7.000 5,0.000 6.000 4,3.000 3.000 1,6.000 0.000 0,7.000 0.000-1,6.000 0.000-1,-1.000-5.000 0,-5.000-9.000-2,-7.000-10.000-1,-5.000-8.000-1,-4.000-3.000-1,0.000 7.000 0,0.000 6.000 0,0.000 7.000 1,3.000 2.000-1,6.000 1.000 1,7.000-1.000-1,6.000 1.000 1,-1.000 2.000 1,-5.000 7.000 2,-7.000 6.000 1,-5.000 7.000 2,-4.000 2.000 1,0.000 1.000 0,0.000-1.000 0,0.000 1.000-1,1.000-3.000 0,4.000-2.000-1,3.000-3.000-2,3.000-3.000 0,-1.000-2.000-2,-2.000 0.000-1,-3.000 0.000-2,-3.000 0.000 0,1.000 3.000-1,6.000 6.000 2,7.000 7.000 0,6.000 6.000 3,1.000 4.000 0,-3.000 4.000 0,-3.000 3.000 2,-2.000 3.000-1,-3.000-7.000 0,1.000-15.000-3,-1.000-15.000-3,1.000-16.000-2,-4.000-8.000-2,-6.000 0.000 0,-6.000 0.000-1,-6.000 0.000-1,-1.000 0.000 1,7.000 0.000 1,6.000 0.000 1,7.000 0.000 1,4.000 4.000 4,3.000 10.000 3,3.000 10.000 4,4.000 9.000 5,-3.000 1.000 1,-5.000-6.000-3,-7.000-6.000-1,-5.000-6.000-2,-3.000-6.000-2,4.000-2.000-2,3.000-3.000 0,3.000-3.000-2,-1.000-1.000-1,-2.000 4.000-1,-3.000 3.000-1,-3.000 3.000 0,-2.000-1.000-1,0.000-2.000 0,0.000-3.000 0,0.000-3.000 0,-2.000-2.000 1,-3.000 0.000-2,-3.000 0.000 1,-2.000 0.000-2,0.000 3.000 3,7.000 6.000 4,6.000 7.000 4,7.000 6.000 4,-1.000 6.000 3,-6.000 6.000 0,-6.000 7.000 0,-6.000 6.000 0,4.000 4.000 0,16.000 4.000-1,15.000 3.000 1,17.000 3.000 0,3.000-2.000-2,-5.000-6.000-3,-7.000-6.000-3,-5.000-6.000-3,-6.000-9.000-2,-3.000-8.000-1,-3.000-10.000-1,-2.000-9.000-1,-3.000-5.000-1,1.000 0.000-2,-1.000 0.000-2,1.000 0.000-1,-3.000 1.000 0,-2.000 4.000 0,-3.000 3.000 2,-3.000 3.000 1,1.000 3.000 2,6.000 3.000 2,7.000 3.000 3,6.000 4.000 3,4.000 4.000 2,4.000 6.000 2,3.000 7.000 2,3.000 6.000 2,-4.000-1.000 0,-8.000-5.000-1,-10.000-7.000-3,-9.000-5.000 0,-4.000-6.000-3,4.000-3.000 1,3.000-3.000-2,3.000-2.000-1,4.000-5.000-1,7.000-2.000-2,6.000-3.000-2,7.000-3.000-2,2.000-7.000-2,1.000-9.000 0,-1.000-10.000-1,1.000-8.000-1,-1.000-6.000 0,1.000 1.000-1,-1.000-1.000-1,1.000 1.000-1,-1.000-1.000 0,1.000 1.000 1,-1.000-1.000 1,1.000 1.000 1,-7.000 5.000 1,-12.000 14.000 1,-13.000 11.000 2,-12.000 14.000 1,-7.000 5.000 4,1.000 1.000 7,-1.000-1.000 9,1.000 1.000 7,2.000 7.000 3,7.000 16.000-1,6.000 15.000-1,7.000 17.000-1,4.000 2.000-3,3.000-9.000-3,3.000-10.000-4,4.000-8.000-4,1.000-8.000-1,0.000-2.000 0,0.000-3.000 0,0.000-3.000 0,1.000-6.000-1,4.000-5.000-4,3.000-7.000-4,3.000-5.000-3,3.000-6.000-3,3.000-3.000-1,3.000-3.000-2,4.000-2.000 0,-3.000-3.000-1,-5.000 1.000 1,-7.000-1.000 2,-5.000 1.000 1,-6.000 2.000 1,-3.000 7.000 1,-3.000 6.000 1,-2.000 7.000 1,-1.000 5.000 1,3.000 7.000 3,3.000 6.000 2,4.000 7.000 2,-1.000 2.000 2,-3.000 1.000 0,-3.000-1.000 0,-2.000 1.000 1,-1.000-3.000-1,3.000-2.000-2,3.000-3.000 0,4.000-3.000-1,1.000 1.000-1,0.000 6.000-1,0.000 7.000 0,0.000 6.000 0,-4.000-1.000-1,-5.000-5.000-1,-7.000-7.000-1,-5.000-5.000 0,-1.000-4.000 0,6.000 0.000-1,7.000 0.000 0,6.000 0.000 1,3.000-4.000-2,0.000-5.000-1,0.000-7.000-2,0.000-5.000 0,-4.000-4.000-2,-5.000 0.000 2,-7.000 0.000 1,-5.000 0.000 1,-3.000 3.000 1,4.000 6.000 3,3.000 7.000 3,3.000 6.000 1,-2.000 7.000 3,-6.000 10.000 1,-6.000 10.000 2,-6.000 9.000 1,2.000 4.000 1,14.000 1.000 0,11.000-1.000 2,14.000 1.000 0,0.000-4.000-2,-8.000-6.000-4,-10.000-6.000-5,-9.000-6.000-4,-4.000-6.000-2,4.000-2.000 0,3.000-3.000-1,3.000-3.000 0,1.000-2.000 0,1.000 0.000 2,-1.000 0.000 1,1.000 0.000 1,-3.000 4.000 1,-2.000 10.000 0,-3.000 10.000 1,-3.000 9.000 1,-2.000 9.000 0,0.000 9.000 0,0.000 10.000 1,0.000 10.000 0,-4.000 4.000 0,-5.000 0.000-1,-7.000 0.000-3,-5.000 0.000 0,-3.000-4.000-3,4.000-5.000 0,3.000-7.000-2,3.000-5.000-2,4.000-1.000 0,7.000 6.000 2,6.000 7.000 1,7.000 6.000 1,0.000-4.000 1,-2.000-11.000 0,-3.000-14.000 0,-3.000-11.000 0,-1.000-6.000 0,4.000 4.000-1,3.000 3.000-1,3.000 3.000-2,-4.000 6.000 1,-8.000 9.000 3,-10.000 10.000 2,-9.000 10.000 3,-9.000 0.000 2,-5.000-5.000 0,-7.000-7.000 1,-5.000-5.000 0,-6.000-4.000 0,-3.000 0.000 0,-3.000 0.000-2,-2.000 0.000-1,-3.000 0.000 0,1.000 0.000-1,-1.000 0.000 0,1.000 0.000 0,-3.000 1.000-1,-2.000 4.000 1,-3.000 3.000-1,-3.000 3.000 2,1.000 3.000-2,6.000 3.000 0,7.000 3.000 0,6.000 4.000-2,3.000-1.000 0,0.000-3.000 1,0.000-3.000 0,0.000-2.000 0,3.000-1.000 1,6.000 3.000-1,7.000 3.000 1,6.000 4.000-1,4.000 1.000 0,4.000 0.000 0,3.000 0.000-1,3.000 0.000-1,1.000-4.000 0,1.000-5.000-1,-1.000-7.000-1,1.000-5.000-1,-1.000-6.000 0,1.000-3.000 1,-1.000-3.000 1,1.000-2.000 0,-3.000-1.000 2,-2.000 3.000-1,-3.000 3.000 0,-3.000 4.000 0,-7.000 2.000 2,-9.000 4.000 4,-10.000 3.000 4,-8.000 3.000 5,-9.000 3.000 1,-6.000 3.000-1,-6.000 3.000 0,-6.000 4.000-2,-6.000 1.000 0,-2.000 0.000-2,-3.000 0.000-2,-3.000 0.000-2,1.000-2.000-1,6.000-3.000 0,7.000-3.000-1,6.000-2.000 0,4.000-5.000 0,4.000-2.000-1,3.000-3.000-1,3.000-3.000 1,3.000 1.000-1,3.000 6.000 0,3.000 7.000 1,4.000 6.000-1,2.000 1.000 0,4.000-3.000-1,3.000-3.000 0,3.000-2.000-2,3.000-5.000-1,3.000-2.000 1,3.000-3.000 0,4.000-3.000-1,4.000-4.000 1,6.000-3.000 0,7.000-3.000 1,6.000-2.000 1,3.000-3.000 0,0.000 1.000-2,0.000-1.000 0,0.000 1.000-2,0.000-1.000 0,0.000 1.000 0,0.000-1.000 0,0.000 1.000 0,-8.000 2.000 2,-16.000 7.000 6,-15.000 6.000 4,-15.000 7.000 5,-12.000 0.000 2,-6.000-2.000-2,-6.000-3.000-3,-6.000-3.000-1,-6.000-2.000-2,-2.000 0.000-2,-3.000 0.000-1,-3.000 0.000-1,-4.000-2.000-1,-3.000-3.000-2,-3.000-3.000 0,-2.000-2.000 0,-6.000-5.000-2,-6.000-2.000 0,-6.000-3.000 0,-6.000-3.000-1,-6.000-4.000-1,-2.000-3.000 1,-3.000-3.000 0,-3.000-2.000 0,-2.000-5.000-1,0.000-2.000 0,0.000-3.000 0,0.000-3.000-1,0.000-7.000 0,0.000-9.000 1,0.000-10.000 0,0.000-8.000 0,3.000-4.000-1,6.000 3.000-1,7.000 3.000-1,6.000 4.000-1,4.000 2.000 0,4.000 4.000 1,3.000 3.000 3,3.000 3.000 1,1.000 1.000 1,1.000 1.000-1,-1.000-1.000-1,1.000 1.000 0,-3.000 1.000 0,-2.000 3.000 0,-3.000 3.000 0,-3.000 4.000 1,-2.000 1.000 0,0.000 0.000 1,0.000 0.000 0,0.000 0.000 1,-4.000 0.000 0,-5.000 0.000-1,-7.000 0.000 1,-5.000 0.000 0,-1.000 0.000 1,6.000 0.000 1,7.000 0.000 2,6.000 0.000 1,3.000 1.000 0,0.000 4.000 0,0.000 3.000-1,0.000 3.000-1,0.000 1.000-1,0.000 1.000 0,0.000-1.000-1,0.000 1.000 0,0.000-3.000 0,0.000-2.000 0,0.000-3.000 0,0.000-3.000 1,-2.000-2.000 0,-3.000 0.000-2,-3.000 0.000 0,-2.000 0.000 0,-3.000 0.000-2,1.000 0.000 1,-1.000 0.000 0,1.000 0.000 0,2.000 0.000 1,7.000 0.000 0,6.000 0.000 0,7.000 0.000 1,2.000 0.000 0,1.000 0.000 2,-1.000 0.000 1,1.000 0.000 0,-1.000 0.000 2,1.000 0.000 1,-1.000 0.000 1,1.000 0.000 2,1.000-2.000-1,3.000-3.000-2,3.000-3.000-1,4.000-2.000-3,1.000-5.000-1,0.000-2.000 0,0.000-3.000 1,0.000-3.000-1,-4.000-2.000 0,-5.000 0.000-3,-7.000 0.000-2,-5.000 0.000-3,-8.000 1.000-1,-5.000 4.000 1,-7.000 3.000 0,-5.000 3.000 0,-8.000 4.000 0,-5.000 7.000 1,-7.000 6.000 1,-5.000 7.000 0,-3.000 5.000 2,4.000 7.000 0,3.000 6.000 2,3.000 7.000 1,4.000 4.000 2,7.000 3.000 1,6.000 3.000 3,7.000 4.000 1,7.000-3.000 1,9.000-5.000 2,10.000-7.000 2,10.000-5.000 1,4.000-6.000-1,0.000-3.000-3,0.000-3.000-4,0.000-2.000-3,0.000-3.000-2,0.000 1.000 0,0.000-1.000-1,0.000 1.000 1,1.000 1.000-1,4.000 3.000 2,3.000 3.000 0,3.000 4.000 0,-1.000 1.000 1,-2.000 0.000 1,-3.000 0.000-1,-3.000 0.000 0,-4.000-2.000 0,-3.000-3.000 0,-3.000-3.000-1,-2.000-2.000 1,-5.000-1.000-1,-2.000 3.000 1,-3.000 3.000-1,-3.000 4.000 1,-2.000-1.000-2,0.000-3.000 0,0.000-3.000-1,0.000-2.000-1,1.000-5.000-1,4.000-2.000 0,3.000-3.000 1,3.000-3.000-1,3.000-2.000 1,3.000 0.000 0,3.000 0.000 1,4.000 0.000 0,1.000 0.000 1,0.000 0.000 0,0.000 0.000 2,0.000 0.000 0,-5.000 0.000 1,-9.000 0.000 0,-10.000 0.000 2,-8.000 0.000 0,-1.000-4.000 0,9.000-5.000-2,10.000-7.000 0,10.000-5.000-1,4.000-6.000-2,0.000-3.000 1,0.000-3.000-2,0.000-2.000 0,0.000-3.000 0,0.000 1.000 0,0.000-1.000 0,0.000 1.000 1,1.000-1.000-1,4.000 1.000-2,3.000-1.000-1,3.000 1.000-3,3.000-3.000 1,3.000-2.000 0,3.000-3.000 1,4.000-3.000 2,2.000-1.000 1,4.000 4.000 0,3.000 3.000 2,3.000 3.000 1,-2.000 6.000 1,-6.000 9.000 3,-6.000 10.000 2,-6.000 10.000 3,-6.000 4.000 0,-2.000 0.000-2,-3.000 0.000-2,-3.000 0.000-2,-2.000 1.000-1,0.000 4.000 0,0.000 3.000 0,0.000 3.000-1,0.000 3.000 0,0.000 3.000 1,0.000 3.000-1,0.000 4.000 1,-2.000 4.000 0,-3.000 6.000 1,-3.000 7.000-1,-2.000 6.000 1,-3.000 3.000 0,1.000 0.000 1,-1.000 0.000-1,1.000 0.000 0,-1.000 1.000 1,1.000 4.000 0,-1.000 3.000 0,1.000 3.000 0,1.000-1.000 0,3.000-2.000-1,3.000-3.000 0,4.000-3.000-1,2.000-4.000-1,4.000-3.000-1,3.000-3.000-1,3.000-2.000 0,-4.000-5.000-2,-8.000-2.000-1,-10.000-3.000 0,-9.000-3.000-2,-2.000-6.000 0,6.000-5.000 0,7.000-7.000 0,6.000-5.000 0,3.000-4.000 0,0.000 0.000 0,0.000 0.000 1,0.000 0.000 1,-2.000 0.000 0,-3.000 0.000 0,-3.000 0.000 1,-2.000 0.000 0,-1.000 0.000 0,3.000 0.000 1,3.000 0.000 0,4.000 0.000 1,-1.000 1.000 0,-3.000 4.000 1,-3.000 3.000-1,-2.000 3.000 1,-3.000 1.000 1,1.000 1.000-2,-1.000-1.000 1,1.000 1.000 0,1.000-1.000 0,3.000 1.000-1,3.000-1.000 1,4.000 1.000-1,-1.000-1.000 1,-3.000 1.000-1,-3.000-1.000 1,-2.000 1.000-1,-3.000-1.000 1,1.000 1.000 0,-1.000-1.000 0,1.000 1.000 0,-3.000-1.000 0,-2.000 1.000-1,-3.000-1.000 1,-3.000 1.000-1,-2.000-1.000 0,0.000 1.000 0,0.000-1.000 0,0.000 1.000-1,-2.000-3.000 1,-3.000-2.000-1,-3.000-3.000 1,-2.000-3.000-1,-3.000-2.000 0,1.000 0.000 0,-1.000 0.000 1,1.000 0.000-1,-1.000 0.000 1,1.000 0.000 0,-1.000 0.000 0,1.000 0.000 1,1.000 0.000 0,3.000 0.000 0,3.000 0.000 0,4.000 0.000 0,-1.000 0.000 0,-3.000 0.000 0,-3.000 0.000 0,-2.000 0.000 0,-1.000 0.000 0,3.000 0.000 0,3.000 0.000-1,4.000 0.000 1,1.000 0.000 0,0.000 0.000 0,0.000 0.000-1,0.000 0.000 1,1.000 1.000 1,4.000 4.000 0,3.000 3.000 1,3.000 3.000 0,4.000 1.000 1,7.000 1.000 1,6.000-1.000-1,7.000 1.000 1,2.000-1.000-1,1.000 1.000-3,-1.000-1.000-1,1.000 1.000-2,-3.000-6.000-2,-2.000-8.000 0,-3.000-10.000 0,-3.000-9.000 0,-1.000-7.000 0,4.000-3.000 0,3.000-3.000 1,3.000-2.000 1,1.000 0.000 1,1.000 7.000 1,-1.000 6.000 2,1.000 7.000 0,1.000 8.000 1,3.000 14.000 1,3.000 11.000 0,4.000 14.000 1,1.000 10.000 1,0.000 9.000 0,0.000 10.000 0,0.000 10.000 0,0.000 5.000 0,0.000 4.000 1,0.000 3.000-1,0.000 3.000 0,-4.000 1.000 0,-5.000 1.000-1,-7.000-1.000-1,-5.000 1.000 0,-4.000-6.000-1,0.000-8.000-1,0.000-10.000-1,0.000-9.000-1,1.000-7.000 0,4.000-3.000 0,3.000-3.000 0,3.000-2.000-1,1.000-5.000 1,1.000-2.000 0,-1.000-3.000-1,1.000-3.000 1,-1.000-2.000 0,1.000 0.000-1,-1.000 0.000-1,1.000 0.000-1,-1.000-2.000 1,1.000-3.000-1,-1.000-3.000 1,1.000-2.000 1,-1.000-5.000-1,1.000-2.000 0,-1.000-3.000-1,1.000-3.000 0,-1.000-2.000 1,1.000 0.000-1,-1.000 0.000 1,1.000 0.000-1,-4.000-2.000 1,-6.000-3.000-1,-6.000-3.000 0,-6.000-2.000 0,-2.000-5.000-1,3.000-2.000 1,3.000-3.000 1,4.000-3.000 0,1.000-1.000 1,0.000 4.000 1,0.000 3.000 0,0.000 3.000 1,0.000 1.000 1,0.000 1.000-1,0.000-1.000 0,0.000 1.000 0,0.000-1.000 0,0.000 1.000 0,0.000-1.000 0,0.000 1.000 0,-2.000-1.000 1,-3.000 1.000-1,-3.000-1.000 1,-2.000 1.000-1,-5.000-3.000 1,-2.000-2.000-1,-3.000-3.000 0,-3.000-3.000-1,-1.000-2.000 1,4.000 0.000-1,3.000 0.000 0,3.000 0.000 1,1.000-4.000-1,1.000-5.000 1,-1.000-7.000 0,1.000-5.000 0,2.000-6.000-1,7.000-3.000 1,6.000-3.000 0,7.000-2.000 1,4.000-3.000-1,3.000 1.000 0,3.000-1.000 0,4.000 1.000 0,1.000 1.000 0,0.000 3.000 1,0.000 3.000-1,0.000 4.000 0,0.000 2.000 1,0.000 4.000-1,0.000 3.000 0,0.000 3.000 0,1.000 1.000 0,4.000 1.000 0,3.000-1.000 0,3.000 1.000 0,-2.000 2.000 1,-6.000 7.000 1,-6.000 6.000 2,-6.000 7.000 2,-2.000 8.000 0,3.000 14.000-2,3.000 11.000-1,4.000 14.000-1,-3.000 5.000-1,-5.000 1.000 0,-7.000-1.000 0,-5.000 1.000 0,-8.000 1.000-1,-5.000 3.000 0,-7.000 3.000 0,-5.000 4.000 1,-4.000-1.000-2,0.000-3.000 1,0.000-3.000-1,0.000-2.000 0,-2.000-1.000 0,-3.000 3.000 0,-3.000 3.000 0,-2.000 4.000 0,-6.000 2.000 0,-6.000 4.000-1,-6.000 3.000 1,-6.000 3.000 0,-2.000-1.000 0,3.000-2.000 1,3.000-3.000-1,4.000-3.000 1,2.000-2.000-1,4.000 0.000 1,3.000 0.000 0,3.000 0.000 0,1.000-5.000 0,1.000-9.000 0,-1.000-10.000 1,1.000-8.000 0,2.000-8.000 0,7.000-2.000 0,6.000-3.000-1,7.000-3.000 1,5.000-2.000-1,7.000 0.000 0,6.000 0.000 0,7.000 0.000 0,0.000 0.000 1,-2.000 0.000-1,-3.000 0.000 0,-3.000 0.000 0,-6.000 0.000 0,-5.000 0.000 0,-7.000 0.000 0,-5.000 0.000 1,-1.000 0.000-1,6.000 0.000 0,7.000 0.000 0,6.000 0.000 0,1.000 0.000 0,-3.000 0.000 0,-3.000 0.000 0,-2.000 0.000-1,-5.000 1.000 1,-2.000 4.000-1,-3.000 3.000 1,-3.000 3.000 0,-2.000 1.000-1,0.000 1.000 1,0.000-1.000 0,0.000 1.000 0,1.000-3.000-1,4.000-2.000 1,3.000-3.000 0,3.000-3.000 1,1.000-2.000-1,1.000 0.000 0,-1.000 0.000 0,1.000 0.000 0,1.000-2.000 0,3.000-3.000 0,3.000-3.000 0,4.000-2.000 1,1.000-6.000-1,0.000-6.000 0,0.000-6.000 0,0.000-6.000 1,1.000-7.000-1,4.000-6.000 0,3.000-6.000-1,3.000-6.000 1,1.000-1.000 0,1.000 7.000-1,-1.000 6.000 0,1.000 7.000 1,-1.000 5.000-1,1.000 7.000 2,-1.000 6.000 1,1.000 7.000 1,-3.000 10.000 1,-2.000 16.000-1,-3.000 15.000-1,-3.000 17.000 0,-1.000 7.000 0,4.000 0.000 0,3.000 0.000 1,3.000 0.000 0,-1.000-2.000 0,-2.000-3.000 0,-3.000-3.000-1,-3.000-2.000 0,-4.000-3.000 0,-3.000 1.000 0,-3.000-1.000 1,-2.000 1.000 0,-6.000-1.000 0,-6.000 1.000 0,-6.000-1.000-1,-6.000 1.000 0,-4.000-3.000 0,1.000-2.000-1,-1.000-3.000-1,1.000-3.000 0,1.000-2.000-1,3.000 0.000-2,3.000 0.000-1,4.000 0.000-1,2.000-4.000-1,4.000-5.000 1,3.000-7.000 1,3.000-5.000 1,1.000-6.000 0,1.000-3.000 0,-1.000-3.000-1,1.000-2.000-1,2.000-5.000 0,7.000-2.000 1,6.000-3.000 1,7.000-3.000 1,2.000 2.000 1,1.000 10.000 1,-1.000 10.000 0,1.000 9.000 2,-1.000 7.000 0,1.000 7.000 2,-1.000 6.000 2,1.000 7.000 1,-3.000-3.000-1,-2.000-8.000-3,-3.000-10.000-4,-3.000-9.000-3,-2.000-5.000-1,0.000 0.000-1,0.000 0.000 0,0.000 0.000 0,0.000-4.000 0,0.000-5.000 0,0.000-7.000 0,0.000-5.000-1,0.000-4.000 1,0.000 0.000 0,0.000 0.000 1,0.000 0.000-1,1.000 0.000 2,4.000 0.000 0,3.000 0.000 0,3.000 0.000 0,1.000 1.000 3,1.000 4.000 2,-1.000 3.000 4,1.000 3.000 3,-3.000 10.000 1,-2.000 20.000-1,-3.000 18.000 0,-3.000 20.000-2,-2.000 5.000 0,0.000-6.000-1,0.000-6.000-1,0.000-6.000-1,-2.000-4.000-1,-3.000 1.000 1,-3.000-1.000-1,-2.000 1.000 1,-5.000-3.000 0,-2.000-2.000-1,-3.000-3.000 1,-3.000-3.000-1,-4.000-2.000-1,-3.000 0.000 0,-3.000 0.000-1,-2.000 0.000 0,-1.000-2.000-1,3.000-3.000 0,3.000-3.000-1,4.000-2.000 0,1.000-3.000 0,0.000 1.000-1,0.000-1.000 1,0.000 1.000 0,1.000-1.000-1,4.000 1.000 1,3.000-1.000-1,3.000 1.000 1,4.000-3.000-1,7.000-2.000 2,6.000-3.000 1,7.000-3.000 1,2.000-1.000 0,1.000 4.000 0,-1.000 3.000 0,1.000 3.000 0,-3.000 1.000 0,-2.000 1.000 0,-3.000-1.000-1,-3.000 1.000 1,-1.000-1.000 1,4.000 1.000-1,3.000-1.000 1,3.000 1.000 1,-2.000-1.000 0,-6.000 1.000-1,-6.000-1.000-1,-6.000 1.000 0,-4.000 1.000 0,1.000 3.000 0,-1.000 3.000-1,1.000 4.000 1,-3.000 1.000 0,-2.000 0.000-1,-3.000 0.000 0,-3.000 0.000-1,-2.000 1.000 0,0.000 4.000 0,0.000 3.000 1,0.000 3.000 0,-2.000-1.000 0,-3.000-2.000 0,-3.000-3.000 0,-2.000-3.000 1,-1.000-4.000-1,3.000-3.000 1,3.000-3.000-1,4.000-2.000 1,2.000-5.000 0,4.000-2.000-1,3.000-3.000 0,3.000-3.000 0,3.000-7.000 1,3.000-9.000-1,3.000-10.000 0,4.000-8.000 1,4.000-11.000-2,6.000-8.000-2,7.000-10.000-2,6.000-9.000-2,4.000-2.000 0,4.000 6.000 0,3.000 7.000 2,3.000 6.000 1,1.000 4.000 1,1.000 4.000 1,-1.000 3.000 0,1.000 3.000 2,-4.000 3.000 2,-6.000 3.000 2,-6.000 3.000 3,-6.000 4.000 2,-4.000 2.000 1,1.000 4.000-1,-1.000 3.000-1,1.000 3.000-2,-1.000 1.000-1,1.000 1.000-2,-1.000-1.000 0,1.000 1.000-2,-3.000-1.000-1,-2.000 1.000 0,-3.000-1.000-1,-3.000 1.000 0,-2.000-1.000-1,0.000 1.000 0,0.000-1.000 0,0.000 1.000 0,0.000-3.000 0,0.000-2.000 0,0.000-3.000 0,0.000-3.000 1,-2.000-2.000-1,-3.000 0.000 0,-3.000 0.000-2,-2.000 0.000 0,0.000-2.000-1,7.000-3.000 0,6.000-3.000 1,7.000-2.000 0,4.000-1.000 0,3.000 3.000 1,3.000 3.000 1,4.000 4.000-1,1.000 1.000 2,0.000 0.000 0,0.000 0.000 2,0.000 0.000 0,0.000 12.000 2,0.000 26.000 0,0.000 24.000 2,0.000 26.000 0,0.000 10.000 1,0.000-3.000-1,0.000-3.000 0,0.000-2.000 0,-2.000-3.000-1,-3.000 1.000 0,-3.000-1.000 0,-2.000 1.000-1,-3.000-1.000 0,1.000 1.000-1,-1.000-1.000 0,1.000 1.000 0,-1.000-1.000 0,1.000 1.000-2,-1.000-1.000 0,1.000 1.000-1,-1.000-6.000-1,1.000-8.000 1,-1.000-10.000 0,1.000-9.000 0,-1.000-5.000 0,1.000 0.000-1,-1.000 0.000 1,1.000 0.000-1,-4.000-4.000 0,-6.000-5.000-1,-6.000-7.000 0,-6.000-5.000-2,-1.000-6.000 0,7.000-3.000 1,6.000-3.000 0,7.000-2.000 0,0.000-3.000 1,-2.000 1.000 0,-3.000-1.000 1,-3.000 1.000 0,-4.000 1.000 1,-3.000 3.000 0,-3.000 3.000 0,-2.000 4.000 0,0.000 1.000 0,7.000 0.000 0,6.000 0.000 0,7.000 0.000 0,2.000 0.000 1,1.000 0.000-1,-1.000 0.000 0,1.000 0.000 1,-3.000-2.000-1,-2.000-3.000 0,-3.000-3.000 0,-3.000-2.000 0,-1.000-1.000 0,4.000 3.000 0,3.000 3.000 1,3.000 4.000-1,-1.000-1.000 1,-2.000-3.000 0,-3.000-3.000 0,-3.000-2.000 0,-2.000-5.000-1,0.000-2.000 1,0.000-3.000 1,0.000-3.000-1,0.000-1.000 0,0.000 4.000 1,0.000 3.000 0,0.000 3.000 1,1.000-2.000-1,4.000-6.000 1,3.000-6.000 0,3.000-6.000 0,3.000-4.000 0,3.000 1.000 0,3.000-1.000-1,4.000 1.000-1,-3.000 1.000 1,-5.000 3.000 0,-7.000 3.000 0,-5.000 4.000 0,-6.000 4.000 0,-3.000 6.000-1,-3.000 7.000 1,-2.000 6.000 0,-1.000 1.000-1,3.000-3.000 1,3.000-3.000 0,4.000-2.000-1,5.000-6.000 1,10.000-6.000 0,10.000-6.000 0,9.000-6.000 0,10.000-9.000 0,14.000-8.000 0,11.000-10.000-1,14.000-9.000 0,5.000-4.000 0,1.000 4.000 0,-1.000 3.000-1,1.000 3.000 0,1.000 1.000 0,3.000 1.000 0,3.000-1.000-1,4.000 1.000 1,-1.000-1.000-1,-3.000 1.000 0,-3.000-1.000 0,-2.000 1.000 1,-5.000 4.000-1,-2.000 9.000 0,-3.000 10.000 0,-3.000 10.000 1,-12.000 8.000 0,-18.000 10.000 2,-19.000 10.000 1,-18.000 9.000 3,-9.000 6.000-1,4.000 3.000-2,3.000 3.000-1,3.000 4.000-2,-2.000 1.000-1,-6.000 0.000-1,-6.000 0.000-1,-6.000 0.000-2,-6.000 1.000 1,-2.000 4.000 0,-3.000 3.000 0,-3.000 3.000 1,-1.000-1.000 0,4.000-2.000 0,3.000-3.000 0,3.000-3.000 1,4.000-2.000-1,7.000 0.000 1,6.000 0.000 0,7.000 0.000 1,0.000 1.000-1,-2.000 4.000 2,-3.000 3.000 0,-3.000 3.000 0,-1.000-1.000 1,4.000-2.000 0,3.000-3.000-1,3.000-3.000 0,1.000-4.000 0,1.000-3.000 2,-1.000-3.000-1,1.000-2.000 2,-3.000-6.000 0,-2.000-6.000-1,-3.000-6.000 0,-3.000-6.000 0,1.000-6.000-1,6.000-2.000 1,7.000-3.000-1,6.000-3.000-1,3.000-2.000 1,0.000 0.000 0,0.000 0.000-1,0.000 0.000 1,0.000-2.000-1,0.000-3.000 1,0.000-3.000-1,0.000-2.000 1,0.000-5.000-1,0.000-2.000 1,0.000-3.000-1,0.000-3.000 0,1.000-7.000 0,4.000-9.000 0,3.000-10.000-1,3.000-8.000-1,3.000-8.000 0,3.000-2.000 1,3.000-3.000 1,4.000-3.000-1,4.000-1.000 1,6.000 4.000 0,7.000 3.000 0,6.000 3.000 0,4.000 1.000 0,4.000 1.000-1,3.000-1.000 1,3.000 1.000 0,3.000 1.000 0,3.000 3.000 0,3.000 3.000 1,4.000 4.000-1,2.000-3.000 2,4.000-5.000-1,3.000-7.000 1,3.000-5.000 0,3.000-4.000 0,3.000 0.000 0,3.000 0.000 0,4.000 0.000-1,2.000-2.000 1,4.000-3.000-1,3.000-3.000-1,3.000-2.000 0,1.000-3.000-1,1.000 1.000 0,-1.000-1.000 0,1.000 1.000-1,2.000 1.000-1,7.000 3.000-4,6.000 3.000-2,7.000 4.000-4,7.000-1.000-1,9.000-3.000-1,10.000-3.000-1,10.000-2.000-1,-3.000 5.000-1,-11.000 16.000 0,-14.000 15.000 0,-11.000 17.000-2,-12.000 7.000 0,-9.000 0.000-1,-10.000 0.000-1,-8.000 0.000-2</inkml:trace>
</inkml:ink>
</file>

<file path=ppt/ink/ink9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6:10"/>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93750.000 11300.000 999,'0.000'68.000'-1,"0.000"-11.000"-4,0.000-14.000-4,0.000-11.000-3,0.000-6.000-1,0.000 4.000 2,0.000 3.000 1,0.000 3.000 3,0.000 1.000 3,0.000 1.000 3,0.000-1.000 5,0.000 1.000 4,0.000-1.000 0,0.000 1.000-2,0.000-1.000-3,0.000 1.000-3,0.000-1.000-3,0.000 1.000-1,0.000-1.000-2,0.000 1.000-1,0.000-1.000-3,0.000 1.000-4,0.000-1.000-3,0.000 1.000-4,1.000-3.000 0,4.000-2.000 2,3.000-3.000 2,3.000-3.000 1,1.000-4.000 3,1.000-3.000 3,-1.000-3.000 3,1.000-2.000 3</inkml:trace>
</inkml:ink>
</file>

<file path=ppt/ink/ink9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6:10"/>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93750.000 13300.000 999,'0.000'48.000'-3,"0.000"-3.000"-9,0.000-3.000-7,0.000-2.000-8,0.000-3.000 0,0.000 1.000 6,0.000-1.000 7,0.000 1.000 6,0.000 2.000 3,0.000 7.000 2,0.000 6.000-1,0.000 7.000 2,0.000 4.000-1,0.000 3.000 1,0.000 3.000-1,0.000 4.000 1,0.000 2.000-1,0.000 4.000-2,0.000 3.000 0,0.000 3.000-1,0.000-2.000-1,0.000-6.000 1,0.000-6.000-1,0.000-6.000 0,0.000-9.000 0,0.000-8.000 1,0.000-10.000 0,0.000-9.000 0</inkml:trace>
</inkml:ink>
</file>

<file path=ppt/ink/ink9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6:11"/>
    </inkml:context>
    <inkml:brush xml:id="br0">
      <inkml:brushProperty name="width" value="0.0229566879570484" units="cm"/>
      <inkml:brushProperty name="height" value="0.0229566879570484" units="cm"/>
      <inkml:brushProperty name="color" value="#f2395b"/>
      <inkml:brushProperty name="ignorePressure" value="0"/>
    </inkml:brush>
  </inkml:definitions>
  <inkml:trace contextRef="#ctx0" brushRef="#br0">93850.000 15700.000 958,'-4.000'73.000'0,"-5.000"-3.000"0,-7.000-3.000 1,-5.000-2.000 0,-1.000-3.000 0,6.000 1.000 0,7.000-1.000-1,6.000 1.000 1,3.000-1.000-2,0.000 1.000-1,0.000-1.000-1,0.000 1.000-2,1.000-3.000 0,4.000-2.000 1,3.000-3.000 1,3.000-3.000 2,-1.000-1.000 1,-2.000 4.000 2,-3.000 3.000 1,-3.000 3.000 2,-2.000 1.000 0,0.000 1.000-2,0.000-1.000-3,0.000 1.000-2,0.000-1.000-1,0.000 1.000 2,0.000-1.000 1,0.000 1.000 1,0.000-1.000 0,0.000 1.000 0,0.000-1.000 0,0.000 1.000-1,1.000-4.000-1,4.000-6.000-1,3.000-6.000-1,3.000-6.000 0,-1.000-1.000-1,-2.000 7.000-1,-3.000 6.000 0,-3.000 7.000 0,-2.000 2.000-1,0.000 1.000 2,0.000-1.000-1,0.000 1.000 2,-2.000 1.000 0,-3.000 3.000 3,-3.000 3.000 1,-2.000 4.000 2,-1.000 1.000 1,3.000 0.000 1,3.000 0.000 0,4.000 0.000 0,-1.000 3.000 2,-3.000 6.000 0,-3.000 7.000 2,-2.000 6.000 0,-1.000 1.000 0,3.000-3.000-4,3.000-3.000-4,4.000-2.000-4,1.000-5.000-1,0.000-2.000 0,0.000-3.000 1,0.000-3.000 0,0.000-4.000 0,0.000-3.000 0,0.000-3.000 1,0.000-2.000 0,0.000-5.000 0,0.000-2.000-1,0.000-3.000-1,0.000-3.000-1,1.000 1.000 1,4.000 6.000 2,3.000 7.000 1,3.000 6.000 1,-1.000 3.000 0,-2.000 0.000-3,-3.000 0.000-3,-3.000 0.000-3,-2.000-2.000-2,0.000-3.000 2,0.000-3.000 1,0.000-2.000 0,0.000-5.000 2,0.000-2.000 2,0.000-3.000 0,0.000-3.000 1,0.000 1.000 2,0.000 6.000 1,0.000 7.000 0,0.000 6.000 2,0.000 3.000 1,0.000 0.000 1,0.000 0.000 2,0.000 0.000 1,0.000 1.000 1,0.000 4.000-1,0.000 3.000-1,0.000 3.000 0,0.000-1.000 0,0.000-2.000-2,0.000-3.000-1,0.000-3.000 0,0.000-1.000-1,0.000 4.000 1,0.000 3.000 0,0.000 3.000 1,0.000-1.000 0,0.000-2.000 0,0.000-3.000-1,0.000-3.000 0,1.000-4.000 0,4.000-3.000 0,3.000-3.000 0,3.000-2.000-1,-1.000-3.000 1,-2.000 1.000-1,-3.000-1.000 0,-3.000 1.000-1,-1.000 1.000 0,4.000 3.000-1,3.000 3.000 0,3.000 4.000 0,1.000 5.000 0,1.000 10.000-1,-1.000 10.000 1,1.000 9.000-2,1.000 7.000 3,3.000 7.000 2,3.000 6.000 4,4.000 7.000 3,-1.000-3.000-1,-3.000-8.000-4,-3.000-10.000-5,-2.000-9.000-3,-3.000-9.000-3,1.000-5.000 1,-1.000-7.000-1,1.000-5.000 1,-3.000-6.000 1,-2.000-3.000-1,-3.000-3.000 0,-3.000-2.000 0,-1.000 0.000 0,4.000 7.000 0,3.000 6.000 1,3.000 7.000 0,-1.000-1.000 1,-2.000-6.000-2,-3.000-6.000 0,-3.000-6.000 0,-1.000-6.000-1,4.000-2.000 2,3.000-3.000 2,3.000-3.000 0,-1.000-2.000 0,-2.000 0.000 0,-3.000 0.000-1,-3.000 0.000 0,-2.000 0.000-1,0.000 0.000 0,0.000 0.000 0,0.000 0.000 1,0.000-2.000-1,0.000-3.000 1,0.000-3.000 0,0.000-2.000 1,1.000-1.000 0,4.000 3.000 0,3.000 3.000 2,3.000 4.000 0,-1.000 1.000-1,-2.000 0.000 1,-3.000 0.000-1,-3.000 0.000-1,-1.000 0.000 1,4.000 0.000 0,3.000 0.000 1,3.000 0.000 1,-1.000 0.000 0,-2.000 0.000-1,-3.000 0.000 0,-3.000 0.000-1,-1.000 0.000 1,4.000 0.000-1,3.000 0.000 0,3.000 0.000 1,-1.000 0.000 0,-2.000 0.000 0,-3.000 0.000-1,-3.000 0.000 1,-2.000 0.000 0,0.000 0.000 0,0.000 0.000 0,0.000 0.000 0,1.000 0.000 0,4.000 0.000 0,3.000 0.000 0,3.000 0.000 0,-1.000 0.000 0,-2.000 0.000 0,-3.000 0.000 0,-3.000 0.000 0,-2.000 4.000 1,0.000 10.000 0,0.000 10.000 2,0.000 9.000 1,1.000 1.000 1,4.000-6.000-1,3.000-6.000-2,3.000-6.000 0,1.000-4.000-1,1.000 1.000-3,-1.000-1.000-1,1.000 1.000-2,-3.000-3.000-1,-2.000-2.000 2,-3.000-3.000 1,-3.000-3.000 2,-2.000-2.000 1,0.000 0.000 0,0.000 0.000 0,0.000 0.000 1,0.000-2.000-1,0.000-3.000 1,0.000-3.000-1,0.000-2.000 0</inkml:trace>
</inkml:ink>
</file>

<file path=ppt/ink/ink9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6:12"/>
    </inkml:context>
    <inkml:brush xml:id="br0">
      <inkml:brushProperty name="width" value="0.0228141732513905" units="cm"/>
      <inkml:brushProperty name="height" value="0.0228141732513905" units="cm"/>
      <inkml:brushProperty name="color" value="#f2395b"/>
      <inkml:brushProperty name="ignorePressure" value="0"/>
    </inkml:brush>
  </inkml:definitions>
  <inkml:trace contextRef="#ctx0" brushRef="#br0">93600.000 23900.000 964,'1.000'232.000'-17,"4.000"-33.000"6,3.000-35.000 9,3.000-34.000 6,1.000-15.000 4,1.000 7.000-1,-1.000 6.000 0,1.000 7.000 0,1.000 4.000-1,3.000 3.000-1,3.000 3.000 0,4.000 4.000-1,-1.000 2.000 0,-3.000 4.000-1,-3.000 3.000 0,-2.000 3.000-1,-5.000 6.000-2,-2.000 9.000 0,-3.000 10.000-3,-3.000 10.000-1,-1.000 2.000-1,4.000-3.000 0,3.000-3.000-1,3.000-2.000 0,3.000-6.000 0,3.000-6.000 1,3.000-6.000 0,4.000-6.000 1,1.000-7.000 1,0.000-6.000-1,0.000-6.000 0,0.000-6.000 0,-2.000-2.000 0,-3.000 3.000 2,-3.000 3.000-1,-2.000 4.000 2,-3.000 4.000 0,1.000 6.000 0,-1.000 7.000 0,1.000 6.000 0,-1.000 1.000 0,1.000-3.000 0,-1.000-3.000 0,1.000-2.000 0,-3.000-8.000 0,-2.000-8.000 1,-3.000-10.000 1,-3.000-9.000-1,-2.000-12.000 2,0.000-11.000-1,0.000-14.000 1,0.000-11.000 0,1.000-14.000 0,4.000-11.000 0,3.000-14.000-1,3.000-11.000 0,1.000-12.000-5,1.000-9.000-11,-1.000-10.000-10,1.000-8.000-10</inkml:trace>
</inkml:ink>
</file>

<file path=ppt/ink/ink9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6:13"/>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95750.000 10750.000 999,'-47.000'-24.000'-4,"6.000"4.000"-10,7.000 3.000-8,6.000 3.000-10,3.000 3.000-2,0.000 3.000 4,0.000 3.000 4,0.000 4.000 4</inkml:trace>
</inkml:ink>
</file>

<file path=ppt/ink/ink9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6:15"/>
    </inkml:context>
    <inkml:brush xml:id="br0">
      <inkml:brushProperty name="width" value="0.055208683013916" units="cm"/>
      <inkml:brushProperty name="height" value="0.055208683013916" units="cm"/>
      <inkml:brushProperty name="color" value="#f2395b"/>
      <inkml:brushProperty name="ignorePressure" value="0"/>
    </inkml:brush>
  </inkml:definitions>
  <inkml:trace contextRef="#ctx0" brushRef="#br0">94800.000 10700.000 398,'-71.000'1.000'-11,"10.000"4.000"2,10.000 3.000 1,9.000 3.000 2,6.000-1.000 1,3.000-2.000 2,3.000-3.000-1,4.000-3.000 2,1.000-2.000 3,0.000 0.000 4,0.000 0.000 5,0.000 0.000 5,6.000 1.000 9,13.000 4.000 18,12.000 3.000 15,13.000 3.000 16,7.000 1.000 2,4.000 1.000-14,3.000-1.000-14,3.000 1.000-14,1.000-1.000-8,1.000 1.000-4,-1.000-1.000-3,1.000 1.000-4,-1.000-1.000-1,1.000 1.000 1,-1.000-1.000 1,1.000 1.000 0,2.000-4.000-1,7.000-6.000-3,6.000-6.000-4,7.000-6.000-4,0.000-4.000-2,-2.000 1.000 0,-3.000-1.000-2,-3.000 1.000 0,-1.000 1.000 0,4.000 3.000 1,3.000 3.000 2,3.000 4.000 0,1.000 1.000 0,1.000 0.000 0,-1.000 0.000 0,1.000 0.000-1,-1.000 0.000 0,1.000 0.000 0,-1.000 0.000 0,1.000 0.000 0,1.000 1.000-1,3.000 4.000 1,3.000 3.000 0,4.000 3.000 0,1.000-2.000 0,0.000-6.000 0,0.000-6.000 1,0.000-6.000-1,-2.000-2.000 0,-3.000 3.000 0,-3.000 3.000 1,-2.000 4.000-1,-3.000 1.000 1,1.000 0.000-1,-1.000 0.000-1,1.000 0.000 1,-1.000 0.000-1,1.000 0.000 0,-1.000 0.000 1,1.000 0.000 0,-1.000 1.000 0,1.000 4.000 0,-1.000 3.000-1,1.000 3.000 1,-3.000 1.000-1,-2.000 1.000 0,-3.000-1.000 0,-3.000 1.000-1,-1.000-3.000-1,4.000-2.000 1,3.000-3.000 0,3.000-3.000 0,3.000-2.000 0,3.000 0.000 1,3.000 0.000-1,4.000 0.000 0,2.000 0.000 0,4.000 0.000 1,3.000 0.000-1,3.000 0.000 1,-4.000-2.000-1,-8.000-3.000 1,-10.000-3.000-1,-9.000-2.000 1,-4.000-3.000 0,4.000 1.000-1,3.000-1.000 1,3.000 1.000 0,-1.000-3.000 0,-2.000-2.000-1,-3.000-3.000 0,-3.000-3.000 0,1.000-1.000 0,6.000 4.000 1,7.000 3.000-1,6.000 3.000 0,1.000-1.000 0,-3.000-2.000 0,-3.000-3.000 1,-2.000-3.000-1,-5.000-2.000 0,-2.000 0.000-1,-3.000 0.000-1,-3.000 0.000-1,-1.000-2.000-1,4.000-3.000 1,3.000-3.000-1,3.000-2.000 0,1.000-3.000 1,1.000 1.000 1,-1.000-1.000-1,1.000 1.000 2,-4.000-1.000 0,-6.000 1.000 1,-6.000-1.000 1,-6.000 1.000 0,-6.000-1.000 1,-2.000 1.000 0,-3.000-1.000 0,-3.000 1.000 0,-4.000-4.000 0,-3.000-6.000 0,-3.000-6.000 0,-2.000-6.000-1,-8.000-6.000 1,-8.000-2.000-1,-10.000-3.000 0,-9.000-3.000 0,-9.000-1.000 0,-5.000 4.000 1,-7.000 3.000 0,-5.000 3.000 0,-3.000 4.000 0,4.000 7.000-1,3.000 6.000 1,3.000 7.000-1,1.000 2.000 1,1.000 1.000-1,-1.000-1.000 0,1.000 1.000 0,-1.000 1.000 0,1.000 3.000 0,-1.000 3.000 0,1.000 4.000 0,-1.000 1.000 1,1.000 0.000-1,-1.000 0.000 0,1.000 0.000 0,-4.000 1.000 0,-6.000 4.000-1,-6.000 3.000 0,-6.000 3.000 0,-2.000-1.000-1,3.000-2.000 1,3.000-3.000-1,4.000-3.000 0,-1.000-1.000 0,-3.000 4.000 1,-3.000 3.000-1,-2.000 3.000-1,-3.000-1.000 1,1.000-2.000 1,-1.000-3.000-1,1.000-3.000 1,-1.000-1.000-1,1.000 4.000 1,-1.000 3.000 0,1.000 3.000 1,1.000 1.000-1,3.000 1.000 0,3.000-1.000 1,4.000 1.000-1,-1.000-1.000 1,-3.000 1.000 0,-3.000-1.000-1,-2.000 1.000 1,-5.000-1.000-1,-2.000 1.000 0,-3.000-1.000-1,-3.000 1.000 0,-2.000-3.000-1,0.000-2.000 1,0.000-3.000 0,0.000-3.000 0,0.000 1.000 1,0.000 6.000 1,0.000 7.000 0,0.000 6.000 2,-2.000 1.000 0,-3.000-3.000 0,-3.000-3.000-1,-2.000-2.000 0,-1.000-1.000 0,3.000 3.000 0,3.000 3.000 0,4.000 4.000-1,-1.000 1.000 1,-3.000 0.000 0,-3.000 0.000-1,-2.000 0.000 0,-1.000 0.000 1,3.000 0.000-1,3.000 0.000-1,4.000 0.000 0,2.000 0.000 0,4.000 0.000 0,3.000 0.000 1,3.000 0.000-1,-1.000 0.000 1,-2.000 0.000 0,-3.000 0.000 0,-3.000 0.000-1,-1.000 0.000 1,4.000 0.000 0,3.000 0.000 0,3.000 0.000-1,3.000 1.000 1,3.000 4.000 0,3.000 3.000-1,4.000 3.000 1,1.000 3.000 0,0.000 3.000-1,0.000 3.000 2,0.000 4.000-1,0.000 1.000 0,0.000 0.000 0,0.000 0.000 0,0.000 0.000 1,0.000 0.000-1,0.000 0.000 0,0.000 0.000-1,0.000 0.000 1,0.000 0.000 0,0.000 0.000-1,0.000 0.000 0,0.000 0.000-1,0.000 1.000 1,0.000 4.000-1,0.000 3.000 1,0.000 3.000 0,0.000 1.000 0,0.000 1.000 0,0.000-1.000-1,0.000 1.000 1,0.000-3.000-1,0.000-2.000 0,0.000-3.000 0,0.000-3.000 0,1.000 1.000 0,4.000 6.000 0,3.000 7.000 1,3.000 6.000 0,1.000-1.000 0,1.000-5.000 1,-1.000-7.000-1,1.000-5.000-1,-1.000-3.000 1,1.000 4.000 1,-1.000 3.000 1,1.000 3.000 0,1.000 4.000 1,3.000 7.000 0,3.000 6.000 0,4.000 7.000 1,4.000 0.000 0,6.000-2.000-1,7.000-3.000 0,6.000-3.000-2,6.000-4.000 0,6.000-3.000-2,7.000-3.000 0,6.000-2.000 0,4.000-1.000-2,4.000 3.000 2,3.000 3.000-1,3.000 4.000 2,3.000-1.000-1,3.000-3.000 0,3.000-3.000 0,4.000-2.000 1,-1.000-1.000-1,-3.000 3.000 0,-3.000 3.000 0,-2.000 4.000 0,0.000 1.000 0,7.000 0.000 0,6.000 0.000 1,7.000 0.000-1,0.000-2.000 0,-2.000-3.000 0,-3.000-3.000 1,-3.000-2.000-1,1.000-6.000 0,6.000-6.000 0,7.000-6.000 0,6.000-6.000-1,4.000-4.000 1,4.000 1.000-2,3.000-1.000-1,3.000 1.000 0,1.000-1.000-2,1.000 1.000-1,-1.000-1.000-2,1.000 1.000-2,7.000-1.000-3,16.000 1.000-6,15.000-1.000-4,17.000 1.000-6,5.000-3.000-1,-3.000-2.000 4,-3.000-3.000 3,-2.000-3.000 4,-12.000-2.000-2,-19.000 0.000-8,-18.000 0.000-6,-19.000 0.000-8</inkml:trace>
</inkml:ink>
</file>

<file path=ppt/ink/ink9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6:19"/>
    </inkml:context>
    <inkml:brush xml:id="br0">
      <inkml:brushProperty name="width" value="0.0374993830919266" units="cm"/>
      <inkml:brushProperty name="height" value="0.0374993830919266" units="cm"/>
      <inkml:brushProperty name="color" value="#f2395b"/>
      <inkml:brushProperty name="ignorePressure" value="0"/>
    </inkml:brush>
  </inkml:definitions>
  <inkml:trace contextRef="#ctx0" brushRef="#br0">69300.000 20200.000 586,'-43.000'18.000'1,"17.000"-11.000"7,15.000-14.000 5,16.000-11.000 6,9.000-6.000 2,3.000 4.000-3,3.000 3.000-4,4.000 3.000-2,2.000-2.000-3,4.000-6.000-2,3.000-6.000-1,3.000-6.000-1,6.000-4.000-1,9.000 1.000 0,10.000-1.000 1,10.000 1.000 0,5.000-4.000-1,4.000-6.000-1,3.000-6.000-3,3.000-6.000-1,4.000-4.000-2,7.000 1.000-4,6.000-1.000-2,7.000 1.000-4,0.000 2.000-1,-2.000 7.000 1,-3.000 6.000 1,-3.000 7.000 1,-2.000 2.000 0,0.000 1.000 2,0.000-1.000 0,0.000 1.000 2,0.000-1.000 1,0.000 1.000 1,0.000-1.000 0,0.000 1.000 2,-5.000 1.000 0,-9.000 3.000 1,-10.000 3.000 0,-8.000 4.000 1,-11.000 2.000 1,-8.000 4.000 0,-10.000 3.000 2,-9.000 3.000 1,1.000-1.000 1,13.000-2.000 1,12.000-3.000 2,13.000-3.000 0,7.000-4.000 1,4.000-3.000-2,3.000-3.000-1,3.000-2.000-1,1.000-6.000-2,1.000-6.000 1,-1.000-6.000-1,1.000-6.000-1,-1.000-1.000 1,1.000 7.000 0,-1.000 6.000 0,1.000 7.000 0,-4.000 7.000 1,-6.000 9.000 1,-6.000 10.000 1,-6.000 10.000 2,-6.000 2.000 0,-2.000-3.000-1,-3.000-3.000-1,-3.000-2.000-1,-2.000-1.000-1,0.000 3.000 0,0.000 3.000 1,0.000 4.000-1,1.000-3.000 0,4.000-5.000-1,3.000-7.000 0,3.000-5.000-1,6.000-6.000 0,9.000-3.000-1,10.000-3.000 1,10.000-2.000 0,2.000-3.000-1,-3.000 1.000 1,-3.000-1.000 1,-2.000 1.000-1,-3.000 1.000 1,1.000 3.000-1,-1.000 3.000 1,1.000 4.000-1,-3.000-3.000-1,-2.000-5.000 0,-3.000-7.000 0,-3.000-5.000 0,-2.000-4.000-1,0.000 0.000 1,0.000 0.000 1,0.000 0.000-1,0.000 0.000 1,0.000 0.000-2,0.000 0.000-2,0.000 0.000 0,0.000 0.000-1,0.000 0.000 2,0.000 0.000 0,0.000 0.000 1,0.000 0.000 1,0.000 0.000 1,0.000 0.000 1,0.000 0.000 1,1.000 0.000 1,4.000 0.000 0,3.000 0.000 0,3.000 0.000 0,-1.000 1.000 0,-2.000 4.000 2,-3.000 3.000-1,-3.000 3.000 2,-1.000 1.000-1,4.000 1.000 0,3.000-1.000-1,3.000 1.000 0,-1.000-1.000 0,-2.000 1.000-1,-3.000-1.000 0,-3.000 1.000-1,-2.000 1.000 0,0.000 3.000-1,0.000 3.000-1,0.000 4.000 0,0.000-3.000 0,0.000-5.000 0,0.000-7.000 1,0.000-5.000 0,0.000-3.000 0,0.000 4.000-1,0.000 3.000-2,0.000 3.000 0,-2.000 1.000-1,-3.000 1.000 1,-3.000-1.000 0,-2.000 1.000 1,-1.000-1.000 1,3.000 1.000 0,3.000-1.000 2,4.000 1.000 0,-1.000 1.000 2,-3.000 3.000-1,-3.000 3.000 1,-2.000 4.000-1,-3.000-1.000 0,1.000-3.000 0,-1.000-3.000-1,1.000-2.000 0,1.000-3.000-1,3.000 1.000 0,3.000-1.000 0,4.000 1.000 0,1.000-3.000 0,0.000-2.000 0,0.000-3.000-1,0.000-3.000 1,-2.000-1.000-1,-3.000 4.000 1,-3.000 3.000-1,-2.000 3.000-1,-5.000 1.000 1,-2.000 1.000 0,-3.000-1.000 0,-3.000 1.000 0,-2.000 1.000 1,0.000 3.000-1,0.000 3.000 0,0.000 4.000 0,1.000 1.000-1,4.000 0.000 1,3.000 0.000-1,3.000 0.000 0,-1.000 0.000 0,-2.000 0.000-1,-3.000 0.000 1,-3.000 0.000 0,-1.000-2.000 0,4.000-3.000-1,3.000-3.000 1,3.000-2.000 0,3.000-3.000 0,3.000 1.000 0,3.000-1.000-1,4.000 1.000-1,4.000-3.000 1,6.000-2.000 0,7.000-3.000 0,6.000-3.000 0,-1.000-1.000 0,-5.000 4.000 1,-7.000 3.000-1,-5.000 3.000 1,-6.000 3.000-1,-3.000 3.000 1,-3.000 3.000 0,-2.000 4.000 0,-5.000 1.000-1,-2.000 0.000 1,-3.000 0.000 0,-3.000 0.000-1,-2.000 0.000 1,0.000 0.000-1,0.000 0.000 1,0.000 0.000 0,1.000-2.000 0,4.000-3.000 0,3.000-3.000 0,3.000-2.000 0,1.000-3.000-1,1.000 1.000-1,-1.000-1.000 0,1.000 1.000-2,1.000 1.000 0,3.000 3.000 0,3.000 3.000 0,4.000 4.000 1,2.000-3.000 0,4.000-5.000-1,3.000-7.000 0,3.000-5.000 0,1.000-1.000 0,1.000 6.000 0,-1.000 7.000 1,1.000 6.000-1,-3.000-1.000 1,-2.000-5.000 1,-3.000-7.000 0,-3.000-5.000 1,-4.000-1.000 0,-3.000 6.000 1,-3.000 7.000 0,-2.000 6.000 0,-6.000 3.000 1,-6.000 0.000 1,-6.000 0.000 1,-6.000 0.000 1,-4.000 0.000 0,1.000 0.000 0,-1.000 0.000-2,1.000 0.000 0,2.000 0.000 0,7.000 0.000 2,6.000 0.000 2,7.000 0.000 1,2.000-2.000 0,1.000-3.000-1,-1.000-3.000-1,1.000-2.000-2,-1.000-3.000-1,1.000 1.000 0,-1.000-1.000-1,1.000 1.000-1,-1.000 1.000 0,1.000 3.000 0,-1.000 3.000 0,1.000 4.000 1,1.000-1.000-1,3.000-3.000 0,3.000-3.000-1,4.000-2.000-1,-1.000-1.000 0,-3.000 3.000 0,-3.000 3.000 1,-2.000 4.000 0,-3.000 1.000 1,1.000 0.000 0,-1.000 0.000 1,1.000 0.000 1,-1.000 0.000 1,1.000 0.000-1,-1.000 0.000-1,1.000 0.000 1,-1.000 0.000-1,1.000 0.000 0,-1.000 0.000 0,1.000 0.000 0,-1.000 0.000 0,1.000 0.000-1,-1.000 0.000 1,1.000 0.000-1,-1.000-2.000 0,1.000-3.000 0,-1.000-3.000-1,1.000-2.000 1,-3.000 0.000 0,-2.000 7.000 1,-3.000 6.000 1,-3.000 7.000 2,-2.000 0.000 0,0.000-2.000 0,0.000-3.000 0,0.000-3.000 0,1.000-2.000-1,4.000 0.000 0,3.000 0.000 0,3.000 0.000-2,-1.000-2.000 1,-2.000-3.000-2,-3.000-3.000 1,-3.000-2.000-1,-1.000-1.000-1,4.000 3.000 1,3.000 3.000 0,3.000 4.000 0,1.000-1.000 0,1.000-3.000 0,-1.000-3.000-1,1.000-2.000 0,-1.000-1.000 0,1.000 3.000-1,-1.000 3.000 2,1.000 4.000-1,-1.000 2.000 0,1.000 4.000 1,-1.000 3.000-1,1.000 3.000 1,-3.000-1.000 0,-2.000-2.000 0,-3.000-3.000 0,-3.000-3.000 0,-2.000-1.000 0,0.000 4.000 0,0.000 3.000 0,0.000 3.000 1,1.000-1.000-1,4.000-2.000 1,3.000-3.000-1,3.000-3.000 0,1.000-2.000 0,1.000 0.000-1,-1.000 0.000 0,1.000 0.000 0,-1.000 0.000-1,1.000 0.000 0,-1.000 0.000 1,1.000 0.000-1,-1.000 0.000 0,1.000 0.000 1,-1.000 0.000-1,1.000 0.000 1,-4.000 0.000 0,-6.000 0.000 0,-6.000 0.000-1,-6.000 0.000 1,-4.000 0.000 0,1.000 0.000 2,-1.000 0.000 2,1.000 0.000 2,-1.000 1.000-1,1.000 4.000 0,-1.000 3.000-1,1.000 3.000 0,-1.000-1.000-1,1.000-2.000 0,-1.000-3.000 0,1.000-3.000 0,1.000-2.000 0,3.000 0.000 0,3.000 0.000-2,4.000 0.000-1,4.000 0.000 1,6.000 0.000-1,7.000 0.000 0,6.000 0.000 1,1.000 0.000 0,-3.000 0.000-1,-3.000 0.000 1,-2.000 0.000 0,-6.000 1.000 0,-6.000 4.000 0,-6.000 3.000 0,-6.000 3.000 1,-4.000-1.000-1,1.000-2.000 1,-1.000-3.000-1,1.000-3.000 1,1.000-1.000-1,3.000 4.000 1,3.000 3.000-1,4.000 3.000 0,-1.000-1.000 0,-3.000-2.000 0,-3.000-3.000 0,-2.000-3.000 1,-1.000-4.000-1,3.000-3.000 0,3.000-3.000 0,4.000-2.000 0,-1.000-1.000 0,-3.000 3.000 1,-3.000 3.000 0,-2.000 4.000 1,-1.000 1.000 0,3.000 0.000 0,3.000 0.000 1,4.000 0.000-1,-1.000 0.000 1,-3.000 0.000-1,-3.000 0.000 1,-2.000 0.000-1,-3.000 1.000 0,1.000 4.000 0,-1.000 3.000-1,1.000 3.000 1,1.000-1.000-2,3.000-2.000 1,3.000-3.000-1,4.000-3.000 0,-1.000-2.000 1,-3.000 0.000-1,-3.000 0.000 0,-2.000 0.000-1,-1.000 1.000 1,3.000 4.000 0,3.000 3.000 0,4.000 3.000 0,1.000-1.000 0,0.000-2.000 0,0.000-3.000 0,0.000-3.000 0,0.000-2.000 0,0.000 0.000 0,0.000 0.000 1,0.000 0.000 1,0.000 1.000-1,0.000 4.000 1,0.000 3.000-1,0.000 3.000 1,-2.000 1.000-1,-3.000 1.000 0,-3.000-1.000 0,-2.000 1.000 0,-1.000-3.000-1,3.000-2.000 0,3.000-3.000 0,4.000-3.000 0,1.000-2.000-1,0.000 0.000 1,0.000 0.000-1,0.000 0.000 1,0.000 0.000 0,0.000 0.000 0,0.000 0.000 0,0.000 0.000 0,0.000 0.000 1,0.000 0.000 0,0.000 0.000 0,0.000 0.000-1,0.000 0.000 1,0.000 0.000 1,0.000 0.000 0,0.000 0.000 1,0.000 0.000 0,0.000 0.000 0,0.000 0.000 0,0.000 0.000-1,-2.000 0.000 0,-3.000 0.000-1,-3.000 0.000 0,-2.000 0.000 0,-3.000 0.000-1,1.000 0.000 1,-1.000 0.000 0,1.000 0.000 0,1.000 1.000 0,3.000 4.000 0,3.000 3.000-2,4.000 3.000 1,2.000-1.000-1,4.000-2.000 0,3.000-3.000 0,3.000-3.000 1,1.000-2.000-1,1.000 0.000-1,-1.000 0.000 1,1.000 0.000-1,-1.000 0.000 0,1.000 0.000 0,-1.000 0.000 0,1.000 0.000 0,-3.000-2.000 1,-2.000-3.000-1,-3.000-3.000 1,-3.000-2.000 1,-2.000-3.000-1,0.000 1.000 1,0.000-1.000-1,0.000 1.000 1,-2.000 1.000 0,-3.000 3.000 0,-3.000 3.000 0,-2.000 4.000 0,-1.000-1.000 0,3.000-3.000 1,3.000-3.000-1,4.000-2.000 0,1.000-1.000 1,0.000 3.000-1,0.000 3.000 0,0.000 4.000 0,0.000 1.000 0,0.000 0.000 1,0.000 0.000-1,0.000 0.000 0,0.000 1.000 0,0.000 4.000 0,0.000 3.000-1,0.000 3.000 0,-2.000-1.000 0,-3.000-2.000-1,-3.000-3.000 1,-2.000-3.000-1,-1.000-2.000 0,3.000 0.000 1,3.000 0.000 0,4.000 0.000 0,2.000 0.000 0,4.000 0.000 0,3.000 0.000-1,3.000 0.000-1,1.000 0.000-1,1.000 0.000 0,-1.000 0.000 0,1.000 0.000-2,-3.000 1.000-1,-2.000 4.000 0,-3.000 3.000-3,-3.000 3.000 0</inkml:trace>
</inkml:ink>
</file>

<file path=ppt/ink/ink9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6:21"/>
    </inkml:context>
    <inkml:brush xml:id="br0">
      <inkml:brushProperty name="width" value="0.0406244471669197" units="cm"/>
      <inkml:brushProperty name="height" value="0.0406244471669197" units="cm"/>
      <inkml:brushProperty name="color" value="#f2395b"/>
      <inkml:brushProperty name="ignorePressure" value="0"/>
    </inkml:brush>
  </inkml:definitions>
  <inkml:trace contextRef="#ctx0" brushRef="#br0">11950.000 8650.000 541,'-24.000'-24.000'4,"4.000"4.000"8,3.000 3.000 8,3.000 3.000 8,9.000 6.000 7,16.000 9.000 6,15.000 10.000 6,17.000 10.000 6,8.000 2.000-1,4.000-3.000-9,3.000-3.000-9,3.000-2.000-9,1.000-5.000-6,1.000-2.000-2,-1.000-3.000-4,1.000-3.000-2,-3.000-1.000-6,-2.000 4.000-12,-3.000 3.000-9,-3.000 3.000-11,-6.000 3.000-8,-5.000 3.000-6,-7.000 3.000-5,-5.000 4.000-6,-8.000 1.000-2,-5.000 0.000 1,-7.000 0.000 0,-5.000 0.000 1,-8.000-4.000 6,-5.000-5.000 10,-7.000-7.000 10,-5.000-5.000 11</inkml:trace>
</inkml:ink>
</file>

<file path=ppt/ink/ink9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6:21"/>
    </inkml:context>
    <inkml:brush xml:id="br0">
      <inkml:brushProperty name="width" value="0.0388669967651367" units="cm"/>
      <inkml:brushProperty name="height" value="0.0388669967651367" units="cm"/>
      <inkml:brushProperty name="color" value="#f2395b"/>
      <inkml:brushProperty name="ignorePressure" value="0"/>
    </inkml:brush>
  </inkml:definitions>
  <inkml:trace contextRef="#ctx0" brushRef="#br0">12300.000 9050.000 566,'-186.000'70.000'1,"28.000"-9.000"2,28.000-10.000 2,29.000-8.000 2,19.000-9.000 3,14.000-6.000 2,11.000-6.000 4,14.000-6.000 2,24.000-4.000 7,38.000 1.000 10,37.000-1.000 11,38.000 1.000 9,13.000-4.000 1,-8.000-6.000-10,-10.000-6.000-10,-9.000-6.000-10,-4.000-2.000-7,4.000 3.000-7,3.000 3.000-6,3.000 4.000-7,-5.000 5.000-9,-12.000 10.000-17,-13.000 10.000-14,-12.000 9.000-16,-13.000 4.000-6,-12.000 1.000 4,-13.000-1.000 3,-12.000 1.000 5,-7.000-4.000 5,1.000-6.000 7,-1.000-6.000 7,1.000-6.000 7</inkml:trace>
</inkml:ink>
</file>

<file path=ppt/ink/ink9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6:22"/>
    </inkml:context>
    <inkml:brush xml:id="br0">
      <inkml:brushProperty name="width" value="0.0376906245946884" units="cm"/>
      <inkml:brushProperty name="height" value="0.0376906245946884" units="cm"/>
      <inkml:brushProperty name="color" value="#f2395b"/>
      <inkml:brushProperty name="ignorePressure" value="0"/>
    </inkml:brush>
  </inkml:definitions>
  <inkml:trace contextRef="#ctx0" brushRef="#br0">10600.000 10250.000 583,'-33.000'21.000'1,"-16.000"-5.000"3,-15.000-7.000 2,-15.000-5.000 2,13.000-6.000 9,44.000-3.000 14,44.000-3.000 15,44.000-2.000 14,29.000-6.000 2,16.000-6.000-10,15.000-6.000-12,17.000-6.000-11,3.000-1.000-8,-5.000 7.000-5,-7.000 6.000-6,-5.000 7.000-6,8.000 0.000-2,26.000-2.000 0,24.000-3.000 1,26.000-3.000-1,2.000-1.000-2,-18.000 4.000-6,-19.000 3.000-7,-18.000 3.000-7,-15.000 1.000-7,-9.000 1.000-7,-10.000-1.000-9,-8.000 1.000-7,-17.000 1.000-1,-21.000 3.000 4,-22.000 3.000 5,-22.000 4.000 4</inkml:trace>
</inkml:ink>
</file>

<file path=ppt/ink/ink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8:24"/>
    </inkml:context>
    <inkml:brush xml:id="br0">
      <inkml:brushProperty name="width" value="0.0644458383321762" units="cm"/>
      <inkml:brushProperty name="height" value="0.0644458383321762" units="cm"/>
      <inkml:brushProperty name="color" value="#f2395b"/>
      <inkml:brushProperty name="ignorePressure" value="0"/>
    </inkml:brush>
  </inkml:definitions>
  <inkml:trace contextRef="#ctx0" brushRef="#br0">39950.000 35500.000 341,'-47.000'23.000'0,"6.000"-3.000"0,7.000-3.000 0,6.000-2.000 0,9.000-3.000 5,13.000 1.000 9,12.000-1.000 9,13.000 1.000 10,9.000-1.000 3,6.000 1.000-6,7.000-1.000-5,6.000 1.000-5,6.000-1.000-3,6.000 1.000-1,7.000-1.000 0,6.000 1.000 0,1.000-1.000-2,-3.000 1.000-2,-3.000-1.000-3,-2.000 1.000-1,2.000-9.000-3,9.000-15.000-2,10.000-15.000-1,10.000-16.000-3,7.000-13.000 0,6.000-9.000-2,7.000-10.000 0,6.000-8.000-1,3.000-4.000 0,0.000 3.000-1,0.000 3.000 1,0.000 4.000 0,-5.000 7.000 0,-9.000 13.000-1,-10.000 12.000 0,-8.000 13.000 0,-9.000 9.000 0,-6.000 6.000 1,-6.000 7.000 2,-6.000 6.000 2,-6.000 4.000 0,-2.000 4.000 3,-3.000 3.000 1,-3.000 3.000 1,-6.000 3.000 1,-5.000 3.000-3,-7.000 3.000-2,-5.000 4.000-3,-8.000 7.000 1,-5.000 13.000 1,-7.000 12.000 3,-5.000 13.000 1,-4.000 1.000 1,0.000-9.000 0,0.000-10.000 0,0.000-8.000-1,-2.000-6.000 0,-3.000 1.000 0,-3.000-1.000-1,-2.000 1.000 1,-1.000-1.000-2,3.000 1.000-1,3.000-1.000-1,4.000 1.000-2,5.000-4.000-4,10.000-6.000-3,10.000-6.000-6,9.000-6.000-5,6.000-10.000-1,3.000-12.000 2,3.000-13.000 2,4.000-12.000 1,1.000-9.000 0,0.000-2.000-1,0.000-3.000-3,0.000-3.000-1,1.000-2.000-1,4.000 0.000 1,3.000 0.000 1,3.000 0.000 1,-2.000 3.000 2,-6.000 6.000 2,-6.000 7.000 3,-6.000 6.000 3,-6.000 6.000 2,-2.000 6.000 1,-3.000 7.000 1,-3.000 6.000 2,-6.000 7.000 2,-5.000 10.000 2,-7.000 10.000 4,-5.000 9.000 2,-4.000 4.000 3,0.000 1.000 4,0.000-1.000 2,0.000 1.000 4,0.000-1.000 1,0.000 1.000-1,0.000-1.000-1,0.000 1.000-1,0.000-1.000-2,0.000 1.000-2,0.000-1.000-3,0.000 1.000-2,1.000 1.000-3,4.000 3.000-2,3.000 3.000-2,3.000 4.000-3,3.000-1.000-1,3.000-3.000 1,3.000-3.000 0,4.000-2.000 2,1.000-5.000 0,0.000-2.000 2,0.000-3.000 0,0.000-3.000 2,3.000-4.000 0,6.000-3.000 0,7.000-3.000 0,6.000-2.000-1,6.000-8.000-1,6.000-8.000-2,7.000-10.000-2,6.000-9.000-1,4.000-12.000-2,4.000-11.000-1,3.000-14.000-2,3.000-11.000-2,-1.000-7.000 1,-2.000 0.000-1,-3.000 0.000 1,-3.000 0.000 1,-6.000 4.000 0,-5.000 10.000 0,-7.000 10.000 2,-5.000 9.000 0,-6.000 7.000 2,-3.000 7.000 1,-3.000 6.000 2,-2.000 7.000 2,-5.000 2.000 4,-2.000 1.000 6,-3.000-1.000 7,-3.000 1.000 5,-1.000-3.000 1,4.000-2.000-4,3.000-3.000-5,3.000-3.000-4,-1.000-2.000-4,-2.000 0.000-1,-3.000 0.000-3,-3.000 0.000-2,-2.000 0.000-1,0.000 0.000-2,0.000 0.000 0,0.000 0.000-1,1.000 3.000 0,4.000 6.000 1,3.000 7.000 0,3.000 6.000 2,3.000 9.000 2,3.000 13.000 4,3.000 12.000 5,4.000 13.000 4,1.000 4.000 0,0.000-3.000-2,0.000-3.000-4,0.000-2.000-2,0.000-8.000-2,0.000-8.000-2,0.000-10.000 0,0.000-9.000-1,-2.000-5.000-2,-3.000 0.000-3,-3.000 0.000-3,-2.000 0.000-4,-1.000-2.000 0,3.000-3.000 1,3.000-3.000 1,4.000-2.000 1,2.000-1.000 2,4.000 3.000 2,3.000 3.000 2,3.000 4.000 2,-1.000-1.000 2,-2.000-3.000 0,-3.000-3.000 0,-3.000-2.000-1,-4.000-1.000 1,-3.000 3.000-1,-3.000 3.000 1,-2.000 4.000 0,-5.000 8.000 0,-2.000 17.000 2,-3.000 15.000 0,-3.000 16.000 1,-6.000 5.000 1,-5.000-2.000-1,-7.000-3.000-1,-5.000-3.000-1,0.000-7.000-3,10.000-9.000-4,10.000-10.000-4,9.000-8.000-6,6.000-3.000 1,3.000 7.000 5,3.000 6.000 4,4.000 7.000 5,-1.000 0.000 3,-3.000-2.000 0,-3.000-3.000 0,-2.000-3.000 1,-3.000-7.000-1,1.000-9.000-2,-1.000-10.000-3,1.000-8.000-2,1.000-9.000 0,3.000-6.000-1,3.000-6.000 2,4.000-6.000 0,-1.000-2.000-1,-3.000 3.000-1,-3.000 3.000-2,-2.000 4.000-1,-3.000 2.000 0,1.000 4.000 3,-1.000 3.000 2,1.000 3.000 2,-1.000 3.000 3,1.000 3.000 3,-1.000 3.000 2,1.000 4.000 2,-3.000 8.000 0,-2.000 17.000-2,-3.000 15.000-1,-3.000 16.000-2,-6.000 9.000-1,-5.000 3.000 0,-7.000 3.000 0,-5.000 4.000 0,-6.000-3.000-1,-3.000-5.000-1,-3.000-7.000-1,-2.000-5.000-2,-1.000-4.000 0,3.000 0.000-2,3.000 0.000-1,4.000 0.000-2,5.000-4.000 1,10.000-5.000 0,10.000-7.000 1,9.000-5.000 1,6.000-8.000 0,3.000-5.000-1,3.000-7.000-1,4.000-5.000-1,5.000-9.000-1,10.000-9.000-2,10.000-10.000-2,9.000-8.000-3,1.000-8.000 0,-6.000-2.000 2,-6.000-3.000 3,-6.000-3.000 2,-6.000-1.000 1,-2.000 4.000 0,-3.000 3.000 2,-3.000 3.000 0,-2.000-2.000 0,0.000-6.000 0,0.000-6.000 1,0.000-6.000 0,-2.000-7.000-1,-3.000-6.000 1,-3.000-6.000-1,-2.000-6.000 0,-5.000-4.000 0,-2.000 1.000 0,-3.000-1.000-1,-3.000 1.000 0,-6.000 4.000 0,-5.000 9.000 0,-7.000 10.000 1,-5.000 10.000 0,-4.000 5.000 0,0.000 4.000 3,0.000 3.000 1,0.000 3.000 2,0.000 1.000 1,0.000 1.000 1,0.000-1.000 1,0.000 1.000 0,4.000-3.000 1,10.000-2.000-2,10.000-3.000-1,9.000-3.000-1,6.000 1.000-1,3.000 6.000 1,3.000 7.000 0,4.000 6.000 2,-1.000 4.000 1,-3.000 4.000 1,-3.000 3.000 3,-2.000 3.000 1,0.000 3.000 1,7.000 3.000-2,6.000 3.000-1,7.000 4.000-2,0.000-1.000-1,-2.000-3.000-1,-3.000-3.000-2,-3.000-2.000-2,1.000-5.000-2,6.000-2.000-1,7.000-3.000-1,6.000-3.000-1,3.000-1.000 0,0.000 4.000 2,0.000 3.000 3,0.000 3.000 2,0.000 4.000 1,0.000 7.000 2,0.000 6.000 0,0.000 7.000 1,-2.000 0.000 0,-3.000-2.000-2,-3.000-3.000 0,-2.000-3.000-2,-5.000-2.000-2,-2.000 0.000-1,-3.000 0.000-3,-3.000 0.000-2,-1.000-5.000-1,4.000-9.000-1,3.000-10.000-1,3.000-8.000-1,1.000-3.000 0,1.000 7.000 2,-1.000 6.000 2,1.000 7.000 1,-3.000 2.000 3,-2.000 1.000 2,-3.000-1.000 3,-3.000 1.000 3,1.000 4.000 1,6.000 9.000 0,7.000 10.000-1,6.000 10.000 0,-1.000 2.000-2,-5.000-3.000-1,-7.000-3.000-1,-5.000-2.000-2,-3.000-1.000-1,4.000 3.000-1,3.000 3.000-2,3.000 4.000-2,4.000-3.000 0,7.000-5.000-1,6.000-7.000-2,7.000-5.000 0,-3.000-6.000-1,-8.000-3.000 1,-10.000-3.000-1,-9.000-2.000 0,-4.000-1.000 1,4.000 3.000 1,3.000 3.000 1,3.000 4.000 1,-1.000-1.000 1,-2.000-3.000 1,-3.000-3.000 1,-3.000-2.000 0,-1.000-1.000 1,4.000 3.000 1,3.000 3.000 0,3.000 4.000 0,1.000-1.000 0,1.000-3.000 1,-1.000-3.000 1,1.000-2.000-1,-1.000-3.000 1,1.000 1.000 1,-1.000-1.000 1,1.000 1.000 0,2.000-3.000 0,7.000-2.000-1,6.000-3.000-1,7.000-3.000-1,-1.000-1.000-1,-6.000 4.000 0,-6.000 3.000 0,-6.000 3.000 0,-6.000 1.000-1,-2.000 1.000 0,-3.000-1.000 1,-3.000 1.000-1,1.000-1.000 1,6.000 1.000-2,7.000-1.000-1,6.000 1.000-1,-1.000 4.000 1,-5.000 9.000 4,-7.000 10.000 4,-5.000 10.000 3,-4.000 5.000 1,0.000 4.000-1,0.000 3.000-1,0.000 3.000-2,3.000-7.000-3,6.000-15.000-6,7.000-15.000-7,6.000-16.000-6,-1.000-10.000-3,-5.000-3.000 1,-7.000-3.000 1,-5.000-2.000 1,-6.000-3.000 1,-3.000 1.000 1,-3.000-1.000 1,-2.000 1.000 2,-3.000 1.000 1,1.000 3.000 1,-1.000 3.000 1,1.000 4.000 2,1.000 1.000 3,3.000 0.000 7,3.000 0.000 7,4.000 0.000 7,4.000 0.000 2,6.000 0.000 0,7.000 0.000-1,6.000 0.000-1,1.000 6.000-1,-3.000 13.000-2,-3.000 12.000-2,-2.000 13.000-2,-1.000 6.000-2,3.000 0.000-3,3.000 0.000-1,4.000 0.000-3,-3.000 0.000-1,-5.000 0.000-1,-7.000 0.000 0,-5.000 0.000-1,-4.000-2.000 0,0.000-3.000 0,0.000-3.000 1,0.000-2.000 0,1.000-5.000-1,4.000-2.000 1,3.000-3.000-2,3.000-3.000 1,1.000-2.000-1,1.000 0.000 0,-1.000 0.000 1,1.000 0.000 1,1.000-4.000-1,3.000-5.000-1,3.000-7.000-2,4.000-5.000-2,-1.000-3.000 0,-3.000 4.000 0,-3.000 3.000 0,-2.000 3.000 0,-3.000 1.000 0,1.000 1.000 0,-1.000-1.000 1,1.000 1.000 1,1.000 1.000 1,3.000 3.000 2,3.000 3.000 2,4.000 4.000 2,-4.000 4.000 2,-9.000 6.000 4,-10.000 7.000 2,-8.000 6.000 4,-8.000 7.000 0,-2.000 10.000-2,-3.000 10.000-2,-3.000 9.000-2,-4.000 6.000-1,-3.000 3.000-2,-3.000 3.000-1,-2.000 4.000-2,-3.000-1.000-1,1.000-3.000-3,-1.000-3.000 0,1.000-2.000-3,5.000-6.000-1,14.000-6.000-4,11.000-6.000-2,14.000-6.000-4,5.000-9.000 0,1.000-8.000 3,-1.000-10.000 2,1.000-9.000 2,-3.000-9.000 2,-2.000-5.000 1,-3.000-7.000 1,-3.000-5.000 1,-2.000-4.000 0,0.000 0.000 0,0.000 0.000-1,0.000 0.000-1,1.000-4.000-1,4.000-5.000 1,3.000-7.000-2,3.000-5.000 1,-1.000-3.000 0,-2.000 4.000 0,-3.000 3.000 1,-3.000 3.000 0,-4.000 1.000 1,-3.000 1.000 0,-3.000-1.000 1,-2.000 1.000 0,-3.000-1.000 1,1.000 1.000 1,-1.000-1.000 2,1.000 1.000 2,1.000-4.000 0,3.000-6.000 0,3.000-6.000 0,4.000-6.000 0,-1.000-1.000 0,-3.000 7.000-2,-3.000 6.000-1,-2.000 7.000-1,-3.000 4.000-1,1.000 3.000 2,-1.000 3.000 1,1.000 4.000 2,1.000 2.000 0,3.000 4.000 0,3.000 3.000 0,4.000 3.000 0,2.000-1.000 0,4.000-2.000 0,3.000-3.000-1,3.000-3.000 1,3.000 1.000 0,3.000 6.000 2,3.000 7.000 1,4.000 6.000 2,2.000 3.000-1,4.000 0.000-2,3.000 0.000-2,3.000 0.000-2,-4.000 0.000-1,-8.000 0.000 0,-10.000 0.000-1,-9.000 0.000-1,-5.000-2.000 1,0.000-3.000-1,0.000-3.000 1,0.000-2.000 0,0.000-3.000 0,0.000 1.000-1,0.000-1.000 0,0.000 1.000-1,4.000-1.000 1,10.000 1.000 1,10.000-1.000 1,9.000 1.000 1,4.000 2.000 1,1.000 7.000 2,-1.000 6.000 3,1.000 7.000 2,-4.000 0.000 1,-6.000-2.000-3,-6.000-3.000-1,-6.000-3.000-1,-6.000-2.000-2,-2.000 0.000-1,-3.000 0.000-2,-3.000 0.000 0,-1.000 0.000-1,4.000 0.000 0,3.000 0.000-1,3.000 0.000 1,3.000 0.000 0,3.000 0.000 1,3.000 0.000-1,4.000 0.000 0,-4.000 4.000 0,-9.000 10.000-1,-10.000 10.000-1,-8.000 9.000-1,-8.000 4.000 0,-2.000 1.000 1,-3.000-1.000 0,-3.000 1.000 1,-2.000-1.000 0,0.000 1.000 1,0.000-1.000 0,0.000 1.000 0,-2.000 1.000 1,-3.000 3.000-1,-3.000 3.000 1,-2.000 4.000-1,5.000-9.000-1,16.000-18.000-3,15.000-19.000-3,17.000-18.000-2,3.000-12.000-1,-5.000-3.000 2,-7.000-3.000 2,-5.000-2.000 2,-4.000-1.000 3,0.000 3.000 2,0.000 3.000 4,0.000 4.000 3,4.000 4.000 2,10.000 6.000 0,10.000 7.000-1,9.000 6.000 1,-1.000 3.000-1,-8.000 0.000-1,-10.000 0.000-1,-9.000 0.000-1,-5.000 3.000-1,0.000 6.000 0,0.000 7.000-1,0.000 6.000 1,1.000 1.000-1,4.000-3.000-1,3.000-3.000 0,3.000-2.000-1,1.000-5.000 1,1.000-2.000-1,-1.000-3.000 1,1.000-3.000 0,-1.000-2.000-1,1.000 0.000-1,-1.000 0.000-2,1.000 0.000-1,-1.000-2.000-1,1.000-3.000-2,-1.000-3.000 0,1.000-2.000-2,-1.000-5.000 1,1.000-2.000 0,-1.000-3.000 2,1.000-3.000 1,-1.000-2.000 0,1.000 0.000 0,-1.000 0.000 0,1.000 0.000 1,-3.000 1.000 0,-2.000 4.000 0,-3.000 3.000 1,-3.000 3.000 1,-2.000 1.000 0,0.000 1.000 0,0.000-1.000 1,0.000 1.000 1,0.000 1.000-1,0.000 3.000 2,0.000 3.000-1,0.000 4.000 0,3.000-1.000 0,6.000-3.000 0,7.000-3.000-1,6.000-2.000-1,-4.000 5.000 3,-11.000 16.000 6,-14.000 15.000 5,-11.000 17.000 6,-11.000 10.000 1,-5.000 6.000-4,-7.000 7.000-4,-5.000 6.000-3,-1.000-1.000-4,6.000-5.000-4,7.000-7.000-4,6.000-5.000-4,6.000-6.000-1,6.000-3.000 1,7.000-3.000 2,6.000-2.000 1,4.000-8.000 1,4.000-8.000-1,3.000-10.000-1,3.000-9.000 0,-1.000-12.000 0,-2.000-11.000-1,-3.000-14.000-1,-3.000-11.000-1,-1.000-14.000-1,4.000-11.000-2,3.000-14.000-2,3.000-11.000-3,-1.000-7.000 0,-2.000 0.000 0,-3.000 0.000 0,-3.000 0.000 1,-4.000 3.000 1,-3.000 6.000 1,-3.000 7.000 3,-2.000 6.000 2,-3.000 9.000 2,1.000 13.000 2,-1.000 12.000 4,1.000 13.000 2,-1.000 9.000 3,1.000 6.000 3,-1.000 7.000 4,1.000 6.000 3,4.000 6.000 2,9.000 6.000 0,10.000 7.000 1,10.000 6.000 0,0.000 3.000-1,-5.000 0.000-2,-7.000 0.000-4,-5.000 0.000-3,-4.000 0.000-2,0.000 0.000 0,0.000 0.000 1,0.000 0.000-1,0.000 0.000-1,0.000 0.000-1,0.000 0.000-2,0.000 0.000-1,0.000-2.000 0,0.000-3.000-2,0.000-3.000-1,0.000-2.000-1,4.000-3.000 0,10.000 1.000-2,10.000-1.000 0,9.000 1.000-2,1.000-6.000-1,-6.000-8.000-1,-6.000-10.000-3,-6.000-9.000-1,-6.000-10.000-1,-2.000-9.000 0,-3.000-10.000 0,-3.000-8.000 0,-6.000-4.000 1,-5.000 3.000 2,-7.000 3.000 1,-5.000 4.000 2,-4.000 2.000 2,0.000 4.000 1,0.000 3.000 1,0.000 3.000 2,1.000 1.000 2,4.000 1.000 3,3.000-1.000 3,3.000 1.000 3,1.000-3.000 1,1.000-2.000-1,-1.000-3.000-2,1.000-3.000 0,-1.000-2.000-3,1.000 0.000 0,-1.000 0.000-3,1.000 0.000 0,-1.000 3.000-2,1.000 6.000-1,-1.000 7.000 0,1.000 6.000-2,-1.000 3.000 2,1.000 0.000 1,-1.000 0.000 2,1.000 0.000 2,1.000 1.000 2,3.000 4.000 1,3.000 3.000 2,4.000 3.000 1,1.000 3.000 0,0.000 3.000 0,0.000 3.000 0,0.000 4.000-1,0.000 2.000 0,0.000 4.000-1,0.000 3.000 0,0.000 3.000-1,-2.000 3.000 0,-3.000 3.000 0,-3.000 3.000-1,-2.000 4.000 0,-1.000 1.000 0,3.000 0.000 0,3.000 0.000-1,4.000 0.000 0,5.000 3.000 0,10.000 6.000-2,10.000 7.000-1,9.000 6.000 0,-2.000 1.000-1,-12.000-3.000 1,-13.000-3.000-1,-12.000-2.000 1,-7.000-3.000 0,1.000 1.000 1,-1.000-1.000-1,1.000 1.000 0,1.000 2.000 1,3.000 7.000 0,3.000 6.000 0,4.000 7.000 2,-3.000 2.000-1,-5.000 1.000 0,-7.000-1.000 0,-5.000 1.000 0,-6.000-3.000-1,-3.000-2.000-1,-3.000-3.000-1,-2.000-3.000 0,-5.000-1.000-2,-2.000 4.000 0,-3.000 3.000-2,-3.000 3.000 0,1.000-1.000-1,6.000-2.000 0,7.000-3.000 1,6.000-3.000-1,9.000-15.000 1,13.000-24.000-2,12.000-26.000 0,13.000-24.000 0,1.000-13.000-1,-9.000 0.000 0,-10.000 0.000 1,-8.000 0.000 1,-4.000-2.000-1,3.000-3.000 0,3.000-3.000-1,4.000-2.000 0,1.000-5.000-1,0.000-2.000 1,0.000-3.000-1,0.000-3.000 1,-2.000-2.000 0,-3.000 0.000-1,-3.000 0.000 0,-2.000 0.000 0,-5.000 1.000 0,-2.000 4.000 0,-3.000 3.000 1,-3.000 3.000 1,-4.000 3.000 0,-3.000 3.000 0,-3.000 3.000 0,-2.000 4.000 0,-3.000 2.000 2,1.000 4.000 2,-1.000 3.000 3,1.000 3.000 3,2.000 1.000 2,7.000 1.000 3,6.000-1.000 1,7.000 1.000 2,4.000 1.000-1,3.000 3.000-3,3.000 3.000-2,4.000 4.000-4,-1.000 1.000-1,-3.000 0.000 1,-3.000 0.000-1,-2.000 0.000 1,-1.000 1.000 0,3.000 4.000 0,3.000 3.000 0,4.000 3.000 0,4.000-1.000 0,6.000-2.000 0,7.000-3.000 0,6.000-3.000 0,3.000 1.000 0,0.000 6.000 0,0.000 7.000 1,0.000 6.000 1,-5.000 6.000 0,-9.000 6.000 0,-10.000 7.000 1,-8.000 6.000 0,-4.000 3.000 0,3.000 0.000 0,3.000 0.000-2,4.000 0.000 1,4.000 0.000-1,6.000 0.000-1,7.000 0.000 0,6.000 0.000 0,3.000-4.000-1,0.000-5.000 1,0.000-7.000 0,0.000-5.000 0,-4.000-4.000 0,-5.000 0.000 0,-7.000 0.000-1,-5.000 0.000 0,-1.000 0.000-1,6.000 0.000 1,7.000 0.000-1,6.000 0.000 0,-1.000 0.000 1,-5.000 0.000-1,-7.000 0.000 0,-5.000 0.000 0,-3.000 0.000 0,4.000 0.000 1,3.000 0.000 1,3.000 0.000 0,1.000 0.000 0,1.000 0.000 1,-1.000 0.000-1,1.000 0.000-1,-3.000-2.000 1,-2.000-3.000-2,-3.000-3.000 1,-3.000-2.000-1,-4.000 3.000 1,-3.000 14.000 2,-3.000 11.000 2,-2.000 14.000 2,-8.000 7.000 1,-8.000 3.000 0,-10.000 3.000-1,-9.000 4.000 0,-2.000 1.000-2,6.000 0.000-3,7.000 0.000-4,6.000 0.000-3,7.000-7.000-2,10.000-11.000 0,10.000-14.000 0,9.000-11.000 1,2.000-4.000 0,-2.000 6.000 3,-3.000 7.000 2,-3.000 6.000 1,-9.000 6.000 2,-11.000 6.000 1,-14.000 7.000 2,-11.000 6.000 1,-9.000 3.000 1,-3.000 0.000 0,-3.000 0.000 0,-2.000 0.000 0,-3.000 0.000 0,1.000 0.000 0,-1.000 0.000-2,1.000 0.000 0,-1.000 1.000-1,1.000 4.000-1,-1.000 3.000-1,1.000 3.000-1,1.000 7.000-1,3.000 14.000 0,3.000 11.000-2,4.000 14.000 0,5.000 0.000-1,10.000-8.000-2,10.000-10.000-2,9.000-9.000-1,9.000-9.000-1,9.000-5.000 1,10.000-7.000 2,10.000-5.000 0,2.000-4.000 3,-3.000 0.000 2,-3.000 0.000 3,-2.000 0.000 2,-5.000 1.000 2,-2.000 4.000 0,-3.000 3.000-1,-3.000 3.000 0,-7.000 1.000 0,-9.000 1.000-1,-10.000-1.000 0,-8.000 1.000 0,-8.000-3.000 0,-2.000-2.000-1,-3.000-3.000-1,-3.000-3.000 0,-1.000 2.000 0,4.000 10.000 1,3.000 10.000 0,3.000 9.000 1,1.000-1.000 0,1.000-8.000-1,-1.000-10.000 0,1.000-9.000-2,1.000-5.000 0,3.000 0.000 0,3.000 0.000-1,4.000 0.000 0,1.000 1.000-1,0.000 4.000-1,0.000 3.000-1,0.000 3.000-1,0.000 1.000 0,0.000 1.000 1,0.000-1.000 0,0.000 1.000 1,-2.000-1.000 1,-3.000 1.000 0,-3.000-1.000 0,-2.000 1.000 1,-3.000-1.000-1,1.000 1.000 1,-1.000-1.000 0,1.000 1.000-1,-4.000-1.000 1,-6.000 1.000 1,-6.000-1.000 0,-6.000 1.000 1,-9.000-3.000 1,-8.000-2.000 0,-10.000-3.000 1,-9.000-3.000 0,-4.000-1.000 0,4.000 4.000-1,3.000 3.000-1,3.000 3.000-1,4.000 1.000-1,7.000 1.000-1,6.000-1.000-1,7.000 1.000-2,0.000-3.000 0,-2.000-2.000-1,-3.000-3.000 1,-3.000-3.000 0,-9.000-2.000 2,-11.000 0.000 0,-14.000 0.000 2,-11.000 0.000 2,-4.000-4.000 0,6.000-5.000 0,7.000-7.000-1,6.000-5.000 0,-1.000-6.000 0,-5.000-3.000 0,-7.000-3.000 0,-5.000-2.000-1,-4.000-5.000 1,0.000-2.000-2,0.000-3.000 0,0.000-3.000-2,3.000-2.000 0,6.000 0.000-2,7.000 0.000 0,6.000 0.000-1,4.000-7.000 0,4.000-11.000-2,3.000-14.000 0,3.000-11.000-1,6.000-7.000-1,9.000 0.000 2,10.000 0.000 0,10.000 0.000 0,4.000 0.000 2,0.000 0.000 0,0.000 0.000 1,0.000 0.000 1,-7.000 4.000 1,-11.000 10.000 2,-14.000 10.000 3,-11.000 9.000 2,-7.000 6.000 0,0.000 3.000 0,0.000 3.000-1,0.000 4.000 0,-4.000 4.000-1,-5.000 6.000 3,-7.000 7.000 1,-5.000 6.000 1,-1.000 6.000 1,6.000 6.000-2,7.000 7.000-1,6.000 6.000-2,4.000 4.000 0,4.000 4.000-2,3.000 3.000-2,3.000 3.000 0,-1.000-4.000-1,-2.000-8.000-1,-3.000-10.000 1,-3.000-9.000-1,-2.000-7.000 1,0.000-3.000-1,0.000-3.000-1,0.000-2.000 1,-4.000-5.000 0,-5.000-2.000-1,-7.000-3.000 1,-5.000-3.000 1,-3.000-2.000-1,4.000 0.000 1,3.000 0.000 0,3.000 0.000 1,1.000 0.000 0,1.000 0.000 0,-1.000 0.000 0,1.000 0.000 0,-3.000 0.000 0,-2.000 0.000 1,-3.000 0.000 0,-3.000 0.000 0,-1.000-2.000 1,4.000-3.000 1,3.000-3.000 0,3.000-2.000 1,-1.000-5.000 0,-2.000-2.000-1,-3.000-3.000 0,-3.000-3.000-1,2.000-6.000-1,10.000-5.000-2,10.000-7.000-1,9.000-5.000-3,4.000-3.000 1,1.000 4.000 1,-1.000 3.000 1,1.000 3.000 1,-4.000 7.000 3,-6.000 14.000 2,-6.000 11.000 3,-6.000 14.000 3,-2.000 11.000 1,3.000 14.000 0,3.000 11.000-1,4.000 14.000 1,1.000 5.000-2,0.000 1.000-1,0.000-1.000-2,0.000 1.000-3,0.000-4.000-1,0.000-6.000 0,0.000-6.000-1,0.000-6.000-2,0.000-4.000 1,0.000 1.000-2,0.000-1.000-1,0.000 1.000 0,-4.000-1.000-1,-5.000 1.000-1,-7.000-1.000-1,-5.000 1.000 0,-1.000-3.000 0,6.000-2.000 2,7.000-3.000 4,6.000-3.000 1,3.000 1.000 2,0.000 6.000 0,0.000 7.000 2,0.000 6.000-1,-2.000 4.000 1,-3.000 4.000-1,-3.000 3.000 0,-2.000 3.000 0,0.000-1.000-1,7.000-2.000 0,6.000-3.000-1,7.000-3.000-1,4.000-1.000 0,3.000 4.000 1,3.000 3.000 0,4.000 3.000 0,1.000-1.000 0,0.000-2.000 0,0.000-3.000 0,0.000-3.000-1,0.000 2.000 1,0.000 10.000 0,0.000 10.000 1,0.000 9.000 1,1.000-1.000 0,4.000-8.000 0,3.000-10.000 0,3.000-9.000 0,1.000-5.000 0,1.000 0.000-1,-1.000 0.000 1,1.000 0.000-1,-1.000 0.000 0,1.000 0.000-2,-1.000 0.000 1,1.000 0.000-2,-1.000 3.000-1,1.000 6.000 0,-1.000 7.000 0,1.000 6.000-1,1.000 1.000-1,3.000-3.000 0,3.000-3.000 0,4.000-2.000 0,1.000-3.000-1,0.000 1.000 2,0.000-1.000 0,0.000 1.000 1,-2.000 1.000 0,-3.000 3.000 2,-3.000 3.000 0,-2.000 4.000 0,-5.000 1.000 1,-2.000 0.000 0,-3.000 0.000 0,-3.000 0.000-1,-2.000-4.000 1,0.000-5.000-2,0.000-7.000 0,0.000-5.000 0,0.000-3.000-1,0.000 4.000 0,0.000 3.000 0,0.000 3.000 0,-4.000-1.000 0,-5.000-2.000 0,-7.000-3.000-1,-5.000-3.000 1,-6.000-4.000-1,-3.000-3.000 0,-3.000-3.000-1,-2.000-2.000 0,-1.000-8.000-2,3.000-8.000 0,3.000-10.000-1,4.000-9.000-2,-3.000-10.000 1,-5.000-9.000-2,-7.000-10.000 0,-5.000-8.000 0,0.000-8.000 0,10.000-2.000 2,10.000-3.000 0,9.000-3.000 1,2.000-2.000 2,-2.000 0.000 1,-3.000 0.000 1,-3.000 0.000 1,-2.000 0.000 1,0.000 0.000 0,0.000 0.000 0,0.000 0.000 0,1.000-4.000-1,4.000-5.000 1,3.000-7.000-2,3.000-5.000 0,3.000-8.000 0,3.000-5.000-1,3.000-7.000 0,4.000-5.000-1,4.000-4.000 0,6.000 0.000-1,7.000 0.000 0,6.000 0.000-1,3.000 0.000 0,0.000 0.000 0,0.000 0.000 1,0.000 0.000 0,0.000 3.000 0,0.000 6.000 2,0.000 7.000 0,0.000 6.000 0,0.000 3.000 2,0.000 0.000 0,0.000 0.000 2,0.000 0.000 2,0.000 0.000-1,0.000 0.000-1,0.000 0.000 0,0.000 0.000-1,-2.000 1.000 0,-3.000 4.000 0,-3.000 3.000 0,-2.000 3.000 1,-3.000-1.000 0,1.000-2.000 0,-1.000-3.000 0,1.000-3.000 0,-1.000-1.000 1,1.000 4.000-1,-1.000 3.000 1,1.000 3.000 0,-3.000 3.000 0,-2.000 3.000 0,-3.000 3.000-1,-3.000 4.000 1,-1.000 2.000-1,4.000 4.000 1,3.000 3.000 1,3.000 3.000 1,-1.000 1.000 1,-2.000 1.000-1,-3.000-1.000 0,-3.000 1.000 1,-7.000-3.000-1,-9.000-2.000 1,-10.000-3.000 1,-8.000-3.000 1,-3.000 2.000 0,7.000 10.000-2,6.000 10.000 0,7.000 9.000-2,0.000 4.000 0,-2.000 1.000 0,-3.000-1.000 0,-3.000 1.000-1,-2.000 1.000 1,0.000 3.000-1,0.000 3.000-1,0.000 4.000 1,-2.000 1.000-1,-3.000 0.000 0,-3.000 0.000 0,-2.000 0.000 0,-6.000 0.000 0,-6.000 0.000 1,-6.000 0.000 1,-6.000 0.000 2,1.000 0.000-1,9.000 0.000 0,10.000 0.000-1,10.000 0.000-1,4.000 1.000 0,0.000 4.000-1,0.000 3.000 1,0.000 3.000-1,-2.000-1.000 0,-3.000-2.000-1,-3.000-3.000 0,-2.000-3.000-1,-3.000-2.000 0,1.000 0.000 0,-1.000 0.000 0,1.000 0.000 1,-1.000 1.000 1,1.000 4.000 0,-1.000 3.000 2,1.000 3.000 0,1.000 3.000 0,3.000 3.000 0,3.000 3.000-1,4.000 4.000 0,1.000 1.000 0,0.000 0.000 0,0.000 0.000 1,0.000 0.000 0,0.000 3.000 1,0.000 6.000-2,0.000 7.000 1,0.000 6.000-1,1.000 1.000 0,4.000-3.000-1,3.000-3.000 1,3.000-2.000 0,1.000-3.000 0,1.000 1.000 0,-1.000-1.000 0,1.000 1.000 0,-1.000-1.000 0,1.000 1.000 0,-1.000-1.000-1,1.000 1.000 1,-3.000-3.000-1,-2.000-2.000 0,-3.000-3.000-1,-3.000-3.000 0,-2.000 1.000 0,0.000 6.000-1,0.000 7.000 0,0.000 6.000 1,-2.000 1.000-1,-3.000-3.000 0,-3.000-3.000 1,-2.000-2.000 0,-3.000-3.000 0,1.000 1.000 0,-1.000-1.000 1,1.000 1.000-1,-1.000-1.000 1,1.000 1.000 1,-1.000-1.000 1,1.000 1.000 1,2.000-1.000 0,7.000 1.000 2,6.000-1.000 0,7.000 1.000 2,7.000 1.000 0,9.000 3.000-2,10.000 3.000-2,10.000 4.000-1,0.000 2.000-1,-5.000 4.000 0,-7.000 3.000-1,-5.000 3.000-1,-8.000-4.000 1,-5.000-8.000-1,-7.000-10.000 1,-5.000-9.000 0,-8.000-5.000-1,-5.000 0.000 0,-7.000 0.000-2,-5.000 0.000-1,-3.000-4.000 0,4.000-5.000 0,3.000-7.000 0,3.000-5.000 0,1.000-4.000 0,1.000 0.000-1,-1.000 0.000 1,1.000 0.000-1,-3.000 0.000 0,-2.000 0.000 0,-3.000 0.000 2,-3.000 0.000 0,-2.000-2.000 0,0.000-3.000 0,0.000-3.000 1,0.000-2.000-1,1.000-3.000 0,4.000 1.000 1,3.000-1.000 1,3.000 1.000 1,1.000-1.000-1,1.000 1.000 1,-1.000-1.000 0,1.000 1.000 1,-3.000-1.000-1,-2.000 1.000 0,-3.000-1.000 0,-3.000 1.000 0,-2.000 1.000 0,0.000 3.000 0,0.000 3.000 0,0.000 4.000 1,1.000-1.000-1,4.000-3.000 0,3.000-3.000 1,3.000-2.000-1,-2.000-3.000 1,-6.000 1.000 0,-6.000-1.000 0,-6.000 1.000-1,-6.000-1.000 1,-2.000 1.000 0,-3.000-1.000-1,-3.000 1.000 1,-2.000 1.000-1,0.000 3.000 0,0.000 3.000 0,0.000 4.000 0,1.000-1.000 0,4.000-3.000 0,3.000-3.000 0,3.000-2.000 0,-1.000-3.000 0,-2.000 1.000 0,-3.000-1.000 0,-3.000 1.000 0,-2.000-1.000 0,0.000 1.000 0,0.000-1.000-1,0.000 1.000 1,-2.000-1.000 0,-3.000 1.000 0,-3.000-1.000-1,-2.000 1.000 0,-3.000-1.000 1,1.000 1.000-1,-1.000-1.000 1,1.000 1.000-1,1.000 1.000 1,3.000 3.000 0,3.000 3.000 1,4.000 4.000-1,2.000-1.000 1,4.000-3.000-1,3.000-3.000 1,3.000-2.000-1,3.000-5.000 0,3.000-2.000 1,3.000-3.000 1,4.000-3.000 0,4.000-4.000 0,6.000-3.000 0,7.000-3.000-1,6.000-2.000-1,4.000-3.000 1,4.000 1.000-1,3.000-1.000 1,3.000 1.000-1,-1.000-4.000 1,-2.000-6.000-2,-3.000-6.000 0,-3.000-6.000-1,2.000-1.000 0,10.000 7.000 1,10.000 6.000 0,9.000 7.000 1,1.000 4.000 0,-6.000 3.000 1,-6.000 3.000-1,-6.000 4.000 1,-4.000 5.000 1,1.000 10.000 1,-1.000 10.000 3,1.000 9.000 2,-4.000 4.000 0,-6.000 1.000-4,-6.000-1.000-2,-6.000 1.000-3,-2.000 1.000-2,3.000 3.000 1,3.000 3.000 0,4.000 4.000-1,2.000 1.000 1,4.000 0.000 1,3.000 0.000-1,3.000 0.000 2,-2.000 0.000 0,-6.000 0.000 1,-6.000 0.000 0,-6.000 0.000 2,-1.000 0.000-1,7.000 0.000 1,6.000 0.000 0,7.000 0.000 1,-1.000 0.000-1,-6.000 0.000-1,-6.000 0.000-1,-6.000 0.000-1,-4.000-2.000 0,1.000-3.000-2,-1.000-3.000 0,1.000-2.000 0,-1.000-3.000-2,1.000 1.000 0,-1.000-1.000 0,1.000 1.000-2,-1.000-3.000 1,1.000-2.000 0,-1.000-3.000 2,1.000-3.000 0,-1.000-2.000 1,1.000 0.000 1,-1.000 0.000 1,1.000 0.000 0,1.000-5.000 1,3.000-9.000-1,3.000-10.000-1,4.000-8.000 0,5.000-6.000 0,10.000 1.000-1,10.000-1.000 0,9.000 1.000 1,2.000-1.000-1,-2.000 1.000 0,-3.000-1.000 0,-3.000 1.000-1,-2.000-3.000 0,0.000-2.000 0,0.000-3.000 0,0.000-3.000 0,1.000-4.000 0,4.000-3.000 0,3.000-3.000 0,3.000-2.000 0,3.000-1.000 1,3.000 3.000 0,3.000 3.000 0,4.000 4.000 2,1.000 2.000-1,0.000 4.000 0,0.000 3.000 0,0.000 3.000-1,0.000-1.000 1,0.000-2.000 0,0.000-3.000 0,0.000-3.000 1,3.000-6.000 0,6.000-5.000 0,7.000-7.000 0,6.000-5.000-1,1.000 0.000 1,-3.000 10.000-1,-3.000 10.000 0,-2.000 9.000 0,0.000 1.000 0,7.000-6.000 0,6.000-6.000 0,7.000-6.000 0,-7.000 2.000 1,-19.000 14.000 1,-18.000 11.000 1,-19.000 14.000 3,-10.000 11.000-1,1.000 14.000-1,-1.000 11.000-1,1.000 14.000-2,-3.000 3.000 0,-2.000-2.000-1,-3.000-3.000 1,-3.000-3.000-1,-1.000-1.000 0,4.000 4.000 0,3.000 3.000 1,3.000 3.000-1,1.000-1.000 0,1.000-2.000 0,-1.000-3.000 0,1.000-3.000 1,-3.000-1.000-1,-2.000 4.000 1,-3.000 3.000-2,-3.000 3.000 1,-1.000 3.000-1,4.000 3.000 1,3.000 3.000 0,3.000 4.000 0,-1.000 2.000 0,-2.000 4.000 0,-3.000 3.000 1,-3.000 3.000-1,-1.000-2.000 0,4.000-6.000 0,3.000-6.000 1,3.000-6.000-1,-1.000-1.000 1,-2.000 7.000 1,-3.000 6.000 1,-3.000 7.000 0,2.000-1.000 1,10.000-6.000-1,10.000-6.000 0,9.000-6.000-1,2.000-1.000 0,-2.000 7.000 1,-3.000 6.000 0,-3.000 7.000 0,1.000 2.000 1,6.000 1.000 1,7.000-1.000 0,6.000 1.000 2,3.000-1.000 0,0.000 1.000-1,0.000-1.000-1,0.000 1.000-1,-2.000-4.000 0,-3.000-6.000-1,-3.000-6.000 0,-2.000-6.000 0,-1.000-1.000-1,3.000 7.000 0,3.000 6.000-1,4.000 7.000 0,-1.000 2.000-1,-3.000 1.000 1,-3.000-1.000 0,-2.000 1.000 1,-1.000 2.000 0,3.000 7.000 0,3.000 6.000 1,4.000 7.000 0,2.000-1.000-1,4.000-6.000 1,3.000-6.000-1,3.000-6.000-1,1.000-4.000 1,1.000 1.000-1,-1.000-1.000 0,1.000 1.000 0,-3.000-1.000 0,-2.000 1.000 0,-3.000-1.000-1,-3.000 1.000 1,-1.000-3.000-1,4.000-2.000 1,3.000-3.000-1,3.000-3.000 1,-1.000-2.000 0,-2.000 0.000 0,-3.000 0.000-1,-3.000 0.000 1,-2.000 0.000 0,0.000 0.000 0,0.000 0.000 0,0.000 0.000-1,0.000 0.000 1,0.000 0.000 0,0.000 0.000 0,0.000 0.000 0,0.000 1.000 0,0.000 4.000 0,0.000 3.000 0,0.000 3.000 0,0.000 1.000 1,0.000 1.000-1,0.000-1.000 0,0.000 1.000 0,0.000-1.000 0,0.000 1.000 0,0.000-1.000 0,0.000 1.000 0,0.000-1.000 0,0.000 1.000 0,0.000-1.000-1,0.000 1.000 1,0.000-1.000-1,0.000 1.000 1,0.000-1.000 0,0.000 1.000 0,-2.000 1.000 0,-3.000 3.000-1,-3.000 3.000 1,-2.000 4.000 0,-1.000-1.000-1,3.000-3.000 1,3.000-3.000-1,4.000-2.000-1,-1.000-6.000 1,-3.000-6.000 0,-3.000-6.000 0,-2.000-6.000 0,-1.000-2.000 1,3.000 3.000-1,3.000 3.000 0,4.000 4.000 1,-1.000 1.000-2,-3.000 0.000 0,-3.000 0.000-1,-2.000 0.000-1,-9.000-4.000-1,-12.000-5.000-1,-13.000-7.000-2,-12.000-5.000-1,-4.000-9.000 0,7.000-9.000 0,6.000-10.000 2,7.000-8.000-1,2.000-6.000 2,1.000 1.000 0,-1.000-1.000 1,1.000 1.000 1,-1.000-1.000 0,1.000 1.000 0,-1.000-1.000 1,1.000 1.000 1,-1.000-1.000-1,1.000 1.000 1,-1.000-1.000-1,1.000 1.000 0,-1.000-3.000 1,1.000-2.000 1,-1.000-3.000 1,1.000-3.000 3,-1.000-6.000-1,1.000-5.000 0,-1.000-7.000-1,1.000-5.000-1,1.000-11.000 0,3.000-11.000-1,3.000-14.000 1,4.000-11.000-1,2.000-12.000 0,4.000-9.000-1,3.000-10.000-1,3.000-8.000-1,3.000-6.000-1,3.000 1.000 0,3.000-1.000-2,4.000 1.000-1,1.000-3.000-1,0.000-2.000 0,0.000-3.000 1,0.000-3.000-2,0.000 1.000 2,0.000 6.000 0,0.000 7.000 1,0.000 6.000 2,-2.000 4.000 0,-3.000 4.000 2,-3.000 3.000 1,-2.000 3.000 1,-3.000 3.000 1,1.000 3.000 1,-1.000 3.000-1,1.000 4.000 2,-1.000 2.000-1,1.000 4.000 0,-1.000 3.000 1,1.000 3.000-1,-1.000 4.000 0,1.000 7.000 0,-1.000 6.000 1,1.000 7.000-1,-1.000 5.000 1,1.000 7.000 0,-1.000 6.000 0,1.000 7.000 2,-3.000 0.000-1,-2.000-2.000 1,-3.000-3.000-1,-3.000-3.000 0,-2.000-1.000 0,0.000 4.000 1,0.000 3.000 0,0.000 3.000 1,-4.000 6.000 1,-5.000 9.000-1,-7.000 10.000 0,-5.000 10.000 0,-3.000 4.000 0,4.000 0.000-2,3.000 0.000 0,3.000 0.000-2,1.000 0.000 0,1.000 0.000-1,-1.000 0.000 1,1.000 0.000-1,-3.000 3.000 1,-2.000 6.000 0,-3.000 7.000 0,-3.000 6.000 0,-2.000 1.000 0,0.000-3.000 1,0.000-3.000-1,0.000-2.000 1,0.000-1.000 0,0.000 3.000-1,0.000 3.000 0,0.000 4.000 0,-2.000 1.000 0,-3.000 0.000 0,-3.000 0.000 0,-2.000 0.000 0,-1.000 0.000 1,3.000 0.000-1,3.000 0.000 0,4.000 0.000 0,2.000-2.000 0,4.000-3.000 0,3.000-3.000-1,3.000-2.000 0,1.000-5.000-1,1.000-2.000 1,-1.000-3.000-1,1.000-3.000 1,-1.000-2.000 0,1.000 0.000-1,-1.000 0.000 1,1.000 0.000 0,-4.000 3.000-1,-6.000 6.000 2,-6.000 7.000-1,-6.000 6.000 1,-1.000 3.000 0,7.000 0.000 0,6.000 0.000 0,7.000 0.000-1,0.000-2.000 1,-2.000-3.000 0,-3.000-3.000-1,-3.000-2.000 1,-2.000-3.000 0,0.000 1.000-1,0.000-1.000 1,0.000 1.000-1,-2.000-1.000 0,-3.000 1.000 1,-3.000-1.000-1,-2.000 1.000 0,-1.000-3.000 0,3.000-2.000 0,3.000-3.000 0,4.000-3.000 0,1.000-1.000 0,0.000 4.000 0,0.000 3.000 0,0.000 3.000 0,0.000 3.000 1,0.000 3.000-1,0.000 3.000 1,0.000 4.000 0,-2.000-1.000 0,-3.000-3.000 0,-3.000-3.000 0,-2.000-2.000 1,-1.000-3.000-1,3.000 1.000 0,3.000-1.000-1,4.000 1.000 1,1.000-3.000-1,0.000-2.000 1,0.000-3.000-1,0.000-3.000 1,-2.000-2.000 0,-3.000 0.000-1,-3.000 0.000 0,-2.000 0.000 0,-1.000-4.000 0,3.000-5.000-1,3.000-7.000 1,4.000-5.000-1,1.000-6.000 1,0.000-3.000-1,0.000-3.000 0,0.000-2.000 0,0.000-1.000-1,0.000 3.000 1,0.000 3.000-1,0.000 4.000 0,-2.000-1.000 1,-3.000-3.000-1,-3.000-3.000 1,-2.000-2.000 0,0.000-1.000 0,7.000 3.000 1,6.000 3.000 0,7.000 4.000 0,2.000-1.000 1,1.000-3.000-1,-1.000-3.000 0,1.000-2.000 0,1.000-3.000 0,3.000 1.000 1,3.000-1.000-1,4.000 1.000 0,1.000-1.000 0,0.000 1.000 0,0.000-1.000 0,0.000 1.000 0,0.000-3.000 0,0.000-2.000 0,0.000-3.000 0,0.000-3.000 0,0.000-2.000 0,0.000 0.000 0,0.000 0.000 0,0.000 0.000 0,-2.000 6.000 1,-3.000 13.000 1,-3.000 12.000 0,-2.000 13.000 2,-1.000 10.000-1,3.000 10.000-1,3.000 10.000 0,4.000 9.000-2,1.000 4.000 1,0.000 1.000-1,0.000-1.000 0,0.000 1.000 0,1.000-1.000 1,4.000 1.000 0,3.000-1.000 0,3.000 1.000 0,-1.000-1.000 0,-2.000 1.000 1,-3.000-1.000-1,-3.000 1.000 1,-4.000 1.000-1,-3.000 3.000 1,-3.000 3.000 0,-2.000 4.000-1,0.000-1.000 1,7.000-3.000 0,6.000-3.000 0,7.000-2.000 0,4.000-1.000-1,3.000 3.000 0,3.000 3.000 0,4.000 4.000-1,1.000 1.000 1,0.000 0.000-1,0.000 0.000 0,0.000 0.000 0,0.000 0.000 0,0.000 0.000 0,0.000 0.000 0,0.000 0.000 0,1.000 1.000 0,4.000 4.000 1,3.000 3.000 1,3.000 3.000 1,-1.000 1.000-1,-2.000 1.000 1,-3.000-1.000 0,-3.000 1.000 0,-2.000-4.000 0,0.000-6.000 0,0.000-6.000-1,0.000-6.000 0,-2.000-4.000 0,-3.000 1.000-1,-3.000-1.000 1,-2.000 1.000-1,-3.000-1.000 0,1.000 1.000 0,-1.000-1.000 0,1.000 1.000-1,-4.000 1.000 0,-6.000 3.000 0,-6.000 3.000-1,-6.000 4.000 1,-4.000-4.000 0,1.000-9.000 0,-1.000-10.000 0,1.000-8.000-1,-1.000-8.000 0,1.000-2.000-1,-1.000-3.000-1,1.000-3.000-1,-1.000-2.000-1,1.000 0.000 1,-1.000 0.000 0,1.000 0.000 0,-1.000 0.000 0,1.000 0.000 0,-1.000 0.000 0,1.000 0.000 0,-3.000-2.000 1,-2.000-3.000-1,-3.000-3.000 1,-3.000-2.000 0,-1.000-3.000 1,4.000 1.000 0,3.000-1.000 0,3.000 1.000 0,1.000-3.000 0,1.000-2.000 1,-1.000-3.000 0,1.000-3.000 0,-1.000-2.000 0,1.000 0.000 1,-1.000 0.000-1,1.000 0.000 0,-3.000 0.000 0,-2.000 0.000 1,-3.000 0.000-1,-3.000 0.000 0,-2.000-2.000 0,0.000-3.000-1,0.000-3.000 1,0.000-2.000-1,1.000-3.000 1,4.000 1.000-1,3.000-1.000 1,3.000 1.000-1,3.000 1.000 1,3.000 3.000 1,3.000 3.000-1,4.000 4.000 1,-1.000 1.000 0,-3.000 0.000 0,-3.000 0.000 0,-2.000 0.000 1,-1.000-2.000-1,3.000-3.000 1,3.000-3.000-1,4.000-2.000 1,1.000-3.000 0,0.000 1.000-1,0.000-1.000 1,0.000 1.000-1,0.000 1.000 1,0.000 3.000-1,0.000 3.000 1,0.000 4.000-1,0.000 1.000 1,0.000 0.000 0,0.000 0.000-1,0.000 0.000 1,-2.000 0.000 0,-3.000 0.000 1,-3.000 0.000 0,-2.000 0.000 0,-3.000 0.000 1,1.000 0.000-1,-1.000 0.000 0,1.000 0.000-1,-3.000 1.000-1,-2.000 4.000 0,-3.000 3.000 0,-3.000 3.000-1,-2.000 3.000 0,0.000 3.000 1,0.000 3.000-1,0.000 4.000 1,0.000 1.000 0,0.000 0.000 0,0.000 0.000 0,0.000 0.000 0,1.000 1.000 1,4.000 4.000-1,3.000 3.000 1,3.000 3.000 1,-2.000 3.000-1,-6.000 3.000 1,-6.000 3.000 0,-6.000 4.000 1,-2.000 1.000-1,3.000 0.000 0,3.000 0.000-1,4.000 0.000 1,2.000-2.000-1,4.000-3.000-1,3.000-3.000 1,3.000-2.000-1,-1.000-1.000 1,-2.000 3.000-1,-3.000 3.000 0,-3.000 4.000 0,-1.000 1.000 0,4.000 0.000 0,3.000 0.000 0,3.000 0.000 1,3.000 0.000-1,3.000 0.000 0,3.000 0.000 0,4.000 0.000 0,-1.000 0.000 0,-3.000 0.000 0,-3.000 0.000 0,-2.000 0.000 0,-1.000 0.000 0,3.000 0.000 1,3.000 0.000 0,4.000 0.000 1,2.000 1.000 0,4.000 4.000-1,3.000 3.000 0,3.000 3.000 0,-4.000 3.000-1,-8.000 3.000 1,-10.000 3.000 0,-9.000 4.000 0,-5.000 1.000 0,0.000 0.000 0,0.000 0.000-1,0.000 0.000 1,1.000-5.000-1,4.000-9.000 0,3.000-10.000 0,3.000-8.000 0,1.000-8.000 1,1.000-2.000-1,-1.000-3.000 0,1.000-3.000-1,-3.000-1.000 1,-2.000 4.000-1,-3.000 3.000 1,-3.000 3.000-1,-2.000-4.000-1,0.000-8.000 0,0.000-10.000 0,0.000-9.000-1,4.000-7.000 0,10.000-3.000 0,10.000-3.000 1,9.000-2.000 0,2.000-5.000 1,-2.000-2.000-1,-3.000-3.000 2,-3.000-3.000-1,1.000-1.000 1,6.000 4.000-1,7.000 3.000 1,6.000 3.000 1,3.000-1.000-1,0.000-2.000 0,0.000-3.000 0,0.000-3.000 0,0.000-1.000 0,0.000 4.000 0,0.000 3.000-1,0.000 3.000 0,-2.000 1.000 1,-3.000 1.000 1,-3.000-1.000 2,-2.000 1.000 1,-8.000 5.000 1,-8.000 14.000-1,-10.000 11.000-1,-9.000 14.000 1,-4.000 7.000-1,4.000 3.000 0,3.000 3.000 0,3.000 4.000 0,1.000 2.000 0,1.000 4.000-1,-1.000 3.000 1,1.000 3.000-1,-1.000 4.000 0,1.000 7.000-1,-1.000 6.000 0,1.000 7.000-1,2.000-1.000 0,7.000-6.000 0,6.000-6.000 0,7.000-6.000 0,2.000-4.000 1,1.000 1.000-1,-1.000-1.000 1,1.000 1.000-1,-1.000 2.000 1,1.000 7.000-1,-1.000 6.000 0,1.000 7.000 0,1.000-1.000 0,3.000-6.000 0,3.000-6.000 0,4.000-6.000 0,1.000-2.000 0,0.000 3.000 0,0.000 3.000 0,0.000 4.000 0,1.000-1.000 0,4.000-3.000 0,3.000-3.000 0,3.000-2.000 0,-1.000-1.000 0,-2.000 3.000 0,-3.000 3.000 0,-3.000 4.000 0,-1.000-1.000 0,4.000-3.000 0,3.000-3.000 1,3.000-2.000-1,1.000 0.000 0,1.000 7.000 1,-1.000 6.000 0,1.000 7.000 1,-3.000 2.000 0,-2.000 1.000-1,-3.000-1.000 0,-3.000 1.000-1,-1.000-1.000 1,4.000 1.000-1,3.000-1.000 1,3.000 1.000-1,1.000-1.000 0,1.000 1.000 0,-1.000-1.000-1,1.000 1.000-1,-3.000-3.000 0,-2.000-2.000 1,-3.000-3.000-2,-3.000-3.000 1,-1.000-4.000 0,4.000-3.000 0,3.000-3.000 1,3.000-2.000 0,-1.000-1.000 0,-2.000 3.000 0,-3.000 3.000 1,-3.000 4.000 0,-4.000-1.000 1,-3.000-3.000 0,-3.000-3.000 1,-2.000-2.000 0,-1.000-1.000 1,3.000 3.000-1,3.000 3.000 0,4.000 4.000-1,-1.000-1.000 1,-3.000-3.000-1,-3.000-3.000 0,-2.000-2.000 1,-3.000-3.000-1,1.000 1.000 0,-1.000-1.000 1,1.000 1.000-1,-1.000-1.000 0,1.000 1.000 0,-1.000-1.000-1,1.000 1.000 0,-1.000-1.000 0,1.000 1.000 0,-1.000-1.000 0,1.000 1.000 0,-1.000 1.000 0,1.000 3.000-1,-1.000 3.000 1,1.000 4.000 0,-1.000 2.000-1,1.000 4.000 0,-1.000 3.000 1,1.000 3.000-2,-6.000-4.000 1,-8.000-8.000 0,-10.000-10.000-1,-9.000-9.000 1,-4.000-9.000-1,4.000-5.000 0,3.000-7.000-1,3.000-5.000 1,-1.000-9.000-1,-2.000-9.000 0,-3.000-10.000-2,-3.000-8.000 0,-2.000-12.000 0,0.000-12.000-1,0.000-13.000-1,0.000-12.000 0,0.000-9.000 0,0.000-2.000 0,0.000-3.000 0,0.000-3.000 0,3.000-4.000 0,6.000-3.000-1,7.000-3.000-1,6.000-2.000-1,6.000-6.000 1,6.000-6.000 1,7.000-6.000 1,6.000-6.000 1,3.000-1.000 1,0.000 7.000 1,0.000 6.000 1,0.000 7.000 1,0.000 4.000 1,0.000 3.000 0,0.000 3.000 0,0.000 4.000-1,3.000 1.000 1,6.000 0.000 1,7.000 0.000 0,6.000 0.000 1,1.000 4.000 1,-3.000 10.000 1,-3.000 10.000 0,-2.000 9.000 1,-3.000 7.000 0,1.000 7.000 0,-1.000 6.000 0,1.000 7.000 0,-4.000 0.000 0,-6.000-2.000 0,-6.000-3.000-1,-6.000-3.000 0,-2.000-1.000-1,3.000 4.000 0,3.000 3.000-1,4.000 3.000 0,-1.000 1.000-1,-3.000 1.000 0,-3.000-1.000 0,-2.000 1.000-1,-1.000-3.000 1,3.000-2.000 0,3.000-3.000 1,4.000-3.000 1,-1.000-1.000 0,-3.000 4.000 1,-3.000 3.000-1,-2.000 3.000 1,-5.000 1.000 0,-2.000 1.000-2,-3.000-1.000 0,-3.000 1.000 0,-4.000 1.000-1,-3.000 3.000 1,-3.000 3.000-1,-2.000 4.000 1,-3.000 2.000 1,1.000 4.000-2,-1.000 3.000 1,1.000 3.000 0,-3.000 1.000-1,-2.000 1.000 0,-3.000-1.000 0,-3.000 1.000 0,-2.000-1.000-1,0.000 1.000 1,0.000-1.000-1,0.000 1.000 0,1.000 1.000 0,4.000 3.000 0,3.000 3.000 0,3.000 4.000 1,1.000 4.000-1,1.000 6.000 0,-1.000 7.000 1,1.000 6.000 0,-3.000 3.000 0,-2.000 0.000 0,-3.000 0.000 0,-3.000 0.000-1,-2.000-2.000 1,0.000-3.000 0,0.000-3.000 0,0.000-2.000 1,1.000-5.000-1,4.000-2.000 0,3.000-3.000 0,3.000-3.000 0,1.000-2.000-1,1.000 0.000 1,-1.000 0.000 0,1.000 0.000-1,-4.000 0.000 0,-6.000 0.000 0,-6.000 0.000 1,-6.000 0.000-1,-2.000-4.000 0,3.000-5.000 1,3.000-7.000 0,4.000-5.000 0,2.000-4.000 0,4.000 0.000 1,3.000 0.000-1,3.000 0.000 1,-1.000 0.000-1,-2.000 0.000-1,-3.000 0.000 1,-3.000 0.000-1,-1.000 1.000 0,4.000 4.000 0,3.000 3.000 0,3.000 3.000 1,-1.000-4.000 0,-2.000-8.000 0,-3.000-10.000 0,-3.000-9.000 1,4.000-4.000-1,13.000 4.000 1,12.000 3.000-1,13.000 3.000 0,7.000-2.000 0,4.000-6.000 0,3.000-6.000 0,3.000-6.000-1,6.000-4.000 0,9.000 1.000 1,10.000-1.000 0,10.000 1.000 1,2.000 2.000 0,-3.000 7.000 0,-3.000 6.000 0,-2.000 7.000 0,-3.000 0.000 0,1.000-2.000 0,-1.000-3.000 0,1.000-3.000 1,-3.000 1.000 1,-2.000 6.000-1,-3.000 7.000 0,-3.000 6.000 0,1.000 6.000 0,6.000 6.000 0,7.000 7.000 0,6.000 6.000 0,1.000-1.000-1,-3.000-5.000 1,-3.000-7.000 0,-2.000-5.000 1,-3.000-6.000-1,1.000-3.000 0,-1.000-3.000 0,1.000-2.000-1,-4.000-3.000 1,-6.000 1.000-1,-6.000-1.000 0,-6.000 1.000 0,-2.000-4.000 0,3.000-6.000-1,3.000-6.000-2,4.000-6.000 0,-1.000-1.000-1,-3.000 7.000 1,-3.000 6.000 0,-2.000 7.000 1,-5.000 0.000-1,-2.000-2.000 1,-3.000-3.000-1,-3.000-3.000 1,-1.000-2.000 0,4.000 0.000-1,3.000 0.000 1,3.000 0.000 0,1.000 1.000 0,1.000 4.000 0,-1.000 3.000 0,1.000 3.000 0,-3.000-1.000 0,-2.000-2.000 0,-3.000-3.000 0,-3.000-3.000 0,-1.000-2.000 1,4.000 0.000-1,3.000 0.000 1,3.000 0.000-1,-1.000 0.000 1,-2.000 0.000 0,-3.000 0.000 0,-3.000 0.000 0,-1.000 1.000 0,4.000 4.000 0,3.000 3.000 0,3.000 3.000 1,3.000 1.000-1,3.000 1.000 1,3.000-1.000 0,4.000 1.000 1,1.000 1.000 0,0.000 3.000-1,0.000 3.000 0,0.000 4.000 1,1.000-1.000-1,4.000-3.000 0,3.000-3.000 1,3.000-2.000-1,-4.000-3.000 1,-8.000 1.000-1,-10.000-1.000-1,-9.000 1.000 0,-5.000-1.000 0,0.000 1.000 0,0.000-1.000 0,0.000 1.000-1,-4.000 1.000 1,-5.000 3.000 0,-7.000 3.000 1,-5.000 4.000-1,-3.000-3.000 1,4.000-5.000-1,3.000-7.000 0,3.000-5.000-1,3.000-3.000 0,3.000 4.000-1,3.000 3.000 0,4.000 3.000 0,-3.000-1.000 0,-5.000-2.000 0,-7.000-3.000 0,-5.000-3.000 1,-4.000-2.000-1,0.000 0.000 1,0.000 0.000-1,0.000 0.000 1,0.000 0.000-1,0.000 0.000 0,0.000 0.000-1,0.000 0.000 0,1.000 0.000 0,4.000 0.000 1,3.000 0.000-1,3.000 0.000 1,3.000 1.000-1,3.000 4.000 1,3.000 3.000 0,4.000 3.000 0,7.000 3.000 0,13.000 3.000-3,12.000 3.000-1,13.000 4.000-2,12.000 8.000-3,13.000 17.000-5,12.000 15.000-6,13.000 16.000-5,-2.000 5.000 0,-16.000-2.000 5,-15.000-3.000 4,-15.000-3.000 4,-9.000-2.000 0,1.000 0.000-5,-1.000 0.000-4,1.000 0.000-4</inkml:trace>
</inkml:ink>
</file>

<file path=ppt/ink/ink9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6:22"/>
    </inkml:context>
    <inkml:brush xml:id="br0">
      <inkml:brushProperty name="width" value="0.040341354906559" units="cm"/>
      <inkml:brushProperty name="height" value="0.040341354906559" units="cm"/>
      <inkml:brushProperty name="color" value="#f2395b"/>
      <inkml:brushProperty name="ignorePressure" value="0"/>
    </inkml:brush>
  </inkml:definitions>
  <inkml:trace contextRef="#ctx0" brushRef="#br0">12250.000 9300.000 545,'-115.000'-75.000'35,"23.000"50.000"11,22.000 50.000 11,22.000 50.000 11,7.000 29.000-1,-6.000 10.000-12,-6.000 10.000-13,-6.000 9.000-13,-9.000 7.000-9,-8.000 7.000-4,-10.000 6.000-5,-9.000 7.000-4,-4.000 2.000-5,4.000 1.000-5,3.000-1.000-4,3.000 1.000-5,9.000-12.000-7,16.000-21.000-8,15.000-22.000-10,17.000-22.000-9,13.000-24.000-7,13.000-24.000-4,12.000-26.000-4,13.000-24.000-4</inkml:trace>
</inkml:ink>
</file>

<file path=ppt/ink/ink9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6:22"/>
    </inkml:context>
    <inkml:brush xml:id="br0">
      <inkml:brushProperty name="width" value="0.0414731353521347" units="cm"/>
      <inkml:brushProperty name="height" value="0.0414731353521347" units="cm"/>
      <inkml:brushProperty name="color" value="#f2395b"/>
      <inkml:brushProperty name="ignorePressure" value="0"/>
    </inkml:brush>
  </inkml:definitions>
  <inkml:trace contextRef="#ctx0" brushRef="#br0">11400.000 10550.000 530,'45.000'3.000'4,"-9.000"6.000"7,-10.000 7.000 8,-8.000 6.000 8,-8.000 6.000 6,-2.000 6.000 4,-3.000 7.000 5,-3.000 6.000 5,-2.000 10.000-1,0.000 17.000-4,0.000 15.000-6,0.000 16.000-5,0.000 1.000-3,0.000-12.000-5,0.000-13.000-3,0.000-12.000-4,0.000-5.000-8,0.000 3.000-13,0.000 3.000-11,0.000 4.000-13,0.000-14.000-14,0.000-27.000-14,0.000-28.000-16,0.000-28.000-16</inkml:trace>
</inkml:ink>
</file>

<file path=ppt/ink/ink9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6:23"/>
    </inkml:context>
    <inkml:brush xml:id="br0">
      <inkml:brushProperty name="width" value="0.0479558259248734" units="cm"/>
      <inkml:brushProperty name="height" value="0.0479558259248734" units="cm"/>
      <inkml:brushProperty name="color" value="#f2395b"/>
      <inkml:brushProperty name="ignorePressure" value="0"/>
    </inkml:brush>
  </inkml:definitions>
  <inkml:trace contextRef="#ctx0" brushRef="#br0">12000.000 10400.000 458,'51.000'-44.000'15,"4.000"13.000"2,3.000 12.000 4,3.000 13.000 2,-1.000 6.000 0,-2.000 0.000-6,-3.000 0.000-4,-3.000 0.000-5,-6.000 0.000-4,-5.000 0.000 0,-7.000 0.000-1,-5.000 0.000-2,-6.000 3.000 2,-3.000 6.000 2,-3.000 7.000 3,-2.000 6.000 3,-5.000 4.000 2,-2.000 4.000 3,-3.000 3.000 1,-3.000 3.000 2,-2.000 3.000 1,0.000 3.000 1,0.000 3.000 1,0.000 4.000-1,0.000 4.000 2,0.000 6.000-1,0.000 7.000 0,0.000 6.000 1,0.000 4.000-2,0.000 4.000-2,0.000 3.000-2,0.000 3.000-2,1.000-1.000-2,4.000-2.000 0,3.000-3.000-2,3.000-3.000 0,1.000-1.000-5,1.000 4.000-5,-1.000 3.000-8,1.000 3.000-6,-7.000-8.000-8,-12.000-19.000-9,-13.000-18.000-8,-12.000-19.000-8,-10.000-21.000-2,-6.000-21.000 5,-6.000-22.000 5,-6.000-22.000 6,-4.000-13.000 3,1.000-3.000 1,-1.000-3.000 1,1.000-2.000 2,4.000-1.000 3,9.000 3.000 4,10.000 3.000 5,10.000 4.000 5,7.000 4.000 3,6.000 6.000 4,7.000 7.000 3,6.000 6.000 3,7.000 3.000 2,10.000 0.000 1,10.000 0.000 1,9.000 0.000 2,4.000 3.000 1,1.000 6.000 3,-1.000 7.000 3,1.000 6.000 3,-4.000 17.000 1,-6.000 28.000 1,-6.000 28.000-1,-6.000 29.000 1,-12.000 19.000-2,-15.000 14.000-2,-15.000 11.000-3,-16.000 14.000-2,-10.000-1.000-3,-3.000-12.000-2,-3.000-13.000-1,-2.000-12.000-3,2.000-12.000-1,9.000-8.000 0,10.000-10.000-2,10.000-9.000 0,13.000-20.000-4,19.000-27.000-8,19.000-28.000-6,19.000-28.000-8,16.000-26.000-7,17.000-21.000-6,15.000-22.000-5,16.000-22.000-7,2.000-4.000 1,-8.000 17.000 5,-10.000 15.000 6,-9.000 16.000 7,-10.000 12.000 4,-9.000 9.000 5,-10.000 10.000 5,-8.000 10.000 4</inkml:trace>
</inkml:ink>
</file>

<file path=ppt/ink/ink9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6:23"/>
    </inkml:context>
    <inkml:brush xml:id="br0">
      <inkml:brushProperty name="width" value="0.0496768988668919" units="cm"/>
      <inkml:brushProperty name="height" value="0.0496768988668919" units="cm"/>
      <inkml:brushProperty name="color" value="#f2395b"/>
      <inkml:brushProperty name="ignorePressure" value="0"/>
    </inkml:brush>
  </inkml:definitions>
  <inkml:trace contextRef="#ctx0" brushRef="#br0">13800.000 9900.000 442,'45.000'-46.000'0,"-9.000"10.000"0,-10.000 10.000 0,-8.000 9.000 0,-8.000 2.000 2,-2.000-2.000 4,-3.000-3.000 4,-3.000-3.000 4,-2.000 7.000 11,0.000 19.000 15,0.000 19.000 17,0.000 19.000 17,0.000 12.000 1,0.000 6.000-13,0.000 7.000-12,0.000 6.000-14,-2.000 6.000-8,-3.000 6.000-4,-3.000 7.000-4,-2.000 6.000-3,-1.000 4.000-5,3.000 4.000-6,3.000 3.000-8,4.000 3.000-5,-1.000-5.000-3,-3.000-12.000 0,-3.000-13.000 2,-2.000-12.000 0,0.000-19.000-14,7.000-25.000-28,6.000-25.000-28,7.000-25.000-29</inkml:trace>
</inkml:ink>
</file>

<file path=ppt/ink/ink9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6:24"/>
    </inkml:context>
    <inkml:brush xml:id="br0">
      <inkml:brushProperty name="width" value="0.0617337226867676" units="cm"/>
      <inkml:brushProperty name="height" value="0.0617337226867676" units="cm"/>
      <inkml:brushProperty name="color" value="#f2395b"/>
      <inkml:brushProperty name="ignorePressure" value="0"/>
    </inkml:brush>
  </inkml:definitions>
  <inkml:trace contextRef="#ctx0" brushRef="#br0">14550.000 9000.000 356,'26.000'-52.000'1,"4.000"-3.000"1,3.000-3.000 1,3.000-2.000 2,6.000-3.000 1,9.000 1.000 0,10.000-1.000 2,10.000 1.000 0,7.000 5.000 1,6.000 14.000 0,7.000 11.000 1,6.000 14.000 1,1.000 7.000-1,-3.000 3.000-1,-3.000 3.000-3,-2.000 4.000-2,-6.000 2.000-1,-6.000 4.000 0,-6.000 3.000 0,-6.000 3.000 0,-9.000 1.000 1,-8.000 1.000 1,-10.000-1.000 2,-9.000 1.000 3,-5.000 1.000-1,0.000 3.000 1,0.000 3.000 0,0.000 4.000-1,-2.000 2.000 1,-3.000 4.000 2,-3.000 3.000 2,-2.000 3.000 2,-3.000 3.000 1,1.000 3.000 0,-1.000 3.000 0,1.000 4.000-1,-1.000 4.000 0,1.000 6.000-2,-1.000 7.000 0,1.000 6.000-2,-3.000 4.000-1,-2.000 4.000 0,-3.000 3.000-1,-3.000 3.000 0,-2.000 1.000 1,0.000 1.000 5,0.000-1.000 3,0.000 1.000 4,0.000-3.000 1,0.000-2.000-1,0.000-3.000-1,0.000-3.000-1,0.000-1.000-2,0.000 4.000-2,0.000 3.000-3,0.000 3.000-2,0.000 3.000-3,0.000 3.000-2,0.000 3.000-3,0.000 4.000-2,0.000-1.000-1,0.000-3.000-3,0.000-3.000-1,0.000-2.000-1,0.000-8.000-2,0.000-8.000-3,0.000-10.000-3,0.000-9.000-2,1.000-5.000-2,4.000 0.000 1,3.000 0.000 0,3.000 0.000 1,-8.000-8.000-5,-19.000-16.000-10,-18.000-15.000-8,-19.000-15.000-11,-15.000-25.000-2,-8.000-30.000 5,-10.000-32.000 3,-9.000-30.000 4,-2.000-19.000 1,6.000-2.000 0,7.000-3.000-2,6.000-3.000 0,6.000 4.000 2,6.000 13.000 6,7.000 12.000 7,6.000 13.000 6,7.000 9.000 5,10.000 6.000 3,10.000 7.000 4,9.000 6.000 2,6.000 1.000 4,3.000-3.000 1,3.000-3.000 3,4.000-2.000 2,1.000 2.000 2,0.000 9.000 3,0.000 10.000 3,0.000 10.000 2,1.000 7.000 3,4.000 6.000 2,3.000 7.000 3,3.000 6.000 2,-1.000 12.000 1,-2.000 19.000 0,-3.000 19.000 0,-3.000 19.000-1,-2.000 10.000-1,0.000 4.000-5,0.000 3.000-3,0.000 3.000-4,-4.000 1.000-3,-5.000 1.000-2,-7.000-1.000-3,-5.000 1.000-2,-6.000-1.000-2,-3.000 1.000-2,-3.000-1.000-1,-2.000 1.000-1,-1.000-3.000-2,3.000-2.000-4,3.000-3.000-4,4.000-3.000-4,-1.000-6.000-1,-3.000-5.000-1,-3.000-7.000 0,-2.000-5.000-1,3.000-17.000-1,14.000-24.000-2,11.000-26.000-3,14.000-24.000-2,11.000-12.000 2,14.000 4.000 6,11.000 3.000 5,14.000 3.000 7,2.000 4.000 4,-6.000 7.000 4,-6.000 6.000 5,-6.000 7.000 4,-6.000 7.000 4,-2.000 9.000 2,-3.000 10.000 2,-3.000 10.000 3,-6.000 10.000 1,-5.000 13.000 0,-7.000 12.000 0,-5.000 13.000 0,-6.000 7.000-3,-3.000 4.000-3,-3.000 3.000-3,-2.000 3.000-5,-3.000-1.000-3,1.000-2.000-1,-1.000-3.000-1,1.000-3.000-2,-3.000-4.000-2,-2.000-3.000-2,-3.000-3.000-4,-3.000-2.000-3,-2.000-6.000-2,0.000-6.000-1,0.000-6.000-2,0.000-6.000-1,1.000-10.000-2,4.000-12.000-2,3.000-13.000-3,3.000-12.000-2,6.000-10.000 1,9.000-6.000 3,10.000-6.000 5,10.000-6.000 3,5.000-1.000 5,4.000 7.000 4,3.000 6.000 4,3.000 7.000 5,-1.000 5.000 4,-2.000 7.000 2,-3.000 6.000 4,-3.000 7.000 3,-7.000 11.000 2,-9.000 20.000 2,-10.000 18.000 1,-8.000 20.000 1,-8.000 6.000-1,-2.000-2.000-5,-3.000-3.000-4,-3.000-3.000-5,-2.000-4.000-4,0.000-3.000 0,0.000-3.000-2,0.000-2.000-2,7.000-9.000-3,17.000-12.000-4,15.000-13.000-5,16.000-12.000-4,7.000-7.000-1,1.000 1.000 6,-1.000-1.000 4,1.000 1.000 4,-4.000 4.000 5,-6.000 9.000 2,-6.000 10.000 3,-6.000 10.000 3,-7.000 4.000 1,-6.000 0.000-2,-6.000 0.000 0,-6.000 0.000-1,-7.000 1.000-2,-6.000 4.000 0,-6.000 3.000-1,-6.000 3.000-1,-7.000 1.000-1,-6.000 1.000-1,-6.000-1.000 0,-6.000 1.000 0,-6.000-1.000-1,-2.000 1.000 1,-3.000-1.000 1,-3.000 1.000 0,-1.000 1.000 1,4.000 3.000 2,3.000 3.000 1,3.000 4.000 1,4.000-3.000 1,7.000-5.000 0,6.000-7.000-1,7.000-5.000 0,21.000-17.000-4,38.000-24.000-5,37.000-26.000-6,38.000-24.000-7,16.000-12.000-2,-2.000 4.000-3,-3.000 3.000 0,-3.000 3.000-2,-7.000 6.000-2,-9.000 9.000 0,-10.000 10.000 0,-8.000 10.000-1,-11.000 4.000 1,-8.000 0.000 1,-10.000 0.000 1,-9.000 0.000 2</inkml:trace>
</inkml:ink>
</file>

<file path=ppt/ink/ink9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6:25"/>
    </inkml:context>
    <inkml:brush xml:id="br0">
      <inkml:brushProperty name="width" value="0.026447419077158" units="cm"/>
      <inkml:brushProperty name="height" value="0.026447419077158" units="cm"/>
      <inkml:brushProperty name="color" value="#f2395b"/>
      <inkml:brushProperty name="ignorePressure" value="0"/>
    </inkml:brush>
  </inkml:definitions>
  <inkml:trace contextRef="#ctx0" brushRef="#br0">15350.000 9800.000 831,'-40.000'0.000'-33,"23.000"0.000"25,22.000 0.000 27,22.000 0.000 25,10.000 1.000 7,1.000 4.000-12,-1.000 3.000-11,1.000 3.000-12,1.000 1.000-8,3.000 1.000-4,3.000-1.000-4,4.000 1.000-4,-4.000 1.000-8,-9.000 3.000-12,-10.000 3.000-12,-8.000 4.000-13,-6.000-1.000-2,1.000-3.000 7,-1.000-3.000 7,1.000-2.000 6</inkml:trace>
</inkml:ink>
</file>

<file path=ppt/ink/ink9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6:25"/>
    </inkml:context>
    <inkml:brush xml:id="br0">
      <inkml:brushProperty name="width" value="0.0261070281267166" units="cm"/>
      <inkml:brushProperty name="height" value="0.0261070281267166" units="cm"/>
      <inkml:brushProperty name="color" value="#f2395b"/>
      <inkml:brushProperty name="ignorePressure" value="0"/>
    </inkml:brush>
  </inkml:definitions>
  <inkml:trace contextRef="#ctx0" brushRef="#br0">15200.000 10300.000 842,'-60.000'1.000'6,"32.000"4.000"11,31.000 3.000 13,32.000 3.000 12,18.000 1.000-3,6.000 1.000-18,7.000-1.000-19,6.000 1.000-17,-4.000-1.000-14,-11.000 1.000-9,-14.000-1.000-8,-11.000 1.000-9</inkml:trace>
</inkml:ink>
</file>

<file path=ppt/ink/ink9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6:25"/>
    </inkml:context>
    <inkml:brush xml:id="br0">
      <inkml:brushProperty name="width" value="0.0480739511549473" units="cm"/>
      <inkml:brushProperty name="height" value="0.0480739511549473" units="cm"/>
      <inkml:brushProperty name="color" value="#f2395b"/>
      <inkml:brushProperty name="ignorePressure" value="0"/>
    </inkml:brush>
  </inkml:definitions>
  <inkml:trace contextRef="#ctx0" brushRef="#br0">19950.000 9200.000 457,'-44.000'48.000'79,"13.000"-3.000"-14,12.000-3.000-14,13.000-2.000-13,6.000 2.000-7,0.000 9.000 0,0.000 10.000-1,0.000 10.000-1,1.000 2.000-1,4.000-3.000-2,3.000-3.000-4,3.000-2.000-2,4.000-5.000-2,7.000-2.000-2,6.000-3.000-2,7.000-3.000-1,2.000-2.000-2,1.000 0.000-2,-1.000 0.000-3,1.000 0.000-1,-6.000 1.000-5,-8.000 4.000-4,-10.000 3.000-5,-9.000 3.000-5,-12.000-1.000-1,-11.000-2.000 1,-14.000-3.000 3,-11.000-3.000 1,-11.000-6.000 2,-5.000-5.000 1,-7.000-7.000 1,-5.000-5.000 1,-3.000-6.000-2,4.000-3.000-5,3.000-3.000-5,3.000-2.000-4,1.000-6.000-5,1.000-6.000-3,-1.000-6.000-3,1.000-6.000-4,5.000-10.000-1,14.000-12.000 2,11.000-13.000 3,14.000-12.000 2,5.000-2.000 1,1.000 9.000-3,-1.000 10.000-1,1.000 10.000-2</inkml:trace>
</inkml:ink>
</file>

<file path=ppt/ink/ink9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6:26"/>
    </inkml:context>
    <inkml:brush xml:id="br0">
      <inkml:brushProperty name="width" value="0.0373333729803562" units="cm"/>
      <inkml:brushProperty name="height" value="0.0373333729803562" units="cm"/>
      <inkml:brushProperty name="color" value="#f2395b"/>
      <inkml:brushProperty name="ignorePressure" value="0"/>
    </inkml:brush>
  </inkml:definitions>
  <inkml:trace contextRef="#ctx0" brushRef="#br0">19600.000 9750.000 589,'23.000'-24.000'0,"-3.000"4.000"0,-3.000 3.000 0,-2.000 3.000 0,-3.000 1.000 0,1.000 1.000 0,-1.000-1.000 0,1.000 1.000 0,4.000-1.000 8,9.000 1.000 18,10.000-1.000 16,10.000 1.000 17,7.000 1.000 5,6.000 3.000-9,7.000 3.000-8,6.000 4.000-9,1.000 1.000-8,-3.000 0.000-8,-3.000 0.000-8,-2.000 0.000-8,-3.000 0.000-8,1.000 0.000-7,-1.000 0.000-5,1.000 0.000-8,-4.000 0.000-11,-6.000 0.000-16,-6.000 0.000-18,-6.000 0.000-16</inkml:trace>
</inkml:ink>
</file>

<file path=ppt/ink/ink9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6:26"/>
    </inkml:context>
    <inkml:brush xml:id="br0">
      <inkml:brushProperty name="width" value="0.0523243509232998" units="cm"/>
      <inkml:brushProperty name="height" value="0.0523243509232998" units="cm"/>
      <inkml:brushProperty name="color" value="#f2395b"/>
      <inkml:brushProperty name="ignorePressure" value="0"/>
    </inkml:brush>
  </inkml:definitions>
  <inkml:trace contextRef="#ctx0" brushRef="#br0">21600.000 8150.000 420,'-5.000'-36.000'24,"-9.000"28.000"11,-10.000 28.000 10,-8.000 29.000 10,-4.000 15.000 2,3.000 3.000-7,3.000 3.000-6,4.000 4.000-8,-3.000 8.000-5,-5.000 17.000-1,-7.000 15.000-4,-5.000 16.000-1,-4.000 10.000-3,0.000 7.000-2,0.000 6.000-2,0.000 7.000-3,1.000-1.000-1,4.000-6.000-3,3.000-6.000-2,3.000-6.000-3,6.000-9.000-2,9.000-8.000-2,10.000-10.000-1,10.000-9.000-3,5.000-12.000-3,4.000-11.000-2,3.000-14.000-3,3.000-11.000-2,4.000-12.000-4,7.000-9.000-1,6.000-10.000-4,7.000-8.000-1,7.000-15.000-2,9.000-19.000 1,10.000-18.000 0,10.000-19.000 0,2.000-12.000 0,-3.000-2.000 1,-3.000-3.000 0,-2.000-3.000-1,-8.000-4.000 3,-8.000-3.000 2,-10.000-3.000 5,-9.000-2.000 2,-7.000 3.000 3,-3.000 14.000 2,-3.000 11.000 2,-2.000 14.000 1,-9.000 8.000 3,-12.000 7.000 5,-13.000 6.000 4,-12.000 7.000 4,-10.000 7.000 2,-6.000 9.000 0,-6.000 10.000 0,-6.000 10.000 0,-2.000 7.000-1,3.000 6.000-2,3.000 7.000-2,4.000 6.000-3,4.000-1.000-1,6.000-5.000-3,7.000-7.000-2,6.000-5.000-2,15.000-9.000-7,26.000-9.000-13,24.000-10.000-13,26.000-8.000-13,12.000-9.000-3,0.000-6.000 9,0.000-6.000 7,0.000-6.000 8,-2.000-4.000 7,-3.000 1.000 6,-3.000-1.000 5,-2.000 1.000 6,-8.000 2.000 5,-8.000 7.000 3,-10.000 6.000 4,-9.000 7.000 3,-7.000 8.000 8,-3.000 14.000 9,-3.000 11.000 12,-2.000 14.000 9,-5.000 7.000 2,-2.000 3.000-6,-3.000 3.000-8,-3.000 4.000-7,-4.000 1.000-5,-3.000 0.000-1,-3.000 0.000-3,-2.000 0.000-3,-1.000 0.000-2,3.000 0.000-4,3.000 0.000-3,4.000 0.000-5,5.000-2.000-3,10.000-3.000-4,10.000-3.000-3,9.000-2.000-3,4.000-9.000-4,1.000-12.000-1,-1.000-13.000-4,1.000-12.000-1,1.000-12.000-1,3.000-8.000 0,3.000-10.000 0,4.000-9.000 2,-3.000-5.000-1,-5.000 0.000 2,-7.000 0.000 1,-5.000 0.000 1,-8.000 0.000 1,-5.000 0.000 4,-7.000 0.000 3,-5.000 0.000 3,-6.000 1.000 2,-3.000 4.000 1,-3.000 3.000 0,-2.000 3.000 0,-6.000 3.000-1,-6.000 3.000-2,-6.000 3.000-3,-6.000 4.000-4,-6.000 4.000-3,-2.000 6.000-5,-3.000 7.000-6,-3.000 6.000-5,-1.000 3.000-1,4.000 0.000 3,3.000 0.000 2,3.000 0.000 3</inkml:trace>
</inkml:ink>
</file>

<file path=ppt/ink/ink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8:27"/>
    </inkml:context>
    <inkml:brush xml:id="br0">
      <inkml:brushProperty name="width" value="0.0499482303857803" units="cm"/>
      <inkml:brushProperty name="height" value="0.0499482303857803" units="cm"/>
      <inkml:brushProperty name="color" value="#f2395b"/>
      <inkml:brushProperty name="ignorePressure" value="0"/>
    </inkml:brush>
  </inkml:definitions>
  <inkml:trace contextRef="#ctx0" brushRef="#br0">78250.000 4050.000 440,'50.000'1.000'91,"0.000"4.000"-17,0.000 3.000-18,0.000 3.000-17,-2.000 3.000-12,-3.000 3.000-3,-3.000 3.000-4,-2.000 4.000-3,-3.000 1.000-3,1.000 0.000-1,-1.000 0.000 0,1.000 0.000-1,-4.000 4.000-1,-6.000 10.000 0,-6.000 10.000-1,-6.000 9.000-1,-7.000 2.000-2,-6.000-2.000-4,-6.000-3.000-5,-6.000-3.000-5,-9.000-1.000-1,-8.000 4.000-1,-10.000 3.000 2,-9.000 3.000 0,-7.000 1.000-1,-3.000 1.000 1,-3.000-1.000-1,-2.000 1.000-1,-3.000-3.000 1,1.000-2.000 0,-1.000-3.000 2,1.000-3.000 0,-3.000-4.000 1,-2.000-3.000 0,-3.000-3.000 0,-3.000-2.000 1,1.000-6.000 0,6.000-6.000 1,7.000-6.000 1,6.000-6.000 2,4.000-4.000 0,4.000 1.000 2,3.000-1.000 1,3.000 1.000 2,10.000-3.000 4,20.000-2.000 7,18.000-3.000 7,20.000-3.000 7,21.000-4.000 1,25.000-3.000-4,25.000-3.000-4,25.000-2.000-5,3.000-3.000-3,-19.000 1.000-4,-18.000-1.000-4,-19.000 1.000-3,-7.000 1.000-2,7.000 3.000 0,6.000 3.000 0,7.000 4.000 1,0.000-1.000-1,-2.000-3.000-1,-3.000-3.000-1,-3.000-2.000 0,-6.000-1.000-1,-5.000 3.000-4,-7.000 3.000-2,-5.000 4.000-2,-12.000-6.000-15,-16.000-11.000-23,-15.000-14.000-26,-15.000-11.000-23,-7.000-4.000-4,3.000 6.000 18,3.000 7.000 17,4.000 6.000 19</inkml:trace>
</inkml:ink>
</file>

<file path=ppt/ink/ink9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6:27"/>
    </inkml:context>
    <inkml:brush xml:id="br0">
      <inkml:brushProperty name="width" value="0.0348661988973618" units="cm"/>
      <inkml:brushProperty name="height" value="0.0348661988973618" units="cm"/>
      <inkml:brushProperty name="color" value="#f2395b"/>
      <inkml:brushProperty name="ignorePressure" value="0"/>
    </inkml:brush>
  </inkml:definitions>
  <inkml:trace contextRef="#ctx0" brushRef="#br0">23050.000 8200.000 630,'-24.000'-19.000'89,"4.000"13.000"-17,3.000 12.000-17,3.000 13.000-18,1.000 7.000-8,1.000 4.000-3,-1.000 3.000-3,1.000 3.000-2,5.000 1.000-6,14.000 1.000-13,11.000-1.000-10,14.000 1.000-12,5.000-9.000-6,1.000-15.000 0,-1.000-15.000-1,1.000-16.000 1,-4.000-10.000 0,-6.000-3.000 1,-6.000-3.000 1,-6.000-2.000 2,-4.000-3.000 1,1.000 1.000 1,-1.000-1.000 1,1.000 1.000 2,-7.000 2.000 0,-12.000 7.000-2,-13.000 6.000-1,-12.000 7.000-1,-4.000 7.000-1,7.000 9.000 1,6.000 10.000 1,7.000 10.000 1</inkml:trace>
</inkml:ink>
</file>

<file path=ppt/ink/ink9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6:27"/>
    </inkml:context>
    <inkml:brush xml:id="br0">
      <inkml:brushProperty name="width" value="0.0429981611669064" units="cm"/>
      <inkml:brushProperty name="height" value="0.0429981611669064" units="cm"/>
      <inkml:brushProperty name="color" value="#f2395b"/>
      <inkml:brushProperty name="ignorePressure" value="0"/>
    </inkml:brush>
  </inkml:definitions>
  <inkml:trace contextRef="#ctx0" brushRef="#br0">24300.000 9550.000 511,'-49.000'4.000'106,"4.000"10.000"-23,3.000 10.000-22,3.000 9.000-22,-2.000 9.000-13,-6.000 9.000-3,-6.000 10.000-2,-6.000 10.000-4,-1.000 4.000-1,7.000 0.000-1,6.000 0.000 0,7.000 0.000 0,7.000-4.000-2,9.000-5.000-2,10.000-7.000-1,10.000-5.000-1,4.000-6.000-3,0.000-3.000-4,0.000-3.000-2,0.000-2.000-3,7.000-6.000-3,17.000-6.000-3,15.000-6.000-3,16.000-6.000-2,10.000-7.000-6,7.000-6.000-9,6.000-6.000-10,7.000-6.000-8,-4.000-4.000-6,-12.000 1.000-4,-13.000-1.000-4,-12.000 1.000-3</inkml:trace>
</inkml:ink>
</file>

<file path=ppt/ink/ink9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6:28"/>
    </inkml:context>
    <inkml:brush xml:id="br0">
      <inkml:brushProperty name="width" value="0.047575980424881" units="cm"/>
      <inkml:brushProperty name="height" value="0.047575980424881" units="cm"/>
      <inkml:brushProperty name="color" value="#f2395b"/>
      <inkml:brushProperty name="ignorePressure" value="0"/>
    </inkml:brush>
  </inkml:definitions>
  <inkml:trace contextRef="#ctx0" brushRef="#br0">30650.000 7150.000 462,'26.000'-47.000'5,"4.000"6.000"8,3.000 7.000 10,3.000 6.000 10,-1.000 6.000 2,-2.000 6.000-2,-3.000 7.000-2,-3.000 6.000-3,-1.000 13.000-2,4.000 23.000 1,3.000 22.000-1,3.000 22.000 1,-4.000 13.000-1,-8.000 7.000-3,-10.000 6.000-2,-9.000 7.000-1,-12.000 10.000-3,-11.000 16.000-1,-14.000 15.000 0,-11.000 17.000-3,-11.000 7.000 0,-5.000 0.000-1,-7.000 0.000-1,-5.000 0.000-1,-4.000-5.000-1,0.000-9.000-3,0.000-10.000-1,0.000-8.000-2,-4.000-11.000-3,-5.000-8.000-3,-7.000-10.000-2,-5.000-9.000-3,-4.000-10.000-3,0.000-9.000-3,0.000-10.000-3,0.000-8.000-3,3.000-12.000-2,6.000-12.000-1,7.000-13.000-1,6.000-12.000-1,4.000-16.000-1,4.000-19.000-1,3.000-18.000 0,3.000-19.000-1,4.000-15.000 0,7.000-8.000 3,6.000-10.000 3,7.000-9.000 2,7.000-7.000 3,9.000-3.000 2,10.000-3.000 2,10.000-2.000 4,7.000 0.000 0,6.000 7.000 0,7.000 6.000-2,6.000 7.000 1,1.000 8.000 3,-3.000 14.000 10,-3.000 11.000 10,-2.000 14.000 9,0.000 8.000 5,7.000 7.000 4,6.000 6.000 2,7.000 7.000 3,5.000 7.000 0,7.000 9.000 0,6.000 10.000-3,7.000 10.000 0,5.000 7.000-2,7.000 6.000-3,6.000 7.000-3,7.000 6.000-3,5.000 4.000-2,7.000 4.000-3,6.000 3.000-2,7.000 3.000-2,5.000-1.000-4,7.000-2.000-7,6.000-3.000-7,7.000-3.000-6,4.000-1.000-5,3.000 4.000-2,3.000 3.000-3,4.000 3.000-3,-4.000 4.000-5,-9.000 7.000-8,-10.000 6.000-8,-8.000 7.000-7,-18.000-6.000-5,-25.000-15.000 1,-25.000-15.000 0,-25.000-16.000 0</inkml:trace>
</inkml:ink>
</file>

<file path=ppt/ink/ink9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6:29"/>
    </inkml:context>
    <inkml:brush xml:id="br0">
      <inkml:brushProperty name="width" value="0.040466595441103" units="cm"/>
      <inkml:brushProperty name="height" value="0.040466595441103" units="cm"/>
      <inkml:brushProperty name="color" value="#f2395b"/>
      <inkml:brushProperty name="ignorePressure" value="0"/>
    </inkml:brush>
  </inkml:definitions>
  <inkml:trace contextRef="#ctx0" brushRef="#br0">32450.000 8550.000 543,'-29.000'0.000'12,"45.000"0.000"22,43.000 0.000 24,45.000 0.000 23,13.000-2.000 2,-16.000-3.000-19,-15.000-3.000-18,-15.000-2.000-19,-4.000-1.000-10,9.000 3.000-3,10.000 3.000-3,10.000 4.000-1,-4.000 1.000-11,-16.000 0.000-14,-15.000 0.000-16,-15.000 0.000-16</inkml:trace>
</inkml:ink>
</file>

<file path=ppt/ink/ink9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6:29"/>
    </inkml:context>
    <inkml:brush xml:id="br0">
      <inkml:brushProperty name="width" value="0.0392349250614643" units="cm"/>
      <inkml:brushProperty name="height" value="0.0392349250614643" units="cm"/>
      <inkml:brushProperty name="color" value="#f2395b"/>
      <inkml:brushProperty name="ignorePressure" value="0"/>
    </inkml:brush>
  </inkml:definitions>
  <inkml:trace contextRef="#ctx0" brushRef="#br0">32400.000 9450.000 560,'-50.000'21.000'5,"0.000"-5.000"10,0.000-7.000 10,0.000-5.000 9,18.000-6.000 8,39.000-3.000 6,36.000-3.000 5,39.000-2.000 5,21.000-3.000-2,6.000 1.000-13,7.000-1.000-13,6.000 1.000-11,-1.000-1.000-10,-5.000 1.000-6,-7.000-1.000-7,-5.000 1.000-6,-8.000 2.000-8,-5.000 7.000-10,-7.000 6.000-10,-5.000 7.000-10,-11.000 0.000-2,-11.000-2.000 7,-14.000-3.000 7,-11.000-3.000 6,-7.000-2.000 1,0.000 0.000-4,0.000 0.000-4,0.000 0.000-5</inkml:trace>
</inkml:ink>
</file>

<file path=ppt/ink/ink9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6:30"/>
    </inkml:context>
    <inkml:brush xml:id="br0">
      <inkml:brushProperty name="width" value="0.0487001091241837" units="cm"/>
      <inkml:brushProperty name="height" value="0.0487001091241837" units="cm"/>
      <inkml:brushProperty name="color" value="#f2395b"/>
      <inkml:brushProperty name="ignorePressure" value="0"/>
    </inkml:brush>
  </inkml:definitions>
  <inkml:trace contextRef="#ctx0" brushRef="#br0">35350.000 7700.000 451,'-46.000'4.000'60,"10.000"10.000"-3,10.000 10.000-5,9.000 9.000-3,4.000 9.000-5,1.000 9.000-4,-1.000 10.000-6,1.000 10.000-5,1.000 5.000-3,3.000 4.000-2,3.000 3.000-2,4.000 3.000-3,1.000 1.000-1,0.000 1.000-3,0.000-1.000-2,0.000 1.000-3,1.000 1.000-1,4.000 3.000-1,3.000 3.000-1,3.000 4.000-1,1.000-6.000-1,1.000-11.000-3,-1.000-14.000-4,1.000-11.000-2,1.000-7.000-2,3.000 0.000-3,3.000 0.000-2,4.000 0.000-2,-12.000-2.000-3,-24.000-3.000-3,-26.000-3.000-2,-24.000-2.000-4,-12.000-6.000 0,4.000-6.000 3,3.000-6.000 2,3.000-6.000 2,-4.000-6.000 2,-8.000-2.000 0,-10.000-3.000 1,-9.000-3.000 0,-2.000-6.000-2,6.000-5.000-5,7.000-7.000-5,6.000-5.000-4,9.000-6.000-3,13.000-3.000 2,12.000-3.000 2,13.000-2.000 0,7.000-3.000 2,4.000 1.000 3,3.000-1.000 1,3.000 1.000 2</inkml:trace>
</inkml:ink>
</file>

<file path=ppt/ink/ink9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6:30"/>
    </inkml:context>
    <inkml:brush xml:id="br0">
      <inkml:brushProperty name="width" value="0.0269528012722731" units="cm"/>
      <inkml:brushProperty name="height" value="0.0269528012722731" units="cm"/>
      <inkml:brushProperty name="color" value="#f2395b"/>
      <inkml:brushProperty name="ignorePressure" value="0"/>
    </inkml:brush>
  </inkml:definitions>
  <inkml:trace contextRef="#ctx0" brushRef="#br0">35000.000 8000.000 816,'139.000'-24.000'32,"-22.000"4.000"-4,-22.000 3.000-4,-21.000 3.000-3,-14.000 3.000-3,-2.000 3.000 0,-3.000 3.000-2,-3.000 4.000 0,-2.000 2.000-6,0.000 4.000-11,0.000 3.000-11,0.000 3.000-11,-4.000 3.000-10,-5.000 3.000-7,-7.000 3.000-6,-5.000 4.000-8</inkml:trace>
</inkml:ink>
</file>

<file path=ppt/ink/ink9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6:30"/>
    </inkml:context>
    <inkml:brush xml:id="br0">
      <inkml:brushProperty name="width" value="0.0471322797238827" units="cm"/>
      <inkml:brushProperty name="height" value="0.0471322797238827" units="cm"/>
      <inkml:brushProperty name="color" value="#f2395b"/>
      <inkml:brushProperty name="ignorePressure" value="0"/>
    </inkml:brush>
  </inkml:definitions>
  <inkml:trace contextRef="#ctx0" brushRef="#br0">36450.000 8000.000 466,'-24.000'48.000'37,"4.000"-3.000"-2,3.000-3.000-2,3.000-2.000-3,1.000 2.000 0,1.000 9.000 0,-1.000 10.000 1,1.000 10.000 2,-1.000 4.000-2,1.000 0.000-2,-1.000 0.000-2,1.000 0.000-4,-1.000 0.000 0,1.000 0.000-1,-1.000 0.000 0,1.000 0.000-1,1.000-4.000-1,3.000-5.000-3,3.000-7.000-3,4.000-5.000-4,10.000-9.000-2,19.000-9.000-3,19.000-10.000-2,19.000-8.000-4,9.000-14.000-6,0.000-15.000-8,0.000-15.000-9,0.000-16.000-10,-5.000-10.000-3,-9.000-3.000 2,-10.000-3.000 1,-8.000-2.000 2,-9.000-6.000 2,-6.000-6.000 6,-6.000-6.000 4,-6.000-6.000 5,-9.000 1.000 2,-8.000 9.000 2,-10.000 10.000 0,-9.000 10.000 1,-7.000 7.000 2,-3.000 6.000 2,-3.000 7.000 2,-2.000 6.000 2,-5.000 4.000 4,-2.000 4.000 2,-3.000 3.000 4,-3.000 3.000 4,-1.000-1.000-4,4.000-2.000-11,3.000-3.000-10,3.000-3.000-10,12.000-6.000-5,22.000-5.000 2,22.000-7.000 3,23.000-5.000 1,8.000-1.000 1,-3.000 6.000-1,-3.000 7.000-2,-2.000 6.000-1</inkml:trace>
</inkml:ink>
</file>

<file path=ppt/ink/ink9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6:31"/>
    </inkml:context>
    <inkml:brush xml:id="br0">
      <inkml:brushProperty name="width" value="0.0529026761651039" units="cm"/>
      <inkml:brushProperty name="height" value="0.0529026761651039" units="cm"/>
      <inkml:brushProperty name="color" value="#f2395b"/>
      <inkml:brushProperty name="ignorePressure" value="0"/>
    </inkml:brush>
  </inkml:definitions>
  <inkml:trace contextRef="#ctx0" brushRef="#br0">37500.000 7300.000 415,'65.000'-91.000'-29,"-18.000"19.000"20,-19.000 19.000 22,-18.000 19.000 21,-14.000 16.000 13,-5.000 17.000 8,-7.000 15.000 7,-5.000 16.000 7,-1.000 7.000-3,6.000 1.000-13,7.000-1.000-12,6.000 1.000-12,10.000-4.000-14,17.000-6.000-15,15.000-6.000-15,16.000-6.000-15,7.000-9.000-8,1.000-8.000-2,-1.000-10.000-3,1.000-9.000-1,-4.000-5.000 0,-6.000 0.000 4,-6.000 0.000 4,-6.000 0.000 3,-7.000 0.000 6,-6.000 0.000 4,-6.000 0.000 7,-6.000 0.000 5,-6.000 6.000 15,-2.000 13.000 24,-3.000 12.000 23,-3.000 13.000 25,-4.000 12.000 4,-3.000 13.000-15,-3.000 12.000-14,-2.000 13.000-16,-9.000 7.000-8,-12.000 4.000-3,-13.000 3.000-2,-12.000 3.000-3,-12.000 9.000-2,-8.000 16.000-3,-10.000 15.000-2,-9.000 17.000-3,-12.000 19.000-1,-11.000 26.000 0,-14.000 24.000 1,-11.000 26.000-1,-12.000 16.000-1,-9.000 10.000-3,-10.000 10.000-4,-8.000 9.000-3,0.000 2.000-5,14.000-2.000-8,11.000-3.000-7,14.000-3.000-8,14.000-13.000-7,20.000-22.000-9,18.000-22.000-8,20.000-21.000-8,16.000-31.000 0,16.000-36.000 9,15.000-39.000 8,17.000-36.000 9,3.000-20.000 6,-5.000 1.000 0,-7.000-1.000 2,-5.000 1.000 1</inkml:trace>
</inkml:ink>
</file>

<file path=ppt/ink/ink9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6:31"/>
    </inkml:context>
    <inkml:brush xml:id="br0">
      <inkml:brushProperty name="width" value="0.0360480770468712" units="cm"/>
      <inkml:brushProperty name="height" value="0.0360480770468712" units="cm"/>
      <inkml:brushProperty name="color" value="#f2395b"/>
      <inkml:brushProperty name="ignorePressure" value="0"/>
    </inkml:brush>
  </inkml:definitions>
  <inkml:trace contextRef="#ctx0" brushRef="#br0">37300.000 10200.000 610,'3.000'48.000'110,"6.000"-3.000"-23,7.000-3.000-21,6.000-2.000-23,7.000-6.000-14,10.000-6.000-6,10.000-6.000-6,9.000-6.000-7,1.000-12.000-6,-6.000-15.000-7,-6.000-15.000-8,-6.000-16.000-8,-10.000-7.000-2,-12.000 4.000 2,-13.000 3.000 2,-12.000 3.000 3,-13.000 3.000 2,-12.000 3.000 1,-13.000 3.000 3,-12.000 4.000 0,-9.000 4.000 0,-2.000 6.000-3,-3.000 7.000-3,-3.000 6.000-4,2.000 4.000-6,10.000 4.000-11,10.000 3.000-10,9.000 3.000-11</inkml:trace>
</inkml:ink>
</file>

<file path=ppt/ink/ink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8:28"/>
    </inkml:context>
    <inkml:brush xml:id="br0">
      <inkml:brushProperty name="width" value="0.0491700395941734" units="cm"/>
      <inkml:brushProperty name="height" value="0.0491700395941734" units="cm"/>
      <inkml:brushProperty name="color" value="#f2395b"/>
      <inkml:brushProperty name="ignorePressure" value="0"/>
    </inkml:brush>
  </inkml:definitions>
  <inkml:trace contextRef="#ctx0" brushRef="#br0">79850.000 4500.000 447,'18.000'25.000'99,"-11.000"0.000"-17,-14.000 0.000-17,-11.000 0.000-15,-11.000 3.000-11,-5.000 6.000-4,-7.000 7.000-3,-5.000 6.000-5,0.000 3.000-3,10.000 0.000-3,10.000 0.000-4,9.000 0.000-4,4.000 0.000-1,1.000 0.000-2,-1.000 0.000-2,1.000 0.000-1,1.000 1.000-2,3.000 4.000-1,3.000 3.000-2,4.000 3.000-2,10.000-4.000-3,19.000-8.000-7,19.000-10.000-6,19.000-9.000-6,4.000-9.000-2,-9.000-5.000 2,-10.000-7.000 4,-8.000-5.000 3,-3.000-11.000 1,7.000-11.000 3,6.000-14.000 1,7.000-11.000 1,-4.000-7.000 3,-12.000 0.000 1,-13.000 0.000 2,-12.000 0.000 3,-9.000 0.000 0,-2.000 0.000 0,-3.000 0.000 0,-3.000 0.000 0,-4.000-2.000 0,-3.000-3.000 3,-3.000-3.000 1,-2.000-2.000 2,-11.000 0.000-1,-15.000 7.000-3,-15.000 6.000-4,-16.000 7.000-2,-5.000 7.000-8,6.000 9.000-12,7.000 10.000-11,6.000 10.000-12,9.000 7.000-5,13.000 6.000 3,12.000 7.000 3,13.000 6.000 2,7.000 1.000 5,4.000-3.000 6,3.000-3.000 5,3.000-2.000 7</inkml:trace>
</inkml:ink>
</file>

<file path=ppt/ink/ink9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6:34"/>
    </inkml:context>
    <inkml:brush xml:id="br0">
      <inkml:brushProperty name="width" value="0.0268400032073259" units="cm"/>
      <inkml:brushProperty name="height" value="0.0268400032073259" units="cm"/>
      <inkml:brushProperty name="color" value="#000000"/>
      <inkml:brushProperty name="ignorePressure" value="0"/>
    </inkml:brush>
  </inkml:definitions>
  <inkml:trace contextRef="#ctx0" brushRef="#br0">64100.000 4200.000 819,'-5.000'-40.000'8,"-9.000"23.000"16,-10.000 22.000 17,-8.000 22.000 15,2.000 7.000-11,16.000-6.000-38,15.000-6.000-40,17.000-6.000-39</inkml:trace>
</inkml:ink>
</file>

<file path=ppt/ink/ink9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6:37"/>
    </inkml:context>
    <inkml:brush xml:id="br0">
      <inkml:brushProperty name="width" value="0.0462187342345715" units="cm"/>
      <inkml:brushProperty name="height" value="0.0462187342345715" units="cm"/>
      <inkml:brushProperty name="color" value="#000000"/>
      <inkml:brushProperty name="ignorePressure" value="0"/>
    </inkml:brush>
  </inkml:definitions>
  <inkml:trace contextRef="#ctx0" brushRef="#br0">19200.000 14050.000 475,'0.000'-47.000'5,"0.000"6.000"9,0.000 7.000 10,0.000 6.000 9,-7.000 15.000 7,-11.000 26.000 4,-14.000 24.000 6,-11.000 26.000 4,-9.000 16.000-2,-3.000 10.000-7,-3.000 10.000-9,-2.000 9.000-7,-6.000 6.000-5,-6.000 3.000-5,-6.000 3.000-3,-6.000 4.000-4,-4.000 2.000-3,1.000 4.000-3,-1.000 3.000-1,1.000 3.000-3,1.000-2.000-2,3.000-6.000 2,3.000-6.000-1,4.000-6.000 1,5.000-7.000-3,10.000-6.000-9,10.000-6.000-8,9.000-6.000-7,7.000-10.000-7,7.000-12.000-4,6.000-13.000-4,7.000-12.000-4,5.000-16.000-4,7.000-19.000-3,6.000-18.000-2,7.000-19.000-3,2.000-10.000 3,1.000 1.000 9,-1.000-1.000 9,1.000 1.000 8</inkml:trace>
</inkml:ink>
</file>

<file path=ppt/ink/ink9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6:37"/>
    </inkml:context>
    <inkml:brush xml:id="br0">
      <inkml:brushProperty name="width" value="0.0483735576272011" units="cm"/>
      <inkml:brushProperty name="height" value="0.0483735576272011" units="cm"/>
      <inkml:brushProperty name="color" value="#000000"/>
      <inkml:brushProperty name="ignorePressure" value="0"/>
    </inkml:brush>
  </inkml:definitions>
  <inkml:trace contextRef="#ctx0" brushRef="#br0">17750.000 14550.000 454,'-24.000'-24.000'0,"4.000"4.000"0,3.000 3.000 0,3.000 3.000 0,-2.000-2.000 3,-6.000-6.000 6,-6.000-6.000 5,-6.000-6.000 5,-1.000-2.000 5,7.000 3.000 3,6.000 3.000 4,7.000 4.000 2,10.000 11.000 3,16.000 23.000 3,15.000 22.000 2,17.000 22.000 3,8.000 13.000-2,4.000 7.000-4,3.000 6.000-6,3.000 7.000-4,-1.000 0.000-5,-2.000-2.000-3,-3.000-3.000-4,-3.000-3.000-4,1.000 1.000-4,6.000 6.000-3,7.000 7.000-4,6.000 6.000-3,1.000 3.000-5,-3.000 0.000-8,-3.000 0.000-8,-2.000 0.000-7,-1.000 1.000-8,3.000 4.000-6,3.000 3.000-7,4.000 3.000-8,-7.000-10.000 2,-16.000-21.000 10,-15.000-22.000 8,-15.000-22.000 11,-9.000-10.000 2,1.000 4.000-1,-1.000 3.000-3,1.000 3.000-2</inkml:trace>
</inkml:ink>
</file>

<file path=ppt/ink/ink9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6:38"/>
    </inkml:context>
    <inkml:brush xml:id="br0">
      <inkml:brushProperty name="width" value="0.0411645099520683" units="cm"/>
      <inkml:brushProperty name="height" value="0.0411645099520683" units="cm"/>
      <inkml:brushProperty name="color" value="#000000"/>
      <inkml:brushProperty name="ignorePressure" value="0"/>
    </inkml:brush>
  </inkml:definitions>
  <inkml:trace contextRef="#ctx0" brushRef="#br0">22050.000 15050.000 534,'-40.000'-22.000'13,"23.000"6.000"21,22.000 7.000 20,22.000 6.000 21,15.000 1.000 1,9.000-3.000-15,10.000-3.000-15,10.000-2.000-17,14.000-1.000-8,23.000 3.000-3,22.000 3.000-3,22.000 4.000-2,5.000 1.000-4,-8.000 0.000-8,-10.000 0.000-6,-9.000 0.000-7,-5.000 0.000-4,0.000 0.000-2,0.000 0.000-1,0.000 0.000-2,-2.000 0.000-2,-3.000 0.000-1,-3.000 0.000-2,-2.000 0.000-1,-5.000-4.000-1,-2.000-5.000-2,-3.000-7.000 0,-3.000-5.000-1,-4.000-4.000-1,-3.000 0.000-1,-3.000 0.000-1,-2.000 0.000-2,-11.000 1.000 2,-15.000 4.000 6,-15.000 3.000 5,-16.000 3.000 5</inkml:trace>
</inkml:ink>
</file>

<file path=ppt/ink/ink9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6:39"/>
    </inkml:context>
    <inkml:brush xml:id="br0">
      <inkml:brushProperty name="width" value="0.0382990725338459" units="cm"/>
      <inkml:brushProperty name="height" value="0.0382990725338459" units="cm"/>
      <inkml:brushProperty name="color" value="#000000"/>
      <inkml:brushProperty name="ignorePressure" value="0"/>
    </inkml:brush>
  </inkml:definitions>
  <inkml:trace contextRef="#ctx0" brushRef="#br0">24800.000 13550.000 574,'75.000'48.000'136,"0.000"-3.000"-32,0.000-3.000-31,0.000-2.000-30,1.000-5.000-19,4.000-2.000-5,3.000-3.000-5,3.000-3.000-4,1.000 1.000-8,1.000 6.000-6,-1.000 7.000-8,1.000 6.000-8,-3.000 1.000-5,-2.000-3.000-4,-3.000-3.000-4,-3.000-2.000-4,-9.000-1.000 1,-11.000 3.000 2,-14.000 3.000 4,-11.000 4.000 3,-11.000-1.000 0,-5.000-3.000-6,-7.000-3.000-5,-5.000-2.000-5</inkml:trace>
</inkml:ink>
</file>

<file path=ppt/ink/ink9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6:39"/>
    </inkml:context>
    <inkml:brush xml:id="br0">
      <inkml:brushProperty name="width" value="0.0373388454318047" units="cm"/>
      <inkml:brushProperty name="height" value="0.0373388454318047" units="cm"/>
      <inkml:brushProperty name="color" value="#000000"/>
      <inkml:brushProperty name="ignorePressure" value="0"/>
    </inkml:brush>
  </inkml:definitions>
  <inkml:trace contextRef="#ctx0" brushRef="#br0">22450.000 15500.000 589,'-25.000'-24.000'5,"0.000"4.000"12,0.000 3.000 12,0.000 3.000 10,7.000 3.000 6,17.000 3.000-3,15.000 3.000-2,16.000 4.000-1,18.000 1.000-5,22.000 0.000-4,22.000 0.000-7,23.000 0.000-4,14.000 0.000-5,10.000 0.000-1,10.000 0.000-3,9.000 0.000-2,6.000 0.000-5,3.000 0.000-5,3.000 0.000-7,4.000 0.000-6,1.000 0.000-6,0.000 0.000-8,0.000 0.000-7,0.000 0.000-8,-7.000 0.000-3,-11.000 0.000 0,-14.000 0.000-1,-11.000 0.000 1,-18.000 0.000 2,-22.000 0.000 7,-22.000 0.000 6,-21.000 0.000 7</inkml:trace>
</inkml:ink>
</file>

<file path=ppt/ink/ink9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6:39"/>
    </inkml:context>
    <inkml:brush xml:id="br0">
      <inkml:brushProperty name="width" value="0.0361310616135597" units="cm"/>
      <inkml:brushProperty name="height" value="0.0361310616135597" units="cm"/>
      <inkml:brushProperty name="color" value="#000000"/>
      <inkml:brushProperty name="ignorePressure" value="0"/>
    </inkml:brush>
  </inkml:definitions>
  <inkml:trace contextRef="#ctx0" brushRef="#br0">22200.000 15800.000 608,'-38.000'-22.000'10,"26.000"6.000"17,24.000 7.000 20,26.000 6.000 18,16.000 7.000 3,10.000 10.000-13,10.000 10.000-13,9.000 9.000-12,7.000 6.000-10,7.000 3.000-5,6.000 3.000-6,7.000 4.000-5,7.000 4.000-10,9.000 6.000-10,10.000 7.000-12,10.000 6.000-11,-7.000-5.000-9,-22.000-16.000-7,-22.000-15.000-7,-21.000-15.000-7</inkml:trace>
</inkml:ink>
</file>

<file path=ppt/ink/ink9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6:40"/>
    </inkml:context>
    <inkml:brush xml:id="br0">
      <inkml:brushProperty name="width" value="0.043713666498661" units="cm"/>
      <inkml:brushProperty name="height" value="0.043713666498661" units="cm"/>
      <inkml:brushProperty name="color" value="#000000"/>
      <inkml:brushProperty name="ignorePressure" value="0"/>
    </inkml:brush>
  </inkml:definitions>
  <inkml:trace contextRef="#ctx0" brushRef="#br0">30000.000 12650.000 503,'-47.000'1.000'0,"6.000"4.000"0,7.000 3.000 0,6.000 3.000 0,1.000 9.000 0,-3.000 16.000 0,-3.000 15.000 0,-2.000 17.000 0,-5.000 10.000 10,-2.000 6.000 22,-3.000 7.000 21,-3.000 6.000 21,-7.000 10.000 4,-9.000 17.000-11,-10.000 15.000-13,-8.000 16.000-11,-4.000 9.000-10,3.000 3.000-8,3.000 3.000-8,4.000 4.000-8,5.000-7.000-7,10.000-16.000-10,10.000-15.000-7,9.000-15.000-9,7.000-18.000-7,7.000-19.000-5,6.000-18.000-6,7.000-19.000-6,10.000-27.000-3,16.000-34.000-3,15.000-35.000-2,17.000-33.000-2,3.000-11.000 4,-5.000 17.000 11,-7.000 15.000 11,-5.000 16.000 11</inkml:trace>
</inkml:ink>
</file>

<file path=ppt/ink/ink9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6:40"/>
    </inkml:context>
    <inkml:brush xml:id="br0">
      <inkml:brushProperty name="width" value="0.0469738505780697" units="cm"/>
      <inkml:brushProperty name="height" value="0.0469738505780697" units="cm"/>
      <inkml:brushProperty name="color" value="#000000"/>
      <inkml:brushProperty name="ignorePressure" value="0"/>
    </inkml:brush>
  </inkml:definitions>
  <inkml:trace contextRef="#ctx0" brushRef="#br0">29600.000 12950.000 468,'90.000'-113.000'-24,"-18.000"26.000"15,-19.000 24.000 16,-18.000 26.000 16,-10.000 21.000 10,0.000 19.000 7,0.000 19.000 6,0.000 19.000 6,-2.000 13.000 1,-3.000 10.000-7,-3.000 10.000-5,-2.000 9.000-5,-3.000 9.000-5,1.000 9.000-3,-1.000 10.000-3,1.000 10.000-3,-3.000 5.000-3,-2.000 4.000-3,-3.000 3.000-3,-3.000 3.000-4,-2.000 1.000-2,0.000 1.000 0,0.000-1.000-2,0.000 1.000-1,-2.000-7.000-3,-3.000-12.000-5,-3.000-13.000-6,-2.000-12.000-6,-9.000-13.000-9,-12.000-12.000-10,-13.000-13.000-10,-12.000-12.000-12,-9.000-18.000-3,-2.000-21.000 4,-3.000-22.000 3,-3.000-22.000 4,-6.000-15.000 5,-5.000-5.000 4,-7.000-7.000 5,-5.000-5.000 4,-1.000-3.000 6,6.000 4.000 7,7.000 3.000 6,6.000 3.000 6,9.000 6.000 7,13.000 9.000 5,12.000 10.000 6,13.000 10.000 6,7.000 5.000 3,4.000 4.000 1,3.000 3.000 1,3.000 3.000 2,7.000-2.000-1,14.000-6.000 1,11.000-6.000-1,14.000-6.000 1,13.000-2.000-4,16.000 3.000-4,15.000 3.000-5,17.000 4.000-6,11.000 2.000-4,10.000 4.000-6,10.000 3.000-6,9.000 3.000-6,2.000 3.000-3,-2.000 3.000-2,-3.000 3.000-3,-3.000 4.000-2,-13.000 1.000 0,-22.000 0.000-1,-22.000 0.000 0,-21.000 0.000 0</inkml:trace>
</inkml:ink>
</file>

<file path=ppt/ink/ink9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6:40"/>
    </inkml:context>
    <inkml:brush xml:id="br0">
      <inkml:brushProperty name="width" value="0.0529398359358311" units="cm"/>
      <inkml:brushProperty name="height" value="0.0529398359358311" units="cm"/>
      <inkml:brushProperty name="color" value="#000000"/>
      <inkml:brushProperty name="ignorePressure" value="0"/>
    </inkml:brush>
  </inkml:definitions>
  <inkml:trace contextRef="#ctx0" brushRef="#br0">32100.000 12150.000 415,'0.000'-47.000'2,"0.000"6.000"2,0.000 7.000 4,0.000 6.000 2,-4.000 9.000 9,-5.000 13.000 13,-7.000 12.000 13,-5.000 13.000 14,-8.000 15.000 2,-5.000 19.000-7,-7.000 19.000-9,-5.000 19.000-7,-9.000 13.000-5,-9.000 10.000-2,-10.000 10.000-2,-8.000 9.000 0,-11.000 20.000-4,-8.000 31.000-4,-10.000 32.000-4,-9.000 31.000-4,-9.000 24.000-5,-5.000 20.000-7,-7.000 18.000-5,-5.000 20.000-6,-1.000 5.000-6,6.000-6.000-8,7.000-6.000-7,6.000-6.000-7,10.000-13.000-6,17.000-19.000-6,15.000-18.000-4,16.000-19.000-5,12.000-29.000 1,9.000-36.000 6,10.000-39.000 7,10.000-36.000 6,7.000-26.000 5,6.000-12.000 5,7.000-13.000 5,6.000-12.000 4</inkml:trace>
</inkml:ink>
</file>

<file path=ppt/ink/ink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8:29"/>
    </inkml:context>
    <inkml:brush xml:id="br0">
      <inkml:brushProperty name="width" value="0.0606544762849808" units="cm"/>
      <inkml:brushProperty name="height" value="0.0606544762849808" units="cm"/>
      <inkml:brushProperty name="color" value="#f2395b"/>
      <inkml:brushProperty name="ignorePressure" value="0"/>
    </inkml:brush>
  </inkml:definitions>
  <inkml:trace contextRef="#ctx0" brushRef="#br0">81050.000 4100.000 362,'-13.000'-22.000'25,"26.000"6.000"8,24.000 7.000 8,26.000 6.000 8,8.000 4.000 0,-5.000 4.000-10,-7.000 3.000-8,-5.000 3.000-9,-6.000 4.000-6,-3.000 7.000-1,-3.000 6.000-1,-2.000 7.000-3,-6.000 2.000 0,-6.000 1.000-1,-6.000-1.000-1,-6.000 1.000 0,-10.000 4.000-2,-12.000 9.000-2,-13.000 10.000-3,-12.000 10.000-1,-10.000 2.000-2,-6.000-3.000-1,-6.000-3.000-1,-6.000-2.000-1,-7.000-3.000 0,-6.000 1.000-1,-6.000-1.000-1,-6.000 1.000 0,-2.000-3.000 0,3.000-2.000 1,3.000-3.000 1,4.000-3.000 1,4.000-6.000 0,6.000-5.000 0,7.000-7.000 1,6.000-5.000-1,6.000-4.000 2,6.000 0.000 3,7.000 0.000 1,6.000 0.000 4,15.000-2.000-1,26.000-3.000-1,24.000-3.000-3,26.000-2.000-3,15.000-11.000-1,6.000-15.000-3,7.000-15.000-2,6.000-16.000-2,1.000-7.000-1,-3.000 4.000-1,-3.000 3.000 0,-2.000 3.000-1,-5.000 1.000 0,-2.000 1.000-1,-3.000-1.000 1,-3.000 1.000 0,-2.000-3.000-1,0.000-2.000 0,0.000-3.000 0,0.000-3.000 0,0.000-6.000 0,0.000-5.000 0,0.000-7.000 1,0.000-5.000 0,-2.000-4.000 1,-3.000 0.000 0,-3.000 0.000 2,-2.000 0.000 0,-8.000 3.000 3,-8.000 6.000 3,-10.000 7.000 4,-9.000 6.000 2,-7.000 6.000 4,-3.000 6.000 0,-3.000 7.000 1,-2.000 6.000 1,-5.000 13.000 10,-2.000 23.000 16,-3.000 22.000 18,-3.000 22.000 17,-4.000 13.000 2,-3.000 7.000-13,-3.000 6.000-13,-2.000 7.000-13,-1.000-3.000-9,3.000-8.000-4,3.000-10.000-3,4.000-9.000-5,2.000-4.000-2,4.000 4.000 0,3.000 3.000 0,3.000 3.000-1,1.000 1.000-2,1.000 1.000-6,-1.000-1.000-4,1.000 1.000-6,2.000 1.000-4,7.000 3.000-3,6.000 3.000-3,7.000 4.000-3,-6.000-3.000-2,-15.000-5.000 1,-15.000-7.000 1,-16.000-5.000 1,-12.000-9.000 3,-5.000-9.000 5,-7.000-10.000 3,-5.000-8.000 6,-9.000-6.000-2,-9.000 1.000-4,-10.000-1.000-6,-8.000 1.000-6,-1.000-4.000-3,9.000-6.000-1,10.000-6.000-1,10.000-6.000-2,7.000-15.000-1,6.000-21.000-1,7.000-22.000-3,6.000-22.000-2,4.000-4.000 0,4.000 17.000 3,3.000 15.000 1,3.000 16.000 3</inkml:trace>
</inkml:ink>
</file>

<file path=ppt/ink/ink9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6:41"/>
    </inkml:context>
    <inkml:brush xml:id="br0">
      <inkml:brushProperty name="width" value="0.0458302684128284" units="cm"/>
      <inkml:brushProperty name="height" value="0.0458302684128284" units="cm"/>
      <inkml:brushProperty name="color" value="#000000"/>
      <inkml:brushProperty name="ignorePressure" value="0"/>
    </inkml:brush>
  </inkml:definitions>
  <inkml:trace contextRef="#ctx0" brushRef="#br0">31900.000 14200.000 480,'-46.000'-46.000'10,"10.000"10.000"22,10.000 10.000 22,9.000 9.000 21,6.000 12.000 3,3.000 16.000-15,3.000 15.000-15,4.000 17.000-15,1.000 13.000-9,0.000 13.000-2,0.000 12.000-3,0.000 13.000-3,-2.000 7.000-2,-3.000 4.000-1,-3.000 3.000-3,-2.000 3.000-2,-5.000-1.000-8,-2.000-2.000-15,-3.000-3.000-16,-3.000-3.000-16,-2.000-9.000-7,0.000-11.000 0,0.000-14.000-1,0.000-11.000 1,1.000-11.000 0,4.000-5.000 4,3.000-7.000 2,3.000-5.000 4</inkml:trace>
</inkml:ink>
</file>

<file path=ppt/ink/ink9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6:41"/>
    </inkml:context>
    <inkml:brush xml:id="br0">
      <inkml:brushProperty name="width" value="0.0435032732784748" units="cm"/>
      <inkml:brushProperty name="height" value="0.0435032732784748" units="cm"/>
      <inkml:brushProperty name="color" value="#000000"/>
      <inkml:brushProperty name="ignorePressure" value="0"/>
    </inkml:brush>
  </inkml:definitions>
  <inkml:trace contextRef="#ctx0" brushRef="#br0">31850.000 14050.000 505,'50.000'-94.000'3,"0.000"13.000"4,0.000 12.000 4,0.000 13.000 5,1.000 9.000 8,4.000 6.000 8,3.000 7.000 8,3.000 6.000 10,-1.000 6.000 0,-2.000 6.000-8,-3.000 7.000-8,-3.000 6.000-8,-6.000 9.000-6,-5.000 13.000-5,-7.000 12.000-4,-5.000 13.000-3,-11.000 10.000-5,-11.000 10.000-3,-14.000 10.000-3,-11.000 9.000-3,-12.000 7.000-4,-9.000 7.000-3,-10.000 6.000-3,-8.000 7.000-4,-4.000-4.000-1,3.000-12.000-1,3.000-13.000-1,4.000-12.000 0,8.000-12.000-1,17.000-8.000-2,15.000-10.000-1,16.000-9.000-1,15.000-9.000 6,16.000-5.000 14,15.000-7.000 14,17.000-5.000 15,5.000-4.000 7,-3.000 0.000-2,-3.000 0.000-1,-2.000 0.000-2,-9.000 4.000 0,-12.000 10.000 1,-13.000 10.000 1,-12.000 9.000 0,-10.000 4.000-1,-6.000 1.000-3,-6.000-1.000-3,-6.000 1.000-3,-15.000 7.000-2,-21.000 16.000 2,-22.000 15.000 1,-22.000 17.000 1,-11.000 0.000-3,0.000-11.000-4,0.000-14.000-5,0.000-11.000-4,3.000-9.000-7,6.000-3.000-7,7.000-3.000-7,6.000-2.000-7</inkml:trace>
</inkml:ink>
</file>

<file path=ppt/ink/ink9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6:41"/>
    </inkml:context>
    <inkml:brush xml:id="br0">
      <inkml:brushProperty name="width" value="0.0576143451035023" units="cm"/>
      <inkml:brushProperty name="height" value="0.0576143451035023" units="cm"/>
      <inkml:brushProperty name="color" value="#000000"/>
      <inkml:brushProperty name="ignorePressure" value="0"/>
    </inkml:brush>
  </inkml:definitions>
  <inkml:trace contextRef="#ctx0" brushRef="#br0">34750.000 12750.000 381,'0.000'-63.000'19,"0.000"26.000"15,0.000 24.000 16,0.000 26.000 17,-7.000 19.000 3,-11.000 17.000-10,-14.000 15.000-10,-11.000 16.000-9,-11.000 13.000-5,-5.000 14.000-2,-7.000 11.000-2,-5.000 14.000 0,-9.000 21.000-4,-9.000 31.000-4,-10.000 32.000-6,-8.000 31.000-4,-12.000 23.000-6,-12.000 16.000-7,-13.000 15.000-6,-12.000 17.000-6,-2.000 8.000-4,9.000 4.000 0,10.000 3.000 0,10.000 3.000 0,14.000-15.000-7,23.000-30.000-13,22.000-32.000-13,22.000-30.000-14,13.000-39.000-6,7.000-43.000 1,6.000-44.000 0,7.000-43.000 1</inkml:trace>
</inkml:ink>
</file>

<file path=ppt/ink/ink9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6:42"/>
    </inkml:context>
    <inkml:brush xml:id="br0">
      <inkml:brushProperty name="width" value="0.0552273504436016" units="cm"/>
      <inkml:brushProperty name="height" value="0.0552273504436016" units="cm"/>
      <inkml:brushProperty name="color" value="#000000"/>
      <inkml:brushProperty name="ignorePressure" value="0"/>
    </inkml:brush>
  </inkml:definitions>
  <inkml:trace contextRef="#ctx0" brushRef="#br0">36150.000 14750.000 398,'-2.000'-69.000'39,"-3.000"13.000"-6,-3.000 12.000-6,-2.000 13.000-6,-5.000 9.000-2,-2.000 6.000 4,-3.000 7.000 2,-3.000 6.000 3,-6.000 3.000 1,-5.000 0.000-2,-7.000 0.000-2,-5.000 0.000-2,-8.000 6.000-2,-5.000 13.000-2,-7.000 12.000-1,-5.000 13.000-1,-4.000 9.000-1,0.000 6.000-1,0.000 7.000 1,0.000 6.000-1,-5.000 7.000 0,-9.000 10.000 1,-10.000 10.000 0,-8.000 9.000 1,2.000 1.000-2,16.000-6.000-2,15.000-6.000-2,17.000-6.000-3,11.000-9.000-1,10.000-8.000 0,10.000-10.000 1,9.000-9.000 0,13.000-5.000-4,20.000 0.000-6,18.000 0.000-8,20.000 0.000-6,21.000-7.000-7,25.000-11.000-5,25.000-14.000-6,25.000-11.000-5,21.000-12.000-5,20.000-9.000-3,18.000-10.000-3,20.000-8.000-3,-4.000-6.000 0,-25.000 1.000 4,-25.000-1.000 3,-25.000 1.000 4,-24.000 1.000 4,-21.000 3.000 7,-22.000 3.000 6,-22.000 4.000 6</inkml:trace>
</inkml:ink>
</file>

<file path=ppt/ink/ink9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6:43"/>
    </inkml:context>
    <inkml:brush xml:id="br0">
      <inkml:brushProperty name="width" value="0.0450563542544842" units="cm"/>
      <inkml:brushProperty name="height" value="0.0450563542544842" units="cm"/>
      <inkml:brushProperty name="color" value="#000000"/>
      <inkml:brushProperty name="ignorePressure" value="0"/>
    </inkml:brush>
  </inkml:definitions>
  <inkml:trace contextRef="#ctx0" brushRef="#br0">39500.000 14600.000 488,'-68.000'-2.000'0,"17.000"-3.000"0,15.000-3.000 0,16.000-2.000 0,26.000-6.000 12,38.000-6.000 23,37.000-6.000 24,38.000-6.000 24,23.000-2.000 3,9.000 3.000-18,10.000 3.000-17,10.000 4.000-19,2.000 4.000-9,-3.000 6.000-3,-3.000 7.000-2,-2.000 6.000-2,-6.000 4.000-8,-6.000 4.000-13,-6.000 3.000-13,-6.000 3.000-14,-10.000 1.000-7,-12.000 1.000-1,-13.000-1.000 0,-12.000 1.000-1,-13.000-3.000-1,-12.000-2.000 1,-13.000-3.000 0,-12.000-3.000 1,-9.000-4.000 0,-2.000-3.000 2,-3.000-3.000 2,-3.000-2.000 1</inkml:trace>
</inkml:ink>
</file>

<file path=ppt/ink/ink9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6:43"/>
    </inkml:context>
    <inkml:brush xml:id="br0">
      <inkml:brushProperty name="width" value="0.0440916009247303" units="cm"/>
      <inkml:brushProperty name="height" value="0.0440916009247303" units="cm"/>
      <inkml:brushProperty name="color" value="#000000"/>
      <inkml:brushProperty name="ignorePressure" value="0"/>
    </inkml:brush>
  </inkml:definitions>
  <inkml:trace contextRef="#ctx0" brushRef="#br0">41200.000 13000.000 498,'-46.000'-24.000'5,"10.000"4.000"7,10.000 3.000 8,9.000 3.000 8,4.000 10.000 9,1.000 20.000 7,-1.000 18.000 9,1.000 20.000 8,-1.000 16.000-1,1.000 16.000-9,-1.000 15.000-10,1.000 17.000-9,-1.000 14.000-9,1.000 17.000-5,-1.000 15.000-7,1.000 16.000-6,-4.000 10.000-4,-6.000 7.000-4,-6.000 6.000-3,-6.000 7.000-3,-4.000 2.000-7,1.000 1.000-12,-1.000-1.000-13,1.000 1.000-11,4.000-20.000-1,9.000-36.000 10,10.000-39.000 10,10.000-36.000 10,2.000-22.000 0,-3.000-2.000-9,-3.000-3.000-10,-2.000-3.000-9</inkml:trace>
</inkml:ink>
</file>

<file path=ppt/ink/ink9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6:43"/>
    </inkml:context>
    <inkml:brush xml:id="br0">
      <inkml:brushProperty name="width" value="0.0479420945048332" units="cm"/>
      <inkml:brushProperty name="height" value="0.0479420945048332" units="cm"/>
      <inkml:brushProperty name="color" value="#000000"/>
      <inkml:brushProperty name="ignorePressure" value="0"/>
    </inkml:brush>
  </inkml:definitions>
  <inkml:trace contextRef="#ctx0" brushRef="#br0">45850.000 12950.000 458,'-22.000'-18.000'12,"6.000"17.000"22,7.000 15.000 23,6.000 16.000 23,3.000 13.000 4,0.000 14.000-14,0.000 11.000-14,0.000 14.000-15,0.000 10.000-9,0.000 9.000-6,0.000 10.000-6,0.000 10.000-5,-4.000 7.000-5,-5.000 6.000-5,-7.000 7.000-7,-5.000 6.000-4,-8.000-1.000-8,-5.000-5.000-8,-7.000-7.000-8,-5.000-5.000-9,-1.000-14.000-6,6.000-18.000-5,7.000-19.000-6,6.000-18.000-4</inkml:trace>
</inkml:ink>
</file>

<file path=ppt/ink/ink9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6:44"/>
    </inkml:context>
    <inkml:brush xml:id="br0">
      <inkml:brushProperty name="width" value="0.0341006591916084" units="cm"/>
      <inkml:brushProperty name="height" value="0.0341006591916084" units="cm"/>
      <inkml:brushProperty name="color" value="#000000"/>
      <inkml:brushProperty name="ignorePressure" value="0"/>
    </inkml:brush>
  </inkml:definitions>
  <inkml:trace contextRef="#ctx0" brushRef="#br0">45650.000 13950.000 645,'25.000'-50.000'0,"0.000"0.000"0,0.000 0.000 1,0.000 0.000 0,1.000 3.000 4,4.000 6.000 8,3.000 7.000 7,3.000 6.000 7,4.000 6.000 6,7.000 6.000 4,6.000 7.000 5,7.000 6.000 4,4.000 3.000-3,3.000 0.000-10,3.000 0.000-10,4.000 0.000-10,-3.000 0.000-6,-5.000 0.000-2,-7.000 0.000-2,-5.000 0.000 0,-6.000 0.000-9,-3.000 0.000-11,-3.000 0.000-13,-2.000 0.000-13</inkml:trace>
</inkml:ink>
</file>

<file path=ppt/ink/ink9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6:44"/>
    </inkml:context>
    <inkml:brush xml:id="br0">
      <inkml:brushProperty name="width" value="0.0568717494606972" units="cm"/>
      <inkml:brushProperty name="height" value="0.0568717494606972" units="cm"/>
      <inkml:brushProperty name="color" value="#000000"/>
      <inkml:brushProperty name="ignorePressure" value="0"/>
    </inkml:brush>
  </inkml:definitions>
  <inkml:trace contextRef="#ctx0" brushRef="#br0">47000.000 12450.000 386,'20.000'-30.000'1,"-9.000"-9.000"-1,-10.000-10.000 1,-8.000-8.000 1,-6.000-1.000 3,1.000 9.000 9,-1.000 10.000 9,1.000 10.000 7,1.000 11.000 9,3.000 17.000 7,3.000 15.000 8,4.000 16.000 7,1.000 13.000 0,0.000 14.000-8,0.000 11.000-7,0.000 14.000-8,0.000 10.000-6,0.000 9.000-4,0.000 10.000-4,0.000 10.000-4,0.000 11.000-4,0.000 17.000-5,0.000 15.000-5,0.000 16.000-3,-4.000 13.000-6,-5.000 14.000-5,-7.000 11.000-5,-5.000 14.000-5,-6.000-3.000-6,-3.000-15.000-5,-3.000-15.000-5,-2.000-16.000-5,0.000-21.000-4,7.000-24.000-4,6.000-26.000-4,7.000-24.000-3</inkml:trace>
</inkml:ink>
</file>

<file path=ppt/ink/ink9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6:44"/>
    </inkml:context>
    <inkml:brush xml:id="br0">
      <inkml:brushProperty name="width" value="0.0448699928820133" units="cm"/>
      <inkml:brushProperty name="height" value="0.0448699928820133" units="cm"/>
      <inkml:brushProperty name="color" value="#000000"/>
      <inkml:brushProperty name="ignorePressure" value="0"/>
    </inkml:brush>
  </inkml:definitions>
  <inkml:trace contextRef="#ctx0" brushRef="#br0">47800.000 14100.000 490,'50.000'-93.000'4,"0.000"17.000"8,0.000 15.000 9,0.000 16.000 8,1.000 10.000 6,4.000 7.000 5,3.000 6.000 4,3.000 7.000 6,-1.000 8.000-1,-2.000 14.000-7,-3.000 11.000-6,-3.000 14.000-6,-7.000 11.000-5,-9.000 14.000-5,-10.000 11.000-4,-8.000 14.000-5,-12.000 10.000-2,-12.000 9.000 1,-13.000 10.000 0,-12.000 10.000 0,-7.000-1.000-3,1.000-9.000-8,-1.000-10.000-7,1.000-8.000-7,12.000-15.000-4,25.000-19.000-2,25.000-18.000-2,25.000-19.000-1,34.000-22.000 0,44.000-25.000 2,44.000-25.000 2,44.000-25.000 2,13.000-10.000 2,-15.000 7.000 3,-15.000 6.000 3,-16.000 7.000 3,-19.000 2.000-8,-22.000 1.000-17,-22.000-1.000-17,-21.000 1.000-17</inkml:trace>
</inkml:ink>
</file>

<file path=ppt/ink/ink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8:29"/>
    </inkml:context>
    <inkml:brush xml:id="br0">
      <inkml:brushProperty name="width" value="0.035436674952507" units="cm"/>
      <inkml:brushProperty name="height" value="0.035436674952507" units="cm"/>
      <inkml:brushProperty name="color" value="#f2395b"/>
      <inkml:brushProperty name="ignorePressure" value="0"/>
    </inkml:brush>
  </inkml:definitions>
  <inkml:trace contextRef="#ctx0" brushRef="#br0">83100.000 3700.000 620,'25.000'-24.000'0,"0.000"4.000"0,0.000 3.000 0,0.000 3.000 0,0.000 3.000 8,0.000 3.000 15,0.000 3.000 16,0.000 4.000 14,1.000 2.000 6,4.000 4.000-7,3.000 3.000-7,3.000 3.000-5,4.000 1.000-9,7.000 1.000-11,6.000-1.000-10,7.000 1.000-12,0.000-3.000-5,-2.000-2.000-1,-3.000-3.000-2,-3.000-3.000-2,-4.000-2.000 0,-3.000 0.000 3,-3.000 0.000 2,-2.000 0.000 3</inkml:trace>
</inkml:ink>
</file>

<file path=ppt/ink/ink9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6:55"/>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70350.000 7150.000 999,'7.000'56.000'-5,"17.000"-37.000"-9,15.000-38.000-8,16.000-37.000-9,2.000-15.000-2,-8.000 10.000 4,-10.000 10.000 4,-9.000 9.000 3</inkml:trace>
</inkml:ink>
</file>

<file path=ppt/ink/ink9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6:58"/>
    </inkml:context>
    <inkml:brush xml:id="br0">
      <inkml:brushProperty name="width" value="0.0565468780696392" units="cm"/>
      <inkml:brushProperty name="height" value="0.0565468780696392" units="cm"/>
      <inkml:brushProperty name="color" value="#f2395b"/>
      <inkml:brushProperty name="ignorePressure" value="0"/>
    </inkml:brush>
  </inkml:definitions>
  <inkml:trace contextRef="#ctx0" brushRef="#br0">19000.000 19050.000 389,'-24.000'-24.000'10,"4.000"4.000"20,3.000 3.000 21,3.000 3.000 21,1.000 15.000 6,1.000 29.000-7,-1.000 28.000-7,1.000 28.000-8,-3.000 17.000-6,-2.000 6.000-9,-3.000 7.000-7,-3.000 6.000-8,-4.000 1.000-8,-3.000-3.000-9,-3.000-3.000-9,-2.000-2.000-7,-1.000-1.000-6,3.000 3.000 0,3.000 3.000 0,4.000 4.000-2,2.000-4.000 0,4.000-9.000-2,3.000-10.000-1,3.000-8.000-3</inkml:trace>
</inkml:ink>
</file>

<file path=ppt/ink/ink9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6:59"/>
    </inkml:context>
    <inkml:brush xml:id="br0">
      <inkml:brushProperty name="width" value="0.0571900382637978" units="cm"/>
      <inkml:brushProperty name="height" value="0.0571900382637978" units="cm"/>
      <inkml:brushProperty name="color" value="#f2395b"/>
      <inkml:brushProperty name="ignorePressure" value="0"/>
    </inkml:brush>
  </inkml:definitions>
  <inkml:trace contextRef="#ctx0" brushRef="#br0">34000.000 19000.000 384,'-27.000'-21.000'68,"-3.000"10.000"4,-3.000 10.000 4,-2.000 9.000 3,-1.000 12.000-5,3.000 16.000-15,3.000 15.000-14,4.000 17.000-15,1.000 13.000-8,0.000 13.000-2,0.000 12.000-2,0.000 13.000-2,3.000-2.000-3,6.000-16.000-2,7.000-15.000-4,6.000-15.000-2,7.000-12.000-5,10.000-6.000-3,10.000-6.000-4,9.000-6.000-5,9.000-9.000-3,9.000-8.000-1,10.000-10.000-4,10.000-9.000-1,4.000-13.000-2,0.000-16.000-2,0.000-15.000-1,0.000-15.000-3,7.000-23.000 1,17.000-28.000 2,15.000-28.000 1,16.000-27.000 2,-2.000-6.000 3,-19.000 19.000 5,-18.000 19.000 5,-19.000 19.000 4,-16.000 15.000 3,-12.000 13.000 2,-13.000 12.000 2,-12.000 13.000 2,-18.000 10.000 2,-21.000 10.000 4,-22.000 10.000 3,-22.000 9.000 4,-16.000 9.000 1,-9.000 9.000 0,-10.000 10.000 0,-8.000 10.000 0,-4.000 7.000-5,3.000 6.000-8,3.000 7.000-10,4.000 6.000-9,10.000-1.000-7,19.000-5.000-6,19.000-7.000-7,19.000-5.000-5</inkml:trace>
</inkml:ink>
</file>

<file path=ppt/ink/ink9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6:59"/>
    </inkml:context>
    <inkml:brush xml:id="br0">
      <inkml:brushProperty name="width" value="0.0679413825273514" units="cm"/>
      <inkml:brushProperty name="height" value="0.0679413825273514" units="cm"/>
      <inkml:brushProperty name="color" value="#f2395b"/>
      <inkml:brushProperty name="ignorePressure" value="0"/>
    </inkml:brush>
  </inkml:definitions>
  <inkml:trace contextRef="#ctx0" brushRef="#br0">46350.000 17150.000 323,'0.000'59.000'225,"0.000"19.000"-53,0.000 19.000-54,0.000 19.000-52,0.000 5.000-31,0.000-5.000-9,0.000-7.000-7,0.000-5.000-8,0.000-1.000-6,0.000 6.000-8,0.000 7.000-5,0.000 6.000-7,-2.000 6.000-7,-3.000 6.000-9,-3.000 7.000-9,-2.000 6.000-9,-3.000-5.000-2,1.000-16.000 3,-1.000-15.000 5,1.000-15.000 3,-1.000-14.000-1,1.000-8.000-7,-1.000-10.000-8,1.000-9.000-6</inkml:trace>
</inkml:ink>
</file>

<file path=ppt/ink/ink9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7:03"/>
    </inkml:context>
    <inkml:brush xml:id="br0">
      <inkml:brushProperty name="width" value="0.0500919818878174" units="cm"/>
      <inkml:brushProperty name="height" value="0.0500919818878174" units="cm"/>
      <inkml:brushProperty name="color" value="#f2395b"/>
      <inkml:brushProperty name="ignorePressure" value="0"/>
    </inkml:brush>
  </inkml:definitions>
  <inkml:trace contextRef="#ctx0" brushRef="#br0">15500.000 25250.000 439,'-49.000'1.000'4,"4.000"4.000"8,3.000 3.000 7,3.000 3.000 9,9.000-1.000 9,16.000-2.000 10,15.000-3.000 10,17.000-3.000 10,8.000-2.000 0,4.000 0.000-13,3.000 0.000-12,3.000 0.000-13,6.000-2.000-7,9.000-3.000-2,10.000-3.000-4,10.000-2.000-2,2.000-3.000-3,-3.000 1.000-4,-3.000-1.000-2,-2.000 1.000-3,-5.000 1.000-1,-2.000 3.000-2,-3.000 3.000 0,-3.000 4.000-1,-1.000 2.000-1,4.000 4.000 1,3.000 3.000 0,3.000 3.000 1,-2.000 1.000-1,-6.000 1.000 1,-6.000-1.000 0,-6.000 1.000 0,-4.000-1.000 1,1.000 1.000-1,-1.000-1.000 2,1.000 1.000-1</inkml:trace>
</inkml:ink>
</file>

<file path=ppt/ink/ink9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7:08"/>
    </inkml:context>
    <inkml:brush xml:id="br0">
      <inkml:brushProperty name="width" value="0.0417220219969749" units="cm"/>
      <inkml:brushProperty name="height" value="0.0417220219969749" units="cm"/>
      <inkml:brushProperty name="color" value="#f2395b"/>
      <inkml:brushProperty name="ignorePressure" value="0"/>
    </inkml:brush>
  </inkml:definitions>
  <inkml:trace contextRef="#ctx0" brushRef="#br0">19600.000 24550.000 527,'-24.000'26.000'71,"4.000"4.000"-11,3.000 3.000-11,3.000 3.000-11,1.000 3.000-6,1.000 3.000-2,-1.000 3.000-1,1.000 4.000-1,-1.000 2.000-3,1.000 4.000-4,-1.000 3.000-3,1.000 3.000-3,-3.000 4.000-2,-2.000 7.000-2,-3.000 6.000-1,-3.000 7.000 0,-2.000 0.000-3,0.000-2.000-3,0.000-3.000-3,0.000-3.000-2,3.000-7.000-2,6.000-9.000 1,7.000-10.000-1,6.000-8.000 1,7.000-9.000-1,10.000-6.000-3,10.000-6.000-3,9.000-6.000-3,9.000-13.000-2,9.000-19.000 0,10.000-18.000 0,10.000-19.000-1,2.000-12.000 0,-3.000-2.000 2,-3.000-3.000 0,-2.000-3.000 1,-8.000-1.000 1,-8.000 4.000-1,-10.000 3.000 0,-9.000 3.000 0,-7.000-1.000-1,-3.000-2.000 1,-3.000-3.000 1,-2.000-3.000 0,-8.000 1.000 3,-8.000 6.000 7,-10.000 7.000 7,-9.000 6.000 7,-7.000 3.000 3,-3.000 0.000 1,-3.000 0.000 2,-2.000 0.000 1,-3.000 6.000-1,1.000 13.000-3,-1.000 12.000-1,1.000 13.000-3,-1.000 6.000-5,1.000 0.000-10,-1.000 0.000-8,1.000 0.000-9,2.000 3.000-8,7.000 6.000-7,6.000 7.000-6,7.000 6.000-7,4.000 3.000 0,3.000 0.000 7,3.000 0.000 6,4.000 0.000 8,1.000 0.000 2,0.000 0.000 1,0.000 0.000 0,0.000 0.000 0</inkml:trace>
</inkml:ink>
</file>

<file path=ppt/ink/ink9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7:08"/>
    </inkml:context>
    <inkml:brush xml:id="br0">
      <inkml:brushProperty name="width" value="0.0381045490503311" units="cm"/>
      <inkml:brushProperty name="height" value="0.0381045490503311" units="cm"/>
      <inkml:brushProperty name="color" value="#f2395b"/>
      <inkml:brushProperty name="ignorePressure" value="0"/>
    </inkml:brush>
  </inkml:definitions>
  <inkml:trace contextRef="#ctx0" brushRef="#br0">20300.000 25050.000 577,'25.000'25.000'-2,"0.000"0.000"-2,0.000 0.000-4,0.000 0.000-3,0.000 1.000 10,0.000 4.000 23,0.000 3.000 25,0.000 3.000 22,0.000 1.000 6,0.000 1.000-13,0.000-1.000-12,0.000 1.000-14,0.000 1.000-9,0.000 3.000-7,0.000 3.000-7,0.000 4.000-7,-4.000-1.000-2,-5.000-3.000 0,-7.000-3.000 2,-5.000-2.000 2,-1.000-5.000-12,6.000-2.000-23,7.000-3.000-23,6.000-3.000-24</inkml:trace>
</inkml:ink>
</file>

<file path=ppt/ink/ink9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7:09"/>
    </inkml:context>
    <inkml:brush xml:id="br0">
      <inkml:brushProperty name="width" value="0.0506005138158798" units="cm"/>
      <inkml:brushProperty name="height" value="0.0506005138158798" units="cm"/>
      <inkml:brushProperty name="color" value="#f2395b"/>
      <inkml:brushProperty name="ignorePressure" value="0"/>
    </inkml:brush>
  </inkml:definitions>
  <inkml:trace contextRef="#ctx0" brushRef="#br0">21850.000 23950.000 434,'0.000'-38.000'57,"0.000"26.000"0,0.000 24.000 0,0.000 26.000 0,0.000 18.000-4,0.000 13.000-9,0.000 12.000-7,0.000 13.000-10,0.000 6.000-4,0.000 0.000-1,0.000 0.000-1,0.000 0.000-2,0.000 3.000-1,0.000 6.000-3,0.000 7.000-1,0.000 6.000-3,1.000 3.000-1,4.000 0.000-2,3.000 0.000-2,3.000 0.000-1,1.000-5.000-2,1.000-9.000-2,-1.000-10.000-1,1.000-8.000-3,1.000-11.000-3,3.000-8.000-2,3.000-10.000-3,4.000-9.000-3,-1.000-7.000-1,-3.000-3.000-2,-3.000-3.000 0,-2.000-2.000-1,-12.000 2.000 0,-19.000 9.000 2,-18.000 10.000 0,-19.000 10.000 2,-13.000-1.000 1,-6.000-9.000 1,-6.000-10.000 2,-6.000-8.000 1,-6.000-9.000 0,-2.000-6.000-4,-3.000-6.000-2,-3.000-6.000-2,-1.000-7.000-4,4.000-6.000-1,3.000-6.000-4,3.000-6.000-1,9.000-7.000-5,16.000-6.000-5,15.000-6.000-4,17.000-6.000-5</inkml:trace>
</inkml:ink>
</file>

<file path=ppt/ink/ink9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7:09"/>
    </inkml:context>
    <inkml:brush xml:id="br0">
      <inkml:brushProperty name="width" value="0.0369628071784973" units="cm"/>
      <inkml:brushProperty name="height" value="0.0369628071784973" units="cm"/>
      <inkml:brushProperty name="color" value="#f2395b"/>
      <inkml:brushProperty name="ignorePressure" value="0"/>
    </inkml:brush>
  </inkml:definitions>
  <inkml:trace contextRef="#ctx0" brushRef="#br0">21900.000 24200.000 595,'50.000'-22.000'96,"0.000"6.000"-14,0.000 7.000-16,0.000 6.000-15,1.000 3.000-12,4.000 0.000-9,3.000 0.000-9,3.000 0.000-10,4.000 0.000-5,7.000 0.000-4,6.000 0.000-2,7.000 0.000-3,-4.000-2.000-15,-12.000-3.000-25,-13.000-3.000-26,-12.000-2.000-25</inkml:trace>
</inkml:ink>
</file>

<file path=ppt/ink/ink9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7:10"/>
    </inkml:context>
    <inkml:brush xml:id="br0">
      <inkml:brushProperty name="width" value="0.0445967763662338" units="cm"/>
      <inkml:brushProperty name="height" value="0.0445967763662338" units="cm"/>
      <inkml:brushProperty name="color" value="#f2395b"/>
      <inkml:brushProperty name="ignorePressure" value="0"/>
    </inkml:brush>
  </inkml:definitions>
  <inkml:trace contextRef="#ctx0" brushRef="#br0">32750.000 24350.000 493,'-49.000'-4.000'1,"4.000"-5.000"1,3.000-7.000 3,3.000-5.000 1,21.000-4.000 10,42.000 0.000 18,40.000 0.000 18,41.000 0.000 19,24.000 0.000 2,10.000 0.000-12,10.000 0.000-12,9.000 0.000-12,1.000 1.000-9,-6.000 4.000-3,-6.000 3.000-4,-6.000 3.000-3,-10.000 3.000-10,-12.000 3.000-20,-13.000 3.000-17,-12.000 4.000-19,-13.000 2.000-9,-12.000 4.000-2,-13.000 3.000-1,-12.000 3.000-1</inkml:trace>
</inkml:ink>
</file>

<file path=ppt/ink/ink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3:08:30"/>
    </inkml:context>
    <inkml:brush xml:id="br0">
      <inkml:brushProperty name="width" value="0.0482759773731232" units="cm"/>
      <inkml:brushProperty name="height" value="0.0482759773731232" units="cm"/>
      <inkml:brushProperty name="color" value="#f2395b"/>
      <inkml:brushProperty name="ignorePressure" value="0"/>
    </inkml:brush>
  </inkml:definitions>
  <inkml:trace contextRef="#ctx0" brushRef="#br0">85050.000 2450.000 455,'-24.000'-18.000'106,"4.000"17.000"-16,3.000 15.000-14,3.000 16.000-16,-1.000 15.000-11,-2.000 16.000-9,-3.000 15.000-8,-3.000 17.000-9,1.000 5.000-6,6.000-3.000-1,7.000-3.000-4,6.000-2.000-2,3.000-6.000-3,0.000-6.000-3,0.000-6.000-2,0.000-6.000-2,14.000-7.000-4,28.000-6.000-6,28.000-6.000-6,29.000-6.000-5,11.000-12.000-3,-2.000-15.000-1,-3.000-15.000-2,-3.000-16.000-1,-9.000-7.000 1,-11.000 4.000 1,-14.000 3.000 1,-11.000 3.000 2,-25.000 12.000 0,-33.000 22.000 1,-35.000 22.000-1,-34.000 23.000 1,-24.000 11.000 3,-12.000 4.000 4,-13.000 3.000 4,-12.000 3.000 5,2.000-4.000 4,20.000-8.000 3,18.000-10.000 3,20.000-9.000 3,11.000-9.000 3,7.000-5.000 4,6.000-7.000 2,7.000-5.000 4,19.000-8.000 3,35.000-5.000 1,35.000-7.000 2,34.000-5.000 3,17.000-8.000-3,0.000-5.000-6,0.000-7.000-6,0.000-5.000-7,-5.000-4.000-5,-9.000 0.000-5,-10.000 0.000-6,-8.000 0.000-5,-28.000 4.000-10,-43.000 10.000-15,-44.000 10.000-14,-43.000 9.000-15,-18.000 4.000 1,9.000 1.000 18,10.000-1.000 17,10.000 1.000 18,8.000-3.000 10,10.000-2.000-1,10.000-3.000 2,9.000-3.000-1,6.000-1.000 7,3.000 4.000 10,3.000 3.000 12,4.000 3.000 10,4.000 4.000 5,6.000 7.000-1,7.000 6.000-2,6.000 7.000 0,3.000 5.000-3,0.000 7.000-4,0.000 6.000-3,0.000 7.000-3,1.000 2.000-7,4.000 1.000-11,3.000-1.000-11,3.000 1.000-10,-2.000-4.000-7,-6.000-6.000-3,-6.000-6.000-2,-6.000-6.000-3,-9.000-7.000 1,-8.000-6.000 1,-10.000-6.000 3,-9.000-6.000 2,-9.000-6.000 2,-5.000-2.000 1,-7.000-3.000 1,-5.000-3.000 2,-4.000-2.000 3,0.000 0.000 5,0.000 0.000 7,0.000 0.000 4,3.000 0.000 6,6.000 0.000 2,7.000 0.000 3,6.000 0.000 4,6.000 1.000 3,6.000 4.000 2,7.000 3.000 3,6.000 3.000 2,18.000 1.000 4,32.000 1.000 3,31.000-1.000 3,32.000 1.000 3,16.000-3.000 0,4.000-2.000-6,3.000-3.000-5,3.000-3.000-6,3.000-2.000-4,3.000 0.000-6,3.000 0.000-4,4.000 0.000-6,-1.000 0.000-2,-3.000 0.000 3,-3.000 0.000 0,-2.000 0.000 3,-6.000 0.000-8,-6.000 0.000-19,-6.000 0.000-19,-6.000 0.000-17,-10.000 0.000-7,-12.000 0.000 4,-13.000 0.000 5,-12.000 0.000 5</inkml:trace>
</inkml:ink>
</file>

<file path=ppt/ink/ink9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7:10"/>
    </inkml:context>
    <inkml:brush xml:id="br0">
      <inkml:brushProperty name="width" value="0.0437959767878056" units="cm"/>
      <inkml:brushProperty name="height" value="0.0437959767878056" units="cm"/>
      <inkml:brushProperty name="color" value="#f2395b"/>
      <inkml:brushProperty name="ignorePressure" value="0"/>
    </inkml:brush>
  </inkml:definitions>
  <inkml:trace contextRef="#ctx0" brushRef="#br0">34200.000 23300.000 502,'-88.000'-63.000'40,"26.000"26.000"8,24.000 24.000 10,26.000 26.000 8,12.000 19.000-1,0.000 17.000-10,0.000 15.000-10,0.000 16.000-11,-4.000 10.000-7,-5.000 7.000-4,-7.000 6.000-6,-5.000 7.000-4,-6.000 7.000-7,-3.000 9.000-7,-3.000 10.000-9,-2.000 10.000-7,2.000 2.000-11,9.000-3.000-11,10.000-3.000-12,10.000-2.000-12,4.000-15.000-3,0.000-25.000 3,0.000-25.000 3,0.000-25.000 3</inkml:trace>
</inkml:ink>
</file>

<file path=ppt/ink/ink9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7:10"/>
    </inkml:context>
    <inkml:brush xml:id="br0">
      <inkml:brushProperty name="width" value="0.0505107045173645" units="cm"/>
      <inkml:brushProperty name="height" value="0.0505107045173645" units="cm"/>
      <inkml:brushProperty name="color" value="#f2395b"/>
      <inkml:brushProperty name="ignorePressure" value="0"/>
    </inkml:brush>
  </inkml:definitions>
  <inkml:trace contextRef="#ctx0" brushRef="#br0">35850.000 23650.000 435,'-24.000'-24.000'4,"4.000"4.000"7,3.000 3.000 9,3.000 3.000 7,-2.000 12.000 8,-6.000 22.000 10,-6.000 22.000 8,-6.000 23.000 10,-1.000 13.000-2,7.000 6.000-9,6.000 7.000-11,7.000 6.000-11,0.000 4.000-6,-2.000 4.000-4,-3.000 3.000-2,-3.000 3.000-5,1.000-2.000-1,6.000-6.000-1,7.000-6.000 0,6.000-6.000-1,9.000-10.000-7,13.000-12.000-11,12.000-13.000-11,13.000-12.000-13,10.000-26.000-3,10.000-36.000 2,10.000-39.000 4,9.000-36.000 3,1.000-22.000 2,-6.000-2.000 3,-6.000-3.000 2,-6.000-3.000 1,-9.000 4.000 3,-8.000 13.000 1,-10.000 12.000 0,-9.000 13.000 2,-12.000 9.000 4,-11.000 6.000 8,-14.000 7.000 7,-11.000 6.000 7,-11.000 7.000 4,-5.000 10.000-3,-7.000 10.000 0,-5.000 9.000-2,-6.000 6.000-3,-3.000 3.000-4,-3.000 3.000-3,-2.000 4.000-4,0.000 4.000-6,7.000 6.000-8,6.000 7.000-9,7.000 6.000-9</inkml:trace>
</inkml:ink>
</file>

<file path=ppt/ink/ink9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7:10"/>
    </inkml:context>
    <inkml:brush xml:id="br0">
      <inkml:brushProperty name="width" value="0.0390943139791489" units="cm"/>
      <inkml:brushProperty name="height" value="0.0390943139791489" units="cm"/>
      <inkml:brushProperty name="color" value="#f2395b"/>
      <inkml:brushProperty name="ignorePressure" value="0"/>
    </inkml:brush>
  </inkml:definitions>
  <inkml:trace contextRef="#ctx0" brushRef="#br0">36800.000 24050.000 562,'45.000'48.000'60,"-9.000"-3.000"-3,-10.000-3.000-3,-8.000-2.000-3,-4.000-1.000-4,3.000 3.000-5,3.000 3.000-5,4.000 4.000-5,1.000 1.000-6,0.000 0.000-7,0.000 0.000-9,0.000 0.000-8,0.000-4.000-17,0.000-5.000-29,0.000-7.000-28,0.000-5.000-28</inkml:trace>
</inkml:ink>
</file>

<file path=ppt/ink/ink9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7:11"/>
    </inkml:context>
    <inkml:brush xml:id="br0">
      <inkml:brushProperty name="width" value="0.0565071292221546" units="cm"/>
      <inkml:brushProperty name="height" value="0.0565071292221546" units="cm"/>
      <inkml:brushProperty name="color" value="#f2395b"/>
      <inkml:brushProperty name="ignorePressure" value="0"/>
    </inkml:brush>
  </inkml:definitions>
  <inkml:trace contextRef="#ctx0" brushRef="#br0">38150.000 22750.000 389,'-24.000'-63.000'10,"4.000"26.000"21,3.000 24.000 21,3.000 26.000 21,3.000 19.000 4,3.000 17.000-11,3.000 15.000-12,4.000 16.000-12,1.000 10.000-8,0.000 7.000-4,0.000 6.000-5,0.000 7.000-5,0.000 0.000-3,0.000-2.000 0,0.000-3.000-2,0.000-3.000-1,0.000-2.000-2,0.000 0.000-2,0.000 0.000-3,0.000 0.000-4,4.000 1.000-2,10.000 4.000-2,10.000 3.000-4,9.000 3.000-2,2.000-5.000-2,-2.000-12.000-1,-3.000-13.000 1,-3.000-12.000-1,-2.000-10.000-1,0.000-6.000-4,0.000-6.000-3,0.000-6.000-3,-7.000 2.000 0,-11.000 14.000 3,-14.000 11.000 2,-11.000 14.000 2,-14.000-1.000 2,-11.000-12.000 0,-14.000-13.000 0,-11.000-12.000 1,-12.000-9.000-2,-9.000-2.000-2,-10.000-3.000-3,-8.000-3.000-2,-3.000-6.000-1,7.000-5.000 1,6.000-7.000 2,7.000-5.000 1,8.000-4.000-4,14.000 0.000-12,11.000 0.000-10,14.000 0.000-11</inkml:trace>
</inkml:ink>
</file>

<file path=ppt/ink/ink9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7:11"/>
    </inkml:context>
    <inkml:brush xml:id="br0">
      <inkml:brushProperty name="width" value="0.0309217367321253" units="cm"/>
      <inkml:brushProperty name="height" value="0.0309217367321253" units="cm"/>
      <inkml:brushProperty name="color" value="#f2395b"/>
      <inkml:brushProperty name="ignorePressure" value="0"/>
    </inkml:brush>
  </inkml:definitions>
  <inkml:trace contextRef="#ctx0" brushRef="#br0">38500.000 23200.000 711,'29.000'-46.000'5,"10.000"10.000"8,10.000 10.000 10,9.000 9.000 10,7.000 4.000 3,7.000 1.000-1,6.000-1.000-2,7.000 1.000 0,5.000-1.000-4,7.000 1.000-7,6.000-1.000-5,7.000 1.000-8,-7.000 2.000-14,-19.000 7.000-27,-18.000 6.000-25,-19.000 7.000-25</inkml:trace>
</inkml:ink>
</file>

<file path=ppt/ink/ink9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7:12"/>
    </inkml:context>
    <inkml:brush xml:id="br0">
      <inkml:brushProperty name="width" value="0.0463037267327309" units="cm"/>
      <inkml:brushProperty name="height" value="0.0463037267327309" units="cm"/>
      <inkml:brushProperty name="color" value="#f2395b"/>
      <inkml:brushProperty name="ignorePressure" value="0"/>
    </inkml:brush>
  </inkml:definitions>
  <inkml:trace contextRef="#ctx0" brushRef="#br0">45000.000 23600.000 475,'-46.000'-24.000'8,"10.000"4.000"17,10.000 3.000 18,9.000 3.000 16,10.000 3.000 4,14.000 3.000-9,11.000 3.000-9,14.000 4.000-10,16.000 1.000-4,22.000 0.000 0,22.000 0.000-1,23.000 0.000 0,13.000-4.000-3,6.000-5.000-6,7.000-7.000-7,6.000-5.000-7,-1.000-3.000-6,-5.000 4.000-5,-7.000 3.000-6,-5.000 3.000-5,-12.000 3.000-4,-16.000 3.000 0,-15.000 3.000-1,-15.000 4.000 0</inkml:trace>
</inkml:ink>
</file>

<file path=ppt/ink/ink9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7:12"/>
    </inkml:context>
    <inkml:brush xml:id="br0">
      <inkml:brushProperty name="width" value="0.0488975569605827" units="cm"/>
      <inkml:brushProperty name="height" value="0.0488975569605827" units="cm"/>
      <inkml:brushProperty name="color" value="#f2395b"/>
      <inkml:brushProperty name="ignorePressure" value="0"/>
    </inkml:brush>
  </inkml:definitions>
  <inkml:trace contextRef="#ctx0" brushRef="#br0">46100.000 22850.000 449,'-2.000'-71.000'4,"-3.000"10.000"7,-3.000 10.000 8,-2.000 9.000 6,-1.000 18.000 11,3.000 29.000 12,3.000 28.000 12,4.000 28.000 12,1.000 17.000-1,0.000 6.000-11,0.000 7.000-14,0.000 6.000-12,-5.000 4.000-10,-9.000 4.000-5,-10.000 3.000-5,-8.000 3.000-6,-6.000 4.000-9,1.000 7.000-9,-1.000 6.000-12,1.000 7.000-10,1.000-7.000-8,3.000-19.000-6,3.000-18.000-6,4.000-19.000-6,4.000-15.000-2,6.000-8.000 1,7.000-10.000 1,6.000-9.000 2</inkml:trace>
</inkml:ink>
</file>

<file path=ppt/ink/ink9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7:13"/>
    </inkml:context>
    <inkml:brush xml:id="br0">
      <inkml:brushProperty name="width" value="0.0502119772136211" units="cm"/>
      <inkml:brushProperty name="height" value="0.0502119772136211" units="cm"/>
      <inkml:brushProperty name="color" value="#f2395b"/>
      <inkml:brushProperty name="ignorePressure" value="0"/>
    </inkml:brush>
  </inkml:definitions>
  <inkml:trace contextRef="#ctx0" brushRef="#br0">48000.000 23200.000 438,'-24.000'-24.000'4,"4.000"4.000"7,3.000 3.000 9,3.000 3.000 7,-1.000 3.000 2,-2.000 3.000-3,-3.000 3.000-3,-3.000 4.000-4,-2.000 7.000-2,0.000 13.000-2,0.000 12.000 0,0.000 13.000-2,0.000 7.000 4,0.000 4.000 9,0.000 3.000 9,0.000 3.000 10,0.000 3.000 0,0.000 3.000-5,0.000 3.000-7,0.000 4.000-7,3.000-1.000-4,6.000-3.000-3,7.000-3.000-4,6.000-2.000-2,4.000-5.000-7,4.000-2.000-10,3.000-3.000-10,3.000-3.000-10,9.000-13.000-6,16.000-22.000 0,15.000-22.000 0,17.000-21.000 1,10.000-18.000-1,6.000-12.000 3,7.000-13.000 1,6.000-12.000 1,-2.000-9.000 3,-9.000-2.000 2,-10.000-3.000 3,-8.000-3.000 4,-14.000 1.000 2,-15.000 6.000 3,-15.000 7.000 3,-16.000 6.000 2,-12.000 7.000 2,-5.000 10.000 1,-7.000 10.000 0,-5.000 9.000 0,-8.000 7.000 2,-5.000 7.000 2,-7.000 6.000 2,-5.000 7.000 3,-9.000 4.000-3,-9.000 3.000-6,-10.000 3.000-8,-8.000 4.000-7,0.000 4.000-3,14.000 6.000 0,11.000 7.000 0,14.000 6.000 0,7.000 3.000-3,3.000 0.000-5,3.000 0.000-5,4.000 0.000-5</inkml:trace>
</inkml:ink>
</file>

<file path=ppt/ink/ink9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7:13"/>
    </inkml:context>
    <inkml:brush xml:id="br0">
      <inkml:brushProperty name="width" value="0.0368663668632507" units="cm"/>
      <inkml:brushProperty name="height" value="0.0368663668632507" units="cm"/>
      <inkml:brushProperty name="color" value="#f2395b"/>
      <inkml:brushProperty name="ignorePressure" value="0"/>
    </inkml:brush>
  </inkml:definitions>
  <inkml:trace contextRef="#ctx0" brushRef="#br0">48700.000 23600.000 596,'50.000'48.000'84,"0.000"-3.000"-12,0.000-3.000-11,0.000-2.000-13,-5.000-3.000-8,-9.000 1.000-5,-10.000-1.000-6,-8.000 1.000-5,-6.000-1.000-14,1.000 1.000-19,-1.000-1.000-20,1.000 1.000-21</inkml:trace>
</inkml:ink>
</file>

<file path=ppt/ink/ink9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20T14:27:13"/>
    </inkml:context>
    <inkml:brush xml:id="br0">
      <inkml:brushProperty name="width" value="0.0525096543133259" units="cm"/>
      <inkml:brushProperty name="height" value="0.0525096543133259" units="cm"/>
      <inkml:brushProperty name="color" value="#f2395b"/>
      <inkml:brushProperty name="ignorePressure" value="0"/>
    </inkml:brush>
  </inkml:definitions>
  <inkml:trace contextRef="#ctx0" brushRef="#br0">50200.000 22550.000 418,'-22.000'-40.000'46,"6.000"23.000"2,7.000 22.000 0,6.000 22.000 3,3.000 16.000-4,0.000 14.000-6,0.000 11.000-6,0.000 14.000-8,0.000 7.000-2,0.000 3.000-1,0.000 3.000 0,0.000 4.000-1,0.000-1.000 0,0.000-3.000-2,0.000-3.000-2,0.000-2.000-2,1.000-3.000-1,4.000 1.000-3,3.000-1.000-1,3.000 1.000-3,3.000-4.000-2,3.000-6.000-3,3.000-6.000-2,4.000-6.000-4,2.000-4.000-2,4.000 1.000-1,3.000-1.000-2,3.000 1.000 0,-5.000-3.000-6,-12.000-2.000-6,-13.000-3.000-8,-12.000-3.000-8,-16.000-1.000-1,-19.000 4.000 5,-18.000 3.000 5,-19.000 3.000 4,-18.000 1.000 4,-15.000 1.000 2,-15.000-1.000 2,-16.000 1.000 3,-5.000-6.000-3,6.000-8.000-4,7.000-10.000-6,6.000-9.000-6,15.000-9.000 0,26.000-5.000 1,24.000-7.000 2,26.000-5.000 2,12.000-4.000 0,0.000 0.000-1,0.000 0.000-1,0.000 0.000-1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DEFAUL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p:cSld name="hexin?subject=chemistry#pid=6854dfc468e51442c41025f2#tid=685a69463bc5f20008f840cd#sourcefrom=">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p:cSld name="Cover">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p:cSld name="标题">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p:cSld name="目录">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p:cSld name="内容">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9" Type="http://schemas.openxmlformats.org/officeDocument/2006/relationships/customXml" Target="../ink/ink50.xml"/><Relationship Id="rId98" Type="http://schemas.openxmlformats.org/officeDocument/2006/relationships/image" Target="../media/image53.png"/><Relationship Id="rId97" Type="http://schemas.openxmlformats.org/officeDocument/2006/relationships/customXml" Target="../ink/ink49.xml"/><Relationship Id="rId96" Type="http://schemas.openxmlformats.org/officeDocument/2006/relationships/image" Target="../media/image52.png"/><Relationship Id="rId95" Type="http://schemas.openxmlformats.org/officeDocument/2006/relationships/customXml" Target="../ink/ink48.xml"/><Relationship Id="rId94" Type="http://schemas.openxmlformats.org/officeDocument/2006/relationships/image" Target="../media/image51.png"/><Relationship Id="rId93" Type="http://schemas.openxmlformats.org/officeDocument/2006/relationships/customXml" Target="../ink/ink47.xml"/><Relationship Id="rId92" Type="http://schemas.openxmlformats.org/officeDocument/2006/relationships/image" Target="../media/image50.png"/><Relationship Id="rId91" Type="http://schemas.openxmlformats.org/officeDocument/2006/relationships/customXml" Target="../ink/ink46.xml"/><Relationship Id="rId90" Type="http://schemas.openxmlformats.org/officeDocument/2006/relationships/image" Target="../media/image49.png"/><Relationship Id="rId9" Type="http://schemas.openxmlformats.org/officeDocument/2006/relationships/customXml" Target="../ink/ink5.xml"/><Relationship Id="rId89" Type="http://schemas.openxmlformats.org/officeDocument/2006/relationships/customXml" Target="../ink/ink45.xml"/><Relationship Id="rId88" Type="http://schemas.openxmlformats.org/officeDocument/2006/relationships/image" Target="../media/image48.png"/><Relationship Id="rId87" Type="http://schemas.openxmlformats.org/officeDocument/2006/relationships/customXml" Target="../ink/ink44.xml"/><Relationship Id="rId86" Type="http://schemas.openxmlformats.org/officeDocument/2006/relationships/image" Target="../media/image47.png"/><Relationship Id="rId85" Type="http://schemas.openxmlformats.org/officeDocument/2006/relationships/customXml" Target="../ink/ink43.xml"/><Relationship Id="rId84" Type="http://schemas.openxmlformats.org/officeDocument/2006/relationships/image" Target="../media/image46.png"/><Relationship Id="rId83" Type="http://schemas.openxmlformats.org/officeDocument/2006/relationships/customXml" Target="../ink/ink42.xml"/><Relationship Id="rId82" Type="http://schemas.openxmlformats.org/officeDocument/2006/relationships/image" Target="../media/image45.png"/><Relationship Id="rId81" Type="http://schemas.openxmlformats.org/officeDocument/2006/relationships/customXml" Target="../ink/ink41.xml"/><Relationship Id="rId80" Type="http://schemas.openxmlformats.org/officeDocument/2006/relationships/image" Target="../media/image44.png"/><Relationship Id="rId8" Type="http://schemas.openxmlformats.org/officeDocument/2006/relationships/image" Target="../media/image8.png"/><Relationship Id="rId79" Type="http://schemas.openxmlformats.org/officeDocument/2006/relationships/customXml" Target="../ink/ink40.xml"/><Relationship Id="rId78" Type="http://schemas.openxmlformats.org/officeDocument/2006/relationships/image" Target="../media/image43.png"/><Relationship Id="rId77" Type="http://schemas.openxmlformats.org/officeDocument/2006/relationships/customXml" Target="../ink/ink39.xml"/><Relationship Id="rId76" Type="http://schemas.openxmlformats.org/officeDocument/2006/relationships/image" Target="../media/image42.png"/><Relationship Id="rId75" Type="http://schemas.openxmlformats.org/officeDocument/2006/relationships/customXml" Target="../ink/ink38.xml"/><Relationship Id="rId74" Type="http://schemas.openxmlformats.org/officeDocument/2006/relationships/image" Target="../media/image41.png"/><Relationship Id="rId73" Type="http://schemas.openxmlformats.org/officeDocument/2006/relationships/customXml" Target="../ink/ink37.xml"/><Relationship Id="rId72" Type="http://schemas.openxmlformats.org/officeDocument/2006/relationships/image" Target="../media/image40.png"/><Relationship Id="rId71" Type="http://schemas.openxmlformats.org/officeDocument/2006/relationships/customXml" Target="../ink/ink36.xml"/><Relationship Id="rId70" Type="http://schemas.openxmlformats.org/officeDocument/2006/relationships/image" Target="../media/image39.png"/><Relationship Id="rId7" Type="http://schemas.openxmlformats.org/officeDocument/2006/relationships/customXml" Target="../ink/ink4.xml"/><Relationship Id="rId69" Type="http://schemas.openxmlformats.org/officeDocument/2006/relationships/customXml" Target="../ink/ink35.xml"/><Relationship Id="rId68" Type="http://schemas.openxmlformats.org/officeDocument/2006/relationships/image" Target="../media/image38.png"/><Relationship Id="rId67" Type="http://schemas.openxmlformats.org/officeDocument/2006/relationships/customXml" Target="../ink/ink34.xml"/><Relationship Id="rId66" Type="http://schemas.openxmlformats.org/officeDocument/2006/relationships/image" Target="../media/image37.png"/><Relationship Id="rId65" Type="http://schemas.openxmlformats.org/officeDocument/2006/relationships/customXml" Target="../ink/ink33.xml"/><Relationship Id="rId64" Type="http://schemas.openxmlformats.org/officeDocument/2006/relationships/image" Target="../media/image36.png"/><Relationship Id="rId63" Type="http://schemas.openxmlformats.org/officeDocument/2006/relationships/customXml" Target="../ink/ink32.xml"/><Relationship Id="rId62" Type="http://schemas.openxmlformats.org/officeDocument/2006/relationships/image" Target="../media/image35.png"/><Relationship Id="rId61" Type="http://schemas.openxmlformats.org/officeDocument/2006/relationships/customXml" Target="../ink/ink31.xml"/><Relationship Id="rId60" Type="http://schemas.openxmlformats.org/officeDocument/2006/relationships/image" Target="../media/image34.png"/><Relationship Id="rId6" Type="http://schemas.openxmlformats.org/officeDocument/2006/relationships/image" Target="../media/image7.png"/><Relationship Id="rId59" Type="http://schemas.openxmlformats.org/officeDocument/2006/relationships/customXml" Target="../ink/ink30.xml"/><Relationship Id="rId58" Type="http://schemas.openxmlformats.org/officeDocument/2006/relationships/image" Target="../media/image33.png"/><Relationship Id="rId57" Type="http://schemas.openxmlformats.org/officeDocument/2006/relationships/customXml" Target="../ink/ink29.xml"/><Relationship Id="rId56" Type="http://schemas.openxmlformats.org/officeDocument/2006/relationships/image" Target="../media/image32.png"/><Relationship Id="rId55" Type="http://schemas.openxmlformats.org/officeDocument/2006/relationships/customXml" Target="../ink/ink28.xml"/><Relationship Id="rId54" Type="http://schemas.openxmlformats.org/officeDocument/2006/relationships/image" Target="../media/image31.png"/><Relationship Id="rId53" Type="http://schemas.openxmlformats.org/officeDocument/2006/relationships/customXml" Target="../ink/ink27.xml"/><Relationship Id="rId52" Type="http://schemas.openxmlformats.org/officeDocument/2006/relationships/image" Target="../media/image30.png"/><Relationship Id="rId51" Type="http://schemas.openxmlformats.org/officeDocument/2006/relationships/customXml" Target="../ink/ink26.xml"/><Relationship Id="rId50" Type="http://schemas.openxmlformats.org/officeDocument/2006/relationships/image" Target="../media/image29.png"/><Relationship Id="rId5" Type="http://schemas.openxmlformats.org/officeDocument/2006/relationships/customXml" Target="../ink/ink3.xml"/><Relationship Id="rId49" Type="http://schemas.openxmlformats.org/officeDocument/2006/relationships/customXml" Target="../ink/ink25.xml"/><Relationship Id="rId48" Type="http://schemas.openxmlformats.org/officeDocument/2006/relationships/image" Target="../media/image28.png"/><Relationship Id="rId47" Type="http://schemas.openxmlformats.org/officeDocument/2006/relationships/customXml" Target="../ink/ink24.xml"/><Relationship Id="rId46" Type="http://schemas.openxmlformats.org/officeDocument/2006/relationships/image" Target="../media/image27.png"/><Relationship Id="rId45" Type="http://schemas.openxmlformats.org/officeDocument/2006/relationships/customXml" Target="../ink/ink23.xml"/><Relationship Id="rId44" Type="http://schemas.openxmlformats.org/officeDocument/2006/relationships/image" Target="../media/image26.png"/><Relationship Id="rId43" Type="http://schemas.openxmlformats.org/officeDocument/2006/relationships/customXml" Target="../ink/ink22.xml"/><Relationship Id="rId42" Type="http://schemas.openxmlformats.org/officeDocument/2006/relationships/image" Target="../media/image25.png"/><Relationship Id="rId41" Type="http://schemas.openxmlformats.org/officeDocument/2006/relationships/customXml" Target="../ink/ink21.xml"/><Relationship Id="rId40" Type="http://schemas.openxmlformats.org/officeDocument/2006/relationships/image" Target="../media/image24.png"/><Relationship Id="rId4" Type="http://schemas.openxmlformats.org/officeDocument/2006/relationships/image" Target="../media/image6.png"/><Relationship Id="rId39" Type="http://schemas.openxmlformats.org/officeDocument/2006/relationships/customXml" Target="../ink/ink20.xml"/><Relationship Id="rId38" Type="http://schemas.openxmlformats.org/officeDocument/2006/relationships/image" Target="../media/image23.png"/><Relationship Id="rId37" Type="http://schemas.openxmlformats.org/officeDocument/2006/relationships/customXml" Target="../ink/ink19.xml"/><Relationship Id="rId36" Type="http://schemas.openxmlformats.org/officeDocument/2006/relationships/image" Target="../media/image22.png"/><Relationship Id="rId35" Type="http://schemas.openxmlformats.org/officeDocument/2006/relationships/customXml" Target="../ink/ink18.xml"/><Relationship Id="rId34" Type="http://schemas.openxmlformats.org/officeDocument/2006/relationships/image" Target="../media/image21.png"/><Relationship Id="rId33" Type="http://schemas.openxmlformats.org/officeDocument/2006/relationships/customXml" Target="../ink/ink17.xml"/><Relationship Id="rId32" Type="http://schemas.openxmlformats.org/officeDocument/2006/relationships/image" Target="../media/image20.png"/><Relationship Id="rId31" Type="http://schemas.openxmlformats.org/officeDocument/2006/relationships/customXml" Target="../ink/ink16.xml"/><Relationship Id="rId30" Type="http://schemas.openxmlformats.org/officeDocument/2006/relationships/image" Target="../media/image19.png"/><Relationship Id="rId3" Type="http://schemas.openxmlformats.org/officeDocument/2006/relationships/customXml" Target="../ink/ink2.xml"/><Relationship Id="rId29" Type="http://schemas.openxmlformats.org/officeDocument/2006/relationships/customXml" Target="../ink/ink15.xml"/><Relationship Id="rId28" Type="http://schemas.openxmlformats.org/officeDocument/2006/relationships/image" Target="../media/image18.png"/><Relationship Id="rId27" Type="http://schemas.openxmlformats.org/officeDocument/2006/relationships/customXml" Target="../ink/ink14.xml"/><Relationship Id="rId26" Type="http://schemas.openxmlformats.org/officeDocument/2006/relationships/image" Target="../media/image17.png"/><Relationship Id="rId25" Type="http://schemas.openxmlformats.org/officeDocument/2006/relationships/customXml" Target="../ink/ink13.xml"/><Relationship Id="rId24" Type="http://schemas.openxmlformats.org/officeDocument/2006/relationships/image" Target="../media/image16.png"/><Relationship Id="rId23" Type="http://schemas.openxmlformats.org/officeDocument/2006/relationships/customXml" Target="../ink/ink12.xml"/><Relationship Id="rId22" Type="http://schemas.openxmlformats.org/officeDocument/2006/relationships/image" Target="../media/image15.png"/><Relationship Id="rId215" Type="http://schemas.openxmlformats.org/officeDocument/2006/relationships/slideLayout" Target="../slideLayouts/slideLayout1.xml"/><Relationship Id="rId214" Type="http://schemas.openxmlformats.org/officeDocument/2006/relationships/image" Target="../media/image111.png"/><Relationship Id="rId213" Type="http://schemas.openxmlformats.org/officeDocument/2006/relationships/customXml" Target="../ink/ink107.xml"/><Relationship Id="rId212" Type="http://schemas.openxmlformats.org/officeDocument/2006/relationships/image" Target="../media/image110.png"/><Relationship Id="rId211" Type="http://schemas.openxmlformats.org/officeDocument/2006/relationships/customXml" Target="../ink/ink106.xml"/><Relationship Id="rId210" Type="http://schemas.openxmlformats.org/officeDocument/2006/relationships/image" Target="../media/image109.png"/><Relationship Id="rId21" Type="http://schemas.openxmlformats.org/officeDocument/2006/relationships/customXml" Target="../ink/ink11.xml"/><Relationship Id="rId209" Type="http://schemas.openxmlformats.org/officeDocument/2006/relationships/customXml" Target="../ink/ink105.xml"/><Relationship Id="rId208" Type="http://schemas.openxmlformats.org/officeDocument/2006/relationships/image" Target="../media/image108.png"/><Relationship Id="rId207" Type="http://schemas.openxmlformats.org/officeDocument/2006/relationships/customXml" Target="../ink/ink104.xml"/><Relationship Id="rId206" Type="http://schemas.openxmlformats.org/officeDocument/2006/relationships/image" Target="../media/image107.png"/><Relationship Id="rId205" Type="http://schemas.openxmlformats.org/officeDocument/2006/relationships/customXml" Target="../ink/ink103.xml"/><Relationship Id="rId204" Type="http://schemas.openxmlformats.org/officeDocument/2006/relationships/image" Target="../media/image106.png"/><Relationship Id="rId203" Type="http://schemas.openxmlformats.org/officeDocument/2006/relationships/customXml" Target="../ink/ink102.xml"/><Relationship Id="rId202" Type="http://schemas.openxmlformats.org/officeDocument/2006/relationships/image" Target="../media/image105.png"/><Relationship Id="rId201" Type="http://schemas.openxmlformats.org/officeDocument/2006/relationships/customXml" Target="../ink/ink101.xml"/><Relationship Id="rId200" Type="http://schemas.openxmlformats.org/officeDocument/2006/relationships/image" Target="../media/image104.png"/><Relationship Id="rId20" Type="http://schemas.openxmlformats.org/officeDocument/2006/relationships/image" Target="../media/image14.png"/><Relationship Id="rId2" Type="http://schemas.openxmlformats.org/officeDocument/2006/relationships/image" Target="../media/image5.png"/><Relationship Id="rId199" Type="http://schemas.openxmlformats.org/officeDocument/2006/relationships/customXml" Target="../ink/ink100.xml"/><Relationship Id="rId198" Type="http://schemas.openxmlformats.org/officeDocument/2006/relationships/image" Target="../media/image103.png"/><Relationship Id="rId197" Type="http://schemas.openxmlformats.org/officeDocument/2006/relationships/customXml" Target="../ink/ink99.xml"/><Relationship Id="rId196" Type="http://schemas.openxmlformats.org/officeDocument/2006/relationships/image" Target="../media/image102.png"/><Relationship Id="rId195" Type="http://schemas.openxmlformats.org/officeDocument/2006/relationships/customXml" Target="../ink/ink98.xml"/><Relationship Id="rId194" Type="http://schemas.openxmlformats.org/officeDocument/2006/relationships/image" Target="../media/image101.png"/><Relationship Id="rId193" Type="http://schemas.openxmlformats.org/officeDocument/2006/relationships/customXml" Target="../ink/ink97.xml"/><Relationship Id="rId192" Type="http://schemas.openxmlformats.org/officeDocument/2006/relationships/image" Target="../media/image100.png"/><Relationship Id="rId191" Type="http://schemas.openxmlformats.org/officeDocument/2006/relationships/customXml" Target="../ink/ink96.xml"/><Relationship Id="rId190" Type="http://schemas.openxmlformats.org/officeDocument/2006/relationships/image" Target="../media/image99.png"/><Relationship Id="rId19" Type="http://schemas.openxmlformats.org/officeDocument/2006/relationships/customXml" Target="../ink/ink10.xml"/><Relationship Id="rId189" Type="http://schemas.openxmlformats.org/officeDocument/2006/relationships/customXml" Target="../ink/ink95.xml"/><Relationship Id="rId188" Type="http://schemas.openxmlformats.org/officeDocument/2006/relationships/image" Target="../media/image98.png"/><Relationship Id="rId187" Type="http://schemas.openxmlformats.org/officeDocument/2006/relationships/customXml" Target="../ink/ink94.xml"/><Relationship Id="rId186" Type="http://schemas.openxmlformats.org/officeDocument/2006/relationships/image" Target="../media/image97.png"/><Relationship Id="rId185" Type="http://schemas.openxmlformats.org/officeDocument/2006/relationships/customXml" Target="../ink/ink93.xml"/><Relationship Id="rId184" Type="http://schemas.openxmlformats.org/officeDocument/2006/relationships/image" Target="../media/image96.png"/><Relationship Id="rId183" Type="http://schemas.openxmlformats.org/officeDocument/2006/relationships/customXml" Target="../ink/ink92.xml"/><Relationship Id="rId182" Type="http://schemas.openxmlformats.org/officeDocument/2006/relationships/image" Target="../media/image95.png"/><Relationship Id="rId181" Type="http://schemas.openxmlformats.org/officeDocument/2006/relationships/customXml" Target="../ink/ink91.xml"/><Relationship Id="rId180" Type="http://schemas.openxmlformats.org/officeDocument/2006/relationships/image" Target="../media/image94.png"/><Relationship Id="rId18" Type="http://schemas.openxmlformats.org/officeDocument/2006/relationships/image" Target="../media/image13.png"/><Relationship Id="rId179" Type="http://schemas.openxmlformats.org/officeDocument/2006/relationships/customXml" Target="../ink/ink90.xml"/><Relationship Id="rId178" Type="http://schemas.openxmlformats.org/officeDocument/2006/relationships/image" Target="../media/image93.png"/><Relationship Id="rId177" Type="http://schemas.openxmlformats.org/officeDocument/2006/relationships/customXml" Target="../ink/ink89.xml"/><Relationship Id="rId176" Type="http://schemas.openxmlformats.org/officeDocument/2006/relationships/image" Target="../media/image92.png"/><Relationship Id="rId175" Type="http://schemas.openxmlformats.org/officeDocument/2006/relationships/customXml" Target="../ink/ink88.xml"/><Relationship Id="rId174" Type="http://schemas.openxmlformats.org/officeDocument/2006/relationships/image" Target="../media/image91.png"/><Relationship Id="rId173" Type="http://schemas.openxmlformats.org/officeDocument/2006/relationships/customXml" Target="../ink/ink87.xml"/><Relationship Id="rId172" Type="http://schemas.openxmlformats.org/officeDocument/2006/relationships/image" Target="../media/image90.png"/><Relationship Id="rId171" Type="http://schemas.openxmlformats.org/officeDocument/2006/relationships/customXml" Target="../ink/ink86.xml"/><Relationship Id="rId170" Type="http://schemas.openxmlformats.org/officeDocument/2006/relationships/image" Target="../media/image89.png"/><Relationship Id="rId17" Type="http://schemas.openxmlformats.org/officeDocument/2006/relationships/customXml" Target="../ink/ink9.xml"/><Relationship Id="rId169" Type="http://schemas.openxmlformats.org/officeDocument/2006/relationships/customXml" Target="../ink/ink85.xml"/><Relationship Id="rId168" Type="http://schemas.openxmlformats.org/officeDocument/2006/relationships/image" Target="../media/image88.png"/><Relationship Id="rId167" Type="http://schemas.openxmlformats.org/officeDocument/2006/relationships/customXml" Target="../ink/ink84.xml"/><Relationship Id="rId166" Type="http://schemas.openxmlformats.org/officeDocument/2006/relationships/image" Target="../media/image87.png"/><Relationship Id="rId165" Type="http://schemas.openxmlformats.org/officeDocument/2006/relationships/customXml" Target="../ink/ink83.xml"/><Relationship Id="rId164" Type="http://schemas.openxmlformats.org/officeDocument/2006/relationships/image" Target="../media/image86.png"/><Relationship Id="rId163" Type="http://schemas.openxmlformats.org/officeDocument/2006/relationships/customXml" Target="../ink/ink82.xml"/><Relationship Id="rId162" Type="http://schemas.openxmlformats.org/officeDocument/2006/relationships/image" Target="../media/image85.png"/><Relationship Id="rId161" Type="http://schemas.openxmlformats.org/officeDocument/2006/relationships/customXml" Target="../ink/ink81.xml"/><Relationship Id="rId160" Type="http://schemas.openxmlformats.org/officeDocument/2006/relationships/image" Target="../media/image84.png"/><Relationship Id="rId16" Type="http://schemas.openxmlformats.org/officeDocument/2006/relationships/image" Target="../media/image12.png"/><Relationship Id="rId159" Type="http://schemas.openxmlformats.org/officeDocument/2006/relationships/customXml" Target="../ink/ink80.xml"/><Relationship Id="rId158" Type="http://schemas.openxmlformats.org/officeDocument/2006/relationships/image" Target="../media/image83.png"/><Relationship Id="rId157" Type="http://schemas.openxmlformats.org/officeDocument/2006/relationships/customXml" Target="../ink/ink79.xml"/><Relationship Id="rId156" Type="http://schemas.openxmlformats.org/officeDocument/2006/relationships/image" Target="../media/image82.png"/><Relationship Id="rId155" Type="http://schemas.openxmlformats.org/officeDocument/2006/relationships/customXml" Target="../ink/ink78.xml"/><Relationship Id="rId154" Type="http://schemas.openxmlformats.org/officeDocument/2006/relationships/image" Target="../media/image81.png"/><Relationship Id="rId153" Type="http://schemas.openxmlformats.org/officeDocument/2006/relationships/customXml" Target="../ink/ink77.xml"/><Relationship Id="rId152" Type="http://schemas.openxmlformats.org/officeDocument/2006/relationships/image" Target="../media/image80.png"/><Relationship Id="rId151" Type="http://schemas.openxmlformats.org/officeDocument/2006/relationships/customXml" Target="../ink/ink76.xml"/><Relationship Id="rId150" Type="http://schemas.openxmlformats.org/officeDocument/2006/relationships/image" Target="../media/image79.png"/><Relationship Id="rId15" Type="http://schemas.openxmlformats.org/officeDocument/2006/relationships/customXml" Target="../ink/ink8.xml"/><Relationship Id="rId149" Type="http://schemas.openxmlformats.org/officeDocument/2006/relationships/customXml" Target="../ink/ink75.xml"/><Relationship Id="rId148" Type="http://schemas.openxmlformats.org/officeDocument/2006/relationships/image" Target="../media/image78.png"/><Relationship Id="rId147" Type="http://schemas.openxmlformats.org/officeDocument/2006/relationships/customXml" Target="../ink/ink74.xml"/><Relationship Id="rId146" Type="http://schemas.openxmlformats.org/officeDocument/2006/relationships/image" Target="../media/image77.png"/><Relationship Id="rId145" Type="http://schemas.openxmlformats.org/officeDocument/2006/relationships/customXml" Target="../ink/ink73.xml"/><Relationship Id="rId144" Type="http://schemas.openxmlformats.org/officeDocument/2006/relationships/image" Target="../media/image76.png"/><Relationship Id="rId143" Type="http://schemas.openxmlformats.org/officeDocument/2006/relationships/customXml" Target="../ink/ink72.xml"/><Relationship Id="rId142" Type="http://schemas.openxmlformats.org/officeDocument/2006/relationships/image" Target="../media/image75.png"/><Relationship Id="rId141" Type="http://schemas.openxmlformats.org/officeDocument/2006/relationships/customXml" Target="../ink/ink71.xml"/><Relationship Id="rId140" Type="http://schemas.openxmlformats.org/officeDocument/2006/relationships/image" Target="../media/image74.png"/><Relationship Id="rId14" Type="http://schemas.openxmlformats.org/officeDocument/2006/relationships/image" Target="../media/image11.png"/><Relationship Id="rId139" Type="http://schemas.openxmlformats.org/officeDocument/2006/relationships/customXml" Target="../ink/ink70.xml"/><Relationship Id="rId138" Type="http://schemas.openxmlformats.org/officeDocument/2006/relationships/image" Target="../media/image73.png"/><Relationship Id="rId137" Type="http://schemas.openxmlformats.org/officeDocument/2006/relationships/customXml" Target="../ink/ink69.xml"/><Relationship Id="rId136" Type="http://schemas.openxmlformats.org/officeDocument/2006/relationships/image" Target="../media/image72.png"/><Relationship Id="rId135" Type="http://schemas.openxmlformats.org/officeDocument/2006/relationships/customXml" Target="../ink/ink68.xml"/><Relationship Id="rId134" Type="http://schemas.openxmlformats.org/officeDocument/2006/relationships/image" Target="../media/image71.png"/><Relationship Id="rId133" Type="http://schemas.openxmlformats.org/officeDocument/2006/relationships/customXml" Target="../ink/ink67.xml"/><Relationship Id="rId132" Type="http://schemas.openxmlformats.org/officeDocument/2006/relationships/image" Target="../media/image70.png"/><Relationship Id="rId131" Type="http://schemas.openxmlformats.org/officeDocument/2006/relationships/customXml" Target="../ink/ink66.xml"/><Relationship Id="rId130" Type="http://schemas.openxmlformats.org/officeDocument/2006/relationships/image" Target="../media/image69.png"/><Relationship Id="rId13" Type="http://schemas.openxmlformats.org/officeDocument/2006/relationships/customXml" Target="../ink/ink7.xml"/><Relationship Id="rId129" Type="http://schemas.openxmlformats.org/officeDocument/2006/relationships/customXml" Target="../ink/ink65.xml"/><Relationship Id="rId128" Type="http://schemas.openxmlformats.org/officeDocument/2006/relationships/image" Target="../media/image68.png"/><Relationship Id="rId127" Type="http://schemas.openxmlformats.org/officeDocument/2006/relationships/customXml" Target="../ink/ink64.xml"/><Relationship Id="rId126" Type="http://schemas.openxmlformats.org/officeDocument/2006/relationships/image" Target="../media/image67.png"/><Relationship Id="rId125" Type="http://schemas.openxmlformats.org/officeDocument/2006/relationships/customXml" Target="../ink/ink63.xml"/><Relationship Id="rId124" Type="http://schemas.openxmlformats.org/officeDocument/2006/relationships/image" Target="../media/image66.png"/><Relationship Id="rId123" Type="http://schemas.openxmlformats.org/officeDocument/2006/relationships/customXml" Target="../ink/ink62.xml"/><Relationship Id="rId122" Type="http://schemas.openxmlformats.org/officeDocument/2006/relationships/image" Target="../media/image65.png"/><Relationship Id="rId121" Type="http://schemas.openxmlformats.org/officeDocument/2006/relationships/customXml" Target="../ink/ink61.xml"/><Relationship Id="rId120" Type="http://schemas.openxmlformats.org/officeDocument/2006/relationships/image" Target="../media/image64.png"/><Relationship Id="rId12" Type="http://schemas.openxmlformats.org/officeDocument/2006/relationships/image" Target="../media/image10.png"/><Relationship Id="rId119" Type="http://schemas.openxmlformats.org/officeDocument/2006/relationships/customXml" Target="../ink/ink60.xml"/><Relationship Id="rId118" Type="http://schemas.openxmlformats.org/officeDocument/2006/relationships/image" Target="../media/image63.png"/><Relationship Id="rId117" Type="http://schemas.openxmlformats.org/officeDocument/2006/relationships/customXml" Target="../ink/ink59.xml"/><Relationship Id="rId116" Type="http://schemas.openxmlformats.org/officeDocument/2006/relationships/image" Target="../media/image62.png"/><Relationship Id="rId115" Type="http://schemas.openxmlformats.org/officeDocument/2006/relationships/customXml" Target="../ink/ink58.xml"/><Relationship Id="rId114" Type="http://schemas.openxmlformats.org/officeDocument/2006/relationships/image" Target="../media/image61.png"/><Relationship Id="rId113" Type="http://schemas.openxmlformats.org/officeDocument/2006/relationships/customXml" Target="../ink/ink57.xml"/><Relationship Id="rId112" Type="http://schemas.openxmlformats.org/officeDocument/2006/relationships/image" Target="../media/image60.png"/><Relationship Id="rId111" Type="http://schemas.openxmlformats.org/officeDocument/2006/relationships/customXml" Target="../ink/ink56.xml"/><Relationship Id="rId110" Type="http://schemas.openxmlformats.org/officeDocument/2006/relationships/image" Target="../media/image59.png"/><Relationship Id="rId11" Type="http://schemas.openxmlformats.org/officeDocument/2006/relationships/customXml" Target="../ink/ink6.xml"/><Relationship Id="rId109" Type="http://schemas.openxmlformats.org/officeDocument/2006/relationships/customXml" Target="../ink/ink55.xml"/><Relationship Id="rId108" Type="http://schemas.openxmlformats.org/officeDocument/2006/relationships/image" Target="../media/image58.png"/><Relationship Id="rId107" Type="http://schemas.openxmlformats.org/officeDocument/2006/relationships/customXml" Target="../ink/ink54.xml"/><Relationship Id="rId106" Type="http://schemas.openxmlformats.org/officeDocument/2006/relationships/image" Target="../media/image57.png"/><Relationship Id="rId105" Type="http://schemas.openxmlformats.org/officeDocument/2006/relationships/customXml" Target="../ink/ink53.xml"/><Relationship Id="rId104" Type="http://schemas.openxmlformats.org/officeDocument/2006/relationships/image" Target="../media/image56.png"/><Relationship Id="rId103" Type="http://schemas.openxmlformats.org/officeDocument/2006/relationships/customXml" Target="../ink/ink52.xml"/><Relationship Id="rId102" Type="http://schemas.openxmlformats.org/officeDocument/2006/relationships/image" Target="../media/image55.png"/><Relationship Id="rId101" Type="http://schemas.openxmlformats.org/officeDocument/2006/relationships/customXml" Target="../ink/ink51.xml"/><Relationship Id="rId100" Type="http://schemas.openxmlformats.org/officeDocument/2006/relationships/image" Target="../media/image54.png"/><Relationship Id="rId10" Type="http://schemas.openxmlformats.org/officeDocument/2006/relationships/image" Target="../media/image9.png"/><Relationship Id="rId1" Type="http://schemas.openxmlformats.org/officeDocument/2006/relationships/customXml" Target="../ink/ink1.xml"/></Relationships>
</file>

<file path=ppt/slides/_rels/slide10.xml.rels><?xml version="1.0" encoding="UTF-8" standalone="yes"?>
<Relationships xmlns="http://schemas.openxmlformats.org/package/2006/relationships"><Relationship Id="rId99" Type="http://schemas.openxmlformats.org/officeDocument/2006/relationships/image" Target="../media/image758.png"/><Relationship Id="rId98" Type="http://schemas.openxmlformats.org/officeDocument/2006/relationships/customXml" Target="../ink/ink752.xml"/><Relationship Id="rId97" Type="http://schemas.openxmlformats.org/officeDocument/2006/relationships/image" Target="../media/image757.png"/><Relationship Id="rId96" Type="http://schemas.openxmlformats.org/officeDocument/2006/relationships/customXml" Target="../ink/ink751.xml"/><Relationship Id="rId95" Type="http://schemas.openxmlformats.org/officeDocument/2006/relationships/image" Target="../media/image756.png"/><Relationship Id="rId94" Type="http://schemas.openxmlformats.org/officeDocument/2006/relationships/customXml" Target="../ink/ink750.xml"/><Relationship Id="rId93" Type="http://schemas.openxmlformats.org/officeDocument/2006/relationships/image" Target="../media/image755.png"/><Relationship Id="rId92" Type="http://schemas.openxmlformats.org/officeDocument/2006/relationships/customXml" Target="../ink/ink749.xml"/><Relationship Id="rId91" Type="http://schemas.openxmlformats.org/officeDocument/2006/relationships/image" Target="../media/image754.png"/><Relationship Id="rId90" Type="http://schemas.openxmlformats.org/officeDocument/2006/relationships/customXml" Target="../ink/ink748.xml"/><Relationship Id="rId9" Type="http://schemas.openxmlformats.org/officeDocument/2006/relationships/image" Target="../media/image717.png"/><Relationship Id="rId89" Type="http://schemas.openxmlformats.org/officeDocument/2006/relationships/image" Target="../media/image753.png"/><Relationship Id="rId88" Type="http://schemas.openxmlformats.org/officeDocument/2006/relationships/customXml" Target="../ink/ink747.xml"/><Relationship Id="rId87" Type="http://schemas.openxmlformats.org/officeDocument/2006/relationships/image" Target="../media/image752.png"/><Relationship Id="rId86" Type="http://schemas.openxmlformats.org/officeDocument/2006/relationships/customXml" Target="../ink/ink746.xml"/><Relationship Id="rId85" Type="http://schemas.openxmlformats.org/officeDocument/2006/relationships/image" Target="../media/image751.png"/><Relationship Id="rId84" Type="http://schemas.openxmlformats.org/officeDocument/2006/relationships/customXml" Target="../ink/ink745.xml"/><Relationship Id="rId83" Type="http://schemas.openxmlformats.org/officeDocument/2006/relationships/image" Target="../media/image750.png"/><Relationship Id="rId82" Type="http://schemas.openxmlformats.org/officeDocument/2006/relationships/customXml" Target="../ink/ink744.xml"/><Relationship Id="rId81" Type="http://schemas.openxmlformats.org/officeDocument/2006/relationships/image" Target="../media/image749.png"/><Relationship Id="rId80" Type="http://schemas.openxmlformats.org/officeDocument/2006/relationships/customXml" Target="../ink/ink743.xml"/><Relationship Id="rId8" Type="http://schemas.openxmlformats.org/officeDocument/2006/relationships/customXml" Target="../ink/ink707.xml"/><Relationship Id="rId79" Type="http://schemas.openxmlformats.org/officeDocument/2006/relationships/image" Target="../media/image748.png"/><Relationship Id="rId78" Type="http://schemas.openxmlformats.org/officeDocument/2006/relationships/customXml" Target="../ink/ink742.xml"/><Relationship Id="rId77" Type="http://schemas.openxmlformats.org/officeDocument/2006/relationships/image" Target="../media/image747.png"/><Relationship Id="rId76" Type="http://schemas.openxmlformats.org/officeDocument/2006/relationships/customXml" Target="../ink/ink741.xml"/><Relationship Id="rId75" Type="http://schemas.openxmlformats.org/officeDocument/2006/relationships/image" Target="../media/image746.png"/><Relationship Id="rId74" Type="http://schemas.openxmlformats.org/officeDocument/2006/relationships/customXml" Target="../ink/ink740.xml"/><Relationship Id="rId73" Type="http://schemas.openxmlformats.org/officeDocument/2006/relationships/image" Target="../media/image745.png"/><Relationship Id="rId72" Type="http://schemas.openxmlformats.org/officeDocument/2006/relationships/customXml" Target="../ink/ink739.xml"/><Relationship Id="rId71" Type="http://schemas.openxmlformats.org/officeDocument/2006/relationships/image" Target="../media/image744.png"/><Relationship Id="rId70" Type="http://schemas.openxmlformats.org/officeDocument/2006/relationships/customXml" Target="../ink/ink738.xml"/><Relationship Id="rId7" Type="http://schemas.openxmlformats.org/officeDocument/2006/relationships/image" Target="../media/image91.png"/><Relationship Id="rId69" Type="http://schemas.openxmlformats.org/officeDocument/2006/relationships/image" Target="../media/image743.png"/><Relationship Id="rId68" Type="http://schemas.openxmlformats.org/officeDocument/2006/relationships/customXml" Target="../ink/ink737.xml"/><Relationship Id="rId67" Type="http://schemas.openxmlformats.org/officeDocument/2006/relationships/image" Target="../media/image742.png"/><Relationship Id="rId66" Type="http://schemas.openxmlformats.org/officeDocument/2006/relationships/customXml" Target="../ink/ink736.xml"/><Relationship Id="rId65" Type="http://schemas.openxmlformats.org/officeDocument/2006/relationships/image" Target="../media/image741.png"/><Relationship Id="rId64" Type="http://schemas.openxmlformats.org/officeDocument/2006/relationships/customXml" Target="../ink/ink735.xml"/><Relationship Id="rId63" Type="http://schemas.openxmlformats.org/officeDocument/2006/relationships/image" Target="../media/image740.png"/><Relationship Id="rId62" Type="http://schemas.openxmlformats.org/officeDocument/2006/relationships/customXml" Target="../ink/ink734.xml"/><Relationship Id="rId61" Type="http://schemas.openxmlformats.org/officeDocument/2006/relationships/image" Target="../media/image739.png"/><Relationship Id="rId60" Type="http://schemas.openxmlformats.org/officeDocument/2006/relationships/customXml" Target="../ink/ink733.xml"/><Relationship Id="rId6" Type="http://schemas.openxmlformats.org/officeDocument/2006/relationships/customXml" Target="../ink/ink706.xml"/><Relationship Id="rId59" Type="http://schemas.openxmlformats.org/officeDocument/2006/relationships/image" Target="../media/image738.png"/><Relationship Id="rId58" Type="http://schemas.openxmlformats.org/officeDocument/2006/relationships/customXml" Target="../ink/ink732.xml"/><Relationship Id="rId57" Type="http://schemas.openxmlformats.org/officeDocument/2006/relationships/image" Target="../media/image737.png"/><Relationship Id="rId56" Type="http://schemas.openxmlformats.org/officeDocument/2006/relationships/customXml" Target="../ink/ink731.xml"/><Relationship Id="rId55" Type="http://schemas.openxmlformats.org/officeDocument/2006/relationships/image" Target="../media/image736.png"/><Relationship Id="rId54" Type="http://schemas.openxmlformats.org/officeDocument/2006/relationships/customXml" Target="../ink/ink730.xml"/><Relationship Id="rId53" Type="http://schemas.openxmlformats.org/officeDocument/2006/relationships/image" Target="../media/image735.png"/><Relationship Id="rId52" Type="http://schemas.openxmlformats.org/officeDocument/2006/relationships/customXml" Target="../ink/ink729.xml"/><Relationship Id="rId51" Type="http://schemas.openxmlformats.org/officeDocument/2006/relationships/image" Target="../media/image734.png"/><Relationship Id="rId50" Type="http://schemas.openxmlformats.org/officeDocument/2006/relationships/customXml" Target="../ink/ink728.xml"/><Relationship Id="rId5" Type="http://schemas.openxmlformats.org/officeDocument/2006/relationships/image" Target="../media/image654.png"/><Relationship Id="rId49" Type="http://schemas.openxmlformats.org/officeDocument/2006/relationships/image" Target="../media/image733.png"/><Relationship Id="rId48" Type="http://schemas.openxmlformats.org/officeDocument/2006/relationships/customXml" Target="../ink/ink727.xml"/><Relationship Id="rId47" Type="http://schemas.openxmlformats.org/officeDocument/2006/relationships/image" Target="../media/image732.png"/><Relationship Id="rId46" Type="http://schemas.openxmlformats.org/officeDocument/2006/relationships/customXml" Target="../ink/ink726.xml"/><Relationship Id="rId45" Type="http://schemas.openxmlformats.org/officeDocument/2006/relationships/image" Target="../media/image731.png"/><Relationship Id="rId44" Type="http://schemas.openxmlformats.org/officeDocument/2006/relationships/customXml" Target="../ink/ink725.xml"/><Relationship Id="rId43" Type="http://schemas.openxmlformats.org/officeDocument/2006/relationships/image" Target="../media/image730.png"/><Relationship Id="rId42" Type="http://schemas.openxmlformats.org/officeDocument/2006/relationships/customXml" Target="../ink/ink724.xml"/><Relationship Id="rId41" Type="http://schemas.openxmlformats.org/officeDocument/2006/relationships/image" Target="../media/image729.png"/><Relationship Id="rId40" Type="http://schemas.openxmlformats.org/officeDocument/2006/relationships/customXml" Target="../ink/ink723.xml"/><Relationship Id="rId4" Type="http://schemas.openxmlformats.org/officeDocument/2006/relationships/customXml" Target="../ink/ink705.xml"/><Relationship Id="rId39" Type="http://schemas.openxmlformats.org/officeDocument/2006/relationships/image" Target="../media/image728.png"/><Relationship Id="rId38" Type="http://schemas.openxmlformats.org/officeDocument/2006/relationships/customXml" Target="../ink/ink722.xml"/><Relationship Id="rId37" Type="http://schemas.openxmlformats.org/officeDocument/2006/relationships/image" Target="../media/image727.png"/><Relationship Id="rId36" Type="http://schemas.openxmlformats.org/officeDocument/2006/relationships/customXml" Target="../ink/ink721.xml"/><Relationship Id="rId35" Type="http://schemas.openxmlformats.org/officeDocument/2006/relationships/image" Target="../media/image726.png"/><Relationship Id="rId34" Type="http://schemas.openxmlformats.org/officeDocument/2006/relationships/customXml" Target="../ink/ink720.xml"/><Relationship Id="rId33" Type="http://schemas.openxmlformats.org/officeDocument/2006/relationships/image" Target="../media/image716.png"/><Relationship Id="rId32" Type="http://schemas.openxmlformats.org/officeDocument/2006/relationships/customXml" Target="../ink/ink719.xml"/><Relationship Id="rId31" Type="http://schemas.openxmlformats.org/officeDocument/2006/relationships/image" Target="../media/image715.png"/><Relationship Id="rId30" Type="http://schemas.openxmlformats.org/officeDocument/2006/relationships/customXml" Target="../ink/ink718.xml"/><Relationship Id="rId3" Type="http://schemas.openxmlformats.org/officeDocument/2006/relationships/image" Target="../media/image626.png"/><Relationship Id="rId29" Type="http://schemas.openxmlformats.org/officeDocument/2006/relationships/image" Target="../media/image714.png"/><Relationship Id="rId28" Type="http://schemas.openxmlformats.org/officeDocument/2006/relationships/customXml" Target="../ink/ink717.xml"/><Relationship Id="rId27" Type="http://schemas.openxmlformats.org/officeDocument/2006/relationships/image" Target="../media/image725.png"/><Relationship Id="rId26" Type="http://schemas.openxmlformats.org/officeDocument/2006/relationships/customXml" Target="../ink/ink716.xml"/><Relationship Id="rId25" Type="http://schemas.openxmlformats.org/officeDocument/2006/relationships/image" Target="../media/image724.png"/><Relationship Id="rId24" Type="http://schemas.openxmlformats.org/officeDocument/2006/relationships/customXml" Target="../ink/ink715.xml"/><Relationship Id="rId23" Type="http://schemas.openxmlformats.org/officeDocument/2006/relationships/image" Target="../media/image723.png"/><Relationship Id="rId22" Type="http://schemas.openxmlformats.org/officeDocument/2006/relationships/customXml" Target="../ink/ink714.xml"/><Relationship Id="rId21" Type="http://schemas.openxmlformats.org/officeDocument/2006/relationships/image" Target="../media/image686.png"/><Relationship Id="rId20" Type="http://schemas.openxmlformats.org/officeDocument/2006/relationships/customXml" Target="../ink/ink713.xml"/><Relationship Id="rId2" Type="http://schemas.openxmlformats.org/officeDocument/2006/relationships/customXml" Target="../ink/ink704.xml"/><Relationship Id="rId19" Type="http://schemas.openxmlformats.org/officeDocument/2006/relationships/image" Target="../media/image722.png"/><Relationship Id="rId18" Type="http://schemas.openxmlformats.org/officeDocument/2006/relationships/customXml" Target="../ink/ink712.xml"/><Relationship Id="rId17" Type="http://schemas.openxmlformats.org/officeDocument/2006/relationships/image" Target="../media/image721.png"/><Relationship Id="rId16" Type="http://schemas.openxmlformats.org/officeDocument/2006/relationships/customXml" Target="../ink/ink711.xml"/><Relationship Id="rId155" Type="http://schemas.openxmlformats.org/officeDocument/2006/relationships/notesSlide" Target="../notesSlides/notesSlide9.xml"/><Relationship Id="rId154" Type="http://schemas.openxmlformats.org/officeDocument/2006/relationships/slideLayout" Target="../slideLayouts/slideLayout6.xml"/><Relationship Id="rId153" Type="http://schemas.openxmlformats.org/officeDocument/2006/relationships/image" Target="../media/image785.png"/><Relationship Id="rId152" Type="http://schemas.openxmlformats.org/officeDocument/2006/relationships/customXml" Target="../ink/ink779.xml"/><Relationship Id="rId151" Type="http://schemas.openxmlformats.org/officeDocument/2006/relationships/image" Target="../media/image784.png"/><Relationship Id="rId150" Type="http://schemas.openxmlformats.org/officeDocument/2006/relationships/customXml" Target="../ink/ink778.xml"/><Relationship Id="rId15" Type="http://schemas.openxmlformats.org/officeDocument/2006/relationships/image" Target="../media/image720.png"/><Relationship Id="rId149" Type="http://schemas.openxmlformats.org/officeDocument/2006/relationships/image" Target="../media/image783.png"/><Relationship Id="rId148" Type="http://schemas.openxmlformats.org/officeDocument/2006/relationships/customXml" Target="../ink/ink777.xml"/><Relationship Id="rId147" Type="http://schemas.openxmlformats.org/officeDocument/2006/relationships/image" Target="../media/image782.png"/><Relationship Id="rId146" Type="http://schemas.openxmlformats.org/officeDocument/2006/relationships/customXml" Target="../ink/ink776.xml"/><Relationship Id="rId145" Type="http://schemas.openxmlformats.org/officeDocument/2006/relationships/image" Target="../media/image781.png"/><Relationship Id="rId144" Type="http://schemas.openxmlformats.org/officeDocument/2006/relationships/customXml" Target="../ink/ink775.xml"/><Relationship Id="rId143" Type="http://schemas.openxmlformats.org/officeDocument/2006/relationships/image" Target="../media/image780.png"/><Relationship Id="rId142" Type="http://schemas.openxmlformats.org/officeDocument/2006/relationships/customXml" Target="../ink/ink774.xml"/><Relationship Id="rId141" Type="http://schemas.openxmlformats.org/officeDocument/2006/relationships/image" Target="../media/image779.png"/><Relationship Id="rId140" Type="http://schemas.openxmlformats.org/officeDocument/2006/relationships/customXml" Target="../ink/ink773.xml"/><Relationship Id="rId14" Type="http://schemas.openxmlformats.org/officeDocument/2006/relationships/customXml" Target="../ink/ink710.xml"/><Relationship Id="rId139" Type="http://schemas.openxmlformats.org/officeDocument/2006/relationships/image" Target="../media/image778.png"/><Relationship Id="rId138" Type="http://schemas.openxmlformats.org/officeDocument/2006/relationships/customXml" Target="../ink/ink772.xml"/><Relationship Id="rId137" Type="http://schemas.openxmlformats.org/officeDocument/2006/relationships/image" Target="../media/image777.png"/><Relationship Id="rId136" Type="http://schemas.openxmlformats.org/officeDocument/2006/relationships/customXml" Target="../ink/ink771.xml"/><Relationship Id="rId135" Type="http://schemas.openxmlformats.org/officeDocument/2006/relationships/image" Target="../media/image776.png"/><Relationship Id="rId134" Type="http://schemas.openxmlformats.org/officeDocument/2006/relationships/customXml" Target="../ink/ink770.xml"/><Relationship Id="rId133" Type="http://schemas.openxmlformats.org/officeDocument/2006/relationships/image" Target="../media/image775.png"/><Relationship Id="rId132" Type="http://schemas.openxmlformats.org/officeDocument/2006/relationships/customXml" Target="../ink/ink769.xml"/><Relationship Id="rId131" Type="http://schemas.openxmlformats.org/officeDocument/2006/relationships/image" Target="../media/image774.png"/><Relationship Id="rId130" Type="http://schemas.openxmlformats.org/officeDocument/2006/relationships/customXml" Target="../ink/ink768.xml"/><Relationship Id="rId13" Type="http://schemas.openxmlformats.org/officeDocument/2006/relationships/image" Target="../media/image719.png"/><Relationship Id="rId129" Type="http://schemas.openxmlformats.org/officeDocument/2006/relationships/image" Target="../media/image773.png"/><Relationship Id="rId128" Type="http://schemas.openxmlformats.org/officeDocument/2006/relationships/customXml" Target="../ink/ink767.xml"/><Relationship Id="rId127" Type="http://schemas.openxmlformats.org/officeDocument/2006/relationships/image" Target="../media/image772.png"/><Relationship Id="rId126" Type="http://schemas.openxmlformats.org/officeDocument/2006/relationships/customXml" Target="../ink/ink766.xml"/><Relationship Id="rId125" Type="http://schemas.openxmlformats.org/officeDocument/2006/relationships/image" Target="../media/image771.png"/><Relationship Id="rId124" Type="http://schemas.openxmlformats.org/officeDocument/2006/relationships/customXml" Target="../ink/ink765.xml"/><Relationship Id="rId123" Type="http://schemas.openxmlformats.org/officeDocument/2006/relationships/image" Target="../media/image770.png"/><Relationship Id="rId122" Type="http://schemas.openxmlformats.org/officeDocument/2006/relationships/customXml" Target="../ink/ink764.xml"/><Relationship Id="rId121" Type="http://schemas.openxmlformats.org/officeDocument/2006/relationships/image" Target="../media/image769.png"/><Relationship Id="rId120" Type="http://schemas.openxmlformats.org/officeDocument/2006/relationships/customXml" Target="../ink/ink763.xml"/><Relationship Id="rId12" Type="http://schemas.openxmlformats.org/officeDocument/2006/relationships/customXml" Target="../ink/ink709.xml"/><Relationship Id="rId119" Type="http://schemas.openxmlformats.org/officeDocument/2006/relationships/image" Target="../media/image768.png"/><Relationship Id="rId118" Type="http://schemas.openxmlformats.org/officeDocument/2006/relationships/customXml" Target="../ink/ink762.xml"/><Relationship Id="rId117" Type="http://schemas.openxmlformats.org/officeDocument/2006/relationships/image" Target="../media/image767.png"/><Relationship Id="rId116" Type="http://schemas.openxmlformats.org/officeDocument/2006/relationships/customXml" Target="../ink/ink761.xml"/><Relationship Id="rId115" Type="http://schemas.openxmlformats.org/officeDocument/2006/relationships/image" Target="../media/image766.png"/><Relationship Id="rId114" Type="http://schemas.openxmlformats.org/officeDocument/2006/relationships/customXml" Target="../ink/ink760.xml"/><Relationship Id="rId113" Type="http://schemas.openxmlformats.org/officeDocument/2006/relationships/image" Target="../media/image765.png"/><Relationship Id="rId112" Type="http://schemas.openxmlformats.org/officeDocument/2006/relationships/customXml" Target="../ink/ink759.xml"/><Relationship Id="rId111" Type="http://schemas.openxmlformats.org/officeDocument/2006/relationships/image" Target="../media/image764.png"/><Relationship Id="rId110" Type="http://schemas.openxmlformats.org/officeDocument/2006/relationships/customXml" Target="../ink/ink758.xml"/><Relationship Id="rId11" Type="http://schemas.openxmlformats.org/officeDocument/2006/relationships/image" Target="../media/image718.png"/><Relationship Id="rId109" Type="http://schemas.openxmlformats.org/officeDocument/2006/relationships/image" Target="../media/image763.png"/><Relationship Id="rId108" Type="http://schemas.openxmlformats.org/officeDocument/2006/relationships/customXml" Target="../ink/ink757.xml"/><Relationship Id="rId107" Type="http://schemas.openxmlformats.org/officeDocument/2006/relationships/image" Target="../media/image762.png"/><Relationship Id="rId106" Type="http://schemas.openxmlformats.org/officeDocument/2006/relationships/customXml" Target="../ink/ink756.xml"/><Relationship Id="rId105" Type="http://schemas.openxmlformats.org/officeDocument/2006/relationships/image" Target="../media/image761.png"/><Relationship Id="rId104" Type="http://schemas.openxmlformats.org/officeDocument/2006/relationships/customXml" Target="../ink/ink755.xml"/><Relationship Id="rId103" Type="http://schemas.openxmlformats.org/officeDocument/2006/relationships/image" Target="../media/image760.png"/><Relationship Id="rId102" Type="http://schemas.openxmlformats.org/officeDocument/2006/relationships/customXml" Target="../ink/ink754.xml"/><Relationship Id="rId101" Type="http://schemas.openxmlformats.org/officeDocument/2006/relationships/image" Target="../media/image759.png"/><Relationship Id="rId100" Type="http://schemas.openxmlformats.org/officeDocument/2006/relationships/customXml" Target="../ink/ink753.xml"/><Relationship Id="rId10" Type="http://schemas.openxmlformats.org/officeDocument/2006/relationships/customXml" Target="../ink/ink708.xml"/><Relationship Id="rId1" Type="http://schemas.openxmlformats.org/officeDocument/2006/relationships/image" Target="../media/image545.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6.xml"/><Relationship Id="rId3" Type="http://schemas.openxmlformats.org/officeDocument/2006/relationships/image" Target="../media/image788.png"/><Relationship Id="rId2" Type="http://schemas.openxmlformats.org/officeDocument/2006/relationships/image" Target="../media/image787.jpeg"/><Relationship Id="rId1" Type="http://schemas.openxmlformats.org/officeDocument/2006/relationships/image" Target="../media/image786.png"/></Relationships>
</file>

<file path=ppt/slides/_rels/slide12.xml.rels><?xml version="1.0" encoding="UTF-8" standalone="yes"?>
<Relationships xmlns="http://schemas.openxmlformats.org/package/2006/relationships"><Relationship Id="rId99" Type="http://schemas.openxmlformats.org/officeDocument/2006/relationships/image" Target="../media/image836.png"/><Relationship Id="rId98" Type="http://schemas.openxmlformats.org/officeDocument/2006/relationships/customXml" Target="../ink/ink827.xml"/><Relationship Id="rId97" Type="http://schemas.openxmlformats.org/officeDocument/2006/relationships/image" Target="../media/image835.png"/><Relationship Id="rId96" Type="http://schemas.openxmlformats.org/officeDocument/2006/relationships/customXml" Target="../ink/ink826.xml"/><Relationship Id="rId95" Type="http://schemas.openxmlformats.org/officeDocument/2006/relationships/image" Target="../media/image834.png"/><Relationship Id="rId94" Type="http://schemas.openxmlformats.org/officeDocument/2006/relationships/customXml" Target="../ink/ink825.xml"/><Relationship Id="rId93" Type="http://schemas.openxmlformats.org/officeDocument/2006/relationships/image" Target="../media/image833.png"/><Relationship Id="rId92" Type="http://schemas.openxmlformats.org/officeDocument/2006/relationships/customXml" Target="../ink/ink824.xml"/><Relationship Id="rId91" Type="http://schemas.openxmlformats.org/officeDocument/2006/relationships/image" Target="../media/image832.png"/><Relationship Id="rId90" Type="http://schemas.openxmlformats.org/officeDocument/2006/relationships/customXml" Target="../ink/ink823.xml"/><Relationship Id="rId9" Type="http://schemas.openxmlformats.org/officeDocument/2006/relationships/image" Target="../media/image791.png"/><Relationship Id="rId89" Type="http://schemas.openxmlformats.org/officeDocument/2006/relationships/image" Target="../media/image831.png"/><Relationship Id="rId88" Type="http://schemas.openxmlformats.org/officeDocument/2006/relationships/customXml" Target="../ink/ink822.xml"/><Relationship Id="rId87" Type="http://schemas.openxmlformats.org/officeDocument/2006/relationships/image" Target="../media/image830.png"/><Relationship Id="rId86" Type="http://schemas.openxmlformats.org/officeDocument/2006/relationships/customXml" Target="../ink/ink821.xml"/><Relationship Id="rId85" Type="http://schemas.openxmlformats.org/officeDocument/2006/relationships/image" Target="../media/image829.png"/><Relationship Id="rId84" Type="http://schemas.openxmlformats.org/officeDocument/2006/relationships/customXml" Target="../ink/ink820.xml"/><Relationship Id="rId83" Type="http://schemas.openxmlformats.org/officeDocument/2006/relationships/image" Target="../media/image828.png"/><Relationship Id="rId82" Type="http://schemas.openxmlformats.org/officeDocument/2006/relationships/customXml" Target="../ink/ink819.xml"/><Relationship Id="rId81" Type="http://schemas.openxmlformats.org/officeDocument/2006/relationships/image" Target="../media/image827.png"/><Relationship Id="rId80" Type="http://schemas.openxmlformats.org/officeDocument/2006/relationships/customXml" Target="../ink/ink818.xml"/><Relationship Id="rId8" Type="http://schemas.openxmlformats.org/officeDocument/2006/relationships/customXml" Target="../ink/ink782.xml"/><Relationship Id="rId79" Type="http://schemas.openxmlformats.org/officeDocument/2006/relationships/image" Target="../media/image826.png"/><Relationship Id="rId78" Type="http://schemas.openxmlformats.org/officeDocument/2006/relationships/customXml" Target="../ink/ink817.xml"/><Relationship Id="rId77" Type="http://schemas.openxmlformats.org/officeDocument/2006/relationships/image" Target="../media/image825.png"/><Relationship Id="rId76" Type="http://schemas.openxmlformats.org/officeDocument/2006/relationships/customXml" Target="../ink/ink816.xml"/><Relationship Id="rId75" Type="http://schemas.openxmlformats.org/officeDocument/2006/relationships/image" Target="../media/image824.png"/><Relationship Id="rId74" Type="http://schemas.openxmlformats.org/officeDocument/2006/relationships/customXml" Target="../ink/ink815.xml"/><Relationship Id="rId73" Type="http://schemas.openxmlformats.org/officeDocument/2006/relationships/image" Target="../media/image823.png"/><Relationship Id="rId72" Type="http://schemas.openxmlformats.org/officeDocument/2006/relationships/customXml" Target="../ink/ink814.xml"/><Relationship Id="rId71" Type="http://schemas.openxmlformats.org/officeDocument/2006/relationships/image" Target="../media/image822.png"/><Relationship Id="rId70" Type="http://schemas.openxmlformats.org/officeDocument/2006/relationships/customXml" Target="../ink/ink813.xml"/><Relationship Id="rId7" Type="http://schemas.openxmlformats.org/officeDocument/2006/relationships/image" Target="../media/image790.png"/><Relationship Id="rId69" Type="http://schemas.openxmlformats.org/officeDocument/2006/relationships/image" Target="../media/image821.png"/><Relationship Id="rId68" Type="http://schemas.openxmlformats.org/officeDocument/2006/relationships/customXml" Target="../ink/ink812.xml"/><Relationship Id="rId67" Type="http://schemas.openxmlformats.org/officeDocument/2006/relationships/image" Target="../media/image820.png"/><Relationship Id="rId66" Type="http://schemas.openxmlformats.org/officeDocument/2006/relationships/customXml" Target="../ink/ink811.xml"/><Relationship Id="rId65" Type="http://schemas.openxmlformats.org/officeDocument/2006/relationships/image" Target="../media/image819.png"/><Relationship Id="rId64" Type="http://schemas.openxmlformats.org/officeDocument/2006/relationships/customXml" Target="../ink/ink810.xml"/><Relationship Id="rId63" Type="http://schemas.openxmlformats.org/officeDocument/2006/relationships/image" Target="../media/image818.png"/><Relationship Id="rId62" Type="http://schemas.openxmlformats.org/officeDocument/2006/relationships/customXml" Target="../ink/ink809.xml"/><Relationship Id="rId61" Type="http://schemas.openxmlformats.org/officeDocument/2006/relationships/image" Target="../media/image817.png"/><Relationship Id="rId60" Type="http://schemas.openxmlformats.org/officeDocument/2006/relationships/customXml" Target="../ink/ink808.xml"/><Relationship Id="rId6" Type="http://schemas.openxmlformats.org/officeDocument/2006/relationships/customXml" Target="../ink/ink781.xml"/><Relationship Id="rId59" Type="http://schemas.openxmlformats.org/officeDocument/2006/relationships/image" Target="../media/image816.png"/><Relationship Id="rId58" Type="http://schemas.openxmlformats.org/officeDocument/2006/relationships/customXml" Target="../ink/ink807.xml"/><Relationship Id="rId57" Type="http://schemas.openxmlformats.org/officeDocument/2006/relationships/image" Target="../media/image815.png"/><Relationship Id="rId56" Type="http://schemas.openxmlformats.org/officeDocument/2006/relationships/customXml" Target="../ink/ink806.xml"/><Relationship Id="rId55" Type="http://schemas.openxmlformats.org/officeDocument/2006/relationships/image" Target="../media/image814.png"/><Relationship Id="rId54" Type="http://schemas.openxmlformats.org/officeDocument/2006/relationships/customXml" Target="../ink/ink805.xml"/><Relationship Id="rId53" Type="http://schemas.openxmlformats.org/officeDocument/2006/relationships/image" Target="../media/image813.png"/><Relationship Id="rId52" Type="http://schemas.openxmlformats.org/officeDocument/2006/relationships/customXml" Target="../ink/ink804.xml"/><Relationship Id="rId51" Type="http://schemas.openxmlformats.org/officeDocument/2006/relationships/image" Target="../media/image812.png"/><Relationship Id="rId50" Type="http://schemas.openxmlformats.org/officeDocument/2006/relationships/customXml" Target="../ink/ink803.xml"/><Relationship Id="rId5" Type="http://schemas.openxmlformats.org/officeDocument/2006/relationships/image" Target="../media/image789.png"/><Relationship Id="rId49" Type="http://schemas.openxmlformats.org/officeDocument/2006/relationships/image" Target="../media/image811.png"/><Relationship Id="rId48" Type="http://schemas.openxmlformats.org/officeDocument/2006/relationships/customXml" Target="../ink/ink802.xml"/><Relationship Id="rId47" Type="http://schemas.openxmlformats.org/officeDocument/2006/relationships/image" Target="../media/image810.png"/><Relationship Id="rId46" Type="http://schemas.openxmlformats.org/officeDocument/2006/relationships/customXml" Target="../ink/ink801.xml"/><Relationship Id="rId45" Type="http://schemas.openxmlformats.org/officeDocument/2006/relationships/image" Target="../media/image809.png"/><Relationship Id="rId44" Type="http://schemas.openxmlformats.org/officeDocument/2006/relationships/customXml" Target="../ink/ink800.xml"/><Relationship Id="rId43" Type="http://schemas.openxmlformats.org/officeDocument/2006/relationships/image" Target="../media/image808.png"/><Relationship Id="rId42" Type="http://schemas.openxmlformats.org/officeDocument/2006/relationships/customXml" Target="../ink/ink799.xml"/><Relationship Id="rId41" Type="http://schemas.openxmlformats.org/officeDocument/2006/relationships/image" Target="../media/image807.png"/><Relationship Id="rId40" Type="http://schemas.openxmlformats.org/officeDocument/2006/relationships/customXml" Target="../ink/ink798.xml"/><Relationship Id="rId4" Type="http://schemas.openxmlformats.org/officeDocument/2006/relationships/customXml" Target="../ink/ink780.xml"/><Relationship Id="rId39" Type="http://schemas.openxmlformats.org/officeDocument/2006/relationships/image" Target="../media/image806.png"/><Relationship Id="rId38" Type="http://schemas.openxmlformats.org/officeDocument/2006/relationships/customXml" Target="../ink/ink797.xml"/><Relationship Id="rId37" Type="http://schemas.openxmlformats.org/officeDocument/2006/relationships/image" Target="../media/image805.png"/><Relationship Id="rId36" Type="http://schemas.openxmlformats.org/officeDocument/2006/relationships/customXml" Target="../ink/ink796.xml"/><Relationship Id="rId35" Type="http://schemas.openxmlformats.org/officeDocument/2006/relationships/image" Target="../media/image804.png"/><Relationship Id="rId34" Type="http://schemas.openxmlformats.org/officeDocument/2006/relationships/customXml" Target="../ink/ink795.xml"/><Relationship Id="rId33" Type="http://schemas.openxmlformats.org/officeDocument/2006/relationships/image" Target="../media/image803.png"/><Relationship Id="rId32" Type="http://schemas.openxmlformats.org/officeDocument/2006/relationships/customXml" Target="../ink/ink794.xml"/><Relationship Id="rId31" Type="http://schemas.openxmlformats.org/officeDocument/2006/relationships/image" Target="../media/image802.png"/><Relationship Id="rId30" Type="http://schemas.openxmlformats.org/officeDocument/2006/relationships/customXml" Target="../ink/ink793.xml"/><Relationship Id="rId3" Type="http://schemas.openxmlformats.org/officeDocument/2006/relationships/image" Target="../media/image788.png"/><Relationship Id="rId29" Type="http://schemas.openxmlformats.org/officeDocument/2006/relationships/image" Target="../media/image801.png"/><Relationship Id="rId28" Type="http://schemas.openxmlformats.org/officeDocument/2006/relationships/customXml" Target="../ink/ink792.xml"/><Relationship Id="rId27" Type="http://schemas.openxmlformats.org/officeDocument/2006/relationships/image" Target="../media/image800.png"/><Relationship Id="rId26" Type="http://schemas.openxmlformats.org/officeDocument/2006/relationships/customXml" Target="../ink/ink791.xml"/><Relationship Id="rId25" Type="http://schemas.openxmlformats.org/officeDocument/2006/relationships/image" Target="../media/image799.png"/><Relationship Id="rId24" Type="http://schemas.openxmlformats.org/officeDocument/2006/relationships/customXml" Target="../ink/ink790.xml"/><Relationship Id="rId23" Type="http://schemas.openxmlformats.org/officeDocument/2006/relationships/image" Target="../media/image798.png"/><Relationship Id="rId22" Type="http://schemas.openxmlformats.org/officeDocument/2006/relationships/customXml" Target="../ink/ink789.xml"/><Relationship Id="rId21" Type="http://schemas.openxmlformats.org/officeDocument/2006/relationships/image" Target="../media/image797.png"/><Relationship Id="rId20" Type="http://schemas.openxmlformats.org/officeDocument/2006/relationships/customXml" Target="../ink/ink788.xml"/><Relationship Id="rId2" Type="http://schemas.openxmlformats.org/officeDocument/2006/relationships/image" Target="../media/image787.jpeg"/><Relationship Id="rId19" Type="http://schemas.openxmlformats.org/officeDocument/2006/relationships/image" Target="../media/image796.png"/><Relationship Id="rId181" Type="http://schemas.openxmlformats.org/officeDocument/2006/relationships/notesSlide" Target="../notesSlides/notesSlide11.xml"/><Relationship Id="rId180" Type="http://schemas.openxmlformats.org/officeDocument/2006/relationships/slideLayout" Target="../slideLayouts/slideLayout6.xml"/><Relationship Id="rId18" Type="http://schemas.openxmlformats.org/officeDocument/2006/relationships/customXml" Target="../ink/ink787.xml"/><Relationship Id="rId179" Type="http://schemas.openxmlformats.org/officeDocument/2006/relationships/image" Target="../media/image876.png"/><Relationship Id="rId178" Type="http://schemas.openxmlformats.org/officeDocument/2006/relationships/customXml" Target="../ink/ink867.xml"/><Relationship Id="rId177" Type="http://schemas.openxmlformats.org/officeDocument/2006/relationships/image" Target="../media/image875.png"/><Relationship Id="rId176" Type="http://schemas.openxmlformats.org/officeDocument/2006/relationships/customXml" Target="../ink/ink866.xml"/><Relationship Id="rId175" Type="http://schemas.openxmlformats.org/officeDocument/2006/relationships/image" Target="../media/image874.png"/><Relationship Id="rId174" Type="http://schemas.openxmlformats.org/officeDocument/2006/relationships/customXml" Target="../ink/ink865.xml"/><Relationship Id="rId173" Type="http://schemas.openxmlformats.org/officeDocument/2006/relationships/image" Target="../media/image873.png"/><Relationship Id="rId172" Type="http://schemas.openxmlformats.org/officeDocument/2006/relationships/customXml" Target="../ink/ink864.xml"/><Relationship Id="rId171" Type="http://schemas.openxmlformats.org/officeDocument/2006/relationships/image" Target="../media/image872.png"/><Relationship Id="rId170" Type="http://schemas.openxmlformats.org/officeDocument/2006/relationships/customXml" Target="../ink/ink863.xml"/><Relationship Id="rId17" Type="http://schemas.openxmlformats.org/officeDocument/2006/relationships/image" Target="../media/image795.png"/><Relationship Id="rId169" Type="http://schemas.openxmlformats.org/officeDocument/2006/relationships/image" Target="../media/image871.png"/><Relationship Id="rId168" Type="http://schemas.openxmlformats.org/officeDocument/2006/relationships/customXml" Target="../ink/ink862.xml"/><Relationship Id="rId167" Type="http://schemas.openxmlformats.org/officeDocument/2006/relationships/image" Target="../media/image870.png"/><Relationship Id="rId166" Type="http://schemas.openxmlformats.org/officeDocument/2006/relationships/customXml" Target="../ink/ink861.xml"/><Relationship Id="rId165" Type="http://schemas.openxmlformats.org/officeDocument/2006/relationships/image" Target="../media/image869.png"/><Relationship Id="rId164" Type="http://schemas.openxmlformats.org/officeDocument/2006/relationships/customXml" Target="../ink/ink860.xml"/><Relationship Id="rId163" Type="http://schemas.openxmlformats.org/officeDocument/2006/relationships/image" Target="../media/image868.png"/><Relationship Id="rId162" Type="http://schemas.openxmlformats.org/officeDocument/2006/relationships/customXml" Target="../ink/ink859.xml"/><Relationship Id="rId161" Type="http://schemas.openxmlformats.org/officeDocument/2006/relationships/image" Target="../media/image867.png"/><Relationship Id="rId160" Type="http://schemas.openxmlformats.org/officeDocument/2006/relationships/customXml" Target="../ink/ink858.xml"/><Relationship Id="rId16" Type="http://schemas.openxmlformats.org/officeDocument/2006/relationships/customXml" Target="../ink/ink786.xml"/><Relationship Id="rId159" Type="http://schemas.openxmlformats.org/officeDocument/2006/relationships/image" Target="../media/image866.png"/><Relationship Id="rId158" Type="http://schemas.openxmlformats.org/officeDocument/2006/relationships/customXml" Target="../ink/ink857.xml"/><Relationship Id="rId157" Type="http://schemas.openxmlformats.org/officeDocument/2006/relationships/image" Target="../media/image865.png"/><Relationship Id="rId156" Type="http://schemas.openxmlformats.org/officeDocument/2006/relationships/customXml" Target="../ink/ink856.xml"/><Relationship Id="rId155" Type="http://schemas.openxmlformats.org/officeDocument/2006/relationships/image" Target="../media/image864.png"/><Relationship Id="rId154" Type="http://schemas.openxmlformats.org/officeDocument/2006/relationships/customXml" Target="../ink/ink855.xml"/><Relationship Id="rId153" Type="http://schemas.openxmlformats.org/officeDocument/2006/relationships/image" Target="../media/image863.png"/><Relationship Id="rId152" Type="http://schemas.openxmlformats.org/officeDocument/2006/relationships/customXml" Target="../ink/ink854.xml"/><Relationship Id="rId151" Type="http://schemas.openxmlformats.org/officeDocument/2006/relationships/image" Target="../media/image862.png"/><Relationship Id="rId150" Type="http://schemas.openxmlformats.org/officeDocument/2006/relationships/customXml" Target="../ink/ink853.xml"/><Relationship Id="rId15" Type="http://schemas.openxmlformats.org/officeDocument/2006/relationships/image" Target="../media/image794.png"/><Relationship Id="rId149" Type="http://schemas.openxmlformats.org/officeDocument/2006/relationships/image" Target="../media/image861.png"/><Relationship Id="rId148" Type="http://schemas.openxmlformats.org/officeDocument/2006/relationships/customXml" Target="../ink/ink852.xml"/><Relationship Id="rId147" Type="http://schemas.openxmlformats.org/officeDocument/2006/relationships/image" Target="../media/image860.png"/><Relationship Id="rId146" Type="http://schemas.openxmlformats.org/officeDocument/2006/relationships/customXml" Target="../ink/ink851.xml"/><Relationship Id="rId145" Type="http://schemas.openxmlformats.org/officeDocument/2006/relationships/image" Target="../media/image859.png"/><Relationship Id="rId144" Type="http://schemas.openxmlformats.org/officeDocument/2006/relationships/customXml" Target="../ink/ink850.xml"/><Relationship Id="rId143" Type="http://schemas.openxmlformats.org/officeDocument/2006/relationships/image" Target="../media/image858.png"/><Relationship Id="rId142" Type="http://schemas.openxmlformats.org/officeDocument/2006/relationships/customXml" Target="../ink/ink849.xml"/><Relationship Id="rId141" Type="http://schemas.openxmlformats.org/officeDocument/2006/relationships/image" Target="../media/image857.png"/><Relationship Id="rId140" Type="http://schemas.openxmlformats.org/officeDocument/2006/relationships/customXml" Target="../ink/ink848.xml"/><Relationship Id="rId14" Type="http://schemas.openxmlformats.org/officeDocument/2006/relationships/customXml" Target="../ink/ink785.xml"/><Relationship Id="rId139" Type="http://schemas.openxmlformats.org/officeDocument/2006/relationships/image" Target="../media/image856.png"/><Relationship Id="rId138" Type="http://schemas.openxmlformats.org/officeDocument/2006/relationships/customXml" Target="../ink/ink847.xml"/><Relationship Id="rId137" Type="http://schemas.openxmlformats.org/officeDocument/2006/relationships/image" Target="../media/image855.png"/><Relationship Id="rId136" Type="http://schemas.openxmlformats.org/officeDocument/2006/relationships/customXml" Target="../ink/ink846.xml"/><Relationship Id="rId135" Type="http://schemas.openxmlformats.org/officeDocument/2006/relationships/image" Target="../media/image854.png"/><Relationship Id="rId134" Type="http://schemas.openxmlformats.org/officeDocument/2006/relationships/customXml" Target="../ink/ink845.xml"/><Relationship Id="rId133" Type="http://schemas.openxmlformats.org/officeDocument/2006/relationships/image" Target="../media/image853.png"/><Relationship Id="rId132" Type="http://schemas.openxmlformats.org/officeDocument/2006/relationships/customXml" Target="../ink/ink844.xml"/><Relationship Id="rId131" Type="http://schemas.openxmlformats.org/officeDocument/2006/relationships/image" Target="../media/image852.png"/><Relationship Id="rId130" Type="http://schemas.openxmlformats.org/officeDocument/2006/relationships/customXml" Target="../ink/ink843.xml"/><Relationship Id="rId13" Type="http://schemas.openxmlformats.org/officeDocument/2006/relationships/image" Target="../media/image793.png"/><Relationship Id="rId129" Type="http://schemas.openxmlformats.org/officeDocument/2006/relationships/image" Target="../media/image851.png"/><Relationship Id="rId128" Type="http://schemas.openxmlformats.org/officeDocument/2006/relationships/customXml" Target="../ink/ink842.xml"/><Relationship Id="rId127" Type="http://schemas.openxmlformats.org/officeDocument/2006/relationships/image" Target="../media/image850.png"/><Relationship Id="rId126" Type="http://schemas.openxmlformats.org/officeDocument/2006/relationships/customXml" Target="../ink/ink841.xml"/><Relationship Id="rId125" Type="http://schemas.openxmlformats.org/officeDocument/2006/relationships/image" Target="../media/image849.png"/><Relationship Id="rId124" Type="http://schemas.openxmlformats.org/officeDocument/2006/relationships/customXml" Target="../ink/ink840.xml"/><Relationship Id="rId123" Type="http://schemas.openxmlformats.org/officeDocument/2006/relationships/image" Target="../media/image848.png"/><Relationship Id="rId122" Type="http://schemas.openxmlformats.org/officeDocument/2006/relationships/customXml" Target="../ink/ink839.xml"/><Relationship Id="rId121" Type="http://schemas.openxmlformats.org/officeDocument/2006/relationships/image" Target="../media/image847.png"/><Relationship Id="rId120" Type="http://schemas.openxmlformats.org/officeDocument/2006/relationships/customXml" Target="../ink/ink838.xml"/><Relationship Id="rId12" Type="http://schemas.openxmlformats.org/officeDocument/2006/relationships/customXml" Target="../ink/ink784.xml"/><Relationship Id="rId119" Type="http://schemas.openxmlformats.org/officeDocument/2006/relationships/image" Target="../media/image846.png"/><Relationship Id="rId118" Type="http://schemas.openxmlformats.org/officeDocument/2006/relationships/customXml" Target="../ink/ink837.xml"/><Relationship Id="rId117" Type="http://schemas.openxmlformats.org/officeDocument/2006/relationships/image" Target="../media/image845.png"/><Relationship Id="rId116" Type="http://schemas.openxmlformats.org/officeDocument/2006/relationships/customXml" Target="../ink/ink836.xml"/><Relationship Id="rId115" Type="http://schemas.openxmlformats.org/officeDocument/2006/relationships/image" Target="../media/image844.png"/><Relationship Id="rId114" Type="http://schemas.openxmlformats.org/officeDocument/2006/relationships/customXml" Target="../ink/ink835.xml"/><Relationship Id="rId113" Type="http://schemas.openxmlformats.org/officeDocument/2006/relationships/image" Target="../media/image843.png"/><Relationship Id="rId112" Type="http://schemas.openxmlformats.org/officeDocument/2006/relationships/customXml" Target="../ink/ink834.xml"/><Relationship Id="rId111" Type="http://schemas.openxmlformats.org/officeDocument/2006/relationships/image" Target="../media/image842.png"/><Relationship Id="rId110" Type="http://schemas.openxmlformats.org/officeDocument/2006/relationships/customXml" Target="../ink/ink833.xml"/><Relationship Id="rId11" Type="http://schemas.openxmlformats.org/officeDocument/2006/relationships/image" Target="../media/image792.png"/><Relationship Id="rId109" Type="http://schemas.openxmlformats.org/officeDocument/2006/relationships/image" Target="../media/image841.png"/><Relationship Id="rId108" Type="http://schemas.openxmlformats.org/officeDocument/2006/relationships/customXml" Target="../ink/ink832.xml"/><Relationship Id="rId107" Type="http://schemas.openxmlformats.org/officeDocument/2006/relationships/image" Target="../media/image840.png"/><Relationship Id="rId106" Type="http://schemas.openxmlformats.org/officeDocument/2006/relationships/customXml" Target="../ink/ink831.xml"/><Relationship Id="rId105" Type="http://schemas.openxmlformats.org/officeDocument/2006/relationships/image" Target="../media/image839.png"/><Relationship Id="rId104" Type="http://schemas.openxmlformats.org/officeDocument/2006/relationships/customXml" Target="../ink/ink830.xml"/><Relationship Id="rId103" Type="http://schemas.openxmlformats.org/officeDocument/2006/relationships/image" Target="../media/image838.png"/><Relationship Id="rId102" Type="http://schemas.openxmlformats.org/officeDocument/2006/relationships/customXml" Target="../ink/ink829.xml"/><Relationship Id="rId101" Type="http://schemas.openxmlformats.org/officeDocument/2006/relationships/image" Target="../media/image837.png"/><Relationship Id="rId100" Type="http://schemas.openxmlformats.org/officeDocument/2006/relationships/customXml" Target="../ink/ink828.xml"/><Relationship Id="rId10" Type="http://schemas.openxmlformats.org/officeDocument/2006/relationships/customXml" Target="../ink/ink783.xml"/><Relationship Id="rId1" Type="http://schemas.openxmlformats.org/officeDocument/2006/relationships/image" Target="../media/image786.png"/></Relationships>
</file>

<file path=ppt/slides/_rels/slide13.xml.rels><?xml version="1.0" encoding="UTF-8" standalone="yes"?>
<Relationships xmlns="http://schemas.openxmlformats.org/package/2006/relationships"><Relationship Id="rId9" Type="http://schemas.openxmlformats.org/officeDocument/2006/relationships/image" Target="../media/image882.png"/><Relationship Id="rId8" Type="http://schemas.openxmlformats.org/officeDocument/2006/relationships/customXml" Target="../ink/ink870.xml"/><Relationship Id="rId7" Type="http://schemas.openxmlformats.org/officeDocument/2006/relationships/image" Target="../media/image881.png"/><Relationship Id="rId6" Type="http://schemas.openxmlformats.org/officeDocument/2006/relationships/customXml" Target="../ink/ink869.xml"/><Relationship Id="rId5" Type="http://schemas.openxmlformats.org/officeDocument/2006/relationships/image" Target="../media/image880.png"/><Relationship Id="rId4" Type="http://schemas.openxmlformats.org/officeDocument/2006/relationships/customXml" Target="../ink/ink868.xml"/><Relationship Id="rId3" Type="http://schemas.openxmlformats.org/officeDocument/2006/relationships/image" Target="../media/image879.png"/><Relationship Id="rId23" Type="http://schemas.openxmlformats.org/officeDocument/2006/relationships/notesSlide" Target="../notesSlides/notesSlide12.xml"/><Relationship Id="rId22" Type="http://schemas.openxmlformats.org/officeDocument/2006/relationships/slideLayout" Target="../slideLayouts/slideLayout6.xml"/><Relationship Id="rId21" Type="http://schemas.openxmlformats.org/officeDocument/2006/relationships/image" Target="../media/image888.png"/><Relationship Id="rId20" Type="http://schemas.openxmlformats.org/officeDocument/2006/relationships/customXml" Target="../ink/ink876.xml"/><Relationship Id="rId2" Type="http://schemas.openxmlformats.org/officeDocument/2006/relationships/image" Target="../media/image878.png"/><Relationship Id="rId19" Type="http://schemas.openxmlformats.org/officeDocument/2006/relationships/image" Target="../media/image887.png"/><Relationship Id="rId18" Type="http://schemas.openxmlformats.org/officeDocument/2006/relationships/customXml" Target="../ink/ink875.xml"/><Relationship Id="rId17" Type="http://schemas.openxmlformats.org/officeDocument/2006/relationships/image" Target="../media/image886.png"/><Relationship Id="rId16" Type="http://schemas.openxmlformats.org/officeDocument/2006/relationships/customXml" Target="../ink/ink874.xml"/><Relationship Id="rId15" Type="http://schemas.openxmlformats.org/officeDocument/2006/relationships/image" Target="../media/image885.png"/><Relationship Id="rId14" Type="http://schemas.openxmlformats.org/officeDocument/2006/relationships/customXml" Target="../ink/ink873.xml"/><Relationship Id="rId13" Type="http://schemas.openxmlformats.org/officeDocument/2006/relationships/image" Target="../media/image884.png"/><Relationship Id="rId12" Type="http://schemas.openxmlformats.org/officeDocument/2006/relationships/customXml" Target="../ink/ink872.xml"/><Relationship Id="rId11" Type="http://schemas.openxmlformats.org/officeDocument/2006/relationships/image" Target="../media/image883.png"/><Relationship Id="rId10" Type="http://schemas.openxmlformats.org/officeDocument/2006/relationships/customXml" Target="../ink/ink871.xml"/><Relationship Id="rId1" Type="http://schemas.openxmlformats.org/officeDocument/2006/relationships/image" Target="../media/image877.png"/></Relationships>
</file>

<file path=ppt/slides/_rels/slide14.xml.rels><?xml version="1.0" encoding="UTF-8" standalone="yes"?>
<Relationships xmlns="http://schemas.openxmlformats.org/package/2006/relationships"><Relationship Id="rId9" Type="http://schemas.openxmlformats.org/officeDocument/2006/relationships/image" Target="../media/image893.png"/><Relationship Id="rId8" Type="http://schemas.openxmlformats.org/officeDocument/2006/relationships/customXml" Target="../ink/ink880.xml"/><Relationship Id="rId7" Type="http://schemas.openxmlformats.org/officeDocument/2006/relationships/image" Target="../media/image892.png"/><Relationship Id="rId6" Type="http://schemas.openxmlformats.org/officeDocument/2006/relationships/customXml" Target="../ink/ink879.xml"/><Relationship Id="rId5" Type="http://schemas.openxmlformats.org/officeDocument/2006/relationships/image" Target="../media/image891.png"/><Relationship Id="rId4" Type="http://schemas.openxmlformats.org/officeDocument/2006/relationships/customXml" Target="../ink/ink878.xml"/><Relationship Id="rId3" Type="http://schemas.openxmlformats.org/officeDocument/2006/relationships/image" Target="../media/image890.png"/><Relationship Id="rId2" Type="http://schemas.openxmlformats.org/officeDocument/2006/relationships/customXml" Target="../ink/ink877.xml"/><Relationship Id="rId15" Type="http://schemas.openxmlformats.org/officeDocument/2006/relationships/notesSlide" Target="../notesSlides/notesSlide13.xml"/><Relationship Id="rId14" Type="http://schemas.openxmlformats.org/officeDocument/2006/relationships/slideLayout" Target="../slideLayouts/slideLayout6.xml"/><Relationship Id="rId13" Type="http://schemas.openxmlformats.org/officeDocument/2006/relationships/image" Target="../media/image895.png"/><Relationship Id="rId12" Type="http://schemas.openxmlformats.org/officeDocument/2006/relationships/customXml" Target="../ink/ink882.xml"/><Relationship Id="rId11" Type="http://schemas.openxmlformats.org/officeDocument/2006/relationships/image" Target="../media/image894.png"/><Relationship Id="rId10" Type="http://schemas.openxmlformats.org/officeDocument/2006/relationships/customXml" Target="../ink/ink881.xml"/><Relationship Id="rId1" Type="http://schemas.openxmlformats.org/officeDocument/2006/relationships/image" Target="../media/image889.png"/></Relationships>
</file>

<file path=ppt/slides/_rels/slide15.xml.rels><?xml version="1.0" encoding="UTF-8" standalone="yes"?>
<Relationships xmlns="http://schemas.openxmlformats.org/package/2006/relationships"><Relationship Id="rId9" Type="http://schemas.openxmlformats.org/officeDocument/2006/relationships/customXml" Target="../ink/ink883.xml"/><Relationship Id="rId86" Type="http://schemas.openxmlformats.org/officeDocument/2006/relationships/notesSlide" Target="../notesSlides/notesSlide14.xml"/><Relationship Id="rId85" Type="http://schemas.openxmlformats.org/officeDocument/2006/relationships/slideLayout" Target="../slideLayouts/slideLayout6.xml"/><Relationship Id="rId84" Type="http://schemas.openxmlformats.org/officeDocument/2006/relationships/image" Target="../media/image941.png"/><Relationship Id="rId83" Type="http://schemas.openxmlformats.org/officeDocument/2006/relationships/customXml" Target="../ink/ink920.xml"/><Relationship Id="rId82" Type="http://schemas.openxmlformats.org/officeDocument/2006/relationships/image" Target="../media/image940.png"/><Relationship Id="rId81" Type="http://schemas.openxmlformats.org/officeDocument/2006/relationships/customXml" Target="../ink/ink919.xml"/><Relationship Id="rId80" Type="http://schemas.openxmlformats.org/officeDocument/2006/relationships/image" Target="../media/image939.png"/><Relationship Id="rId8" Type="http://schemas.openxmlformats.org/officeDocument/2006/relationships/image" Target="../media/image903.png"/><Relationship Id="rId79" Type="http://schemas.openxmlformats.org/officeDocument/2006/relationships/customXml" Target="../ink/ink918.xml"/><Relationship Id="rId78" Type="http://schemas.openxmlformats.org/officeDocument/2006/relationships/image" Target="../media/image938.png"/><Relationship Id="rId77" Type="http://schemas.openxmlformats.org/officeDocument/2006/relationships/customXml" Target="../ink/ink917.xml"/><Relationship Id="rId76" Type="http://schemas.openxmlformats.org/officeDocument/2006/relationships/image" Target="../media/image937.png"/><Relationship Id="rId75" Type="http://schemas.openxmlformats.org/officeDocument/2006/relationships/customXml" Target="../ink/ink916.xml"/><Relationship Id="rId74" Type="http://schemas.openxmlformats.org/officeDocument/2006/relationships/image" Target="../media/image936.png"/><Relationship Id="rId73" Type="http://schemas.openxmlformats.org/officeDocument/2006/relationships/customXml" Target="../ink/ink915.xml"/><Relationship Id="rId72" Type="http://schemas.openxmlformats.org/officeDocument/2006/relationships/image" Target="../media/image935.png"/><Relationship Id="rId71" Type="http://schemas.openxmlformats.org/officeDocument/2006/relationships/customXml" Target="../ink/ink914.xml"/><Relationship Id="rId70" Type="http://schemas.openxmlformats.org/officeDocument/2006/relationships/image" Target="../media/image934.png"/><Relationship Id="rId7" Type="http://schemas.openxmlformats.org/officeDocument/2006/relationships/image" Target="../media/image902.png"/><Relationship Id="rId69" Type="http://schemas.openxmlformats.org/officeDocument/2006/relationships/customXml" Target="../ink/ink913.xml"/><Relationship Id="rId68" Type="http://schemas.openxmlformats.org/officeDocument/2006/relationships/image" Target="../media/image933.png"/><Relationship Id="rId67" Type="http://schemas.openxmlformats.org/officeDocument/2006/relationships/customXml" Target="../ink/ink912.xml"/><Relationship Id="rId66" Type="http://schemas.openxmlformats.org/officeDocument/2006/relationships/image" Target="../media/image932.png"/><Relationship Id="rId65" Type="http://schemas.openxmlformats.org/officeDocument/2006/relationships/customXml" Target="../ink/ink911.xml"/><Relationship Id="rId64" Type="http://schemas.openxmlformats.org/officeDocument/2006/relationships/image" Target="../media/image931.png"/><Relationship Id="rId63" Type="http://schemas.openxmlformats.org/officeDocument/2006/relationships/customXml" Target="../ink/ink910.xml"/><Relationship Id="rId62" Type="http://schemas.openxmlformats.org/officeDocument/2006/relationships/image" Target="../media/image930.png"/><Relationship Id="rId61" Type="http://schemas.openxmlformats.org/officeDocument/2006/relationships/customXml" Target="../ink/ink909.xml"/><Relationship Id="rId60" Type="http://schemas.openxmlformats.org/officeDocument/2006/relationships/image" Target="../media/image929.png"/><Relationship Id="rId6" Type="http://schemas.openxmlformats.org/officeDocument/2006/relationships/image" Target="../media/image901.png"/><Relationship Id="rId59" Type="http://schemas.openxmlformats.org/officeDocument/2006/relationships/customXml" Target="../ink/ink908.xml"/><Relationship Id="rId58" Type="http://schemas.openxmlformats.org/officeDocument/2006/relationships/image" Target="../media/image928.png"/><Relationship Id="rId57" Type="http://schemas.openxmlformats.org/officeDocument/2006/relationships/customXml" Target="../ink/ink907.xml"/><Relationship Id="rId56" Type="http://schemas.openxmlformats.org/officeDocument/2006/relationships/image" Target="../media/image927.png"/><Relationship Id="rId55" Type="http://schemas.openxmlformats.org/officeDocument/2006/relationships/customXml" Target="../ink/ink906.xml"/><Relationship Id="rId54" Type="http://schemas.openxmlformats.org/officeDocument/2006/relationships/image" Target="../media/image926.png"/><Relationship Id="rId53" Type="http://schemas.openxmlformats.org/officeDocument/2006/relationships/customXml" Target="../ink/ink905.xml"/><Relationship Id="rId52" Type="http://schemas.openxmlformats.org/officeDocument/2006/relationships/image" Target="../media/image925.png"/><Relationship Id="rId51" Type="http://schemas.openxmlformats.org/officeDocument/2006/relationships/customXml" Target="../ink/ink904.xml"/><Relationship Id="rId50" Type="http://schemas.openxmlformats.org/officeDocument/2006/relationships/image" Target="../media/image924.png"/><Relationship Id="rId5" Type="http://schemas.openxmlformats.org/officeDocument/2006/relationships/image" Target="../media/image900.png"/><Relationship Id="rId49" Type="http://schemas.openxmlformats.org/officeDocument/2006/relationships/customXml" Target="../ink/ink903.xml"/><Relationship Id="rId48" Type="http://schemas.openxmlformats.org/officeDocument/2006/relationships/image" Target="../media/image923.png"/><Relationship Id="rId47" Type="http://schemas.openxmlformats.org/officeDocument/2006/relationships/customXml" Target="../ink/ink902.xml"/><Relationship Id="rId46" Type="http://schemas.openxmlformats.org/officeDocument/2006/relationships/image" Target="../media/image922.png"/><Relationship Id="rId45" Type="http://schemas.openxmlformats.org/officeDocument/2006/relationships/customXml" Target="../ink/ink901.xml"/><Relationship Id="rId44" Type="http://schemas.openxmlformats.org/officeDocument/2006/relationships/image" Target="../media/image921.png"/><Relationship Id="rId43" Type="http://schemas.openxmlformats.org/officeDocument/2006/relationships/customXml" Target="../ink/ink900.xml"/><Relationship Id="rId42" Type="http://schemas.openxmlformats.org/officeDocument/2006/relationships/image" Target="../media/image920.png"/><Relationship Id="rId41" Type="http://schemas.openxmlformats.org/officeDocument/2006/relationships/customXml" Target="../ink/ink899.xml"/><Relationship Id="rId40" Type="http://schemas.openxmlformats.org/officeDocument/2006/relationships/image" Target="../media/image919.png"/><Relationship Id="rId4" Type="http://schemas.openxmlformats.org/officeDocument/2006/relationships/image" Target="../media/image899.png"/><Relationship Id="rId39" Type="http://schemas.openxmlformats.org/officeDocument/2006/relationships/customXml" Target="../ink/ink898.xml"/><Relationship Id="rId38" Type="http://schemas.openxmlformats.org/officeDocument/2006/relationships/image" Target="../media/image918.png"/><Relationship Id="rId37" Type="http://schemas.openxmlformats.org/officeDocument/2006/relationships/customXml" Target="../ink/ink897.xml"/><Relationship Id="rId36" Type="http://schemas.openxmlformats.org/officeDocument/2006/relationships/image" Target="../media/image917.png"/><Relationship Id="rId35" Type="http://schemas.openxmlformats.org/officeDocument/2006/relationships/customXml" Target="../ink/ink896.xml"/><Relationship Id="rId34" Type="http://schemas.openxmlformats.org/officeDocument/2006/relationships/image" Target="../media/image916.png"/><Relationship Id="rId33" Type="http://schemas.openxmlformats.org/officeDocument/2006/relationships/customXml" Target="../ink/ink895.xml"/><Relationship Id="rId32" Type="http://schemas.openxmlformats.org/officeDocument/2006/relationships/image" Target="../media/image915.png"/><Relationship Id="rId31" Type="http://schemas.openxmlformats.org/officeDocument/2006/relationships/customXml" Target="../ink/ink894.xml"/><Relationship Id="rId30" Type="http://schemas.openxmlformats.org/officeDocument/2006/relationships/image" Target="../media/image914.png"/><Relationship Id="rId3" Type="http://schemas.openxmlformats.org/officeDocument/2006/relationships/image" Target="../media/image898.png"/><Relationship Id="rId29" Type="http://schemas.openxmlformats.org/officeDocument/2006/relationships/customXml" Target="../ink/ink893.xml"/><Relationship Id="rId28" Type="http://schemas.openxmlformats.org/officeDocument/2006/relationships/image" Target="../media/image913.png"/><Relationship Id="rId27" Type="http://schemas.openxmlformats.org/officeDocument/2006/relationships/customXml" Target="../ink/ink892.xml"/><Relationship Id="rId26" Type="http://schemas.openxmlformats.org/officeDocument/2006/relationships/image" Target="../media/image912.png"/><Relationship Id="rId25" Type="http://schemas.openxmlformats.org/officeDocument/2006/relationships/customXml" Target="../ink/ink891.xml"/><Relationship Id="rId24" Type="http://schemas.openxmlformats.org/officeDocument/2006/relationships/image" Target="../media/image911.png"/><Relationship Id="rId23" Type="http://schemas.openxmlformats.org/officeDocument/2006/relationships/customXml" Target="../ink/ink890.xml"/><Relationship Id="rId22" Type="http://schemas.openxmlformats.org/officeDocument/2006/relationships/image" Target="../media/image910.png"/><Relationship Id="rId21" Type="http://schemas.openxmlformats.org/officeDocument/2006/relationships/customXml" Target="../ink/ink889.xml"/><Relationship Id="rId20" Type="http://schemas.openxmlformats.org/officeDocument/2006/relationships/image" Target="../media/image909.png"/><Relationship Id="rId2" Type="http://schemas.openxmlformats.org/officeDocument/2006/relationships/image" Target="../media/image897.png"/><Relationship Id="rId19" Type="http://schemas.openxmlformats.org/officeDocument/2006/relationships/customXml" Target="../ink/ink888.xml"/><Relationship Id="rId18" Type="http://schemas.openxmlformats.org/officeDocument/2006/relationships/image" Target="../media/image908.png"/><Relationship Id="rId17" Type="http://schemas.openxmlformats.org/officeDocument/2006/relationships/customXml" Target="../ink/ink887.xml"/><Relationship Id="rId16" Type="http://schemas.openxmlformats.org/officeDocument/2006/relationships/image" Target="../media/image907.png"/><Relationship Id="rId15" Type="http://schemas.openxmlformats.org/officeDocument/2006/relationships/customXml" Target="../ink/ink886.xml"/><Relationship Id="rId14" Type="http://schemas.openxmlformats.org/officeDocument/2006/relationships/image" Target="../media/image906.png"/><Relationship Id="rId13" Type="http://schemas.openxmlformats.org/officeDocument/2006/relationships/customXml" Target="../ink/ink885.xml"/><Relationship Id="rId12" Type="http://schemas.openxmlformats.org/officeDocument/2006/relationships/image" Target="../media/image905.png"/><Relationship Id="rId11" Type="http://schemas.openxmlformats.org/officeDocument/2006/relationships/customXml" Target="../ink/ink884.xml"/><Relationship Id="rId10" Type="http://schemas.openxmlformats.org/officeDocument/2006/relationships/image" Target="../media/image904.png"/><Relationship Id="rId1" Type="http://schemas.openxmlformats.org/officeDocument/2006/relationships/image" Target="../media/image896.jpeg"/></Relationships>
</file>

<file path=ppt/slides/_rels/slide16.xml.rels><?xml version="1.0" encoding="UTF-8" standalone="yes"?>
<Relationships xmlns="http://schemas.openxmlformats.org/package/2006/relationships"><Relationship Id="rId9" Type="http://schemas.openxmlformats.org/officeDocument/2006/relationships/image" Target="../media/image904.png"/><Relationship Id="rId8" Type="http://schemas.openxmlformats.org/officeDocument/2006/relationships/customXml" Target="../ink/ink921.xml"/><Relationship Id="rId7" Type="http://schemas.openxmlformats.org/officeDocument/2006/relationships/image" Target="../media/image903.png"/><Relationship Id="rId6" Type="http://schemas.openxmlformats.org/officeDocument/2006/relationships/image" Target="../media/image901.png"/><Relationship Id="rId5" Type="http://schemas.openxmlformats.org/officeDocument/2006/relationships/image" Target="../media/image900.png"/><Relationship Id="rId4" Type="http://schemas.openxmlformats.org/officeDocument/2006/relationships/image" Target="../media/image899.png"/><Relationship Id="rId3" Type="http://schemas.openxmlformats.org/officeDocument/2006/relationships/image" Target="../media/image898.png"/><Relationship Id="rId2" Type="http://schemas.openxmlformats.org/officeDocument/2006/relationships/image" Target="../media/image897.png"/><Relationship Id="rId15" Type="http://schemas.openxmlformats.org/officeDocument/2006/relationships/notesSlide" Target="../notesSlides/notesSlide15.xml"/><Relationship Id="rId14" Type="http://schemas.openxmlformats.org/officeDocument/2006/relationships/slideLayout" Target="../slideLayouts/slideLayout6.xml"/><Relationship Id="rId13" Type="http://schemas.openxmlformats.org/officeDocument/2006/relationships/image" Target="../media/image932.png"/><Relationship Id="rId12" Type="http://schemas.openxmlformats.org/officeDocument/2006/relationships/customXml" Target="../ink/ink923.xml"/><Relationship Id="rId11" Type="http://schemas.openxmlformats.org/officeDocument/2006/relationships/image" Target="../media/image926.png"/><Relationship Id="rId10" Type="http://schemas.openxmlformats.org/officeDocument/2006/relationships/customXml" Target="../ink/ink922.xml"/><Relationship Id="rId1" Type="http://schemas.openxmlformats.org/officeDocument/2006/relationships/image" Target="../media/image896.jpeg"/></Relationships>
</file>

<file path=ppt/slides/_rels/slide17.xml.rels><?xml version="1.0" encoding="UTF-8" standalone="yes"?>
<Relationships xmlns="http://schemas.openxmlformats.org/package/2006/relationships"><Relationship Id="rId99" Type="http://schemas.openxmlformats.org/officeDocument/2006/relationships/image" Target="../media/image985.png"/><Relationship Id="rId98" Type="http://schemas.openxmlformats.org/officeDocument/2006/relationships/customXml" Target="../ink/ink970.xml"/><Relationship Id="rId97" Type="http://schemas.openxmlformats.org/officeDocument/2006/relationships/image" Target="../media/image984.png"/><Relationship Id="rId96" Type="http://schemas.openxmlformats.org/officeDocument/2006/relationships/customXml" Target="../ink/ink969.xml"/><Relationship Id="rId95" Type="http://schemas.openxmlformats.org/officeDocument/2006/relationships/image" Target="../media/image983.png"/><Relationship Id="rId94" Type="http://schemas.openxmlformats.org/officeDocument/2006/relationships/customXml" Target="../ink/ink968.xml"/><Relationship Id="rId93" Type="http://schemas.openxmlformats.org/officeDocument/2006/relationships/image" Target="../media/image982.png"/><Relationship Id="rId92" Type="http://schemas.openxmlformats.org/officeDocument/2006/relationships/customXml" Target="../ink/ink967.xml"/><Relationship Id="rId91" Type="http://schemas.openxmlformats.org/officeDocument/2006/relationships/image" Target="../media/image981.png"/><Relationship Id="rId90" Type="http://schemas.openxmlformats.org/officeDocument/2006/relationships/customXml" Target="../ink/ink966.xml"/><Relationship Id="rId9" Type="http://schemas.openxmlformats.org/officeDocument/2006/relationships/image" Target="../media/image926.png"/><Relationship Id="rId89" Type="http://schemas.openxmlformats.org/officeDocument/2006/relationships/image" Target="../media/image980.png"/><Relationship Id="rId88" Type="http://schemas.openxmlformats.org/officeDocument/2006/relationships/customXml" Target="../ink/ink965.xml"/><Relationship Id="rId87" Type="http://schemas.openxmlformats.org/officeDocument/2006/relationships/image" Target="../media/image979.png"/><Relationship Id="rId86" Type="http://schemas.openxmlformats.org/officeDocument/2006/relationships/customXml" Target="../ink/ink964.xml"/><Relationship Id="rId85" Type="http://schemas.openxmlformats.org/officeDocument/2006/relationships/image" Target="../media/image978.png"/><Relationship Id="rId84" Type="http://schemas.openxmlformats.org/officeDocument/2006/relationships/customXml" Target="../ink/ink963.xml"/><Relationship Id="rId83" Type="http://schemas.openxmlformats.org/officeDocument/2006/relationships/image" Target="../media/image977.png"/><Relationship Id="rId82" Type="http://schemas.openxmlformats.org/officeDocument/2006/relationships/customXml" Target="../ink/ink962.xml"/><Relationship Id="rId81" Type="http://schemas.openxmlformats.org/officeDocument/2006/relationships/image" Target="../media/image976.png"/><Relationship Id="rId80" Type="http://schemas.openxmlformats.org/officeDocument/2006/relationships/customXml" Target="../ink/ink961.xml"/><Relationship Id="rId8" Type="http://schemas.openxmlformats.org/officeDocument/2006/relationships/customXml" Target="../ink/ink925.xml"/><Relationship Id="rId79" Type="http://schemas.openxmlformats.org/officeDocument/2006/relationships/image" Target="../media/image975.png"/><Relationship Id="rId78" Type="http://schemas.openxmlformats.org/officeDocument/2006/relationships/customXml" Target="../ink/ink960.xml"/><Relationship Id="rId77" Type="http://schemas.openxmlformats.org/officeDocument/2006/relationships/image" Target="../media/image974.png"/><Relationship Id="rId76" Type="http://schemas.openxmlformats.org/officeDocument/2006/relationships/customXml" Target="../ink/ink959.xml"/><Relationship Id="rId75" Type="http://schemas.openxmlformats.org/officeDocument/2006/relationships/image" Target="../media/image973.png"/><Relationship Id="rId74" Type="http://schemas.openxmlformats.org/officeDocument/2006/relationships/customXml" Target="../ink/ink958.xml"/><Relationship Id="rId73" Type="http://schemas.openxmlformats.org/officeDocument/2006/relationships/image" Target="../media/image972.png"/><Relationship Id="rId72" Type="http://schemas.openxmlformats.org/officeDocument/2006/relationships/customXml" Target="../ink/ink957.xml"/><Relationship Id="rId71" Type="http://schemas.openxmlformats.org/officeDocument/2006/relationships/image" Target="../media/image971.png"/><Relationship Id="rId70" Type="http://schemas.openxmlformats.org/officeDocument/2006/relationships/customXml" Target="../ink/ink956.xml"/><Relationship Id="rId7" Type="http://schemas.openxmlformats.org/officeDocument/2006/relationships/image" Target="../media/image904.png"/><Relationship Id="rId69" Type="http://schemas.openxmlformats.org/officeDocument/2006/relationships/image" Target="../media/image970.png"/><Relationship Id="rId68" Type="http://schemas.openxmlformats.org/officeDocument/2006/relationships/customXml" Target="../ink/ink955.xml"/><Relationship Id="rId67" Type="http://schemas.openxmlformats.org/officeDocument/2006/relationships/image" Target="../media/image969.png"/><Relationship Id="rId66" Type="http://schemas.openxmlformats.org/officeDocument/2006/relationships/customXml" Target="../ink/ink954.xml"/><Relationship Id="rId65" Type="http://schemas.openxmlformats.org/officeDocument/2006/relationships/image" Target="../media/image968.png"/><Relationship Id="rId64" Type="http://schemas.openxmlformats.org/officeDocument/2006/relationships/customXml" Target="../ink/ink953.xml"/><Relationship Id="rId63" Type="http://schemas.openxmlformats.org/officeDocument/2006/relationships/image" Target="../media/image967.png"/><Relationship Id="rId62" Type="http://schemas.openxmlformats.org/officeDocument/2006/relationships/customXml" Target="../ink/ink952.xml"/><Relationship Id="rId61" Type="http://schemas.openxmlformats.org/officeDocument/2006/relationships/image" Target="../media/image966.png"/><Relationship Id="rId60" Type="http://schemas.openxmlformats.org/officeDocument/2006/relationships/customXml" Target="../ink/ink951.xml"/><Relationship Id="rId6" Type="http://schemas.openxmlformats.org/officeDocument/2006/relationships/customXml" Target="../ink/ink924.xml"/><Relationship Id="rId59" Type="http://schemas.openxmlformats.org/officeDocument/2006/relationships/image" Target="../media/image965.png"/><Relationship Id="rId58" Type="http://schemas.openxmlformats.org/officeDocument/2006/relationships/customXml" Target="../ink/ink950.xml"/><Relationship Id="rId57" Type="http://schemas.openxmlformats.org/officeDocument/2006/relationships/image" Target="../media/image964.png"/><Relationship Id="rId56" Type="http://schemas.openxmlformats.org/officeDocument/2006/relationships/customXml" Target="../ink/ink949.xml"/><Relationship Id="rId55" Type="http://schemas.openxmlformats.org/officeDocument/2006/relationships/image" Target="../media/image963.png"/><Relationship Id="rId54" Type="http://schemas.openxmlformats.org/officeDocument/2006/relationships/customXml" Target="../ink/ink948.xml"/><Relationship Id="rId53" Type="http://schemas.openxmlformats.org/officeDocument/2006/relationships/image" Target="../media/image962.png"/><Relationship Id="rId520" Type="http://schemas.openxmlformats.org/officeDocument/2006/relationships/notesSlide" Target="../notesSlides/notesSlide16.xml"/><Relationship Id="rId52" Type="http://schemas.openxmlformats.org/officeDocument/2006/relationships/customXml" Target="../ink/ink947.xml"/><Relationship Id="rId519" Type="http://schemas.openxmlformats.org/officeDocument/2006/relationships/slideLayout" Target="../slideLayouts/slideLayout6.xml"/><Relationship Id="rId518" Type="http://schemas.openxmlformats.org/officeDocument/2006/relationships/image" Target="../media/image1194.png"/><Relationship Id="rId517" Type="http://schemas.openxmlformats.org/officeDocument/2006/relationships/customXml" Target="../ink/ink1180.xml"/><Relationship Id="rId516" Type="http://schemas.openxmlformats.org/officeDocument/2006/relationships/image" Target="../media/image1193.png"/><Relationship Id="rId515" Type="http://schemas.openxmlformats.org/officeDocument/2006/relationships/customXml" Target="../ink/ink1179.xml"/><Relationship Id="rId514" Type="http://schemas.openxmlformats.org/officeDocument/2006/relationships/image" Target="../media/image1192.png"/><Relationship Id="rId513" Type="http://schemas.openxmlformats.org/officeDocument/2006/relationships/customXml" Target="../ink/ink1178.xml"/><Relationship Id="rId512" Type="http://schemas.openxmlformats.org/officeDocument/2006/relationships/image" Target="../media/image1191.png"/><Relationship Id="rId511" Type="http://schemas.openxmlformats.org/officeDocument/2006/relationships/customXml" Target="../ink/ink1177.xml"/><Relationship Id="rId510" Type="http://schemas.openxmlformats.org/officeDocument/2006/relationships/image" Target="../media/image1190.png"/><Relationship Id="rId51" Type="http://schemas.openxmlformats.org/officeDocument/2006/relationships/image" Target="../media/image961.png"/><Relationship Id="rId509" Type="http://schemas.openxmlformats.org/officeDocument/2006/relationships/customXml" Target="../ink/ink1176.xml"/><Relationship Id="rId508" Type="http://schemas.openxmlformats.org/officeDocument/2006/relationships/image" Target="../media/image1189.png"/><Relationship Id="rId507" Type="http://schemas.openxmlformats.org/officeDocument/2006/relationships/customXml" Target="../ink/ink1175.xml"/><Relationship Id="rId506" Type="http://schemas.openxmlformats.org/officeDocument/2006/relationships/image" Target="../media/image1188.png"/><Relationship Id="rId505" Type="http://schemas.openxmlformats.org/officeDocument/2006/relationships/customXml" Target="../ink/ink1174.xml"/><Relationship Id="rId504" Type="http://schemas.openxmlformats.org/officeDocument/2006/relationships/image" Target="../media/image1187.png"/><Relationship Id="rId503" Type="http://schemas.openxmlformats.org/officeDocument/2006/relationships/customXml" Target="../ink/ink1173.xml"/><Relationship Id="rId502" Type="http://schemas.openxmlformats.org/officeDocument/2006/relationships/image" Target="../media/image1186.png"/><Relationship Id="rId501" Type="http://schemas.openxmlformats.org/officeDocument/2006/relationships/customXml" Target="../ink/ink1172.xml"/><Relationship Id="rId500" Type="http://schemas.openxmlformats.org/officeDocument/2006/relationships/image" Target="../media/image1185.png"/><Relationship Id="rId50" Type="http://schemas.openxmlformats.org/officeDocument/2006/relationships/customXml" Target="../ink/ink946.xml"/><Relationship Id="rId5" Type="http://schemas.openxmlformats.org/officeDocument/2006/relationships/image" Target="../media/image903.png"/><Relationship Id="rId499" Type="http://schemas.openxmlformats.org/officeDocument/2006/relationships/customXml" Target="../ink/ink1171.xml"/><Relationship Id="rId498" Type="http://schemas.openxmlformats.org/officeDocument/2006/relationships/image" Target="../media/image1184.png"/><Relationship Id="rId497" Type="http://schemas.openxmlformats.org/officeDocument/2006/relationships/customXml" Target="../ink/ink1170.xml"/><Relationship Id="rId496" Type="http://schemas.openxmlformats.org/officeDocument/2006/relationships/image" Target="../media/image1183.png"/><Relationship Id="rId495" Type="http://schemas.openxmlformats.org/officeDocument/2006/relationships/customXml" Target="../ink/ink1169.xml"/><Relationship Id="rId494" Type="http://schemas.openxmlformats.org/officeDocument/2006/relationships/image" Target="../media/image1182.png"/><Relationship Id="rId493" Type="http://schemas.openxmlformats.org/officeDocument/2006/relationships/customXml" Target="../ink/ink1168.xml"/><Relationship Id="rId492" Type="http://schemas.openxmlformats.org/officeDocument/2006/relationships/image" Target="../media/image1181.png"/><Relationship Id="rId491" Type="http://schemas.openxmlformats.org/officeDocument/2006/relationships/customXml" Target="../ink/ink1167.xml"/><Relationship Id="rId490" Type="http://schemas.openxmlformats.org/officeDocument/2006/relationships/image" Target="../media/image1180.png"/><Relationship Id="rId49" Type="http://schemas.openxmlformats.org/officeDocument/2006/relationships/image" Target="../media/image960.png"/><Relationship Id="rId489" Type="http://schemas.openxmlformats.org/officeDocument/2006/relationships/customXml" Target="../ink/ink1166.xml"/><Relationship Id="rId488" Type="http://schemas.openxmlformats.org/officeDocument/2006/relationships/image" Target="../media/image1179.png"/><Relationship Id="rId487" Type="http://schemas.openxmlformats.org/officeDocument/2006/relationships/customXml" Target="../ink/ink1165.xml"/><Relationship Id="rId486" Type="http://schemas.openxmlformats.org/officeDocument/2006/relationships/image" Target="../media/image1178.png"/><Relationship Id="rId485" Type="http://schemas.openxmlformats.org/officeDocument/2006/relationships/customXml" Target="../ink/ink1164.xml"/><Relationship Id="rId484" Type="http://schemas.openxmlformats.org/officeDocument/2006/relationships/image" Target="../media/image1177.png"/><Relationship Id="rId483" Type="http://schemas.openxmlformats.org/officeDocument/2006/relationships/customXml" Target="../ink/ink1163.xml"/><Relationship Id="rId482" Type="http://schemas.openxmlformats.org/officeDocument/2006/relationships/image" Target="../media/image1176.png"/><Relationship Id="rId481" Type="http://schemas.openxmlformats.org/officeDocument/2006/relationships/customXml" Target="../ink/ink1162.xml"/><Relationship Id="rId480" Type="http://schemas.openxmlformats.org/officeDocument/2006/relationships/customXml" Target="../ink/ink1161.xml"/><Relationship Id="rId48" Type="http://schemas.openxmlformats.org/officeDocument/2006/relationships/customXml" Target="../ink/ink945.xml"/><Relationship Id="rId479" Type="http://schemas.openxmlformats.org/officeDocument/2006/relationships/image" Target="../media/image1175.png"/><Relationship Id="rId478" Type="http://schemas.openxmlformats.org/officeDocument/2006/relationships/customXml" Target="../ink/ink1160.xml"/><Relationship Id="rId477" Type="http://schemas.openxmlformats.org/officeDocument/2006/relationships/image" Target="../media/image1174.png"/><Relationship Id="rId476" Type="http://schemas.openxmlformats.org/officeDocument/2006/relationships/customXml" Target="../ink/ink1159.xml"/><Relationship Id="rId475" Type="http://schemas.openxmlformats.org/officeDocument/2006/relationships/image" Target="../media/image1173.png"/><Relationship Id="rId474" Type="http://schemas.openxmlformats.org/officeDocument/2006/relationships/customXml" Target="../ink/ink1158.xml"/><Relationship Id="rId473" Type="http://schemas.openxmlformats.org/officeDocument/2006/relationships/image" Target="../media/image1172.png"/><Relationship Id="rId472" Type="http://schemas.openxmlformats.org/officeDocument/2006/relationships/customXml" Target="../ink/ink1157.xml"/><Relationship Id="rId471" Type="http://schemas.openxmlformats.org/officeDocument/2006/relationships/image" Target="../media/image1171.png"/><Relationship Id="rId470" Type="http://schemas.openxmlformats.org/officeDocument/2006/relationships/customXml" Target="../ink/ink1156.xml"/><Relationship Id="rId47" Type="http://schemas.openxmlformats.org/officeDocument/2006/relationships/image" Target="../media/image959.png"/><Relationship Id="rId469" Type="http://schemas.openxmlformats.org/officeDocument/2006/relationships/image" Target="../media/image1170.png"/><Relationship Id="rId468" Type="http://schemas.openxmlformats.org/officeDocument/2006/relationships/customXml" Target="../ink/ink1155.xml"/><Relationship Id="rId467" Type="http://schemas.openxmlformats.org/officeDocument/2006/relationships/image" Target="../media/image1169.png"/><Relationship Id="rId466" Type="http://schemas.openxmlformats.org/officeDocument/2006/relationships/customXml" Target="../ink/ink1154.xml"/><Relationship Id="rId465" Type="http://schemas.openxmlformats.org/officeDocument/2006/relationships/image" Target="../media/image1168.png"/><Relationship Id="rId464" Type="http://schemas.openxmlformats.org/officeDocument/2006/relationships/customXml" Target="../ink/ink1153.xml"/><Relationship Id="rId463" Type="http://schemas.openxmlformats.org/officeDocument/2006/relationships/image" Target="../media/image1167.png"/><Relationship Id="rId462" Type="http://schemas.openxmlformats.org/officeDocument/2006/relationships/customXml" Target="../ink/ink1152.xml"/><Relationship Id="rId461" Type="http://schemas.openxmlformats.org/officeDocument/2006/relationships/image" Target="../media/image1166.png"/><Relationship Id="rId460" Type="http://schemas.openxmlformats.org/officeDocument/2006/relationships/customXml" Target="../ink/ink1151.xml"/><Relationship Id="rId46" Type="http://schemas.openxmlformats.org/officeDocument/2006/relationships/customXml" Target="../ink/ink944.xml"/><Relationship Id="rId459" Type="http://schemas.openxmlformats.org/officeDocument/2006/relationships/image" Target="../media/image1165.png"/><Relationship Id="rId458" Type="http://schemas.openxmlformats.org/officeDocument/2006/relationships/customXml" Target="../ink/ink1150.xml"/><Relationship Id="rId457" Type="http://schemas.openxmlformats.org/officeDocument/2006/relationships/image" Target="../media/image1164.png"/><Relationship Id="rId456" Type="http://schemas.openxmlformats.org/officeDocument/2006/relationships/customXml" Target="../ink/ink1149.xml"/><Relationship Id="rId455" Type="http://schemas.openxmlformats.org/officeDocument/2006/relationships/image" Target="../media/image1163.png"/><Relationship Id="rId454" Type="http://schemas.openxmlformats.org/officeDocument/2006/relationships/customXml" Target="../ink/ink1148.xml"/><Relationship Id="rId453" Type="http://schemas.openxmlformats.org/officeDocument/2006/relationships/image" Target="../media/image1162.png"/><Relationship Id="rId452" Type="http://schemas.openxmlformats.org/officeDocument/2006/relationships/customXml" Target="../ink/ink1147.xml"/><Relationship Id="rId451" Type="http://schemas.openxmlformats.org/officeDocument/2006/relationships/image" Target="../media/image1161.png"/><Relationship Id="rId450" Type="http://schemas.openxmlformats.org/officeDocument/2006/relationships/customXml" Target="../ink/ink1146.xml"/><Relationship Id="rId45" Type="http://schemas.openxmlformats.org/officeDocument/2006/relationships/image" Target="../media/image958.png"/><Relationship Id="rId449" Type="http://schemas.openxmlformats.org/officeDocument/2006/relationships/image" Target="../media/image1160.png"/><Relationship Id="rId448" Type="http://schemas.openxmlformats.org/officeDocument/2006/relationships/customXml" Target="../ink/ink1145.xml"/><Relationship Id="rId447" Type="http://schemas.openxmlformats.org/officeDocument/2006/relationships/image" Target="../media/image1159.png"/><Relationship Id="rId446" Type="http://schemas.openxmlformats.org/officeDocument/2006/relationships/customXml" Target="../ink/ink1144.xml"/><Relationship Id="rId445" Type="http://schemas.openxmlformats.org/officeDocument/2006/relationships/image" Target="../media/image1158.png"/><Relationship Id="rId444" Type="http://schemas.openxmlformats.org/officeDocument/2006/relationships/customXml" Target="../ink/ink1143.xml"/><Relationship Id="rId443" Type="http://schemas.openxmlformats.org/officeDocument/2006/relationships/image" Target="../media/image1157.png"/><Relationship Id="rId442" Type="http://schemas.openxmlformats.org/officeDocument/2006/relationships/customXml" Target="../ink/ink1142.xml"/><Relationship Id="rId441" Type="http://schemas.openxmlformats.org/officeDocument/2006/relationships/image" Target="../media/image1156.png"/><Relationship Id="rId440" Type="http://schemas.openxmlformats.org/officeDocument/2006/relationships/customXml" Target="../ink/ink1141.xml"/><Relationship Id="rId44" Type="http://schemas.openxmlformats.org/officeDocument/2006/relationships/customXml" Target="../ink/ink943.xml"/><Relationship Id="rId439" Type="http://schemas.openxmlformats.org/officeDocument/2006/relationships/image" Target="../media/image1155.png"/><Relationship Id="rId438" Type="http://schemas.openxmlformats.org/officeDocument/2006/relationships/customXml" Target="../ink/ink1140.xml"/><Relationship Id="rId437" Type="http://schemas.openxmlformats.org/officeDocument/2006/relationships/image" Target="../media/image1154.png"/><Relationship Id="rId436" Type="http://schemas.openxmlformats.org/officeDocument/2006/relationships/customXml" Target="../ink/ink1139.xml"/><Relationship Id="rId435" Type="http://schemas.openxmlformats.org/officeDocument/2006/relationships/image" Target="../media/image1153.png"/><Relationship Id="rId434" Type="http://schemas.openxmlformats.org/officeDocument/2006/relationships/customXml" Target="../ink/ink1138.xml"/><Relationship Id="rId433" Type="http://schemas.openxmlformats.org/officeDocument/2006/relationships/image" Target="../media/image1152.png"/><Relationship Id="rId432" Type="http://schemas.openxmlformats.org/officeDocument/2006/relationships/customXml" Target="../ink/ink1137.xml"/><Relationship Id="rId431" Type="http://schemas.openxmlformats.org/officeDocument/2006/relationships/image" Target="../media/image1151.png"/><Relationship Id="rId430" Type="http://schemas.openxmlformats.org/officeDocument/2006/relationships/customXml" Target="../ink/ink1136.xml"/><Relationship Id="rId43" Type="http://schemas.openxmlformats.org/officeDocument/2006/relationships/image" Target="../media/image957.png"/><Relationship Id="rId429" Type="http://schemas.openxmlformats.org/officeDocument/2006/relationships/image" Target="../media/image1150.png"/><Relationship Id="rId428" Type="http://schemas.openxmlformats.org/officeDocument/2006/relationships/customXml" Target="../ink/ink1135.xml"/><Relationship Id="rId427" Type="http://schemas.openxmlformats.org/officeDocument/2006/relationships/image" Target="../media/image1149.png"/><Relationship Id="rId426" Type="http://schemas.openxmlformats.org/officeDocument/2006/relationships/customXml" Target="../ink/ink1134.xml"/><Relationship Id="rId425" Type="http://schemas.openxmlformats.org/officeDocument/2006/relationships/image" Target="../media/image1148.png"/><Relationship Id="rId424" Type="http://schemas.openxmlformats.org/officeDocument/2006/relationships/customXml" Target="../ink/ink1133.xml"/><Relationship Id="rId423" Type="http://schemas.openxmlformats.org/officeDocument/2006/relationships/image" Target="../media/image1147.png"/><Relationship Id="rId422" Type="http://schemas.openxmlformats.org/officeDocument/2006/relationships/customXml" Target="../ink/ink1132.xml"/><Relationship Id="rId421" Type="http://schemas.openxmlformats.org/officeDocument/2006/relationships/image" Target="../media/image1146.png"/><Relationship Id="rId420" Type="http://schemas.openxmlformats.org/officeDocument/2006/relationships/customXml" Target="../ink/ink1131.xml"/><Relationship Id="rId42" Type="http://schemas.openxmlformats.org/officeDocument/2006/relationships/customXml" Target="../ink/ink942.xml"/><Relationship Id="rId419" Type="http://schemas.openxmlformats.org/officeDocument/2006/relationships/image" Target="../media/image1145.png"/><Relationship Id="rId418" Type="http://schemas.openxmlformats.org/officeDocument/2006/relationships/customXml" Target="../ink/ink1130.xml"/><Relationship Id="rId417" Type="http://schemas.openxmlformats.org/officeDocument/2006/relationships/image" Target="../media/image1144.png"/><Relationship Id="rId416" Type="http://schemas.openxmlformats.org/officeDocument/2006/relationships/customXml" Target="../ink/ink1129.xml"/><Relationship Id="rId415" Type="http://schemas.openxmlformats.org/officeDocument/2006/relationships/image" Target="../media/image1143.png"/><Relationship Id="rId414" Type="http://schemas.openxmlformats.org/officeDocument/2006/relationships/customXml" Target="../ink/ink1128.xml"/><Relationship Id="rId413" Type="http://schemas.openxmlformats.org/officeDocument/2006/relationships/image" Target="../media/image1142.png"/><Relationship Id="rId412" Type="http://schemas.openxmlformats.org/officeDocument/2006/relationships/customXml" Target="../ink/ink1127.xml"/><Relationship Id="rId411" Type="http://schemas.openxmlformats.org/officeDocument/2006/relationships/image" Target="../media/image1141.png"/><Relationship Id="rId410" Type="http://schemas.openxmlformats.org/officeDocument/2006/relationships/customXml" Target="../ink/ink1126.xml"/><Relationship Id="rId41" Type="http://schemas.openxmlformats.org/officeDocument/2006/relationships/image" Target="../media/image956.png"/><Relationship Id="rId409" Type="http://schemas.openxmlformats.org/officeDocument/2006/relationships/image" Target="../media/image1140.png"/><Relationship Id="rId408" Type="http://schemas.openxmlformats.org/officeDocument/2006/relationships/customXml" Target="../ink/ink1125.xml"/><Relationship Id="rId407" Type="http://schemas.openxmlformats.org/officeDocument/2006/relationships/image" Target="../media/image1139.png"/><Relationship Id="rId406" Type="http://schemas.openxmlformats.org/officeDocument/2006/relationships/customXml" Target="../ink/ink1124.xml"/><Relationship Id="rId405" Type="http://schemas.openxmlformats.org/officeDocument/2006/relationships/image" Target="../media/image1138.png"/><Relationship Id="rId404" Type="http://schemas.openxmlformats.org/officeDocument/2006/relationships/customXml" Target="../ink/ink1123.xml"/><Relationship Id="rId403" Type="http://schemas.openxmlformats.org/officeDocument/2006/relationships/image" Target="../media/image1137.png"/><Relationship Id="rId402" Type="http://schemas.openxmlformats.org/officeDocument/2006/relationships/customXml" Target="../ink/ink1122.xml"/><Relationship Id="rId401" Type="http://schemas.openxmlformats.org/officeDocument/2006/relationships/image" Target="../media/image1136.png"/><Relationship Id="rId400" Type="http://schemas.openxmlformats.org/officeDocument/2006/relationships/customXml" Target="../ink/ink1121.xml"/><Relationship Id="rId40" Type="http://schemas.openxmlformats.org/officeDocument/2006/relationships/customXml" Target="../ink/ink941.xml"/><Relationship Id="rId4" Type="http://schemas.openxmlformats.org/officeDocument/2006/relationships/image" Target="../media/image901.png"/><Relationship Id="rId399" Type="http://schemas.openxmlformats.org/officeDocument/2006/relationships/image" Target="../media/image1135.png"/><Relationship Id="rId398" Type="http://schemas.openxmlformats.org/officeDocument/2006/relationships/customXml" Target="../ink/ink1120.xml"/><Relationship Id="rId397" Type="http://schemas.openxmlformats.org/officeDocument/2006/relationships/image" Target="../media/image1134.png"/><Relationship Id="rId396" Type="http://schemas.openxmlformats.org/officeDocument/2006/relationships/customXml" Target="../ink/ink1119.xml"/><Relationship Id="rId395" Type="http://schemas.openxmlformats.org/officeDocument/2006/relationships/image" Target="../media/image1133.png"/><Relationship Id="rId394" Type="http://schemas.openxmlformats.org/officeDocument/2006/relationships/customXml" Target="../ink/ink1118.xml"/><Relationship Id="rId393" Type="http://schemas.openxmlformats.org/officeDocument/2006/relationships/image" Target="../media/image1132.png"/><Relationship Id="rId392" Type="http://schemas.openxmlformats.org/officeDocument/2006/relationships/customXml" Target="../ink/ink1117.xml"/><Relationship Id="rId391" Type="http://schemas.openxmlformats.org/officeDocument/2006/relationships/image" Target="../media/image1131.png"/><Relationship Id="rId390" Type="http://schemas.openxmlformats.org/officeDocument/2006/relationships/customXml" Target="../ink/ink1116.xml"/><Relationship Id="rId39" Type="http://schemas.openxmlformats.org/officeDocument/2006/relationships/image" Target="../media/image955.png"/><Relationship Id="rId389" Type="http://schemas.openxmlformats.org/officeDocument/2006/relationships/image" Target="../media/image1130.png"/><Relationship Id="rId388" Type="http://schemas.openxmlformats.org/officeDocument/2006/relationships/customXml" Target="../ink/ink1115.xml"/><Relationship Id="rId387" Type="http://schemas.openxmlformats.org/officeDocument/2006/relationships/image" Target="../media/image1129.png"/><Relationship Id="rId386" Type="http://schemas.openxmlformats.org/officeDocument/2006/relationships/customXml" Target="../ink/ink1114.xml"/><Relationship Id="rId385" Type="http://schemas.openxmlformats.org/officeDocument/2006/relationships/image" Target="../media/image1128.png"/><Relationship Id="rId384" Type="http://schemas.openxmlformats.org/officeDocument/2006/relationships/customXml" Target="../ink/ink1113.xml"/><Relationship Id="rId383" Type="http://schemas.openxmlformats.org/officeDocument/2006/relationships/image" Target="../media/image1127.png"/><Relationship Id="rId382" Type="http://schemas.openxmlformats.org/officeDocument/2006/relationships/customXml" Target="../ink/ink1112.xml"/><Relationship Id="rId381" Type="http://schemas.openxmlformats.org/officeDocument/2006/relationships/image" Target="../media/image1126.png"/><Relationship Id="rId380" Type="http://schemas.openxmlformats.org/officeDocument/2006/relationships/customXml" Target="../ink/ink1111.xml"/><Relationship Id="rId38" Type="http://schemas.openxmlformats.org/officeDocument/2006/relationships/customXml" Target="../ink/ink940.xml"/><Relationship Id="rId379" Type="http://schemas.openxmlformats.org/officeDocument/2006/relationships/image" Target="../media/image1125.png"/><Relationship Id="rId378" Type="http://schemas.openxmlformats.org/officeDocument/2006/relationships/customXml" Target="../ink/ink1110.xml"/><Relationship Id="rId377" Type="http://schemas.openxmlformats.org/officeDocument/2006/relationships/image" Target="../media/image1124.png"/><Relationship Id="rId376" Type="http://schemas.openxmlformats.org/officeDocument/2006/relationships/customXml" Target="../ink/ink1109.xml"/><Relationship Id="rId375" Type="http://schemas.openxmlformats.org/officeDocument/2006/relationships/image" Target="../media/image1123.png"/><Relationship Id="rId374" Type="http://schemas.openxmlformats.org/officeDocument/2006/relationships/customXml" Target="../ink/ink1108.xml"/><Relationship Id="rId373" Type="http://schemas.openxmlformats.org/officeDocument/2006/relationships/image" Target="../media/image1122.png"/><Relationship Id="rId372" Type="http://schemas.openxmlformats.org/officeDocument/2006/relationships/customXml" Target="../ink/ink1107.xml"/><Relationship Id="rId371" Type="http://schemas.openxmlformats.org/officeDocument/2006/relationships/image" Target="../media/image1121.png"/><Relationship Id="rId370" Type="http://schemas.openxmlformats.org/officeDocument/2006/relationships/customXml" Target="../ink/ink1106.xml"/><Relationship Id="rId37" Type="http://schemas.openxmlformats.org/officeDocument/2006/relationships/image" Target="../media/image954.png"/><Relationship Id="rId369" Type="http://schemas.openxmlformats.org/officeDocument/2006/relationships/image" Target="../media/image1120.png"/><Relationship Id="rId368" Type="http://schemas.openxmlformats.org/officeDocument/2006/relationships/customXml" Target="../ink/ink1105.xml"/><Relationship Id="rId367" Type="http://schemas.openxmlformats.org/officeDocument/2006/relationships/image" Target="../media/image1119.png"/><Relationship Id="rId366" Type="http://schemas.openxmlformats.org/officeDocument/2006/relationships/customXml" Target="../ink/ink1104.xml"/><Relationship Id="rId365" Type="http://schemas.openxmlformats.org/officeDocument/2006/relationships/image" Target="../media/image1118.png"/><Relationship Id="rId364" Type="http://schemas.openxmlformats.org/officeDocument/2006/relationships/customXml" Target="../ink/ink1103.xml"/><Relationship Id="rId363" Type="http://schemas.openxmlformats.org/officeDocument/2006/relationships/image" Target="../media/image1117.png"/><Relationship Id="rId362" Type="http://schemas.openxmlformats.org/officeDocument/2006/relationships/customXml" Target="../ink/ink1102.xml"/><Relationship Id="rId361" Type="http://schemas.openxmlformats.org/officeDocument/2006/relationships/image" Target="../media/image1116.png"/><Relationship Id="rId360" Type="http://schemas.openxmlformats.org/officeDocument/2006/relationships/customXml" Target="../ink/ink1101.xml"/><Relationship Id="rId36" Type="http://schemas.openxmlformats.org/officeDocument/2006/relationships/customXml" Target="../ink/ink939.xml"/><Relationship Id="rId359" Type="http://schemas.openxmlformats.org/officeDocument/2006/relationships/image" Target="../media/image1115.png"/><Relationship Id="rId358" Type="http://schemas.openxmlformats.org/officeDocument/2006/relationships/customXml" Target="../ink/ink1100.xml"/><Relationship Id="rId357" Type="http://schemas.openxmlformats.org/officeDocument/2006/relationships/image" Target="../media/image1114.png"/><Relationship Id="rId356" Type="http://schemas.openxmlformats.org/officeDocument/2006/relationships/customXml" Target="../ink/ink1099.xml"/><Relationship Id="rId355" Type="http://schemas.openxmlformats.org/officeDocument/2006/relationships/image" Target="../media/image1113.png"/><Relationship Id="rId354" Type="http://schemas.openxmlformats.org/officeDocument/2006/relationships/customXml" Target="../ink/ink1098.xml"/><Relationship Id="rId353" Type="http://schemas.openxmlformats.org/officeDocument/2006/relationships/image" Target="../media/image1112.png"/><Relationship Id="rId352" Type="http://schemas.openxmlformats.org/officeDocument/2006/relationships/customXml" Target="../ink/ink1097.xml"/><Relationship Id="rId351" Type="http://schemas.openxmlformats.org/officeDocument/2006/relationships/image" Target="../media/image1111.png"/><Relationship Id="rId350" Type="http://schemas.openxmlformats.org/officeDocument/2006/relationships/customXml" Target="../ink/ink1096.xml"/><Relationship Id="rId35" Type="http://schemas.openxmlformats.org/officeDocument/2006/relationships/image" Target="../media/image953.png"/><Relationship Id="rId349" Type="http://schemas.openxmlformats.org/officeDocument/2006/relationships/image" Target="../media/image1110.png"/><Relationship Id="rId348" Type="http://schemas.openxmlformats.org/officeDocument/2006/relationships/customXml" Target="../ink/ink1095.xml"/><Relationship Id="rId347" Type="http://schemas.openxmlformats.org/officeDocument/2006/relationships/image" Target="../media/image1109.png"/><Relationship Id="rId346" Type="http://schemas.openxmlformats.org/officeDocument/2006/relationships/customXml" Target="../ink/ink1094.xml"/><Relationship Id="rId345" Type="http://schemas.openxmlformats.org/officeDocument/2006/relationships/image" Target="../media/image1108.png"/><Relationship Id="rId344" Type="http://schemas.openxmlformats.org/officeDocument/2006/relationships/customXml" Target="../ink/ink1093.xml"/><Relationship Id="rId343" Type="http://schemas.openxmlformats.org/officeDocument/2006/relationships/image" Target="../media/image1107.png"/><Relationship Id="rId342" Type="http://schemas.openxmlformats.org/officeDocument/2006/relationships/customXml" Target="../ink/ink1092.xml"/><Relationship Id="rId341" Type="http://schemas.openxmlformats.org/officeDocument/2006/relationships/image" Target="../media/image1106.png"/><Relationship Id="rId340" Type="http://schemas.openxmlformats.org/officeDocument/2006/relationships/customXml" Target="../ink/ink1091.xml"/><Relationship Id="rId34" Type="http://schemas.openxmlformats.org/officeDocument/2006/relationships/customXml" Target="../ink/ink938.xml"/><Relationship Id="rId339" Type="http://schemas.openxmlformats.org/officeDocument/2006/relationships/image" Target="../media/image1105.png"/><Relationship Id="rId338" Type="http://schemas.openxmlformats.org/officeDocument/2006/relationships/customXml" Target="../ink/ink1090.xml"/><Relationship Id="rId337" Type="http://schemas.openxmlformats.org/officeDocument/2006/relationships/image" Target="../media/image1104.png"/><Relationship Id="rId336" Type="http://schemas.openxmlformats.org/officeDocument/2006/relationships/customXml" Target="../ink/ink1089.xml"/><Relationship Id="rId335" Type="http://schemas.openxmlformats.org/officeDocument/2006/relationships/image" Target="../media/image1103.png"/><Relationship Id="rId334" Type="http://schemas.openxmlformats.org/officeDocument/2006/relationships/customXml" Target="../ink/ink1088.xml"/><Relationship Id="rId333" Type="http://schemas.openxmlformats.org/officeDocument/2006/relationships/image" Target="../media/image1102.png"/><Relationship Id="rId332" Type="http://schemas.openxmlformats.org/officeDocument/2006/relationships/customXml" Target="../ink/ink1087.xml"/><Relationship Id="rId331" Type="http://schemas.openxmlformats.org/officeDocument/2006/relationships/image" Target="../media/image1101.png"/><Relationship Id="rId330" Type="http://schemas.openxmlformats.org/officeDocument/2006/relationships/customXml" Target="../ink/ink1086.xml"/><Relationship Id="rId33" Type="http://schemas.openxmlformats.org/officeDocument/2006/relationships/image" Target="../media/image952.png"/><Relationship Id="rId329" Type="http://schemas.openxmlformats.org/officeDocument/2006/relationships/image" Target="../media/image1100.png"/><Relationship Id="rId328" Type="http://schemas.openxmlformats.org/officeDocument/2006/relationships/customXml" Target="../ink/ink1085.xml"/><Relationship Id="rId327" Type="http://schemas.openxmlformats.org/officeDocument/2006/relationships/image" Target="../media/image1099.png"/><Relationship Id="rId326" Type="http://schemas.openxmlformats.org/officeDocument/2006/relationships/customXml" Target="../ink/ink1084.xml"/><Relationship Id="rId325" Type="http://schemas.openxmlformats.org/officeDocument/2006/relationships/image" Target="../media/image1098.png"/><Relationship Id="rId324" Type="http://schemas.openxmlformats.org/officeDocument/2006/relationships/customXml" Target="../ink/ink1083.xml"/><Relationship Id="rId323" Type="http://schemas.openxmlformats.org/officeDocument/2006/relationships/image" Target="../media/image1097.png"/><Relationship Id="rId322" Type="http://schemas.openxmlformats.org/officeDocument/2006/relationships/customXml" Target="../ink/ink1082.xml"/><Relationship Id="rId321" Type="http://schemas.openxmlformats.org/officeDocument/2006/relationships/image" Target="../media/image1096.png"/><Relationship Id="rId320" Type="http://schemas.openxmlformats.org/officeDocument/2006/relationships/customXml" Target="../ink/ink1081.xml"/><Relationship Id="rId32" Type="http://schemas.openxmlformats.org/officeDocument/2006/relationships/customXml" Target="../ink/ink937.xml"/><Relationship Id="rId319" Type="http://schemas.openxmlformats.org/officeDocument/2006/relationships/image" Target="../media/image1095.png"/><Relationship Id="rId318" Type="http://schemas.openxmlformats.org/officeDocument/2006/relationships/customXml" Target="../ink/ink1080.xml"/><Relationship Id="rId317" Type="http://schemas.openxmlformats.org/officeDocument/2006/relationships/image" Target="../media/image1094.png"/><Relationship Id="rId316" Type="http://schemas.openxmlformats.org/officeDocument/2006/relationships/customXml" Target="../ink/ink1079.xml"/><Relationship Id="rId315" Type="http://schemas.openxmlformats.org/officeDocument/2006/relationships/image" Target="../media/image1093.png"/><Relationship Id="rId314" Type="http://schemas.openxmlformats.org/officeDocument/2006/relationships/customXml" Target="../ink/ink1078.xml"/><Relationship Id="rId313" Type="http://schemas.openxmlformats.org/officeDocument/2006/relationships/image" Target="../media/image1092.png"/><Relationship Id="rId312" Type="http://schemas.openxmlformats.org/officeDocument/2006/relationships/customXml" Target="../ink/ink1077.xml"/><Relationship Id="rId311" Type="http://schemas.openxmlformats.org/officeDocument/2006/relationships/image" Target="../media/image1091.png"/><Relationship Id="rId310" Type="http://schemas.openxmlformats.org/officeDocument/2006/relationships/customXml" Target="../ink/ink1076.xml"/><Relationship Id="rId31" Type="http://schemas.openxmlformats.org/officeDocument/2006/relationships/image" Target="../media/image951.png"/><Relationship Id="rId309" Type="http://schemas.openxmlformats.org/officeDocument/2006/relationships/image" Target="../media/image1090.png"/><Relationship Id="rId308" Type="http://schemas.openxmlformats.org/officeDocument/2006/relationships/customXml" Target="../ink/ink1075.xml"/><Relationship Id="rId307" Type="http://schemas.openxmlformats.org/officeDocument/2006/relationships/image" Target="../media/image1089.png"/><Relationship Id="rId306" Type="http://schemas.openxmlformats.org/officeDocument/2006/relationships/customXml" Target="../ink/ink1074.xml"/><Relationship Id="rId305" Type="http://schemas.openxmlformats.org/officeDocument/2006/relationships/image" Target="../media/image1088.png"/><Relationship Id="rId304" Type="http://schemas.openxmlformats.org/officeDocument/2006/relationships/customXml" Target="../ink/ink1073.xml"/><Relationship Id="rId303" Type="http://schemas.openxmlformats.org/officeDocument/2006/relationships/image" Target="../media/image1087.png"/><Relationship Id="rId302" Type="http://schemas.openxmlformats.org/officeDocument/2006/relationships/customXml" Target="../ink/ink1072.xml"/><Relationship Id="rId301" Type="http://schemas.openxmlformats.org/officeDocument/2006/relationships/image" Target="../media/image1086.png"/><Relationship Id="rId300" Type="http://schemas.openxmlformats.org/officeDocument/2006/relationships/customXml" Target="../ink/ink1071.xml"/><Relationship Id="rId30" Type="http://schemas.openxmlformats.org/officeDocument/2006/relationships/customXml" Target="../ink/ink936.xml"/><Relationship Id="rId3" Type="http://schemas.openxmlformats.org/officeDocument/2006/relationships/image" Target="../media/image900.png"/><Relationship Id="rId299" Type="http://schemas.openxmlformats.org/officeDocument/2006/relationships/image" Target="../media/image1085.png"/><Relationship Id="rId298" Type="http://schemas.openxmlformats.org/officeDocument/2006/relationships/customXml" Target="../ink/ink1070.xml"/><Relationship Id="rId297" Type="http://schemas.openxmlformats.org/officeDocument/2006/relationships/image" Target="../media/image1084.png"/><Relationship Id="rId296" Type="http://schemas.openxmlformats.org/officeDocument/2006/relationships/customXml" Target="../ink/ink1069.xml"/><Relationship Id="rId295" Type="http://schemas.openxmlformats.org/officeDocument/2006/relationships/image" Target="../media/image1083.png"/><Relationship Id="rId294" Type="http://schemas.openxmlformats.org/officeDocument/2006/relationships/customXml" Target="../ink/ink1068.xml"/><Relationship Id="rId293" Type="http://schemas.openxmlformats.org/officeDocument/2006/relationships/image" Target="../media/image1082.png"/><Relationship Id="rId292" Type="http://schemas.openxmlformats.org/officeDocument/2006/relationships/customXml" Target="../ink/ink1067.xml"/><Relationship Id="rId291" Type="http://schemas.openxmlformats.org/officeDocument/2006/relationships/image" Target="../media/image1081.png"/><Relationship Id="rId290" Type="http://schemas.openxmlformats.org/officeDocument/2006/relationships/customXml" Target="../ink/ink1066.xml"/><Relationship Id="rId29" Type="http://schemas.openxmlformats.org/officeDocument/2006/relationships/image" Target="../media/image950.png"/><Relationship Id="rId289" Type="http://schemas.openxmlformats.org/officeDocument/2006/relationships/image" Target="../media/image1080.png"/><Relationship Id="rId288" Type="http://schemas.openxmlformats.org/officeDocument/2006/relationships/customXml" Target="../ink/ink1065.xml"/><Relationship Id="rId287" Type="http://schemas.openxmlformats.org/officeDocument/2006/relationships/image" Target="../media/image1079.png"/><Relationship Id="rId286" Type="http://schemas.openxmlformats.org/officeDocument/2006/relationships/customXml" Target="../ink/ink1064.xml"/><Relationship Id="rId285" Type="http://schemas.openxmlformats.org/officeDocument/2006/relationships/image" Target="../media/image1078.png"/><Relationship Id="rId284" Type="http://schemas.openxmlformats.org/officeDocument/2006/relationships/customXml" Target="../ink/ink1063.xml"/><Relationship Id="rId283" Type="http://schemas.openxmlformats.org/officeDocument/2006/relationships/image" Target="../media/image1077.png"/><Relationship Id="rId282" Type="http://schemas.openxmlformats.org/officeDocument/2006/relationships/customXml" Target="../ink/ink1062.xml"/><Relationship Id="rId281" Type="http://schemas.openxmlformats.org/officeDocument/2006/relationships/image" Target="../media/image1076.png"/><Relationship Id="rId280" Type="http://schemas.openxmlformats.org/officeDocument/2006/relationships/customXml" Target="../ink/ink1061.xml"/><Relationship Id="rId28" Type="http://schemas.openxmlformats.org/officeDocument/2006/relationships/customXml" Target="../ink/ink935.xml"/><Relationship Id="rId279" Type="http://schemas.openxmlformats.org/officeDocument/2006/relationships/image" Target="../media/image1075.png"/><Relationship Id="rId278" Type="http://schemas.openxmlformats.org/officeDocument/2006/relationships/customXml" Target="../ink/ink1060.xml"/><Relationship Id="rId277" Type="http://schemas.openxmlformats.org/officeDocument/2006/relationships/image" Target="../media/image1074.png"/><Relationship Id="rId276" Type="http://schemas.openxmlformats.org/officeDocument/2006/relationships/customXml" Target="../ink/ink1059.xml"/><Relationship Id="rId275" Type="http://schemas.openxmlformats.org/officeDocument/2006/relationships/image" Target="../media/image1073.png"/><Relationship Id="rId274" Type="http://schemas.openxmlformats.org/officeDocument/2006/relationships/customXml" Target="../ink/ink1058.xml"/><Relationship Id="rId273" Type="http://schemas.openxmlformats.org/officeDocument/2006/relationships/image" Target="../media/image1072.png"/><Relationship Id="rId272" Type="http://schemas.openxmlformats.org/officeDocument/2006/relationships/customXml" Target="../ink/ink1057.xml"/><Relationship Id="rId271" Type="http://schemas.openxmlformats.org/officeDocument/2006/relationships/image" Target="../media/image1071.png"/><Relationship Id="rId270" Type="http://schemas.openxmlformats.org/officeDocument/2006/relationships/customXml" Target="../ink/ink1056.xml"/><Relationship Id="rId27" Type="http://schemas.openxmlformats.org/officeDocument/2006/relationships/image" Target="../media/image949.png"/><Relationship Id="rId269" Type="http://schemas.openxmlformats.org/officeDocument/2006/relationships/image" Target="../media/image1070.png"/><Relationship Id="rId268" Type="http://schemas.openxmlformats.org/officeDocument/2006/relationships/customXml" Target="../ink/ink1055.xml"/><Relationship Id="rId267" Type="http://schemas.openxmlformats.org/officeDocument/2006/relationships/image" Target="../media/image1069.png"/><Relationship Id="rId266" Type="http://schemas.openxmlformats.org/officeDocument/2006/relationships/customXml" Target="../ink/ink1054.xml"/><Relationship Id="rId265" Type="http://schemas.openxmlformats.org/officeDocument/2006/relationships/image" Target="../media/image1068.png"/><Relationship Id="rId264" Type="http://schemas.openxmlformats.org/officeDocument/2006/relationships/customXml" Target="../ink/ink1053.xml"/><Relationship Id="rId263" Type="http://schemas.openxmlformats.org/officeDocument/2006/relationships/image" Target="../media/image1067.png"/><Relationship Id="rId262" Type="http://schemas.openxmlformats.org/officeDocument/2006/relationships/customXml" Target="../ink/ink1052.xml"/><Relationship Id="rId261" Type="http://schemas.openxmlformats.org/officeDocument/2006/relationships/image" Target="../media/image1066.png"/><Relationship Id="rId260" Type="http://schemas.openxmlformats.org/officeDocument/2006/relationships/customXml" Target="../ink/ink1051.xml"/><Relationship Id="rId26" Type="http://schemas.openxmlformats.org/officeDocument/2006/relationships/customXml" Target="../ink/ink934.xml"/><Relationship Id="rId259" Type="http://schemas.openxmlformats.org/officeDocument/2006/relationships/image" Target="../media/image1065.png"/><Relationship Id="rId258" Type="http://schemas.openxmlformats.org/officeDocument/2006/relationships/customXml" Target="../ink/ink1050.xml"/><Relationship Id="rId257" Type="http://schemas.openxmlformats.org/officeDocument/2006/relationships/image" Target="../media/image1064.png"/><Relationship Id="rId256" Type="http://schemas.openxmlformats.org/officeDocument/2006/relationships/customXml" Target="../ink/ink1049.xml"/><Relationship Id="rId255" Type="http://schemas.openxmlformats.org/officeDocument/2006/relationships/image" Target="../media/image1063.png"/><Relationship Id="rId254" Type="http://schemas.openxmlformats.org/officeDocument/2006/relationships/customXml" Target="../ink/ink1048.xml"/><Relationship Id="rId253" Type="http://schemas.openxmlformats.org/officeDocument/2006/relationships/image" Target="../media/image1062.png"/><Relationship Id="rId252" Type="http://schemas.openxmlformats.org/officeDocument/2006/relationships/customXml" Target="../ink/ink1047.xml"/><Relationship Id="rId251" Type="http://schemas.openxmlformats.org/officeDocument/2006/relationships/image" Target="../media/image1061.png"/><Relationship Id="rId250" Type="http://schemas.openxmlformats.org/officeDocument/2006/relationships/customXml" Target="../ink/ink1046.xml"/><Relationship Id="rId25" Type="http://schemas.openxmlformats.org/officeDocument/2006/relationships/image" Target="../media/image948.png"/><Relationship Id="rId249" Type="http://schemas.openxmlformats.org/officeDocument/2006/relationships/image" Target="../media/image1060.png"/><Relationship Id="rId248" Type="http://schemas.openxmlformats.org/officeDocument/2006/relationships/customXml" Target="../ink/ink1045.xml"/><Relationship Id="rId247" Type="http://schemas.openxmlformats.org/officeDocument/2006/relationships/image" Target="../media/image1059.png"/><Relationship Id="rId246" Type="http://schemas.openxmlformats.org/officeDocument/2006/relationships/customXml" Target="../ink/ink1044.xml"/><Relationship Id="rId245" Type="http://schemas.openxmlformats.org/officeDocument/2006/relationships/image" Target="../media/image1058.png"/><Relationship Id="rId244" Type="http://schemas.openxmlformats.org/officeDocument/2006/relationships/customXml" Target="../ink/ink1043.xml"/><Relationship Id="rId243" Type="http://schemas.openxmlformats.org/officeDocument/2006/relationships/image" Target="../media/image1057.png"/><Relationship Id="rId242" Type="http://schemas.openxmlformats.org/officeDocument/2006/relationships/customXml" Target="../ink/ink1042.xml"/><Relationship Id="rId241" Type="http://schemas.openxmlformats.org/officeDocument/2006/relationships/image" Target="../media/image1056.png"/><Relationship Id="rId240" Type="http://schemas.openxmlformats.org/officeDocument/2006/relationships/customXml" Target="../ink/ink1041.xml"/><Relationship Id="rId24" Type="http://schemas.openxmlformats.org/officeDocument/2006/relationships/customXml" Target="../ink/ink933.xml"/><Relationship Id="rId239" Type="http://schemas.openxmlformats.org/officeDocument/2006/relationships/image" Target="../media/image1055.png"/><Relationship Id="rId238" Type="http://schemas.openxmlformats.org/officeDocument/2006/relationships/customXml" Target="../ink/ink1040.xml"/><Relationship Id="rId237" Type="http://schemas.openxmlformats.org/officeDocument/2006/relationships/image" Target="../media/image1054.png"/><Relationship Id="rId236" Type="http://schemas.openxmlformats.org/officeDocument/2006/relationships/customXml" Target="../ink/ink1039.xml"/><Relationship Id="rId235" Type="http://schemas.openxmlformats.org/officeDocument/2006/relationships/image" Target="../media/image1053.png"/><Relationship Id="rId234" Type="http://schemas.openxmlformats.org/officeDocument/2006/relationships/customXml" Target="../ink/ink1038.xml"/><Relationship Id="rId233" Type="http://schemas.openxmlformats.org/officeDocument/2006/relationships/image" Target="../media/image1052.png"/><Relationship Id="rId232" Type="http://schemas.openxmlformats.org/officeDocument/2006/relationships/customXml" Target="../ink/ink1037.xml"/><Relationship Id="rId231" Type="http://schemas.openxmlformats.org/officeDocument/2006/relationships/image" Target="../media/image1051.png"/><Relationship Id="rId230" Type="http://schemas.openxmlformats.org/officeDocument/2006/relationships/customXml" Target="../ink/ink1036.xml"/><Relationship Id="rId23" Type="http://schemas.openxmlformats.org/officeDocument/2006/relationships/image" Target="../media/image947.png"/><Relationship Id="rId229" Type="http://schemas.openxmlformats.org/officeDocument/2006/relationships/image" Target="../media/image1050.png"/><Relationship Id="rId228" Type="http://schemas.openxmlformats.org/officeDocument/2006/relationships/customXml" Target="../ink/ink1035.xml"/><Relationship Id="rId227" Type="http://schemas.openxmlformats.org/officeDocument/2006/relationships/image" Target="../media/image1049.png"/><Relationship Id="rId226" Type="http://schemas.openxmlformats.org/officeDocument/2006/relationships/customXml" Target="../ink/ink1034.xml"/><Relationship Id="rId225" Type="http://schemas.openxmlformats.org/officeDocument/2006/relationships/image" Target="../media/image1048.png"/><Relationship Id="rId224" Type="http://schemas.openxmlformats.org/officeDocument/2006/relationships/customXml" Target="../ink/ink1033.xml"/><Relationship Id="rId223" Type="http://schemas.openxmlformats.org/officeDocument/2006/relationships/image" Target="../media/image1047.png"/><Relationship Id="rId222" Type="http://schemas.openxmlformats.org/officeDocument/2006/relationships/customXml" Target="../ink/ink1032.xml"/><Relationship Id="rId221" Type="http://schemas.openxmlformats.org/officeDocument/2006/relationships/image" Target="../media/image1046.png"/><Relationship Id="rId220" Type="http://schemas.openxmlformats.org/officeDocument/2006/relationships/customXml" Target="../ink/ink1031.xml"/><Relationship Id="rId22" Type="http://schemas.openxmlformats.org/officeDocument/2006/relationships/customXml" Target="../ink/ink932.xml"/><Relationship Id="rId219" Type="http://schemas.openxmlformats.org/officeDocument/2006/relationships/image" Target="../media/image1045.png"/><Relationship Id="rId218" Type="http://schemas.openxmlformats.org/officeDocument/2006/relationships/customXml" Target="../ink/ink1030.xml"/><Relationship Id="rId217" Type="http://schemas.openxmlformats.org/officeDocument/2006/relationships/image" Target="../media/image1044.png"/><Relationship Id="rId216" Type="http://schemas.openxmlformats.org/officeDocument/2006/relationships/customXml" Target="../ink/ink1029.xml"/><Relationship Id="rId215" Type="http://schemas.openxmlformats.org/officeDocument/2006/relationships/image" Target="../media/image1043.png"/><Relationship Id="rId214" Type="http://schemas.openxmlformats.org/officeDocument/2006/relationships/customXml" Target="../ink/ink1028.xml"/><Relationship Id="rId213" Type="http://schemas.openxmlformats.org/officeDocument/2006/relationships/image" Target="../media/image1042.png"/><Relationship Id="rId212" Type="http://schemas.openxmlformats.org/officeDocument/2006/relationships/customXml" Target="../ink/ink1027.xml"/><Relationship Id="rId211" Type="http://schemas.openxmlformats.org/officeDocument/2006/relationships/image" Target="../media/image1041.png"/><Relationship Id="rId210" Type="http://schemas.openxmlformats.org/officeDocument/2006/relationships/customXml" Target="../ink/ink1026.xml"/><Relationship Id="rId21" Type="http://schemas.openxmlformats.org/officeDocument/2006/relationships/image" Target="../media/image946.png"/><Relationship Id="rId209" Type="http://schemas.openxmlformats.org/officeDocument/2006/relationships/image" Target="../media/image1040.png"/><Relationship Id="rId208" Type="http://schemas.openxmlformats.org/officeDocument/2006/relationships/customXml" Target="../ink/ink1025.xml"/><Relationship Id="rId207" Type="http://schemas.openxmlformats.org/officeDocument/2006/relationships/image" Target="../media/image1039.png"/><Relationship Id="rId206" Type="http://schemas.openxmlformats.org/officeDocument/2006/relationships/customXml" Target="../ink/ink1024.xml"/><Relationship Id="rId205" Type="http://schemas.openxmlformats.org/officeDocument/2006/relationships/image" Target="../media/image1038.png"/><Relationship Id="rId204" Type="http://schemas.openxmlformats.org/officeDocument/2006/relationships/customXml" Target="../ink/ink1023.xml"/><Relationship Id="rId203" Type="http://schemas.openxmlformats.org/officeDocument/2006/relationships/image" Target="../media/image1037.png"/><Relationship Id="rId202" Type="http://schemas.openxmlformats.org/officeDocument/2006/relationships/customXml" Target="../ink/ink1022.xml"/><Relationship Id="rId201" Type="http://schemas.openxmlformats.org/officeDocument/2006/relationships/image" Target="../media/image1036.png"/><Relationship Id="rId200" Type="http://schemas.openxmlformats.org/officeDocument/2006/relationships/customXml" Target="../ink/ink1021.xml"/><Relationship Id="rId20" Type="http://schemas.openxmlformats.org/officeDocument/2006/relationships/customXml" Target="../ink/ink931.xml"/><Relationship Id="rId2" Type="http://schemas.openxmlformats.org/officeDocument/2006/relationships/image" Target="../media/image899.png"/><Relationship Id="rId199" Type="http://schemas.openxmlformats.org/officeDocument/2006/relationships/image" Target="../media/image1035.png"/><Relationship Id="rId198" Type="http://schemas.openxmlformats.org/officeDocument/2006/relationships/customXml" Target="../ink/ink1020.xml"/><Relationship Id="rId197" Type="http://schemas.openxmlformats.org/officeDocument/2006/relationships/image" Target="../media/image1034.png"/><Relationship Id="rId196" Type="http://schemas.openxmlformats.org/officeDocument/2006/relationships/customXml" Target="../ink/ink1019.xml"/><Relationship Id="rId195" Type="http://schemas.openxmlformats.org/officeDocument/2006/relationships/image" Target="../media/image1033.png"/><Relationship Id="rId194" Type="http://schemas.openxmlformats.org/officeDocument/2006/relationships/customXml" Target="../ink/ink1018.xml"/><Relationship Id="rId193" Type="http://schemas.openxmlformats.org/officeDocument/2006/relationships/image" Target="../media/image1032.png"/><Relationship Id="rId192" Type="http://schemas.openxmlformats.org/officeDocument/2006/relationships/customXml" Target="../ink/ink1017.xml"/><Relationship Id="rId191" Type="http://schemas.openxmlformats.org/officeDocument/2006/relationships/image" Target="../media/image1031.png"/><Relationship Id="rId190" Type="http://schemas.openxmlformats.org/officeDocument/2006/relationships/customXml" Target="../ink/ink1016.xml"/><Relationship Id="rId19" Type="http://schemas.openxmlformats.org/officeDocument/2006/relationships/image" Target="../media/image945.png"/><Relationship Id="rId189" Type="http://schemas.openxmlformats.org/officeDocument/2006/relationships/image" Target="../media/image1030.png"/><Relationship Id="rId188" Type="http://schemas.openxmlformats.org/officeDocument/2006/relationships/customXml" Target="../ink/ink1015.xml"/><Relationship Id="rId187" Type="http://schemas.openxmlformats.org/officeDocument/2006/relationships/image" Target="../media/image1029.png"/><Relationship Id="rId186" Type="http://schemas.openxmlformats.org/officeDocument/2006/relationships/customXml" Target="../ink/ink1014.xml"/><Relationship Id="rId185" Type="http://schemas.openxmlformats.org/officeDocument/2006/relationships/image" Target="../media/image1028.png"/><Relationship Id="rId184" Type="http://schemas.openxmlformats.org/officeDocument/2006/relationships/customXml" Target="../ink/ink1013.xml"/><Relationship Id="rId183" Type="http://schemas.openxmlformats.org/officeDocument/2006/relationships/image" Target="../media/image1027.png"/><Relationship Id="rId182" Type="http://schemas.openxmlformats.org/officeDocument/2006/relationships/customXml" Target="../ink/ink1012.xml"/><Relationship Id="rId181" Type="http://schemas.openxmlformats.org/officeDocument/2006/relationships/image" Target="../media/image1026.png"/><Relationship Id="rId180" Type="http://schemas.openxmlformats.org/officeDocument/2006/relationships/customXml" Target="../ink/ink1011.xml"/><Relationship Id="rId18" Type="http://schemas.openxmlformats.org/officeDocument/2006/relationships/customXml" Target="../ink/ink930.xml"/><Relationship Id="rId179" Type="http://schemas.openxmlformats.org/officeDocument/2006/relationships/image" Target="../media/image1025.png"/><Relationship Id="rId178" Type="http://schemas.openxmlformats.org/officeDocument/2006/relationships/customXml" Target="../ink/ink1010.xml"/><Relationship Id="rId177" Type="http://schemas.openxmlformats.org/officeDocument/2006/relationships/image" Target="../media/image1024.png"/><Relationship Id="rId176" Type="http://schemas.openxmlformats.org/officeDocument/2006/relationships/customXml" Target="../ink/ink1009.xml"/><Relationship Id="rId175" Type="http://schemas.openxmlformats.org/officeDocument/2006/relationships/image" Target="../media/image1023.png"/><Relationship Id="rId174" Type="http://schemas.openxmlformats.org/officeDocument/2006/relationships/customXml" Target="../ink/ink1008.xml"/><Relationship Id="rId173" Type="http://schemas.openxmlformats.org/officeDocument/2006/relationships/image" Target="../media/image1022.png"/><Relationship Id="rId172" Type="http://schemas.openxmlformats.org/officeDocument/2006/relationships/customXml" Target="../ink/ink1007.xml"/><Relationship Id="rId171" Type="http://schemas.openxmlformats.org/officeDocument/2006/relationships/image" Target="../media/image1021.png"/><Relationship Id="rId170" Type="http://schemas.openxmlformats.org/officeDocument/2006/relationships/customXml" Target="../ink/ink1006.xml"/><Relationship Id="rId17" Type="http://schemas.openxmlformats.org/officeDocument/2006/relationships/image" Target="../media/image944.png"/><Relationship Id="rId169" Type="http://schemas.openxmlformats.org/officeDocument/2006/relationships/image" Target="../media/image1020.png"/><Relationship Id="rId168" Type="http://schemas.openxmlformats.org/officeDocument/2006/relationships/customXml" Target="../ink/ink1005.xml"/><Relationship Id="rId167" Type="http://schemas.openxmlformats.org/officeDocument/2006/relationships/image" Target="../media/image1019.png"/><Relationship Id="rId166" Type="http://schemas.openxmlformats.org/officeDocument/2006/relationships/customXml" Target="../ink/ink1004.xml"/><Relationship Id="rId165" Type="http://schemas.openxmlformats.org/officeDocument/2006/relationships/image" Target="../media/image1018.png"/><Relationship Id="rId164" Type="http://schemas.openxmlformats.org/officeDocument/2006/relationships/customXml" Target="../ink/ink1003.xml"/><Relationship Id="rId163" Type="http://schemas.openxmlformats.org/officeDocument/2006/relationships/image" Target="../media/image1017.png"/><Relationship Id="rId162" Type="http://schemas.openxmlformats.org/officeDocument/2006/relationships/customXml" Target="../ink/ink1002.xml"/><Relationship Id="rId161" Type="http://schemas.openxmlformats.org/officeDocument/2006/relationships/image" Target="../media/image1016.png"/><Relationship Id="rId160" Type="http://schemas.openxmlformats.org/officeDocument/2006/relationships/customXml" Target="../ink/ink1001.xml"/><Relationship Id="rId16" Type="http://schemas.openxmlformats.org/officeDocument/2006/relationships/customXml" Target="../ink/ink929.xml"/><Relationship Id="rId159" Type="http://schemas.openxmlformats.org/officeDocument/2006/relationships/image" Target="../media/image1015.png"/><Relationship Id="rId158" Type="http://schemas.openxmlformats.org/officeDocument/2006/relationships/customXml" Target="../ink/ink1000.xml"/><Relationship Id="rId157" Type="http://schemas.openxmlformats.org/officeDocument/2006/relationships/image" Target="../media/image1014.png"/><Relationship Id="rId156" Type="http://schemas.openxmlformats.org/officeDocument/2006/relationships/customXml" Target="../ink/ink999.xml"/><Relationship Id="rId155" Type="http://schemas.openxmlformats.org/officeDocument/2006/relationships/image" Target="../media/image1013.png"/><Relationship Id="rId154" Type="http://schemas.openxmlformats.org/officeDocument/2006/relationships/customXml" Target="../ink/ink998.xml"/><Relationship Id="rId153" Type="http://schemas.openxmlformats.org/officeDocument/2006/relationships/image" Target="../media/image1012.png"/><Relationship Id="rId152" Type="http://schemas.openxmlformats.org/officeDocument/2006/relationships/customXml" Target="../ink/ink997.xml"/><Relationship Id="rId151" Type="http://schemas.openxmlformats.org/officeDocument/2006/relationships/image" Target="../media/image1011.png"/><Relationship Id="rId150" Type="http://schemas.openxmlformats.org/officeDocument/2006/relationships/customXml" Target="../ink/ink996.xml"/><Relationship Id="rId15" Type="http://schemas.openxmlformats.org/officeDocument/2006/relationships/image" Target="../media/image943.png"/><Relationship Id="rId149" Type="http://schemas.openxmlformats.org/officeDocument/2006/relationships/image" Target="../media/image1010.png"/><Relationship Id="rId148" Type="http://schemas.openxmlformats.org/officeDocument/2006/relationships/customXml" Target="../ink/ink995.xml"/><Relationship Id="rId147" Type="http://schemas.openxmlformats.org/officeDocument/2006/relationships/image" Target="../media/image1009.png"/><Relationship Id="rId146" Type="http://schemas.openxmlformats.org/officeDocument/2006/relationships/customXml" Target="../ink/ink994.xml"/><Relationship Id="rId145" Type="http://schemas.openxmlformats.org/officeDocument/2006/relationships/image" Target="../media/image1008.png"/><Relationship Id="rId144" Type="http://schemas.openxmlformats.org/officeDocument/2006/relationships/customXml" Target="../ink/ink993.xml"/><Relationship Id="rId143" Type="http://schemas.openxmlformats.org/officeDocument/2006/relationships/image" Target="../media/image1007.png"/><Relationship Id="rId142" Type="http://schemas.openxmlformats.org/officeDocument/2006/relationships/customXml" Target="../ink/ink992.xml"/><Relationship Id="rId141" Type="http://schemas.openxmlformats.org/officeDocument/2006/relationships/image" Target="../media/image1006.png"/><Relationship Id="rId140" Type="http://schemas.openxmlformats.org/officeDocument/2006/relationships/customXml" Target="../ink/ink991.xml"/><Relationship Id="rId14" Type="http://schemas.openxmlformats.org/officeDocument/2006/relationships/customXml" Target="../ink/ink928.xml"/><Relationship Id="rId139" Type="http://schemas.openxmlformats.org/officeDocument/2006/relationships/image" Target="../media/image1005.png"/><Relationship Id="rId138" Type="http://schemas.openxmlformats.org/officeDocument/2006/relationships/customXml" Target="../ink/ink990.xml"/><Relationship Id="rId137" Type="http://schemas.openxmlformats.org/officeDocument/2006/relationships/image" Target="../media/image1004.png"/><Relationship Id="rId136" Type="http://schemas.openxmlformats.org/officeDocument/2006/relationships/customXml" Target="../ink/ink989.xml"/><Relationship Id="rId135" Type="http://schemas.openxmlformats.org/officeDocument/2006/relationships/image" Target="../media/image1003.png"/><Relationship Id="rId134" Type="http://schemas.openxmlformats.org/officeDocument/2006/relationships/customXml" Target="../ink/ink988.xml"/><Relationship Id="rId133" Type="http://schemas.openxmlformats.org/officeDocument/2006/relationships/image" Target="../media/image1002.png"/><Relationship Id="rId132" Type="http://schemas.openxmlformats.org/officeDocument/2006/relationships/customXml" Target="../ink/ink987.xml"/><Relationship Id="rId131" Type="http://schemas.openxmlformats.org/officeDocument/2006/relationships/image" Target="../media/image1001.png"/><Relationship Id="rId130" Type="http://schemas.openxmlformats.org/officeDocument/2006/relationships/customXml" Target="../ink/ink986.xml"/><Relationship Id="rId13" Type="http://schemas.openxmlformats.org/officeDocument/2006/relationships/image" Target="../media/image942.png"/><Relationship Id="rId129" Type="http://schemas.openxmlformats.org/officeDocument/2006/relationships/image" Target="../media/image1000.png"/><Relationship Id="rId128" Type="http://schemas.openxmlformats.org/officeDocument/2006/relationships/customXml" Target="../ink/ink985.xml"/><Relationship Id="rId127" Type="http://schemas.openxmlformats.org/officeDocument/2006/relationships/image" Target="../media/image999.png"/><Relationship Id="rId126" Type="http://schemas.openxmlformats.org/officeDocument/2006/relationships/customXml" Target="../ink/ink984.xml"/><Relationship Id="rId125" Type="http://schemas.openxmlformats.org/officeDocument/2006/relationships/image" Target="../media/image998.png"/><Relationship Id="rId124" Type="http://schemas.openxmlformats.org/officeDocument/2006/relationships/customXml" Target="../ink/ink983.xml"/><Relationship Id="rId123" Type="http://schemas.openxmlformats.org/officeDocument/2006/relationships/image" Target="../media/image997.png"/><Relationship Id="rId122" Type="http://schemas.openxmlformats.org/officeDocument/2006/relationships/customXml" Target="../ink/ink982.xml"/><Relationship Id="rId121" Type="http://schemas.openxmlformats.org/officeDocument/2006/relationships/image" Target="../media/image996.png"/><Relationship Id="rId120" Type="http://schemas.openxmlformats.org/officeDocument/2006/relationships/customXml" Target="../ink/ink981.xml"/><Relationship Id="rId12" Type="http://schemas.openxmlformats.org/officeDocument/2006/relationships/customXml" Target="../ink/ink927.xml"/><Relationship Id="rId119" Type="http://schemas.openxmlformats.org/officeDocument/2006/relationships/image" Target="../media/image995.png"/><Relationship Id="rId118" Type="http://schemas.openxmlformats.org/officeDocument/2006/relationships/customXml" Target="../ink/ink980.xml"/><Relationship Id="rId117" Type="http://schemas.openxmlformats.org/officeDocument/2006/relationships/image" Target="../media/image994.png"/><Relationship Id="rId116" Type="http://schemas.openxmlformats.org/officeDocument/2006/relationships/customXml" Target="../ink/ink979.xml"/><Relationship Id="rId115" Type="http://schemas.openxmlformats.org/officeDocument/2006/relationships/image" Target="../media/image993.png"/><Relationship Id="rId114" Type="http://schemas.openxmlformats.org/officeDocument/2006/relationships/customXml" Target="../ink/ink978.xml"/><Relationship Id="rId113" Type="http://schemas.openxmlformats.org/officeDocument/2006/relationships/image" Target="../media/image992.png"/><Relationship Id="rId112" Type="http://schemas.openxmlformats.org/officeDocument/2006/relationships/customXml" Target="../ink/ink977.xml"/><Relationship Id="rId111" Type="http://schemas.openxmlformats.org/officeDocument/2006/relationships/image" Target="../media/image991.png"/><Relationship Id="rId110" Type="http://schemas.openxmlformats.org/officeDocument/2006/relationships/customXml" Target="../ink/ink976.xml"/><Relationship Id="rId11" Type="http://schemas.openxmlformats.org/officeDocument/2006/relationships/image" Target="../media/image932.png"/><Relationship Id="rId109" Type="http://schemas.openxmlformats.org/officeDocument/2006/relationships/image" Target="../media/image990.png"/><Relationship Id="rId108" Type="http://schemas.openxmlformats.org/officeDocument/2006/relationships/customXml" Target="../ink/ink975.xml"/><Relationship Id="rId107" Type="http://schemas.openxmlformats.org/officeDocument/2006/relationships/image" Target="../media/image989.png"/><Relationship Id="rId106" Type="http://schemas.openxmlformats.org/officeDocument/2006/relationships/customXml" Target="../ink/ink974.xml"/><Relationship Id="rId105" Type="http://schemas.openxmlformats.org/officeDocument/2006/relationships/image" Target="../media/image988.png"/><Relationship Id="rId104" Type="http://schemas.openxmlformats.org/officeDocument/2006/relationships/customXml" Target="../ink/ink973.xml"/><Relationship Id="rId103" Type="http://schemas.openxmlformats.org/officeDocument/2006/relationships/image" Target="../media/image987.png"/><Relationship Id="rId102" Type="http://schemas.openxmlformats.org/officeDocument/2006/relationships/customXml" Target="../ink/ink972.xml"/><Relationship Id="rId101" Type="http://schemas.openxmlformats.org/officeDocument/2006/relationships/image" Target="../media/image986.png"/><Relationship Id="rId100" Type="http://schemas.openxmlformats.org/officeDocument/2006/relationships/customXml" Target="../ink/ink971.xml"/><Relationship Id="rId10" Type="http://schemas.openxmlformats.org/officeDocument/2006/relationships/customXml" Target="../ink/ink926.xml"/><Relationship Id="rId1" Type="http://schemas.openxmlformats.org/officeDocument/2006/relationships/image" Target="../media/image896.jpe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6.xml"/><Relationship Id="rId4" Type="http://schemas.openxmlformats.org/officeDocument/2006/relationships/image" Target="../media/image1198.png"/><Relationship Id="rId3" Type="http://schemas.openxmlformats.org/officeDocument/2006/relationships/image" Target="../media/image1197.png"/><Relationship Id="rId2" Type="http://schemas.openxmlformats.org/officeDocument/2006/relationships/image" Target="../media/image1196.png"/><Relationship Id="rId1" Type="http://schemas.openxmlformats.org/officeDocument/2006/relationships/image" Target="../media/image1195.png"/></Relationships>
</file>

<file path=ppt/slides/_rels/slide19.xml.rels><?xml version="1.0" encoding="UTF-8" standalone="yes"?>
<Relationships xmlns="http://schemas.openxmlformats.org/package/2006/relationships"><Relationship Id="rId9" Type="http://schemas.openxmlformats.org/officeDocument/2006/relationships/image" Target="../media/image1204.png"/><Relationship Id="rId8" Type="http://schemas.openxmlformats.org/officeDocument/2006/relationships/customXml" Target="../ink/ink1183.xml"/><Relationship Id="rId7" Type="http://schemas.openxmlformats.org/officeDocument/2006/relationships/image" Target="../media/image1203.png"/><Relationship Id="rId6" Type="http://schemas.openxmlformats.org/officeDocument/2006/relationships/customXml" Target="../ink/ink1182.xml"/><Relationship Id="rId5" Type="http://schemas.openxmlformats.org/officeDocument/2006/relationships/image" Target="../media/image1202.png"/><Relationship Id="rId41" Type="http://schemas.openxmlformats.org/officeDocument/2006/relationships/notesSlide" Target="../notesSlides/notesSlide18.xml"/><Relationship Id="rId40" Type="http://schemas.openxmlformats.org/officeDocument/2006/relationships/slideLayout" Target="../slideLayouts/slideLayout6.xml"/><Relationship Id="rId4" Type="http://schemas.openxmlformats.org/officeDocument/2006/relationships/customXml" Target="../ink/ink1181.xml"/><Relationship Id="rId39" Type="http://schemas.openxmlformats.org/officeDocument/2006/relationships/image" Target="../media/image1219.png"/><Relationship Id="rId38" Type="http://schemas.openxmlformats.org/officeDocument/2006/relationships/customXml" Target="../ink/ink1198.xml"/><Relationship Id="rId37" Type="http://schemas.openxmlformats.org/officeDocument/2006/relationships/image" Target="../media/image1218.png"/><Relationship Id="rId36" Type="http://schemas.openxmlformats.org/officeDocument/2006/relationships/customXml" Target="../ink/ink1197.xml"/><Relationship Id="rId35" Type="http://schemas.openxmlformats.org/officeDocument/2006/relationships/image" Target="../media/image1217.png"/><Relationship Id="rId34" Type="http://schemas.openxmlformats.org/officeDocument/2006/relationships/customXml" Target="../ink/ink1196.xml"/><Relationship Id="rId33" Type="http://schemas.openxmlformats.org/officeDocument/2006/relationships/image" Target="../media/image1216.png"/><Relationship Id="rId32" Type="http://schemas.openxmlformats.org/officeDocument/2006/relationships/customXml" Target="../ink/ink1195.xml"/><Relationship Id="rId31" Type="http://schemas.openxmlformats.org/officeDocument/2006/relationships/image" Target="../media/image1215.png"/><Relationship Id="rId30" Type="http://schemas.openxmlformats.org/officeDocument/2006/relationships/customXml" Target="../ink/ink1194.xml"/><Relationship Id="rId3" Type="http://schemas.openxmlformats.org/officeDocument/2006/relationships/image" Target="../media/image1201.png"/><Relationship Id="rId29" Type="http://schemas.openxmlformats.org/officeDocument/2006/relationships/image" Target="../media/image1214.png"/><Relationship Id="rId28" Type="http://schemas.openxmlformats.org/officeDocument/2006/relationships/customXml" Target="../ink/ink1193.xml"/><Relationship Id="rId27" Type="http://schemas.openxmlformats.org/officeDocument/2006/relationships/image" Target="../media/image1213.png"/><Relationship Id="rId26" Type="http://schemas.openxmlformats.org/officeDocument/2006/relationships/customXml" Target="../ink/ink1192.xml"/><Relationship Id="rId25" Type="http://schemas.openxmlformats.org/officeDocument/2006/relationships/image" Target="../media/image1212.png"/><Relationship Id="rId24" Type="http://schemas.openxmlformats.org/officeDocument/2006/relationships/customXml" Target="../ink/ink1191.xml"/><Relationship Id="rId23" Type="http://schemas.openxmlformats.org/officeDocument/2006/relationships/image" Target="../media/image1211.png"/><Relationship Id="rId22" Type="http://schemas.openxmlformats.org/officeDocument/2006/relationships/customXml" Target="../ink/ink1190.xml"/><Relationship Id="rId21" Type="http://schemas.openxmlformats.org/officeDocument/2006/relationships/image" Target="../media/image1210.png"/><Relationship Id="rId20" Type="http://schemas.openxmlformats.org/officeDocument/2006/relationships/customXml" Target="../ink/ink1189.xml"/><Relationship Id="rId2" Type="http://schemas.openxmlformats.org/officeDocument/2006/relationships/image" Target="../media/image1200.png"/><Relationship Id="rId19" Type="http://schemas.openxmlformats.org/officeDocument/2006/relationships/image" Target="../media/image1209.png"/><Relationship Id="rId18" Type="http://schemas.openxmlformats.org/officeDocument/2006/relationships/customXml" Target="../ink/ink1188.xml"/><Relationship Id="rId17" Type="http://schemas.openxmlformats.org/officeDocument/2006/relationships/image" Target="../media/image1208.png"/><Relationship Id="rId16" Type="http://schemas.openxmlformats.org/officeDocument/2006/relationships/customXml" Target="../ink/ink1187.xml"/><Relationship Id="rId15" Type="http://schemas.openxmlformats.org/officeDocument/2006/relationships/image" Target="../media/image1207.png"/><Relationship Id="rId14" Type="http://schemas.openxmlformats.org/officeDocument/2006/relationships/customXml" Target="../ink/ink1186.xml"/><Relationship Id="rId13" Type="http://schemas.openxmlformats.org/officeDocument/2006/relationships/image" Target="../media/image1206.png"/><Relationship Id="rId12" Type="http://schemas.openxmlformats.org/officeDocument/2006/relationships/customXml" Target="../ink/ink1185.xml"/><Relationship Id="rId11" Type="http://schemas.openxmlformats.org/officeDocument/2006/relationships/image" Target="../media/image1205.png"/><Relationship Id="rId10" Type="http://schemas.openxmlformats.org/officeDocument/2006/relationships/customXml" Target="../ink/ink1184.xml"/><Relationship Id="rId1" Type="http://schemas.openxmlformats.org/officeDocument/2006/relationships/image" Target="../media/image1199.png"/></Relationships>
</file>

<file path=ppt/slides/_rels/slide2.xml.rels><?xml version="1.0" encoding="UTF-8" standalone="yes"?>
<Relationships xmlns="http://schemas.openxmlformats.org/package/2006/relationships"><Relationship Id="rId9" Type="http://schemas.openxmlformats.org/officeDocument/2006/relationships/customXml" Target="../ink/ink111.xml"/><Relationship Id="rId8" Type="http://schemas.openxmlformats.org/officeDocument/2006/relationships/image" Target="../media/image116.png"/><Relationship Id="rId7" Type="http://schemas.openxmlformats.org/officeDocument/2006/relationships/customXml" Target="../ink/ink110.xml"/><Relationship Id="rId64" Type="http://schemas.openxmlformats.org/officeDocument/2006/relationships/notesSlide" Target="../notesSlides/notesSlide1.xml"/><Relationship Id="rId63" Type="http://schemas.openxmlformats.org/officeDocument/2006/relationships/slideLayout" Target="../slideLayouts/slideLayout6.xml"/><Relationship Id="rId62" Type="http://schemas.openxmlformats.org/officeDocument/2006/relationships/image" Target="../media/image143.png"/><Relationship Id="rId61" Type="http://schemas.openxmlformats.org/officeDocument/2006/relationships/customXml" Target="../ink/ink137.xml"/><Relationship Id="rId60" Type="http://schemas.openxmlformats.org/officeDocument/2006/relationships/image" Target="../media/image142.png"/><Relationship Id="rId6" Type="http://schemas.openxmlformats.org/officeDocument/2006/relationships/image" Target="../media/image115.png"/><Relationship Id="rId59" Type="http://schemas.openxmlformats.org/officeDocument/2006/relationships/customXml" Target="../ink/ink136.xml"/><Relationship Id="rId58" Type="http://schemas.openxmlformats.org/officeDocument/2006/relationships/image" Target="../media/image141.png"/><Relationship Id="rId57" Type="http://schemas.openxmlformats.org/officeDocument/2006/relationships/customXml" Target="../ink/ink135.xml"/><Relationship Id="rId56" Type="http://schemas.openxmlformats.org/officeDocument/2006/relationships/image" Target="../media/image140.png"/><Relationship Id="rId55" Type="http://schemas.openxmlformats.org/officeDocument/2006/relationships/customXml" Target="../ink/ink134.xml"/><Relationship Id="rId54" Type="http://schemas.openxmlformats.org/officeDocument/2006/relationships/image" Target="../media/image139.png"/><Relationship Id="rId53" Type="http://schemas.openxmlformats.org/officeDocument/2006/relationships/customXml" Target="../ink/ink133.xml"/><Relationship Id="rId52" Type="http://schemas.openxmlformats.org/officeDocument/2006/relationships/image" Target="../media/image138.png"/><Relationship Id="rId51" Type="http://schemas.openxmlformats.org/officeDocument/2006/relationships/customXml" Target="../ink/ink132.xml"/><Relationship Id="rId50" Type="http://schemas.openxmlformats.org/officeDocument/2006/relationships/image" Target="../media/image137.png"/><Relationship Id="rId5" Type="http://schemas.openxmlformats.org/officeDocument/2006/relationships/customXml" Target="../ink/ink109.xml"/><Relationship Id="rId49" Type="http://schemas.openxmlformats.org/officeDocument/2006/relationships/customXml" Target="../ink/ink131.xml"/><Relationship Id="rId48" Type="http://schemas.openxmlformats.org/officeDocument/2006/relationships/image" Target="../media/image136.png"/><Relationship Id="rId47" Type="http://schemas.openxmlformats.org/officeDocument/2006/relationships/customXml" Target="../ink/ink130.xml"/><Relationship Id="rId46" Type="http://schemas.openxmlformats.org/officeDocument/2006/relationships/image" Target="../media/image135.png"/><Relationship Id="rId45" Type="http://schemas.openxmlformats.org/officeDocument/2006/relationships/customXml" Target="../ink/ink129.xml"/><Relationship Id="rId44" Type="http://schemas.openxmlformats.org/officeDocument/2006/relationships/image" Target="../media/image134.png"/><Relationship Id="rId43" Type="http://schemas.openxmlformats.org/officeDocument/2006/relationships/customXml" Target="../ink/ink128.xml"/><Relationship Id="rId42" Type="http://schemas.openxmlformats.org/officeDocument/2006/relationships/image" Target="../media/image133.png"/><Relationship Id="rId41" Type="http://schemas.openxmlformats.org/officeDocument/2006/relationships/customXml" Target="../ink/ink127.xml"/><Relationship Id="rId40" Type="http://schemas.openxmlformats.org/officeDocument/2006/relationships/image" Target="../media/image132.png"/><Relationship Id="rId4" Type="http://schemas.openxmlformats.org/officeDocument/2006/relationships/image" Target="../media/image114.png"/><Relationship Id="rId39" Type="http://schemas.openxmlformats.org/officeDocument/2006/relationships/customXml" Target="../ink/ink126.xml"/><Relationship Id="rId38" Type="http://schemas.openxmlformats.org/officeDocument/2006/relationships/image" Target="../media/image131.png"/><Relationship Id="rId37" Type="http://schemas.openxmlformats.org/officeDocument/2006/relationships/customXml" Target="../ink/ink125.xml"/><Relationship Id="rId36" Type="http://schemas.openxmlformats.org/officeDocument/2006/relationships/image" Target="../media/image130.png"/><Relationship Id="rId35" Type="http://schemas.openxmlformats.org/officeDocument/2006/relationships/customXml" Target="../ink/ink124.xml"/><Relationship Id="rId34" Type="http://schemas.openxmlformats.org/officeDocument/2006/relationships/image" Target="../media/image129.png"/><Relationship Id="rId33" Type="http://schemas.openxmlformats.org/officeDocument/2006/relationships/customXml" Target="../ink/ink123.xml"/><Relationship Id="rId32" Type="http://schemas.openxmlformats.org/officeDocument/2006/relationships/image" Target="../media/image128.png"/><Relationship Id="rId31" Type="http://schemas.openxmlformats.org/officeDocument/2006/relationships/customXml" Target="../ink/ink122.xml"/><Relationship Id="rId30" Type="http://schemas.openxmlformats.org/officeDocument/2006/relationships/image" Target="../media/image127.png"/><Relationship Id="rId3" Type="http://schemas.openxmlformats.org/officeDocument/2006/relationships/customXml" Target="../ink/ink108.xml"/><Relationship Id="rId29" Type="http://schemas.openxmlformats.org/officeDocument/2006/relationships/customXml" Target="../ink/ink121.xml"/><Relationship Id="rId28" Type="http://schemas.openxmlformats.org/officeDocument/2006/relationships/image" Target="../media/image126.png"/><Relationship Id="rId27" Type="http://schemas.openxmlformats.org/officeDocument/2006/relationships/customXml" Target="../ink/ink120.xml"/><Relationship Id="rId26" Type="http://schemas.openxmlformats.org/officeDocument/2006/relationships/image" Target="../media/image125.png"/><Relationship Id="rId25" Type="http://schemas.openxmlformats.org/officeDocument/2006/relationships/customXml" Target="../ink/ink119.xml"/><Relationship Id="rId24" Type="http://schemas.openxmlformats.org/officeDocument/2006/relationships/image" Target="../media/image124.png"/><Relationship Id="rId23" Type="http://schemas.openxmlformats.org/officeDocument/2006/relationships/customXml" Target="../ink/ink118.xml"/><Relationship Id="rId22" Type="http://schemas.openxmlformats.org/officeDocument/2006/relationships/image" Target="../media/image123.png"/><Relationship Id="rId21" Type="http://schemas.openxmlformats.org/officeDocument/2006/relationships/customXml" Target="../ink/ink117.xml"/><Relationship Id="rId20" Type="http://schemas.openxmlformats.org/officeDocument/2006/relationships/image" Target="../media/image122.png"/><Relationship Id="rId2" Type="http://schemas.openxmlformats.org/officeDocument/2006/relationships/image" Target="../media/image113.jpeg"/><Relationship Id="rId19" Type="http://schemas.openxmlformats.org/officeDocument/2006/relationships/customXml" Target="../ink/ink116.xml"/><Relationship Id="rId18" Type="http://schemas.openxmlformats.org/officeDocument/2006/relationships/image" Target="../media/image121.png"/><Relationship Id="rId17" Type="http://schemas.openxmlformats.org/officeDocument/2006/relationships/customXml" Target="../ink/ink115.xml"/><Relationship Id="rId16" Type="http://schemas.openxmlformats.org/officeDocument/2006/relationships/image" Target="../media/image120.png"/><Relationship Id="rId15" Type="http://schemas.openxmlformats.org/officeDocument/2006/relationships/customXml" Target="../ink/ink114.xml"/><Relationship Id="rId14" Type="http://schemas.openxmlformats.org/officeDocument/2006/relationships/image" Target="../media/image119.png"/><Relationship Id="rId13" Type="http://schemas.openxmlformats.org/officeDocument/2006/relationships/customXml" Target="../ink/ink113.xml"/><Relationship Id="rId12" Type="http://schemas.openxmlformats.org/officeDocument/2006/relationships/image" Target="../media/image118.png"/><Relationship Id="rId11" Type="http://schemas.openxmlformats.org/officeDocument/2006/relationships/customXml" Target="../ink/ink112.xml"/><Relationship Id="rId10" Type="http://schemas.openxmlformats.org/officeDocument/2006/relationships/image" Target="../media/image117.png"/><Relationship Id="rId1" Type="http://schemas.openxmlformats.org/officeDocument/2006/relationships/image" Target="../media/image112.png"/></Relationships>
</file>

<file path=ppt/slides/_rels/slide20.xml.rels><?xml version="1.0" encoding="UTF-8" standalone="yes"?>
<Relationships xmlns="http://schemas.openxmlformats.org/package/2006/relationships"><Relationship Id="rId99" Type="http://schemas.openxmlformats.org/officeDocument/2006/relationships/image" Target="../media/image1270.png"/><Relationship Id="rId98" Type="http://schemas.openxmlformats.org/officeDocument/2006/relationships/customXml" Target="../ink/ink1246.xml"/><Relationship Id="rId97" Type="http://schemas.openxmlformats.org/officeDocument/2006/relationships/image" Target="../media/image1269.png"/><Relationship Id="rId96" Type="http://schemas.openxmlformats.org/officeDocument/2006/relationships/customXml" Target="../ink/ink1245.xml"/><Relationship Id="rId95" Type="http://schemas.openxmlformats.org/officeDocument/2006/relationships/image" Target="../media/image1268.png"/><Relationship Id="rId94" Type="http://schemas.openxmlformats.org/officeDocument/2006/relationships/customXml" Target="../ink/ink1244.xml"/><Relationship Id="rId93" Type="http://schemas.openxmlformats.org/officeDocument/2006/relationships/image" Target="../media/image1267.png"/><Relationship Id="rId92" Type="http://schemas.openxmlformats.org/officeDocument/2006/relationships/customXml" Target="../ink/ink1243.xml"/><Relationship Id="rId91" Type="http://schemas.openxmlformats.org/officeDocument/2006/relationships/image" Target="../media/image1266.png"/><Relationship Id="rId90" Type="http://schemas.openxmlformats.org/officeDocument/2006/relationships/customXml" Target="../ink/ink1242.xml"/><Relationship Id="rId9" Type="http://schemas.openxmlformats.org/officeDocument/2006/relationships/image" Target="../media/image1225.png"/><Relationship Id="rId89" Type="http://schemas.openxmlformats.org/officeDocument/2006/relationships/image" Target="../media/image1265.png"/><Relationship Id="rId88" Type="http://schemas.openxmlformats.org/officeDocument/2006/relationships/customXml" Target="../ink/ink1241.xml"/><Relationship Id="rId87" Type="http://schemas.openxmlformats.org/officeDocument/2006/relationships/image" Target="../media/image1264.png"/><Relationship Id="rId86" Type="http://schemas.openxmlformats.org/officeDocument/2006/relationships/customXml" Target="../ink/ink1240.xml"/><Relationship Id="rId85" Type="http://schemas.openxmlformats.org/officeDocument/2006/relationships/image" Target="../media/image1263.png"/><Relationship Id="rId84" Type="http://schemas.openxmlformats.org/officeDocument/2006/relationships/customXml" Target="../ink/ink1239.xml"/><Relationship Id="rId83" Type="http://schemas.openxmlformats.org/officeDocument/2006/relationships/image" Target="../media/image1262.png"/><Relationship Id="rId82" Type="http://schemas.openxmlformats.org/officeDocument/2006/relationships/customXml" Target="../ink/ink1238.xml"/><Relationship Id="rId81" Type="http://schemas.openxmlformats.org/officeDocument/2006/relationships/image" Target="../media/image1261.png"/><Relationship Id="rId80" Type="http://schemas.openxmlformats.org/officeDocument/2006/relationships/customXml" Target="../ink/ink1237.xml"/><Relationship Id="rId8" Type="http://schemas.openxmlformats.org/officeDocument/2006/relationships/customXml" Target="../ink/ink1201.xml"/><Relationship Id="rId79" Type="http://schemas.openxmlformats.org/officeDocument/2006/relationships/image" Target="../media/image1260.png"/><Relationship Id="rId78" Type="http://schemas.openxmlformats.org/officeDocument/2006/relationships/customXml" Target="../ink/ink1236.xml"/><Relationship Id="rId77" Type="http://schemas.openxmlformats.org/officeDocument/2006/relationships/image" Target="../media/image1259.png"/><Relationship Id="rId76" Type="http://schemas.openxmlformats.org/officeDocument/2006/relationships/customXml" Target="../ink/ink1235.xml"/><Relationship Id="rId75" Type="http://schemas.openxmlformats.org/officeDocument/2006/relationships/image" Target="../media/image1258.png"/><Relationship Id="rId74" Type="http://schemas.openxmlformats.org/officeDocument/2006/relationships/customXml" Target="../ink/ink1234.xml"/><Relationship Id="rId73" Type="http://schemas.openxmlformats.org/officeDocument/2006/relationships/image" Target="../media/image1257.png"/><Relationship Id="rId72" Type="http://schemas.openxmlformats.org/officeDocument/2006/relationships/customXml" Target="../ink/ink1233.xml"/><Relationship Id="rId71" Type="http://schemas.openxmlformats.org/officeDocument/2006/relationships/image" Target="../media/image1256.png"/><Relationship Id="rId70" Type="http://schemas.openxmlformats.org/officeDocument/2006/relationships/customXml" Target="../ink/ink1232.xml"/><Relationship Id="rId7" Type="http://schemas.openxmlformats.org/officeDocument/2006/relationships/image" Target="../media/image1224.png"/><Relationship Id="rId69" Type="http://schemas.openxmlformats.org/officeDocument/2006/relationships/image" Target="../media/image1255.png"/><Relationship Id="rId68" Type="http://schemas.openxmlformats.org/officeDocument/2006/relationships/customXml" Target="../ink/ink1231.xml"/><Relationship Id="rId67" Type="http://schemas.openxmlformats.org/officeDocument/2006/relationships/image" Target="../media/image1254.png"/><Relationship Id="rId66" Type="http://schemas.openxmlformats.org/officeDocument/2006/relationships/customXml" Target="../ink/ink1230.xml"/><Relationship Id="rId65" Type="http://schemas.openxmlformats.org/officeDocument/2006/relationships/image" Target="../media/image1253.png"/><Relationship Id="rId64" Type="http://schemas.openxmlformats.org/officeDocument/2006/relationships/customXml" Target="../ink/ink1229.xml"/><Relationship Id="rId63" Type="http://schemas.openxmlformats.org/officeDocument/2006/relationships/image" Target="../media/image1252.png"/><Relationship Id="rId62" Type="http://schemas.openxmlformats.org/officeDocument/2006/relationships/customXml" Target="../ink/ink1228.xml"/><Relationship Id="rId61" Type="http://schemas.openxmlformats.org/officeDocument/2006/relationships/image" Target="../media/image1251.png"/><Relationship Id="rId60" Type="http://schemas.openxmlformats.org/officeDocument/2006/relationships/customXml" Target="../ink/ink1227.xml"/><Relationship Id="rId6" Type="http://schemas.openxmlformats.org/officeDocument/2006/relationships/customXml" Target="../ink/ink1200.xml"/><Relationship Id="rId59" Type="http://schemas.openxmlformats.org/officeDocument/2006/relationships/image" Target="../media/image1250.png"/><Relationship Id="rId58" Type="http://schemas.openxmlformats.org/officeDocument/2006/relationships/customXml" Target="../ink/ink1226.xml"/><Relationship Id="rId57" Type="http://schemas.openxmlformats.org/officeDocument/2006/relationships/image" Target="../media/image1249.png"/><Relationship Id="rId56" Type="http://schemas.openxmlformats.org/officeDocument/2006/relationships/customXml" Target="../ink/ink1225.xml"/><Relationship Id="rId55" Type="http://schemas.openxmlformats.org/officeDocument/2006/relationships/image" Target="../media/image1248.png"/><Relationship Id="rId54" Type="http://schemas.openxmlformats.org/officeDocument/2006/relationships/customXml" Target="../ink/ink1224.xml"/><Relationship Id="rId53" Type="http://schemas.openxmlformats.org/officeDocument/2006/relationships/image" Target="../media/image1247.png"/><Relationship Id="rId52" Type="http://schemas.openxmlformats.org/officeDocument/2006/relationships/customXml" Target="../ink/ink1223.xml"/><Relationship Id="rId51" Type="http://schemas.openxmlformats.org/officeDocument/2006/relationships/image" Target="../media/image1246.png"/><Relationship Id="rId50" Type="http://schemas.openxmlformats.org/officeDocument/2006/relationships/customXml" Target="../ink/ink1222.xml"/><Relationship Id="rId5" Type="http://schemas.openxmlformats.org/officeDocument/2006/relationships/image" Target="../media/image1223.png"/><Relationship Id="rId49" Type="http://schemas.openxmlformats.org/officeDocument/2006/relationships/image" Target="../media/image1245.png"/><Relationship Id="rId48" Type="http://schemas.openxmlformats.org/officeDocument/2006/relationships/customXml" Target="../ink/ink1221.xml"/><Relationship Id="rId47" Type="http://schemas.openxmlformats.org/officeDocument/2006/relationships/image" Target="../media/image1244.png"/><Relationship Id="rId46" Type="http://schemas.openxmlformats.org/officeDocument/2006/relationships/customXml" Target="../ink/ink1220.xml"/><Relationship Id="rId45" Type="http://schemas.openxmlformats.org/officeDocument/2006/relationships/image" Target="../media/image1243.png"/><Relationship Id="rId44" Type="http://schemas.openxmlformats.org/officeDocument/2006/relationships/customXml" Target="../ink/ink1219.xml"/><Relationship Id="rId43" Type="http://schemas.openxmlformats.org/officeDocument/2006/relationships/image" Target="../media/image1242.png"/><Relationship Id="rId42" Type="http://schemas.openxmlformats.org/officeDocument/2006/relationships/customXml" Target="../ink/ink1218.xml"/><Relationship Id="rId41" Type="http://schemas.openxmlformats.org/officeDocument/2006/relationships/image" Target="../media/image1241.png"/><Relationship Id="rId40" Type="http://schemas.openxmlformats.org/officeDocument/2006/relationships/customXml" Target="../ink/ink1217.xml"/><Relationship Id="rId4" Type="http://schemas.openxmlformats.org/officeDocument/2006/relationships/customXml" Target="../ink/ink1199.xml"/><Relationship Id="rId39" Type="http://schemas.openxmlformats.org/officeDocument/2006/relationships/image" Target="../media/image1240.png"/><Relationship Id="rId38" Type="http://schemas.openxmlformats.org/officeDocument/2006/relationships/customXml" Target="../ink/ink1216.xml"/><Relationship Id="rId37" Type="http://schemas.openxmlformats.org/officeDocument/2006/relationships/image" Target="../media/image1239.png"/><Relationship Id="rId36" Type="http://schemas.openxmlformats.org/officeDocument/2006/relationships/customXml" Target="../ink/ink1215.xml"/><Relationship Id="rId35" Type="http://schemas.openxmlformats.org/officeDocument/2006/relationships/image" Target="../media/image1238.png"/><Relationship Id="rId34" Type="http://schemas.openxmlformats.org/officeDocument/2006/relationships/customXml" Target="../ink/ink1214.xml"/><Relationship Id="rId33" Type="http://schemas.openxmlformats.org/officeDocument/2006/relationships/image" Target="../media/image1237.png"/><Relationship Id="rId32" Type="http://schemas.openxmlformats.org/officeDocument/2006/relationships/customXml" Target="../ink/ink1213.xml"/><Relationship Id="rId31" Type="http://schemas.openxmlformats.org/officeDocument/2006/relationships/image" Target="../media/image1236.png"/><Relationship Id="rId30" Type="http://schemas.openxmlformats.org/officeDocument/2006/relationships/customXml" Target="../ink/ink1212.xml"/><Relationship Id="rId3" Type="http://schemas.openxmlformats.org/officeDocument/2006/relationships/image" Target="../media/image1222.png"/><Relationship Id="rId29" Type="http://schemas.openxmlformats.org/officeDocument/2006/relationships/image" Target="../media/image1235.png"/><Relationship Id="rId28" Type="http://schemas.openxmlformats.org/officeDocument/2006/relationships/customXml" Target="../ink/ink1211.xml"/><Relationship Id="rId27" Type="http://schemas.openxmlformats.org/officeDocument/2006/relationships/image" Target="../media/image1234.png"/><Relationship Id="rId26" Type="http://schemas.openxmlformats.org/officeDocument/2006/relationships/customXml" Target="../ink/ink1210.xml"/><Relationship Id="rId25" Type="http://schemas.openxmlformats.org/officeDocument/2006/relationships/image" Target="../media/image1233.png"/><Relationship Id="rId241" Type="http://schemas.openxmlformats.org/officeDocument/2006/relationships/notesSlide" Target="../notesSlides/notesSlide19.xml"/><Relationship Id="rId240" Type="http://schemas.openxmlformats.org/officeDocument/2006/relationships/slideLayout" Target="../slideLayouts/slideLayout6.xml"/><Relationship Id="rId24" Type="http://schemas.openxmlformats.org/officeDocument/2006/relationships/customXml" Target="../ink/ink1209.xml"/><Relationship Id="rId239" Type="http://schemas.openxmlformats.org/officeDocument/2006/relationships/image" Target="../media/image1340.png"/><Relationship Id="rId238" Type="http://schemas.openxmlformats.org/officeDocument/2006/relationships/customXml" Target="../ink/ink1316.xml"/><Relationship Id="rId237" Type="http://schemas.openxmlformats.org/officeDocument/2006/relationships/image" Target="../media/image1339.png"/><Relationship Id="rId236" Type="http://schemas.openxmlformats.org/officeDocument/2006/relationships/customXml" Target="../ink/ink1315.xml"/><Relationship Id="rId235" Type="http://schemas.openxmlformats.org/officeDocument/2006/relationships/image" Target="../media/image1338.png"/><Relationship Id="rId234" Type="http://schemas.openxmlformats.org/officeDocument/2006/relationships/customXml" Target="../ink/ink1314.xml"/><Relationship Id="rId233" Type="http://schemas.openxmlformats.org/officeDocument/2006/relationships/image" Target="../media/image1337.png"/><Relationship Id="rId232" Type="http://schemas.openxmlformats.org/officeDocument/2006/relationships/customXml" Target="../ink/ink1313.xml"/><Relationship Id="rId231" Type="http://schemas.openxmlformats.org/officeDocument/2006/relationships/image" Target="../media/image1336.png"/><Relationship Id="rId230" Type="http://schemas.openxmlformats.org/officeDocument/2006/relationships/customXml" Target="../ink/ink1312.xml"/><Relationship Id="rId23" Type="http://schemas.openxmlformats.org/officeDocument/2006/relationships/image" Target="../media/image1232.png"/><Relationship Id="rId229" Type="http://schemas.openxmlformats.org/officeDocument/2006/relationships/image" Target="../media/image1335.png"/><Relationship Id="rId228" Type="http://schemas.openxmlformats.org/officeDocument/2006/relationships/customXml" Target="../ink/ink1311.xml"/><Relationship Id="rId227" Type="http://schemas.openxmlformats.org/officeDocument/2006/relationships/image" Target="../media/image1334.png"/><Relationship Id="rId226" Type="http://schemas.openxmlformats.org/officeDocument/2006/relationships/customXml" Target="../ink/ink1310.xml"/><Relationship Id="rId225" Type="http://schemas.openxmlformats.org/officeDocument/2006/relationships/image" Target="../media/image1333.png"/><Relationship Id="rId224" Type="http://schemas.openxmlformats.org/officeDocument/2006/relationships/customXml" Target="../ink/ink1309.xml"/><Relationship Id="rId223" Type="http://schemas.openxmlformats.org/officeDocument/2006/relationships/image" Target="../media/image1332.png"/><Relationship Id="rId222" Type="http://schemas.openxmlformats.org/officeDocument/2006/relationships/customXml" Target="../ink/ink1308.xml"/><Relationship Id="rId221" Type="http://schemas.openxmlformats.org/officeDocument/2006/relationships/image" Target="../media/image1331.png"/><Relationship Id="rId220" Type="http://schemas.openxmlformats.org/officeDocument/2006/relationships/customXml" Target="../ink/ink1307.xml"/><Relationship Id="rId22" Type="http://schemas.openxmlformats.org/officeDocument/2006/relationships/customXml" Target="../ink/ink1208.xml"/><Relationship Id="rId219" Type="http://schemas.openxmlformats.org/officeDocument/2006/relationships/image" Target="../media/image1330.png"/><Relationship Id="rId218" Type="http://schemas.openxmlformats.org/officeDocument/2006/relationships/customXml" Target="../ink/ink1306.xml"/><Relationship Id="rId217" Type="http://schemas.openxmlformats.org/officeDocument/2006/relationships/image" Target="../media/image1329.png"/><Relationship Id="rId216" Type="http://schemas.openxmlformats.org/officeDocument/2006/relationships/customXml" Target="../ink/ink1305.xml"/><Relationship Id="rId215" Type="http://schemas.openxmlformats.org/officeDocument/2006/relationships/image" Target="../media/image1328.png"/><Relationship Id="rId214" Type="http://schemas.openxmlformats.org/officeDocument/2006/relationships/customXml" Target="../ink/ink1304.xml"/><Relationship Id="rId213" Type="http://schemas.openxmlformats.org/officeDocument/2006/relationships/image" Target="../media/image1327.png"/><Relationship Id="rId212" Type="http://schemas.openxmlformats.org/officeDocument/2006/relationships/customXml" Target="../ink/ink1303.xml"/><Relationship Id="rId211" Type="http://schemas.openxmlformats.org/officeDocument/2006/relationships/image" Target="../media/image1326.png"/><Relationship Id="rId210" Type="http://schemas.openxmlformats.org/officeDocument/2006/relationships/customXml" Target="../ink/ink1302.xml"/><Relationship Id="rId21" Type="http://schemas.openxmlformats.org/officeDocument/2006/relationships/image" Target="../media/image1231.png"/><Relationship Id="rId209" Type="http://schemas.openxmlformats.org/officeDocument/2006/relationships/image" Target="../media/image1325.png"/><Relationship Id="rId208" Type="http://schemas.openxmlformats.org/officeDocument/2006/relationships/customXml" Target="../ink/ink1301.xml"/><Relationship Id="rId207" Type="http://schemas.openxmlformats.org/officeDocument/2006/relationships/image" Target="../media/image1324.png"/><Relationship Id="rId206" Type="http://schemas.openxmlformats.org/officeDocument/2006/relationships/customXml" Target="../ink/ink1300.xml"/><Relationship Id="rId205" Type="http://schemas.openxmlformats.org/officeDocument/2006/relationships/image" Target="../media/image1323.png"/><Relationship Id="rId204" Type="http://schemas.openxmlformats.org/officeDocument/2006/relationships/customXml" Target="../ink/ink1299.xml"/><Relationship Id="rId203" Type="http://schemas.openxmlformats.org/officeDocument/2006/relationships/image" Target="../media/image1322.png"/><Relationship Id="rId202" Type="http://schemas.openxmlformats.org/officeDocument/2006/relationships/customXml" Target="../ink/ink1298.xml"/><Relationship Id="rId201" Type="http://schemas.openxmlformats.org/officeDocument/2006/relationships/image" Target="../media/image1321.png"/><Relationship Id="rId200" Type="http://schemas.openxmlformats.org/officeDocument/2006/relationships/customXml" Target="../ink/ink1297.xml"/><Relationship Id="rId20" Type="http://schemas.openxmlformats.org/officeDocument/2006/relationships/customXml" Target="../ink/ink1207.xml"/><Relationship Id="rId2" Type="http://schemas.openxmlformats.org/officeDocument/2006/relationships/image" Target="../media/image1221.png"/><Relationship Id="rId199" Type="http://schemas.openxmlformats.org/officeDocument/2006/relationships/image" Target="../media/image1320.png"/><Relationship Id="rId198" Type="http://schemas.openxmlformats.org/officeDocument/2006/relationships/customXml" Target="../ink/ink1296.xml"/><Relationship Id="rId197" Type="http://schemas.openxmlformats.org/officeDocument/2006/relationships/image" Target="../media/image1319.png"/><Relationship Id="rId196" Type="http://schemas.openxmlformats.org/officeDocument/2006/relationships/customXml" Target="../ink/ink1295.xml"/><Relationship Id="rId195" Type="http://schemas.openxmlformats.org/officeDocument/2006/relationships/image" Target="../media/image1318.png"/><Relationship Id="rId194" Type="http://schemas.openxmlformats.org/officeDocument/2006/relationships/customXml" Target="../ink/ink1294.xml"/><Relationship Id="rId193" Type="http://schemas.openxmlformats.org/officeDocument/2006/relationships/image" Target="../media/image1317.png"/><Relationship Id="rId192" Type="http://schemas.openxmlformats.org/officeDocument/2006/relationships/customXml" Target="../ink/ink1293.xml"/><Relationship Id="rId191" Type="http://schemas.openxmlformats.org/officeDocument/2006/relationships/image" Target="../media/image1316.png"/><Relationship Id="rId190" Type="http://schemas.openxmlformats.org/officeDocument/2006/relationships/customXml" Target="../ink/ink1292.xml"/><Relationship Id="rId19" Type="http://schemas.openxmlformats.org/officeDocument/2006/relationships/image" Target="../media/image1230.png"/><Relationship Id="rId189" Type="http://schemas.openxmlformats.org/officeDocument/2006/relationships/image" Target="../media/image1315.png"/><Relationship Id="rId188" Type="http://schemas.openxmlformats.org/officeDocument/2006/relationships/customXml" Target="../ink/ink1291.xml"/><Relationship Id="rId187" Type="http://schemas.openxmlformats.org/officeDocument/2006/relationships/image" Target="../media/image1314.png"/><Relationship Id="rId186" Type="http://schemas.openxmlformats.org/officeDocument/2006/relationships/customXml" Target="../ink/ink1290.xml"/><Relationship Id="rId185" Type="http://schemas.openxmlformats.org/officeDocument/2006/relationships/image" Target="../media/image1313.png"/><Relationship Id="rId184" Type="http://schemas.openxmlformats.org/officeDocument/2006/relationships/customXml" Target="../ink/ink1289.xml"/><Relationship Id="rId183" Type="http://schemas.openxmlformats.org/officeDocument/2006/relationships/image" Target="../media/image1312.png"/><Relationship Id="rId182" Type="http://schemas.openxmlformats.org/officeDocument/2006/relationships/customXml" Target="../ink/ink1288.xml"/><Relationship Id="rId181" Type="http://schemas.openxmlformats.org/officeDocument/2006/relationships/image" Target="../media/image1311.png"/><Relationship Id="rId180" Type="http://schemas.openxmlformats.org/officeDocument/2006/relationships/customXml" Target="../ink/ink1287.xml"/><Relationship Id="rId18" Type="http://schemas.openxmlformats.org/officeDocument/2006/relationships/customXml" Target="../ink/ink1206.xml"/><Relationship Id="rId179" Type="http://schemas.openxmlformats.org/officeDocument/2006/relationships/image" Target="../media/image1310.png"/><Relationship Id="rId178" Type="http://schemas.openxmlformats.org/officeDocument/2006/relationships/customXml" Target="../ink/ink1286.xml"/><Relationship Id="rId177" Type="http://schemas.openxmlformats.org/officeDocument/2006/relationships/image" Target="../media/image1309.png"/><Relationship Id="rId176" Type="http://schemas.openxmlformats.org/officeDocument/2006/relationships/customXml" Target="../ink/ink1285.xml"/><Relationship Id="rId175" Type="http://schemas.openxmlformats.org/officeDocument/2006/relationships/image" Target="../media/image1308.png"/><Relationship Id="rId174" Type="http://schemas.openxmlformats.org/officeDocument/2006/relationships/customXml" Target="../ink/ink1284.xml"/><Relationship Id="rId173" Type="http://schemas.openxmlformats.org/officeDocument/2006/relationships/image" Target="../media/image1307.png"/><Relationship Id="rId172" Type="http://schemas.openxmlformats.org/officeDocument/2006/relationships/customXml" Target="../ink/ink1283.xml"/><Relationship Id="rId171" Type="http://schemas.openxmlformats.org/officeDocument/2006/relationships/image" Target="../media/image1306.png"/><Relationship Id="rId170" Type="http://schemas.openxmlformats.org/officeDocument/2006/relationships/customXml" Target="../ink/ink1282.xml"/><Relationship Id="rId17" Type="http://schemas.openxmlformats.org/officeDocument/2006/relationships/image" Target="../media/image1229.png"/><Relationship Id="rId169" Type="http://schemas.openxmlformats.org/officeDocument/2006/relationships/image" Target="../media/image1305.png"/><Relationship Id="rId168" Type="http://schemas.openxmlformats.org/officeDocument/2006/relationships/customXml" Target="../ink/ink1281.xml"/><Relationship Id="rId167" Type="http://schemas.openxmlformats.org/officeDocument/2006/relationships/image" Target="../media/image1304.png"/><Relationship Id="rId166" Type="http://schemas.openxmlformats.org/officeDocument/2006/relationships/customXml" Target="../ink/ink1280.xml"/><Relationship Id="rId165" Type="http://schemas.openxmlformats.org/officeDocument/2006/relationships/image" Target="../media/image1303.png"/><Relationship Id="rId164" Type="http://schemas.openxmlformats.org/officeDocument/2006/relationships/customXml" Target="../ink/ink1279.xml"/><Relationship Id="rId163" Type="http://schemas.openxmlformats.org/officeDocument/2006/relationships/image" Target="../media/image1302.png"/><Relationship Id="rId162" Type="http://schemas.openxmlformats.org/officeDocument/2006/relationships/customXml" Target="../ink/ink1278.xml"/><Relationship Id="rId161" Type="http://schemas.openxmlformats.org/officeDocument/2006/relationships/image" Target="../media/image1301.png"/><Relationship Id="rId160" Type="http://schemas.openxmlformats.org/officeDocument/2006/relationships/customXml" Target="../ink/ink1277.xml"/><Relationship Id="rId16" Type="http://schemas.openxmlformats.org/officeDocument/2006/relationships/customXml" Target="../ink/ink1205.xml"/><Relationship Id="rId159" Type="http://schemas.openxmlformats.org/officeDocument/2006/relationships/image" Target="../media/image1300.png"/><Relationship Id="rId158" Type="http://schemas.openxmlformats.org/officeDocument/2006/relationships/customXml" Target="../ink/ink1276.xml"/><Relationship Id="rId157" Type="http://schemas.openxmlformats.org/officeDocument/2006/relationships/image" Target="../media/image1299.png"/><Relationship Id="rId156" Type="http://schemas.openxmlformats.org/officeDocument/2006/relationships/customXml" Target="../ink/ink1275.xml"/><Relationship Id="rId155" Type="http://schemas.openxmlformats.org/officeDocument/2006/relationships/image" Target="../media/image1298.png"/><Relationship Id="rId154" Type="http://schemas.openxmlformats.org/officeDocument/2006/relationships/customXml" Target="../ink/ink1274.xml"/><Relationship Id="rId153" Type="http://schemas.openxmlformats.org/officeDocument/2006/relationships/image" Target="../media/image1297.png"/><Relationship Id="rId152" Type="http://schemas.openxmlformats.org/officeDocument/2006/relationships/customXml" Target="../ink/ink1273.xml"/><Relationship Id="rId151" Type="http://schemas.openxmlformats.org/officeDocument/2006/relationships/image" Target="../media/image1296.png"/><Relationship Id="rId150" Type="http://schemas.openxmlformats.org/officeDocument/2006/relationships/customXml" Target="../ink/ink1272.xml"/><Relationship Id="rId15" Type="http://schemas.openxmlformats.org/officeDocument/2006/relationships/image" Target="../media/image1228.png"/><Relationship Id="rId149" Type="http://schemas.openxmlformats.org/officeDocument/2006/relationships/image" Target="../media/image1295.png"/><Relationship Id="rId148" Type="http://schemas.openxmlformats.org/officeDocument/2006/relationships/customXml" Target="../ink/ink1271.xml"/><Relationship Id="rId147" Type="http://schemas.openxmlformats.org/officeDocument/2006/relationships/image" Target="../media/image1294.png"/><Relationship Id="rId146" Type="http://schemas.openxmlformats.org/officeDocument/2006/relationships/customXml" Target="../ink/ink1270.xml"/><Relationship Id="rId145" Type="http://schemas.openxmlformats.org/officeDocument/2006/relationships/image" Target="../media/image1293.png"/><Relationship Id="rId144" Type="http://schemas.openxmlformats.org/officeDocument/2006/relationships/customXml" Target="../ink/ink1269.xml"/><Relationship Id="rId143" Type="http://schemas.openxmlformats.org/officeDocument/2006/relationships/image" Target="../media/image1292.png"/><Relationship Id="rId142" Type="http://schemas.openxmlformats.org/officeDocument/2006/relationships/customXml" Target="../ink/ink1268.xml"/><Relationship Id="rId141" Type="http://schemas.openxmlformats.org/officeDocument/2006/relationships/image" Target="../media/image1291.png"/><Relationship Id="rId140" Type="http://schemas.openxmlformats.org/officeDocument/2006/relationships/customXml" Target="../ink/ink1267.xml"/><Relationship Id="rId14" Type="http://schemas.openxmlformats.org/officeDocument/2006/relationships/customXml" Target="../ink/ink1204.xml"/><Relationship Id="rId139" Type="http://schemas.openxmlformats.org/officeDocument/2006/relationships/image" Target="../media/image1290.png"/><Relationship Id="rId138" Type="http://schemas.openxmlformats.org/officeDocument/2006/relationships/customXml" Target="../ink/ink1266.xml"/><Relationship Id="rId137" Type="http://schemas.openxmlformats.org/officeDocument/2006/relationships/image" Target="../media/image1289.png"/><Relationship Id="rId136" Type="http://schemas.openxmlformats.org/officeDocument/2006/relationships/customXml" Target="../ink/ink1265.xml"/><Relationship Id="rId135" Type="http://schemas.openxmlformats.org/officeDocument/2006/relationships/image" Target="../media/image1288.png"/><Relationship Id="rId134" Type="http://schemas.openxmlformats.org/officeDocument/2006/relationships/customXml" Target="../ink/ink1264.xml"/><Relationship Id="rId133" Type="http://schemas.openxmlformats.org/officeDocument/2006/relationships/image" Target="../media/image1287.png"/><Relationship Id="rId132" Type="http://schemas.openxmlformats.org/officeDocument/2006/relationships/customXml" Target="../ink/ink1263.xml"/><Relationship Id="rId131" Type="http://schemas.openxmlformats.org/officeDocument/2006/relationships/image" Target="../media/image1286.png"/><Relationship Id="rId130" Type="http://schemas.openxmlformats.org/officeDocument/2006/relationships/customXml" Target="../ink/ink1262.xml"/><Relationship Id="rId13" Type="http://schemas.openxmlformats.org/officeDocument/2006/relationships/image" Target="../media/image1227.png"/><Relationship Id="rId129" Type="http://schemas.openxmlformats.org/officeDocument/2006/relationships/image" Target="../media/image1285.png"/><Relationship Id="rId128" Type="http://schemas.openxmlformats.org/officeDocument/2006/relationships/customXml" Target="../ink/ink1261.xml"/><Relationship Id="rId127" Type="http://schemas.openxmlformats.org/officeDocument/2006/relationships/image" Target="../media/image1284.png"/><Relationship Id="rId126" Type="http://schemas.openxmlformats.org/officeDocument/2006/relationships/customXml" Target="../ink/ink1260.xml"/><Relationship Id="rId125" Type="http://schemas.openxmlformats.org/officeDocument/2006/relationships/image" Target="../media/image1283.png"/><Relationship Id="rId124" Type="http://schemas.openxmlformats.org/officeDocument/2006/relationships/customXml" Target="../ink/ink1259.xml"/><Relationship Id="rId123" Type="http://schemas.openxmlformats.org/officeDocument/2006/relationships/image" Target="../media/image1282.png"/><Relationship Id="rId122" Type="http://schemas.openxmlformats.org/officeDocument/2006/relationships/customXml" Target="../ink/ink1258.xml"/><Relationship Id="rId121" Type="http://schemas.openxmlformats.org/officeDocument/2006/relationships/image" Target="../media/image1281.png"/><Relationship Id="rId120" Type="http://schemas.openxmlformats.org/officeDocument/2006/relationships/customXml" Target="../ink/ink1257.xml"/><Relationship Id="rId12" Type="http://schemas.openxmlformats.org/officeDocument/2006/relationships/customXml" Target="../ink/ink1203.xml"/><Relationship Id="rId119" Type="http://schemas.openxmlformats.org/officeDocument/2006/relationships/image" Target="../media/image1280.png"/><Relationship Id="rId118" Type="http://schemas.openxmlformats.org/officeDocument/2006/relationships/customXml" Target="../ink/ink1256.xml"/><Relationship Id="rId117" Type="http://schemas.openxmlformats.org/officeDocument/2006/relationships/image" Target="../media/image1279.png"/><Relationship Id="rId116" Type="http://schemas.openxmlformats.org/officeDocument/2006/relationships/customXml" Target="../ink/ink1255.xml"/><Relationship Id="rId115" Type="http://schemas.openxmlformats.org/officeDocument/2006/relationships/image" Target="../media/image1278.png"/><Relationship Id="rId114" Type="http://schemas.openxmlformats.org/officeDocument/2006/relationships/customXml" Target="../ink/ink1254.xml"/><Relationship Id="rId113" Type="http://schemas.openxmlformats.org/officeDocument/2006/relationships/image" Target="../media/image1277.png"/><Relationship Id="rId112" Type="http://schemas.openxmlformats.org/officeDocument/2006/relationships/customXml" Target="../ink/ink1253.xml"/><Relationship Id="rId111" Type="http://schemas.openxmlformats.org/officeDocument/2006/relationships/image" Target="../media/image1276.png"/><Relationship Id="rId110" Type="http://schemas.openxmlformats.org/officeDocument/2006/relationships/customXml" Target="../ink/ink1252.xml"/><Relationship Id="rId11" Type="http://schemas.openxmlformats.org/officeDocument/2006/relationships/image" Target="../media/image1226.png"/><Relationship Id="rId109" Type="http://schemas.openxmlformats.org/officeDocument/2006/relationships/image" Target="../media/image1275.png"/><Relationship Id="rId108" Type="http://schemas.openxmlformats.org/officeDocument/2006/relationships/customXml" Target="../ink/ink1251.xml"/><Relationship Id="rId107" Type="http://schemas.openxmlformats.org/officeDocument/2006/relationships/image" Target="../media/image1274.png"/><Relationship Id="rId106" Type="http://schemas.openxmlformats.org/officeDocument/2006/relationships/customXml" Target="../ink/ink1250.xml"/><Relationship Id="rId105" Type="http://schemas.openxmlformats.org/officeDocument/2006/relationships/image" Target="../media/image1273.png"/><Relationship Id="rId104" Type="http://schemas.openxmlformats.org/officeDocument/2006/relationships/customXml" Target="../ink/ink1249.xml"/><Relationship Id="rId103" Type="http://schemas.openxmlformats.org/officeDocument/2006/relationships/image" Target="../media/image1272.png"/><Relationship Id="rId102" Type="http://schemas.openxmlformats.org/officeDocument/2006/relationships/customXml" Target="../ink/ink1248.xml"/><Relationship Id="rId101" Type="http://schemas.openxmlformats.org/officeDocument/2006/relationships/image" Target="../media/image1271.png"/><Relationship Id="rId100" Type="http://schemas.openxmlformats.org/officeDocument/2006/relationships/customXml" Target="../ink/ink1247.xml"/><Relationship Id="rId10" Type="http://schemas.openxmlformats.org/officeDocument/2006/relationships/customXml" Target="../ink/ink1202.xml"/><Relationship Id="rId1" Type="http://schemas.openxmlformats.org/officeDocument/2006/relationships/image" Target="../media/image122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image" Target="../media/image1341.png"/></Relationships>
</file>

<file path=ppt/slides/_rels/slide22.xml.rels><?xml version="1.0" encoding="UTF-8" standalone="yes"?>
<Relationships xmlns="http://schemas.openxmlformats.org/package/2006/relationships"><Relationship Id="rId99" Type="http://schemas.openxmlformats.org/officeDocument/2006/relationships/image" Target="../media/image1390.png"/><Relationship Id="rId98" Type="http://schemas.openxmlformats.org/officeDocument/2006/relationships/customXml" Target="../ink/ink1364.xml"/><Relationship Id="rId97" Type="http://schemas.openxmlformats.org/officeDocument/2006/relationships/image" Target="../media/image1389.png"/><Relationship Id="rId96" Type="http://schemas.openxmlformats.org/officeDocument/2006/relationships/customXml" Target="../ink/ink1363.xml"/><Relationship Id="rId95" Type="http://schemas.openxmlformats.org/officeDocument/2006/relationships/image" Target="../media/image1388.png"/><Relationship Id="rId94" Type="http://schemas.openxmlformats.org/officeDocument/2006/relationships/customXml" Target="../ink/ink1362.xml"/><Relationship Id="rId93" Type="http://schemas.openxmlformats.org/officeDocument/2006/relationships/image" Target="../media/image1387.png"/><Relationship Id="rId92" Type="http://schemas.openxmlformats.org/officeDocument/2006/relationships/customXml" Target="../ink/ink1361.xml"/><Relationship Id="rId91" Type="http://schemas.openxmlformats.org/officeDocument/2006/relationships/image" Target="../media/image1386.png"/><Relationship Id="rId90" Type="http://schemas.openxmlformats.org/officeDocument/2006/relationships/customXml" Target="../ink/ink1360.xml"/><Relationship Id="rId9" Type="http://schemas.openxmlformats.org/officeDocument/2006/relationships/image" Target="../media/image1346.png"/><Relationship Id="rId89" Type="http://schemas.openxmlformats.org/officeDocument/2006/relationships/image" Target="../media/image1385.png"/><Relationship Id="rId88" Type="http://schemas.openxmlformats.org/officeDocument/2006/relationships/customXml" Target="../ink/ink1359.xml"/><Relationship Id="rId87" Type="http://schemas.openxmlformats.org/officeDocument/2006/relationships/image" Target="../media/image1384.png"/><Relationship Id="rId86" Type="http://schemas.openxmlformats.org/officeDocument/2006/relationships/customXml" Target="../ink/ink1358.xml"/><Relationship Id="rId85" Type="http://schemas.openxmlformats.org/officeDocument/2006/relationships/image" Target="../media/image1383.png"/><Relationship Id="rId84" Type="http://schemas.openxmlformats.org/officeDocument/2006/relationships/customXml" Target="../ink/ink1357.xml"/><Relationship Id="rId83" Type="http://schemas.openxmlformats.org/officeDocument/2006/relationships/image" Target="../media/image1382.png"/><Relationship Id="rId82" Type="http://schemas.openxmlformats.org/officeDocument/2006/relationships/customXml" Target="../ink/ink1356.xml"/><Relationship Id="rId81" Type="http://schemas.openxmlformats.org/officeDocument/2006/relationships/image" Target="../media/image1381.png"/><Relationship Id="rId80" Type="http://schemas.openxmlformats.org/officeDocument/2006/relationships/customXml" Target="../ink/ink1355.xml"/><Relationship Id="rId8" Type="http://schemas.openxmlformats.org/officeDocument/2006/relationships/customXml" Target="../ink/ink1319.xml"/><Relationship Id="rId79" Type="http://schemas.openxmlformats.org/officeDocument/2006/relationships/image" Target="../media/image1380.png"/><Relationship Id="rId78" Type="http://schemas.openxmlformats.org/officeDocument/2006/relationships/customXml" Target="../ink/ink1354.xml"/><Relationship Id="rId77" Type="http://schemas.openxmlformats.org/officeDocument/2006/relationships/image" Target="../media/image1379.png"/><Relationship Id="rId76" Type="http://schemas.openxmlformats.org/officeDocument/2006/relationships/customXml" Target="../ink/ink1353.xml"/><Relationship Id="rId75" Type="http://schemas.openxmlformats.org/officeDocument/2006/relationships/image" Target="../media/image1378.png"/><Relationship Id="rId74" Type="http://schemas.openxmlformats.org/officeDocument/2006/relationships/customXml" Target="../ink/ink1352.xml"/><Relationship Id="rId73" Type="http://schemas.openxmlformats.org/officeDocument/2006/relationships/image" Target="../media/image1377.png"/><Relationship Id="rId72" Type="http://schemas.openxmlformats.org/officeDocument/2006/relationships/customXml" Target="../ink/ink1351.xml"/><Relationship Id="rId71" Type="http://schemas.openxmlformats.org/officeDocument/2006/relationships/image" Target="../media/image1376.png"/><Relationship Id="rId70" Type="http://schemas.openxmlformats.org/officeDocument/2006/relationships/customXml" Target="../ink/ink1350.xml"/><Relationship Id="rId7" Type="http://schemas.openxmlformats.org/officeDocument/2006/relationships/image" Target="../media/image774.png"/><Relationship Id="rId69" Type="http://schemas.openxmlformats.org/officeDocument/2006/relationships/image" Target="../media/image1375.png"/><Relationship Id="rId68" Type="http://schemas.openxmlformats.org/officeDocument/2006/relationships/customXml" Target="../ink/ink1349.xml"/><Relationship Id="rId67" Type="http://schemas.openxmlformats.org/officeDocument/2006/relationships/image" Target="../media/image1374.png"/><Relationship Id="rId66" Type="http://schemas.openxmlformats.org/officeDocument/2006/relationships/customXml" Target="../ink/ink1348.xml"/><Relationship Id="rId65" Type="http://schemas.openxmlformats.org/officeDocument/2006/relationships/image" Target="../media/image1373.png"/><Relationship Id="rId64" Type="http://schemas.openxmlformats.org/officeDocument/2006/relationships/customXml" Target="../ink/ink1347.xml"/><Relationship Id="rId63" Type="http://schemas.openxmlformats.org/officeDocument/2006/relationships/image" Target="../media/image1372.png"/><Relationship Id="rId62" Type="http://schemas.openxmlformats.org/officeDocument/2006/relationships/customXml" Target="../ink/ink1346.xml"/><Relationship Id="rId61" Type="http://schemas.openxmlformats.org/officeDocument/2006/relationships/image" Target="../media/image1371.png"/><Relationship Id="rId60" Type="http://schemas.openxmlformats.org/officeDocument/2006/relationships/customXml" Target="../ink/ink1345.xml"/><Relationship Id="rId6" Type="http://schemas.openxmlformats.org/officeDocument/2006/relationships/customXml" Target="../ink/ink1318.xml"/><Relationship Id="rId59" Type="http://schemas.openxmlformats.org/officeDocument/2006/relationships/image" Target="../media/image1370.png"/><Relationship Id="rId58" Type="http://schemas.openxmlformats.org/officeDocument/2006/relationships/customXml" Target="../ink/ink1344.xml"/><Relationship Id="rId57" Type="http://schemas.openxmlformats.org/officeDocument/2006/relationships/image" Target="../media/image1369.png"/><Relationship Id="rId56" Type="http://schemas.openxmlformats.org/officeDocument/2006/relationships/customXml" Target="../ink/ink1343.xml"/><Relationship Id="rId55" Type="http://schemas.openxmlformats.org/officeDocument/2006/relationships/image" Target="../media/image1368.png"/><Relationship Id="rId54" Type="http://schemas.openxmlformats.org/officeDocument/2006/relationships/customXml" Target="../ink/ink1342.xml"/><Relationship Id="rId53" Type="http://schemas.openxmlformats.org/officeDocument/2006/relationships/image" Target="../media/image1367.png"/><Relationship Id="rId52" Type="http://schemas.openxmlformats.org/officeDocument/2006/relationships/customXml" Target="../ink/ink1341.xml"/><Relationship Id="rId51" Type="http://schemas.openxmlformats.org/officeDocument/2006/relationships/image" Target="../media/image1366.png"/><Relationship Id="rId50" Type="http://schemas.openxmlformats.org/officeDocument/2006/relationships/customXml" Target="../ink/ink1340.xml"/><Relationship Id="rId5" Type="http://schemas.openxmlformats.org/officeDocument/2006/relationships/image" Target="../media/image1345.png"/><Relationship Id="rId49" Type="http://schemas.openxmlformats.org/officeDocument/2006/relationships/image" Target="../media/image1365.png"/><Relationship Id="rId48" Type="http://schemas.openxmlformats.org/officeDocument/2006/relationships/customXml" Target="../ink/ink1339.xml"/><Relationship Id="rId47" Type="http://schemas.openxmlformats.org/officeDocument/2006/relationships/image" Target="../media/image1364.png"/><Relationship Id="rId46" Type="http://schemas.openxmlformats.org/officeDocument/2006/relationships/customXml" Target="../ink/ink1338.xml"/><Relationship Id="rId45" Type="http://schemas.openxmlformats.org/officeDocument/2006/relationships/image" Target="../media/image1363.png"/><Relationship Id="rId44" Type="http://schemas.openxmlformats.org/officeDocument/2006/relationships/customXml" Target="../ink/ink1337.xml"/><Relationship Id="rId43" Type="http://schemas.openxmlformats.org/officeDocument/2006/relationships/image" Target="../media/image1134.png"/><Relationship Id="rId42" Type="http://schemas.openxmlformats.org/officeDocument/2006/relationships/customXml" Target="../ink/ink1336.xml"/><Relationship Id="rId41" Type="http://schemas.openxmlformats.org/officeDocument/2006/relationships/image" Target="../media/image1362.png"/><Relationship Id="rId40" Type="http://schemas.openxmlformats.org/officeDocument/2006/relationships/customXml" Target="../ink/ink1335.xml"/><Relationship Id="rId4" Type="http://schemas.openxmlformats.org/officeDocument/2006/relationships/customXml" Target="../ink/ink1317.xml"/><Relationship Id="rId39" Type="http://schemas.openxmlformats.org/officeDocument/2006/relationships/image" Target="../media/image1361.png"/><Relationship Id="rId38" Type="http://schemas.openxmlformats.org/officeDocument/2006/relationships/customXml" Target="../ink/ink1334.xml"/><Relationship Id="rId37" Type="http://schemas.openxmlformats.org/officeDocument/2006/relationships/image" Target="../media/image1360.png"/><Relationship Id="rId36" Type="http://schemas.openxmlformats.org/officeDocument/2006/relationships/customXml" Target="../ink/ink1333.xml"/><Relationship Id="rId35" Type="http://schemas.openxmlformats.org/officeDocument/2006/relationships/image" Target="../media/image1359.png"/><Relationship Id="rId34" Type="http://schemas.openxmlformats.org/officeDocument/2006/relationships/customXml" Target="../ink/ink1332.xml"/><Relationship Id="rId33" Type="http://schemas.openxmlformats.org/officeDocument/2006/relationships/image" Target="../media/image1358.png"/><Relationship Id="rId32" Type="http://schemas.openxmlformats.org/officeDocument/2006/relationships/customXml" Target="../ink/ink1331.xml"/><Relationship Id="rId31" Type="http://schemas.openxmlformats.org/officeDocument/2006/relationships/image" Target="../media/image1357.png"/><Relationship Id="rId30" Type="http://schemas.openxmlformats.org/officeDocument/2006/relationships/customXml" Target="../ink/ink1330.xml"/><Relationship Id="rId3" Type="http://schemas.openxmlformats.org/officeDocument/2006/relationships/image" Target="../media/image1344.png"/><Relationship Id="rId29" Type="http://schemas.openxmlformats.org/officeDocument/2006/relationships/image" Target="../media/image1356.png"/><Relationship Id="rId28" Type="http://schemas.openxmlformats.org/officeDocument/2006/relationships/customXml" Target="../ink/ink1329.xml"/><Relationship Id="rId27" Type="http://schemas.openxmlformats.org/officeDocument/2006/relationships/image" Target="../media/image1355.png"/><Relationship Id="rId26" Type="http://schemas.openxmlformats.org/officeDocument/2006/relationships/customXml" Target="../ink/ink1328.xml"/><Relationship Id="rId25" Type="http://schemas.openxmlformats.org/officeDocument/2006/relationships/image" Target="../media/image1354.png"/><Relationship Id="rId24" Type="http://schemas.openxmlformats.org/officeDocument/2006/relationships/customXml" Target="../ink/ink1327.xml"/><Relationship Id="rId23" Type="http://schemas.openxmlformats.org/officeDocument/2006/relationships/image" Target="../media/image1353.png"/><Relationship Id="rId22" Type="http://schemas.openxmlformats.org/officeDocument/2006/relationships/customXml" Target="../ink/ink1326.xml"/><Relationship Id="rId21" Type="http://schemas.openxmlformats.org/officeDocument/2006/relationships/image" Target="../media/image1352.png"/><Relationship Id="rId20" Type="http://schemas.openxmlformats.org/officeDocument/2006/relationships/customXml" Target="../ink/ink1325.xml"/><Relationship Id="rId2" Type="http://schemas.openxmlformats.org/officeDocument/2006/relationships/image" Target="../media/image1343.jpeg"/><Relationship Id="rId19" Type="http://schemas.openxmlformats.org/officeDocument/2006/relationships/image" Target="../media/image1351.png"/><Relationship Id="rId18" Type="http://schemas.openxmlformats.org/officeDocument/2006/relationships/customXml" Target="../ink/ink1324.xml"/><Relationship Id="rId17" Type="http://schemas.openxmlformats.org/officeDocument/2006/relationships/image" Target="../media/image1350.png"/><Relationship Id="rId16" Type="http://schemas.openxmlformats.org/officeDocument/2006/relationships/customXml" Target="../ink/ink1323.xml"/><Relationship Id="rId15" Type="http://schemas.openxmlformats.org/officeDocument/2006/relationships/image" Target="../media/image1349.png"/><Relationship Id="rId140" Type="http://schemas.openxmlformats.org/officeDocument/2006/relationships/notesSlide" Target="../notesSlides/notesSlide21.xml"/><Relationship Id="rId14" Type="http://schemas.openxmlformats.org/officeDocument/2006/relationships/customXml" Target="../ink/ink1322.xml"/><Relationship Id="rId139" Type="http://schemas.openxmlformats.org/officeDocument/2006/relationships/slideLayout" Target="../slideLayouts/slideLayout6.xml"/><Relationship Id="rId138" Type="http://schemas.openxmlformats.org/officeDocument/2006/relationships/image" Target="../media/image1409.png"/><Relationship Id="rId137" Type="http://schemas.openxmlformats.org/officeDocument/2006/relationships/customXml" Target="../ink/ink1384.xml"/><Relationship Id="rId136" Type="http://schemas.openxmlformats.org/officeDocument/2006/relationships/image" Target="../media/image1408.png"/><Relationship Id="rId135" Type="http://schemas.openxmlformats.org/officeDocument/2006/relationships/customXml" Target="../ink/ink1383.xml"/><Relationship Id="rId134" Type="http://schemas.openxmlformats.org/officeDocument/2006/relationships/image" Target="../media/image1407.png"/><Relationship Id="rId133" Type="http://schemas.openxmlformats.org/officeDocument/2006/relationships/customXml" Target="../ink/ink1382.xml"/><Relationship Id="rId132" Type="http://schemas.openxmlformats.org/officeDocument/2006/relationships/image" Target="../media/image1406.png"/><Relationship Id="rId131" Type="http://schemas.openxmlformats.org/officeDocument/2006/relationships/customXml" Target="../ink/ink1381.xml"/><Relationship Id="rId130" Type="http://schemas.openxmlformats.org/officeDocument/2006/relationships/image" Target="../media/image1405.png"/><Relationship Id="rId13" Type="http://schemas.openxmlformats.org/officeDocument/2006/relationships/image" Target="../media/image1348.png"/><Relationship Id="rId129" Type="http://schemas.openxmlformats.org/officeDocument/2006/relationships/customXml" Target="../ink/ink1380.xml"/><Relationship Id="rId128" Type="http://schemas.openxmlformats.org/officeDocument/2006/relationships/image" Target="../media/image1404.png"/><Relationship Id="rId127" Type="http://schemas.openxmlformats.org/officeDocument/2006/relationships/customXml" Target="../ink/ink1379.xml"/><Relationship Id="rId126" Type="http://schemas.openxmlformats.org/officeDocument/2006/relationships/image" Target="../media/image1403.png"/><Relationship Id="rId125" Type="http://schemas.openxmlformats.org/officeDocument/2006/relationships/customXml" Target="../ink/ink1378.xml"/><Relationship Id="rId124" Type="http://schemas.openxmlformats.org/officeDocument/2006/relationships/image" Target="../media/image1402.png"/><Relationship Id="rId123" Type="http://schemas.openxmlformats.org/officeDocument/2006/relationships/customXml" Target="../ink/ink1377.xml"/><Relationship Id="rId122" Type="http://schemas.openxmlformats.org/officeDocument/2006/relationships/image" Target="../media/image1401.png"/><Relationship Id="rId121" Type="http://schemas.openxmlformats.org/officeDocument/2006/relationships/customXml" Target="../ink/ink1376.xml"/><Relationship Id="rId120" Type="http://schemas.openxmlformats.org/officeDocument/2006/relationships/image" Target="../media/image1400.png"/><Relationship Id="rId12" Type="http://schemas.openxmlformats.org/officeDocument/2006/relationships/customXml" Target="../ink/ink1321.xml"/><Relationship Id="rId119" Type="http://schemas.openxmlformats.org/officeDocument/2006/relationships/customXml" Target="../ink/ink1375.xml"/><Relationship Id="rId118" Type="http://schemas.openxmlformats.org/officeDocument/2006/relationships/image" Target="../media/image1399.png"/><Relationship Id="rId117" Type="http://schemas.openxmlformats.org/officeDocument/2006/relationships/customXml" Target="../ink/ink1374.xml"/><Relationship Id="rId116" Type="http://schemas.openxmlformats.org/officeDocument/2006/relationships/image" Target="../media/image1398.png"/><Relationship Id="rId115" Type="http://schemas.openxmlformats.org/officeDocument/2006/relationships/customXml" Target="../ink/ink1373.xml"/><Relationship Id="rId114" Type="http://schemas.openxmlformats.org/officeDocument/2006/relationships/image" Target="../media/image1397.png"/><Relationship Id="rId113" Type="http://schemas.openxmlformats.org/officeDocument/2006/relationships/customXml" Target="../ink/ink1372.xml"/><Relationship Id="rId112" Type="http://schemas.openxmlformats.org/officeDocument/2006/relationships/image" Target="../media/image1396.png"/><Relationship Id="rId111" Type="http://schemas.openxmlformats.org/officeDocument/2006/relationships/customXml" Target="../ink/ink1371.xml"/><Relationship Id="rId110" Type="http://schemas.openxmlformats.org/officeDocument/2006/relationships/image" Target="../media/image1395.png"/><Relationship Id="rId11" Type="http://schemas.openxmlformats.org/officeDocument/2006/relationships/image" Target="../media/image1347.png"/><Relationship Id="rId109" Type="http://schemas.openxmlformats.org/officeDocument/2006/relationships/customXml" Target="../ink/ink1370.xml"/><Relationship Id="rId108" Type="http://schemas.openxmlformats.org/officeDocument/2006/relationships/image" Target="../media/image1394.png"/><Relationship Id="rId107" Type="http://schemas.openxmlformats.org/officeDocument/2006/relationships/customXml" Target="../ink/ink1369.xml"/><Relationship Id="rId106" Type="http://schemas.openxmlformats.org/officeDocument/2006/relationships/image" Target="../media/image1393.png"/><Relationship Id="rId105" Type="http://schemas.openxmlformats.org/officeDocument/2006/relationships/customXml" Target="../ink/ink1368.xml"/><Relationship Id="rId104" Type="http://schemas.openxmlformats.org/officeDocument/2006/relationships/image" Target="../media/image1392.png"/><Relationship Id="rId103" Type="http://schemas.openxmlformats.org/officeDocument/2006/relationships/customXml" Target="../ink/ink1367.xml"/><Relationship Id="rId102" Type="http://schemas.openxmlformats.org/officeDocument/2006/relationships/image" Target="../media/image1391.png"/><Relationship Id="rId101" Type="http://schemas.openxmlformats.org/officeDocument/2006/relationships/customXml" Target="../ink/ink1366.xml"/><Relationship Id="rId100" Type="http://schemas.openxmlformats.org/officeDocument/2006/relationships/customXml" Target="../ink/ink1365.xml"/><Relationship Id="rId10" Type="http://schemas.openxmlformats.org/officeDocument/2006/relationships/customXml" Target="../ink/ink1320.xml"/><Relationship Id="rId1" Type="http://schemas.openxmlformats.org/officeDocument/2006/relationships/image" Target="../media/image1342.jpeg"/></Relationships>
</file>

<file path=ppt/slides/_rels/slide23.xml.rels><?xml version="1.0" encoding="UTF-8" standalone="yes"?>
<Relationships xmlns="http://schemas.openxmlformats.org/package/2006/relationships"><Relationship Id="rId9" Type="http://schemas.openxmlformats.org/officeDocument/2006/relationships/image" Target="../media/image1380.png"/><Relationship Id="rId8" Type="http://schemas.openxmlformats.org/officeDocument/2006/relationships/customXml" Target="../ink/ink1387.xml"/><Relationship Id="rId7" Type="http://schemas.openxmlformats.org/officeDocument/2006/relationships/image" Target="../media/image1134.png"/><Relationship Id="rId6" Type="http://schemas.openxmlformats.org/officeDocument/2006/relationships/customXml" Target="../ink/ink1386.xml"/><Relationship Id="rId5" Type="http://schemas.openxmlformats.org/officeDocument/2006/relationships/image" Target="../media/image774.png"/><Relationship Id="rId4" Type="http://schemas.openxmlformats.org/officeDocument/2006/relationships/customXml" Target="../ink/ink1385.xml"/><Relationship Id="rId3" Type="http://schemas.openxmlformats.org/officeDocument/2006/relationships/image" Target="../media/image1344.png"/><Relationship Id="rId2" Type="http://schemas.openxmlformats.org/officeDocument/2006/relationships/image" Target="../media/image1343.jpeg"/><Relationship Id="rId15" Type="http://schemas.openxmlformats.org/officeDocument/2006/relationships/notesSlide" Target="../notesSlides/notesSlide22.xml"/><Relationship Id="rId14" Type="http://schemas.openxmlformats.org/officeDocument/2006/relationships/slideLayout" Target="../slideLayouts/slideLayout6.xml"/><Relationship Id="rId13" Type="http://schemas.openxmlformats.org/officeDocument/2006/relationships/image" Target="../media/image1400.png"/><Relationship Id="rId12" Type="http://schemas.openxmlformats.org/officeDocument/2006/relationships/customXml" Target="../ink/ink1389.xml"/><Relationship Id="rId11" Type="http://schemas.openxmlformats.org/officeDocument/2006/relationships/image" Target="../media/image1386.png"/><Relationship Id="rId10" Type="http://schemas.openxmlformats.org/officeDocument/2006/relationships/customXml" Target="../ink/ink1388.xml"/><Relationship Id="rId1" Type="http://schemas.openxmlformats.org/officeDocument/2006/relationships/image" Target="../media/image1342.jpeg"/></Relationships>
</file>

<file path=ppt/slides/_rels/slide24.xml.rels><?xml version="1.0" encoding="UTF-8" standalone="yes"?>
<Relationships xmlns="http://schemas.openxmlformats.org/package/2006/relationships"><Relationship Id="rId9" Type="http://schemas.openxmlformats.org/officeDocument/2006/relationships/image" Target="../media/image1415.png"/><Relationship Id="rId8" Type="http://schemas.openxmlformats.org/officeDocument/2006/relationships/customXml" Target="../ink/ink1392.xml"/><Relationship Id="rId7" Type="http://schemas.openxmlformats.org/officeDocument/2006/relationships/image" Target="../media/image1414.png"/><Relationship Id="rId65" Type="http://schemas.openxmlformats.org/officeDocument/2006/relationships/notesSlide" Target="../notesSlides/notesSlide23.xml"/><Relationship Id="rId64" Type="http://schemas.openxmlformats.org/officeDocument/2006/relationships/slideLayout" Target="../slideLayouts/slideLayout6.xml"/><Relationship Id="rId63" Type="http://schemas.openxmlformats.org/officeDocument/2006/relationships/image" Target="../media/image1442.png"/><Relationship Id="rId62" Type="http://schemas.openxmlformats.org/officeDocument/2006/relationships/customXml" Target="../ink/ink1419.xml"/><Relationship Id="rId61" Type="http://schemas.openxmlformats.org/officeDocument/2006/relationships/image" Target="../media/image1441.png"/><Relationship Id="rId60" Type="http://schemas.openxmlformats.org/officeDocument/2006/relationships/customXml" Target="../ink/ink1418.xml"/><Relationship Id="rId6" Type="http://schemas.openxmlformats.org/officeDocument/2006/relationships/customXml" Target="../ink/ink1391.xml"/><Relationship Id="rId59" Type="http://schemas.openxmlformats.org/officeDocument/2006/relationships/image" Target="../media/image1440.png"/><Relationship Id="rId58" Type="http://schemas.openxmlformats.org/officeDocument/2006/relationships/customXml" Target="../ink/ink1417.xml"/><Relationship Id="rId57" Type="http://schemas.openxmlformats.org/officeDocument/2006/relationships/image" Target="../media/image1439.png"/><Relationship Id="rId56" Type="http://schemas.openxmlformats.org/officeDocument/2006/relationships/customXml" Target="../ink/ink1416.xml"/><Relationship Id="rId55" Type="http://schemas.openxmlformats.org/officeDocument/2006/relationships/image" Target="../media/image1438.png"/><Relationship Id="rId54" Type="http://schemas.openxmlformats.org/officeDocument/2006/relationships/customXml" Target="../ink/ink1415.xml"/><Relationship Id="rId53" Type="http://schemas.openxmlformats.org/officeDocument/2006/relationships/image" Target="../media/image1437.png"/><Relationship Id="rId52" Type="http://schemas.openxmlformats.org/officeDocument/2006/relationships/customXml" Target="../ink/ink1414.xml"/><Relationship Id="rId51" Type="http://schemas.openxmlformats.org/officeDocument/2006/relationships/image" Target="../media/image1436.png"/><Relationship Id="rId50" Type="http://schemas.openxmlformats.org/officeDocument/2006/relationships/customXml" Target="../ink/ink1413.xml"/><Relationship Id="rId5" Type="http://schemas.openxmlformats.org/officeDocument/2006/relationships/image" Target="../media/image1413.png"/><Relationship Id="rId49" Type="http://schemas.openxmlformats.org/officeDocument/2006/relationships/image" Target="../media/image1435.png"/><Relationship Id="rId48" Type="http://schemas.openxmlformats.org/officeDocument/2006/relationships/customXml" Target="../ink/ink1412.xml"/><Relationship Id="rId47" Type="http://schemas.openxmlformats.org/officeDocument/2006/relationships/image" Target="../media/image1434.png"/><Relationship Id="rId46" Type="http://schemas.openxmlformats.org/officeDocument/2006/relationships/customXml" Target="../ink/ink1411.xml"/><Relationship Id="rId45" Type="http://schemas.openxmlformats.org/officeDocument/2006/relationships/image" Target="../media/image1433.png"/><Relationship Id="rId44" Type="http://schemas.openxmlformats.org/officeDocument/2006/relationships/customXml" Target="../ink/ink1410.xml"/><Relationship Id="rId43" Type="http://schemas.openxmlformats.org/officeDocument/2006/relationships/image" Target="../media/image1432.png"/><Relationship Id="rId42" Type="http://schemas.openxmlformats.org/officeDocument/2006/relationships/customXml" Target="../ink/ink1409.xml"/><Relationship Id="rId41" Type="http://schemas.openxmlformats.org/officeDocument/2006/relationships/image" Target="../media/image1431.png"/><Relationship Id="rId40" Type="http://schemas.openxmlformats.org/officeDocument/2006/relationships/customXml" Target="../ink/ink1408.xml"/><Relationship Id="rId4" Type="http://schemas.openxmlformats.org/officeDocument/2006/relationships/customXml" Target="../ink/ink1390.xml"/><Relationship Id="rId39" Type="http://schemas.openxmlformats.org/officeDocument/2006/relationships/image" Target="../media/image1430.png"/><Relationship Id="rId38" Type="http://schemas.openxmlformats.org/officeDocument/2006/relationships/customXml" Target="../ink/ink1407.xml"/><Relationship Id="rId37" Type="http://schemas.openxmlformats.org/officeDocument/2006/relationships/image" Target="../media/image1429.png"/><Relationship Id="rId36" Type="http://schemas.openxmlformats.org/officeDocument/2006/relationships/customXml" Target="../ink/ink1406.xml"/><Relationship Id="rId35" Type="http://schemas.openxmlformats.org/officeDocument/2006/relationships/image" Target="../media/image1428.png"/><Relationship Id="rId34" Type="http://schemas.openxmlformats.org/officeDocument/2006/relationships/customXml" Target="../ink/ink1405.xml"/><Relationship Id="rId33" Type="http://schemas.openxmlformats.org/officeDocument/2006/relationships/image" Target="../media/image1427.png"/><Relationship Id="rId32" Type="http://schemas.openxmlformats.org/officeDocument/2006/relationships/customXml" Target="../ink/ink1404.xml"/><Relationship Id="rId31" Type="http://schemas.openxmlformats.org/officeDocument/2006/relationships/image" Target="../media/image1426.png"/><Relationship Id="rId30" Type="http://schemas.openxmlformats.org/officeDocument/2006/relationships/customXml" Target="../ink/ink1403.xml"/><Relationship Id="rId3" Type="http://schemas.openxmlformats.org/officeDocument/2006/relationships/image" Target="../media/image1412.png"/><Relationship Id="rId29" Type="http://schemas.openxmlformats.org/officeDocument/2006/relationships/image" Target="../media/image1425.png"/><Relationship Id="rId28" Type="http://schemas.openxmlformats.org/officeDocument/2006/relationships/customXml" Target="../ink/ink1402.xml"/><Relationship Id="rId27" Type="http://schemas.openxmlformats.org/officeDocument/2006/relationships/image" Target="../media/image1424.png"/><Relationship Id="rId26" Type="http://schemas.openxmlformats.org/officeDocument/2006/relationships/customXml" Target="../ink/ink1401.xml"/><Relationship Id="rId25" Type="http://schemas.openxmlformats.org/officeDocument/2006/relationships/image" Target="../media/image1423.png"/><Relationship Id="rId24" Type="http://schemas.openxmlformats.org/officeDocument/2006/relationships/customXml" Target="../ink/ink1400.xml"/><Relationship Id="rId23" Type="http://schemas.openxmlformats.org/officeDocument/2006/relationships/image" Target="../media/image1422.png"/><Relationship Id="rId22" Type="http://schemas.openxmlformats.org/officeDocument/2006/relationships/customXml" Target="../ink/ink1399.xml"/><Relationship Id="rId21" Type="http://schemas.openxmlformats.org/officeDocument/2006/relationships/image" Target="../media/image1421.png"/><Relationship Id="rId20" Type="http://schemas.openxmlformats.org/officeDocument/2006/relationships/customXml" Target="../ink/ink1398.xml"/><Relationship Id="rId2" Type="http://schemas.openxmlformats.org/officeDocument/2006/relationships/image" Target="../media/image1411.png"/><Relationship Id="rId19" Type="http://schemas.openxmlformats.org/officeDocument/2006/relationships/image" Target="../media/image1420.png"/><Relationship Id="rId18" Type="http://schemas.openxmlformats.org/officeDocument/2006/relationships/customXml" Target="../ink/ink1397.xml"/><Relationship Id="rId17" Type="http://schemas.openxmlformats.org/officeDocument/2006/relationships/image" Target="../media/image1419.png"/><Relationship Id="rId16" Type="http://schemas.openxmlformats.org/officeDocument/2006/relationships/customXml" Target="../ink/ink1396.xml"/><Relationship Id="rId15" Type="http://schemas.openxmlformats.org/officeDocument/2006/relationships/image" Target="../media/image1418.png"/><Relationship Id="rId14" Type="http://schemas.openxmlformats.org/officeDocument/2006/relationships/customXml" Target="../ink/ink1395.xml"/><Relationship Id="rId13" Type="http://schemas.openxmlformats.org/officeDocument/2006/relationships/image" Target="../media/image1417.png"/><Relationship Id="rId12" Type="http://schemas.openxmlformats.org/officeDocument/2006/relationships/customXml" Target="../ink/ink1394.xml"/><Relationship Id="rId11" Type="http://schemas.openxmlformats.org/officeDocument/2006/relationships/image" Target="../media/image1416.png"/><Relationship Id="rId10" Type="http://schemas.openxmlformats.org/officeDocument/2006/relationships/customXml" Target="../ink/ink1393.xml"/><Relationship Id="rId1" Type="http://schemas.openxmlformats.org/officeDocument/2006/relationships/image" Target="../media/image1410.png"/></Relationships>
</file>

<file path=ppt/slides/_rels/slide25.xml.rels><?xml version="1.0" encoding="UTF-8" standalone="yes"?>
<Relationships xmlns="http://schemas.openxmlformats.org/package/2006/relationships"><Relationship Id="rId9" Type="http://schemas.openxmlformats.org/officeDocument/2006/relationships/image" Target="../media/image1448.png"/><Relationship Id="rId8" Type="http://schemas.openxmlformats.org/officeDocument/2006/relationships/customXml" Target="../ink/ink1422.xml"/><Relationship Id="rId7" Type="http://schemas.openxmlformats.org/officeDocument/2006/relationships/image" Target="../media/image1447.png"/><Relationship Id="rId6" Type="http://schemas.openxmlformats.org/officeDocument/2006/relationships/customXml" Target="../ink/ink1421.xml"/><Relationship Id="rId57" Type="http://schemas.openxmlformats.org/officeDocument/2006/relationships/notesSlide" Target="../notesSlides/notesSlide24.xml"/><Relationship Id="rId56" Type="http://schemas.openxmlformats.org/officeDocument/2006/relationships/slideLayout" Target="../slideLayouts/slideLayout6.xml"/><Relationship Id="rId55" Type="http://schemas.openxmlformats.org/officeDocument/2006/relationships/image" Target="../media/image1471.png"/><Relationship Id="rId54" Type="http://schemas.openxmlformats.org/officeDocument/2006/relationships/customXml" Target="../ink/ink1445.xml"/><Relationship Id="rId53" Type="http://schemas.openxmlformats.org/officeDocument/2006/relationships/image" Target="../media/image1470.png"/><Relationship Id="rId52" Type="http://schemas.openxmlformats.org/officeDocument/2006/relationships/customXml" Target="../ink/ink1444.xml"/><Relationship Id="rId51" Type="http://schemas.openxmlformats.org/officeDocument/2006/relationships/image" Target="../media/image1469.png"/><Relationship Id="rId50" Type="http://schemas.openxmlformats.org/officeDocument/2006/relationships/customXml" Target="../ink/ink1443.xml"/><Relationship Id="rId5" Type="http://schemas.openxmlformats.org/officeDocument/2006/relationships/image" Target="../media/image1446.png"/><Relationship Id="rId49" Type="http://schemas.openxmlformats.org/officeDocument/2006/relationships/image" Target="../media/image1468.png"/><Relationship Id="rId48" Type="http://schemas.openxmlformats.org/officeDocument/2006/relationships/customXml" Target="../ink/ink1442.xml"/><Relationship Id="rId47" Type="http://schemas.openxmlformats.org/officeDocument/2006/relationships/image" Target="../media/image1467.png"/><Relationship Id="rId46" Type="http://schemas.openxmlformats.org/officeDocument/2006/relationships/customXml" Target="../ink/ink1441.xml"/><Relationship Id="rId45" Type="http://schemas.openxmlformats.org/officeDocument/2006/relationships/image" Target="../media/image1466.png"/><Relationship Id="rId44" Type="http://schemas.openxmlformats.org/officeDocument/2006/relationships/customXml" Target="../ink/ink1440.xml"/><Relationship Id="rId43" Type="http://schemas.openxmlformats.org/officeDocument/2006/relationships/image" Target="../media/image1465.png"/><Relationship Id="rId42" Type="http://schemas.openxmlformats.org/officeDocument/2006/relationships/customXml" Target="../ink/ink1439.xml"/><Relationship Id="rId41" Type="http://schemas.openxmlformats.org/officeDocument/2006/relationships/image" Target="../media/image1464.png"/><Relationship Id="rId40" Type="http://schemas.openxmlformats.org/officeDocument/2006/relationships/customXml" Target="../ink/ink1438.xml"/><Relationship Id="rId4" Type="http://schemas.openxmlformats.org/officeDocument/2006/relationships/customXml" Target="../ink/ink1420.xml"/><Relationship Id="rId39" Type="http://schemas.openxmlformats.org/officeDocument/2006/relationships/image" Target="../media/image1463.png"/><Relationship Id="rId38" Type="http://schemas.openxmlformats.org/officeDocument/2006/relationships/customXml" Target="../ink/ink1437.xml"/><Relationship Id="rId37" Type="http://schemas.openxmlformats.org/officeDocument/2006/relationships/image" Target="../media/image1462.png"/><Relationship Id="rId36" Type="http://schemas.openxmlformats.org/officeDocument/2006/relationships/customXml" Target="../ink/ink1436.xml"/><Relationship Id="rId35" Type="http://schemas.openxmlformats.org/officeDocument/2006/relationships/image" Target="../media/image1461.png"/><Relationship Id="rId34" Type="http://schemas.openxmlformats.org/officeDocument/2006/relationships/customXml" Target="../ink/ink1435.xml"/><Relationship Id="rId33" Type="http://schemas.openxmlformats.org/officeDocument/2006/relationships/image" Target="../media/image1460.png"/><Relationship Id="rId32" Type="http://schemas.openxmlformats.org/officeDocument/2006/relationships/customXml" Target="../ink/ink1434.xml"/><Relationship Id="rId31" Type="http://schemas.openxmlformats.org/officeDocument/2006/relationships/image" Target="../media/image1459.png"/><Relationship Id="rId30" Type="http://schemas.openxmlformats.org/officeDocument/2006/relationships/customXml" Target="../ink/ink1433.xml"/><Relationship Id="rId3" Type="http://schemas.openxmlformats.org/officeDocument/2006/relationships/image" Target="../media/image1445.png"/><Relationship Id="rId29" Type="http://schemas.openxmlformats.org/officeDocument/2006/relationships/image" Target="../media/image1458.png"/><Relationship Id="rId28" Type="http://schemas.openxmlformats.org/officeDocument/2006/relationships/customXml" Target="../ink/ink1432.xml"/><Relationship Id="rId27" Type="http://schemas.openxmlformats.org/officeDocument/2006/relationships/image" Target="../media/image1457.png"/><Relationship Id="rId26" Type="http://schemas.openxmlformats.org/officeDocument/2006/relationships/customXml" Target="../ink/ink1431.xml"/><Relationship Id="rId25" Type="http://schemas.openxmlformats.org/officeDocument/2006/relationships/image" Target="../media/image1456.png"/><Relationship Id="rId24" Type="http://schemas.openxmlformats.org/officeDocument/2006/relationships/customXml" Target="../ink/ink1430.xml"/><Relationship Id="rId23" Type="http://schemas.openxmlformats.org/officeDocument/2006/relationships/image" Target="../media/image1455.png"/><Relationship Id="rId22" Type="http://schemas.openxmlformats.org/officeDocument/2006/relationships/customXml" Target="../ink/ink1429.xml"/><Relationship Id="rId21" Type="http://schemas.openxmlformats.org/officeDocument/2006/relationships/image" Target="../media/image1454.png"/><Relationship Id="rId20" Type="http://schemas.openxmlformats.org/officeDocument/2006/relationships/customXml" Target="../ink/ink1428.xml"/><Relationship Id="rId2" Type="http://schemas.openxmlformats.org/officeDocument/2006/relationships/image" Target="../media/image1444.jpeg"/><Relationship Id="rId19" Type="http://schemas.openxmlformats.org/officeDocument/2006/relationships/image" Target="../media/image1453.png"/><Relationship Id="rId18" Type="http://schemas.openxmlformats.org/officeDocument/2006/relationships/customXml" Target="../ink/ink1427.xml"/><Relationship Id="rId17" Type="http://schemas.openxmlformats.org/officeDocument/2006/relationships/image" Target="../media/image1452.png"/><Relationship Id="rId16" Type="http://schemas.openxmlformats.org/officeDocument/2006/relationships/customXml" Target="../ink/ink1426.xml"/><Relationship Id="rId15" Type="http://schemas.openxmlformats.org/officeDocument/2006/relationships/image" Target="../media/image1451.png"/><Relationship Id="rId14" Type="http://schemas.openxmlformats.org/officeDocument/2006/relationships/customXml" Target="../ink/ink1425.xml"/><Relationship Id="rId13" Type="http://schemas.openxmlformats.org/officeDocument/2006/relationships/image" Target="../media/image1450.png"/><Relationship Id="rId12" Type="http://schemas.openxmlformats.org/officeDocument/2006/relationships/customXml" Target="../ink/ink1424.xml"/><Relationship Id="rId11" Type="http://schemas.openxmlformats.org/officeDocument/2006/relationships/image" Target="../media/image1449.png"/><Relationship Id="rId10" Type="http://schemas.openxmlformats.org/officeDocument/2006/relationships/customXml" Target="../ink/ink1423.xml"/><Relationship Id="rId1" Type="http://schemas.openxmlformats.org/officeDocument/2006/relationships/image" Target="../media/image1443.png"/></Relationships>
</file>

<file path=ppt/slides/_rels/slide26.xml.rels><?xml version="1.0" encoding="UTF-8" standalone="yes"?>
<Relationships xmlns="http://schemas.openxmlformats.org/package/2006/relationships"><Relationship Id="rId9" Type="http://schemas.openxmlformats.org/officeDocument/2006/relationships/notesSlide" Target="../notesSlides/notesSlide25.xml"/><Relationship Id="rId8" Type="http://schemas.openxmlformats.org/officeDocument/2006/relationships/slideLayout" Target="../slideLayouts/slideLayout6.xml"/><Relationship Id="rId7" Type="http://schemas.openxmlformats.org/officeDocument/2006/relationships/image" Target="../media/image1472.png"/><Relationship Id="rId6" Type="http://schemas.openxmlformats.org/officeDocument/2006/relationships/customXml" Target="../ink/ink1447.xml"/><Relationship Id="rId5" Type="http://schemas.openxmlformats.org/officeDocument/2006/relationships/image" Target="../media/image1450.png"/><Relationship Id="rId4" Type="http://schemas.openxmlformats.org/officeDocument/2006/relationships/customXml" Target="../ink/ink1446.xml"/><Relationship Id="rId3" Type="http://schemas.openxmlformats.org/officeDocument/2006/relationships/image" Target="../media/image1445.png"/><Relationship Id="rId2" Type="http://schemas.openxmlformats.org/officeDocument/2006/relationships/image" Target="../media/image1444.jpeg"/><Relationship Id="rId1" Type="http://schemas.openxmlformats.org/officeDocument/2006/relationships/image" Target="../media/image1443.png"/></Relationships>
</file>

<file path=ppt/slides/_rels/slide27.xml.rels><?xml version="1.0" encoding="UTF-8" standalone="yes"?>
<Relationships xmlns="http://schemas.openxmlformats.org/package/2006/relationships"><Relationship Id="rId99" Type="http://schemas.openxmlformats.org/officeDocument/2006/relationships/customXml" Target="../ink/ink1496.xml"/><Relationship Id="rId98" Type="http://schemas.openxmlformats.org/officeDocument/2006/relationships/image" Target="../media/image1522.png"/><Relationship Id="rId97" Type="http://schemas.openxmlformats.org/officeDocument/2006/relationships/customXml" Target="../ink/ink1495.xml"/><Relationship Id="rId96" Type="http://schemas.openxmlformats.org/officeDocument/2006/relationships/image" Target="../media/image1521.png"/><Relationship Id="rId95" Type="http://schemas.openxmlformats.org/officeDocument/2006/relationships/customXml" Target="../ink/ink1494.xml"/><Relationship Id="rId94" Type="http://schemas.openxmlformats.org/officeDocument/2006/relationships/image" Target="../media/image1520.png"/><Relationship Id="rId93" Type="http://schemas.openxmlformats.org/officeDocument/2006/relationships/customXml" Target="../ink/ink1493.xml"/><Relationship Id="rId92" Type="http://schemas.openxmlformats.org/officeDocument/2006/relationships/image" Target="../media/image1519.png"/><Relationship Id="rId91" Type="http://schemas.openxmlformats.org/officeDocument/2006/relationships/customXml" Target="../ink/ink1492.xml"/><Relationship Id="rId90" Type="http://schemas.openxmlformats.org/officeDocument/2006/relationships/image" Target="../media/image1518.png"/><Relationship Id="rId9" Type="http://schemas.openxmlformats.org/officeDocument/2006/relationships/customXml" Target="../ink/ink1451.xml"/><Relationship Id="rId89" Type="http://schemas.openxmlformats.org/officeDocument/2006/relationships/customXml" Target="../ink/ink1491.xml"/><Relationship Id="rId88" Type="http://schemas.openxmlformats.org/officeDocument/2006/relationships/image" Target="../media/image1517.png"/><Relationship Id="rId87" Type="http://schemas.openxmlformats.org/officeDocument/2006/relationships/customXml" Target="../ink/ink1490.xml"/><Relationship Id="rId86" Type="http://schemas.openxmlformats.org/officeDocument/2006/relationships/image" Target="../media/image1516.png"/><Relationship Id="rId85" Type="http://schemas.openxmlformats.org/officeDocument/2006/relationships/customXml" Target="../ink/ink1489.xml"/><Relationship Id="rId84" Type="http://schemas.openxmlformats.org/officeDocument/2006/relationships/image" Target="../media/image1515.png"/><Relationship Id="rId83" Type="http://schemas.openxmlformats.org/officeDocument/2006/relationships/customXml" Target="../ink/ink1488.xml"/><Relationship Id="rId82" Type="http://schemas.openxmlformats.org/officeDocument/2006/relationships/image" Target="../media/image1514.png"/><Relationship Id="rId81" Type="http://schemas.openxmlformats.org/officeDocument/2006/relationships/customXml" Target="../ink/ink1487.xml"/><Relationship Id="rId80" Type="http://schemas.openxmlformats.org/officeDocument/2006/relationships/image" Target="../media/image1513.png"/><Relationship Id="rId8" Type="http://schemas.openxmlformats.org/officeDocument/2006/relationships/image" Target="../media/image1477.png"/><Relationship Id="rId79" Type="http://schemas.openxmlformats.org/officeDocument/2006/relationships/customXml" Target="../ink/ink1486.xml"/><Relationship Id="rId78" Type="http://schemas.openxmlformats.org/officeDocument/2006/relationships/image" Target="../media/image1512.png"/><Relationship Id="rId77" Type="http://schemas.openxmlformats.org/officeDocument/2006/relationships/customXml" Target="../ink/ink1485.xml"/><Relationship Id="rId76" Type="http://schemas.openxmlformats.org/officeDocument/2006/relationships/image" Target="../media/image1511.png"/><Relationship Id="rId75" Type="http://schemas.openxmlformats.org/officeDocument/2006/relationships/customXml" Target="../ink/ink1484.xml"/><Relationship Id="rId74" Type="http://schemas.openxmlformats.org/officeDocument/2006/relationships/image" Target="../media/image1510.png"/><Relationship Id="rId73" Type="http://schemas.openxmlformats.org/officeDocument/2006/relationships/customXml" Target="../ink/ink1483.xml"/><Relationship Id="rId72" Type="http://schemas.openxmlformats.org/officeDocument/2006/relationships/image" Target="../media/image1509.png"/><Relationship Id="rId71" Type="http://schemas.openxmlformats.org/officeDocument/2006/relationships/customXml" Target="../ink/ink1482.xml"/><Relationship Id="rId70" Type="http://schemas.openxmlformats.org/officeDocument/2006/relationships/image" Target="../media/image1508.png"/><Relationship Id="rId7" Type="http://schemas.openxmlformats.org/officeDocument/2006/relationships/customXml" Target="../ink/ink1450.xml"/><Relationship Id="rId69" Type="http://schemas.openxmlformats.org/officeDocument/2006/relationships/customXml" Target="../ink/ink1481.xml"/><Relationship Id="rId68" Type="http://schemas.openxmlformats.org/officeDocument/2006/relationships/image" Target="../media/image1507.png"/><Relationship Id="rId67" Type="http://schemas.openxmlformats.org/officeDocument/2006/relationships/customXml" Target="../ink/ink1480.xml"/><Relationship Id="rId66" Type="http://schemas.openxmlformats.org/officeDocument/2006/relationships/image" Target="../media/image1506.png"/><Relationship Id="rId65" Type="http://schemas.openxmlformats.org/officeDocument/2006/relationships/customXml" Target="../ink/ink1479.xml"/><Relationship Id="rId64" Type="http://schemas.openxmlformats.org/officeDocument/2006/relationships/image" Target="../media/image1505.png"/><Relationship Id="rId63" Type="http://schemas.openxmlformats.org/officeDocument/2006/relationships/customXml" Target="../ink/ink1478.xml"/><Relationship Id="rId62" Type="http://schemas.openxmlformats.org/officeDocument/2006/relationships/image" Target="../media/image1504.png"/><Relationship Id="rId61" Type="http://schemas.openxmlformats.org/officeDocument/2006/relationships/customXml" Target="../ink/ink1477.xml"/><Relationship Id="rId60" Type="http://schemas.openxmlformats.org/officeDocument/2006/relationships/image" Target="../media/image1503.png"/><Relationship Id="rId6" Type="http://schemas.openxmlformats.org/officeDocument/2006/relationships/image" Target="../media/image1476.png"/><Relationship Id="rId59" Type="http://schemas.openxmlformats.org/officeDocument/2006/relationships/customXml" Target="../ink/ink1476.xml"/><Relationship Id="rId58" Type="http://schemas.openxmlformats.org/officeDocument/2006/relationships/image" Target="../media/image1502.png"/><Relationship Id="rId57" Type="http://schemas.openxmlformats.org/officeDocument/2006/relationships/customXml" Target="../ink/ink1475.xml"/><Relationship Id="rId56" Type="http://schemas.openxmlformats.org/officeDocument/2006/relationships/image" Target="../media/image1501.png"/><Relationship Id="rId55" Type="http://schemas.openxmlformats.org/officeDocument/2006/relationships/customXml" Target="../ink/ink1474.xml"/><Relationship Id="rId54" Type="http://schemas.openxmlformats.org/officeDocument/2006/relationships/image" Target="../media/image1500.png"/><Relationship Id="rId53" Type="http://schemas.openxmlformats.org/officeDocument/2006/relationships/customXml" Target="../ink/ink1473.xml"/><Relationship Id="rId52" Type="http://schemas.openxmlformats.org/officeDocument/2006/relationships/image" Target="../media/image1499.png"/><Relationship Id="rId51" Type="http://schemas.openxmlformats.org/officeDocument/2006/relationships/customXml" Target="../ink/ink1472.xml"/><Relationship Id="rId50" Type="http://schemas.openxmlformats.org/officeDocument/2006/relationships/image" Target="../media/image1498.png"/><Relationship Id="rId5" Type="http://schemas.openxmlformats.org/officeDocument/2006/relationships/customXml" Target="../ink/ink1449.xml"/><Relationship Id="rId49" Type="http://schemas.openxmlformats.org/officeDocument/2006/relationships/customXml" Target="../ink/ink1471.xml"/><Relationship Id="rId48" Type="http://schemas.openxmlformats.org/officeDocument/2006/relationships/image" Target="../media/image1497.png"/><Relationship Id="rId47" Type="http://schemas.openxmlformats.org/officeDocument/2006/relationships/customXml" Target="../ink/ink1470.xml"/><Relationship Id="rId46" Type="http://schemas.openxmlformats.org/officeDocument/2006/relationships/image" Target="../media/image1496.png"/><Relationship Id="rId45" Type="http://schemas.openxmlformats.org/officeDocument/2006/relationships/customXml" Target="../ink/ink1469.xml"/><Relationship Id="rId44" Type="http://schemas.openxmlformats.org/officeDocument/2006/relationships/image" Target="../media/image1495.png"/><Relationship Id="rId43" Type="http://schemas.openxmlformats.org/officeDocument/2006/relationships/customXml" Target="../ink/ink1468.xml"/><Relationship Id="rId42" Type="http://schemas.openxmlformats.org/officeDocument/2006/relationships/image" Target="../media/image1494.png"/><Relationship Id="rId41" Type="http://schemas.openxmlformats.org/officeDocument/2006/relationships/customXml" Target="../ink/ink1467.xml"/><Relationship Id="rId40" Type="http://schemas.openxmlformats.org/officeDocument/2006/relationships/image" Target="../media/image1493.png"/><Relationship Id="rId4" Type="http://schemas.openxmlformats.org/officeDocument/2006/relationships/image" Target="../media/image1475.png"/><Relationship Id="rId39" Type="http://schemas.openxmlformats.org/officeDocument/2006/relationships/customXml" Target="../ink/ink1466.xml"/><Relationship Id="rId38" Type="http://schemas.openxmlformats.org/officeDocument/2006/relationships/image" Target="../media/image1492.png"/><Relationship Id="rId37" Type="http://schemas.openxmlformats.org/officeDocument/2006/relationships/customXml" Target="../ink/ink1465.xml"/><Relationship Id="rId36" Type="http://schemas.openxmlformats.org/officeDocument/2006/relationships/image" Target="../media/image1491.png"/><Relationship Id="rId35" Type="http://schemas.openxmlformats.org/officeDocument/2006/relationships/customXml" Target="../ink/ink1464.xml"/><Relationship Id="rId34" Type="http://schemas.openxmlformats.org/officeDocument/2006/relationships/image" Target="../media/image1490.png"/><Relationship Id="rId33" Type="http://schemas.openxmlformats.org/officeDocument/2006/relationships/customXml" Target="../ink/ink1463.xml"/><Relationship Id="rId32" Type="http://schemas.openxmlformats.org/officeDocument/2006/relationships/image" Target="../media/image1489.png"/><Relationship Id="rId31" Type="http://schemas.openxmlformats.org/officeDocument/2006/relationships/customXml" Target="../ink/ink1462.xml"/><Relationship Id="rId30" Type="http://schemas.openxmlformats.org/officeDocument/2006/relationships/image" Target="../media/image1488.png"/><Relationship Id="rId3" Type="http://schemas.openxmlformats.org/officeDocument/2006/relationships/customXml" Target="../ink/ink1448.xml"/><Relationship Id="rId29" Type="http://schemas.openxmlformats.org/officeDocument/2006/relationships/customXml" Target="../ink/ink1461.xml"/><Relationship Id="rId28" Type="http://schemas.openxmlformats.org/officeDocument/2006/relationships/image" Target="../media/image1487.png"/><Relationship Id="rId27" Type="http://schemas.openxmlformats.org/officeDocument/2006/relationships/customXml" Target="../ink/ink1460.xml"/><Relationship Id="rId26" Type="http://schemas.openxmlformats.org/officeDocument/2006/relationships/image" Target="../media/image1486.png"/><Relationship Id="rId25" Type="http://schemas.openxmlformats.org/officeDocument/2006/relationships/customXml" Target="../ink/ink1459.xml"/><Relationship Id="rId24" Type="http://schemas.openxmlformats.org/officeDocument/2006/relationships/image" Target="../media/image1485.png"/><Relationship Id="rId23" Type="http://schemas.openxmlformats.org/officeDocument/2006/relationships/customXml" Target="../ink/ink1458.xml"/><Relationship Id="rId22" Type="http://schemas.openxmlformats.org/officeDocument/2006/relationships/image" Target="../media/image1484.png"/><Relationship Id="rId21" Type="http://schemas.openxmlformats.org/officeDocument/2006/relationships/customXml" Target="../ink/ink1457.xml"/><Relationship Id="rId20" Type="http://schemas.openxmlformats.org/officeDocument/2006/relationships/image" Target="../media/image1483.png"/><Relationship Id="rId2" Type="http://schemas.openxmlformats.org/officeDocument/2006/relationships/image" Target="../media/image1474.png"/><Relationship Id="rId194" Type="http://schemas.openxmlformats.org/officeDocument/2006/relationships/notesSlide" Target="../notesSlides/notesSlide26.xml"/><Relationship Id="rId193" Type="http://schemas.openxmlformats.org/officeDocument/2006/relationships/slideLayout" Target="../slideLayouts/slideLayout6.xml"/><Relationship Id="rId192" Type="http://schemas.openxmlformats.org/officeDocument/2006/relationships/image" Target="../media/image1568.png"/><Relationship Id="rId191" Type="http://schemas.openxmlformats.org/officeDocument/2006/relationships/customXml" Target="../ink/ink1542.xml"/><Relationship Id="rId190" Type="http://schemas.openxmlformats.org/officeDocument/2006/relationships/image" Target="../media/image1567.png"/><Relationship Id="rId19" Type="http://schemas.openxmlformats.org/officeDocument/2006/relationships/customXml" Target="../ink/ink1456.xml"/><Relationship Id="rId189" Type="http://schemas.openxmlformats.org/officeDocument/2006/relationships/customXml" Target="../ink/ink1541.xml"/><Relationship Id="rId188" Type="http://schemas.openxmlformats.org/officeDocument/2006/relationships/image" Target="../media/image1566.png"/><Relationship Id="rId187" Type="http://schemas.openxmlformats.org/officeDocument/2006/relationships/customXml" Target="../ink/ink1540.xml"/><Relationship Id="rId186" Type="http://schemas.openxmlformats.org/officeDocument/2006/relationships/image" Target="../media/image1565.png"/><Relationship Id="rId185" Type="http://schemas.openxmlformats.org/officeDocument/2006/relationships/customXml" Target="../ink/ink1539.xml"/><Relationship Id="rId184" Type="http://schemas.openxmlformats.org/officeDocument/2006/relationships/image" Target="../media/image1564.png"/><Relationship Id="rId183" Type="http://schemas.openxmlformats.org/officeDocument/2006/relationships/customXml" Target="../ink/ink1538.xml"/><Relationship Id="rId182" Type="http://schemas.openxmlformats.org/officeDocument/2006/relationships/image" Target="../media/image1563.png"/><Relationship Id="rId181" Type="http://schemas.openxmlformats.org/officeDocument/2006/relationships/customXml" Target="../ink/ink1537.xml"/><Relationship Id="rId180" Type="http://schemas.openxmlformats.org/officeDocument/2006/relationships/image" Target="../media/image1562.png"/><Relationship Id="rId18" Type="http://schemas.openxmlformats.org/officeDocument/2006/relationships/image" Target="../media/image1482.png"/><Relationship Id="rId179" Type="http://schemas.openxmlformats.org/officeDocument/2006/relationships/customXml" Target="../ink/ink1536.xml"/><Relationship Id="rId178" Type="http://schemas.openxmlformats.org/officeDocument/2006/relationships/image" Target="../media/image1561.png"/><Relationship Id="rId177" Type="http://schemas.openxmlformats.org/officeDocument/2006/relationships/customXml" Target="../ink/ink1535.xml"/><Relationship Id="rId176" Type="http://schemas.openxmlformats.org/officeDocument/2006/relationships/image" Target="../media/image1560.png"/><Relationship Id="rId175" Type="http://schemas.openxmlformats.org/officeDocument/2006/relationships/customXml" Target="../ink/ink1534.xml"/><Relationship Id="rId174" Type="http://schemas.openxmlformats.org/officeDocument/2006/relationships/image" Target="../media/image1559.png"/><Relationship Id="rId173" Type="http://schemas.openxmlformats.org/officeDocument/2006/relationships/customXml" Target="../ink/ink1533.xml"/><Relationship Id="rId172" Type="http://schemas.openxmlformats.org/officeDocument/2006/relationships/image" Target="../media/image1558.png"/><Relationship Id="rId171" Type="http://schemas.openxmlformats.org/officeDocument/2006/relationships/customXml" Target="../ink/ink1532.xml"/><Relationship Id="rId170" Type="http://schemas.openxmlformats.org/officeDocument/2006/relationships/image" Target="../media/image1557.png"/><Relationship Id="rId17" Type="http://schemas.openxmlformats.org/officeDocument/2006/relationships/customXml" Target="../ink/ink1455.xml"/><Relationship Id="rId169" Type="http://schemas.openxmlformats.org/officeDocument/2006/relationships/customXml" Target="../ink/ink1531.xml"/><Relationship Id="rId168" Type="http://schemas.openxmlformats.org/officeDocument/2006/relationships/image" Target="../media/image1556.png"/><Relationship Id="rId167" Type="http://schemas.openxmlformats.org/officeDocument/2006/relationships/customXml" Target="../ink/ink1530.xml"/><Relationship Id="rId166" Type="http://schemas.openxmlformats.org/officeDocument/2006/relationships/image" Target="../media/image1555.png"/><Relationship Id="rId165" Type="http://schemas.openxmlformats.org/officeDocument/2006/relationships/customXml" Target="../ink/ink1529.xml"/><Relationship Id="rId164" Type="http://schemas.openxmlformats.org/officeDocument/2006/relationships/image" Target="../media/image1554.png"/><Relationship Id="rId163" Type="http://schemas.openxmlformats.org/officeDocument/2006/relationships/customXml" Target="../ink/ink1528.xml"/><Relationship Id="rId162" Type="http://schemas.openxmlformats.org/officeDocument/2006/relationships/image" Target="../media/image1553.png"/><Relationship Id="rId161" Type="http://schemas.openxmlformats.org/officeDocument/2006/relationships/customXml" Target="../ink/ink1527.xml"/><Relationship Id="rId160" Type="http://schemas.openxmlformats.org/officeDocument/2006/relationships/image" Target="../media/image1552.png"/><Relationship Id="rId16" Type="http://schemas.openxmlformats.org/officeDocument/2006/relationships/image" Target="../media/image1481.png"/><Relationship Id="rId159" Type="http://schemas.openxmlformats.org/officeDocument/2006/relationships/customXml" Target="../ink/ink1526.xml"/><Relationship Id="rId158" Type="http://schemas.openxmlformats.org/officeDocument/2006/relationships/image" Target="../media/image1551.png"/><Relationship Id="rId157" Type="http://schemas.openxmlformats.org/officeDocument/2006/relationships/customXml" Target="../ink/ink1525.xml"/><Relationship Id="rId156" Type="http://schemas.openxmlformats.org/officeDocument/2006/relationships/image" Target="../media/image1550.png"/><Relationship Id="rId155" Type="http://schemas.openxmlformats.org/officeDocument/2006/relationships/customXml" Target="../ink/ink1524.xml"/><Relationship Id="rId154" Type="http://schemas.openxmlformats.org/officeDocument/2006/relationships/image" Target="../media/image1549.png"/><Relationship Id="rId153" Type="http://schemas.openxmlformats.org/officeDocument/2006/relationships/customXml" Target="../ink/ink1523.xml"/><Relationship Id="rId152" Type="http://schemas.openxmlformats.org/officeDocument/2006/relationships/image" Target="../media/image1548.png"/><Relationship Id="rId151" Type="http://schemas.openxmlformats.org/officeDocument/2006/relationships/customXml" Target="../ink/ink1522.xml"/><Relationship Id="rId150" Type="http://schemas.openxmlformats.org/officeDocument/2006/relationships/image" Target="../media/image1547.png"/><Relationship Id="rId15" Type="http://schemas.openxmlformats.org/officeDocument/2006/relationships/customXml" Target="../ink/ink1454.xml"/><Relationship Id="rId149" Type="http://schemas.openxmlformats.org/officeDocument/2006/relationships/customXml" Target="../ink/ink1521.xml"/><Relationship Id="rId148" Type="http://schemas.openxmlformats.org/officeDocument/2006/relationships/image" Target="../media/image1546.png"/><Relationship Id="rId147" Type="http://schemas.openxmlformats.org/officeDocument/2006/relationships/customXml" Target="../ink/ink1520.xml"/><Relationship Id="rId146" Type="http://schemas.openxmlformats.org/officeDocument/2006/relationships/image" Target="../media/image1545.png"/><Relationship Id="rId145" Type="http://schemas.openxmlformats.org/officeDocument/2006/relationships/customXml" Target="../ink/ink1519.xml"/><Relationship Id="rId144" Type="http://schemas.openxmlformats.org/officeDocument/2006/relationships/image" Target="../media/image1544.png"/><Relationship Id="rId143" Type="http://schemas.openxmlformats.org/officeDocument/2006/relationships/customXml" Target="../ink/ink1518.xml"/><Relationship Id="rId142" Type="http://schemas.openxmlformats.org/officeDocument/2006/relationships/image" Target="../media/image1543.png"/><Relationship Id="rId141" Type="http://schemas.openxmlformats.org/officeDocument/2006/relationships/customXml" Target="../ink/ink1517.xml"/><Relationship Id="rId140" Type="http://schemas.openxmlformats.org/officeDocument/2006/relationships/image" Target="../media/image1542.png"/><Relationship Id="rId14" Type="http://schemas.openxmlformats.org/officeDocument/2006/relationships/image" Target="../media/image1480.png"/><Relationship Id="rId139" Type="http://schemas.openxmlformats.org/officeDocument/2006/relationships/customXml" Target="../ink/ink1516.xml"/><Relationship Id="rId138" Type="http://schemas.openxmlformats.org/officeDocument/2006/relationships/image" Target="../media/image1541.png"/><Relationship Id="rId137" Type="http://schemas.openxmlformats.org/officeDocument/2006/relationships/customXml" Target="../ink/ink1515.xml"/><Relationship Id="rId136" Type="http://schemas.openxmlformats.org/officeDocument/2006/relationships/image" Target="../media/image1540.png"/><Relationship Id="rId135" Type="http://schemas.openxmlformats.org/officeDocument/2006/relationships/customXml" Target="../ink/ink1514.xml"/><Relationship Id="rId134" Type="http://schemas.openxmlformats.org/officeDocument/2006/relationships/image" Target="../media/image1539.png"/><Relationship Id="rId133" Type="http://schemas.openxmlformats.org/officeDocument/2006/relationships/customXml" Target="../ink/ink1513.xml"/><Relationship Id="rId132" Type="http://schemas.openxmlformats.org/officeDocument/2006/relationships/image" Target="../media/image631.png"/><Relationship Id="rId131" Type="http://schemas.openxmlformats.org/officeDocument/2006/relationships/customXml" Target="../ink/ink1512.xml"/><Relationship Id="rId130" Type="http://schemas.openxmlformats.org/officeDocument/2006/relationships/image" Target="../media/image1538.png"/><Relationship Id="rId13" Type="http://schemas.openxmlformats.org/officeDocument/2006/relationships/customXml" Target="../ink/ink1453.xml"/><Relationship Id="rId129" Type="http://schemas.openxmlformats.org/officeDocument/2006/relationships/customXml" Target="../ink/ink1511.xml"/><Relationship Id="rId128" Type="http://schemas.openxmlformats.org/officeDocument/2006/relationships/image" Target="../media/image1537.png"/><Relationship Id="rId127" Type="http://schemas.openxmlformats.org/officeDocument/2006/relationships/customXml" Target="../ink/ink1510.xml"/><Relationship Id="rId126" Type="http://schemas.openxmlformats.org/officeDocument/2006/relationships/image" Target="../media/image1536.png"/><Relationship Id="rId125" Type="http://schemas.openxmlformats.org/officeDocument/2006/relationships/customXml" Target="../ink/ink1509.xml"/><Relationship Id="rId124" Type="http://schemas.openxmlformats.org/officeDocument/2006/relationships/image" Target="../media/image1535.png"/><Relationship Id="rId123" Type="http://schemas.openxmlformats.org/officeDocument/2006/relationships/customXml" Target="../ink/ink1508.xml"/><Relationship Id="rId122" Type="http://schemas.openxmlformats.org/officeDocument/2006/relationships/image" Target="../media/image1534.png"/><Relationship Id="rId121" Type="http://schemas.openxmlformats.org/officeDocument/2006/relationships/customXml" Target="../ink/ink1507.xml"/><Relationship Id="rId120" Type="http://schemas.openxmlformats.org/officeDocument/2006/relationships/image" Target="../media/image1533.png"/><Relationship Id="rId12" Type="http://schemas.openxmlformats.org/officeDocument/2006/relationships/image" Target="../media/image1479.png"/><Relationship Id="rId119" Type="http://schemas.openxmlformats.org/officeDocument/2006/relationships/customXml" Target="../ink/ink1506.xml"/><Relationship Id="rId118" Type="http://schemas.openxmlformats.org/officeDocument/2006/relationships/image" Target="../media/image1532.png"/><Relationship Id="rId117" Type="http://schemas.openxmlformats.org/officeDocument/2006/relationships/customXml" Target="../ink/ink1505.xml"/><Relationship Id="rId116" Type="http://schemas.openxmlformats.org/officeDocument/2006/relationships/image" Target="../media/image1531.png"/><Relationship Id="rId115" Type="http://schemas.openxmlformats.org/officeDocument/2006/relationships/customXml" Target="../ink/ink1504.xml"/><Relationship Id="rId114" Type="http://schemas.openxmlformats.org/officeDocument/2006/relationships/image" Target="../media/image1530.png"/><Relationship Id="rId113" Type="http://schemas.openxmlformats.org/officeDocument/2006/relationships/customXml" Target="../ink/ink1503.xml"/><Relationship Id="rId112" Type="http://schemas.openxmlformats.org/officeDocument/2006/relationships/image" Target="../media/image1529.png"/><Relationship Id="rId111" Type="http://schemas.openxmlformats.org/officeDocument/2006/relationships/customXml" Target="../ink/ink1502.xml"/><Relationship Id="rId110" Type="http://schemas.openxmlformats.org/officeDocument/2006/relationships/image" Target="../media/image1528.png"/><Relationship Id="rId11" Type="http://schemas.openxmlformats.org/officeDocument/2006/relationships/customXml" Target="../ink/ink1452.xml"/><Relationship Id="rId109" Type="http://schemas.openxmlformats.org/officeDocument/2006/relationships/customXml" Target="../ink/ink1501.xml"/><Relationship Id="rId108" Type="http://schemas.openxmlformats.org/officeDocument/2006/relationships/image" Target="../media/image1527.png"/><Relationship Id="rId107" Type="http://schemas.openxmlformats.org/officeDocument/2006/relationships/customXml" Target="../ink/ink1500.xml"/><Relationship Id="rId106" Type="http://schemas.openxmlformats.org/officeDocument/2006/relationships/image" Target="../media/image1526.png"/><Relationship Id="rId105" Type="http://schemas.openxmlformats.org/officeDocument/2006/relationships/customXml" Target="../ink/ink1499.xml"/><Relationship Id="rId104" Type="http://schemas.openxmlformats.org/officeDocument/2006/relationships/image" Target="../media/image1525.png"/><Relationship Id="rId103" Type="http://schemas.openxmlformats.org/officeDocument/2006/relationships/customXml" Target="../ink/ink1498.xml"/><Relationship Id="rId102" Type="http://schemas.openxmlformats.org/officeDocument/2006/relationships/image" Target="../media/image1524.png"/><Relationship Id="rId101" Type="http://schemas.openxmlformats.org/officeDocument/2006/relationships/customXml" Target="../ink/ink1497.xml"/><Relationship Id="rId100" Type="http://schemas.openxmlformats.org/officeDocument/2006/relationships/image" Target="../media/image1523.png"/><Relationship Id="rId10" Type="http://schemas.openxmlformats.org/officeDocument/2006/relationships/image" Target="../media/image1478.png"/><Relationship Id="rId1" Type="http://schemas.openxmlformats.org/officeDocument/2006/relationships/image" Target="../media/image1473.png"/></Relationships>
</file>

<file path=ppt/slides/_rels/slide28.xml.rels><?xml version="1.0" encoding="UTF-8" standalone="yes"?>
<Relationships xmlns="http://schemas.openxmlformats.org/package/2006/relationships"><Relationship Id="rId99" Type="http://schemas.openxmlformats.org/officeDocument/2006/relationships/customXml" Target="../ink/ink1589.xml"/><Relationship Id="rId98" Type="http://schemas.openxmlformats.org/officeDocument/2006/relationships/image" Target="../media/image1620.png"/><Relationship Id="rId97" Type="http://schemas.openxmlformats.org/officeDocument/2006/relationships/customXml" Target="../ink/ink1588.xml"/><Relationship Id="rId96" Type="http://schemas.openxmlformats.org/officeDocument/2006/relationships/image" Target="../media/image1619.png"/><Relationship Id="rId95" Type="http://schemas.openxmlformats.org/officeDocument/2006/relationships/customXml" Target="../ink/ink1587.xml"/><Relationship Id="rId94" Type="http://schemas.openxmlformats.org/officeDocument/2006/relationships/image" Target="../media/image1618.png"/><Relationship Id="rId93" Type="http://schemas.openxmlformats.org/officeDocument/2006/relationships/customXml" Target="../ink/ink1586.xml"/><Relationship Id="rId92" Type="http://schemas.openxmlformats.org/officeDocument/2006/relationships/image" Target="../media/image1617.png"/><Relationship Id="rId91" Type="http://schemas.openxmlformats.org/officeDocument/2006/relationships/customXml" Target="../ink/ink1585.xml"/><Relationship Id="rId90" Type="http://schemas.openxmlformats.org/officeDocument/2006/relationships/image" Target="../media/image1616.png"/><Relationship Id="rId9" Type="http://schemas.openxmlformats.org/officeDocument/2006/relationships/customXml" Target="../ink/ink1544.xml"/><Relationship Id="rId89" Type="http://schemas.openxmlformats.org/officeDocument/2006/relationships/customXml" Target="../ink/ink1584.xml"/><Relationship Id="rId88" Type="http://schemas.openxmlformats.org/officeDocument/2006/relationships/image" Target="../media/image1615.png"/><Relationship Id="rId87" Type="http://schemas.openxmlformats.org/officeDocument/2006/relationships/customXml" Target="../ink/ink1583.xml"/><Relationship Id="rId86" Type="http://schemas.openxmlformats.org/officeDocument/2006/relationships/image" Target="../media/image1614.png"/><Relationship Id="rId85" Type="http://schemas.openxmlformats.org/officeDocument/2006/relationships/customXml" Target="../ink/ink1582.xml"/><Relationship Id="rId84" Type="http://schemas.openxmlformats.org/officeDocument/2006/relationships/image" Target="../media/image1613.png"/><Relationship Id="rId83" Type="http://schemas.openxmlformats.org/officeDocument/2006/relationships/customXml" Target="../ink/ink1581.xml"/><Relationship Id="rId82" Type="http://schemas.openxmlformats.org/officeDocument/2006/relationships/image" Target="../media/image1612.png"/><Relationship Id="rId81" Type="http://schemas.openxmlformats.org/officeDocument/2006/relationships/customXml" Target="../ink/ink1580.xml"/><Relationship Id="rId80" Type="http://schemas.openxmlformats.org/officeDocument/2006/relationships/image" Target="../media/image1611.png"/><Relationship Id="rId8" Type="http://schemas.openxmlformats.org/officeDocument/2006/relationships/image" Target="../media/image1575.png"/><Relationship Id="rId79" Type="http://schemas.openxmlformats.org/officeDocument/2006/relationships/customXml" Target="../ink/ink1579.xml"/><Relationship Id="rId78" Type="http://schemas.openxmlformats.org/officeDocument/2006/relationships/image" Target="../media/image1610.png"/><Relationship Id="rId77" Type="http://schemas.openxmlformats.org/officeDocument/2006/relationships/customXml" Target="../ink/ink1578.xml"/><Relationship Id="rId76" Type="http://schemas.openxmlformats.org/officeDocument/2006/relationships/image" Target="../media/image1609.png"/><Relationship Id="rId75" Type="http://schemas.openxmlformats.org/officeDocument/2006/relationships/customXml" Target="../ink/ink1577.xml"/><Relationship Id="rId74" Type="http://schemas.openxmlformats.org/officeDocument/2006/relationships/image" Target="../media/image1608.png"/><Relationship Id="rId73" Type="http://schemas.openxmlformats.org/officeDocument/2006/relationships/customXml" Target="../ink/ink1576.xml"/><Relationship Id="rId72" Type="http://schemas.openxmlformats.org/officeDocument/2006/relationships/image" Target="../media/image1607.png"/><Relationship Id="rId71" Type="http://schemas.openxmlformats.org/officeDocument/2006/relationships/customXml" Target="../ink/ink1575.xml"/><Relationship Id="rId70" Type="http://schemas.openxmlformats.org/officeDocument/2006/relationships/image" Target="../media/image1606.png"/><Relationship Id="rId7" Type="http://schemas.openxmlformats.org/officeDocument/2006/relationships/customXml" Target="../ink/ink1543.xml"/><Relationship Id="rId69" Type="http://schemas.openxmlformats.org/officeDocument/2006/relationships/customXml" Target="../ink/ink1574.xml"/><Relationship Id="rId68" Type="http://schemas.openxmlformats.org/officeDocument/2006/relationships/image" Target="../media/image1605.png"/><Relationship Id="rId67" Type="http://schemas.openxmlformats.org/officeDocument/2006/relationships/customXml" Target="../ink/ink1573.xml"/><Relationship Id="rId66" Type="http://schemas.openxmlformats.org/officeDocument/2006/relationships/image" Target="../media/image1604.png"/><Relationship Id="rId65" Type="http://schemas.openxmlformats.org/officeDocument/2006/relationships/customXml" Target="../ink/ink1572.xml"/><Relationship Id="rId64" Type="http://schemas.openxmlformats.org/officeDocument/2006/relationships/image" Target="../media/image1603.png"/><Relationship Id="rId63" Type="http://schemas.openxmlformats.org/officeDocument/2006/relationships/customXml" Target="../ink/ink1571.xml"/><Relationship Id="rId62" Type="http://schemas.openxmlformats.org/officeDocument/2006/relationships/image" Target="../media/image1602.png"/><Relationship Id="rId61" Type="http://schemas.openxmlformats.org/officeDocument/2006/relationships/customXml" Target="../ink/ink1570.xml"/><Relationship Id="rId60" Type="http://schemas.openxmlformats.org/officeDocument/2006/relationships/image" Target="../media/image1601.png"/><Relationship Id="rId6" Type="http://schemas.openxmlformats.org/officeDocument/2006/relationships/image" Target="../media/image1574.png"/><Relationship Id="rId59" Type="http://schemas.openxmlformats.org/officeDocument/2006/relationships/customXml" Target="../ink/ink1569.xml"/><Relationship Id="rId58" Type="http://schemas.openxmlformats.org/officeDocument/2006/relationships/image" Target="../media/image1600.png"/><Relationship Id="rId57" Type="http://schemas.openxmlformats.org/officeDocument/2006/relationships/customXml" Target="../ink/ink1568.xml"/><Relationship Id="rId56" Type="http://schemas.openxmlformats.org/officeDocument/2006/relationships/image" Target="../media/image1599.png"/><Relationship Id="rId55" Type="http://schemas.openxmlformats.org/officeDocument/2006/relationships/customXml" Target="../ink/ink1567.xml"/><Relationship Id="rId54" Type="http://schemas.openxmlformats.org/officeDocument/2006/relationships/image" Target="../media/image1598.png"/><Relationship Id="rId53" Type="http://schemas.openxmlformats.org/officeDocument/2006/relationships/customXml" Target="../ink/ink1566.xml"/><Relationship Id="rId52" Type="http://schemas.openxmlformats.org/officeDocument/2006/relationships/image" Target="../media/image1597.png"/><Relationship Id="rId51" Type="http://schemas.openxmlformats.org/officeDocument/2006/relationships/customXml" Target="../ink/ink1565.xml"/><Relationship Id="rId50" Type="http://schemas.openxmlformats.org/officeDocument/2006/relationships/image" Target="../media/image1596.png"/><Relationship Id="rId5" Type="http://schemas.openxmlformats.org/officeDocument/2006/relationships/image" Target="../media/image1573.png"/><Relationship Id="rId49" Type="http://schemas.openxmlformats.org/officeDocument/2006/relationships/customXml" Target="../ink/ink1564.xml"/><Relationship Id="rId48" Type="http://schemas.openxmlformats.org/officeDocument/2006/relationships/image" Target="../media/image1595.png"/><Relationship Id="rId47" Type="http://schemas.openxmlformats.org/officeDocument/2006/relationships/customXml" Target="../ink/ink1563.xml"/><Relationship Id="rId46" Type="http://schemas.openxmlformats.org/officeDocument/2006/relationships/image" Target="../media/image1594.png"/><Relationship Id="rId45" Type="http://schemas.openxmlformats.org/officeDocument/2006/relationships/customXml" Target="../ink/ink1562.xml"/><Relationship Id="rId44" Type="http://schemas.openxmlformats.org/officeDocument/2006/relationships/image" Target="../media/image1593.png"/><Relationship Id="rId43" Type="http://schemas.openxmlformats.org/officeDocument/2006/relationships/customXml" Target="../ink/ink1561.xml"/><Relationship Id="rId42" Type="http://schemas.openxmlformats.org/officeDocument/2006/relationships/image" Target="../media/image1592.png"/><Relationship Id="rId41" Type="http://schemas.openxmlformats.org/officeDocument/2006/relationships/customXml" Target="../ink/ink1560.xml"/><Relationship Id="rId40" Type="http://schemas.openxmlformats.org/officeDocument/2006/relationships/image" Target="../media/image1591.png"/><Relationship Id="rId4" Type="http://schemas.openxmlformats.org/officeDocument/2006/relationships/image" Target="../media/image1572.png"/><Relationship Id="rId39" Type="http://schemas.openxmlformats.org/officeDocument/2006/relationships/customXml" Target="../ink/ink1559.xml"/><Relationship Id="rId38" Type="http://schemas.openxmlformats.org/officeDocument/2006/relationships/image" Target="../media/image1590.png"/><Relationship Id="rId37" Type="http://schemas.openxmlformats.org/officeDocument/2006/relationships/customXml" Target="../ink/ink1558.xml"/><Relationship Id="rId36" Type="http://schemas.openxmlformats.org/officeDocument/2006/relationships/image" Target="../media/image1589.png"/><Relationship Id="rId35" Type="http://schemas.openxmlformats.org/officeDocument/2006/relationships/customXml" Target="../ink/ink1557.xml"/><Relationship Id="rId34" Type="http://schemas.openxmlformats.org/officeDocument/2006/relationships/image" Target="../media/image1588.png"/><Relationship Id="rId33" Type="http://schemas.openxmlformats.org/officeDocument/2006/relationships/customXml" Target="../ink/ink1556.xml"/><Relationship Id="rId32" Type="http://schemas.openxmlformats.org/officeDocument/2006/relationships/image" Target="../media/image1587.png"/><Relationship Id="rId31" Type="http://schemas.openxmlformats.org/officeDocument/2006/relationships/customXml" Target="../ink/ink1555.xml"/><Relationship Id="rId30" Type="http://schemas.openxmlformats.org/officeDocument/2006/relationships/image" Target="../media/image1586.png"/><Relationship Id="rId3" Type="http://schemas.openxmlformats.org/officeDocument/2006/relationships/image" Target="../media/image1571.png"/><Relationship Id="rId29" Type="http://schemas.openxmlformats.org/officeDocument/2006/relationships/customXml" Target="../ink/ink1554.xml"/><Relationship Id="rId28" Type="http://schemas.openxmlformats.org/officeDocument/2006/relationships/image" Target="../media/image1585.png"/><Relationship Id="rId27" Type="http://schemas.openxmlformats.org/officeDocument/2006/relationships/customXml" Target="../ink/ink1553.xml"/><Relationship Id="rId26" Type="http://schemas.openxmlformats.org/officeDocument/2006/relationships/image" Target="../media/image1584.png"/><Relationship Id="rId25" Type="http://schemas.openxmlformats.org/officeDocument/2006/relationships/customXml" Target="../ink/ink1552.xml"/><Relationship Id="rId24" Type="http://schemas.openxmlformats.org/officeDocument/2006/relationships/image" Target="../media/image1583.png"/><Relationship Id="rId23" Type="http://schemas.openxmlformats.org/officeDocument/2006/relationships/customXml" Target="../ink/ink1551.xml"/><Relationship Id="rId22" Type="http://schemas.openxmlformats.org/officeDocument/2006/relationships/image" Target="../media/image1582.png"/><Relationship Id="rId21" Type="http://schemas.openxmlformats.org/officeDocument/2006/relationships/customXml" Target="../ink/ink1550.xml"/><Relationship Id="rId20" Type="http://schemas.openxmlformats.org/officeDocument/2006/relationships/image" Target="../media/image1581.png"/><Relationship Id="rId2" Type="http://schemas.openxmlformats.org/officeDocument/2006/relationships/image" Target="../media/image1570.png"/><Relationship Id="rId19" Type="http://schemas.openxmlformats.org/officeDocument/2006/relationships/customXml" Target="../ink/ink1549.xml"/><Relationship Id="rId18" Type="http://schemas.openxmlformats.org/officeDocument/2006/relationships/image" Target="../media/image1580.png"/><Relationship Id="rId17" Type="http://schemas.openxmlformats.org/officeDocument/2006/relationships/customXml" Target="../ink/ink1548.xml"/><Relationship Id="rId16" Type="http://schemas.openxmlformats.org/officeDocument/2006/relationships/image" Target="../media/image1579.png"/><Relationship Id="rId15" Type="http://schemas.openxmlformats.org/officeDocument/2006/relationships/customXml" Target="../ink/ink1547.xml"/><Relationship Id="rId14" Type="http://schemas.openxmlformats.org/officeDocument/2006/relationships/image" Target="../media/image1578.png"/><Relationship Id="rId13" Type="http://schemas.openxmlformats.org/officeDocument/2006/relationships/customXml" Target="../ink/ink1546.xml"/><Relationship Id="rId12" Type="http://schemas.openxmlformats.org/officeDocument/2006/relationships/image" Target="../media/image1577.png"/><Relationship Id="rId116" Type="http://schemas.openxmlformats.org/officeDocument/2006/relationships/notesSlide" Target="../notesSlides/notesSlide27.xml"/><Relationship Id="rId115" Type="http://schemas.openxmlformats.org/officeDocument/2006/relationships/slideLayout" Target="../slideLayouts/slideLayout6.xml"/><Relationship Id="rId114" Type="http://schemas.openxmlformats.org/officeDocument/2006/relationships/image" Target="../media/image1627.png"/><Relationship Id="rId113" Type="http://schemas.openxmlformats.org/officeDocument/2006/relationships/customXml" Target="../ink/ink1596.xml"/><Relationship Id="rId112" Type="http://schemas.openxmlformats.org/officeDocument/2006/relationships/image" Target="../media/image1469.png"/><Relationship Id="rId111" Type="http://schemas.openxmlformats.org/officeDocument/2006/relationships/customXml" Target="../ink/ink1595.xml"/><Relationship Id="rId110" Type="http://schemas.openxmlformats.org/officeDocument/2006/relationships/image" Target="../media/image1626.png"/><Relationship Id="rId11" Type="http://schemas.openxmlformats.org/officeDocument/2006/relationships/customXml" Target="../ink/ink1545.xml"/><Relationship Id="rId109" Type="http://schemas.openxmlformats.org/officeDocument/2006/relationships/customXml" Target="../ink/ink1594.xml"/><Relationship Id="rId108" Type="http://schemas.openxmlformats.org/officeDocument/2006/relationships/image" Target="../media/image1625.png"/><Relationship Id="rId107" Type="http://schemas.openxmlformats.org/officeDocument/2006/relationships/customXml" Target="../ink/ink1593.xml"/><Relationship Id="rId106" Type="http://schemas.openxmlformats.org/officeDocument/2006/relationships/image" Target="../media/image1624.png"/><Relationship Id="rId105" Type="http://schemas.openxmlformats.org/officeDocument/2006/relationships/customXml" Target="../ink/ink1592.xml"/><Relationship Id="rId104" Type="http://schemas.openxmlformats.org/officeDocument/2006/relationships/image" Target="../media/image1623.png"/><Relationship Id="rId103" Type="http://schemas.openxmlformats.org/officeDocument/2006/relationships/customXml" Target="../ink/ink1591.xml"/><Relationship Id="rId102" Type="http://schemas.openxmlformats.org/officeDocument/2006/relationships/image" Target="../media/image1622.png"/><Relationship Id="rId101" Type="http://schemas.openxmlformats.org/officeDocument/2006/relationships/customXml" Target="../ink/ink1590.xml"/><Relationship Id="rId100" Type="http://schemas.openxmlformats.org/officeDocument/2006/relationships/image" Target="../media/image1621.png"/><Relationship Id="rId10" Type="http://schemas.openxmlformats.org/officeDocument/2006/relationships/image" Target="../media/image1576.png"/><Relationship Id="rId1" Type="http://schemas.openxmlformats.org/officeDocument/2006/relationships/image" Target="../media/image1569.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image" Target="../media/image1628.png"/></Relationships>
</file>

<file path=ppt/slides/_rels/slide3.xml.rels><?xml version="1.0" encoding="UTF-8" standalone="yes"?>
<Relationships xmlns="http://schemas.openxmlformats.org/package/2006/relationships"><Relationship Id="rId99" Type="http://schemas.openxmlformats.org/officeDocument/2006/relationships/customXml" Target="../ink/ink186.xml"/><Relationship Id="rId98" Type="http://schemas.openxmlformats.org/officeDocument/2006/relationships/image" Target="../media/image191.png"/><Relationship Id="rId97" Type="http://schemas.openxmlformats.org/officeDocument/2006/relationships/customXml" Target="../ink/ink185.xml"/><Relationship Id="rId96" Type="http://schemas.openxmlformats.org/officeDocument/2006/relationships/image" Target="../media/image190.png"/><Relationship Id="rId95" Type="http://schemas.openxmlformats.org/officeDocument/2006/relationships/customXml" Target="../ink/ink184.xml"/><Relationship Id="rId94" Type="http://schemas.openxmlformats.org/officeDocument/2006/relationships/image" Target="../media/image189.png"/><Relationship Id="rId93" Type="http://schemas.openxmlformats.org/officeDocument/2006/relationships/customXml" Target="../ink/ink183.xml"/><Relationship Id="rId92" Type="http://schemas.openxmlformats.org/officeDocument/2006/relationships/image" Target="../media/image188.png"/><Relationship Id="rId91" Type="http://schemas.openxmlformats.org/officeDocument/2006/relationships/customXml" Target="../ink/ink182.xml"/><Relationship Id="rId90" Type="http://schemas.openxmlformats.org/officeDocument/2006/relationships/image" Target="../media/image187.png"/><Relationship Id="rId9" Type="http://schemas.openxmlformats.org/officeDocument/2006/relationships/customXml" Target="../ink/ink141.xml"/><Relationship Id="rId89" Type="http://schemas.openxmlformats.org/officeDocument/2006/relationships/customXml" Target="../ink/ink181.xml"/><Relationship Id="rId88" Type="http://schemas.openxmlformats.org/officeDocument/2006/relationships/image" Target="../media/image186.png"/><Relationship Id="rId87" Type="http://schemas.openxmlformats.org/officeDocument/2006/relationships/customXml" Target="../ink/ink180.xml"/><Relationship Id="rId86" Type="http://schemas.openxmlformats.org/officeDocument/2006/relationships/image" Target="../media/image185.png"/><Relationship Id="rId85" Type="http://schemas.openxmlformats.org/officeDocument/2006/relationships/customXml" Target="../ink/ink179.xml"/><Relationship Id="rId84" Type="http://schemas.openxmlformats.org/officeDocument/2006/relationships/image" Target="../media/image184.png"/><Relationship Id="rId83" Type="http://schemas.openxmlformats.org/officeDocument/2006/relationships/customXml" Target="../ink/ink178.xml"/><Relationship Id="rId82" Type="http://schemas.openxmlformats.org/officeDocument/2006/relationships/image" Target="../media/image183.png"/><Relationship Id="rId81" Type="http://schemas.openxmlformats.org/officeDocument/2006/relationships/customXml" Target="../ink/ink177.xml"/><Relationship Id="rId80" Type="http://schemas.openxmlformats.org/officeDocument/2006/relationships/image" Target="../media/image182.png"/><Relationship Id="rId8" Type="http://schemas.openxmlformats.org/officeDocument/2006/relationships/image" Target="../media/image146.png"/><Relationship Id="rId79" Type="http://schemas.openxmlformats.org/officeDocument/2006/relationships/customXml" Target="../ink/ink176.xml"/><Relationship Id="rId78" Type="http://schemas.openxmlformats.org/officeDocument/2006/relationships/image" Target="../media/image181.png"/><Relationship Id="rId77" Type="http://schemas.openxmlformats.org/officeDocument/2006/relationships/customXml" Target="../ink/ink175.xml"/><Relationship Id="rId76" Type="http://schemas.openxmlformats.org/officeDocument/2006/relationships/image" Target="../media/image180.png"/><Relationship Id="rId75" Type="http://schemas.openxmlformats.org/officeDocument/2006/relationships/customXml" Target="../ink/ink174.xml"/><Relationship Id="rId74" Type="http://schemas.openxmlformats.org/officeDocument/2006/relationships/image" Target="../media/image179.png"/><Relationship Id="rId73" Type="http://schemas.openxmlformats.org/officeDocument/2006/relationships/customXml" Target="../ink/ink173.xml"/><Relationship Id="rId72" Type="http://schemas.openxmlformats.org/officeDocument/2006/relationships/image" Target="../media/image178.png"/><Relationship Id="rId71" Type="http://schemas.openxmlformats.org/officeDocument/2006/relationships/customXml" Target="../ink/ink172.xml"/><Relationship Id="rId70" Type="http://schemas.openxmlformats.org/officeDocument/2006/relationships/image" Target="../media/image177.png"/><Relationship Id="rId7" Type="http://schemas.openxmlformats.org/officeDocument/2006/relationships/customXml" Target="../ink/ink140.xml"/><Relationship Id="rId69" Type="http://schemas.openxmlformats.org/officeDocument/2006/relationships/customXml" Target="../ink/ink171.xml"/><Relationship Id="rId68" Type="http://schemas.openxmlformats.org/officeDocument/2006/relationships/image" Target="../media/image176.png"/><Relationship Id="rId67" Type="http://schemas.openxmlformats.org/officeDocument/2006/relationships/customXml" Target="../ink/ink170.xml"/><Relationship Id="rId66" Type="http://schemas.openxmlformats.org/officeDocument/2006/relationships/image" Target="../media/image175.png"/><Relationship Id="rId65" Type="http://schemas.openxmlformats.org/officeDocument/2006/relationships/customXml" Target="../ink/ink169.xml"/><Relationship Id="rId64" Type="http://schemas.openxmlformats.org/officeDocument/2006/relationships/image" Target="../media/image174.png"/><Relationship Id="rId63" Type="http://schemas.openxmlformats.org/officeDocument/2006/relationships/customXml" Target="../ink/ink168.xml"/><Relationship Id="rId62" Type="http://schemas.openxmlformats.org/officeDocument/2006/relationships/image" Target="../media/image173.png"/><Relationship Id="rId61" Type="http://schemas.openxmlformats.org/officeDocument/2006/relationships/customXml" Target="../ink/ink167.xml"/><Relationship Id="rId60" Type="http://schemas.openxmlformats.org/officeDocument/2006/relationships/image" Target="../media/image172.png"/><Relationship Id="rId6" Type="http://schemas.openxmlformats.org/officeDocument/2006/relationships/image" Target="../media/image145.png"/><Relationship Id="rId59" Type="http://schemas.openxmlformats.org/officeDocument/2006/relationships/customXml" Target="../ink/ink166.xml"/><Relationship Id="rId58" Type="http://schemas.openxmlformats.org/officeDocument/2006/relationships/image" Target="../media/image171.png"/><Relationship Id="rId57" Type="http://schemas.openxmlformats.org/officeDocument/2006/relationships/customXml" Target="../ink/ink165.xml"/><Relationship Id="rId56" Type="http://schemas.openxmlformats.org/officeDocument/2006/relationships/image" Target="../media/image170.png"/><Relationship Id="rId55" Type="http://schemas.openxmlformats.org/officeDocument/2006/relationships/customXml" Target="../ink/ink164.xml"/><Relationship Id="rId54" Type="http://schemas.openxmlformats.org/officeDocument/2006/relationships/image" Target="../media/image169.png"/><Relationship Id="rId53" Type="http://schemas.openxmlformats.org/officeDocument/2006/relationships/customXml" Target="../ink/ink163.xml"/><Relationship Id="rId52" Type="http://schemas.openxmlformats.org/officeDocument/2006/relationships/image" Target="../media/image168.png"/><Relationship Id="rId51" Type="http://schemas.openxmlformats.org/officeDocument/2006/relationships/customXml" Target="../ink/ink162.xml"/><Relationship Id="rId50" Type="http://schemas.openxmlformats.org/officeDocument/2006/relationships/image" Target="../media/image167.png"/><Relationship Id="rId5" Type="http://schemas.openxmlformats.org/officeDocument/2006/relationships/customXml" Target="../ink/ink139.xml"/><Relationship Id="rId49" Type="http://schemas.openxmlformats.org/officeDocument/2006/relationships/customXml" Target="../ink/ink161.xml"/><Relationship Id="rId48" Type="http://schemas.openxmlformats.org/officeDocument/2006/relationships/image" Target="../media/image166.png"/><Relationship Id="rId47" Type="http://schemas.openxmlformats.org/officeDocument/2006/relationships/customXml" Target="../ink/ink160.xml"/><Relationship Id="rId46" Type="http://schemas.openxmlformats.org/officeDocument/2006/relationships/image" Target="../media/image165.png"/><Relationship Id="rId45" Type="http://schemas.openxmlformats.org/officeDocument/2006/relationships/customXml" Target="../ink/ink159.xml"/><Relationship Id="rId44" Type="http://schemas.openxmlformats.org/officeDocument/2006/relationships/image" Target="../media/image164.png"/><Relationship Id="rId43" Type="http://schemas.openxmlformats.org/officeDocument/2006/relationships/customXml" Target="../ink/ink158.xml"/><Relationship Id="rId42" Type="http://schemas.openxmlformats.org/officeDocument/2006/relationships/image" Target="../media/image163.png"/><Relationship Id="rId41" Type="http://schemas.openxmlformats.org/officeDocument/2006/relationships/customXml" Target="../ink/ink157.xml"/><Relationship Id="rId40" Type="http://schemas.openxmlformats.org/officeDocument/2006/relationships/image" Target="../media/image162.png"/><Relationship Id="rId4" Type="http://schemas.openxmlformats.org/officeDocument/2006/relationships/image" Target="../media/image144.png"/><Relationship Id="rId39" Type="http://schemas.openxmlformats.org/officeDocument/2006/relationships/customXml" Target="../ink/ink156.xml"/><Relationship Id="rId38" Type="http://schemas.openxmlformats.org/officeDocument/2006/relationships/image" Target="../media/image161.png"/><Relationship Id="rId37" Type="http://schemas.openxmlformats.org/officeDocument/2006/relationships/customXml" Target="../ink/ink155.xml"/><Relationship Id="rId36" Type="http://schemas.openxmlformats.org/officeDocument/2006/relationships/image" Target="../media/image160.png"/><Relationship Id="rId35" Type="http://schemas.openxmlformats.org/officeDocument/2006/relationships/customXml" Target="../ink/ink154.xml"/><Relationship Id="rId34" Type="http://schemas.openxmlformats.org/officeDocument/2006/relationships/image" Target="../media/image159.png"/><Relationship Id="rId33" Type="http://schemas.openxmlformats.org/officeDocument/2006/relationships/customXml" Target="../ink/ink153.xml"/><Relationship Id="rId32" Type="http://schemas.openxmlformats.org/officeDocument/2006/relationships/image" Target="../media/image158.png"/><Relationship Id="rId31" Type="http://schemas.openxmlformats.org/officeDocument/2006/relationships/customXml" Target="../ink/ink152.xml"/><Relationship Id="rId30" Type="http://schemas.openxmlformats.org/officeDocument/2006/relationships/image" Target="../media/image157.png"/><Relationship Id="rId3" Type="http://schemas.openxmlformats.org/officeDocument/2006/relationships/customXml" Target="../ink/ink138.xml"/><Relationship Id="rId29" Type="http://schemas.openxmlformats.org/officeDocument/2006/relationships/customXml" Target="../ink/ink151.xml"/><Relationship Id="rId28" Type="http://schemas.openxmlformats.org/officeDocument/2006/relationships/image" Target="../media/image156.png"/><Relationship Id="rId27" Type="http://schemas.openxmlformats.org/officeDocument/2006/relationships/customXml" Target="../ink/ink150.xml"/><Relationship Id="rId26" Type="http://schemas.openxmlformats.org/officeDocument/2006/relationships/image" Target="../media/image155.png"/><Relationship Id="rId25" Type="http://schemas.openxmlformats.org/officeDocument/2006/relationships/customXml" Target="../ink/ink149.xml"/><Relationship Id="rId24" Type="http://schemas.openxmlformats.org/officeDocument/2006/relationships/image" Target="../media/image154.png"/><Relationship Id="rId23" Type="http://schemas.openxmlformats.org/officeDocument/2006/relationships/customXml" Target="../ink/ink148.xml"/><Relationship Id="rId22" Type="http://schemas.openxmlformats.org/officeDocument/2006/relationships/image" Target="../media/image153.png"/><Relationship Id="rId21" Type="http://schemas.openxmlformats.org/officeDocument/2006/relationships/customXml" Target="../ink/ink147.xml"/><Relationship Id="rId20" Type="http://schemas.openxmlformats.org/officeDocument/2006/relationships/image" Target="../media/image152.png"/><Relationship Id="rId2" Type="http://schemas.openxmlformats.org/officeDocument/2006/relationships/image" Target="../media/image113.jpeg"/><Relationship Id="rId19" Type="http://schemas.openxmlformats.org/officeDocument/2006/relationships/customXml" Target="../ink/ink146.xml"/><Relationship Id="rId188" Type="http://schemas.openxmlformats.org/officeDocument/2006/relationships/notesSlide" Target="../notesSlides/notesSlide2.xml"/><Relationship Id="rId187" Type="http://schemas.openxmlformats.org/officeDocument/2006/relationships/slideLayout" Target="../slideLayouts/slideLayout6.xml"/><Relationship Id="rId186" Type="http://schemas.openxmlformats.org/officeDocument/2006/relationships/image" Target="../media/image235.png"/><Relationship Id="rId185" Type="http://schemas.openxmlformats.org/officeDocument/2006/relationships/customXml" Target="../ink/ink229.xml"/><Relationship Id="rId184" Type="http://schemas.openxmlformats.org/officeDocument/2006/relationships/image" Target="../media/image234.png"/><Relationship Id="rId183" Type="http://schemas.openxmlformats.org/officeDocument/2006/relationships/customXml" Target="../ink/ink228.xml"/><Relationship Id="rId182" Type="http://schemas.openxmlformats.org/officeDocument/2006/relationships/image" Target="../media/image233.png"/><Relationship Id="rId181" Type="http://schemas.openxmlformats.org/officeDocument/2006/relationships/customXml" Target="../ink/ink227.xml"/><Relationship Id="rId180" Type="http://schemas.openxmlformats.org/officeDocument/2006/relationships/image" Target="../media/image232.png"/><Relationship Id="rId18" Type="http://schemas.openxmlformats.org/officeDocument/2006/relationships/image" Target="../media/image151.png"/><Relationship Id="rId179" Type="http://schemas.openxmlformats.org/officeDocument/2006/relationships/customXml" Target="../ink/ink226.xml"/><Relationship Id="rId178" Type="http://schemas.openxmlformats.org/officeDocument/2006/relationships/image" Target="../media/image231.png"/><Relationship Id="rId177" Type="http://schemas.openxmlformats.org/officeDocument/2006/relationships/customXml" Target="../ink/ink225.xml"/><Relationship Id="rId176" Type="http://schemas.openxmlformats.org/officeDocument/2006/relationships/image" Target="../media/image230.png"/><Relationship Id="rId175" Type="http://schemas.openxmlformats.org/officeDocument/2006/relationships/customXml" Target="../ink/ink224.xml"/><Relationship Id="rId174" Type="http://schemas.openxmlformats.org/officeDocument/2006/relationships/image" Target="../media/image229.png"/><Relationship Id="rId173" Type="http://schemas.openxmlformats.org/officeDocument/2006/relationships/customXml" Target="../ink/ink223.xml"/><Relationship Id="rId172" Type="http://schemas.openxmlformats.org/officeDocument/2006/relationships/image" Target="../media/image228.png"/><Relationship Id="rId171" Type="http://schemas.openxmlformats.org/officeDocument/2006/relationships/customXml" Target="../ink/ink222.xml"/><Relationship Id="rId170" Type="http://schemas.openxmlformats.org/officeDocument/2006/relationships/image" Target="../media/image227.png"/><Relationship Id="rId17" Type="http://schemas.openxmlformats.org/officeDocument/2006/relationships/customXml" Target="../ink/ink145.xml"/><Relationship Id="rId169" Type="http://schemas.openxmlformats.org/officeDocument/2006/relationships/customXml" Target="../ink/ink221.xml"/><Relationship Id="rId168" Type="http://schemas.openxmlformats.org/officeDocument/2006/relationships/image" Target="../media/image226.png"/><Relationship Id="rId167" Type="http://schemas.openxmlformats.org/officeDocument/2006/relationships/customXml" Target="../ink/ink220.xml"/><Relationship Id="rId166" Type="http://schemas.openxmlformats.org/officeDocument/2006/relationships/image" Target="../media/image225.png"/><Relationship Id="rId165" Type="http://schemas.openxmlformats.org/officeDocument/2006/relationships/customXml" Target="../ink/ink219.xml"/><Relationship Id="rId164" Type="http://schemas.openxmlformats.org/officeDocument/2006/relationships/image" Target="../media/image224.png"/><Relationship Id="rId163" Type="http://schemas.openxmlformats.org/officeDocument/2006/relationships/customXml" Target="../ink/ink218.xml"/><Relationship Id="rId162" Type="http://schemas.openxmlformats.org/officeDocument/2006/relationships/image" Target="../media/image223.png"/><Relationship Id="rId161" Type="http://schemas.openxmlformats.org/officeDocument/2006/relationships/customXml" Target="../ink/ink217.xml"/><Relationship Id="rId160" Type="http://schemas.openxmlformats.org/officeDocument/2006/relationships/image" Target="../media/image222.png"/><Relationship Id="rId16" Type="http://schemas.openxmlformats.org/officeDocument/2006/relationships/image" Target="../media/image150.png"/><Relationship Id="rId159" Type="http://schemas.openxmlformats.org/officeDocument/2006/relationships/customXml" Target="../ink/ink216.xml"/><Relationship Id="rId158" Type="http://schemas.openxmlformats.org/officeDocument/2006/relationships/image" Target="../media/image221.png"/><Relationship Id="rId157" Type="http://schemas.openxmlformats.org/officeDocument/2006/relationships/customXml" Target="../ink/ink215.xml"/><Relationship Id="rId156" Type="http://schemas.openxmlformats.org/officeDocument/2006/relationships/image" Target="../media/image220.png"/><Relationship Id="rId155" Type="http://schemas.openxmlformats.org/officeDocument/2006/relationships/customXml" Target="../ink/ink214.xml"/><Relationship Id="rId154" Type="http://schemas.openxmlformats.org/officeDocument/2006/relationships/image" Target="../media/image219.png"/><Relationship Id="rId153" Type="http://schemas.openxmlformats.org/officeDocument/2006/relationships/customXml" Target="../ink/ink213.xml"/><Relationship Id="rId152" Type="http://schemas.openxmlformats.org/officeDocument/2006/relationships/image" Target="../media/image218.png"/><Relationship Id="rId151" Type="http://schemas.openxmlformats.org/officeDocument/2006/relationships/customXml" Target="../ink/ink212.xml"/><Relationship Id="rId150" Type="http://schemas.openxmlformats.org/officeDocument/2006/relationships/image" Target="../media/image217.png"/><Relationship Id="rId15" Type="http://schemas.openxmlformats.org/officeDocument/2006/relationships/customXml" Target="../ink/ink144.xml"/><Relationship Id="rId149" Type="http://schemas.openxmlformats.org/officeDocument/2006/relationships/customXml" Target="../ink/ink211.xml"/><Relationship Id="rId148" Type="http://schemas.openxmlformats.org/officeDocument/2006/relationships/image" Target="../media/image216.png"/><Relationship Id="rId147" Type="http://schemas.openxmlformats.org/officeDocument/2006/relationships/customXml" Target="../ink/ink210.xml"/><Relationship Id="rId146" Type="http://schemas.openxmlformats.org/officeDocument/2006/relationships/image" Target="../media/image215.png"/><Relationship Id="rId145" Type="http://schemas.openxmlformats.org/officeDocument/2006/relationships/customXml" Target="../ink/ink209.xml"/><Relationship Id="rId144" Type="http://schemas.openxmlformats.org/officeDocument/2006/relationships/image" Target="../media/image214.png"/><Relationship Id="rId143" Type="http://schemas.openxmlformats.org/officeDocument/2006/relationships/customXml" Target="../ink/ink208.xml"/><Relationship Id="rId142" Type="http://schemas.openxmlformats.org/officeDocument/2006/relationships/image" Target="../media/image213.png"/><Relationship Id="rId141" Type="http://schemas.openxmlformats.org/officeDocument/2006/relationships/customXml" Target="../ink/ink207.xml"/><Relationship Id="rId140" Type="http://schemas.openxmlformats.org/officeDocument/2006/relationships/image" Target="../media/image212.png"/><Relationship Id="rId14" Type="http://schemas.openxmlformats.org/officeDocument/2006/relationships/image" Target="../media/image149.png"/><Relationship Id="rId139" Type="http://schemas.openxmlformats.org/officeDocument/2006/relationships/customXml" Target="../ink/ink206.xml"/><Relationship Id="rId138" Type="http://schemas.openxmlformats.org/officeDocument/2006/relationships/image" Target="../media/image211.png"/><Relationship Id="rId137" Type="http://schemas.openxmlformats.org/officeDocument/2006/relationships/customXml" Target="../ink/ink205.xml"/><Relationship Id="rId136" Type="http://schemas.openxmlformats.org/officeDocument/2006/relationships/image" Target="../media/image210.png"/><Relationship Id="rId135" Type="http://schemas.openxmlformats.org/officeDocument/2006/relationships/customXml" Target="../ink/ink204.xml"/><Relationship Id="rId134" Type="http://schemas.openxmlformats.org/officeDocument/2006/relationships/image" Target="../media/image209.png"/><Relationship Id="rId133" Type="http://schemas.openxmlformats.org/officeDocument/2006/relationships/customXml" Target="../ink/ink203.xml"/><Relationship Id="rId132" Type="http://schemas.openxmlformats.org/officeDocument/2006/relationships/image" Target="../media/image208.png"/><Relationship Id="rId131" Type="http://schemas.openxmlformats.org/officeDocument/2006/relationships/customXml" Target="../ink/ink202.xml"/><Relationship Id="rId130" Type="http://schemas.openxmlformats.org/officeDocument/2006/relationships/image" Target="../media/image207.png"/><Relationship Id="rId13" Type="http://schemas.openxmlformats.org/officeDocument/2006/relationships/customXml" Target="../ink/ink143.xml"/><Relationship Id="rId129" Type="http://schemas.openxmlformats.org/officeDocument/2006/relationships/customXml" Target="../ink/ink201.xml"/><Relationship Id="rId128" Type="http://schemas.openxmlformats.org/officeDocument/2006/relationships/image" Target="../media/image206.png"/><Relationship Id="rId127" Type="http://schemas.openxmlformats.org/officeDocument/2006/relationships/customXml" Target="../ink/ink200.xml"/><Relationship Id="rId126" Type="http://schemas.openxmlformats.org/officeDocument/2006/relationships/image" Target="../media/image205.png"/><Relationship Id="rId125" Type="http://schemas.openxmlformats.org/officeDocument/2006/relationships/customXml" Target="../ink/ink199.xml"/><Relationship Id="rId124" Type="http://schemas.openxmlformats.org/officeDocument/2006/relationships/image" Target="../media/image204.png"/><Relationship Id="rId123" Type="http://schemas.openxmlformats.org/officeDocument/2006/relationships/customXml" Target="../ink/ink198.xml"/><Relationship Id="rId122" Type="http://schemas.openxmlformats.org/officeDocument/2006/relationships/image" Target="../media/image203.png"/><Relationship Id="rId121" Type="http://schemas.openxmlformats.org/officeDocument/2006/relationships/customXml" Target="../ink/ink197.xml"/><Relationship Id="rId120" Type="http://schemas.openxmlformats.org/officeDocument/2006/relationships/image" Target="../media/image202.png"/><Relationship Id="rId12" Type="http://schemas.openxmlformats.org/officeDocument/2006/relationships/image" Target="../media/image148.png"/><Relationship Id="rId119" Type="http://schemas.openxmlformats.org/officeDocument/2006/relationships/customXml" Target="../ink/ink196.xml"/><Relationship Id="rId118" Type="http://schemas.openxmlformats.org/officeDocument/2006/relationships/image" Target="../media/image201.png"/><Relationship Id="rId117" Type="http://schemas.openxmlformats.org/officeDocument/2006/relationships/customXml" Target="../ink/ink195.xml"/><Relationship Id="rId116" Type="http://schemas.openxmlformats.org/officeDocument/2006/relationships/image" Target="../media/image200.png"/><Relationship Id="rId115" Type="http://schemas.openxmlformats.org/officeDocument/2006/relationships/customXml" Target="../ink/ink194.xml"/><Relationship Id="rId114" Type="http://schemas.openxmlformats.org/officeDocument/2006/relationships/image" Target="../media/image199.png"/><Relationship Id="rId113" Type="http://schemas.openxmlformats.org/officeDocument/2006/relationships/customXml" Target="../ink/ink193.xml"/><Relationship Id="rId112" Type="http://schemas.openxmlformats.org/officeDocument/2006/relationships/image" Target="../media/image198.png"/><Relationship Id="rId111" Type="http://schemas.openxmlformats.org/officeDocument/2006/relationships/customXml" Target="../ink/ink192.xml"/><Relationship Id="rId110" Type="http://schemas.openxmlformats.org/officeDocument/2006/relationships/image" Target="../media/image197.png"/><Relationship Id="rId11" Type="http://schemas.openxmlformats.org/officeDocument/2006/relationships/customXml" Target="../ink/ink142.xml"/><Relationship Id="rId109" Type="http://schemas.openxmlformats.org/officeDocument/2006/relationships/customXml" Target="../ink/ink191.xml"/><Relationship Id="rId108" Type="http://schemas.openxmlformats.org/officeDocument/2006/relationships/image" Target="../media/image196.png"/><Relationship Id="rId107" Type="http://schemas.openxmlformats.org/officeDocument/2006/relationships/customXml" Target="../ink/ink190.xml"/><Relationship Id="rId106" Type="http://schemas.openxmlformats.org/officeDocument/2006/relationships/image" Target="../media/image195.png"/><Relationship Id="rId105" Type="http://schemas.openxmlformats.org/officeDocument/2006/relationships/customXml" Target="../ink/ink189.xml"/><Relationship Id="rId104" Type="http://schemas.openxmlformats.org/officeDocument/2006/relationships/image" Target="../media/image194.png"/><Relationship Id="rId103" Type="http://schemas.openxmlformats.org/officeDocument/2006/relationships/customXml" Target="../ink/ink188.xml"/><Relationship Id="rId102" Type="http://schemas.openxmlformats.org/officeDocument/2006/relationships/image" Target="../media/image193.png"/><Relationship Id="rId101" Type="http://schemas.openxmlformats.org/officeDocument/2006/relationships/customXml" Target="../ink/ink187.xml"/><Relationship Id="rId100" Type="http://schemas.openxmlformats.org/officeDocument/2006/relationships/image" Target="../media/image192.png"/><Relationship Id="rId10" Type="http://schemas.openxmlformats.org/officeDocument/2006/relationships/image" Target="../media/image147.png"/><Relationship Id="rId1" Type="http://schemas.openxmlformats.org/officeDocument/2006/relationships/image" Target="../media/image112.png"/></Relationships>
</file>

<file path=ppt/slides/_rels/slide30.xml.rels><?xml version="1.0" encoding="UTF-8" standalone="yes"?>
<Relationships xmlns="http://schemas.openxmlformats.org/package/2006/relationships"><Relationship Id="rId99" Type="http://schemas.openxmlformats.org/officeDocument/2006/relationships/image" Target="../media/image1677.png"/><Relationship Id="rId98" Type="http://schemas.openxmlformats.org/officeDocument/2006/relationships/customXml" Target="../ink/ink1644.xml"/><Relationship Id="rId97" Type="http://schemas.openxmlformats.org/officeDocument/2006/relationships/image" Target="../media/image1676.png"/><Relationship Id="rId96" Type="http://schemas.openxmlformats.org/officeDocument/2006/relationships/customXml" Target="../ink/ink1643.xml"/><Relationship Id="rId95" Type="http://schemas.openxmlformats.org/officeDocument/2006/relationships/image" Target="../media/image1675.png"/><Relationship Id="rId94" Type="http://schemas.openxmlformats.org/officeDocument/2006/relationships/customXml" Target="../ink/ink1642.xml"/><Relationship Id="rId93" Type="http://schemas.openxmlformats.org/officeDocument/2006/relationships/image" Target="../media/image1674.png"/><Relationship Id="rId92" Type="http://schemas.openxmlformats.org/officeDocument/2006/relationships/customXml" Target="../ink/ink1641.xml"/><Relationship Id="rId91" Type="http://schemas.openxmlformats.org/officeDocument/2006/relationships/image" Target="../media/image1673.png"/><Relationship Id="rId90" Type="http://schemas.openxmlformats.org/officeDocument/2006/relationships/customXml" Target="../ink/ink1640.xml"/><Relationship Id="rId9" Type="http://schemas.openxmlformats.org/officeDocument/2006/relationships/customXml" Target="../ink/ink1599.xml"/><Relationship Id="rId89" Type="http://schemas.openxmlformats.org/officeDocument/2006/relationships/image" Target="../media/image1672.png"/><Relationship Id="rId88" Type="http://schemas.openxmlformats.org/officeDocument/2006/relationships/customXml" Target="../ink/ink1639.xml"/><Relationship Id="rId87" Type="http://schemas.openxmlformats.org/officeDocument/2006/relationships/customXml" Target="../ink/ink1638.xml"/><Relationship Id="rId86" Type="http://schemas.openxmlformats.org/officeDocument/2006/relationships/image" Target="../media/image1671.png"/><Relationship Id="rId85" Type="http://schemas.openxmlformats.org/officeDocument/2006/relationships/customXml" Target="../ink/ink1637.xml"/><Relationship Id="rId84" Type="http://schemas.openxmlformats.org/officeDocument/2006/relationships/image" Target="../media/image1670.png"/><Relationship Id="rId83" Type="http://schemas.openxmlformats.org/officeDocument/2006/relationships/customXml" Target="../ink/ink1636.xml"/><Relationship Id="rId82" Type="http://schemas.openxmlformats.org/officeDocument/2006/relationships/image" Target="../media/image1669.png"/><Relationship Id="rId81" Type="http://schemas.openxmlformats.org/officeDocument/2006/relationships/customXml" Target="../ink/ink1635.xml"/><Relationship Id="rId80" Type="http://schemas.openxmlformats.org/officeDocument/2006/relationships/image" Target="../media/image1668.png"/><Relationship Id="rId8" Type="http://schemas.openxmlformats.org/officeDocument/2006/relationships/image" Target="../media/image1469.png"/><Relationship Id="rId79" Type="http://schemas.openxmlformats.org/officeDocument/2006/relationships/customXml" Target="../ink/ink1634.xml"/><Relationship Id="rId78" Type="http://schemas.openxmlformats.org/officeDocument/2006/relationships/image" Target="../media/image1667.png"/><Relationship Id="rId77" Type="http://schemas.openxmlformats.org/officeDocument/2006/relationships/customXml" Target="../ink/ink1633.xml"/><Relationship Id="rId76" Type="http://schemas.openxmlformats.org/officeDocument/2006/relationships/image" Target="../media/image1666.png"/><Relationship Id="rId75" Type="http://schemas.openxmlformats.org/officeDocument/2006/relationships/customXml" Target="../ink/ink1632.xml"/><Relationship Id="rId74" Type="http://schemas.openxmlformats.org/officeDocument/2006/relationships/image" Target="../media/image1665.png"/><Relationship Id="rId73" Type="http://schemas.openxmlformats.org/officeDocument/2006/relationships/customXml" Target="../ink/ink1631.xml"/><Relationship Id="rId72" Type="http://schemas.openxmlformats.org/officeDocument/2006/relationships/image" Target="../media/image1664.png"/><Relationship Id="rId71" Type="http://schemas.openxmlformats.org/officeDocument/2006/relationships/customXml" Target="../ink/ink1630.xml"/><Relationship Id="rId70" Type="http://schemas.openxmlformats.org/officeDocument/2006/relationships/image" Target="../media/image1663.png"/><Relationship Id="rId7" Type="http://schemas.openxmlformats.org/officeDocument/2006/relationships/customXml" Target="../ink/ink1598.xml"/><Relationship Id="rId69" Type="http://schemas.openxmlformats.org/officeDocument/2006/relationships/customXml" Target="../ink/ink1629.xml"/><Relationship Id="rId68" Type="http://schemas.openxmlformats.org/officeDocument/2006/relationships/image" Target="../media/image1662.png"/><Relationship Id="rId67" Type="http://schemas.openxmlformats.org/officeDocument/2006/relationships/customXml" Target="../ink/ink1628.xml"/><Relationship Id="rId66" Type="http://schemas.openxmlformats.org/officeDocument/2006/relationships/image" Target="../media/image1661.png"/><Relationship Id="rId65" Type="http://schemas.openxmlformats.org/officeDocument/2006/relationships/customXml" Target="../ink/ink1627.xml"/><Relationship Id="rId64" Type="http://schemas.openxmlformats.org/officeDocument/2006/relationships/image" Target="../media/image1660.png"/><Relationship Id="rId63" Type="http://schemas.openxmlformats.org/officeDocument/2006/relationships/customXml" Target="../ink/ink1626.xml"/><Relationship Id="rId62" Type="http://schemas.openxmlformats.org/officeDocument/2006/relationships/image" Target="../media/image1659.png"/><Relationship Id="rId61" Type="http://schemas.openxmlformats.org/officeDocument/2006/relationships/customXml" Target="../ink/ink1625.xml"/><Relationship Id="rId60" Type="http://schemas.openxmlformats.org/officeDocument/2006/relationships/image" Target="../media/image1658.png"/><Relationship Id="rId6" Type="http://schemas.openxmlformats.org/officeDocument/2006/relationships/image" Target="../media/image1633.png"/><Relationship Id="rId59" Type="http://schemas.openxmlformats.org/officeDocument/2006/relationships/customXml" Target="../ink/ink1624.xml"/><Relationship Id="rId58" Type="http://schemas.openxmlformats.org/officeDocument/2006/relationships/image" Target="../media/image1657.png"/><Relationship Id="rId57" Type="http://schemas.openxmlformats.org/officeDocument/2006/relationships/customXml" Target="../ink/ink1623.xml"/><Relationship Id="rId56" Type="http://schemas.openxmlformats.org/officeDocument/2006/relationships/image" Target="../media/image1656.png"/><Relationship Id="rId55" Type="http://schemas.openxmlformats.org/officeDocument/2006/relationships/customXml" Target="../ink/ink1622.xml"/><Relationship Id="rId54" Type="http://schemas.openxmlformats.org/officeDocument/2006/relationships/image" Target="../media/image1655.png"/><Relationship Id="rId53" Type="http://schemas.openxmlformats.org/officeDocument/2006/relationships/customXml" Target="../ink/ink1621.xml"/><Relationship Id="rId52" Type="http://schemas.openxmlformats.org/officeDocument/2006/relationships/image" Target="../media/image1654.png"/><Relationship Id="rId51" Type="http://schemas.openxmlformats.org/officeDocument/2006/relationships/customXml" Target="../ink/ink1620.xml"/><Relationship Id="rId50" Type="http://schemas.openxmlformats.org/officeDocument/2006/relationships/image" Target="../media/image1653.png"/><Relationship Id="rId5" Type="http://schemas.openxmlformats.org/officeDocument/2006/relationships/customXml" Target="../ink/ink1597.xml"/><Relationship Id="rId49" Type="http://schemas.openxmlformats.org/officeDocument/2006/relationships/customXml" Target="../ink/ink1619.xml"/><Relationship Id="rId48" Type="http://schemas.openxmlformats.org/officeDocument/2006/relationships/image" Target="../media/image1652.png"/><Relationship Id="rId47" Type="http://schemas.openxmlformats.org/officeDocument/2006/relationships/customXml" Target="../ink/ink1618.xml"/><Relationship Id="rId46" Type="http://schemas.openxmlformats.org/officeDocument/2006/relationships/image" Target="../media/image774.png"/><Relationship Id="rId45" Type="http://schemas.openxmlformats.org/officeDocument/2006/relationships/customXml" Target="../ink/ink1617.xml"/><Relationship Id="rId44" Type="http://schemas.openxmlformats.org/officeDocument/2006/relationships/image" Target="../media/image1651.png"/><Relationship Id="rId43" Type="http://schemas.openxmlformats.org/officeDocument/2006/relationships/customXml" Target="../ink/ink1616.xml"/><Relationship Id="rId42" Type="http://schemas.openxmlformats.org/officeDocument/2006/relationships/image" Target="../media/image1650.png"/><Relationship Id="rId41" Type="http://schemas.openxmlformats.org/officeDocument/2006/relationships/customXml" Target="../ink/ink1615.xml"/><Relationship Id="rId40" Type="http://schemas.openxmlformats.org/officeDocument/2006/relationships/image" Target="../media/image1649.png"/><Relationship Id="rId4" Type="http://schemas.openxmlformats.org/officeDocument/2006/relationships/image" Target="../media/image1632.jpeg"/><Relationship Id="rId39" Type="http://schemas.openxmlformats.org/officeDocument/2006/relationships/customXml" Target="../ink/ink1614.xml"/><Relationship Id="rId38" Type="http://schemas.openxmlformats.org/officeDocument/2006/relationships/image" Target="../media/image1648.png"/><Relationship Id="rId37" Type="http://schemas.openxmlformats.org/officeDocument/2006/relationships/customXml" Target="../ink/ink1613.xml"/><Relationship Id="rId36" Type="http://schemas.openxmlformats.org/officeDocument/2006/relationships/image" Target="../media/image1647.png"/><Relationship Id="rId35" Type="http://schemas.openxmlformats.org/officeDocument/2006/relationships/customXml" Target="../ink/ink1612.xml"/><Relationship Id="rId34" Type="http://schemas.openxmlformats.org/officeDocument/2006/relationships/image" Target="../media/image1646.png"/><Relationship Id="rId33" Type="http://schemas.openxmlformats.org/officeDocument/2006/relationships/customXml" Target="../ink/ink1611.xml"/><Relationship Id="rId32" Type="http://schemas.openxmlformats.org/officeDocument/2006/relationships/image" Target="../media/image1645.png"/><Relationship Id="rId31" Type="http://schemas.openxmlformats.org/officeDocument/2006/relationships/customXml" Target="../ink/ink1610.xml"/><Relationship Id="rId30" Type="http://schemas.openxmlformats.org/officeDocument/2006/relationships/image" Target="../media/image1644.png"/><Relationship Id="rId3" Type="http://schemas.openxmlformats.org/officeDocument/2006/relationships/image" Target="../media/image1631.png"/><Relationship Id="rId29" Type="http://schemas.openxmlformats.org/officeDocument/2006/relationships/customXml" Target="../ink/ink1609.xml"/><Relationship Id="rId28" Type="http://schemas.openxmlformats.org/officeDocument/2006/relationships/image" Target="../media/image1643.png"/><Relationship Id="rId27" Type="http://schemas.openxmlformats.org/officeDocument/2006/relationships/customXml" Target="../ink/ink1608.xml"/><Relationship Id="rId26" Type="http://schemas.openxmlformats.org/officeDocument/2006/relationships/image" Target="../media/image1642.png"/><Relationship Id="rId25" Type="http://schemas.openxmlformats.org/officeDocument/2006/relationships/customXml" Target="../ink/ink1607.xml"/><Relationship Id="rId24" Type="http://schemas.openxmlformats.org/officeDocument/2006/relationships/image" Target="../media/image1641.png"/><Relationship Id="rId23" Type="http://schemas.openxmlformats.org/officeDocument/2006/relationships/customXml" Target="../ink/ink1606.xml"/><Relationship Id="rId22" Type="http://schemas.openxmlformats.org/officeDocument/2006/relationships/image" Target="../media/image1640.png"/><Relationship Id="rId21" Type="http://schemas.openxmlformats.org/officeDocument/2006/relationships/customXml" Target="../ink/ink1605.xml"/><Relationship Id="rId20" Type="http://schemas.openxmlformats.org/officeDocument/2006/relationships/image" Target="../media/image1639.png"/><Relationship Id="rId2" Type="http://schemas.openxmlformats.org/officeDocument/2006/relationships/image" Target="../media/image1630.png"/><Relationship Id="rId19" Type="http://schemas.openxmlformats.org/officeDocument/2006/relationships/customXml" Target="../ink/ink1604.xml"/><Relationship Id="rId18" Type="http://schemas.openxmlformats.org/officeDocument/2006/relationships/image" Target="../media/image1638.png"/><Relationship Id="rId17" Type="http://schemas.openxmlformats.org/officeDocument/2006/relationships/customXml" Target="../ink/ink1603.xml"/><Relationship Id="rId16" Type="http://schemas.openxmlformats.org/officeDocument/2006/relationships/image" Target="../media/image1637.png"/><Relationship Id="rId15" Type="http://schemas.openxmlformats.org/officeDocument/2006/relationships/customXml" Target="../ink/ink1602.xml"/><Relationship Id="rId14" Type="http://schemas.openxmlformats.org/officeDocument/2006/relationships/image" Target="../media/image1636.png"/><Relationship Id="rId130" Type="http://schemas.openxmlformats.org/officeDocument/2006/relationships/notesSlide" Target="../notesSlides/notesSlide29.xml"/><Relationship Id="rId13" Type="http://schemas.openxmlformats.org/officeDocument/2006/relationships/customXml" Target="../ink/ink1601.xml"/><Relationship Id="rId129" Type="http://schemas.openxmlformats.org/officeDocument/2006/relationships/slideLayout" Target="../slideLayouts/slideLayout6.xml"/><Relationship Id="rId128" Type="http://schemas.openxmlformats.org/officeDocument/2006/relationships/image" Target="../media/image1691.png"/><Relationship Id="rId127" Type="http://schemas.openxmlformats.org/officeDocument/2006/relationships/customXml" Target="../ink/ink1659.xml"/><Relationship Id="rId126" Type="http://schemas.openxmlformats.org/officeDocument/2006/relationships/image" Target="../media/image1690.png"/><Relationship Id="rId125" Type="http://schemas.openxmlformats.org/officeDocument/2006/relationships/customXml" Target="../ink/ink1658.xml"/><Relationship Id="rId124" Type="http://schemas.openxmlformats.org/officeDocument/2006/relationships/image" Target="../media/image1689.png"/><Relationship Id="rId123" Type="http://schemas.openxmlformats.org/officeDocument/2006/relationships/customXml" Target="../ink/ink1657.xml"/><Relationship Id="rId122" Type="http://schemas.openxmlformats.org/officeDocument/2006/relationships/image" Target="../media/image1688.png"/><Relationship Id="rId121" Type="http://schemas.openxmlformats.org/officeDocument/2006/relationships/customXml" Target="../ink/ink1656.xml"/><Relationship Id="rId120" Type="http://schemas.openxmlformats.org/officeDocument/2006/relationships/image" Target="../media/image1687.png"/><Relationship Id="rId12" Type="http://schemas.openxmlformats.org/officeDocument/2006/relationships/image" Target="../media/image1635.png"/><Relationship Id="rId119" Type="http://schemas.openxmlformats.org/officeDocument/2006/relationships/customXml" Target="../ink/ink1655.xml"/><Relationship Id="rId118" Type="http://schemas.openxmlformats.org/officeDocument/2006/relationships/image" Target="../media/image1686.png"/><Relationship Id="rId117" Type="http://schemas.openxmlformats.org/officeDocument/2006/relationships/customXml" Target="../ink/ink1654.xml"/><Relationship Id="rId116" Type="http://schemas.openxmlformats.org/officeDocument/2006/relationships/image" Target="../media/image1685.png"/><Relationship Id="rId115" Type="http://schemas.openxmlformats.org/officeDocument/2006/relationships/customXml" Target="../ink/ink1653.xml"/><Relationship Id="rId114" Type="http://schemas.openxmlformats.org/officeDocument/2006/relationships/image" Target="../media/image1684.png"/><Relationship Id="rId113" Type="http://schemas.openxmlformats.org/officeDocument/2006/relationships/customXml" Target="../ink/ink1652.xml"/><Relationship Id="rId112" Type="http://schemas.openxmlformats.org/officeDocument/2006/relationships/customXml" Target="../ink/ink1651.xml"/><Relationship Id="rId111" Type="http://schemas.openxmlformats.org/officeDocument/2006/relationships/image" Target="../media/image1683.png"/><Relationship Id="rId110" Type="http://schemas.openxmlformats.org/officeDocument/2006/relationships/customXml" Target="../ink/ink1650.xml"/><Relationship Id="rId11" Type="http://schemas.openxmlformats.org/officeDocument/2006/relationships/customXml" Target="../ink/ink1600.xml"/><Relationship Id="rId109" Type="http://schemas.openxmlformats.org/officeDocument/2006/relationships/image" Target="../media/image1682.png"/><Relationship Id="rId108" Type="http://schemas.openxmlformats.org/officeDocument/2006/relationships/customXml" Target="../ink/ink1649.xml"/><Relationship Id="rId107" Type="http://schemas.openxmlformats.org/officeDocument/2006/relationships/image" Target="../media/image1681.png"/><Relationship Id="rId106" Type="http://schemas.openxmlformats.org/officeDocument/2006/relationships/customXml" Target="../ink/ink1648.xml"/><Relationship Id="rId105" Type="http://schemas.openxmlformats.org/officeDocument/2006/relationships/image" Target="../media/image1680.png"/><Relationship Id="rId104" Type="http://schemas.openxmlformats.org/officeDocument/2006/relationships/customXml" Target="../ink/ink1647.xml"/><Relationship Id="rId103" Type="http://schemas.openxmlformats.org/officeDocument/2006/relationships/image" Target="../media/image1679.png"/><Relationship Id="rId102" Type="http://schemas.openxmlformats.org/officeDocument/2006/relationships/customXml" Target="../ink/ink1646.xml"/><Relationship Id="rId101" Type="http://schemas.openxmlformats.org/officeDocument/2006/relationships/image" Target="../media/image1678.png"/><Relationship Id="rId100" Type="http://schemas.openxmlformats.org/officeDocument/2006/relationships/customXml" Target="../ink/ink1645.xml"/><Relationship Id="rId10" Type="http://schemas.openxmlformats.org/officeDocument/2006/relationships/image" Target="../media/image1634.png"/><Relationship Id="rId1" Type="http://schemas.openxmlformats.org/officeDocument/2006/relationships/image" Target="../media/image1629.png"/></Relationships>
</file>

<file path=ppt/slides/_rels/slide31.xml.rels><?xml version="1.0" encoding="UTF-8" standalone="yes"?>
<Relationships xmlns="http://schemas.openxmlformats.org/package/2006/relationships"><Relationship Id="rId9" Type="http://schemas.openxmlformats.org/officeDocument/2006/relationships/notesSlide" Target="../notesSlides/notesSlide30.xml"/><Relationship Id="rId8" Type="http://schemas.openxmlformats.org/officeDocument/2006/relationships/slideLayout" Target="../slideLayouts/slideLayout6.xml"/><Relationship Id="rId7" Type="http://schemas.openxmlformats.org/officeDocument/2006/relationships/image" Target="../media/image1696.png"/><Relationship Id="rId6" Type="http://schemas.openxmlformats.org/officeDocument/2006/relationships/customXml" Target="../ink/ink1661.xml"/><Relationship Id="rId5" Type="http://schemas.openxmlformats.org/officeDocument/2006/relationships/image" Target="../media/image1695.png"/><Relationship Id="rId4" Type="http://schemas.openxmlformats.org/officeDocument/2006/relationships/customXml" Target="../ink/ink1660.xml"/><Relationship Id="rId3" Type="http://schemas.openxmlformats.org/officeDocument/2006/relationships/image" Target="../media/image1694.png"/><Relationship Id="rId2" Type="http://schemas.openxmlformats.org/officeDocument/2006/relationships/image" Target="../media/image1693.png"/><Relationship Id="rId1" Type="http://schemas.openxmlformats.org/officeDocument/2006/relationships/image" Target="../media/image1692.png"/></Relationships>
</file>

<file path=ppt/slides/_rels/slide32.xml.rels><?xml version="1.0" encoding="UTF-8" standalone="yes"?>
<Relationships xmlns="http://schemas.openxmlformats.org/package/2006/relationships"><Relationship Id="rId99" Type="http://schemas.openxmlformats.org/officeDocument/2006/relationships/image" Target="../media/image1743.png"/><Relationship Id="rId98" Type="http://schemas.openxmlformats.org/officeDocument/2006/relationships/customXml" Target="../ink/ink1709.xml"/><Relationship Id="rId97" Type="http://schemas.openxmlformats.org/officeDocument/2006/relationships/image" Target="../media/image1742.png"/><Relationship Id="rId96" Type="http://schemas.openxmlformats.org/officeDocument/2006/relationships/customXml" Target="../ink/ink1708.xml"/><Relationship Id="rId95" Type="http://schemas.openxmlformats.org/officeDocument/2006/relationships/image" Target="../media/image1741.png"/><Relationship Id="rId94" Type="http://schemas.openxmlformats.org/officeDocument/2006/relationships/customXml" Target="../ink/ink1707.xml"/><Relationship Id="rId93" Type="http://schemas.openxmlformats.org/officeDocument/2006/relationships/image" Target="../media/image1740.png"/><Relationship Id="rId92" Type="http://schemas.openxmlformats.org/officeDocument/2006/relationships/customXml" Target="../ink/ink1706.xml"/><Relationship Id="rId91" Type="http://schemas.openxmlformats.org/officeDocument/2006/relationships/image" Target="../media/image1739.png"/><Relationship Id="rId90" Type="http://schemas.openxmlformats.org/officeDocument/2006/relationships/customXml" Target="../ink/ink1705.xml"/><Relationship Id="rId9" Type="http://schemas.openxmlformats.org/officeDocument/2006/relationships/image" Target="../media/image1698.png"/><Relationship Id="rId89" Type="http://schemas.openxmlformats.org/officeDocument/2006/relationships/image" Target="../media/image1738.png"/><Relationship Id="rId88" Type="http://schemas.openxmlformats.org/officeDocument/2006/relationships/customXml" Target="../ink/ink1704.xml"/><Relationship Id="rId87" Type="http://schemas.openxmlformats.org/officeDocument/2006/relationships/image" Target="../media/image1737.png"/><Relationship Id="rId86" Type="http://schemas.openxmlformats.org/officeDocument/2006/relationships/customXml" Target="../ink/ink1703.xml"/><Relationship Id="rId85" Type="http://schemas.openxmlformats.org/officeDocument/2006/relationships/image" Target="../media/image1736.png"/><Relationship Id="rId84" Type="http://schemas.openxmlformats.org/officeDocument/2006/relationships/customXml" Target="../ink/ink1702.xml"/><Relationship Id="rId83" Type="http://schemas.openxmlformats.org/officeDocument/2006/relationships/image" Target="../media/image1735.png"/><Relationship Id="rId82" Type="http://schemas.openxmlformats.org/officeDocument/2006/relationships/customXml" Target="../ink/ink1701.xml"/><Relationship Id="rId81" Type="http://schemas.openxmlformats.org/officeDocument/2006/relationships/image" Target="../media/image1734.png"/><Relationship Id="rId80" Type="http://schemas.openxmlformats.org/officeDocument/2006/relationships/customXml" Target="../ink/ink1700.xml"/><Relationship Id="rId8" Type="http://schemas.openxmlformats.org/officeDocument/2006/relationships/customXml" Target="../ink/ink1664.xml"/><Relationship Id="rId79" Type="http://schemas.openxmlformats.org/officeDocument/2006/relationships/image" Target="../media/image1733.png"/><Relationship Id="rId78" Type="http://schemas.openxmlformats.org/officeDocument/2006/relationships/customXml" Target="../ink/ink1699.xml"/><Relationship Id="rId77" Type="http://schemas.openxmlformats.org/officeDocument/2006/relationships/image" Target="../media/image1732.png"/><Relationship Id="rId76" Type="http://schemas.openxmlformats.org/officeDocument/2006/relationships/customXml" Target="../ink/ink1698.xml"/><Relationship Id="rId75" Type="http://schemas.openxmlformats.org/officeDocument/2006/relationships/image" Target="../media/image1731.png"/><Relationship Id="rId74" Type="http://schemas.openxmlformats.org/officeDocument/2006/relationships/customXml" Target="../ink/ink1697.xml"/><Relationship Id="rId73" Type="http://schemas.openxmlformats.org/officeDocument/2006/relationships/image" Target="../media/image1730.png"/><Relationship Id="rId72" Type="http://schemas.openxmlformats.org/officeDocument/2006/relationships/customXml" Target="../ink/ink1696.xml"/><Relationship Id="rId71" Type="http://schemas.openxmlformats.org/officeDocument/2006/relationships/image" Target="../media/image1729.png"/><Relationship Id="rId70" Type="http://schemas.openxmlformats.org/officeDocument/2006/relationships/customXml" Target="../ink/ink1695.xml"/><Relationship Id="rId7" Type="http://schemas.openxmlformats.org/officeDocument/2006/relationships/image" Target="../media/image1697.png"/><Relationship Id="rId69" Type="http://schemas.openxmlformats.org/officeDocument/2006/relationships/image" Target="../media/image1728.png"/><Relationship Id="rId68" Type="http://schemas.openxmlformats.org/officeDocument/2006/relationships/customXml" Target="../ink/ink1694.xml"/><Relationship Id="rId67" Type="http://schemas.openxmlformats.org/officeDocument/2006/relationships/image" Target="../media/image1727.png"/><Relationship Id="rId66" Type="http://schemas.openxmlformats.org/officeDocument/2006/relationships/customXml" Target="../ink/ink1693.xml"/><Relationship Id="rId65" Type="http://schemas.openxmlformats.org/officeDocument/2006/relationships/image" Target="../media/image1726.png"/><Relationship Id="rId64" Type="http://schemas.openxmlformats.org/officeDocument/2006/relationships/customXml" Target="../ink/ink1692.xml"/><Relationship Id="rId63" Type="http://schemas.openxmlformats.org/officeDocument/2006/relationships/image" Target="../media/image1725.png"/><Relationship Id="rId62" Type="http://schemas.openxmlformats.org/officeDocument/2006/relationships/customXml" Target="../ink/ink1691.xml"/><Relationship Id="rId61" Type="http://schemas.openxmlformats.org/officeDocument/2006/relationships/image" Target="../media/image1724.png"/><Relationship Id="rId60" Type="http://schemas.openxmlformats.org/officeDocument/2006/relationships/customXml" Target="../ink/ink1690.xml"/><Relationship Id="rId6" Type="http://schemas.openxmlformats.org/officeDocument/2006/relationships/customXml" Target="../ink/ink1663.xml"/><Relationship Id="rId59" Type="http://schemas.openxmlformats.org/officeDocument/2006/relationships/image" Target="../media/image1723.png"/><Relationship Id="rId58" Type="http://schemas.openxmlformats.org/officeDocument/2006/relationships/customXml" Target="../ink/ink1689.xml"/><Relationship Id="rId57" Type="http://schemas.openxmlformats.org/officeDocument/2006/relationships/image" Target="../media/image1722.png"/><Relationship Id="rId56" Type="http://schemas.openxmlformats.org/officeDocument/2006/relationships/customXml" Target="../ink/ink1688.xml"/><Relationship Id="rId55" Type="http://schemas.openxmlformats.org/officeDocument/2006/relationships/image" Target="../media/image1721.png"/><Relationship Id="rId54" Type="http://schemas.openxmlformats.org/officeDocument/2006/relationships/customXml" Target="../ink/ink1687.xml"/><Relationship Id="rId53" Type="http://schemas.openxmlformats.org/officeDocument/2006/relationships/image" Target="../media/image1720.png"/><Relationship Id="rId52" Type="http://schemas.openxmlformats.org/officeDocument/2006/relationships/customXml" Target="../ink/ink1686.xml"/><Relationship Id="rId51" Type="http://schemas.openxmlformats.org/officeDocument/2006/relationships/image" Target="../media/image1719.png"/><Relationship Id="rId50" Type="http://schemas.openxmlformats.org/officeDocument/2006/relationships/customXml" Target="../ink/ink1685.xml"/><Relationship Id="rId5" Type="http://schemas.openxmlformats.org/officeDocument/2006/relationships/image" Target="../media/image1695.png"/><Relationship Id="rId49" Type="http://schemas.openxmlformats.org/officeDocument/2006/relationships/image" Target="../media/image1718.png"/><Relationship Id="rId48" Type="http://schemas.openxmlformats.org/officeDocument/2006/relationships/customXml" Target="../ink/ink1684.xml"/><Relationship Id="rId47" Type="http://schemas.openxmlformats.org/officeDocument/2006/relationships/image" Target="../media/image1717.png"/><Relationship Id="rId46" Type="http://schemas.openxmlformats.org/officeDocument/2006/relationships/customXml" Target="../ink/ink1683.xml"/><Relationship Id="rId45" Type="http://schemas.openxmlformats.org/officeDocument/2006/relationships/image" Target="../media/image1716.png"/><Relationship Id="rId44" Type="http://schemas.openxmlformats.org/officeDocument/2006/relationships/customXml" Target="../ink/ink1682.xml"/><Relationship Id="rId431" Type="http://schemas.openxmlformats.org/officeDocument/2006/relationships/notesSlide" Target="../notesSlides/notesSlide31.xml"/><Relationship Id="rId430" Type="http://schemas.openxmlformats.org/officeDocument/2006/relationships/slideLayout" Target="../slideLayouts/slideLayout6.xml"/><Relationship Id="rId43" Type="http://schemas.openxmlformats.org/officeDocument/2006/relationships/image" Target="../media/image1715.png"/><Relationship Id="rId429" Type="http://schemas.openxmlformats.org/officeDocument/2006/relationships/image" Target="../media/image1908.png"/><Relationship Id="rId428" Type="http://schemas.openxmlformats.org/officeDocument/2006/relationships/customXml" Target="../ink/ink1874.xml"/><Relationship Id="rId427" Type="http://schemas.openxmlformats.org/officeDocument/2006/relationships/image" Target="../media/image1907.png"/><Relationship Id="rId426" Type="http://schemas.openxmlformats.org/officeDocument/2006/relationships/customXml" Target="../ink/ink1873.xml"/><Relationship Id="rId425" Type="http://schemas.openxmlformats.org/officeDocument/2006/relationships/image" Target="../media/image1906.png"/><Relationship Id="rId424" Type="http://schemas.openxmlformats.org/officeDocument/2006/relationships/customXml" Target="../ink/ink1872.xml"/><Relationship Id="rId423" Type="http://schemas.openxmlformats.org/officeDocument/2006/relationships/image" Target="../media/image1905.png"/><Relationship Id="rId422" Type="http://schemas.openxmlformats.org/officeDocument/2006/relationships/customXml" Target="../ink/ink1871.xml"/><Relationship Id="rId421" Type="http://schemas.openxmlformats.org/officeDocument/2006/relationships/image" Target="../media/image1904.png"/><Relationship Id="rId420" Type="http://schemas.openxmlformats.org/officeDocument/2006/relationships/customXml" Target="../ink/ink1870.xml"/><Relationship Id="rId42" Type="http://schemas.openxmlformats.org/officeDocument/2006/relationships/customXml" Target="../ink/ink1681.xml"/><Relationship Id="rId419" Type="http://schemas.openxmlformats.org/officeDocument/2006/relationships/image" Target="../media/image1903.png"/><Relationship Id="rId418" Type="http://schemas.openxmlformats.org/officeDocument/2006/relationships/customXml" Target="../ink/ink1869.xml"/><Relationship Id="rId417" Type="http://schemas.openxmlformats.org/officeDocument/2006/relationships/image" Target="../media/image1902.png"/><Relationship Id="rId416" Type="http://schemas.openxmlformats.org/officeDocument/2006/relationships/customXml" Target="../ink/ink1868.xml"/><Relationship Id="rId415" Type="http://schemas.openxmlformats.org/officeDocument/2006/relationships/image" Target="../media/image1901.png"/><Relationship Id="rId414" Type="http://schemas.openxmlformats.org/officeDocument/2006/relationships/customXml" Target="../ink/ink1867.xml"/><Relationship Id="rId413" Type="http://schemas.openxmlformats.org/officeDocument/2006/relationships/image" Target="../media/image1900.png"/><Relationship Id="rId412" Type="http://schemas.openxmlformats.org/officeDocument/2006/relationships/customXml" Target="../ink/ink1866.xml"/><Relationship Id="rId411" Type="http://schemas.openxmlformats.org/officeDocument/2006/relationships/image" Target="../media/image1899.png"/><Relationship Id="rId410" Type="http://schemas.openxmlformats.org/officeDocument/2006/relationships/customXml" Target="../ink/ink1865.xml"/><Relationship Id="rId41" Type="http://schemas.openxmlformats.org/officeDocument/2006/relationships/image" Target="../media/image1714.png"/><Relationship Id="rId409" Type="http://schemas.openxmlformats.org/officeDocument/2006/relationships/image" Target="../media/image1898.png"/><Relationship Id="rId408" Type="http://schemas.openxmlformats.org/officeDocument/2006/relationships/customXml" Target="../ink/ink1864.xml"/><Relationship Id="rId407" Type="http://schemas.openxmlformats.org/officeDocument/2006/relationships/image" Target="../media/image1897.png"/><Relationship Id="rId406" Type="http://schemas.openxmlformats.org/officeDocument/2006/relationships/customXml" Target="../ink/ink1863.xml"/><Relationship Id="rId405" Type="http://schemas.openxmlformats.org/officeDocument/2006/relationships/image" Target="../media/image1896.png"/><Relationship Id="rId404" Type="http://schemas.openxmlformats.org/officeDocument/2006/relationships/customXml" Target="../ink/ink1862.xml"/><Relationship Id="rId403" Type="http://schemas.openxmlformats.org/officeDocument/2006/relationships/image" Target="../media/image1895.png"/><Relationship Id="rId402" Type="http://schemas.openxmlformats.org/officeDocument/2006/relationships/customXml" Target="../ink/ink1861.xml"/><Relationship Id="rId401" Type="http://schemas.openxmlformats.org/officeDocument/2006/relationships/image" Target="../media/image1894.png"/><Relationship Id="rId400" Type="http://schemas.openxmlformats.org/officeDocument/2006/relationships/customXml" Target="../ink/ink1860.xml"/><Relationship Id="rId40" Type="http://schemas.openxmlformats.org/officeDocument/2006/relationships/customXml" Target="../ink/ink1680.xml"/><Relationship Id="rId4" Type="http://schemas.openxmlformats.org/officeDocument/2006/relationships/customXml" Target="../ink/ink1662.xml"/><Relationship Id="rId399" Type="http://schemas.openxmlformats.org/officeDocument/2006/relationships/image" Target="../media/image1893.png"/><Relationship Id="rId398" Type="http://schemas.openxmlformats.org/officeDocument/2006/relationships/customXml" Target="../ink/ink1859.xml"/><Relationship Id="rId397" Type="http://schemas.openxmlformats.org/officeDocument/2006/relationships/image" Target="../media/image1892.png"/><Relationship Id="rId396" Type="http://schemas.openxmlformats.org/officeDocument/2006/relationships/customXml" Target="../ink/ink1858.xml"/><Relationship Id="rId395" Type="http://schemas.openxmlformats.org/officeDocument/2006/relationships/image" Target="../media/image1891.png"/><Relationship Id="rId394" Type="http://schemas.openxmlformats.org/officeDocument/2006/relationships/customXml" Target="../ink/ink1857.xml"/><Relationship Id="rId393" Type="http://schemas.openxmlformats.org/officeDocument/2006/relationships/image" Target="../media/image1890.png"/><Relationship Id="rId392" Type="http://schemas.openxmlformats.org/officeDocument/2006/relationships/customXml" Target="../ink/ink1856.xml"/><Relationship Id="rId391" Type="http://schemas.openxmlformats.org/officeDocument/2006/relationships/image" Target="../media/image1889.png"/><Relationship Id="rId390" Type="http://schemas.openxmlformats.org/officeDocument/2006/relationships/customXml" Target="../ink/ink1855.xml"/><Relationship Id="rId39" Type="http://schemas.openxmlformats.org/officeDocument/2006/relationships/image" Target="../media/image1713.png"/><Relationship Id="rId389" Type="http://schemas.openxmlformats.org/officeDocument/2006/relationships/image" Target="../media/image1888.png"/><Relationship Id="rId388" Type="http://schemas.openxmlformats.org/officeDocument/2006/relationships/customXml" Target="../ink/ink1854.xml"/><Relationship Id="rId387" Type="http://schemas.openxmlformats.org/officeDocument/2006/relationships/image" Target="../media/image1887.png"/><Relationship Id="rId386" Type="http://schemas.openxmlformats.org/officeDocument/2006/relationships/customXml" Target="../ink/ink1853.xml"/><Relationship Id="rId385" Type="http://schemas.openxmlformats.org/officeDocument/2006/relationships/image" Target="../media/image1886.png"/><Relationship Id="rId384" Type="http://schemas.openxmlformats.org/officeDocument/2006/relationships/customXml" Target="../ink/ink1852.xml"/><Relationship Id="rId383" Type="http://schemas.openxmlformats.org/officeDocument/2006/relationships/image" Target="../media/image1885.png"/><Relationship Id="rId382" Type="http://schemas.openxmlformats.org/officeDocument/2006/relationships/customXml" Target="../ink/ink1851.xml"/><Relationship Id="rId381" Type="http://schemas.openxmlformats.org/officeDocument/2006/relationships/image" Target="../media/image1884.png"/><Relationship Id="rId380" Type="http://schemas.openxmlformats.org/officeDocument/2006/relationships/customXml" Target="../ink/ink1850.xml"/><Relationship Id="rId38" Type="http://schemas.openxmlformats.org/officeDocument/2006/relationships/customXml" Target="../ink/ink1679.xml"/><Relationship Id="rId379" Type="http://schemas.openxmlformats.org/officeDocument/2006/relationships/image" Target="../media/image1883.png"/><Relationship Id="rId378" Type="http://schemas.openxmlformats.org/officeDocument/2006/relationships/customXml" Target="../ink/ink1849.xml"/><Relationship Id="rId377" Type="http://schemas.openxmlformats.org/officeDocument/2006/relationships/image" Target="../media/image1882.png"/><Relationship Id="rId376" Type="http://schemas.openxmlformats.org/officeDocument/2006/relationships/customXml" Target="../ink/ink1848.xml"/><Relationship Id="rId375" Type="http://schemas.openxmlformats.org/officeDocument/2006/relationships/image" Target="../media/image1881.png"/><Relationship Id="rId374" Type="http://schemas.openxmlformats.org/officeDocument/2006/relationships/customXml" Target="../ink/ink1847.xml"/><Relationship Id="rId373" Type="http://schemas.openxmlformats.org/officeDocument/2006/relationships/image" Target="../media/image1880.png"/><Relationship Id="rId372" Type="http://schemas.openxmlformats.org/officeDocument/2006/relationships/customXml" Target="../ink/ink1846.xml"/><Relationship Id="rId371" Type="http://schemas.openxmlformats.org/officeDocument/2006/relationships/image" Target="../media/image1879.png"/><Relationship Id="rId370" Type="http://schemas.openxmlformats.org/officeDocument/2006/relationships/customXml" Target="../ink/ink1845.xml"/><Relationship Id="rId37" Type="http://schemas.openxmlformats.org/officeDocument/2006/relationships/image" Target="../media/image1712.png"/><Relationship Id="rId369" Type="http://schemas.openxmlformats.org/officeDocument/2006/relationships/image" Target="../media/image1878.png"/><Relationship Id="rId368" Type="http://schemas.openxmlformats.org/officeDocument/2006/relationships/customXml" Target="../ink/ink1844.xml"/><Relationship Id="rId367" Type="http://schemas.openxmlformats.org/officeDocument/2006/relationships/image" Target="../media/image1877.png"/><Relationship Id="rId366" Type="http://schemas.openxmlformats.org/officeDocument/2006/relationships/customXml" Target="../ink/ink1843.xml"/><Relationship Id="rId365" Type="http://schemas.openxmlformats.org/officeDocument/2006/relationships/image" Target="../media/image1876.png"/><Relationship Id="rId364" Type="http://schemas.openxmlformats.org/officeDocument/2006/relationships/customXml" Target="../ink/ink1842.xml"/><Relationship Id="rId363" Type="http://schemas.openxmlformats.org/officeDocument/2006/relationships/image" Target="../media/image1875.png"/><Relationship Id="rId362" Type="http://schemas.openxmlformats.org/officeDocument/2006/relationships/customXml" Target="../ink/ink1841.xml"/><Relationship Id="rId361" Type="http://schemas.openxmlformats.org/officeDocument/2006/relationships/image" Target="../media/image1874.png"/><Relationship Id="rId360" Type="http://schemas.openxmlformats.org/officeDocument/2006/relationships/customXml" Target="../ink/ink1840.xml"/><Relationship Id="rId36" Type="http://schemas.openxmlformats.org/officeDocument/2006/relationships/customXml" Target="../ink/ink1678.xml"/><Relationship Id="rId359" Type="http://schemas.openxmlformats.org/officeDocument/2006/relationships/image" Target="../media/image1873.png"/><Relationship Id="rId358" Type="http://schemas.openxmlformats.org/officeDocument/2006/relationships/customXml" Target="../ink/ink1839.xml"/><Relationship Id="rId357" Type="http://schemas.openxmlformats.org/officeDocument/2006/relationships/image" Target="../media/image1872.png"/><Relationship Id="rId356" Type="http://schemas.openxmlformats.org/officeDocument/2006/relationships/customXml" Target="../ink/ink1838.xml"/><Relationship Id="rId355" Type="http://schemas.openxmlformats.org/officeDocument/2006/relationships/image" Target="../media/image1871.png"/><Relationship Id="rId354" Type="http://schemas.openxmlformats.org/officeDocument/2006/relationships/customXml" Target="../ink/ink1837.xml"/><Relationship Id="rId353" Type="http://schemas.openxmlformats.org/officeDocument/2006/relationships/image" Target="../media/image1870.png"/><Relationship Id="rId352" Type="http://schemas.openxmlformats.org/officeDocument/2006/relationships/customXml" Target="../ink/ink1836.xml"/><Relationship Id="rId351" Type="http://schemas.openxmlformats.org/officeDocument/2006/relationships/image" Target="../media/image1869.png"/><Relationship Id="rId350" Type="http://schemas.openxmlformats.org/officeDocument/2006/relationships/customXml" Target="../ink/ink1835.xml"/><Relationship Id="rId35" Type="http://schemas.openxmlformats.org/officeDocument/2006/relationships/image" Target="../media/image1711.png"/><Relationship Id="rId349" Type="http://schemas.openxmlformats.org/officeDocument/2006/relationships/image" Target="../media/image1868.png"/><Relationship Id="rId348" Type="http://schemas.openxmlformats.org/officeDocument/2006/relationships/customXml" Target="../ink/ink1834.xml"/><Relationship Id="rId347" Type="http://schemas.openxmlformats.org/officeDocument/2006/relationships/image" Target="../media/image1867.png"/><Relationship Id="rId346" Type="http://schemas.openxmlformats.org/officeDocument/2006/relationships/customXml" Target="../ink/ink1833.xml"/><Relationship Id="rId345" Type="http://schemas.openxmlformats.org/officeDocument/2006/relationships/image" Target="../media/image1866.png"/><Relationship Id="rId344" Type="http://schemas.openxmlformats.org/officeDocument/2006/relationships/customXml" Target="../ink/ink1832.xml"/><Relationship Id="rId343" Type="http://schemas.openxmlformats.org/officeDocument/2006/relationships/image" Target="../media/image1865.png"/><Relationship Id="rId342" Type="http://schemas.openxmlformats.org/officeDocument/2006/relationships/customXml" Target="../ink/ink1831.xml"/><Relationship Id="rId341" Type="http://schemas.openxmlformats.org/officeDocument/2006/relationships/image" Target="../media/image1864.png"/><Relationship Id="rId340" Type="http://schemas.openxmlformats.org/officeDocument/2006/relationships/customXml" Target="../ink/ink1830.xml"/><Relationship Id="rId34" Type="http://schemas.openxmlformats.org/officeDocument/2006/relationships/customXml" Target="../ink/ink1677.xml"/><Relationship Id="rId339" Type="http://schemas.openxmlformats.org/officeDocument/2006/relationships/image" Target="../media/image1863.png"/><Relationship Id="rId338" Type="http://schemas.openxmlformats.org/officeDocument/2006/relationships/customXml" Target="../ink/ink1829.xml"/><Relationship Id="rId337" Type="http://schemas.openxmlformats.org/officeDocument/2006/relationships/image" Target="../media/image1862.png"/><Relationship Id="rId336" Type="http://schemas.openxmlformats.org/officeDocument/2006/relationships/customXml" Target="../ink/ink1828.xml"/><Relationship Id="rId335" Type="http://schemas.openxmlformats.org/officeDocument/2006/relationships/image" Target="../media/image1861.png"/><Relationship Id="rId334" Type="http://schemas.openxmlformats.org/officeDocument/2006/relationships/customXml" Target="../ink/ink1827.xml"/><Relationship Id="rId333" Type="http://schemas.openxmlformats.org/officeDocument/2006/relationships/image" Target="../media/image1860.png"/><Relationship Id="rId332" Type="http://schemas.openxmlformats.org/officeDocument/2006/relationships/customXml" Target="../ink/ink1826.xml"/><Relationship Id="rId331" Type="http://schemas.openxmlformats.org/officeDocument/2006/relationships/image" Target="../media/image1859.png"/><Relationship Id="rId330" Type="http://schemas.openxmlformats.org/officeDocument/2006/relationships/customXml" Target="../ink/ink1825.xml"/><Relationship Id="rId33" Type="http://schemas.openxmlformats.org/officeDocument/2006/relationships/image" Target="../media/image1710.png"/><Relationship Id="rId329" Type="http://schemas.openxmlformats.org/officeDocument/2006/relationships/image" Target="../media/image1858.png"/><Relationship Id="rId328" Type="http://schemas.openxmlformats.org/officeDocument/2006/relationships/customXml" Target="../ink/ink1824.xml"/><Relationship Id="rId327" Type="http://schemas.openxmlformats.org/officeDocument/2006/relationships/image" Target="../media/image1857.png"/><Relationship Id="rId326" Type="http://schemas.openxmlformats.org/officeDocument/2006/relationships/customXml" Target="../ink/ink1823.xml"/><Relationship Id="rId325" Type="http://schemas.openxmlformats.org/officeDocument/2006/relationships/image" Target="../media/image1856.png"/><Relationship Id="rId324" Type="http://schemas.openxmlformats.org/officeDocument/2006/relationships/customXml" Target="../ink/ink1822.xml"/><Relationship Id="rId323" Type="http://schemas.openxmlformats.org/officeDocument/2006/relationships/image" Target="../media/image1855.png"/><Relationship Id="rId322" Type="http://schemas.openxmlformats.org/officeDocument/2006/relationships/customXml" Target="../ink/ink1821.xml"/><Relationship Id="rId321" Type="http://schemas.openxmlformats.org/officeDocument/2006/relationships/image" Target="../media/image1854.png"/><Relationship Id="rId320" Type="http://schemas.openxmlformats.org/officeDocument/2006/relationships/customXml" Target="../ink/ink1820.xml"/><Relationship Id="rId32" Type="http://schemas.openxmlformats.org/officeDocument/2006/relationships/customXml" Target="../ink/ink1676.xml"/><Relationship Id="rId319" Type="http://schemas.openxmlformats.org/officeDocument/2006/relationships/image" Target="../media/image1853.png"/><Relationship Id="rId318" Type="http://schemas.openxmlformats.org/officeDocument/2006/relationships/customXml" Target="../ink/ink1819.xml"/><Relationship Id="rId317" Type="http://schemas.openxmlformats.org/officeDocument/2006/relationships/image" Target="../media/image1852.png"/><Relationship Id="rId316" Type="http://schemas.openxmlformats.org/officeDocument/2006/relationships/customXml" Target="../ink/ink1818.xml"/><Relationship Id="rId315" Type="http://schemas.openxmlformats.org/officeDocument/2006/relationships/image" Target="../media/image1851.png"/><Relationship Id="rId314" Type="http://schemas.openxmlformats.org/officeDocument/2006/relationships/customXml" Target="../ink/ink1817.xml"/><Relationship Id="rId313" Type="http://schemas.openxmlformats.org/officeDocument/2006/relationships/image" Target="../media/image1850.png"/><Relationship Id="rId312" Type="http://schemas.openxmlformats.org/officeDocument/2006/relationships/customXml" Target="../ink/ink1816.xml"/><Relationship Id="rId311" Type="http://schemas.openxmlformats.org/officeDocument/2006/relationships/image" Target="../media/image1849.png"/><Relationship Id="rId310" Type="http://schemas.openxmlformats.org/officeDocument/2006/relationships/customXml" Target="../ink/ink1815.xml"/><Relationship Id="rId31" Type="http://schemas.openxmlformats.org/officeDocument/2006/relationships/image" Target="../media/image1709.png"/><Relationship Id="rId309" Type="http://schemas.openxmlformats.org/officeDocument/2006/relationships/image" Target="../media/image1848.png"/><Relationship Id="rId308" Type="http://schemas.openxmlformats.org/officeDocument/2006/relationships/customXml" Target="../ink/ink1814.xml"/><Relationship Id="rId307" Type="http://schemas.openxmlformats.org/officeDocument/2006/relationships/image" Target="../media/image1847.png"/><Relationship Id="rId306" Type="http://schemas.openxmlformats.org/officeDocument/2006/relationships/customXml" Target="../ink/ink1813.xml"/><Relationship Id="rId305" Type="http://schemas.openxmlformats.org/officeDocument/2006/relationships/image" Target="../media/image1846.png"/><Relationship Id="rId304" Type="http://schemas.openxmlformats.org/officeDocument/2006/relationships/customXml" Target="../ink/ink1812.xml"/><Relationship Id="rId303" Type="http://schemas.openxmlformats.org/officeDocument/2006/relationships/image" Target="../media/image1845.png"/><Relationship Id="rId302" Type="http://schemas.openxmlformats.org/officeDocument/2006/relationships/customXml" Target="../ink/ink1811.xml"/><Relationship Id="rId301" Type="http://schemas.openxmlformats.org/officeDocument/2006/relationships/image" Target="../media/image1844.png"/><Relationship Id="rId300" Type="http://schemas.openxmlformats.org/officeDocument/2006/relationships/customXml" Target="../ink/ink1810.xml"/><Relationship Id="rId30" Type="http://schemas.openxmlformats.org/officeDocument/2006/relationships/customXml" Target="../ink/ink1675.xml"/><Relationship Id="rId3" Type="http://schemas.openxmlformats.org/officeDocument/2006/relationships/image" Target="../media/image1694.png"/><Relationship Id="rId299" Type="http://schemas.openxmlformats.org/officeDocument/2006/relationships/image" Target="../media/image1843.png"/><Relationship Id="rId298" Type="http://schemas.openxmlformats.org/officeDocument/2006/relationships/customXml" Target="../ink/ink1809.xml"/><Relationship Id="rId297" Type="http://schemas.openxmlformats.org/officeDocument/2006/relationships/image" Target="../media/image1842.png"/><Relationship Id="rId296" Type="http://schemas.openxmlformats.org/officeDocument/2006/relationships/customXml" Target="../ink/ink1808.xml"/><Relationship Id="rId295" Type="http://schemas.openxmlformats.org/officeDocument/2006/relationships/image" Target="../media/image1841.png"/><Relationship Id="rId294" Type="http://schemas.openxmlformats.org/officeDocument/2006/relationships/customXml" Target="../ink/ink1807.xml"/><Relationship Id="rId293" Type="http://schemas.openxmlformats.org/officeDocument/2006/relationships/image" Target="../media/image1840.png"/><Relationship Id="rId292" Type="http://schemas.openxmlformats.org/officeDocument/2006/relationships/customXml" Target="../ink/ink1806.xml"/><Relationship Id="rId291" Type="http://schemas.openxmlformats.org/officeDocument/2006/relationships/image" Target="../media/image1839.png"/><Relationship Id="rId290" Type="http://schemas.openxmlformats.org/officeDocument/2006/relationships/customXml" Target="../ink/ink1805.xml"/><Relationship Id="rId29" Type="http://schemas.openxmlformats.org/officeDocument/2006/relationships/image" Target="../media/image1708.png"/><Relationship Id="rId289" Type="http://schemas.openxmlformats.org/officeDocument/2006/relationships/image" Target="../media/image1838.png"/><Relationship Id="rId288" Type="http://schemas.openxmlformats.org/officeDocument/2006/relationships/customXml" Target="../ink/ink1804.xml"/><Relationship Id="rId287" Type="http://schemas.openxmlformats.org/officeDocument/2006/relationships/image" Target="../media/image1837.png"/><Relationship Id="rId286" Type="http://schemas.openxmlformats.org/officeDocument/2006/relationships/customXml" Target="../ink/ink1803.xml"/><Relationship Id="rId285" Type="http://schemas.openxmlformats.org/officeDocument/2006/relationships/image" Target="../media/image1836.png"/><Relationship Id="rId284" Type="http://schemas.openxmlformats.org/officeDocument/2006/relationships/customXml" Target="../ink/ink1802.xml"/><Relationship Id="rId283" Type="http://schemas.openxmlformats.org/officeDocument/2006/relationships/image" Target="../media/image1835.png"/><Relationship Id="rId282" Type="http://schemas.openxmlformats.org/officeDocument/2006/relationships/customXml" Target="../ink/ink1801.xml"/><Relationship Id="rId281" Type="http://schemas.openxmlformats.org/officeDocument/2006/relationships/image" Target="../media/image1834.png"/><Relationship Id="rId280" Type="http://schemas.openxmlformats.org/officeDocument/2006/relationships/customXml" Target="../ink/ink1800.xml"/><Relationship Id="rId28" Type="http://schemas.openxmlformats.org/officeDocument/2006/relationships/customXml" Target="../ink/ink1674.xml"/><Relationship Id="rId279" Type="http://schemas.openxmlformats.org/officeDocument/2006/relationships/image" Target="../media/image1833.png"/><Relationship Id="rId278" Type="http://schemas.openxmlformats.org/officeDocument/2006/relationships/customXml" Target="../ink/ink1799.xml"/><Relationship Id="rId277" Type="http://schemas.openxmlformats.org/officeDocument/2006/relationships/image" Target="../media/image1832.png"/><Relationship Id="rId276" Type="http://schemas.openxmlformats.org/officeDocument/2006/relationships/customXml" Target="../ink/ink1798.xml"/><Relationship Id="rId275" Type="http://schemas.openxmlformats.org/officeDocument/2006/relationships/image" Target="../media/image1831.png"/><Relationship Id="rId274" Type="http://schemas.openxmlformats.org/officeDocument/2006/relationships/customXml" Target="../ink/ink1797.xml"/><Relationship Id="rId273" Type="http://schemas.openxmlformats.org/officeDocument/2006/relationships/image" Target="../media/image1830.png"/><Relationship Id="rId272" Type="http://schemas.openxmlformats.org/officeDocument/2006/relationships/customXml" Target="../ink/ink1796.xml"/><Relationship Id="rId271" Type="http://schemas.openxmlformats.org/officeDocument/2006/relationships/image" Target="../media/image1829.png"/><Relationship Id="rId270" Type="http://schemas.openxmlformats.org/officeDocument/2006/relationships/customXml" Target="../ink/ink1795.xml"/><Relationship Id="rId27" Type="http://schemas.openxmlformats.org/officeDocument/2006/relationships/image" Target="../media/image1707.png"/><Relationship Id="rId269" Type="http://schemas.openxmlformats.org/officeDocument/2006/relationships/image" Target="../media/image1828.png"/><Relationship Id="rId268" Type="http://schemas.openxmlformats.org/officeDocument/2006/relationships/customXml" Target="../ink/ink1794.xml"/><Relationship Id="rId267" Type="http://schemas.openxmlformats.org/officeDocument/2006/relationships/image" Target="../media/image1827.png"/><Relationship Id="rId266" Type="http://schemas.openxmlformats.org/officeDocument/2006/relationships/customXml" Target="../ink/ink1793.xml"/><Relationship Id="rId265" Type="http://schemas.openxmlformats.org/officeDocument/2006/relationships/image" Target="../media/image1826.png"/><Relationship Id="rId264" Type="http://schemas.openxmlformats.org/officeDocument/2006/relationships/customXml" Target="../ink/ink1792.xml"/><Relationship Id="rId263" Type="http://schemas.openxmlformats.org/officeDocument/2006/relationships/image" Target="../media/image1825.png"/><Relationship Id="rId262" Type="http://schemas.openxmlformats.org/officeDocument/2006/relationships/customXml" Target="../ink/ink1791.xml"/><Relationship Id="rId261" Type="http://schemas.openxmlformats.org/officeDocument/2006/relationships/image" Target="../media/image1824.png"/><Relationship Id="rId260" Type="http://schemas.openxmlformats.org/officeDocument/2006/relationships/customXml" Target="../ink/ink1790.xml"/><Relationship Id="rId26" Type="http://schemas.openxmlformats.org/officeDocument/2006/relationships/customXml" Target="../ink/ink1673.xml"/><Relationship Id="rId259" Type="http://schemas.openxmlformats.org/officeDocument/2006/relationships/image" Target="../media/image1823.png"/><Relationship Id="rId258" Type="http://schemas.openxmlformats.org/officeDocument/2006/relationships/customXml" Target="../ink/ink1789.xml"/><Relationship Id="rId257" Type="http://schemas.openxmlformats.org/officeDocument/2006/relationships/image" Target="../media/image1822.png"/><Relationship Id="rId256" Type="http://schemas.openxmlformats.org/officeDocument/2006/relationships/customXml" Target="../ink/ink1788.xml"/><Relationship Id="rId255" Type="http://schemas.openxmlformats.org/officeDocument/2006/relationships/image" Target="../media/image1821.png"/><Relationship Id="rId254" Type="http://schemas.openxmlformats.org/officeDocument/2006/relationships/customXml" Target="../ink/ink1787.xml"/><Relationship Id="rId253" Type="http://schemas.openxmlformats.org/officeDocument/2006/relationships/image" Target="../media/image1820.png"/><Relationship Id="rId252" Type="http://schemas.openxmlformats.org/officeDocument/2006/relationships/customXml" Target="../ink/ink1786.xml"/><Relationship Id="rId251" Type="http://schemas.openxmlformats.org/officeDocument/2006/relationships/image" Target="../media/image1819.png"/><Relationship Id="rId250" Type="http://schemas.openxmlformats.org/officeDocument/2006/relationships/customXml" Target="../ink/ink1785.xml"/><Relationship Id="rId25" Type="http://schemas.openxmlformats.org/officeDocument/2006/relationships/image" Target="../media/image1706.png"/><Relationship Id="rId249" Type="http://schemas.openxmlformats.org/officeDocument/2006/relationships/image" Target="../media/image1818.png"/><Relationship Id="rId248" Type="http://schemas.openxmlformats.org/officeDocument/2006/relationships/customXml" Target="../ink/ink1784.xml"/><Relationship Id="rId247" Type="http://schemas.openxmlformats.org/officeDocument/2006/relationships/image" Target="../media/image1817.png"/><Relationship Id="rId246" Type="http://schemas.openxmlformats.org/officeDocument/2006/relationships/customXml" Target="../ink/ink1783.xml"/><Relationship Id="rId245" Type="http://schemas.openxmlformats.org/officeDocument/2006/relationships/image" Target="../media/image1816.png"/><Relationship Id="rId244" Type="http://schemas.openxmlformats.org/officeDocument/2006/relationships/customXml" Target="../ink/ink1782.xml"/><Relationship Id="rId243" Type="http://schemas.openxmlformats.org/officeDocument/2006/relationships/image" Target="../media/image1815.png"/><Relationship Id="rId242" Type="http://schemas.openxmlformats.org/officeDocument/2006/relationships/customXml" Target="../ink/ink1781.xml"/><Relationship Id="rId241" Type="http://schemas.openxmlformats.org/officeDocument/2006/relationships/image" Target="../media/image1814.png"/><Relationship Id="rId240" Type="http://schemas.openxmlformats.org/officeDocument/2006/relationships/customXml" Target="../ink/ink1780.xml"/><Relationship Id="rId24" Type="http://schemas.openxmlformats.org/officeDocument/2006/relationships/customXml" Target="../ink/ink1672.xml"/><Relationship Id="rId239" Type="http://schemas.openxmlformats.org/officeDocument/2006/relationships/image" Target="../media/image1813.png"/><Relationship Id="rId238" Type="http://schemas.openxmlformats.org/officeDocument/2006/relationships/customXml" Target="../ink/ink1779.xml"/><Relationship Id="rId237" Type="http://schemas.openxmlformats.org/officeDocument/2006/relationships/image" Target="../media/image1812.png"/><Relationship Id="rId236" Type="http://schemas.openxmlformats.org/officeDocument/2006/relationships/customXml" Target="../ink/ink1778.xml"/><Relationship Id="rId235" Type="http://schemas.openxmlformats.org/officeDocument/2006/relationships/image" Target="../media/image1811.png"/><Relationship Id="rId234" Type="http://schemas.openxmlformats.org/officeDocument/2006/relationships/customXml" Target="../ink/ink1777.xml"/><Relationship Id="rId233" Type="http://schemas.openxmlformats.org/officeDocument/2006/relationships/image" Target="../media/image1810.png"/><Relationship Id="rId232" Type="http://schemas.openxmlformats.org/officeDocument/2006/relationships/customXml" Target="../ink/ink1776.xml"/><Relationship Id="rId231" Type="http://schemas.openxmlformats.org/officeDocument/2006/relationships/image" Target="../media/image1809.png"/><Relationship Id="rId230" Type="http://schemas.openxmlformats.org/officeDocument/2006/relationships/customXml" Target="../ink/ink1775.xml"/><Relationship Id="rId23" Type="http://schemas.openxmlformats.org/officeDocument/2006/relationships/image" Target="../media/image1705.png"/><Relationship Id="rId229" Type="http://schemas.openxmlformats.org/officeDocument/2006/relationships/image" Target="../media/image1808.png"/><Relationship Id="rId228" Type="http://schemas.openxmlformats.org/officeDocument/2006/relationships/customXml" Target="../ink/ink1774.xml"/><Relationship Id="rId227" Type="http://schemas.openxmlformats.org/officeDocument/2006/relationships/image" Target="../media/image1807.png"/><Relationship Id="rId226" Type="http://schemas.openxmlformats.org/officeDocument/2006/relationships/customXml" Target="../ink/ink1773.xml"/><Relationship Id="rId225" Type="http://schemas.openxmlformats.org/officeDocument/2006/relationships/image" Target="../media/image1806.png"/><Relationship Id="rId224" Type="http://schemas.openxmlformats.org/officeDocument/2006/relationships/customXml" Target="../ink/ink1772.xml"/><Relationship Id="rId223" Type="http://schemas.openxmlformats.org/officeDocument/2006/relationships/image" Target="../media/image1805.png"/><Relationship Id="rId222" Type="http://schemas.openxmlformats.org/officeDocument/2006/relationships/customXml" Target="../ink/ink1771.xml"/><Relationship Id="rId221" Type="http://schemas.openxmlformats.org/officeDocument/2006/relationships/image" Target="../media/image1804.png"/><Relationship Id="rId220" Type="http://schemas.openxmlformats.org/officeDocument/2006/relationships/customXml" Target="../ink/ink1770.xml"/><Relationship Id="rId22" Type="http://schemas.openxmlformats.org/officeDocument/2006/relationships/customXml" Target="../ink/ink1671.xml"/><Relationship Id="rId219" Type="http://schemas.openxmlformats.org/officeDocument/2006/relationships/image" Target="../media/image1803.png"/><Relationship Id="rId218" Type="http://schemas.openxmlformats.org/officeDocument/2006/relationships/customXml" Target="../ink/ink1769.xml"/><Relationship Id="rId217" Type="http://schemas.openxmlformats.org/officeDocument/2006/relationships/image" Target="../media/image1802.png"/><Relationship Id="rId216" Type="http://schemas.openxmlformats.org/officeDocument/2006/relationships/customXml" Target="../ink/ink1768.xml"/><Relationship Id="rId215" Type="http://schemas.openxmlformats.org/officeDocument/2006/relationships/image" Target="../media/image1801.png"/><Relationship Id="rId214" Type="http://schemas.openxmlformats.org/officeDocument/2006/relationships/customXml" Target="../ink/ink1767.xml"/><Relationship Id="rId213" Type="http://schemas.openxmlformats.org/officeDocument/2006/relationships/image" Target="../media/image1800.png"/><Relationship Id="rId212" Type="http://schemas.openxmlformats.org/officeDocument/2006/relationships/customXml" Target="../ink/ink1766.xml"/><Relationship Id="rId211" Type="http://schemas.openxmlformats.org/officeDocument/2006/relationships/image" Target="../media/image1799.png"/><Relationship Id="rId210" Type="http://schemas.openxmlformats.org/officeDocument/2006/relationships/customXml" Target="../ink/ink1765.xml"/><Relationship Id="rId21" Type="http://schemas.openxmlformats.org/officeDocument/2006/relationships/image" Target="../media/image1704.png"/><Relationship Id="rId209" Type="http://schemas.openxmlformats.org/officeDocument/2006/relationships/image" Target="../media/image1798.png"/><Relationship Id="rId208" Type="http://schemas.openxmlformats.org/officeDocument/2006/relationships/customXml" Target="../ink/ink1764.xml"/><Relationship Id="rId207" Type="http://schemas.openxmlformats.org/officeDocument/2006/relationships/image" Target="../media/image1797.png"/><Relationship Id="rId206" Type="http://schemas.openxmlformats.org/officeDocument/2006/relationships/customXml" Target="../ink/ink1763.xml"/><Relationship Id="rId205" Type="http://schemas.openxmlformats.org/officeDocument/2006/relationships/image" Target="../media/image1796.png"/><Relationship Id="rId204" Type="http://schemas.openxmlformats.org/officeDocument/2006/relationships/customXml" Target="../ink/ink1762.xml"/><Relationship Id="rId203" Type="http://schemas.openxmlformats.org/officeDocument/2006/relationships/image" Target="../media/image1795.png"/><Relationship Id="rId202" Type="http://schemas.openxmlformats.org/officeDocument/2006/relationships/customXml" Target="../ink/ink1761.xml"/><Relationship Id="rId201" Type="http://schemas.openxmlformats.org/officeDocument/2006/relationships/image" Target="../media/image1794.png"/><Relationship Id="rId200" Type="http://schemas.openxmlformats.org/officeDocument/2006/relationships/customXml" Target="../ink/ink1760.xml"/><Relationship Id="rId20" Type="http://schemas.openxmlformats.org/officeDocument/2006/relationships/customXml" Target="../ink/ink1670.xml"/><Relationship Id="rId2" Type="http://schemas.openxmlformats.org/officeDocument/2006/relationships/image" Target="../media/image1693.png"/><Relationship Id="rId199" Type="http://schemas.openxmlformats.org/officeDocument/2006/relationships/image" Target="../media/image1793.png"/><Relationship Id="rId198" Type="http://schemas.openxmlformats.org/officeDocument/2006/relationships/customXml" Target="../ink/ink1759.xml"/><Relationship Id="rId197" Type="http://schemas.openxmlformats.org/officeDocument/2006/relationships/image" Target="../media/image1792.png"/><Relationship Id="rId196" Type="http://schemas.openxmlformats.org/officeDocument/2006/relationships/customXml" Target="../ink/ink1758.xml"/><Relationship Id="rId195" Type="http://schemas.openxmlformats.org/officeDocument/2006/relationships/image" Target="../media/image1791.png"/><Relationship Id="rId194" Type="http://schemas.openxmlformats.org/officeDocument/2006/relationships/customXml" Target="../ink/ink1757.xml"/><Relationship Id="rId193" Type="http://schemas.openxmlformats.org/officeDocument/2006/relationships/image" Target="../media/image1790.png"/><Relationship Id="rId192" Type="http://schemas.openxmlformats.org/officeDocument/2006/relationships/customXml" Target="../ink/ink1756.xml"/><Relationship Id="rId191" Type="http://schemas.openxmlformats.org/officeDocument/2006/relationships/image" Target="../media/image1789.png"/><Relationship Id="rId190" Type="http://schemas.openxmlformats.org/officeDocument/2006/relationships/customXml" Target="../ink/ink1755.xml"/><Relationship Id="rId19" Type="http://schemas.openxmlformats.org/officeDocument/2006/relationships/image" Target="../media/image1703.png"/><Relationship Id="rId189" Type="http://schemas.openxmlformats.org/officeDocument/2006/relationships/image" Target="../media/image1788.png"/><Relationship Id="rId188" Type="http://schemas.openxmlformats.org/officeDocument/2006/relationships/customXml" Target="../ink/ink1754.xml"/><Relationship Id="rId187" Type="http://schemas.openxmlformats.org/officeDocument/2006/relationships/image" Target="../media/image1787.png"/><Relationship Id="rId186" Type="http://schemas.openxmlformats.org/officeDocument/2006/relationships/customXml" Target="../ink/ink1753.xml"/><Relationship Id="rId185" Type="http://schemas.openxmlformats.org/officeDocument/2006/relationships/image" Target="../media/image1786.png"/><Relationship Id="rId184" Type="http://schemas.openxmlformats.org/officeDocument/2006/relationships/customXml" Target="../ink/ink1752.xml"/><Relationship Id="rId183" Type="http://schemas.openxmlformats.org/officeDocument/2006/relationships/image" Target="../media/image1785.png"/><Relationship Id="rId182" Type="http://schemas.openxmlformats.org/officeDocument/2006/relationships/customXml" Target="../ink/ink1751.xml"/><Relationship Id="rId181" Type="http://schemas.openxmlformats.org/officeDocument/2006/relationships/image" Target="../media/image1784.png"/><Relationship Id="rId180" Type="http://schemas.openxmlformats.org/officeDocument/2006/relationships/customXml" Target="../ink/ink1750.xml"/><Relationship Id="rId18" Type="http://schemas.openxmlformats.org/officeDocument/2006/relationships/customXml" Target="../ink/ink1669.xml"/><Relationship Id="rId179" Type="http://schemas.openxmlformats.org/officeDocument/2006/relationships/image" Target="../media/image1783.png"/><Relationship Id="rId178" Type="http://schemas.openxmlformats.org/officeDocument/2006/relationships/customXml" Target="../ink/ink1749.xml"/><Relationship Id="rId177" Type="http://schemas.openxmlformats.org/officeDocument/2006/relationships/image" Target="../media/image1782.png"/><Relationship Id="rId176" Type="http://schemas.openxmlformats.org/officeDocument/2006/relationships/customXml" Target="../ink/ink1748.xml"/><Relationship Id="rId175" Type="http://schemas.openxmlformats.org/officeDocument/2006/relationships/image" Target="../media/image1781.png"/><Relationship Id="rId174" Type="http://schemas.openxmlformats.org/officeDocument/2006/relationships/customXml" Target="../ink/ink1747.xml"/><Relationship Id="rId173" Type="http://schemas.openxmlformats.org/officeDocument/2006/relationships/image" Target="../media/image1780.png"/><Relationship Id="rId172" Type="http://schemas.openxmlformats.org/officeDocument/2006/relationships/customXml" Target="../ink/ink1746.xml"/><Relationship Id="rId171" Type="http://schemas.openxmlformats.org/officeDocument/2006/relationships/image" Target="../media/image1779.png"/><Relationship Id="rId170" Type="http://schemas.openxmlformats.org/officeDocument/2006/relationships/customXml" Target="../ink/ink1745.xml"/><Relationship Id="rId17" Type="http://schemas.openxmlformats.org/officeDocument/2006/relationships/image" Target="../media/image1702.png"/><Relationship Id="rId169" Type="http://schemas.openxmlformats.org/officeDocument/2006/relationships/image" Target="../media/image1778.png"/><Relationship Id="rId168" Type="http://schemas.openxmlformats.org/officeDocument/2006/relationships/customXml" Target="../ink/ink1744.xml"/><Relationship Id="rId167" Type="http://schemas.openxmlformats.org/officeDocument/2006/relationships/image" Target="../media/image1777.png"/><Relationship Id="rId166" Type="http://schemas.openxmlformats.org/officeDocument/2006/relationships/customXml" Target="../ink/ink1743.xml"/><Relationship Id="rId165" Type="http://schemas.openxmlformats.org/officeDocument/2006/relationships/image" Target="../media/image1776.png"/><Relationship Id="rId164" Type="http://schemas.openxmlformats.org/officeDocument/2006/relationships/customXml" Target="../ink/ink1742.xml"/><Relationship Id="rId163" Type="http://schemas.openxmlformats.org/officeDocument/2006/relationships/image" Target="../media/image1775.png"/><Relationship Id="rId162" Type="http://schemas.openxmlformats.org/officeDocument/2006/relationships/customXml" Target="../ink/ink1741.xml"/><Relationship Id="rId161" Type="http://schemas.openxmlformats.org/officeDocument/2006/relationships/image" Target="../media/image1774.png"/><Relationship Id="rId160" Type="http://schemas.openxmlformats.org/officeDocument/2006/relationships/customXml" Target="../ink/ink1740.xml"/><Relationship Id="rId16" Type="http://schemas.openxmlformats.org/officeDocument/2006/relationships/customXml" Target="../ink/ink1668.xml"/><Relationship Id="rId159" Type="http://schemas.openxmlformats.org/officeDocument/2006/relationships/image" Target="../media/image1773.png"/><Relationship Id="rId158" Type="http://schemas.openxmlformats.org/officeDocument/2006/relationships/customXml" Target="../ink/ink1739.xml"/><Relationship Id="rId157" Type="http://schemas.openxmlformats.org/officeDocument/2006/relationships/image" Target="../media/image1772.png"/><Relationship Id="rId156" Type="http://schemas.openxmlformats.org/officeDocument/2006/relationships/customXml" Target="../ink/ink1738.xml"/><Relationship Id="rId155" Type="http://schemas.openxmlformats.org/officeDocument/2006/relationships/image" Target="../media/image1771.png"/><Relationship Id="rId154" Type="http://schemas.openxmlformats.org/officeDocument/2006/relationships/customXml" Target="../ink/ink1737.xml"/><Relationship Id="rId153" Type="http://schemas.openxmlformats.org/officeDocument/2006/relationships/image" Target="../media/image1770.png"/><Relationship Id="rId152" Type="http://schemas.openxmlformats.org/officeDocument/2006/relationships/customXml" Target="../ink/ink1736.xml"/><Relationship Id="rId151" Type="http://schemas.openxmlformats.org/officeDocument/2006/relationships/image" Target="../media/image1769.png"/><Relationship Id="rId150" Type="http://schemas.openxmlformats.org/officeDocument/2006/relationships/customXml" Target="../ink/ink1735.xml"/><Relationship Id="rId15" Type="http://schemas.openxmlformats.org/officeDocument/2006/relationships/image" Target="../media/image1701.png"/><Relationship Id="rId149" Type="http://schemas.openxmlformats.org/officeDocument/2006/relationships/image" Target="../media/image1768.png"/><Relationship Id="rId148" Type="http://schemas.openxmlformats.org/officeDocument/2006/relationships/customXml" Target="../ink/ink1734.xml"/><Relationship Id="rId147" Type="http://schemas.openxmlformats.org/officeDocument/2006/relationships/image" Target="../media/image1767.png"/><Relationship Id="rId146" Type="http://schemas.openxmlformats.org/officeDocument/2006/relationships/customXml" Target="../ink/ink1733.xml"/><Relationship Id="rId145" Type="http://schemas.openxmlformats.org/officeDocument/2006/relationships/image" Target="../media/image1766.png"/><Relationship Id="rId144" Type="http://schemas.openxmlformats.org/officeDocument/2006/relationships/customXml" Target="../ink/ink1732.xml"/><Relationship Id="rId143" Type="http://schemas.openxmlformats.org/officeDocument/2006/relationships/image" Target="../media/image1765.png"/><Relationship Id="rId142" Type="http://schemas.openxmlformats.org/officeDocument/2006/relationships/customXml" Target="../ink/ink1731.xml"/><Relationship Id="rId141" Type="http://schemas.openxmlformats.org/officeDocument/2006/relationships/image" Target="../media/image1764.png"/><Relationship Id="rId140" Type="http://schemas.openxmlformats.org/officeDocument/2006/relationships/customXml" Target="../ink/ink1730.xml"/><Relationship Id="rId14" Type="http://schemas.openxmlformats.org/officeDocument/2006/relationships/customXml" Target="../ink/ink1667.xml"/><Relationship Id="rId139" Type="http://schemas.openxmlformats.org/officeDocument/2006/relationships/image" Target="../media/image1763.png"/><Relationship Id="rId138" Type="http://schemas.openxmlformats.org/officeDocument/2006/relationships/customXml" Target="../ink/ink1729.xml"/><Relationship Id="rId137" Type="http://schemas.openxmlformats.org/officeDocument/2006/relationships/image" Target="../media/image1762.png"/><Relationship Id="rId136" Type="http://schemas.openxmlformats.org/officeDocument/2006/relationships/customXml" Target="../ink/ink1728.xml"/><Relationship Id="rId135" Type="http://schemas.openxmlformats.org/officeDocument/2006/relationships/image" Target="../media/image1761.png"/><Relationship Id="rId134" Type="http://schemas.openxmlformats.org/officeDocument/2006/relationships/customXml" Target="../ink/ink1727.xml"/><Relationship Id="rId133" Type="http://schemas.openxmlformats.org/officeDocument/2006/relationships/image" Target="../media/image1760.png"/><Relationship Id="rId132" Type="http://schemas.openxmlformats.org/officeDocument/2006/relationships/customXml" Target="../ink/ink1726.xml"/><Relationship Id="rId131" Type="http://schemas.openxmlformats.org/officeDocument/2006/relationships/image" Target="../media/image1759.png"/><Relationship Id="rId130" Type="http://schemas.openxmlformats.org/officeDocument/2006/relationships/customXml" Target="../ink/ink1725.xml"/><Relationship Id="rId13" Type="http://schemas.openxmlformats.org/officeDocument/2006/relationships/image" Target="../media/image1700.png"/><Relationship Id="rId129" Type="http://schemas.openxmlformats.org/officeDocument/2006/relationships/image" Target="../media/image1758.png"/><Relationship Id="rId128" Type="http://schemas.openxmlformats.org/officeDocument/2006/relationships/customXml" Target="../ink/ink1724.xml"/><Relationship Id="rId127" Type="http://schemas.openxmlformats.org/officeDocument/2006/relationships/image" Target="../media/image1757.png"/><Relationship Id="rId126" Type="http://schemas.openxmlformats.org/officeDocument/2006/relationships/customXml" Target="../ink/ink1723.xml"/><Relationship Id="rId125" Type="http://schemas.openxmlformats.org/officeDocument/2006/relationships/image" Target="../media/image1756.png"/><Relationship Id="rId124" Type="http://schemas.openxmlformats.org/officeDocument/2006/relationships/customXml" Target="../ink/ink1722.xml"/><Relationship Id="rId123" Type="http://schemas.openxmlformats.org/officeDocument/2006/relationships/image" Target="../media/image1755.png"/><Relationship Id="rId122" Type="http://schemas.openxmlformats.org/officeDocument/2006/relationships/customXml" Target="../ink/ink1721.xml"/><Relationship Id="rId121" Type="http://schemas.openxmlformats.org/officeDocument/2006/relationships/image" Target="../media/image1754.png"/><Relationship Id="rId120" Type="http://schemas.openxmlformats.org/officeDocument/2006/relationships/customXml" Target="../ink/ink1720.xml"/><Relationship Id="rId12" Type="http://schemas.openxmlformats.org/officeDocument/2006/relationships/customXml" Target="../ink/ink1666.xml"/><Relationship Id="rId119" Type="http://schemas.openxmlformats.org/officeDocument/2006/relationships/image" Target="../media/image1753.png"/><Relationship Id="rId118" Type="http://schemas.openxmlformats.org/officeDocument/2006/relationships/customXml" Target="../ink/ink1719.xml"/><Relationship Id="rId117" Type="http://schemas.openxmlformats.org/officeDocument/2006/relationships/image" Target="../media/image1752.png"/><Relationship Id="rId116" Type="http://schemas.openxmlformats.org/officeDocument/2006/relationships/customXml" Target="../ink/ink1718.xml"/><Relationship Id="rId115" Type="http://schemas.openxmlformats.org/officeDocument/2006/relationships/image" Target="../media/image1751.png"/><Relationship Id="rId114" Type="http://schemas.openxmlformats.org/officeDocument/2006/relationships/customXml" Target="../ink/ink1717.xml"/><Relationship Id="rId113" Type="http://schemas.openxmlformats.org/officeDocument/2006/relationships/image" Target="../media/image1750.png"/><Relationship Id="rId112" Type="http://schemas.openxmlformats.org/officeDocument/2006/relationships/customXml" Target="../ink/ink1716.xml"/><Relationship Id="rId111" Type="http://schemas.openxmlformats.org/officeDocument/2006/relationships/image" Target="../media/image1749.png"/><Relationship Id="rId110" Type="http://schemas.openxmlformats.org/officeDocument/2006/relationships/customXml" Target="../ink/ink1715.xml"/><Relationship Id="rId11" Type="http://schemas.openxmlformats.org/officeDocument/2006/relationships/image" Target="../media/image1699.png"/><Relationship Id="rId109" Type="http://schemas.openxmlformats.org/officeDocument/2006/relationships/image" Target="../media/image1748.png"/><Relationship Id="rId108" Type="http://schemas.openxmlformats.org/officeDocument/2006/relationships/customXml" Target="../ink/ink1714.xml"/><Relationship Id="rId107" Type="http://schemas.openxmlformats.org/officeDocument/2006/relationships/image" Target="../media/image1747.png"/><Relationship Id="rId106" Type="http://schemas.openxmlformats.org/officeDocument/2006/relationships/customXml" Target="../ink/ink1713.xml"/><Relationship Id="rId105" Type="http://schemas.openxmlformats.org/officeDocument/2006/relationships/image" Target="../media/image1746.png"/><Relationship Id="rId104" Type="http://schemas.openxmlformats.org/officeDocument/2006/relationships/customXml" Target="../ink/ink1712.xml"/><Relationship Id="rId103" Type="http://schemas.openxmlformats.org/officeDocument/2006/relationships/image" Target="../media/image1745.png"/><Relationship Id="rId102" Type="http://schemas.openxmlformats.org/officeDocument/2006/relationships/customXml" Target="../ink/ink1711.xml"/><Relationship Id="rId101" Type="http://schemas.openxmlformats.org/officeDocument/2006/relationships/image" Target="../media/image1744.png"/><Relationship Id="rId100" Type="http://schemas.openxmlformats.org/officeDocument/2006/relationships/customXml" Target="../ink/ink1710.xml"/><Relationship Id="rId10" Type="http://schemas.openxmlformats.org/officeDocument/2006/relationships/customXml" Target="../ink/ink1665.xml"/><Relationship Id="rId1" Type="http://schemas.openxmlformats.org/officeDocument/2006/relationships/image" Target="../media/image1692.png"/></Relationships>
</file>

<file path=ppt/slides/_rels/slide33.xml.rels><?xml version="1.0" encoding="UTF-8" standalone="yes"?>
<Relationships xmlns="http://schemas.openxmlformats.org/package/2006/relationships"><Relationship Id="rId99" Type="http://schemas.openxmlformats.org/officeDocument/2006/relationships/image" Target="../media/image1959.png"/><Relationship Id="rId98" Type="http://schemas.openxmlformats.org/officeDocument/2006/relationships/customXml" Target="../ink/ink1922.xml"/><Relationship Id="rId97" Type="http://schemas.openxmlformats.org/officeDocument/2006/relationships/image" Target="../media/image1958.png"/><Relationship Id="rId96" Type="http://schemas.openxmlformats.org/officeDocument/2006/relationships/customXml" Target="../ink/ink1921.xml"/><Relationship Id="rId95" Type="http://schemas.openxmlformats.org/officeDocument/2006/relationships/image" Target="../media/image1957.png"/><Relationship Id="rId94" Type="http://schemas.openxmlformats.org/officeDocument/2006/relationships/customXml" Target="../ink/ink1920.xml"/><Relationship Id="rId93" Type="http://schemas.openxmlformats.org/officeDocument/2006/relationships/image" Target="../media/image1956.png"/><Relationship Id="rId92" Type="http://schemas.openxmlformats.org/officeDocument/2006/relationships/customXml" Target="../ink/ink1919.xml"/><Relationship Id="rId91" Type="http://schemas.openxmlformats.org/officeDocument/2006/relationships/image" Target="../media/image1955.png"/><Relationship Id="rId90" Type="http://schemas.openxmlformats.org/officeDocument/2006/relationships/customXml" Target="../ink/ink1918.xml"/><Relationship Id="rId9" Type="http://schemas.openxmlformats.org/officeDocument/2006/relationships/image" Target="../media/image1914.png"/><Relationship Id="rId89" Type="http://schemas.openxmlformats.org/officeDocument/2006/relationships/image" Target="../media/image1954.png"/><Relationship Id="rId88" Type="http://schemas.openxmlformats.org/officeDocument/2006/relationships/customXml" Target="../ink/ink1917.xml"/><Relationship Id="rId87" Type="http://schemas.openxmlformats.org/officeDocument/2006/relationships/image" Target="../media/image1953.png"/><Relationship Id="rId86" Type="http://schemas.openxmlformats.org/officeDocument/2006/relationships/customXml" Target="../ink/ink1916.xml"/><Relationship Id="rId85" Type="http://schemas.openxmlformats.org/officeDocument/2006/relationships/image" Target="../media/image1952.png"/><Relationship Id="rId84" Type="http://schemas.openxmlformats.org/officeDocument/2006/relationships/customXml" Target="../ink/ink1915.xml"/><Relationship Id="rId83" Type="http://schemas.openxmlformats.org/officeDocument/2006/relationships/image" Target="../media/image1951.png"/><Relationship Id="rId82" Type="http://schemas.openxmlformats.org/officeDocument/2006/relationships/customXml" Target="../ink/ink1914.xml"/><Relationship Id="rId81" Type="http://schemas.openxmlformats.org/officeDocument/2006/relationships/image" Target="../media/image1950.png"/><Relationship Id="rId80" Type="http://schemas.openxmlformats.org/officeDocument/2006/relationships/customXml" Target="../ink/ink1913.xml"/><Relationship Id="rId8" Type="http://schemas.openxmlformats.org/officeDocument/2006/relationships/customXml" Target="../ink/ink1877.xml"/><Relationship Id="rId79" Type="http://schemas.openxmlformats.org/officeDocument/2006/relationships/image" Target="../media/image1949.png"/><Relationship Id="rId78" Type="http://schemas.openxmlformats.org/officeDocument/2006/relationships/customXml" Target="../ink/ink1912.xml"/><Relationship Id="rId77" Type="http://schemas.openxmlformats.org/officeDocument/2006/relationships/image" Target="../media/image1948.png"/><Relationship Id="rId76" Type="http://schemas.openxmlformats.org/officeDocument/2006/relationships/customXml" Target="../ink/ink1911.xml"/><Relationship Id="rId75" Type="http://schemas.openxmlformats.org/officeDocument/2006/relationships/image" Target="../media/image1947.png"/><Relationship Id="rId74" Type="http://schemas.openxmlformats.org/officeDocument/2006/relationships/customXml" Target="../ink/ink1910.xml"/><Relationship Id="rId73" Type="http://schemas.openxmlformats.org/officeDocument/2006/relationships/image" Target="../media/image1946.png"/><Relationship Id="rId72" Type="http://schemas.openxmlformats.org/officeDocument/2006/relationships/customXml" Target="../ink/ink1909.xml"/><Relationship Id="rId71" Type="http://schemas.openxmlformats.org/officeDocument/2006/relationships/image" Target="../media/image1945.png"/><Relationship Id="rId70" Type="http://schemas.openxmlformats.org/officeDocument/2006/relationships/customXml" Target="../ink/ink1908.xml"/><Relationship Id="rId7" Type="http://schemas.openxmlformats.org/officeDocument/2006/relationships/image" Target="../media/image1913.png"/><Relationship Id="rId69" Type="http://schemas.openxmlformats.org/officeDocument/2006/relationships/image" Target="../media/image1944.png"/><Relationship Id="rId68" Type="http://schemas.openxmlformats.org/officeDocument/2006/relationships/customXml" Target="../ink/ink1907.xml"/><Relationship Id="rId67" Type="http://schemas.openxmlformats.org/officeDocument/2006/relationships/image" Target="../media/image1943.png"/><Relationship Id="rId66" Type="http://schemas.openxmlformats.org/officeDocument/2006/relationships/customXml" Target="../ink/ink1906.xml"/><Relationship Id="rId65" Type="http://schemas.openxmlformats.org/officeDocument/2006/relationships/image" Target="../media/image1942.png"/><Relationship Id="rId64" Type="http://schemas.openxmlformats.org/officeDocument/2006/relationships/customXml" Target="../ink/ink1905.xml"/><Relationship Id="rId63" Type="http://schemas.openxmlformats.org/officeDocument/2006/relationships/image" Target="../media/image1941.png"/><Relationship Id="rId62" Type="http://schemas.openxmlformats.org/officeDocument/2006/relationships/customXml" Target="../ink/ink1904.xml"/><Relationship Id="rId61" Type="http://schemas.openxmlformats.org/officeDocument/2006/relationships/image" Target="../media/image1940.png"/><Relationship Id="rId60" Type="http://schemas.openxmlformats.org/officeDocument/2006/relationships/customXml" Target="../ink/ink1903.xml"/><Relationship Id="rId6" Type="http://schemas.openxmlformats.org/officeDocument/2006/relationships/customXml" Target="../ink/ink1876.xml"/><Relationship Id="rId59" Type="http://schemas.openxmlformats.org/officeDocument/2006/relationships/image" Target="../media/image1939.png"/><Relationship Id="rId58" Type="http://schemas.openxmlformats.org/officeDocument/2006/relationships/customXml" Target="../ink/ink1902.xml"/><Relationship Id="rId57" Type="http://schemas.openxmlformats.org/officeDocument/2006/relationships/image" Target="../media/image1938.png"/><Relationship Id="rId56" Type="http://schemas.openxmlformats.org/officeDocument/2006/relationships/customXml" Target="../ink/ink1901.xml"/><Relationship Id="rId55" Type="http://schemas.openxmlformats.org/officeDocument/2006/relationships/image" Target="../media/image1937.png"/><Relationship Id="rId54" Type="http://schemas.openxmlformats.org/officeDocument/2006/relationships/customXml" Target="../ink/ink1900.xml"/><Relationship Id="rId53" Type="http://schemas.openxmlformats.org/officeDocument/2006/relationships/image" Target="../media/image1936.png"/><Relationship Id="rId52" Type="http://schemas.openxmlformats.org/officeDocument/2006/relationships/customXml" Target="../ink/ink1899.xml"/><Relationship Id="rId51" Type="http://schemas.openxmlformats.org/officeDocument/2006/relationships/image" Target="../media/image1935.png"/><Relationship Id="rId50" Type="http://schemas.openxmlformats.org/officeDocument/2006/relationships/customXml" Target="../ink/ink1898.xml"/><Relationship Id="rId5" Type="http://schemas.openxmlformats.org/officeDocument/2006/relationships/image" Target="../media/image1912.png"/><Relationship Id="rId49" Type="http://schemas.openxmlformats.org/officeDocument/2006/relationships/image" Target="../media/image1934.png"/><Relationship Id="rId48" Type="http://schemas.openxmlformats.org/officeDocument/2006/relationships/customXml" Target="../ink/ink1897.xml"/><Relationship Id="rId47" Type="http://schemas.openxmlformats.org/officeDocument/2006/relationships/image" Target="../media/image1933.png"/><Relationship Id="rId46" Type="http://schemas.openxmlformats.org/officeDocument/2006/relationships/customXml" Target="../ink/ink1896.xml"/><Relationship Id="rId45" Type="http://schemas.openxmlformats.org/officeDocument/2006/relationships/image" Target="../media/image1932.png"/><Relationship Id="rId44" Type="http://schemas.openxmlformats.org/officeDocument/2006/relationships/customXml" Target="../ink/ink1895.xml"/><Relationship Id="rId43" Type="http://schemas.openxmlformats.org/officeDocument/2006/relationships/image" Target="../media/image1931.png"/><Relationship Id="rId42" Type="http://schemas.openxmlformats.org/officeDocument/2006/relationships/customXml" Target="../ink/ink1894.xml"/><Relationship Id="rId417" Type="http://schemas.openxmlformats.org/officeDocument/2006/relationships/notesSlide" Target="../notesSlides/notesSlide32.xml"/><Relationship Id="rId416" Type="http://schemas.openxmlformats.org/officeDocument/2006/relationships/slideLayout" Target="../slideLayouts/slideLayout6.xml"/><Relationship Id="rId415" Type="http://schemas.openxmlformats.org/officeDocument/2006/relationships/image" Target="../media/image2116.png"/><Relationship Id="rId414" Type="http://schemas.openxmlformats.org/officeDocument/2006/relationships/customXml" Target="../ink/ink2080.xml"/><Relationship Id="rId413" Type="http://schemas.openxmlformats.org/officeDocument/2006/relationships/image" Target="../media/image2115.png"/><Relationship Id="rId412" Type="http://schemas.openxmlformats.org/officeDocument/2006/relationships/customXml" Target="../ink/ink2079.xml"/><Relationship Id="rId411" Type="http://schemas.openxmlformats.org/officeDocument/2006/relationships/image" Target="../media/image2114.png"/><Relationship Id="rId410" Type="http://schemas.openxmlformats.org/officeDocument/2006/relationships/customXml" Target="../ink/ink2078.xml"/><Relationship Id="rId41" Type="http://schemas.openxmlformats.org/officeDocument/2006/relationships/image" Target="../media/image1930.png"/><Relationship Id="rId409" Type="http://schemas.openxmlformats.org/officeDocument/2006/relationships/image" Target="../media/image2113.png"/><Relationship Id="rId408" Type="http://schemas.openxmlformats.org/officeDocument/2006/relationships/customXml" Target="../ink/ink2077.xml"/><Relationship Id="rId407" Type="http://schemas.openxmlformats.org/officeDocument/2006/relationships/image" Target="../media/image2112.png"/><Relationship Id="rId406" Type="http://schemas.openxmlformats.org/officeDocument/2006/relationships/customXml" Target="../ink/ink2076.xml"/><Relationship Id="rId405" Type="http://schemas.openxmlformats.org/officeDocument/2006/relationships/image" Target="../media/image2111.png"/><Relationship Id="rId404" Type="http://schemas.openxmlformats.org/officeDocument/2006/relationships/customXml" Target="../ink/ink2075.xml"/><Relationship Id="rId403" Type="http://schemas.openxmlformats.org/officeDocument/2006/relationships/image" Target="../media/image2110.png"/><Relationship Id="rId402" Type="http://schemas.openxmlformats.org/officeDocument/2006/relationships/customXml" Target="../ink/ink2074.xml"/><Relationship Id="rId401" Type="http://schemas.openxmlformats.org/officeDocument/2006/relationships/image" Target="../media/image2109.png"/><Relationship Id="rId400" Type="http://schemas.openxmlformats.org/officeDocument/2006/relationships/customXml" Target="../ink/ink2073.xml"/><Relationship Id="rId40" Type="http://schemas.openxmlformats.org/officeDocument/2006/relationships/customXml" Target="../ink/ink1893.xml"/><Relationship Id="rId4" Type="http://schemas.openxmlformats.org/officeDocument/2006/relationships/customXml" Target="../ink/ink1875.xml"/><Relationship Id="rId399" Type="http://schemas.openxmlformats.org/officeDocument/2006/relationships/image" Target="../media/image2108.png"/><Relationship Id="rId398" Type="http://schemas.openxmlformats.org/officeDocument/2006/relationships/customXml" Target="../ink/ink2072.xml"/><Relationship Id="rId397" Type="http://schemas.openxmlformats.org/officeDocument/2006/relationships/image" Target="../media/image2107.png"/><Relationship Id="rId396" Type="http://schemas.openxmlformats.org/officeDocument/2006/relationships/customXml" Target="../ink/ink2071.xml"/><Relationship Id="rId395" Type="http://schemas.openxmlformats.org/officeDocument/2006/relationships/image" Target="../media/image2106.png"/><Relationship Id="rId394" Type="http://schemas.openxmlformats.org/officeDocument/2006/relationships/customXml" Target="../ink/ink2070.xml"/><Relationship Id="rId393" Type="http://schemas.openxmlformats.org/officeDocument/2006/relationships/image" Target="../media/image2105.png"/><Relationship Id="rId392" Type="http://schemas.openxmlformats.org/officeDocument/2006/relationships/customXml" Target="../ink/ink2069.xml"/><Relationship Id="rId391" Type="http://schemas.openxmlformats.org/officeDocument/2006/relationships/image" Target="../media/image2104.png"/><Relationship Id="rId390" Type="http://schemas.openxmlformats.org/officeDocument/2006/relationships/customXml" Target="../ink/ink2068.xml"/><Relationship Id="rId39" Type="http://schemas.openxmlformats.org/officeDocument/2006/relationships/image" Target="../media/image1929.png"/><Relationship Id="rId389" Type="http://schemas.openxmlformats.org/officeDocument/2006/relationships/image" Target="../media/image2103.png"/><Relationship Id="rId388" Type="http://schemas.openxmlformats.org/officeDocument/2006/relationships/customXml" Target="../ink/ink2067.xml"/><Relationship Id="rId387" Type="http://schemas.openxmlformats.org/officeDocument/2006/relationships/image" Target="../media/image2102.png"/><Relationship Id="rId386" Type="http://schemas.openxmlformats.org/officeDocument/2006/relationships/customXml" Target="../ink/ink2066.xml"/><Relationship Id="rId385" Type="http://schemas.openxmlformats.org/officeDocument/2006/relationships/image" Target="../media/image2101.png"/><Relationship Id="rId384" Type="http://schemas.openxmlformats.org/officeDocument/2006/relationships/customXml" Target="../ink/ink2065.xml"/><Relationship Id="rId383" Type="http://schemas.openxmlformats.org/officeDocument/2006/relationships/image" Target="../media/image2100.png"/><Relationship Id="rId382" Type="http://schemas.openxmlformats.org/officeDocument/2006/relationships/customXml" Target="../ink/ink2064.xml"/><Relationship Id="rId381" Type="http://schemas.openxmlformats.org/officeDocument/2006/relationships/image" Target="../media/image2099.png"/><Relationship Id="rId380" Type="http://schemas.openxmlformats.org/officeDocument/2006/relationships/customXml" Target="../ink/ink2063.xml"/><Relationship Id="rId38" Type="http://schemas.openxmlformats.org/officeDocument/2006/relationships/customXml" Target="../ink/ink1892.xml"/><Relationship Id="rId379" Type="http://schemas.openxmlformats.org/officeDocument/2006/relationships/image" Target="../media/image2098.png"/><Relationship Id="rId378" Type="http://schemas.openxmlformats.org/officeDocument/2006/relationships/customXml" Target="../ink/ink2062.xml"/><Relationship Id="rId377" Type="http://schemas.openxmlformats.org/officeDocument/2006/relationships/image" Target="../media/image2097.png"/><Relationship Id="rId376" Type="http://schemas.openxmlformats.org/officeDocument/2006/relationships/customXml" Target="../ink/ink2061.xml"/><Relationship Id="rId375" Type="http://schemas.openxmlformats.org/officeDocument/2006/relationships/image" Target="../media/image1721.png"/><Relationship Id="rId374" Type="http://schemas.openxmlformats.org/officeDocument/2006/relationships/customXml" Target="../ink/ink2060.xml"/><Relationship Id="rId373" Type="http://schemas.openxmlformats.org/officeDocument/2006/relationships/image" Target="../media/image2096.png"/><Relationship Id="rId372" Type="http://schemas.openxmlformats.org/officeDocument/2006/relationships/customXml" Target="../ink/ink2059.xml"/><Relationship Id="rId371" Type="http://schemas.openxmlformats.org/officeDocument/2006/relationships/image" Target="../media/image2095.png"/><Relationship Id="rId370" Type="http://schemas.openxmlformats.org/officeDocument/2006/relationships/customXml" Target="../ink/ink2058.xml"/><Relationship Id="rId37" Type="http://schemas.openxmlformats.org/officeDocument/2006/relationships/image" Target="../media/image1928.png"/><Relationship Id="rId369" Type="http://schemas.openxmlformats.org/officeDocument/2006/relationships/image" Target="../media/image2094.png"/><Relationship Id="rId368" Type="http://schemas.openxmlformats.org/officeDocument/2006/relationships/customXml" Target="../ink/ink2057.xml"/><Relationship Id="rId367" Type="http://schemas.openxmlformats.org/officeDocument/2006/relationships/image" Target="../media/image2093.png"/><Relationship Id="rId366" Type="http://schemas.openxmlformats.org/officeDocument/2006/relationships/customXml" Target="../ink/ink2056.xml"/><Relationship Id="rId365" Type="http://schemas.openxmlformats.org/officeDocument/2006/relationships/image" Target="../media/image2092.png"/><Relationship Id="rId364" Type="http://schemas.openxmlformats.org/officeDocument/2006/relationships/customXml" Target="../ink/ink2055.xml"/><Relationship Id="rId363" Type="http://schemas.openxmlformats.org/officeDocument/2006/relationships/image" Target="../media/image2091.png"/><Relationship Id="rId362" Type="http://schemas.openxmlformats.org/officeDocument/2006/relationships/customXml" Target="../ink/ink2054.xml"/><Relationship Id="rId361" Type="http://schemas.openxmlformats.org/officeDocument/2006/relationships/image" Target="../media/image2090.png"/><Relationship Id="rId360" Type="http://schemas.openxmlformats.org/officeDocument/2006/relationships/customXml" Target="../ink/ink2053.xml"/><Relationship Id="rId36" Type="http://schemas.openxmlformats.org/officeDocument/2006/relationships/customXml" Target="../ink/ink1891.xml"/><Relationship Id="rId359" Type="http://schemas.openxmlformats.org/officeDocument/2006/relationships/image" Target="../media/image2089.png"/><Relationship Id="rId358" Type="http://schemas.openxmlformats.org/officeDocument/2006/relationships/customXml" Target="../ink/ink2052.xml"/><Relationship Id="rId357" Type="http://schemas.openxmlformats.org/officeDocument/2006/relationships/image" Target="../media/image2088.png"/><Relationship Id="rId356" Type="http://schemas.openxmlformats.org/officeDocument/2006/relationships/customXml" Target="../ink/ink2051.xml"/><Relationship Id="rId355" Type="http://schemas.openxmlformats.org/officeDocument/2006/relationships/image" Target="../media/image2087.png"/><Relationship Id="rId354" Type="http://schemas.openxmlformats.org/officeDocument/2006/relationships/customXml" Target="../ink/ink2050.xml"/><Relationship Id="rId353" Type="http://schemas.openxmlformats.org/officeDocument/2006/relationships/image" Target="../media/image2086.png"/><Relationship Id="rId352" Type="http://schemas.openxmlformats.org/officeDocument/2006/relationships/customXml" Target="../ink/ink2049.xml"/><Relationship Id="rId351" Type="http://schemas.openxmlformats.org/officeDocument/2006/relationships/image" Target="../media/image2085.png"/><Relationship Id="rId350" Type="http://schemas.openxmlformats.org/officeDocument/2006/relationships/customXml" Target="../ink/ink2048.xml"/><Relationship Id="rId35" Type="http://schemas.openxmlformats.org/officeDocument/2006/relationships/image" Target="../media/image1927.png"/><Relationship Id="rId349" Type="http://schemas.openxmlformats.org/officeDocument/2006/relationships/image" Target="../media/image2084.png"/><Relationship Id="rId348" Type="http://schemas.openxmlformats.org/officeDocument/2006/relationships/customXml" Target="../ink/ink2047.xml"/><Relationship Id="rId347" Type="http://schemas.openxmlformats.org/officeDocument/2006/relationships/image" Target="../media/image2083.png"/><Relationship Id="rId346" Type="http://schemas.openxmlformats.org/officeDocument/2006/relationships/customXml" Target="../ink/ink2046.xml"/><Relationship Id="rId345" Type="http://schemas.openxmlformats.org/officeDocument/2006/relationships/image" Target="../media/image2082.png"/><Relationship Id="rId344" Type="http://schemas.openxmlformats.org/officeDocument/2006/relationships/customXml" Target="../ink/ink2045.xml"/><Relationship Id="rId343" Type="http://schemas.openxmlformats.org/officeDocument/2006/relationships/image" Target="../media/image2081.png"/><Relationship Id="rId342" Type="http://schemas.openxmlformats.org/officeDocument/2006/relationships/customXml" Target="../ink/ink2044.xml"/><Relationship Id="rId341" Type="http://schemas.openxmlformats.org/officeDocument/2006/relationships/image" Target="../media/image2080.png"/><Relationship Id="rId340" Type="http://schemas.openxmlformats.org/officeDocument/2006/relationships/customXml" Target="../ink/ink2043.xml"/><Relationship Id="rId34" Type="http://schemas.openxmlformats.org/officeDocument/2006/relationships/customXml" Target="../ink/ink1890.xml"/><Relationship Id="rId339" Type="http://schemas.openxmlformats.org/officeDocument/2006/relationships/image" Target="../media/image2079.png"/><Relationship Id="rId338" Type="http://schemas.openxmlformats.org/officeDocument/2006/relationships/customXml" Target="../ink/ink2042.xml"/><Relationship Id="rId337" Type="http://schemas.openxmlformats.org/officeDocument/2006/relationships/image" Target="../media/image2078.png"/><Relationship Id="rId336" Type="http://schemas.openxmlformats.org/officeDocument/2006/relationships/customXml" Target="../ink/ink2041.xml"/><Relationship Id="rId335" Type="http://schemas.openxmlformats.org/officeDocument/2006/relationships/image" Target="../media/image2077.png"/><Relationship Id="rId334" Type="http://schemas.openxmlformats.org/officeDocument/2006/relationships/customXml" Target="../ink/ink2040.xml"/><Relationship Id="rId333" Type="http://schemas.openxmlformats.org/officeDocument/2006/relationships/image" Target="../media/image2076.png"/><Relationship Id="rId332" Type="http://schemas.openxmlformats.org/officeDocument/2006/relationships/customXml" Target="../ink/ink2039.xml"/><Relationship Id="rId331" Type="http://schemas.openxmlformats.org/officeDocument/2006/relationships/image" Target="../media/image2075.png"/><Relationship Id="rId330" Type="http://schemas.openxmlformats.org/officeDocument/2006/relationships/customXml" Target="../ink/ink2038.xml"/><Relationship Id="rId33" Type="http://schemas.openxmlformats.org/officeDocument/2006/relationships/image" Target="../media/image1926.png"/><Relationship Id="rId329" Type="http://schemas.openxmlformats.org/officeDocument/2006/relationships/image" Target="../media/image2074.png"/><Relationship Id="rId328" Type="http://schemas.openxmlformats.org/officeDocument/2006/relationships/customXml" Target="../ink/ink2037.xml"/><Relationship Id="rId327" Type="http://schemas.openxmlformats.org/officeDocument/2006/relationships/image" Target="../media/image2073.png"/><Relationship Id="rId326" Type="http://schemas.openxmlformats.org/officeDocument/2006/relationships/customXml" Target="../ink/ink2036.xml"/><Relationship Id="rId325" Type="http://schemas.openxmlformats.org/officeDocument/2006/relationships/image" Target="../media/image2072.png"/><Relationship Id="rId324" Type="http://schemas.openxmlformats.org/officeDocument/2006/relationships/customXml" Target="../ink/ink2035.xml"/><Relationship Id="rId323" Type="http://schemas.openxmlformats.org/officeDocument/2006/relationships/image" Target="../media/image2071.png"/><Relationship Id="rId322" Type="http://schemas.openxmlformats.org/officeDocument/2006/relationships/customXml" Target="../ink/ink2034.xml"/><Relationship Id="rId321" Type="http://schemas.openxmlformats.org/officeDocument/2006/relationships/image" Target="../media/image2070.png"/><Relationship Id="rId320" Type="http://schemas.openxmlformats.org/officeDocument/2006/relationships/customXml" Target="../ink/ink2033.xml"/><Relationship Id="rId32" Type="http://schemas.openxmlformats.org/officeDocument/2006/relationships/customXml" Target="../ink/ink1889.xml"/><Relationship Id="rId319" Type="http://schemas.openxmlformats.org/officeDocument/2006/relationships/image" Target="../media/image2069.png"/><Relationship Id="rId318" Type="http://schemas.openxmlformats.org/officeDocument/2006/relationships/customXml" Target="../ink/ink2032.xml"/><Relationship Id="rId317" Type="http://schemas.openxmlformats.org/officeDocument/2006/relationships/image" Target="../media/image2068.png"/><Relationship Id="rId316" Type="http://schemas.openxmlformats.org/officeDocument/2006/relationships/customXml" Target="../ink/ink2031.xml"/><Relationship Id="rId315" Type="http://schemas.openxmlformats.org/officeDocument/2006/relationships/image" Target="../media/image2067.png"/><Relationship Id="rId314" Type="http://schemas.openxmlformats.org/officeDocument/2006/relationships/customXml" Target="../ink/ink2030.xml"/><Relationship Id="rId313" Type="http://schemas.openxmlformats.org/officeDocument/2006/relationships/image" Target="../media/image2066.png"/><Relationship Id="rId312" Type="http://schemas.openxmlformats.org/officeDocument/2006/relationships/customXml" Target="../ink/ink2029.xml"/><Relationship Id="rId311" Type="http://schemas.openxmlformats.org/officeDocument/2006/relationships/image" Target="../media/image2065.png"/><Relationship Id="rId310" Type="http://schemas.openxmlformats.org/officeDocument/2006/relationships/customXml" Target="../ink/ink2028.xml"/><Relationship Id="rId31" Type="http://schemas.openxmlformats.org/officeDocument/2006/relationships/image" Target="../media/image1925.png"/><Relationship Id="rId309" Type="http://schemas.openxmlformats.org/officeDocument/2006/relationships/image" Target="../media/image2064.png"/><Relationship Id="rId308" Type="http://schemas.openxmlformats.org/officeDocument/2006/relationships/customXml" Target="../ink/ink2027.xml"/><Relationship Id="rId307" Type="http://schemas.openxmlformats.org/officeDocument/2006/relationships/image" Target="../media/image2063.png"/><Relationship Id="rId306" Type="http://schemas.openxmlformats.org/officeDocument/2006/relationships/customXml" Target="../ink/ink2026.xml"/><Relationship Id="rId305" Type="http://schemas.openxmlformats.org/officeDocument/2006/relationships/image" Target="../media/image2062.png"/><Relationship Id="rId304" Type="http://schemas.openxmlformats.org/officeDocument/2006/relationships/customXml" Target="../ink/ink2025.xml"/><Relationship Id="rId303" Type="http://schemas.openxmlformats.org/officeDocument/2006/relationships/image" Target="../media/image2061.png"/><Relationship Id="rId302" Type="http://schemas.openxmlformats.org/officeDocument/2006/relationships/customXml" Target="../ink/ink2024.xml"/><Relationship Id="rId301" Type="http://schemas.openxmlformats.org/officeDocument/2006/relationships/image" Target="../media/image2060.png"/><Relationship Id="rId300" Type="http://schemas.openxmlformats.org/officeDocument/2006/relationships/customXml" Target="../ink/ink2023.xml"/><Relationship Id="rId30" Type="http://schemas.openxmlformats.org/officeDocument/2006/relationships/customXml" Target="../ink/ink1888.xml"/><Relationship Id="rId3" Type="http://schemas.openxmlformats.org/officeDocument/2006/relationships/image" Target="../media/image1911.png"/><Relationship Id="rId299" Type="http://schemas.openxmlformats.org/officeDocument/2006/relationships/image" Target="../media/image2059.png"/><Relationship Id="rId298" Type="http://schemas.openxmlformats.org/officeDocument/2006/relationships/customXml" Target="../ink/ink2022.xml"/><Relationship Id="rId297" Type="http://schemas.openxmlformats.org/officeDocument/2006/relationships/image" Target="../media/image2058.png"/><Relationship Id="rId296" Type="http://schemas.openxmlformats.org/officeDocument/2006/relationships/customXml" Target="../ink/ink2021.xml"/><Relationship Id="rId295" Type="http://schemas.openxmlformats.org/officeDocument/2006/relationships/image" Target="../media/image2057.png"/><Relationship Id="rId294" Type="http://schemas.openxmlformats.org/officeDocument/2006/relationships/customXml" Target="../ink/ink2020.xml"/><Relationship Id="rId293" Type="http://schemas.openxmlformats.org/officeDocument/2006/relationships/image" Target="../media/image2056.png"/><Relationship Id="rId292" Type="http://schemas.openxmlformats.org/officeDocument/2006/relationships/customXml" Target="../ink/ink2019.xml"/><Relationship Id="rId291" Type="http://schemas.openxmlformats.org/officeDocument/2006/relationships/image" Target="../media/image2055.png"/><Relationship Id="rId290" Type="http://schemas.openxmlformats.org/officeDocument/2006/relationships/customXml" Target="../ink/ink2018.xml"/><Relationship Id="rId29" Type="http://schemas.openxmlformats.org/officeDocument/2006/relationships/image" Target="../media/image1924.png"/><Relationship Id="rId289" Type="http://schemas.openxmlformats.org/officeDocument/2006/relationships/image" Target="../media/image2054.png"/><Relationship Id="rId288" Type="http://schemas.openxmlformats.org/officeDocument/2006/relationships/customXml" Target="../ink/ink2017.xml"/><Relationship Id="rId287" Type="http://schemas.openxmlformats.org/officeDocument/2006/relationships/image" Target="../media/image2053.png"/><Relationship Id="rId286" Type="http://schemas.openxmlformats.org/officeDocument/2006/relationships/customXml" Target="../ink/ink2016.xml"/><Relationship Id="rId285" Type="http://schemas.openxmlformats.org/officeDocument/2006/relationships/image" Target="../media/image2052.png"/><Relationship Id="rId284" Type="http://schemas.openxmlformats.org/officeDocument/2006/relationships/customXml" Target="../ink/ink2015.xml"/><Relationship Id="rId283" Type="http://schemas.openxmlformats.org/officeDocument/2006/relationships/image" Target="../media/image2051.png"/><Relationship Id="rId282" Type="http://schemas.openxmlformats.org/officeDocument/2006/relationships/customXml" Target="../ink/ink2014.xml"/><Relationship Id="rId281" Type="http://schemas.openxmlformats.org/officeDocument/2006/relationships/image" Target="../media/image2050.png"/><Relationship Id="rId280" Type="http://schemas.openxmlformats.org/officeDocument/2006/relationships/customXml" Target="../ink/ink2013.xml"/><Relationship Id="rId28" Type="http://schemas.openxmlformats.org/officeDocument/2006/relationships/customXml" Target="../ink/ink1887.xml"/><Relationship Id="rId279" Type="http://schemas.openxmlformats.org/officeDocument/2006/relationships/image" Target="../media/image2049.png"/><Relationship Id="rId278" Type="http://schemas.openxmlformats.org/officeDocument/2006/relationships/customXml" Target="../ink/ink2012.xml"/><Relationship Id="rId277" Type="http://schemas.openxmlformats.org/officeDocument/2006/relationships/image" Target="../media/image2048.png"/><Relationship Id="rId276" Type="http://schemas.openxmlformats.org/officeDocument/2006/relationships/customXml" Target="../ink/ink2011.xml"/><Relationship Id="rId275" Type="http://schemas.openxmlformats.org/officeDocument/2006/relationships/image" Target="../media/image2047.png"/><Relationship Id="rId274" Type="http://schemas.openxmlformats.org/officeDocument/2006/relationships/customXml" Target="../ink/ink2010.xml"/><Relationship Id="rId273" Type="http://schemas.openxmlformats.org/officeDocument/2006/relationships/image" Target="../media/image2046.png"/><Relationship Id="rId272" Type="http://schemas.openxmlformats.org/officeDocument/2006/relationships/customXml" Target="../ink/ink2009.xml"/><Relationship Id="rId271" Type="http://schemas.openxmlformats.org/officeDocument/2006/relationships/image" Target="../media/image2045.png"/><Relationship Id="rId270" Type="http://schemas.openxmlformats.org/officeDocument/2006/relationships/customXml" Target="../ink/ink2008.xml"/><Relationship Id="rId27" Type="http://schemas.openxmlformats.org/officeDocument/2006/relationships/image" Target="../media/image1923.png"/><Relationship Id="rId269" Type="http://schemas.openxmlformats.org/officeDocument/2006/relationships/image" Target="../media/image2044.png"/><Relationship Id="rId268" Type="http://schemas.openxmlformats.org/officeDocument/2006/relationships/customXml" Target="../ink/ink2007.xml"/><Relationship Id="rId267" Type="http://schemas.openxmlformats.org/officeDocument/2006/relationships/image" Target="../media/image2043.png"/><Relationship Id="rId266" Type="http://schemas.openxmlformats.org/officeDocument/2006/relationships/customXml" Target="../ink/ink2006.xml"/><Relationship Id="rId265" Type="http://schemas.openxmlformats.org/officeDocument/2006/relationships/image" Target="../media/image2042.png"/><Relationship Id="rId264" Type="http://schemas.openxmlformats.org/officeDocument/2006/relationships/customXml" Target="../ink/ink2005.xml"/><Relationship Id="rId263" Type="http://schemas.openxmlformats.org/officeDocument/2006/relationships/image" Target="../media/image2041.png"/><Relationship Id="rId262" Type="http://schemas.openxmlformats.org/officeDocument/2006/relationships/customXml" Target="../ink/ink2004.xml"/><Relationship Id="rId261" Type="http://schemas.openxmlformats.org/officeDocument/2006/relationships/image" Target="../media/image2040.png"/><Relationship Id="rId260" Type="http://schemas.openxmlformats.org/officeDocument/2006/relationships/customXml" Target="../ink/ink2003.xml"/><Relationship Id="rId26" Type="http://schemas.openxmlformats.org/officeDocument/2006/relationships/customXml" Target="../ink/ink1886.xml"/><Relationship Id="rId259" Type="http://schemas.openxmlformats.org/officeDocument/2006/relationships/image" Target="../media/image2039.png"/><Relationship Id="rId258" Type="http://schemas.openxmlformats.org/officeDocument/2006/relationships/customXml" Target="../ink/ink2002.xml"/><Relationship Id="rId257" Type="http://schemas.openxmlformats.org/officeDocument/2006/relationships/image" Target="../media/image2038.png"/><Relationship Id="rId256" Type="http://schemas.openxmlformats.org/officeDocument/2006/relationships/customXml" Target="../ink/ink2001.xml"/><Relationship Id="rId255" Type="http://schemas.openxmlformats.org/officeDocument/2006/relationships/image" Target="../media/image2037.png"/><Relationship Id="rId254" Type="http://schemas.openxmlformats.org/officeDocument/2006/relationships/customXml" Target="../ink/ink2000.xml"/><Relationship Id="rId253" Type="http://schemas.openxmlformats.org/officeDocument/2006/relationships/image" Target="../media/image2036.png"/><Relationship Id="rId252" Type="http://schemas.openxmlformats.org/officeDocument/2006/relationships/customXml" Target="../ink/ink1999.xml"/><Relationship Id="rId251" Type="http://schemas.openxmlformats.org/officeDocument/2006/relationships/image" Target="../media/image2035.png"/><Relationship Id="rId250" Type="http://schemas.openxmlformats.org/officeDocument/2006/relationships/customXml" Target="../ink/ink1998.xml"/><Relationship Id="rId25" Type="http://schemas.openxmlformats.org/officeDocument/2006/relationships/image" Target="../media/image1922.png"/><Relationship Id="rId249" Type="http://schemas.openxmlformats.org/officeDocument/2006/relationships/image" Target="../media/image2034.png"/><Relationship Id="rId248" Type="http://schemas.openxmlformats.org/officeDocument/2006/relationships/customXml" Target="../ink/ink1997.xml"/><Relationship Id="rId247" Type="http://schemas.openxmlformats.org/officeDocument/2006/relationships/image" Target="../media/image2033.png"/><Relationship Id="rId246" Type="http://schemas.openxmlformats.org/officeDocument/2006/relationships/customXml" Target="../ink/ink1996.xml"/><Relationship Id="rId245" Type="http://schemas.openxmlformats.org/officeDocument/2006/relationships/image" Target="../media/image2032.png"/><Relationship Id="rId244" Type="http://schemas.openxmlformats.org/officeDocument/2006/relationships/customXml" Target="../ink/ink1995.xml"/><Relationship Id="rId243" Type="http://schemas.openxmlformats.org/officeDocument/2006/relationships/image" Target="../media/image2031.png"/><Relationship Id="rId242" Type="http://schemas.openxmlformats.org/officeDocument/2006/relationships/customXml" Target="../ink/ink1994.xml"/><Relationship Id="rId241" Type="http://schemas.openxmlformats.org/officeDocument/2006/relationships/image" Target="../media/image2030.png"/><Relationship Id="rId240" Type="http://schemas.openxmlformats.org/officeDocument/2006/relationships/customXml" Target="../ink/ink1993.xml"/><Relationship Id="rId24" Type="http://schemas.openxmlformats.org/officeDocument/2006/relationships/customXml" Target="../ink/ink1885.xml"/><Relationship Id="rId239" Type="http://schemas.openxmlformats.org/officeDocument/2006/relationships/image" Target="../media/image2029.png"/><Relationship Id="rId238" Type="http://schemas.openxmlformats.org/officeDocument/2006/relationships/customXml" Target="../ink/ink1992.xml"/><Relationship Id="rId237" Type="http://schemas.openxmlformats.org/officeDocument/2006/relationships/image" Target="../media/image2028.png"/><Relationship Id="rId236" Type="http://schemas.openxmlformats.org/officeDocument/2006/relationships/customXml" Target="../ink/ink1991.xml"/><Relationship Id="rId235" Type="http://schemas.openxmlformats.org/officeDocument/2006/relationships/image" Target="../media/image2027.png"/><Relationship Id="rId234" Type="http://schemas.openxmlformats.org/officeDocument/2006/relationships/customXml" Target="../ink/ink1990.xml"/><Relationship Id="rId233" Type="http://schemas.openxmlformats.org/officeDocument/2006/relationships/image" Target="../media/image2026.png"/><Relationship Id="rId232" Type="http://schemas.openxmlformats.org/officeDocument/2006/relationships/customXml" Target="../ink/ink1989.xml"/><Relationship Id="rId231" Type="http://schemas.openxmlformats.org/officeDocument/2006/relationships/image" Target="../media/image2025.png"/><Relationship Id="rId230" Type="http://schemas.openxmlformats.org/officeDocument/2006/relationships/customXml" Target="../ink/ink1988.xml"/><Relationship Id="rId23" Type="http://schemas.openxmlformats.org/officeDocument/2006/relationships/image" Target="../media/image1921.png"/><Relationship Id="rId229" Type="http://schemas.openxmlformats.org/officeDocument/2006/relationships/image" Target="../media/image2024.png"/><Relationship Id="rId228" Type="http://schemas.openxmlformats.org/officeDocument/2006/relationships/customXml" Target="../ink/ink1987.xml"/><Relationship Id="rId227" Type="http://schemas.openxmlformats.org/officeDocument/2006/relationships/image" Target="../media/image2023.png"/><Relationship Id="rId226" Type="http://schemas.openxmlformats.org/officeDocument/2006/relationships/customXml" Target="../ink/ink1986.xml"/><Relationship Id="rId225" Type="http://schemas.openxmlformats.org/officeDocument/2006/relationships/image" Target="../media/image2022.png"/><Relationship Id="rId224" Type="http://schemas.openxmlformats.org/officeDocument/2006/relationships/customXml" Target="../ink/ink1985.xml"/><Relationship Id="rId223" Type="http://schemas.openxmlformats.org/officeDocument/2006/relationships/image" Target="../media/image2021.png"/><Relationship Id="rId222" Type="http://schemas.openxmlformats.org/officeDocument/2006/relationships/customXml" Target="../ink/ink1984.xml"/><Relationship Id="rId221" Type="http://schemas.openxmlformats.org/officeDocument/2006/relationships/image" Target="../media/image2020.png"/><Relationship Id="rId220" Type="http://schemas.openxmlformats.org/officeDocument/2006/relationships/customXml" Target="../ink/ink1983.xml"/><Relationship Id="rId22" Type="http://schemas.openxmlformats.org/officeDocument/2006/relationships/customXml" Target="../ink/ink1884.xml"/><Relationship Id="rId219" Type="http://schemas.openxmlformats.org/officeDocument/2006/relationships/image" Target="../media/image2019.png"/><Relationship Id="rId218" Type="http://schemas.openxmlformats.org/officeDocument/2006/relationships/customXml" Target="../ink/ink1982.xml"/><Relationship Id="rId217" Type="http://schemas.openxmlformats.org/officeDocument/2006/relationships/image" Target="../media/image2018.png"/><Relationship Id="rId216" Type="http://schemas.openxmlformats.org/officeDocument/2006/relationships/customXml" Target="../ink/ink1981.xml"/><Relationship Id="rId215" Type="http://schemas.openxmlformats.org/officeDocument/2006/relationships/image" Target="../media/image2017.png"/><Relationship Id="rId214" Type="http://schemas.openxmlformats.org/officeDocument/2006/relationships/customXml" Target="../ink/ink1980.xml"/><Relationship Id="rId213" Type="http://schemas.openxmlformats.org/officeDocument/2006/relationships/image" Target="../media/image2016.png"/><Relationship Id="rId212" Type="http://schemas.openxmlformats.org/officeDocument/2006/relationships/customXml" Target="../ink/ink1979.xml"/><Relationship Id="rId211" Type="http://schemas.openxmlformats.org/officeDocument/2006/relationships/image" Target="../media/image2015.png"/><Relationship Id="rId210" Type="http://schemas.openxmlformats.org/officeDocument/2006/relationships/customXml" Target="../ink/ink1978.xml"/><Relationship Id="rId21" Type="http://schemas.openxmlformats.org/officeDocument/2006/relationships/image" Target="../media/image1920.png"/><Relationship Id="rId209" Type="http://schemas.openxmlformats.org/officeDocument/2006/relationships/image" Target="../media/image2014.png"/><Relationship Id="rId208" Type="http://schemas.openxmlformats.org/officeDocument/2006/relationships/customXml" Target="../ink/ink1977.xml"/><Relationship Id="rId207" Type="http://schemas.openxmlformats.org/officeDocument/2006/relationships/image" Target="../media/image2013.png"/><Relationship Id="rId206" Type="http://schemas.openxmlformats.org/officeDocument/2006/relationships/customXml" Target="../ink/ink1976.xml"/><Relationship Id="rId205" Type="http://schemas.openxmlformats.org/officeDocument/2006/relationships/image" Target="../media/image2012.png"/><Relationship Id="rId204" Type="http://schemas.openxmlformats.org/officeDocument/2006/relationships/customXml" Target="../ink/ink1975.xml"/><Relationship Id="rId203" Type="http://schemas.openxmlformats.org/officeDocument/2006/relationships/image" Target="../media/image2011.png"/><Relationship Id="rId202" Type="http://schemas.openxmlformats.org/officeDocument/2006/relationships/customXml" Target="../ink/ink1974.xml"/><Relationship Id="rId201" Type="http://schemas.openxmlformats.org/officeDocument/2006/relationships/image" Target="../media/image2010.png"/><Relationship Id="rId200" Type="http://schemas.openxmlformats.org/officeDocument/2006/relationships/customXml" Target="../ink/ink1973.xml"/><Relationship Id="rId20" Type="http://schemas.openxmlformats.org/officeDocument/2006/relationships/customXml" Target="../ink/ink1883.xml"/><Relationship Id="rId2" Type="http://schemas.openxmlformats.org/officeDocument/2006/relationships/image" Target="../media/image1910.jpeg"/><Relationship Id="rId199" Type="http://schemas.openxmlformats.org/officeDocument/2006/relationships/image" Target="../media/image2009.png"/><Relationship Id="rId198" Type="http://schemas.openxmlformats.org/officeDocument/2006/relationships/customXml" Target="../ink/ink1972.xml"/><Relationship Id="rId197" Type="http://schemas.openxmlformats.org/officeDocument/2006/relationships/image" Target="../media/image2008.png"/><Relationship Id="rId196" Type="http://schemas.openxmlformats.org/officeDocument/2006/relationships/customXml" Target="../ink/ink1971.xml"/><Relationship Id="rId195" Type="http://schemas.openxmlformats.org/officeDocument/2006/relationships/image" Target="../media/image2007.png"/><Relationship Id="rId194" Type="http://schemas.openxmlformats.org/officeDocument/2006/relationships/customXml" Target="../ink/ink1970.xml"/><Relationship Id="rId193" Type="http://schemas.openxmlformats.org/officeDocument/2006/relationships/image" Target="../media/image2006.png"/><Relationship Id="rId192" Type="http://schemas.openxmlformats.org/officeDocument/2006/relationships/customXml" Target="../ink/ink1969.xml"/><Relationship Id="rId191" Type="http://schemas.openxmlformats.org/officeDocument/2006/relationships/image" Target="../media/image2005.png"/><Relationship Id="rId190" Type="http://schemas.openxmlformats.org/officeDocument/2006/relationships/customXml" Target="../ink/ink1968.xml"/><Relationship Id="rId19" Type="http://schemas.openxmlformats.org/officeDocument/2006/relationships/image" Target="../media/image1919.png"/><Relationship Id="rId189" Type="http://schemas.openxmlformats.org/officeDocument/2006/relationships/image" Target="../media/image2004.png"/><Relationship Id="rId188" Type="http://schemas.openxmlformats.org/officeDocument/2006/relationships/customXml" Target="../ink/ink1967.xml"/><Relationship Id="rId187" Type="http://schemas.openxmlformats.org/officeDocument/2006/relationships/image" Target="../media/image2003.png"/><Relationship Id="rId186" Type="http://schemas.openxmlformats.org/officeDocument/2006/relationships/customXml" Target="../ink/ink1966.xml"/><Relationship Id="rId185" Type="http://schemas.openxmlformats.org/officeDocument/2006/relationships/image" Target="../media/image2002.png"/><Relationship Id="rId184" Type="http://schemas.openxmlformats.org/officeDocument/2006/relationships/customXml" Target="../ink/ink1965.xml"/><Relationship Id="rId183" Type="http://schemas.openxmlformats.org/officeDocument/2006/relationships/image" Target="../media/image2001.png"/><Relationship Id="rId182" Type="http://schemas.openxmlformats.org/officeDocument/2006/relationships/customXml" Target="../ink/ink1964.xml"/><Relationship Id="rId181" Type="http://schemas.openxmlformats.org/officeDocument/2006/relationships/image" Target="../media/image2000.png"/><Relationship Id="rId180" Type="http://schemas.openxmlformats.org/officeDocument/2006/relationships/customXml" Target="../ink/ink1963.xml"/><Relationship Id="rId18" Type="http://schemas.openxmlformats.org/officeDocument/2006/relationships/customXml" Target="../ink/ink1882.xml"/><Relationship Id="rId179" Type="http://schemas.openxmlformats.org/officeDocument/2006/relationships/image" Target="../media/image1999.png"/><Relationship Id="rId178" Type="http://schemas.openxmlformats.org/officeDocument/2006/relationships/customXml" Target="../ink/ink1962.xml"/><Relationship Id="rId177" Type="http://schemas.openxmlformats.org/officeDocument/2006/relationships/image" Target="../media/image1998.png"/><Relationship Id="rId176" Type="http://schemas.openxmlformats.org/officeDocument/2006/relationships/customXml" Target="../ink/ink1961.xml"/><Relationship Id="rId175" Type="http://schemas.openxmlformats.org/officeDocument/2006/relationships/image" Target="../media/image1997.png"/><Relationship Id="rId174" Type="http://schemas.openxmlformats.org/officeDocument/2006/relationships/customXml" Target="../ink/ink1960.xml"/><Relationship Id="rId173" Type="http://schemas.openxmlformats.org/officeDocument/2006/relationships/image" Target="../media/image1996.png"/><Relationship Id="rId172" Type="http://schemas.openxmlformats.org/officeDocument/2006/relationships/customXml" Target="../ink/ink1959.xml"/><Relationship Id="rId171" Type="http://schemas.openxmlformats.org/officeDocument/2006/relationships/image" Target="../media/image1995.png"/><Relationship Id="rId170" Type="http://schemas.openxmlformats.org/officeDocument/2006/relationships/customXml" Target="../ink/ink1958.xml"/><Relationship Id="rId17" Type="http://schemas.openxmlformats.org/officeDocument/2006/relationships/image" Target="../media/image1918.png"/><Relationship Id="rId169" Type="http://schemas.openxmlformats.org/officeDocument/2006/relationships/image" Target="../media/image1994.png"/><Relationship Id="rId168" Type="http://schemas.openxmlformats.org/officeDocument/2006/relationships/customXml" Target="../ink/ink1957.xml"/><Relationship Id="rId167" Type="http://schemas.openxmlformats.org/officeDocument/2006/relationships/image" Target="../media/image1993.png"/><Relationship Id="rId166" Type="http://schemas.openxmlformats.org/officeDocument/2006/relationships/customXml" Target="../ink/ink1956.xml"/><Relationship Id="rId165" Type="http://schemas.openxmlformats.org/officeDocument/2006/relationships/image" Target="../media/image1992.png"/><Relationship Id="rId164" Type="http://schemas.openxmlformats.org/officeDocument/2006/relationships/customXml" Target="../ink/ink1955.xml"/><Relationship Id="rId163" Type="http://schemas.openxmlformats.org/officeDocument/2006/relationships/image" Target="../media/image1991.png"/><Relationship Id="rId162" Type="http://schemas.openxmlformats.org/officeDocument/2006/relationships/customXml" Target="../ink/ink1954.xml"/><Relationship Id="rId161" Type="http://schemas.openxmlformats.org/officeDocument/2006/relationships/image" Target="../media/image1990.png"/><Relationship Id="rId160" Type="http://schemas.openxmlformats.org/officeDocument/2006/relationships/customXml" Target="../ink/ink1953.xml"/><Relationship Id="rId16" Type="http://schemas.openxmlformats.org/officeDocument/2006/relationships/customXml" Target="../ink/ink1881.xml"/><Relationship Id="rId159" Type="http://schemas.openxmlformats.org/officeDocument/2006/relationships/image" Target="../media/image1989.png"/><Relationship Id="rId158" Type="http://schemas.openxmlformats.org/officeDocument/2006/relationships/customXml" Target="../ink/ink1952.xml"/><Relationship Id="rId157" Type="http://schemas.openxmlformats.org/officeDocument/2006/relationships/image" Target="../media/image1988.png"/><Relationship Id="rId156" Type="http://schemas.openxmlformats.org/officeDocument/2006/relationships/customXml" Target="../ink/ink1951.xml"/><Relationship Id="rId155" Type="http://schemas.openxmlformats.org/officeDocument/2006/relationships/image" Target="../media/image1987.png"/><Relationship Id="rId154" Type="http://schemas.openxmlformats.org/officeDocument/2006/relationships/customXml" Target="../ink/ink1950.xml"/><Relationship Id="rId153" Type="http://schemas.openxmlformats.org/officeDocument/2006/relationships/image" Target="../media/image1986.png"/><Relationship Id="rId152" Type="http://schemas.openxmlformats.org/officeDocument/2006/relationships/customXml" Target="../ink/ink1949.xml"/><Relationship Id="rId151" Type="http://schemas.openxmlformats.org/officeDocument/2006/relationships/image" Target="../media/image1985.png"/><Relationship Id="rId150" Type="http://schemas.openxmlformats.org/officeDocument/2006/relationships/customXml" Target="../ink/ink1948.xml"/><Relationship Id="rId15" Type="http://schemas.openxmlformats.org/officeDocument/2006/relationships/image" Target="../media/image1917.png"/><Relationship Id="rId149" Type="http://schemas.openxmlformats.org/officeDocument/2006/relationships/image" Target="../media/image1984.png"/><Relationship Id="rId148" Type="http://schemas.openxmlformats.org/officeDocument/2006/relationships/customXml" Target="../ink/ink1947.xml"/><Relationship Id="rId147" Type="http://schemas.openxmlformats.org/officeDocument/2006/relationships/image" Target="../media/image1983.png"/><Relationship Id="rId146" Type="http://schemas.openxmlformats.org/officeDocument/2006/relationships/customXml" Target="../ink/ink1946.xml"/><Relationship Id="rId145" Type="http://schemas.openxmlformats.org/officeDocument/2006/relationships/image" Target="../media/image1982.png"/><Relationship Id="rId144" Type="http://schemas.openxmlformats.org/officeDocument/2006/relationships/customXml" Target="../ink/ink1945.xml"/><Relationship Id="rId143" Type="http://schemas.openxmlformats.org/officeDocument/2006/relationships/image" Target="../media/image1981.png"/><Relationship Id="rId142" Type="http://schemas.openxmlformats.org/officeDocument/2006/relationships/customXml" Target="../ink/ink1944.xml"/><Relationship Id="rId141" Type="http://schemas.openxmlformats.org/officeDocument/2006/relationships/image" Target="../media/image1980.png"/><Relationship Id="rId140" Type="http://schemas.openxmlformats.org/officeDocument/2006/relationships/customXml" Target="../ink/ink1943.xml"/><Relationship Id="rId14" Type="http://schemas.openxmlformats.org/officeDocument/2006/relationships/customXml" Target="../ink/ink1880.xml"/><Relationship Id="rId139" Type="http://schemas.openxmlformats.org/officeDocument/2006/relationships/image" Target="../media/image1979.png"/><Relationship Id="rId138" Type="http://schemas.openxmlformats.org/officeDocument/2006/relationships/customXml" Target="../ink/ink1942.xml"/><Relationship Id="rId137" Type="http://schemas.openxmlformats.org/officeDocument/2006/relationships/image" Target="../media/image1978.png"/><Relationship Id="rId136" Type="http://schemas.openxmlformats.org/officeDocument/2006/relationships/customXml" Target="../ink/ink1941.xml"/><Relationship Id="rId135" Type="http://schemas.openxmlformats.org/officeDocument/2006/relationships/image" Target="../media/image1977.png"/><Relationship Id="rId134" Type="http://schemas.openxmlformats.org/officeDocument/2006/relationships/customXml" Target="../ink/ink1940.xml"/><Relationship Id="rId133" Type="http://schemas.openxmlformats.org/officeDocument/2006/relationships/image" Target="../media/image1976.png"/><Relationship Id="rId132" Type="http://schemas.openxmlformats.org/officeDocument/2006/relationships/customXml" Target="../ink/ink1939.xml"/><Relationship Id="rId131" Type="http://schemas.openxmlformats.org/officeDocument/2006/relationships/image" Target="../media/image1975.png"/><Relationship Id="rId130" Type="http://schemas.openxmlformats.org/officeDocument/2006/relationships/customXml" Target="../ink/ink1938.xml"/><Relationship Id="rId13" Type="http://schemas.openxmlformats.org/officeDocument/2006/relationships/image" Target="../media/image1916.png"/><Relationship Id="rId129" Type="http://schemas.openxmlformats.org/officeDocument/2006/relationships/image" Target="../media/image1974.png"/><Relationship Id="rId128" Type="http://schemas.openxmlformats.org/officeDocument/2006/relationships/customXml" Target="../ink/ink1937.xml"/><Relationship Id="rId127" Type="http://schemas.openxmlformats.org/officeDocument/2006/relationships/image" Target="../media/image1973.png"/><Relationship Id="rId126" Type="http://schemas.openxmlformats.org/officeDocument/2006/relationships/customXml" Target="../ink/ink1936.xml"/><Relationship Id="rId125" Type="http://schemas.openxmlformats.org/officeDocument/2006/relationships/image" Target="../media/image1972.png"/><Relationship Id="rId124" Type="http://schemas.openxmlformats.org/officeDocument/2006/relationships/customXml" Target="../ink/ink1935.xml"/><Relationship Id="rId123" Type="http://schemas.openxmlformats.org/officeDocument/2006/relationships/image" Target="../media/image1971.png"/><Relationship Id="rId122" Type="http://schemas.openxmlformats.org/officeDocument/2006/relationships/customXml" Target="../ink/ink1934.xml"/><Relationship Id="rId121" Type="http://schemas.openxmlformats.org/officeDocument/2006/relationships/image" Target="../media/image1970.png"/><Relationship Id="rId120" Type="http://schemas.openxmlformats.org/officeDocument/2006/relationships/customXml" Target="../ink/ink1933.xml"/><Relationship Id="rId12" Type="http://schemas.openxmlformats.org/officeDocument/2006/relationships/customXml" Target="../ink/ink1879.xml"/><Relationship Id="rId119" Type="http://schemas.openxmlformats.org/officeDocument/2006/relationships/image" Target="../media/image1969.png"/><Relationship Id="rId118" Type="http://schemas.openxmlformats.org/officeDocument/2006/relationships/customXml" Target="../ink/ink1932.xml"/><Relationship Id="rId117" Type="http://schemas.openxmlformats.org/officeDocument/2006/relationships/image" Target="../media/image1968.png"/><Relationship Id="rId116" Type="http://schemas.openxmlformats.org/officeDocument/2006/relationships/customXml" Target="../ink/ink1931.xml"/><Relationship Id="rId115" Type="http://schemas.openxmlformats.org/officeDocument/2006/relationships/image" Target="../media/image1967.png"/><Relationship Id="rId114" Type="http://schemas.openxmlformats.org/officeDocument/2006/relationships/customXml" Target="../ink/ink1930.xml"/><Relationship Id="rId113" Type="http://schemas.openxmlformats.org/officeDocument/2006/relationships/image" Target="../media/image1966.png"/><Relationship Id="rId112" Type="http://schemas.openxmlformats.org/officeDocument/2006/relationships/customXml" Target="../ink/ink1929.xml"/><Relationship Id="rId111" Type="http://schemas.openxmlformats.org/officeDocument/2006/relationships/image" Target="../media/image1965.png"/><Relationship Id="rId110" Type="http://schemas.openxmlformats.org/officeDocument/2006/relationships/customXml" Target="../ink/ink1928.xml"/><Relationship Id="rId11" Type="http://schemas.openxmlformats.org/officeDocument/2006/relationships/image" Target="../media/image1915.png"/><Relationship Id="rId109" Type="http://schemas.openxmlformats.org/officeDocument/2006/relationships/image" Target="../media/image1964.png"/><Relationship Id="rId108" Type="http://schemas.openxmlformats.org/officeDocument/2006/relationships/customXml" Target="../ink/ink1927.xml"/><Relationship Id="rId107" Type="http://schemas.openxmlformats.org/officeDocument/2006/relationships/image" Target="../media/image1963.png"/><Relationship Id="rId106" Type="http://schemas.openxmlformats.org/officeDocument/2006/relationships/customXml" Target="../ink/ink1926.xml"/><Relationship Id="rId105" Type="http://schemas.openxmlformats.org/officeDocument/2006/relationships/image" Target="../media/image1962.png"/><Relationship Id="rId104" Type="http://schemas.openxmlformats.org/officeDocument/2006/relationships/customXml" Target="../ink/ink1925.xml"/><Relationship Id="rId103" Type="http://schemas.openxmlformats.org/officeDocument/2006/relationships/image" Target="../media/image1961.png"/><Relationship Id="rId102" Type="http://schemas.openxmlformats.org/officeDocument/2006/relationships/customXml" Target="../ink/ink1924.xml"/><Relationship Id="rId101" Type="http://schemas.openxmlformats.org/officeDocument/2006/relationships/image" Target="../media/image1960.png"/><Relationship Id="rId100" Type="http://schemas.openxmlformats.org/officeDocument/2006/relationships/customXml" Target="../ink/ink1923.xml"/><Relationship Id="rId10" Type="http://schemas.openxmlformats.org/officeDocument/2006/relationships/customXml" Target="../ink/ink1878.xml"/><Relationship Id="rId1" Type="http://schemas.openxmlformats.org/officeDocument/2006/relationships/image" Target="../media/image1909.png"/></Relationships>
</file>

<file path=ppt/slides/_rels/slide34.xml.rels><?xml version="1.0" encoding="UTF-8" standalone="yes"?>
<Relationships xmlns="http://schemas.openxmlformats.org/package/2006/relationships"><Relationship Id="rId99" Type="http://schemas.openxmlformats.org/officeDocument/2006/relationships/customXml" Target="../ink/ink2128.xml"/><Relationship Id="rId98" Type="http://schemas.openxmlformats.org/officeDocument/2006/relationships/image" Target="../media/image2167.png"/><Relationship Id="rId97" Type="http://schemas.openxmlformats.org/officeDocument/2006/relationships/customXml" Target="../ink/ink2127.xml"/><Relationship Id="rId96" Type="http://schemas.openxmlformats.org/officeDocument/2006/relationships/image" Target="../media/image2166.png"/><Relationship Id="rId95" Type="http://schemas.openxmlformats.org/officeDocument/2006/relationships/customXml" Target="../ink/ink2126.xml"/><Relationship Id="rId94" Type="http://schemas.openxmlformats.org/officeDocument/2006/relationships/image" Target="../media/image2165.png"/><Relationship Id="rId93" Type="http://schemas.openxmlformats.org/officeDocument/2006/relationships/customXml" Target="../ink/ink2125.xml"/><Relationship Id="rId92" Type="http://schemas.openxmlformats.org/officeDocument/2006/relationships/image" Target="../media/image2164.png"/><Relationship Id="rId91" Type="http://schemas.openxmlformats.org/officeDocument/2006/relationships/customXml" Target="../ink/ink2124.xml"/><Relationship Id="rId90" Type="http://schemas.openxmlformats.org/officeDocument/2006/relationships/image" Target="../media/image2163.png"/><Relationship Id="rId9" Type="http://schemas.openxmlformats.org/officeDocument/2006/relationships/customXml" Target="../ink/ink2083.xml"/><Relationship Id="rId89" Type="http://schemas.openxmlformats.org/officeDocument/2006/relationships/customXml" Target="../ink/ink2123.xml"/><Relationship Id="rId88" Type="http://schemas.openxmlformats.org/officeDocument/2006/relationships/image" Target="../media/image2162.png"/><Relationship Id="rId87" Type="http://schemas.openxmlformats.org/officeDocument/2006/relationships/customXml" Target="../ink/ink2122.xml"/><Relationship Id="rId86" Type="http://schemas.openxmlformats.org/officeDocument/2006/relationships/image" Target="../media/image2161.png"/><Relationship Id="rId85" Type="http://schemas.openxmlformats.org/officeDocument/2006/relationships/customXml" Target="../ink/ink2121.xml"/><Relationship Id="rId84" Type="http://schemas.openxmlformats.org/officeDocument/2006/relationships/image" Target="../media/image2160.png"/><Relationship Id="rId83" Type="http://schemas.openxmlformats.org/officeDocument/2006/relationships/customXml" Target="../ink/ink2120.xml"/><Relationship Id="rId82" Type="http://schemas.openxmlformats.org/officeDocument/2006/relationships/image" Target="../media/image2159.png"/><Relationship Id="rId81" Type="http://schemas.openxmlformats.org/officeDocument/2006/relationships/customXml" Target="../ink/ink2119.xml"/><Relationship Id="rId80" Type="http://schemas.openxmlformats.org/officeDocument/2006/relationships/image" Target="../media/image2158.png"/><Relationship Id="rId8" Type="http://schemas.openxmlformats.org/officeDocument/2006/relationships/image" Target="../media/image2122.png"/><Relationship Id="rId79" Type="http://schemas.openxmlformats.org/officeDocument/2006/relationships/customXml" Target="../ink/ink2118.xml"/><Relationship Id="rId78" Type="http://schemas.openxmlformats.org/officeDocument/2006/relationships/image" Target="../media/image2157.png"/><Relationship Id="rId77" Type="http://schemas.openxmlformats.org/officeDocument/2006/relationships/customXml" Target="../ink/ink2117.xml"/><Relationship Id="rId76" Type="http://schemas.openxmlformats.org/officeDocument/2006/relationships/image" Target="../media/image2156.png"/><Relationship Id="rId75" Type="http://schemas.openxmlformats.org/officeDocument/2006/relationships/customXml" Target="../ink/ink2116.xml"/><Relationship Id="rId74" Type="http://schemas.openxmlformats.org/officeDocument/2006/relationships/image" Target="../media/image2155.png"/><Relationship Id="rId73" Type="http://schemas.openxmlformats.org/officeDocument/2006/relationships/customXml" Target="../ink/ink2115.xml"/><Relationship Id="rId72" Type="http://schemas.openxmlformats.org/officeDocument/2006/relationships/image" Target="../media/image2154.png"/><Relationship Id="rId71" Type="http://schemas.openxmlformats.org/officeDocument/2006/relationships/customXml" Target="../ink/ink2114.xml"/><Relationship Id="rId70" Type="http://schemas.openxmlformats.org/officeDocument/2006/relationships/image" Target="../media/image2153.png"/><Relationship Id="rId7" Type="http://schemas.openxmlformats.org/officeDocument/2006/relationships/customXml" Target="../ink/ink2082.xml"/><Relationship Id="rId69" Type="http://schemas.openxmlformats.org/officeDocument/2006/relationships/customXml" Target="../ink/ink2113.xml"/><Relationship Id="rId68" Type="http://schemas.openxmlformats.org/officeDocument/2006/relationships/image" Target="../media/image2152.png"/><Relationship Id="rId67" Type="http://schemas.openxmlformats.org/officeDocument/2006/relationships/customXml" Target="../ink/ink2112.xml"/><Relationship Id="rId66" Type="http://schemas.openxmlformats.org/officeDocument/2006/relationships/image" Target="../media/image2151.png"/><Relationship Id="rId65" Type="http://schemas.openxmlformats.org/officeDocument/2006/relationships/customXml" Target="../ink/ink2111.xml"/><Relationship Id="rId64" Type="http://schemas.openxmlformats.org/officeDocument/2006/relationships/image" Target="../media/image2150.png"/><Relationship Id="rId63" Type="http://schemas.openxmlformats.org/officeDocument/2006/relationships/customXml" Target="../ink/ink2110.xml"/><Relationship Id="rId62" Type="http://schemas.openxmlformats.org/officeDocument/2006/relationships/image" Target="../media/image2149.png"/><Relationship Id="rId61" Type="http://schemas.openxmlformats.org/officeDocument/2006/relationships/customXml" Target="../ink/ink2109.xml"/><Relationship Id="rId60" Type="http://schemas.openxmlformats.org/officeDocument/2006/relationships/image" Target="../media/image2148.png"/><Relationship Id="rId6" Type="http://schemas.openxmlformats.org/officeDocument/2006/relationships/image" Target="../media/image2121.png"/><Relationship Id="rId59" Type="http://schemas.openxmlformats.org/officeDocument/2006/relationships/customXml" Target="../ink/ink2108.xml"/><Relationship Id="rId58" Type="http://schemas.openxmlformats.org/officeDocument/2006/relationships/image" Target="../media/image2147.png"/><Relationship Id="rId57" Type="http://schemas.openxmlformats.org/officeDocument/2006/relationships/customXml" Target="../ink/ink2107.xml"/><Relationship Id="rId56" Type="http://schemas.openxmlformats.org/officeDocument/2006/relationships/image" Target="../media/image2146.png"/><Relationship Id="rId55" Type="http://schemas.openxmlformats.org/officeDocument/2006/relationships/customXml" Target="../ink/ink2106.xml"/><Relationship Id="rId54" Type="http://schemas.openxmlformats.org/officeDocument/2006/relationships/image" Target="../media/image2145.png"/><Relationship Id="rId53" Type="http://schemas.openxmlformats.org/officeDocument/2006/relationships/customXml" Target="../ink/ink2105.xml"/><Relationship Id="rId52" Type="http://schemas.openxmlformats.org/officeDocument/2006/relationships/image" Target="../media/image2144.png"/><Relationship Id="rId51" Type="http://schemas.openxmlformats.org/officeDocument/2006/relationships/customXml" Target="../ink/ink2104.xml"/><Relationship Id="rId500" Type="http://schemas.openxmlformats.org/officeDocument/2006/relationships/notesSlide" Target="../notesSlides/notesSlide33.xml"/><Relationship Id="rId50" Type="http://schemas.openxmlformats.org/officeDocument/2006/relationships/image" Target="../media/image2143.png"/><Relationship Id="rId5" Type="http://schemas.openxmlformats.org/officeDocument/2006/relationships/customXml" Target="../ink/ink2081.xml"/><Relationship Id="rId499" Type="http://schemas.openxmlformats.org/officeDocument/2006/relationships/slideLayout" Target="../slideLayouts/slideLayout6.xml"/><Relationship Id="rId498" Type="http://schemas.openxmlformats.org/officeDocument/2006/relationships/image" Target="../media/image2367.png"/><Relationship Id="rId497" Type="http://schemas.openxmlformats.org/officeDocument/2006/relationships/customXml" Target="../ink/ink2327.xml"/><Relationship Id="rId496" Type="http://schemas.openxmlformats.org/officeDocument/2006/relationships/image" Target="../media/image2366.png"/><Relationship Id="rId495" Type="http://schemas.openxmlformats.org/officeDocument/2006/relationships/customXml" Target="../ink/ink2326.xml"/><Relationship Id="rId494" Type="http://schemas.openxmlformats.org/officeDocument/2006/relationships/image" Target="../media/image2365.png"/><Relationship Id="rId493" Type="http://schemas.openxmlformats.org/officeDocument/2006/relationships/customXml" Target="../ink/ink2325.xml"/><Relationship Id="rId492" Type="http://schemas.openxmlformats.org/officeDocument/2006/relationships/image" Target="../media/image2364.png"/><Relationship Id="rId491" Type="http://schemas.openxmlformats.org/officeDocument/2006/relationships/customXml" Target="../ink/ink2324.xml"/><Relationship Id="rId490" Type="http://schemas.openxmlformats.org/officeDocument/2006/relationships/image" Target="../media/image2363.png"/><Relationship Id="rId49" Type="http://schemas.openxmlformats.org/officeDocument/2006/relationships/customXml" Target="../ink/ink2103.xml"/><Relationship Id="rId489" Type="http://schemas.openxmlformats.org/officeDocument/2006/relationships/customXml" Target="../ink/ink2323.xml"/><Relationship Id="rId488" Type="http://schemas.openxmlformats.org/officeDocument/2006/relationships/image" Target="../media/image2362.png"/><Relationship Id="rId487" Type="http://schemas.openxmlformats.org/officeDocument/2006/relationships/customXml" Target="../ink/ink2322.xml"/><Relationship Id="rId486" Type="http://schemas.openxmlformats.org/officeDocument/2006/relationships/image" Target="../media/image2361.png"/><Relationship Id="rId485" Type="http://schemas.openxmlformats.org/officeDocument/2006/relationships/customXml" Target="../ink/ink2321.xml"/><Relationship Id="rId484" Type="http://schemas.openxmlformats.org/officeDocument/2006/relationships/image" Target="../media/image2360.png"/><Relationship Id="rId483" Type="http://schemas.openxmlformats.org/officeDocument/2006/relationships/customXml" Target="../ink/ink2320.xml"/><Relationship Id="rId482" Type="http://schemas.openxmlformats.org/officeDocument/2006/relationships/image" Target="../media/image2359.png"/><Relationship Id="rId481" Type="http://schemas.openxmlformats.org/officeDocument/2006/relationships/customXml" Target="../ink/ink2319.xml"/><Relationship Id="rId480" Type="http://schemas.openxmlformats.org/officeDocument/2006/relationships/image" Target="../media/image2358.png"/><Relationship Id="rId48" Type="http://schemas.openxmlformats.org/officeDocument/2006/relationships/image" Target="../media/image2142.png"/><Relationship Id="rId479" Type="http://schemas.openxmlformats.org/officeDocument/2006/relationships/customXml" Target="../ink/ink2318.xml"/><Relationship Id="rId478" Type="http://schemas.openxmlformats.org/officeDocument/2006/relationships/image" Target="../media/image2357.png"/><Relationship Id="rId477" Type="http://schemas.openxmlformats.org/officeDocument/2006/relationships/customXml" Target="../ink/ink2317.xml"/><Relationship Id="rId476" Type="http://schemas.openxmlformats.org/officeDocument/2006/relationships/image" Target="../media/image2356.png"/><Relationship Id="rId475" Type="http://schemas.openxmlformats.org/officeDocument/2006/relationships/customXml" Target="../ink/ink2316.xml"/><Relationship Id="rId474" Type="http://schemas.openxmlformats.org/officeDocument/2006/relationships/image" Target="../media/image2355.png"/><Relationship Id="rId473" Type="http://schemas.openxmlformats.org/officeDocument/2006/relationships/customXml" Target="../ink/ink2315.xml"/><Relationship Id="rId472" Type="http://schemas.openxmlformats.org/officeDocument/2006/relationships/image" Target="../media/image2354.png"/><Relationship Id="rId471" Type="http://schemas.openxmlformats.org/officeDocument/2006/relationships/customXml" Target="../ink/ink2314.xml"/><Relationship Id="rId470" Type="http://schemas.openxmlformats.org/officeDocument/2006/relationships/image" Target="../media/image2353.png"/><Relationship Id="rId47" Type="http://schemas.openxmlformats.org/officeDocument/2006/relationships/customXml" Target="../ink/ink2102.xml"/><Relationship Id="rId469" Type="http://schemas.openxmlformats.org/officeDocument/2006/relationships/customXml" Target="../ink/ink2313.xml"/><Relationship Id="rId468" Type="http://schemas.openxmlformats.org/officeDocument/2006/relationships/image" Target="../media/image2352.png"/><Relationship Id="rId467" Type="http://schemas.openxmlformats.org/officeDocument/2006/relationships/customXml" Target="../ink/ink2312.xml"/><Relationship Id="rId466" Type="http://schemas.openxmlformats.org/officeDocument/2006/relationships/image" Target="../media/image2351.png"/><Relationship Id="rId465" Type="http://schemas.openxmlformats.org/officeDocument/2006/relationships/customXml" Target="../ink/ink2311.xml"/><Relationship Id="rId464" Type="http://schemas.openxmlformats.org/officeDocument/2006/relationships/image" Target="../media/image2350.png"/><Relationship Id="rId463" Type="http://schemas.openxmlformats.org/officeDocument/2006/relationships/customXml" Target="../ink/ink2310.xml"/><Relationship Id="rId462" Type="http://schemas.openxmlformats.org/officeDocument/2006/relationships/image" Target="../media/image2349.png"/><Relationship Id="rId461" Type="http://schemas.openxmlformats.org/officeDocument/2006/relationships/customXml" Target="../ink/ink2309.xml"/><Relationship Id="rId460" Type="http://schemas.openxmlformats.org/officeDocument/2006/relationships/image" Target="../media/image2348.png"/><Relationship Id="rId46" Type="http://schemas.openxmlformats.org/officeDocument/2006/relationships/image" Target="../media/image2141.png"/><Relationship Id="rId459" Type="http://schemas.openxmlformats.org/officeDocument/2006/relationships/customXml" Target="../ink/ink2308.xml"/><Relationship Id="rId458" Type="http://schemas.openxmlformats.org/officeDocument/2006/relationships/image" Target="../media/image2347.png"/><Relationship Id="rId457" Type="http://schemas.openxmlformats.org/officeDocument/2006/relationships/customXml" Target="../ink/ink2307.xml"/><Relationship Id="rId456" Type="http://schemas.openxmlformats.org/officeDocument/2006/relationships/image" Target="../media/image2346.png"/><Relationship Id="rId455" Type="http://schemas.openxmlformats.org/officeDocument/2006/relationships/customXml" Target="../ink/ink2306.xml"/><Relationship Id="rId454" Type="http://schemas.openxmlformats.org/officeDocument/2006/relationships/image" Target="../media/image2345.png"/><Relationship Id="rId453" Type="http://schemas.openxmlformats.org/officeDocument/2006/relationships/customXml" Target="../ink/ink2305.xml"/><Relationship Id="rId452" Type="http://schemas.openxmlformats.org/officeDocument/2006/relationships/image" Target="../media/image2344.png"/><Relationship Id="rId451" Type="http://schemas.openxmlformats.org/officeDocument/2006/relationships/customXml" Target="../ink/ink2304.xml"/><Relationship Id="rId450" Type="http://schemas.openxmlformats.org/officeDocument/2006/relationships/image" Target="../media/image2343.png"/><Relationship Id="rId45" Type="http://schemas.openxmlformats.org/officeDocument/2006/relationships/customXml" Target="../ink/ink2101.xml"/><Relationship Id="rId449" Type="http://schemas.openxmlformats.org/officeDocument/2006/relationships/customXml" Target="../ink/ink2303.xml"/><Relationship Id="rId448" Type="http://schemas.openxmlformats.org/officeDocument/2006/relationships/image" Target="../media/image2342.png"/><Relationship Id="rId447" Type="http://schemas.openxmlformats.org/officeDocument/2006/relationships/customXml" Target="../ink/ink2302.xml"/><Relationship Id="rId446" Type="http://schemas.openxmlformats.org/officeDocument/2006/relationships/image" Target="../media/image2341.png"/><Relationship Id="rId445" Type="http://schemas.openxmlformats.org/officeDocument/2006/relationships/customXml" Target="../ink/ink2301.xml"/><Relationship Id="rId444" Type="http://schemas.openxmlformats.org/officeDocument/2006/relationships/image" Target="../media/image2340.png"/><Relationship Id="rId443" Type="http://schemas.openxmlformats.org/officeDocument/2006/relationships/customXml" Target="../ink/ink2300.xml"/><Relationship Id="rId442" Type="http://schemas.openxmlformats.org/officeDocument/2006/relationships/image" Target="../media/image2339.png"/><Relationship Id="rId441" Type="http://schemas.openxmlformats.org/officeDocument/2006/relationships/customXml" Target="../ink/ink2299.xml"/><Relationship Id="rId440" Type="http://schemas.openxmlformats.org/officeDocument/2006/relationships/image" Target="../media/image2338.png"/><Relationship Id="rId44" Type="http://schemas.openxmlformats.org/officeDocument/2006/relationships/image" Target="../media/image2140.png"/><Relationship Id="rId439" Type="http://schemas.openxmlformats.org/officeDocument/2006/relationships/customXml" Target="../ink/ink2298.xml"/><Relationship Id="rId438" Type="http://schemas.openxmlformats.org/officeDocument/2006/relationships/image" Target="../media/image2337.png"/><Relationship Id="rId437" Type="http://schemas.openxmlformats.org/officeDocument/2006/relationships/customXml" Target="../ink/ink2297.xml"/><Relationship Id="rId436" Type="http://schemas.openxmlformats.org/officeDocument/2006/relationships/image" Target="../media/image2336.png"/><Relationship Id="rId435" Type="http://schemas.openxmlformats.org/officeDocument/2006/relationships/customXml" Target="../ink/ink2296.xml"/><Relationship Id="rId434" Type="http://schemas.openxmlformats.org/officeDocument/2006/relationships/image" Target="../media/image2335.png"/><Relationship Id="rId433" Type="http://schemas.openxmlformats.org/officeDocument/2006/relationships/customXml" Target="../ink/ink2295.xml"/><Relationship Id="rId432" Type="http://schemas.openxmlformats.org/officeDocument/2006/relationships/image" Target="../media/image2334.png"/><Relationship Id="rId431" Type="http://schemas.openxmlformats.org/officeDocument/2006/relationships/customXml" Target="../ink/ink2294.xml"/><Relationship Id="rId430" Type="http://schemas.openxmlformats.org/officeDocument/2006/relationships/image" Target="../media/image2333.png"/><Relationship Id="rId43" Type="http://schemas.openxmlformats.org/officeDocument/2006/relationships/customXml" Target="../ink/ink2100.xml"/><Relationship Id="rId429" Type="http://schemas.openxmlformats.org/officeDocument/2006/relationships/customXml" Target="../ink/ink2293.xml"/><Relationship Id="rId428" Type="http://schemas.openxmlformats.org/officeDocument/2006/relationships/image" Target="../media/image2332.png"/><Relationship Id="rId427" Type="http://schemas.openxmlformats.org/officeDocument/2006/relationships/customXml" Target="../ink/ink2292.xml"/><Relationship Id="rId426" Type="http://schemas.openxmlformats.org/officeDocument/2006/relationships/image" Target="../media/image2331.png"/><Relationship Id="rId425" Type="http://schemas.openxmlformats.org/officeDocument/2006/relationships/customXml" Target="../ink/ink2291.xml"/><Relationship Id="rId424" Type="http://schemas.openxmlformats.org/officeDocument/2006/relationships/image" Target="../media/image2330.png"/><Relationship Id="rId423" Type="http://schemas.openxmlformats.org/officeDocument/2006/relationships/customXml" Target="../ink/ink2290.xml"/><Relationship Id="rId422" Type="http://schemas.openxmlformats.org/officeDocument/2006/relationships/image" Target="../media/image2329.png"/><Relationship Id="rId421" Type="http://schemas.openxmlformats.org/officeDocument/2006/relationships/customXml" Target="../ink/ink2289.xml"/><Relationship Id="rId420" Type="http://schemas.openxmlformats.org/officeDocument/2006/relationships/image" Target="../media/image2328.png"/><Relationship Id="rId42" Type="http://schemas.openxmlformats.org/officeDocument/2006/relationships/image" Target="../media/image2139.png"/><Relationship Id="rId419" Type="http://schemas.openxmlformats.org/officeDocument/2006/relationships/customXml" Target="../ink/ink2288.xml"/><Relationship Id="rId418" Type="http://schemas.openxmlformats.org/officeDocument/2006/relationships/image" Target="../media/image2327.png"/><Relationship Id="rId417" Type="http://schemas.openxmlformats.org/officeDocument/2006/relationships/customXml" Target="../ink/ink2287.xml"/><Relationship Id="rId416" Type="http://schemas.openxmlformats.org/officeDocument/2006/relationships/image" Target="../media/image2326.png"/><Relationship Id="rId415" Type="http://schemas.openxmlformats.org/officeDocument/2006/relationships/customXml" Target="../ink/ink2286.xml"/><Relationship Id="rId414" Type="http://schemas.openxmlformats.org/officeDocument/2006/relationships/image" Target="../media/image2325.png"/><Relationship Id="rId413" Type="http://schemas.openxmlformats.org/officeDocument/2006/relationships/customXml" Target="../ink/ink2285.xml"/><Relationship Id="rId412" Type="http://schemas.openxmlformats.org/officeDocument/2006/relationships/image" Target="../media/image2324.png"/><Relationship Id="rId411" Type="http://schemas.openxmlformats.org/officeDocument/2006/relationships/customXml" Target="../ink/ink2284.xml"/><Relationship Id="rId410" Type="http://schemas.openxmlformats.org/officeDocument/2006/relationships/image" Target="../media/image2323.png"/><Relationship Id="rId41" Type="http://schemas.openxmlformats.org/officeDocument/2006/relationships/customXml" Target="../ink/ink2099.xml"/><Relationship Id="rId409" Type="http://schemas.openxmlformats.org/officeDocument/2006/relationships/customXml" Target="../ink/ink2283.xml"/><Relationship Id="rId408" Type="http://schemas.openxmlformats.org/officeDocument/2006/relationships/image" Target="../media/image2322.png"/><Relationship Id="rId407" Type="http://schemas.openxmlformats.org/officeDocument/2006/relationships/customXml" Target="../ink/ink2282.xml"/><Relationship Id="rId406" Type="http://schemas.openxmlformats.org/officeDocument/2006/relationships/image" Target="../media/image2321.png"/><Relationship Id="rId405" Type="http://schemas.openxmlformats.org/officeDocument/2006/relationships/customXml" Target="../ink/ink2281.xml"/><Relationship Id="rId404" Type="http://schemas.openxmlformats.org/officeDocument/2006/relationships/image" Target="../media/image2320.png"/><Relationship Id="rId403" Type="http://schemas.openxmlformats.org/officeDocument/2006/relationships/customXml" Target="../ink/ink2280.xml"/><Relationship Id="rId402" Type="http://schemas.openxmlformats.org/officeDocument/2006/relationships/image" Target="../media/image2319.png"/><Relationship Id="rId401" Type="http://schemas.openxmlformats.org/officeDocument/2006/relationships/customXml" Target="../ink/ink2279.xml"/><Relationship Id="rId400" Type="http://schemas.openxmlformats.org/officeDocument/2006/relationships/image" Target="../media/image2318.png"/><Relationship Id="rId40" Type="http://schemas.openxmlformats.org/officeDocument/2006/relationships/image" Target="../media/image2138.png"/><Relationship Id="rId4" Type="http://schemas.openxmlformats.org/officeDocument/2006/relationships/image" Target="../media/image2120.png"/><Relationship Id="rId399" Type="http://schemas.openxmlformats.org/officeDocument/2006/relationships/customXml" Target="../ink/ink2278.xml"/><Relationship Id="rId398" Type="http://schemas.openxmlformats.org/officeDocument/2006/relationships/image" Target="../media/image2317.png"/><Relationship Id="rId397" Type="http://schemas.openxmlformats.org/officeDocument/2006/relationships/customXml" Target="../ink/ink2277.xml"/><Relationship Id="rId396" Type="http://schemas.openxmlformats.org/officeDocument/2006/relationships/image" Target="../media/image2316.png"/><Relationship Id="rId395" Type="http://schemas.openxmlformats.org/officeDocument/2006/relationships/customXml" Target="../ink/ink2276.xml"/><Relationship Id="rId394" Type="http://schemas.openxmlformats.org/officeDocument/2006/relationships/image" Target="../media/image2315.png"/><Relationship Id="rId393" Type="http://schemas.openxmlformats.org/officeDocument/2006/relationships/customXml" Target="../ink/ink2275.xml"/><Relationship Id="rId392" Type="http://schemas.openxmlformats.org/officeDocument/2006/relationships/image" Target="../media/image2314.png"/><Relationship Id="rId391" Type="http://schemas.openxmlformats.org/officeDocument/2006/relationships/customXml" Target="../ink/ink2274.xml"/><Relationship Id="rId390" Type="http://schemas.openxmlformats.org/officeDocument/2006/relationships/image" Target="../media/image2313.png"/><Relationship Id="rId39" Type="http://schemas.openxmlformats.org/officeDocument/2006/relationships/customXml" Target="../ink/ink2098.xml"/><Relationship Id="rId389" Type="http://schemas.openxmlformats.org/officeDocument/2006/relationships/customXml" Target="../ink/ink2273.xml"/><Relationship Id="rId388" Type="http://schemas.openxmlformats.org/officeDocument/2006/relationships/image" Target="../media/image2312.png"/><Relationship Id="rId387" Type="http://schemas.openxmlformats.org/officeDocument/2006/relationships/customXml" Target="../ink/ink2272.xml"/><Relationship Id="rId386" Type="http://schemas.openxmlformats.org/officeDocument/2006/relationships/image" Target="../media/image2311.png"/><Relationship Id="rId385" Type="http://schemas.openxmlformats.org/officeDocument/2006/relationships/customXml" Target="../ink/ink2271.xml"/><Relationship Id="rId384" Type="http://schemas.openxmlformats.org/officeDocument/2006/relationships/image" Target="../media/image2310.png"/><Relationship Id="rId383" Type="http://schemas.openxmlformats.org/officeDocument/2006/relationships/customXml" Target="../ink/ink2270.xml"/><Relationship Id="rId382" Type="http://schemas.openxmlformats.org/officeDocument/2006/relationships/image" Target="../media/image2309.png"/><Relationship Id="rId381" Type="http://schemas.openxmlformats.org/officeDocument/2006/relationships/customXml" Target="../ink/ink2269.xml"/><Relationship Id="rId380" Type="http://schemas.openxmlformats.org/officeDocument/2006/relationships/image" Target="../media/image2308.png"/><Relationship Id="rId38" Type="http://schemas.openxmlformats.org/officeDocument/2006/relationships/image" Target="../media/image2137.png"/><Relationship Id="rId379" Type="http://schemas.openxmlformats.org/officeDocument/2006/relationships/customXml" Target="../ink/ink2268.xml"/><Relationship Id="rId378" Type="http://schemas.openxmlformats.org/officeDocument/2006/relationships/image" Target="../media/image2307.png"/><Relationship Id="rId377" Type="http://schemas.openxmlformats.org/officeDocument/2006/relationships/customXml" Target="../ink/ink2267.xml"/><Relationship Id="rId376" Type="http://schemas.openxmlformats.org/officeDocument/2006/relationships/image" Target="../media/image2306.png"/><Relationship Id="rId375" Type="http://schemas.openxmlformats.org/officeDocument/2006/relationships/customXml" Target="../ink/ink2266.xml"/><Relationship Id="rId374" Type="http://schemas.openxmlformats.org/officeDocument/2006/relationships/image" Target="../media/image2305.png"/><Relationship Id="rId373" Type="http://schemas.openxmlformats.org/officeDocument/2006/relationships/customXml" Target="../ink/ink2265.xml"/><Relationship Id="rId372" Type="http://schemas.openxmlformats.org/officeDocument/2006/relationships/image" Target="../media/image2304.png"/><Relationship Id="rId371" Type="http://schemas.openxmlformats.org/officeDocument/2006/relationships/customXml" Target="../ink/ink2264.xml"/><Relationship Id="rId370" Type="http://schemas.openxmlformats.org/officeDocument/2006/relationships/image" Target="../media/image2303.png"/><Relationship Id="rId37" Type="http://schemas.openxmlformats.org/officeDocument/2006/relationships/customXml" Target="../ink/ink2097.xml"/><Relationship Id="rId369" Type="http://schemas.openxmlformats.org/officeDocument/2006/relationships/customXml" Target="../ink/ink2263.xml"/><Relationship Id="rId368" Type="http://schemas.openxmlformats.org/officeDocument/2006/relationships/image" Target="../media/image2302.png"/><Relationship Id="rId367" Type="http://schemas.openxmlformats.org/officeDocument/2006/relationships/customXml" Target="../ink/ink2262.xml"/><Relationship Id="rId366" Type="http://schemas.openxmlformats.org/officeDocument/2006/relationships/image" Target="../media/image2301.png"/><Relationship Id="rId365" Type="http://schemas.openxmlformats.org/officeDocument/2006/relationships/customXml" Target="../ink/ink2261.xml"/><Relationship Id="rId364" Type="http://schemas.openxmlformats.org/officeDocument/2006/relationships/image" Target="../media/image2300.png"/><Relationship Id="rId363" Type="http://schemas.openxmlformats.org/officeDocument/2006/relationships/customXml" Target="../ink/ink2260.xml"/><Relationship Id="rId362" Type="http://schemas.openxmlformats.org/officeDocument/2006/relationships/image" Target="../media/image2299.png"/><Relationship Id="rId361" Type="http://schemas.openxmlformats.org/officeDocument/2006/relationships/customXml" Target="../ink/ink2259.xml"/><Relationship Id="rId360" Type="http://schemas.openxmlformats.org/officeDocument/2006/relationships/image" Target="../media/image2298.png"/><Relationship Id="rId36" Type="http://schemas.openxmlformats.org/officeDocument/2006/relationships/image" Target="../media/image2136.png"/><Relationship Id="rId359" Type="http://schemas.openxmlformats.org/officeDocument/2006/relationships/customXml" Target="../ink/ink2258.xml"/><Relationship Id="rId358" Type="http://schemas.openxmlformats.org/officeDocument/2006/relationships/image" Target="../media/image2297.png"/><Relationship Id="rId357" Type="http://schemas.openxmlformats.org/officeDocument/2006/relationships/customXml" Target="../ink/ink2257.xml"/><Relationship Id="rId356" Type="http://schemas.openxmlformats.org/officeDocument/2006/relationships/image" Target="../media/image2296.png"/><Relationship Id="rId355" Type="http://schemas.openxmlformats.org/officeDocument/2006/relationships/customXml" Target="../ink/ink2256.xml"/><Relationship Id="rId354" Type="http://schemas.openxmlformats.org/officeDocument/2006/relationships/image" Target="../media/image2295.png"/><Relationship Id="rId353" Type="http://schemas.openxmlformats.org/officeDocument/2006/relationships/customXml" Target="../ink/ink2255.xml"/><Relationship Id="rId352" Type="http://schemas.openxmlformats.org/officeDocument/2006/relationships/image" Target="../media/image2294.png"/><Relationship Id="rId351" Type="http://schemas.openxmlformats.org/officeDocument/2006/relationships/customXml" Target="../ink/ink2254.xml"/><Relationship Id="rId350" Type="http://schemas.openxmlformats.org/officeDocument/2006/relationships/image" Target="../media/image2293.png"/><Relationship Id="rId35" Type="http://schemas.openxmlformats.org/officeDocument/2006/relationships/customXml" Target="../ink/ink2096.xml"/><Relationship Id="rId349" Type="http://schemas.openxmlformats.org/officeDocument/2006/relationships/customXml" Target="../ink/ink2253.xml"/><Relationship Id="rId348" Type="http://schemas.openxmlformats.org/officeDocument/2006/relationships/image" Target="../media/image2292.png"/><Relationship Id="rId347" Type="http://schemas.openxmlformats.org/officeDocument/2006/relationships/customXml" Target="../ink/ink2252.xml"/><Relationship Id="rId346" Type="http://schemas.openxmlformats.org/officeDocument/2006/relationships/image" Target="../media/image2291.png"/><Relationship Id="rId345" Type="http://schemas.openxmlformats.org/officeDocument/2006/relationships/customXml" Target="../ink/ink2251.xml"/><Relationship Id="rId344" Type="http://schemas.openxmlformats.org/officeDocument/2006/relationships/image" Target="../media/image2290.png"/><Relationship Id="rId343" Type="http://schemas.openxmlformats.org/officeDocument/2006/relationships/customXml" Target="../ink/ink2250.xml"/><Relationship Id="rId342" Type="http://schemas.openxmlformats.org/officeDocument/2006/relationships/image" Target="../media/image2289.png"/><Relationship Id="rId341" Type="http://schemas.openxmlformats.org/officeDocument/2006/relationships/customXml" Target="../ink/ink2249.xml"/><Relationship Id="rId340" Type="http://schemas.openxmlformats.org/officeDocument/2006/relationships/image" Target="../media/image2288.png"/><Relationship Id="rId34" Type="http://schemas.openxmlformats.org/officeDocument/2006/relationships/image" Target="../media/image2135.png"/><Relationship Id="rId339" Type="http://schemas.openxmlformats.org/officeDocument/2006/relationships/customXml" Target="../ink/ink2248.xml"/><Relationship Id="rId338" Type="http://schemas.openxmlformats.org/officeDocument/2006/relationships/image" Target="../media/image2287.png"/><Relationship Id="rId337" Type="http://schemas.openxmlformats.org/officeDocument/2006/relationships/customXml" Target="../ink/ink2247.xml"/><Relationship Id="rId336" Type="http://schemas.openxmlformats.org/officeDocument/2006/relationships/image" Target="../media/image2286.png"/><Relationship Id="rId335" Type="http://schemas.openxmlformats.org/officeDocument/2006/relationships/customXml" Target="../ink/ink2246.xml"/><Relationship Id="rId334" Type="http://schemas.openxmlformats.org/officeDocument/2006/relationships/image" Target="../media/image2285.png"/><Relationship Id="rId333" Type="http://schemas.openxmlformats.org/officeDocument/2006/relationships/customXml" Target="../ink/ink2245.xml"/><Relationship Id="rId332" Type="http://schemas.openxmlformats.org/officeDocument/2006/relationships/image" Target="../media/image2284.png"/><Relationship Id="rId331" Type="http://schemas.openxmlformats.org/officeDocument/2006/relationships/customXml" Target="../ink/ink2244.xml"/><Relationship Id="rId330" Type="http://schemas.openxmlformats.org/officeDocument/2006/relationships/image" Target="../media/image2283.png"/><Relationship Id="rId33" Type="http://schemas.openxmlformats.org/officeDocument/2006/relationships/customXml" Target="../ink/ink2095.xml"/><Relationship Id="rId329" Type="http://schemas.openxmlformats.org/officeDocument/2006/relationships/customXml" Target="../ink/ink2243.xml"/><Relationship Id="rId328" Type="http://schemas.openxmlformats.org/officeDocument/2006/relationships/image" Target="../media/image2282.png"/><Relationship Id="rId327" Type="http://schemas.openxmlformats.org/officeDocument/2006/relationships/customXml" Target="../ink/ink2242.xml"/><Relationship Id="rId326" Type="http://schemas.openxmlformats.org/officeDocument/2006/relationships/image" Target="../media/image2281.png"/><Relationship Id="rId325" Type="http://schemas.openxmlformats.org/officeDocument/2006/relationships/customXml" Target="../ink/ink2241.xml"/><Relationship Id="rId324" Type="http://schemas.openxmlformats.org/officeDocument/2006/relationships/image" Target="../media/image2280.png"/><Relationship Id="rId323" Type="http://schemas.openxmlformats.org/officeDocument/2006/relationships/customXml" Target="../ink/ink2240.xml"/><Relationship Id="rId322" Type="http://schemas.openxmlformats.org/officeDocument/2006/relationships/image" Target="../media/image2279.png"/><Relationship Id="rId321" Type="http://schemas.openxmlformats.org/officeDocument/2006/relationships/customXml" Target="../ink/ink2239.xml"/><Relationship Id="rId320" Type="http://schemas.openxmlformats.org/officeDocument/2006/relationships/image" Target="../media/image2278.png"/><Relationship Id="rId32" Type="http://schemas.openxmlformats.org/officeDocument/2006/relationships/image" Target="../media/image2134.png"/><Relationship Id="rId319" Type="http://schemas.openxmlformats.org/officeDocument/2006/relationships/customXml" Target="../ink/ink2238.xml"/><Relationship Id="rId318" Type="http://schemas.openxmlformats.org/officeDocument/2006/relationships/image" Target="../media/image2277.png"/><Relationship Id="rId317" Type="http://schemas.openxmlformats.org/officeDocument/2006/relationships/customXml" Target="../ink/ink2237.xml"/><Relationship Id="rId316" Type="http://schemas.openxmlformats.org/officeDocument/2006/relationships/image" Target="../media/image2276.png"/><Relationship Id="rId315" Type="http://schemas.openxmlformats.org/officeDocument/2006/relationships/customXml" Target="../ink/ink2236.xml"/><Relationship Id="rId314" Type="http://schemas.openxmlformats.org/officeDocument/2006/relationships/image" Target="../media/image2275.png"/><Relationship Id="rId313" Type="http://schemas.openxmlformats.org/officeDocument/2006/relationships/customXml" Target="../ink/ink2235.xml"/><Relationship Id="rId312" Type="http://schemas.openxmlformats.org/officeDocument/2006/relationships/image" Target="../media/image2274.png"/><Relationship Id="rId311" Type="http://schemas.openxmlformats.org/officeDocument/2006/relationships/customXml" Target="../ink/ink2234.xml"/><Relationship Id="rId310" Type="http://schemas.openxmlformats.org/officeDocument/2006/relationships/image" Target="../media/image2273.png"/><Relationship Id="rId31" Type="http://schemas.openxmlformats.org/officeDocument/2006/relationships/customXml" Target="../ink/ink2094.xml"/><Relationship Id="rId309" Type="http://schemas.openxmlformats.org/officeDocument/2006/relationships/customXml" Target="../ink/ink2233.xml"/><Relationship Id="rId308" Type="http://schemas.openxmlformats.org/officeDocument/2006/relationships/image" Target="../media/image2272.png"/><Relationship Id="rId307" Type="http://schemas.openxmlformats.org/officeDocument/2006/relationships/customXml" Target="../ink/ink2232.xml"/><Relationship Id="rId306" Type="http://schemas.openxmlformats.org/officeDocument/2006/relationships/image" Target="../media/image2271.png"/><Relationship Id="rId305" Type="http://schemas.openxmlformats.org/officeDocument/2006/relationships/customXml" Target="../ink/ink2231.xml"/><Relationship Id="rId304" Type="http://schemas.openxmlformats.org/officeDocument/2006/relationships/image" Target="../media/image2270.png"/><Relationship Id="rId303" Type="http://schemas.openxmlformats.org/officeDocument/2006/relationships/customXml" Target="../ink/ink2230.xml"/><Relationship Id="rId302" Type="http://schemas.openxmlformats.org/officeDocument/2006/relationships/image" Target="../media/image2269.png"/><Relationship Id="rId301" Type="http://schemas.openxmlformats.org/officeDocument/2006/relationships/customXml" Target="../ink/ink2229.xml"/><Relationship Id="rId300" Type="http://schemas.openxmlformats.org/officeDocument/2006/relationships/image" Target="../media/image2268.png"/><Relationship Id="rId30" Type="http://schemas.openxmlformats.org/officeDocument/2006/relationships/image" Target="../media/image2133.png"/><Relationship Id="rId3" Type="http://schemas.openxmlformats.org/officeDocument/2006/relationships/image" Target="../media/image2119.png"/><Relationship Id="rId299" Type="http://schemas.openxmlformats.org/officeDocument/2006/relationships/customXml" Target="../ink/ink2228.xml"/><Relationship Id="rId298" Type="http://schemas.openxmlformats.org/officeDocument/2006/relationships/image" Target="../media/image2267.png"/><Relationship Id="rId297" Type="http://schemas.openxmlformats.org/officeDocument/2006/relationships/customXml" Target="../ink/ink2227.xml"/><Relationship Id="rId296" Type="http://schemas.openxmlformats.org/officeDocument/2006/relationships/image" Target="../media/image2266.png"/><Relationship Id="rId295" Type="http://schemas.openxmlformats.org/officeDocument/2006/relationships/customXml" Target="../ink/ink2226.xml"/><Relationship Id="rId294" Type="http://schemas.openxmlformats.org/officeDocument/2006/relationships/image" Target="../media/image2265.png"/><Relationship Id="rId293" Type="http://schemas.openxmlformats.org/officeDocument/2006/relationships/customXml" Target="../ink/ink2225.xml"/><Relationship Id="rId292" Type="http://schemas.openxmlformats.org/officeDocument/2006/relationships/image" Target="../media/image2264.png"/><Relationship Id="rId291" Type="http://schemas.openxmlformats.org/officeDocument/2006/relationships/customXml" Target="../ink/ink2224.xml"/><Relationship Id="rId290" Type="http://schemas.openxmlformats.org/officeDocument/2006/relationships/image" Target="../media/image2263.png"/><Relationship Id="rId29" Type="http://schemas.openxmlformats.org/officeDocument/2006/relationships/customXml" Target="../ink/ink2093.xml"/><Relationship Id="rId289" Type="http://schemas.openxmlformats.org/officeDocument/2006/relationships/customXml" Target="../ink/ink2223.xml"/><Relationship Id="rId288" Type="http://schemas.openxmlformats.org/officeDocument/2006/relationships/image" Target="../media/image2262.png"/><Relationship Id="rId287" Type="http://schemas.openxmlformats.org/officeDocument/2006/relationships/customXml" Target="../ink/ink2222.xml"/><Relationship Id="rId286" Type="http://schemas.openxmlformats.org/officeDocument/2006/relationships/image" Target="../media/image2261.png"/><Relationship Id="rId285" Type="http://schemas.openxmlformats.org/officeDocument/2006/relationships/customXml" Target="../ink/ink2221.xml"/><Relationship Id="rId284" Type="http://schemas.openxmlformats.org/officeDocument/2006/relationships/image" Target="../media/image2260.png"/><Relationship Id="rId283" Type="http://schemas.openxmlformats.org/officeDocument/2006/relationships/customXml" Target="../ink/ink2220.xml"/><Relationship Id="rId282" Type="http://schemas.openxmlformats.org/officeDocument/2006/relationships/image" Target="../media/image2259.png"/><Relationship Id="rId281" Type="http://schemas.openxmlformats.org/officeDocument/2006/relationships/customXml" Target="../ink/ink2219.xml"/><Relationship Id="rId280" Type="http://schemas.openxmlformats.org/officeDocument/2006/relationships/image" Target="../media/image2258.png"/><Relationship Id="rId28" Type="http://schemas.openxmlformats.org/officeDocument/2006/relationships/image" Target="../media/image2132.png"/><Relationship Id="rId279" Type="http://schemas.openxmlformats.org/officeDocument/2006/relationships/customXml" Target="../ink/ink2218.xml"/><Relationship Id="rId278" Type="http://schemas.openxmlformats.org/officeDocument/2006/relationships/image" Target="../media/image2257.png"/><Relationship Id="rId277" Type="http://schemas.openxmlformats.org/officeDocument/2006/relationships/customXml" Target="../ink/ink2217.xml"/><Relationship Id="rId276" Type="http://schemas.openxmlformats.org/officeDocument/2006/relationships/image" Target="../media/image2256.png"/><Relationship Id="rId275" Type="http://schemas.openxmlformats.org/officeDocument/2006/relationships/customXml" Target="../ink/ink2216.xml"/><Relationship Id="rId274" Type="http://schemas.openxmlformats.org/officeDocument/2006/relationships/image" Target="../media/image2255.png"/><Relationship Id="rId273" Type="http://schemas.openxmlformats.org/officeDocument/2006/relationships/customXml" Target="../ink/ink2215.xml"/><Relationship Id="rId272" Type="http://schemas.openxmlformats.org/officeDocument/2006/relationships/image" Target="../media/image2254.png"/><Relationship Id="rId271" Type="http://schemas.openxmlformats.org/officeDocument/2006/relationships/customXml" Target="../ink/ink2214.xml"/><Relationship Id="rId270" Type="http://schemas.openxmlformats.org/officeDocument/2006/relationships/image" Target="../media/image2253.png"/><Relationship Id="rId27" Type="http://schemas.openxmlformats.org/officeDocument/2006/relationships/customXml" Target="../ink/ink2092.xml"/><Relationship Id="rId269" Type="http://schemas.openxmlformats.org/officeDocument/2006/relationships/customXml" Target="../ink/ink2213.xml"/><Relationship Id="rId268" Type="http://schemas.openxmlformats.org/officeDocument/2006/relationships/image" Target="../media/image2252.png"/><Relationship Id="rId267" Type="http://schemas.openxmlformats.org/officeDocument/2006/relationships/customXml" Target="../ink/ink2212.xml"/><Relationship Id="rId266" Type="http://schemas.openxmlformats.org/officeDocument/2006/relationships/image" Target="../media/image2251.png"/><Relationship Id="rId265" Type="http://schemas.openxmlformats.org/officeDocument/2006/relationships/customXml" Target="../ink/ink2211.xml"/><Relationship Id="rId264" Type="http://schemas.openxmlformats.org/officeDocument/2006/relationships/image" Target="../media/image2250.png"/><Relationship Id="rId263" Type="http://schemas.openxmlformats.org/officeDocument/2006/relationships/customXml" Target="../ink/ink2210.xml"/><Relationship Id="rId262" Type="http://schemas.openxmlformats.org/officeDocument/2006/relationships/image" Target="../media/image2249.png"/><Relationship Id="rId261" Type="http://schemas.openxmlformats.org/officeDocument/2006/relationships/customXml" Target="../ink/ink2209.xml"/><Relationship Id="rId260" Type="http://schemas.openxmlformats.org/officeDocument/2006/relationships/image" Target="../media/image2248.png"/><Relationship Id="rId26" Type="http://schemas.openxmlformats.org/officeDocument/2006/relationships/image" Target="../media/image2131.png"/><Relationship Id="rId259" Type="http://schemas.openxmlformats.org/officeDocument/2006/relationships/customXml" Target="../ink/ink2208.xml"/><Relationship Id="rId258" Type="http://schemas.openxmlformats.org/officeDocument/2006/relationships/image" Target="../media/image2247.png"/><Relationship Id="rId257" Type="http://schemas.openxmlformats.org/officeDocument/2006/relationships/customXml" Target="../ink/ink2207.xml"/><Relationship Id="rId256" Type="http://schemas.openxmlformats.org/officeDocument/2006/relationships/image" Target="../media/image2246.png"/><Relationship Id="rId255" Type="http://schemas.openxmlformats.org/officeDocument/2006/relationships/customXml" Target="../ink/ink2206.xml"/><Relationship Id="rId254" Type="http://schemas.openxmlformats.org/officeDocument/2006/relationships/image" Target="../media/image2245.png"/><Relationship Id="rId253" Type="http://schemas.openxmlformats.org/officeDocument/2006/relationships/customXml" Target="../ink/ink2205.xml"/><Relationship Id="rId252" Type="http://schemas.openxmlformats.org/officeDocument/2006/relationships/image" Target="../media/image2244.png"/><Relationship Id="rId251" Type="http://schemas.openxmlformats.org/officeDocument/2006/relationships/customXml" Target="../ink/ink2204.xml"/><Relationship Id="rId250" Type="http://schemas.openxmlformats.org/officeDocument/2006/relationships/image" Target="../media/image2243.png"/><Relationship Id="rId25" Type="http://schemas.openxmlformats.org/officeDocument/2006/relationships/customXml" Target="../ink/ink2091.xml"/><Relationship Id="rId249" Type="http://schemas.openxmlformats.org/officeDocument/2006/relationships/customXml" Target="../ink/ink2203.xml"/><Relationship Id="rId248" Type="http://schemas.openxmlformats.org/officeDocument/2006/relationships/image" Target="../media/image2242.png"/><Relationship Id="rId247" Type="http://schemas.openxmlformats.org/officeDocument/2006/relationships/customXml" Target="../ink/ink2202.xml"/><Relationship Id="rId246" Type="http://schemas.openxmlformats.org/officeDocument/2006/relationships/image" Target="../media/image2241.png"/><Relationship Id="rId245" Type="http://schemas.openxmlformats.org/officeDocument/2006/relationships/customXml" Target="../ink/ink2201.xml"/><Relationship Id="rId244" Type="http://schemas.openxmlformats.org/officeDocument/2006/relationships/image" Target="../media/image2240.png"/><Relationship Id="rId243" Type="http://schemas.openxmlformats.org/officeDocument/2006/relationships/customXml" Target="../ink/ink2200.xml"/><Relationship Id="rId242" Type="http://schemas.openxmlformats.org/officeDocument/2006/relationships/image" Target="../media/image2239.png"/><Relationship Id="rId241" Type="http://schemas.openxmlformats.org/officeDocument/2006/relationships/customXml" Target="../ink/ink2199.xml"/><Relationship Id="rId240" Type="http://schemas.openxmlformats.org/officeDocument/2006/relationships/image" Target="../media/image2238.png"/><Relationship Id="rId24" Type="http://schemas.openxmlformats.org/officeDocument/2006/relationships/image" Target="../media/image2130.png"/><Relationship Id="rId239" Type="http://schemas.openxmlformats.org/officeDocument/2006/relationships/customXml" Target="../ink/ink2198.xml"/><Relationship Id="rId238" Type="http://schemas.openxmlformats.org/officeDocument/2006/relationships/image" Target="../media/image2237.png"/><Relationship Id="rId237" Type="http://schemas.openxmlformats.org/officeDocument/2006/relationships/customXml" Target="../ink/ink2197.xml"/><Relationship Id="rId236" Type="http://schemas.openxmlformats.org/officeDocument/2006/relationships/image" Target="../media/image2236.png"/><Relationship Id="rId235" Type="http://schemas.openxmlformats.org/officeDocument/2006/relationships/customXml" Target="../ink/ink2196.xml"/><Relationship Id="rId234" Type="http://schemas.openxmlformats.org/officeDocument/2006/relationships/image" Target="../media/image2235.png"/><Relationship Id="rId233" Type="http://schemas.openxmlformats.org/officeDocument/2006/relationships/customXml" Target="../ink/ink2195.xml"/><Relationship Id="rId232" Type="http://schemas.openxmlformats.org/officeDocument/2006/relationships/image" Target="../media/image2234.png"/><Relationship Id="rId231" Type="http://schemas.openxmlformats.org/officeDocument/2006/relationships/customXml" Target="../ink/ink2194.xml"/><Relationship Id="rId230" Type="http://schemas.openxmlformats.org/officeDocument/2006/relationships/image" Target="../media/image2233.png"/><Relationship Id="rId23" Type="http://schemas.openxmlformats.org/officeDocument/2006/relationships/customXml" Target="../ink/ink2090.xml"/><Relationship Id="rId229" Type="http://schemas.openxmlformats.org/officeDocument/2006/relationships/customXml" Target="../ink/ink2193.xml"/><Relationship Id="rId228" Type="http://schemas.openxmlformats.org/officeDocument/2006/relationships/image" Target="../media/image2232.png"/><Relationship Id="rId227" Type="http://schemas.openxmlformats.org/officeDocument/2006/relationships/customXml" Target="../ink/ink2192.xml"/><Relationship Id="rId226" Type="http://schemas.openxmlformats.org/officeDocument/2006/relationships/image" Target="../media/image2231.png"/><Relationship Id="rId225" Type="http://schemas.openxmlformats.org/officeDocument/2006/relationships/customXml" Target="../ink/ink2191.xml"/><Relationship Id="rId224" Type="http://schemas.openxmlformats.org/officeDocument/2006/relationships/image" Target="../media/image2230.png"/><Relationship Id="rId223" Type="http://schemas.openxmlformats.org/officeDocument/2006/relationships/customXml" Target="../ink/ink2190.xml"/><Relationship Id="rId222" Type="http://schemas.openxmlformats.org/officeDocument/2006/relationships/image" Target="../media/image2229.png"/><Relationship Id="rId221" Type="http://schemas.openxmlformats.org/officeDocument/2006/relationships/customXml" Target="../ink/ink2189.xml"/><Relationship Id="rId220" Type="http://schemas.openxmlformats.org/officeDocument/2006/relationships/image" Target="../media/image2228.png"/><Relationship Id="rId22" Type="http://schemas.openxmlformats.org/officeDocument/2006/relationships/image" Target="../media/image2129.png"/><Relationship Id="rId219" Type="http://schemas.openxmlformats.org/officeDocument/2006/relationships/customXml" Target="../ink/ink2188.xml"/><Relationship Id="rId218" Type="http://schemas.openxmlformats.org/officeDocument/2006/relationships/image" Target="../media/image2227.png"/><Relationship Id="rId217" Type="http://schemas.openxmlformats.org/officeDocument/2006/relationships/customXml" Target="../ink/ink2187.xml"/><Relationship Id="rId216" Type="http://schemas.openxmlformats.org/officeDocument/2006/relationships/image" Target="../media/image2226.png"/><Relationship Id="rId215" Type="http://schemas.openxmlformats.org/officeDocument/2006/relationships/customXml" Target="../ink/ink2186.xml"/><Relationship Id="rId214" Type="http://schemas.openxmlformats.org/officeDocument/2006/relationships/image" Target="../media/image2225.png"/><Relationship Id="rId213" Type="http://schemas.openxmlformats.org/officeDocument/2006/relationships/customXml" Target="../ink/ink2185.xml"/><Relationship Id="rId212" Type="http://schemas.openxmlformats.org/officeDocument/2006/relationships/image" Target="../media/image2224.png"/><Relationship Id="rId211" Type="http://schemas.openxmlformats.org/officeDocument/2006/relationships/customXml" Target="../ink/ink2184.xml"/><Relationship Id="rId210" Type="http://schemas.openxmlformats.org/officeDocument/2006/relationships/image" Target="../media/image2223.png"/><Relationship Id="rId21" Type="http://schemas.openxmlformats.org/officeDocument/2006/relationships/customXml" Target="../ink/ink2089.xml"/><Relationship Id="rId209" Type="http://schemas.openxmlformats.org/officeDocument/2006/relationships/customXml" Target="../ink/ink2183.xml"/><Relationship Id="rId208" Type="http://schemas.openxmlformats.org/officeDocument/2006/relationships/image" Target="../media/image2222.png"/><Relationship Id="rId207" Type="http://schemas.openxmlformats.org/officeDocument/2006/relationships/customXml" Target="../ink/ink2182.xml"/><Relationship Id="rId206" Type="http://schemas.openxmlformats.org/officeDocument/2006/relationships/image" Target="../media/image2221.png"/><Relationship Id="rId205" Type="http://schemas.openxmlformats.org/officeDocument/2006/relationships/customXml" Target="../ink/ink2181.xml"/><Relationship Id="rId204" Type="http://schemas.openxmlformats.org/officeDocument/2006/relationships/image" Target="../media/image2220.png"/><Relationship Id="rId203" Type="http://schemas.openxmlformats.org/officeDocument/2006/relationships/customXml" Target="../ink/ink2180.xml"/><Relationship Id="rId202" Type="http://schemas.openxmlformats.org/officeDocument/2006/relationships/image" Target="../media/image2219.png"/><Relationship Id="rId201" Type="http://schemas.openxmlformats.org/officeDocument/2006/relationships/customXml" Target="../ink/ink2179.xml"/><Relationship Id="rId200" Type="http://schemas.openxmlformats.org/officeDocument/2006/relationships/image" Target="../media/image2218.png"/><Relationship Id="rId20" Type="http://schemas.openxmlformats.org/officeDocument/2006/relationships/image" Target="../media/image2128.png"/><Relationship Id="rId2" Type="http://schemas.openxmlformats.org/officeDocument/2006/relationships/image" Target="../media/image2118.png"/><Relationship Id="rId199" Type="http://schemas.openxmlformats.org/officeDocument/2006/relationships/customXml" Target="../ink/ink2178.xml"/><Relationship Id="rId198" Type="http://schemas.openxmlformats.org/officeDocument/2006/relationships/image" Target="../media/image2217.png"/><Relationship Id="rId197" Type="http://schemas.openxmlformats.org/officeDocument/2006/relationships/customXml" Target="../ink/ink2177.xml"/><Relationship Id="rId196" Type="http://schemas.openxmlformats.org/officeDocument/2006/relationships/image" Target="../media/image2216.png"/><Relationship Id="rId195" Type="http://schemas.openxmlformats.org/officeDocument/2006/relationships/customXml" Target="../ink/ink2176.xml"/><Relationship Id="rId194" Type="http://schemas.openxmlformats.org/officeDocument/2006/relationships/image" Target="../media/image2215.png"/><Relationship Id="rId193" Type="http://schemas.openxmlformats.org/officeDocument/2006/relationships/customXml" Target="../ink/ink2175.xml"/><Relationship Id="rId192" Type="http://schemas.openxmlformats.org/officeDocument/2006/relationships/image" Target="../media/image2214.png"/><Relationship Id="rId191" Type="http://schemas.openxmlformats.org/officeDocument/2006/relationships/customXml" Target="../ink/ink2174.xml"/><Relationship Id="rId190" Type="http://schemas.openxmlformats.org/officeDocument/2006/relationships/image" Target="../media/image2213.png"/><Relationship Id="rId19" Type="http://schemas.openxmlformats.org/officeDocument/2006/relationships/customXml" Target="../ink/ink2088.xml"/><Relationship Id="rId189" Type="http://schemas.openxmlformats.org/officeDocument/2006/relationships/customXml" Target="../ink/ink2173.xml"/><Relationship Id="rId188" Type="http://schemas.openxmlformats.org/officeDocument/2006/relationships/image" Target="../media/image2212.png"/><Relationship Id="rId187" Type="http://schemas.openxmlformats.org/officeDocument/2006/relationships/customXml" Target="../ink/ink2172.xml"/><Relationship Id="rId186" Type="http://schemas.openxmlformats.org/officeDocument/2006/relationships/image" Target="../media/image2211.png"/><Relationship Id="rId185" Type="http://schemas.openxmlformats.org/officeDocument/2006/relationships/customXml" Target="../ink/ink2171.xml"/><Relationship Id="rId184" Type="http://schemas.openxmlformats.org/officeDocument/2006/relationships/image" Target="../media/image2210.png"/><Relationship Id="rId183" Type="http://schemas.openxmlformats.org/officeDocument/2006/relationships/customXml" Target="../ink/ink2170.xml"/><Relationship Id="rId182" Type="http://schemas.openxmlformats.org/officeDocument/2006/relationships/image" Target="../media/image2209.png"/><Relationship Id="rId181" Type="http://schemas.openxmlformats.org/officeDocument/2006/relationships/customXml" Target="../ink/ink2169.xml"/><Relationship Id="rId180" Type="http://schemas.openxmlformats.org/officeDocument/2006/relationships/image" Target="../media/image2208.png"/><Relationship Id="rId18" Type="http://schemas.openxmlformats.org/officeDocument/2006/relationships/image" Target="../media/image2127.png"/><Relationship Id="rId179" Type="http://schemas.openxmlformats.org/officeDocument/2006/relationships/customXml" Target="../ink/ink2168.xml"/><Relationship Id="rId178" Type="http://schemas.openxmlformats.org/officeDocument/2006/relationships/image" Target="../media/image2207.png"/><Relationship Id="rId177" Type="http://schemas.openxmlformats.org/officeDocument/2006/relationships/customXml" Target="../ink/ink2167.xml"/><Relationship Id="rId176" Type="http://schemas.openxmlformats.org/officeDocument/2006/relationships/image" Target="../media/image2206.png"/><Relationship Id="rId175" Type="http://schemas.openxmlformats.org/officeDocument/2006/relationships/customXml" Target="../ink/ink2166.xml"/><Relationship Id="rId174" Type="http://schemas.openxmlformats.org/officeDocument/2006/relationships/image" Target="../media/image2205.png"/><Relationship Id="rId173" Type="http://schemas.openxmlformats.org/officeDocument/2006/relationships/customXml" Target="../ink/ink2165.xml"/><Relationship Id="rId172" Type="http://schemas.openxmlformats.org/officeDocument/2006/relationships/image" Target="../media/image2204.png"/><Relationship Id="rId171" Type="http://schemas.openxmlformats.org/officeDocument/2006/relationships/customXml" Target="../ink/ink2164.xml"/><Relationship Id="rId170" Type="http://schemas.openxmlformats.org/officeDocument/2006/relationships/image" Target="../media/image2203.png"/><Relationship Id="rId17" Type="http://schemas.openxmlformats.org/officeDocument/2006/relationships/customXml" Target="../ink/ink2087.xml"/><Relationship Id="rId169" Type="http://schemas.openxmlformats.org/officeDocument/2006/relationships/customXml" Target="../ink/ink2163.xml"/><Relationship Id="rId168" Type="http://schemas.openxmlformats.org/officeDocument/2006/relationships/image" Target="../media/image2202.png"/><Relationship Id="rId167" Type="http://schemas.openxmlformats.org/officeDocument/2006/relationships/customXml" Target="../ink/ink2162.xml"/><Relationship Id="rId166" Type="http://schemas.openxmlformats.org/officeDocument/2006/relationships/image" Target="../media/image2201.png"/><Relationship Id="rId165" Type="http://schemas.openxmlformats.org/officeDocument/2006/relationships/customXml" Target="../ink/ink2161.xml"/><Relationship Id="rId164" Type="http://schemas.openxmlformats.org/officeDocument/2006/relationships/image" Target="../media/image2200.png"/><Relationship Id="rId163" Type="http://schemas.openxmlformats.org/officeDocument/2006/relationships/customXml" Target="../ink/ink2160.xml"/><Relationship Id="rId162" Type="http://schemas.openxmlformats.org/officeDocument/2006/relationships/image" Target="../media/image2199.png"/><Relationship Id="rId161" Type="http://schemas.openxmlformats.org/officeDocument/2006/relationships/customXml" Target="../ink/ink2159.xml"/><Relationship Id="rId160" Type="http://schemas.openxmlformats.org/officeDocument/2006/relationships/image" Target="../media/image2198.png"/><Relationship Id="rId16" Type="http://schemas.openxmlformats.org/officeDocument/2006/relationships/image" Target="../media/image2126.png"/><Relationship Id="rId159" Type="http://schemas.openxmlformats.org/officeDocument/2006/relationships/customXml" Target="../ink/ink2158.xml"/><Relationship Id="rId158" Type="http://schemas.openxmlformats.org/officeDocument/2006/relationships/image" Target="../media/image2197.png"/><Relationship Id="rId157" Type="http://schemas.openxmlformats.org/officeDocument/2006/relationships/customXml" Target="../ink/ink2157.xml"/><Relationship Id="rId156" Type="http://schemas.openxmlformats.org/officeDocument/2006/relationships/image" Target="../media/image2196.png"/><Relationship Id="rId155" Type="http://schemas.openxmlformats.org/officeDocument/2006/relationships/customXml" Target="../ink/ink2156.xml"/><Relationship Id="rId154" Type="http://schemas.openxmlformats.org/officeDocument/2006/relationships/image" Target="../media/image2195.png"/><Relationship Id="rId153" Type="http://schemas.openxmlformats.org/officeDocument/2006/relationships/customXml" Target="../ink/ink2155.xml"/><Relationship Id="rId152" Type="http://schemas.openxmlformats.org/officeDocument/2006/relationships/image" Target="../media/image2194.png"/><Relationship Id="rId151" Type="http://schemas.openxmlformats.org/officeDocument/2006/relationships/customXml" Target="../ink/ink2154.xml"/><Relationship Id="rId150" Type="http://schemas.openxmlformats.org/officeDocument/2006/relationships/image" Target="../media/image2193.png"/><Relationship Id="rId15" Type="http://schemas.openxmlformats.org/officeDocument/2006/relationships/customXml" Target="../ink/ink2086.xml"/><Relationship Id="rId149" Type="http://schemas.openxmlformats.org/officeDocument/2006/relationships/customXml" Target="../ink/ink2153.xml"/><Relationship Id="rId148" Type="http://schemas.openxmlformats.org/officeDocument/2006/relationships/image" Target="../media/image2192.png"/><Relationship Id="rId147" Type="http://schemas.openxmlformats.org/officeDocument/2006/relationships/customXml" Target="../ink/ink2152.xml"/><Relationship Id="rId146" Type="http://schemas.openxmlformats.org/officeDocument/2006/relationships/image" Target="../media/image2191.png"/><Relationship Id="rId145" Type="http://schemas.openxmlformats.org/officeDocument/2006/relationships/customXml" Target="../ink/ink2151.xml"/><Relationship Id="rId144" Type="http://schemas.openxmlformats.org/officeDocument/2006/relationships/image" Target="../media/image2190.png"/><Relationship Id="rId143" Type="http://schemas.openxmlformats.org/officeDocument/2006/relationships/customXml" Target="../ink/ink2150.xml"/><Relationship Id="rId142" Type="http://schemas.openxmlformats.org/officeDocument/2006/relationships/image" Target="../media/image2189.png"/><Relationship Id="rId141" Type="http://schemas.openxmlformats.org/officeDocument/2006/relationships/customXml" Target="../ink/ink2149.xml"/><Relationship Id="rId140" Type="http://schemas.openxmlformats.org/officeDocument/2006/relationships/image" Target="../media/image2188.png"/><Relationship Id="rId14" Type="http://schemas.openxmlformats.org/officeDocument/2006/relationships/image" Target="../media/image2125.png"/><Relationship Id="rId139" Type="http://schemas.openxmlformats.org/officeDocument/2006/relationships/customXml" Target="../ink/ink2148.xml"/><Relationship Id="rId138" Type="http://schemas.openxmlformats.org/officeDocument/2006/relationships/image" Target="../media/image2187.png"/><Relationship Id="rId137" Type="http://schemas.openxmlformats.org/officeDocument/2006/relationships/customXml" Target="../ink/ink2147.xml"/><Relationship Id="rId136" Type="http://schemas.openxmlformats.org/officeDocument/2006/relationships/image" Target="../media/image2186.png"/><Relationship Id="rId135" Type="http://schemas.openxmlformats.org/officeDocument/2006/relationships/customXml" Target="../ink/ink2146.xml"/><Relationship Id="rId134" Type="http://schemas.openxmlformats.org/officeDocument/2006/relationships/image" Target="../media/image2185.png"/><Relationship Id="rId133" Type="http://schemas.openxmlformats.org/officeDocument/2006/relationships/customXml" Target="../ink/ink2145.xml"/><Relationship Id="rId132" Type="http://schemas.openxmlformats.org/officeDocument/2006/relationships/image" Target="../media/image2184.png"/><Relationship Id="rId131" Type="http://schemas.openxmlformats.org/officeDocument/2006/relationships/customXml" Target="../ink/ink2144.xml"/><Relationship Id="rId130" Type="http://schemas.openxmlformats.org/officeDocument/2006/relationships/image" Target="../media/image2183.png"/><Relationship Id="rId13" Type="http://schemas.openxmlformats.org/officeDocument/2006/relationships/customXml" Target="../ink/ink2085.xml"/><Relationship Id="rId129" Type="http://schemas.openxmlformats.org/officeDocument/2006/relationships/customXml" Target="../ink/ink2143.xml"/><Relationship Id="rId128" Type="http://schemas.openxmlformats.org/officeDocument/2006/relationships/image" Target="../media/image2182.png"/><Relationship Id="rId127" Type="http://schemas.openxmlformats.org/officeDocument/2006/relationships/customXml" Target="../ink/ink2142.xml"/><Relationship Id="rId126" Type="http://schemas.openxmlformats.org/officeDocument/2006/relationships/image" Target="../media/image2181.png"/><Relationship Id="rId125" Type="http://schemas.openxmlformats.org/officeDocument/2006/relationships/customXml" Target="../ink/ink2141.xml"/><Relationship Id="rId124" Type="http://schemas.openxmlformats.org/officeDocument/2006/relationships/image" Target="../media/image2180.png"/><Relationship Id="rId123" Type="http://schemas.openxmlformats.org/officeDocument/2006/relationships/customXml" Target="../ink/ink2140.xml"/><Relationship Id="rId122" Type="http://schemas.openxmlformats.org/officeDocument/2006/relationships/image" Target="../media/image2179.png"/><Relationship Id="rId121" Type="http://schemas.openxmlformats.org/officeDocument/2006/relationships/customXml" Target="../ink/ink2139.xml"/><Relationship Id="rId120" Type="http://schemas.openxmlformats.org/officeDocument/2006/relationships/image" Target="../media/image2178.png"/><Relationship Id="rId12" Type="http://schemas.openxmlformats.org/officeDocument/2006/relationships/image" Target="../media/image2124.png"/><Relationship Id="rId119" Type="http://schemas.openxmlformats.org/officeDocument/2006/relationships/customXml" Target="../ink/ink2138.xml"/><Relationship Id="rId118" Type="http://schemas.openxmlformats.org/officeDocument/2006/relationships/image" Target="../media/image2177.png"/><Relationship Id="rId117" Type="http://schemas.openxmlformats.org/officeDocument/2006/relationships/customXml" Target="../ink/ink2137.xml"/><Relationship Id="rId116" Type="http://schemas.openxmlformats.org/officeDocument/2006/relationships/image" Target="../media/image2176.png"/><Relationship Id="rId115" Type="http://schemas.openxmlformats.org/officeDocument/2006/relationships/customXml" Target="../ink/ink2136.xml"/><Relationship Id="rId114" Type="http://schemas.openxmlformats.org/officeDocument/2006/relationships/image" Target="../media/image2175.png"/><Relationship Id="rId113" Type="http://schemas.openxmlformats.org/officeDocument/2006/relationships/customXml" Target="../ink/ink2135.xml"/><Relationship Id="rId112" Type="http://schemas.openxmlformats.org/officeDocument/2006/relationships/image" Target="../media/image2174.png"/><Relationship Id="rId111" Type="http://schemas.openxmlformats.org/officeDocument/2006/relationships/customXml" Target="../ink/ink2134.xml"/><Relationship Id="rId110" Type="http://schemas.openxmlformats.org/officeDocument/2006/relationships/image" Target="../media/image2173.png"/><Relationship Id="rId11" Type="http://schemas.openxmlformats.org/officeDocument/2006/relationships/customXml" Target="../ink/ink2084.xml"/><Relationship Id="rId109" Type="http://schemas.openxmlformats.org/officeDocument/2006/relationships/customXml" Target="../ink/ink2133.xml"/><Relationship Id="rId108" Type="http://schemas.openxmlformats.org/officeDocument/2006/relationships/image" Target="../media/image2172.png"/><Relationship Id="rId107" Type="http://schemas.openxmlformats.org/officeDocument/2006/relationships/customXml" Target="../ink/ink2132.xml"/><Relationship Id="rId106" Type="http://schemas.openxmlformats.org/officeDocument/2006/relationships/image" Target="../media/image2171.png"/><Relationship Id="rId105" Type="http://schemas.openxmlformats.org/officeDocument/2006/relationships/customXml" Target="../ink/ink2131.xml"/><Relationship Id="rId104" Type="http://schemas.openxmlformats.org/officeDocument/2006/relationships/image" Target="../media/image2170.png"/><Relationship Id="rId103" Type="http://schemas.openxmlformats.org/officeDocument/2006/relationships/customXml" Target="../ink/ink2130.xml"/><Relationship Id="rId102" Type="http://schemas.openxmlformats.org/officeDocument/2006/relationships/image" Target="../media/image2169.png"/><Relationship Id="rId101" Type="http://schemas.openxmlformats.org/officeDocument/2006/relationships/customXml" Target="../ink/ink2129.xml"/><Relationship Id="rId100" Type="http://schemas.openxmlformats.org/officeDocument/2006/relationships/image" Target="../media/image2168.png"/><Relationship Id="rId10" Type="http://schemas.openxmlformats.org/officeDocument/2006/relationships/image" Target="../media/image2123.png"/><Relationship Id="rId1" Type="http://schemas.openxmlformats.org/officeDocument/2006/relationships/image" Target="../media/image2117.png"/></Relationships>
</file>

<file path=ppt/slides/_rels/slide35.xml.rels><?xml version="1.0" encoding="UTF-8" standalone="yes"?>
<Relationships xmlns="http://schemas.openxmlformats.org/package/2006/relationships"><Relationship Id="rId99" Type="http://schemas.openxmlformats.org/officeDocument/2006/relationships/image" Target="../media/image2417.png"/><Relationship Id="rId98" Type="http://schemas.openxmlformats.org/officeDocument/2006/relationships/customXml" Target="../ink/ink2376.xml"/><Relationship Id="rId97" Type="http://schemas.openxmlformats.org/officeDocument/2006/relationships/image" Target="../media/image2416.png"/><Relationship Id="rId96" Type="http://schemas.openxmlformats.org/officeDocument/2006/relationships/customXml" Target="../ink/ink2375.xml"/><Relationship Id="rId95" Type="http://schemas.openxmlformats.org/officeDocument/2006/relationships/image" Target="../media/image2415.png"/><Relationship Id="rId94" Type="http://schemas.openxmlformats.org/officeDocument/2006/relationships/customXml" Target="../ink/ink2374.xml"/><Relationship Id="rId93" Type="http://schemas.openxmlformats.org/officeDocument/2006/relationships/image" Target="../media/image2414.png"/><Relationship Id="rId92" Type="http://schemas.openxmlformats.org/officeDocument/2006/relationships/customXml" Target="../ink/ink2373.xml"/><Relationship Id="rId91" Type="http://schemas.openxmlformats.org/officeDocument/2006/relationships/image" Target="../media/image2413.png"/><Relationship Id="rId90" Type="http://schemas.openxmlformats.org/officeDocument/2006/relationships/customXml" Target="../ink/ink2372.xml"/><Relationship Id="rId9" Type="http://schemas.openxmlformats.org/officeDocument/2006/relationships/image" Target="../media/image2372.png"/><Relationship Id="rId89" Type="http://schemas.openxmlformats.org/officeDocument/2006/relationships/image" Target="../media/image2412.png"/><Relationship Id="rId88" Type="http://schemas.openxmlformats.org/officeDocument/2006/relationships/customXml" Target="../ink/ink2371.xml"/><Relationship Id="rId87" Type="http://schemas.openxmlformats.org/officeDocument/2006/relationships/image" Target="../media/image2411.png"/><Relationship Id="rId86" Type="http://schemas.openxmlformats.org/officeDocument/2006/relationships/customXml" Target="../ink/ink2370.xml"/><Relationship Id="rId85" Type="http://schemas.openxmlformats.org/officeDocument/2006/relationships/image" Target="../media/image2410.png"/><Relationship Id="rId84" Type="http://schemas.openxmlformats.org/officeDocument/2006/relationships/customXml" Target="../ink/ink2369.xml"/><Relationship Id="rId83" Type="http://schemas.openxmlformats.org/officeDocument/2006/relationships/image" Target="../media/image2409.png"/><Relationship Id="rId82" Type="http://schemas.openxmlformats.org/officeDocument/2006/relationships/customXml" Target="../ink/ink2368.xml"/><Relationship Id="rId81" Type="http://schemas.openxmlformats.org/officeDocument/2006/relationships/image" Target="../media/image2408.png"/><Relationship Id="rId80" Type="http://schemas.openxmlformats.org/officeDocument/2006/relationships/customXml" Target="../ink/ink2367.xml"/><Relationship Id="rId8" Type="http://schemas.openxmlformats.org/officeDocument/2006/relationships/customXml" Target="../ink/ink2331.xml"/><Relationship Id="rId79" Type="http://schemas.openxmlformats.org/officeDocument/2006/relationships/image" Target="../media/image2407.png"/><Relationship Id="rId78" Type="http://schemas.openxmlformats.org/officeDocument/2006/relationships/customXml" Target="../ink/ink2366.xml"/><Relationship Id="rId77" Type="http://schemas.openxmlformats.org/officeDocument/2006/relationships/image" Target="../media/image2406.png"/><Relationship Id="rId76" Type="http://schemas.openxmlformats.org/officeDocument/2006/relationships/customXml" Target="../ink/ink2365.xml"/><Relationship Id="rId75" Type="http://schemas.openxmlformats.org/officeDocument/2006/relationships/image" Target="../media/image2405.png"/><Relationship Id="rId74" Type="http://schemas.openxmlformats.org/officeDocument/2006/relationships/customXml" Target="../ink/ink2364.xml"/><Relationship Id="rId73" Type="http://schemas.openxmlformats.org/officeDocument/2006/relationships/image" Target="../media/image2404.png"/><Relationship Id="rId72" Type="http://schemas.openxmlformats.org/officeDocument/2006/relationships/customXml" Target="../ink/ink2363.xml"/><Relationship Id="rId71" Type="http://schemas.openxmlformats.org/officeDocument/2006/relationships/image" Target="../media/image2403.png"/><Relationship Id="rId70" Type="http://schemas.openxmlformats.org/officeDocument/2006/relationships/customXml" Target="../ink/ink2362.xml"/><Relationship Id="rId7" Type="http://schemas.openxmlformats.org/officeDocument/2006/relationships/image" Target="../media/image2371.png"/><Relationship Id="rId69" Type="http://schemas.openxmlformats.org/officeDocument/2006/relationships/image" Target="../media/image2402.png"/><Relationship Id="rId68" Type="http://schemas.openxmlformats.org/officeDocument/2006/relationships/customXml" Target="../ink/ink2361.xml"/><Relationship Id="rId67" Type="http://schemas.openxmlformats.org/officeDocument/2006/relationships/image" Target="../media/image2401.png"/><Relationship Id="rId66" Type="http://schemas.openxmlformats.org/officeDocument/2006/relationships/customXml" Target="../ink/ink2360.xml"/><Relationship Id="rId65" Type="http://schemas.openxmlformats.org/officeDocument/2006/relationships/image" Target="../media/image2400.png"/><Relationship Id="rId64" Type="http://schemas.openxmlformats.org/officeDocument/2006/relationships/customXml" Target="../ink/ink2359.xml"/><Relationship Id="rId63" Type="http://schemas.openxmlformats.org/officeDocument/2006/relationships/image" Target="../media/image2399.png"/><Relationship Id="rId62" Type="http://schemas.openxmlformats.org/officeDocument/2006/relationships/customXml" Target="../ink/ink2358.xml"/><Relationship Id="rId61" Type="http://schemas.openxmlformats.org/officeDocument/2006/relationships/image" Target="../media/image2398.png"/><Relationship Id="rId60" Type="http://schemas.openxmlformats.org/officeDocument/2006/relationships/customXml" Target="../ink/ink2357.xml"/><Relationship Id="rId6" Type="http://schemas.openxmlformats.org/officeDocument/2006/relationships/customXml" Target="../ink/ink2330.xml"/><Relationship Id="rId59" Type="http://schemas.openxmlformats.org/officeDocument/2006/relationships/image" Target="../media/image2397.png"/><Relationship Id="rId58" Type="http://schemas.openxmlformats.org/officeDocument/2006/relationships/customXml" Target="../ink/ink2356.xml"/><Relationship Id="rId57" Type="http://schemas.openxmlformats.org/officeDocument/2006/relationships/image" Target="../media/image2396.png"/><Relationship Id="rId56" Type="http://schemas.openxmlformats.org/officeDocument/2006/relationships/customXml" Target="../ink/ink2355.xml"/><Relationship Id="rId55" Type="http://schemas.openxmlformats.org/officeDocument/2006/relationships/image" Target="../media/image2395.png"/><Relationship Id="rId54" Type="http://schemas.openxmlformats.org/officeDocument/2006/relationships/customXml" Target="../ink/ink2354.xml"/><Relationship Id="rId53" Type="http://schemas.openxmlformats.org/officeDocument/2006/relationships/image" Target="../media/image2394.png"/><Relationship Id="rId52" Type="http://schemas.openxmlformats.org/officeDocument/2006/relationships/customXml" Target="../ink/ink2353.xml"/><Relationship Id="rId51" Type="http://schemas.openxmlformats.org/officeDocument/2006/relationships/image" Target="../media/image2393.png"/><Relationship Id="rId507" Type="http://schemas.openxmlformats.org/officeDocument/2006/relationships/notesSlide" Target="../notesSlides/notesSlide34.xml"/><Relationship Id="rId506" Type="http://schemas.openxmlformats.org/officeDocument/2006/relationships/slideLayout" Target="../slideLayouts/slideLayout6.xml"/><Relationship Id="rId505" Type="http://schemas.openxmlformats.org/officeDocument/2006/relationships/image" Target="../media/image2620.png"/><Relationship Id="rId504" Type="http://schemas.openxmlformats.org/officeDocument/2006/relationships/customXml" Target="../ink/ink2579.xml"/><Relationship Id="rId503" Type="http://schemas.openxmlformats.org/officeDocument/2006/relationships/image" Target="../media/image2619.png"/><Relationship Id="rId502" Type="http://schemas.openxmlformats.org/officeDocument/2006/relationships/customXml" Target="../ink/ink2578.xml"/><Relationship Id="rId501" Type="http://schemas.openxmlformats.org/officeDocument/2006/relationships/image" Target="../media/image2618.png"/><Relationship Id="rId500" Type="http://schemas.openxmlformats.org/officeDocument/2006/relationships/customXml" Target="../ink/ink2577.xml"/><Relationship Id="rId50" Type="http://schemas.openxmlformats.org/officeDocument/2006/relationships/customXml" Target="../ink/ink2352.xml"/><Relationship Id="rId5" Type="http://schemas.openxmlformats.org/officeDocument/2006/relationships/image" Target="../media/image2370.png"/><Relationship Id="rId499" Type="http://schemas.openxmlformats.org/officeDocument/2006/relationships/image" Target="../media/image2617.png"/><Relationship Id="rId498" Type="http://schemas.openxmlformats.org/officeDocument/2006/relationships/customXml" Target="../ink/ink2576.xml"/><Relationship Id="rId497" Type="http://schemas.openxmlformats.org/officeDocument/2006/relationships/image" Target="../media/image2616.png"/><Relationship Id="rId496" Type="http://schemas.openxmlformats.org/officeDocument/2006/relationships/customXml" Target="../ink/ink2575.xml"/><Relationship Id="rId495" Type="http://schemas.openxmlformats.org/officeDocument/2006/relationships/image" Target="../media/image2615.png"/><Relationship Id="rId494" Type="http://schemas.openxmlformats.org/officeDocument/2006/relationships/customXml" Target="../ink/ink2574.xml"/><Relationship Id="rId493" Type="http://schemas.openxmlformats.org/officeDocument/2006/relationships/image" Target="../media/image2614.png"/><Relationship Id="rId492" Type="http://schemas.openxmlformats.org/officeDocument/2006/relationships/customXml" Target="../ink/ink2573.xml"/><Relationship Id="rId491" Type="http://schemas.openxmlformats.org/officeDocument/2006/relationships/image" Target="../media/image2613.png"/><Relationship Id="rId490" Type="http://schemas.openxmlformats.org/officeDocument/2006/relationships/customXml" Target="../ink/ink2572.xml"/><Relationship Id="rId49" Type="http://schemas.openxmlformats.org/officeDocument/2006/relationships/image" Target="../media/image2392.png"/><Relationship Id="rId489" Type="http://schemas.openxmlformats.org/officeDocument/2006/relationships/image" Target="../media/image2612.png"/><Relationship Id="rId488" Type="http://schemas.openxmlformats.org/officeDocument/2006/relationships/customXml" Target="../ink/ink2571.xml"/><Relationship Id="rId487" Type="http://schemas.openxmlformats.org/officeDocument/2006/relationships/image" Target="../media/image2611.png"/><Relationship Id="rId486" Type="http://schemas.openxmlformats.org/officeDocument/2006/relationships/customXml" Target="../ink/ink2570.xml"/><Relationship Id="rId485" Type="http://schemas.openxmlformats.org/officeDocument/2006/relationships/image" Target="../media/image2610.png"/><Relationship Id="rId484" Type="http://schemas.openxmlformats.org/officeDocument/2006/relationships/customXml" Target="../ink/ink2569.xml"/><Relationship Id="rId483" Type="http://schemas.openxmlformats.org/officeDocument/2006/relationships/image" Target="../media/image2609.png"/><Relationship Id="rId482" Type="http://schemas.openxmlformats.org/officeDocument/2006/relationships/customXml" Target="../ink/ink2568.xml"/><Relationship Id="rId481" Type="http://schemas.openxmlformats.org/officeDocument/2006/relationships/image" Target="../media/image2608.png"/><Relationship Id="rId480" Type="http://schemas.openxmlformats.org/officeDocument/2006/relationships/customXml" Target="../ink/ink2567.xml"/><Relationship Id="rId48" Type="http://schemas.openxmlformats.org/officeDocument/2006/relationships/customXml" Target="../ink/ink2351.xml"/><Relationship Id="rId479" Type="http://schemas.openxmlformats.org/officeDocument/2006/relationships/image" Target="../media/image2607.png"/><Relationship Id="rId478" Type="http://schemas.openxmlformats.org/officeDocument/2006/relationships/customXml" Target="../ink/ink2566.xml"/><Relationship Id="rId477" Type="http://schemas.openxmlformats.org/officeDocument/2006/relationships/image" Target="../media/image2606.png"/><Relationship Id="rId476" Type="http://schemas.openxmlformats.org/officeDocument/2006/relationships/customXml" Target="../ink/ink2565.xml"/><Relationship Id="rId475" Type="http://schemas.openxmlformats.org/officeDocument/2006/relationships/image" Target="../media/image2605.png"/><Relationship Id="rId474" Type="http://schemas.openxmlformats.org/officeDocument/2006/relationships/customXml" Target="../ink/ink2564.xml"/><Relationship Id="rId473" Type="http://schemas.openxmlformats.org/officeDocument/2006/relationships/image" Target="../media/image2604.png"/><Relationship Id="rId472" Type="http://schemas.openxmlformats.org/officeDocument/2006/relationships/customXml" Target="../ink/ink2563.xml"/><Relationship Id="rId471" Type="http://schemas.openxmlformats.org/officeDocument/2006/relationships/image" Target="../media/image2603.png"/><Relationship Id="rId470" Type="http://schemas.openxmlformats.org/officeDocument/2006/relationships/customXml" Target="../ink/ink2562.xml"/><Relationship Id="rId47" Type="http://schemas.openxmlformats.org/officeDocument/2006/relationships/image" Target="../media/image2391.png"/><Relationship Id="rId469" Type="http://schemas.openxmlformats.org/officeDocument/2006/relationships/image" Target="../media/image2602.png"/><Relationship Id="rId468" Type="http://schemas.openxmlformats.org/officeDocument/2006/relationships/customXml" Target="../ink/ink2561.xml"/><Relationship Id="rId467" Type="http://schemas.openxmlformats.org/officeDocument/2006/relationships/image" Target="../media/image2601.png"/><Relationship Id="rId466" Type="http://schemas.openxmlformats.org/officeDocument/2006/relationships/customXml" Target="../ink/ink2560.xml"/><Relationship Id="rId465" Type="http://schemas.openxmlformats.org/officeDocument/2006/relationships/image" Target="../media/image2600.png"/><Relationship Id="rId464" Type="http://schemas.openxmlformats.org/officeDocument/2006/relationships/customXml" Target="../ink/ink2559.xml"/><Relationship Id="rId463" Type="http://schemas.openxmlformats.org/officeDocument/2006/relationships/image" Target="../media/image2599.png"/><Relationship Id="rId462" Type="http://schemas.openxmlformats.org/officeDocument/2006/relationships/customXml" Target="../ink/ink2558.xml"/><Relationship Id="rId461" Type="http://schemas.openxmlformats.org/officeDocument/2006/relationships/image" Target="../media/image2598.png"/><Relationship Id="rId460" Type="http://schemas.openxmlformats.org/officeDocument/2006/relationships/customXml" Target="../ink/ink2557.xml"/><Relationship Id="rId46" Type="http://schemas.openxmlformats.org/officeDocument/2006/relationships/customXml" Target="../ink/ink2350.xml"/><Relationship Id="rId459" Type="http://schemas.openxmlformats.org/officeDocument/2006/relationships/image" Target="../media/image2597.png"/><Relationship Id="rId458" Type="http://schemas.openxmlformats.org/officeDocument/2006/relationships/customXml" Target="../ink/ink2556.xml"/><Relationship Id="rId457" Type="http://schemas.openxmlformats.org/officeDocument/2006/relationships/image" Target="../media/image2596.png"/><Relationship Id="rId456" Type="http://schemas.openxmlformats.org/officeDocument/2006/relationships/customXml" Target="../ink/ink2555.xml"/><Relationship Id="rId455" Type="http://schemas.openxmlformats.org/officeDocument/2006/relationships/image" Target="../media/image2595.png"/><Relationship Id="rId454" Type="http://schemas.openxmlformats.org/officeDocument/2006/relationships/customXml" Target="../ink/ink2554.xml"/><Relationship Id="rId453" Type="http://schemas.openxmlformats.org/officeDocument/2006/relationships/image" Target="../media/image2594.png"/><Relationship Id="rId452" Type="http://schemas.openxmlformats.org/officeDocument/2006/relationships/customXml" Target="../ink/ink2553.xml"/><Relationship Id="rId451" Type="http://schemas.openxmlformats.org/officeDocument/2006/relationships/image" Target="../media/image2593.png"/><Relationship Id="rId450" Type="http://schemas.openxmlformats.org/officeDocument/2006/relationships/customXml" Target="../ink/ink2552.xml"/><Relationship Id="rId45" Type="http://schemas.openxmlformats.org/officeDocument/2006/relationships/image" Target="../media/image2390.png"/><Relationship Id="rId449" Type="http://schemas.openxmlformats.org/officeDocument/2006/relationships/image" Target="../media/image2592.png"/><Relationship Id="rId448" Type="http://schemas.openxmlformats.org/officeDocument/2006/relationships/customXml" Target="../ink/ink2551.xml"/><Relationship Id="rId447" Type="http://schemas.openxmlformats.org/officeDocument/2006/relationships/image" Target="../media/image2591.png"/><Relationship Id="rId446" Type="http://schemas.openxmlformats.org/officeDocument/2006/relationships/customXml" Target="../ink/ink2550.xml"/><Relationship Id="rId445" Type="http://schemas.openxmlformats.org/officeDocument/2006/relationships/image" Target="../media/image2590.png"/><Relationship Id="rId444" Type="http://schemas.openxmlformats.org/officeDocument/2006/relationships/customXml" Target="../ink/ink2549.xml"/><Relationship Id="rId443" Type="http://schemas.openxmlformats.org/officeDocument/2006/relationships/image" Target="../media/image2589.png"/><Relationship Id="rId442" Type="http://schemas.openxmlformats.org/officeDocument/2006/relationships/customXml" Target="../ink/ink2548.xml"/><Relationship Id="rId441" Type="http://schemas.openxmlformats.org/officeDocument/2006/relationships/image" Target="../media/image2588.png"/><Relationship Id="rId440" Type="http://schemas.openxmlformats.org/officeDocument/2006/relationships/customXml" Target="../ink/ink2547.xml"/><Relationship Id="rId44" Type="http://schemas.openxmlformats.org/officeDocument/2006/relationships/customXml" Target="../ink/ink2349.xml"/><Relationship Id="rId439" Type="http://schemas.openxmlformats.org/officeDocument/2006/relationships/image" Target="../media/image2587.png"/><Relationship Id="rId438" Type="http://schemas.openxmlformats.org/officeDocument/2006/relationships/customXml" Target="../ink/ink2546.xml"/><Relationship Id="rId437" Type="http://schemas.openxmlformats.org/officeDocument/2006/relationships/image" Target="../media/image2586.png"/><Relationship Id="rId436" Type="http://schemas.openxmlformats.org/officeDocument/2006/relationships/customXml" Target="../ink/ink2545.xml"/><Relationship Id="rId435" Type="http://schemas.openxmlformats.org/officeDocument/2006/relationships/image" Target="../media/image2585.png"/><Relationship Id="rId434" Type="http://schemas.openxmlformats.org/officeDocument/2006/relationships/customXml" Target="../ink/ink2544.xml"/><Relationship Id="rId433" Type="http://schemas.openxmlformats.org/officeDocument/2006/relationships/image" Target="../media/image2584.png"/><Relationship Id="rId432" Type="http://schemas.openxmlformats.org/officeDocument/2006/relationships/customXml" Target="../ink/ink2543.xml"/><Relationship Id="rId431" Type="http://schemas.openxmlformats.org/officeDocument/2006/relationships/image" Target="../media/image2583.png"/><Relationship Id="rId430" Type="http://schemas.openxmlformats.org/officeDocument/2006/relationships/customXml" Target="../ink/ink2542.xml"/><Relationship Id="rId43" Type="http://schemas.openxmlformats.org/officeDocument/2006/relationships/image" Target="../media/image2389.png"/><Relationship Id="rId429" Type="http://schemas.openxmlformats.org/officeDocument/2006/relationships/image" Target="../media/image2582.png"/><Relationship Id="rId428" Type="http://schemas.openxmlformats.org/officeDocument/2006/relationships/customXml" Target="../ink/ink2541.xml"/><Relationship Id="rId427" Type="http://schemas.openxmlformats.org/officeDocument/2006/relationships/image" Target="../media/image2581.png"/><Relationship Id="rId426" Type="http://schemas.openxmlformats.org/officeDocument/2006/relationships/customXml" Target="../ink/ink2540.xml"/><Relationship Id="rId425" Type="http://schemas.openxmlformats.org/officeDocument/2006/relationships/image" Target="../media/image2580.png"/><Relationship Id="rId424" Type="http://schemas.openxmlformats.org/officeDocument/2006/relationships/customXml" Target="../ink/ink2539.xml"/><Relationship Id="rId423" Type="http://schemas.openxmlformats.org/officeDocument/2006/relationships/image" Target="../media/image2579.png"/><Relationship Id="rId422" Type="http://schemas.openxmlformats.org/officeDocument/2006/relationships/customXml" Target="../ink/ink2538.xml"/><Relationship Id="rId421" Type="http://schemas.openxmlformats.org/officeDocument/2006/relationships/image" Target="../media/image2578.png"/><Relationship Id="rId420" Type="http://schemas.openxmlformats.org/officeDocument/2006/relationships/customXml" Target="../ink/ink2537.xml"/><Relationship Id="rId42" Type="http://schemas.openxmlformats.org/officeDocument/2006/relationships/customXml" Target="../ink/ink2348.xml"/><Relationship Id="rId419" Type="http://schemas.openxmlformats.org/officeDocument/2006/relationships/image" Target="../media/image2577.png"/><Relationship Id="rId418" Type="http://schemas.openxmlformats.org/officeDocument/2006/relationships/customXml" Target="../ink/ink2536.xml"/><Relationship Id="rId417" Type="http://schemas.openxmlformats.org/officeDocument/2006/relationships/image" Target="../media/image2576.png"/><Relationship Id="rId416" Type="http://schemas.openxmlformats.org/officeDocument/2006/relationships/customXml" Target="../ink/ink2535.xml"/><Relationship Id="rId415" Type="http://schemas.openxmlformats.org/officeDocument/2006/relationships/image" Target="../media/image2575.png"/><Relationship Id="rId414" Type="http://schemas.openxmlformats.org/officeDocument/2006/relationships/customXml" Target="../ink/ink2534.xml"/><Relationship Id="rId413" Type="http://schemas.openxmlformats.org/officeDocument/2006/relationships/image" Target="../media/image2574.png"/><Relationship Id="rId412" Type="http://schemas.openxmlformats.org/officeDocument/2006/relationships/customXml" Target="../ink/ink2533.xml"/><Relationship Id="rId411" Type="http://schemas.openxmlformats.org/officeDocument/2006/relationships/image" Target="../media/image2573.png"/><Relationship Id="rId410" Type="http://schemas.openxmlformats.org/officeDocument/2006/relationships/customXml" Target="../ink/ink2532.xml"/><Relationship Id="rId41" Type="http://schemas.openxmlformats.org/officeDocument/2006/relationships/image" Target="../media/image2388.png"/><Relationship Id="rId409" Type="http://schemas.openxmlformats.org/officeDocument/2006/relationships/image" Target="../media/image2572.png"/><Relationship Id="rId408" Type="http://schemas.openxmlformats.org/officeDocument/2006/relationships/customXml" Target="../ink/ink2531.xml"/><Relationship Id="rId407" Type="http://schemas.openxmlformats.org/officeDocument/2006/relationships/image" Target="../media/image2571.png"/><Relationship Id="rId406" Type="http://schemas.openxmlformats.org/officeDocument/2006/relationships/customXml" Target="../ink/ink2530.xml"/><Relationship Id="rId405" Type="http://schemas.openxmlformats.org/officeDocument/2006/relationships/image" Target="../media/image2570.png"/><Relationship Id="rId404" Type="http://schemas.openxmlformats.org/officeDocument/2006/relationships/customXml" Target="../ink/ink2529.xml"/><Relationship Id="rId403" Type="http://schemas.openxmlformats.org/officeDocument/2006/relationships/image" Target="../media/image2569.png"/><Relationship Id="rId402" Type="http://schemas.openxmlformats.org/officeDocument/2006/relationships/customXml" Target="../ink/ink2528.xml"/><Relationship Id="rId401" Type="http://schemas.openxmlformats.org/officeDocument/2006/relationships/image" Target="../media/image2568.png"/><Relationship Id="rId400" Type="http://schemas.openxmlformats.org/officeDocument/2006/relationships/customXml" Target="../ink/ink2527.xml"/><Relationship Id="rId40" Type="http://schemas.openxmlformats.org/officeDocument/2006/relationships/customXml" Target="../ink/ink2347.xml"/><Relationship Id="rId4" Type="http://schemas.openxmlformats.org/officeDocument/2006/relationships/customXml" Target="../ink/ink2329.xml"/><Relationship Id="rId399" Type="http://schemas.openxmlformats.org/officeDocument/2006/relationships/image" Target="../media/image2567.png"/><Relationship Id="rId398" Type="http://schemas.openxmlformats.org/officeDocument/2006/relationships/customXml" Target="../ink/ink2526.xml"/><Relationship Id="rId397" Type="http://schemas.openxmlformats.org/officeDocument/2006/relationships/image" Target="../media/image2566.png"/><Relationship Id="rId396" Type="http://schemas.openxmlformats.org/officeDocument/2006/relationships/customXml" Target="../ink/ink2525.xml"/><Relationship Id="rId395" Type="http://schemas.openxmlformats.org/officeDocument/2006/relationships/image" Target="../media/image2565.png"/><Relationship Id="rId394" Type="http://schemas.openxmlformats.org/officeDocument/2006/relationships/customXml" Target="../ink/ink2524.xml"/><Relationship Id="rId393" Type="http://schemas.openxmlformats.org/officeDocument/2006/relationships/image" Target="../media/image2564.png"/><Relationship Id="rId392" Type="http://schemas.openxmlformats.org/officeDocument/2006/relationships/customXml" Target="../ink/ink2523.xml"/><Relationship Id="rId391" Type="http://schemas.openxmlformats.org/officeDocument/2006/relationships/image" Target="../media/image2563.png"/><Relationship Id="rId390" Type="http://schemas.openxmlformats.org/officeDocument/2006/relationships/customXml" Target="../ink/ink2522.xml"/><Relationship Id="rId39" Type="http://schemas.openxmlformats.org/officeDocument/2006/relationships/image" Target="../media/image2387.png"/><Relationship Id="rId389" Type="http://schemas.openxmlformats.org/officeDocument/2006/relationships/image" Target="../media/image2562.png"/><Relationship Id="rId388" Type="http://schemas.openxmlformats.org/officeDocument/2006/relationships/customXml" Target="../ink/ink2521.xml"/><Relationship Id="rId387" Type="http://schemas.openxmlformats.org/officeDocument/2006/relationships/image" Target="../media/image2561.png"/><Relationship Id="rId386" Type="http://schemas.openxmlformats.org/officeDocument/2006/relationships/customXml" Target="../ink/ink2520.xml"/><Relationship Id="rId385" Type="http://schemas.openxmlformats.org/officeDocument/2006/relationships/image" Target="../media/image2560.png"/><Relationship Id="rId384" Type="http://schemas.openxmlformats.org/officeDocument/2006/relationships/customXml" Target="../ink/ink2519.xml"/><Relationship Id="rId383" Type="http://schemas.openxmlformats.org/officeDocument/2006/relationships/image" Target="../media/image2559.png"/><Relationship Id="rId382" Type="http://schemas.openxmlformats.org/officeDocument/2006/relationships/customXml" Target="../ink/ink2518.xml"/><Relationship Id="rId381" Type="http://schemas.openxmlformats.org/officeDocument/2006/relationships/image" Target="../media/image2558.png"/><Relationship Id="rId380" Type="http://schemas.openxmlformats.org/officeDocument/2006/relationships/customXml" Target="../ink/ink2517.xml"/><Relationship Id="rId38" Type="http://schemas.openxmlformats.org/officeDocument/2006/relationships/customXml" Target="../ink/ink2346.xml"/><Relationship Id="rId379" Type="http://schemas.openxmlformats.org/officeDocument/2006/relationships/image" Target="../media/image2557.png"/><Relationship Id="rId378" Type="http://schemas.openxmlformats.org/officeDocument/2006/relationships/customXml" Target="../ink/ink2516.xml"/><Relationship Id="rId377" Type="http://schemas.openxmlformats.org/officeDocument/2006/relationships/image" Target="../media/image2556.png"/><Relationship Id="rId376" Type="http://schemas.openxmlformats.org/officeDocument/2006/relationships/customXml" Target="../ink/ink2515.xml"/><Relationship Id="rId375" Type="http://schemas.openxmlformats.org/officeDocument/2006/relationships/image" Target="../media/image2555.png"/><Relationship Id="rId374" Type="http://schemas.openxmlformats.org/officeDocument/2006/relationships/customXml" Target="../ink/ink2514.xml"/><Relationship Id="rId373" Type="http://schemas.openxmlformats.org/officeDocument/2006/relationships/image" Target="../media/image2554.png"/><Relationship Id="rId372" Type="http://schemas.openxmlformats.org/officeDocument/2006/relationships/customXml" Target="../ink/ink2513.xml"/><Relationship Id="rId371" Type="http://schemas.openxmlformats.org/officeDocument/2006/relationships/image" Target="../media/image2553.png"/><Relationship Id="rId370" Type="http://schemas.openxmlformats.org/officeDocument/2006/relationships/customXml" Target="../ink/ink2512.xml"/><Relationship Id="rId37" Type="http://schemas.openxmlformats.org/officeDocument/2006/relationships/image" Target="../media/image2386.png"/><Relationship Id="rId369" Type="http://schemas.openxmlformats.org/officeDocument/2006/relationships/image" Target="../media/image2552.png"/><Relationship Id="rId368" Type="http://schemas.openxmlformats.org/officeDocument/2006/relationships/customXml" Target="../ink/ink2511.xml"/><Relationship Id="rId367" Type="http://schemas.openxmlformats.org/officeDocument/2006/relationships/image" Target="../media/image2551.png"/><Relationship Id="rId366" Type="http://schemas.openxmlformats.org/officeDocument/2006/relationships/customXml" Target="../ink/ink2510.xml"/><Relationship Id="rId365" Type="http://schemas.openxmlformats.org/officeDocument/2006/relationships/image" Target="../media/image2550.png"/><Relationship Id="rId364" Type="http://schemas.openxmlformats.org/officeDocument/2006/relationships/customXml" Target="../ink/ink2509.xml"/><Relationship Id="rId363" Type="http://schemas.openxmlformats.org/officeDocument/2006/relationships/image" Target="../media/image2549.png"/><Relationship Id="rId362" Type="http://schemas.openxmlformats.org/officeDocument/2006/relationships/customXml" Target="../ink/ink2508.xml"/><Relationship Id="rId361" Type="http://schemas.openxmlformats.org/officeDocument/2006/relationships/image" Target="../media/image2548.png"/><Relationship Id="rId360" Type="http://schemas.openxmlformats.org/officeDocument/2006/relationships/customXml" Target="../ink/ink2507.xml"/><Relationship Id="rId36" Type="http://schemas.openxmlformats.org/officeDocument/2006/relationships/customXml" Target="../ink/ink2345.xml"/><Relationship Id="rId359" Type="http://schemas.openxmlformats.org/officeDocument/2006/relationships/image" Target="../media/image2547.png"/><Relationship Id="rId358" Type="http://schemas.openxmlformats.org/officeDocument/2006/relationships/customXml" Target="../ink/ink2506.xml"/><Relationship Id="rId357" Type="http://schemas.openxmlformats.org/officeDocument/2006/relationships/image" Target="../media/image2546.png"/><Relationship Id="rId356" Type="http://schemas.openxmlformats.org/officeDocument/2006/relationships/customXml" Target="../ink/ink2505.xml"/><Relationship Id="rId355" Type="http://schemas.openxmlformats.org/officeDocument/2006/relationships/image" Target="../media/image2545.png"/><Relationship Id="rId354" Type="http://schemas.openxmlformats.org/officeDocument/2006/relationships/customXml" Target="../ink/ink2504.xml"/><Relationship Id="rId353" Type="http://schemas.openxmlformats.org/officeDocument/2006/relationships/image" Target="../media/image2544.png"/><Relationship Id="rId352" Type="http://schemas.openxmlformats.org/officeDocument/2006/relationships/customXml" Target="../ink/ink2503.xml"/><Relationship Id="rId351" Type="http://schemas.openxmlformats.org/officeDocument/2006/relationships/image" Target="../media/image2543.png"/><Relationship Id="rId350" Type="http://schemas.openxmlformats.org/officeDocument/2006/relationships/customXml" Target="../ink/ink2502.xml"/><Relationship Id="rId35" Type="http://schemas.openxmlformats.org/officeDocument/2006/relationships/image" Target="../media/image2385.png"/><Relationship Id="rId349" Type="http://schemas.openxmlformats.org/officeDocument/2006/relationships/image" Target="../media/image2542.png"/><Relationship Id="rId348" Type="http://schemas.openxmlformats.org/officeDocument/2006/relationships/customXml" Target="../ink/ink2501.xml"/><Relationship Id="rId347" Type="http://schemas.openxmlformats.org/officeDocument/2006/relationships/image" Target="../media/image2541.png"/><Relationship Id="rId346" Type="http://schemas.openxmlformats.org/officeDocument/2006/relationships/customXml" Target="../ink/ink2500.xml"/><Relationship Id="rId345" Type="http://schemas.openxmlformats.org/officeDocument/2006/relationships/image" Target="../media/image2540.png"/><Relationship Id="rId344" Type="http://schemas.openxmlformats.org/officeDocument/2006/relationships/customXml" Target="../ink/ink2499.xml"/><Relationship Id="rId343" Type="http://schemas.openxmlformats.org/officeDocument/2006/relationships/image" Target="../media/image2539.png"/><Relationship Id="rId342" Type="http://schemas.openxmlformats.org/officeDocument/2006/relationships/customXml" Target="../ink/ink2498.xml"/><Relationship Id="rId341" Type="http://schemas.openxmlformats.org/officeDocument/2006/relationships/image" Target="../media/image2538.png"/><Relationship Id="rId340" Type="http://schemas.openxmlformats.org/officeDocument/2006/relationships/customXml" Target="../ink/ink2497.xml"/><Relationship Id="rId34" Type="http://schemas.openxmlformats.org/officeDocument/2006/relationships/customXml" Target="../ink/ink2344.xml"/><Relationship Id="rId339" Type="http://schemas.openxmlformats.org/officeDocument/2006/relationships/image" Target="../media/image2537.png"/><Relationship Id="rId338" Type="http://schemas.openxmlformats.org/officeDocument/2006/relationships/customXml" Target="../ink/ink2496.xml"/><Relationship Id="rId337" Type="http://schemas.openxmlformats.org/officeDocument/2006/relationships/image" Target="../media/image2536.png"/><Relationship Id="rId336" Type="http://schemas.openxmlformats.org/officeDocument/2006/relationships/customXml" Target="../ink/ink2495.xml"/><Relationship Id="rId335" Type="http://schemas.openxmlformats.org/officeDocument/2006/relationships/image" Target="../media/image2535.png"/><Relationship Id="rId334" Type="http://schemas.openxmlformats.org/officeDocument/2006/relationships/customXml" Target="../ink/ink2494.xml"/><Relationship Id="rId333" Type="http://schemas.openxmlformats.org/officeDocument/2006/relationships/image" Target="../media/image2534.png"/><Relationship Id="rId332" Type="http://schemas.openxmlformats.org/officeDocument/2006/relationships/customXml" Target="../ink/ink2493.xml"/><Relationship Id="rId331" Type="http://schemas.openxmlformats.org/officeDocument/2006/relationships/image" Target="../media/image2533.png"/><Relationship Id="rId330" Type="http://schemas.openxmlformats.org/officeDocument/2006/relationships/customXml" Target="../ink/ink2492.xml"/><Relationship Id="rId33" Type="http://schemas.openxmlformats.org/officeDocument/2006/relationships/image" Target="../media/image2384.png"/><Relationship Id="rId329" Type="http://schemas.openxmlformats.org/officeDocument/2006/relationships/image" Target="../media/image2532.png"/><Relationship Id="rId328" Type="http://schemas.openxmlformats.org/officeDocument/2006/relationships/customXml" Target="../ink/ink2491.xml"/><Relationship Id="rId327" Type="http://schemas.openxmlformats.org/officeDocument/2006/relationships/image" Target="../media/image2531.png"/><Relationship Id="rId326" Type="http://schemas.openxmlformats.org/officeDocument/2006/relationships/customXml" Target="../ink/ink2490.xml"/><Relationship Id="rId325" Type="http://schemas.openxmlformats.org/officeDocument/2006/relationships/image" Target="../media/image2530.png"/><Relationship Id="rId324" Type="http://schemas.openxmlformats.org/officeDocument/2006/relationships/customXml" Target="../ink/ink2489.xml"/><Relationship Id="rId323" Type="http://schemas.openxmlformats.org/officeDocument/2006/relationships/image" Target="../media/image2529.png"/><Relationship Id="rId322" Type="http://schemas.openxmlformats.org/officeDocument/2006/relationships/customXml" Target="../ink/ink2488.xml"/><Relationship Id="rId321" Type="http://schemas.openxmlformats.org/officeDocument/2006/relationships/image" Target="../media/image2528.png"/><Relationship Id="rId320" Type="http://schemas.openxmlformats.org/officeDocument/2006/relationships/customXml" Target="../ink/ink2487.xml"/><Relationship Id="rId32" Type="http://schemas.openxmlformats.org/officeDocument/2006/relationships/customXml" Target="../ink/ink2343.xml"/><Relationship Id="rId319" Type="http://schemas.openxmlformats.org/officeDocument/2006/relationships/image" Target="../media/image2527.png"/><Relationship Id="rId318" Type="http://schemas.openxmlformats.org/officeDocument/2006/relationships/customXml" Target="../ink/ink2486.xml"/><Relationship Id="rId317" Type="http://schemas.openxmlformats.org/officeDocument/2006/relationships/image" Target="../media/image2526.png"/><Relationship Id="rId316" Type="http://schemas.openxmlformats.org/officeDocument/2006/relationships/customXml" Target="../ink/ink2485.xml"/><Relationship Id="rId315" Type="http://schemas.openxmlformats.org/officeDocument/2006/relationships/image" Target="../media/image2525.png"/><Relationship Id="rId314" Type="http://schemas.openxmlformats.org/officeDocument/2006/relationships/customXml" Target="../ink/ink2484.xml"/><Relationship Id="rId313" Type="http://schemas.openxmlformats.org/officeDocument/2006/relationships/image" Target="../media/image2524.png"/><Relationship Id="rId312" Type="http://schemas.openxmlformats.org/officeDocument/2006/relationships/customXml" Target="../ink/ink2483.xml"/><Relationship Id="rId311" Type="http://schemas.openxmlformats.org/officeDocument/2006/relationships/image" Target="../media/image2523.png"/><Relationship Id="rId310" Type="http://schemas.openxmlformats.org/officeDocument/2006/relationships/customXml" Target="../ink/ink2482.xml"/><Relationship Id="rId31" Type="http://schemas.openxmlformats.org/officeDocument/2006/relationships/image" Target="../media/image2383.png"/><Relationship Id="rId309" Type="http://schemas.openxmlformats.org/officeDocument/2006/relationships/image" Target="../media/image2522.png"/><Relationship Id="rId308" Type="http://schemas.openxmlformats.org/officeDocument/2006/relationships/customXml" Target="../ink/ink2481.xml"/><Relationship Id="rId307" Type="http://schemas.openxmlformats.org/officeDocument/2006/relationships/image" Target="../media/image2521.png"/><Relationship Id="rId306" Type="http://schemas.openxmlformats.org/officeDocument/2006/relationships/customXml" Target="../ink/ink2480.xml"/><Relationship Id="rId305" Type="http://schemas.openxmlformats.org/officeDocument/2006/relationships/image" Target="../media/image2520.png"/><Relationship Id="rId304" Type="http://schemas.openxmlformats.org/officeDocument/2006/relationships/customXml" Target="../ink/ink2479.xml"/><Relationship Id="rId303" Type="http://schemas.openxmlformats.org/officeDocument/2006/relationships/image" Target="../media/image2519.png"/><Relationship Id="rId302" Type="http://schemas.openxmlformats.org/officeDocument/2006/relationships/customXml" Target="../ink/ink2478.xml"/><Relationship Id="rId301" Type="http://schemas.openxmlformats.org/officeDocument/2006/relationships/image" Target="../media/image2518.png"/><Relationship Id="rId300" Type="http://schemas.openxmlformats.org/officeDocument/2006/relationships/customXml" Target="../ink/ink2477.xml"/><Relationship Id="rId30" Type="http://schemas.openxmlformats.org/officeDocument/2006/relationships/customXml" Target="../ink/ink2342.xml"/><Relationship Id="rId3" Type="http://schemas.openxmlformats.org/officeDocument/2006/relationships/image" Target="../media/image2369.png"/><Relationship Id="rId299" Type="http://schemas.openxmlformats.org/officeDocument/2006/relationships/image" Target="../media/image2517.png"/><Relationship Id="rId298" Type="http://schemas.openxmlformats.org/officeDocument/2006/relationships/customXml" Target="../ink/ink2476.xml"/><Relationship Id="rId297" Type="http://schemas.openxmlformats.org/officeDocument/2006/relationships/image" Target="../media/image2516.png"/><Relationship Id="rId296" Type="http://schemas.openxmlformats.org/officeDocument/2006/relationships/customXml" Target="../ink/ink2475.xml"/><Relationship Id="rId295" Type="http://schemas.openxmlformats.org/officeDocument/2006/relationships/image" Target="../media/image2515.png"/><Relationship Id="rId294" Type="http://schemas.openxmlformats.org/officeDocument/2006/relationships/customXml" Target="../ink/ink2474.xml"/><Relationship Id="rId293" Type="http://schemas.openxmlformats.org/officeDocument/2006/relationships/image" Target="../media/image2514.png"/><Relationship Id="rId292" Type="http://schemas.openxmlformats.org/officeDocument/2006/relationships/customXml" Target="../ink/ink2473.xml"/><Relationship Id="rId291" Type="http://schemas.openxmlformats.org/officeDocument/2006/relationships/image" Target="../media/image2513.png"/><Relationship Id="rId290" Type="http://schemas.openxmlformats.org/officeDocument/2006/relationships/customXml" Target="../ink/ink2472.xml"/><Relationship Id="rId29" Type="http://schemas.openxmlformats.org/officeDocument/2006/relationships/image" Target="../media/image2382.png"/><Relationship Id="rId289" Type="http://schemas.openxmlformats.org/officeDocument/2006/relationships/image" Target="../media/image2512.png"/><Relationship Id="rId288" Type="http://schemas.openxmlformats.org/officeDocument/2006/relationships/customXml" Target="../ink/ink2471.xml"/><Relationship Id="rId287" Type="http://schemas.openxmlformats.org/officeDocument/2006/relationships/image" Target="../media/image2511.png"/><Relationship Id="rId286" Type="http://schemas.openxmlformats.org/officeDocument/2006/relationships/customXml" Target="../ink/ink2470.xml"/><Relationship Id="rId285" Type="http://schemas.openxmlformats.org/officeDocument/2006/relationships/image" Target="../media/image2510.png"/><Relationship Id="rId284" Type="http://schemas.openxmlformats.org/officeDocument/2006/relationships/customXml" Target="../ink/ink2469.xml"/><Relationship Id="rId283" Type="http://schemas.openxmlformats.org/officeDocument/2006/relationships/image" Target="../media/image2509.png"/><Relationship Id="rId282" Type="http://schemas.openxmlformats.org/officeDocument/2006/relationships/customXml" Target="../ink/ink2468.xml"/><Relationship Id="rId281" Type="http://schemas.openxmlformats.org/officeDocument/2006/relationships/image" Target="../media/image2508.png"/><Relationship Id="rId280" Type="http://schemas.openxmlformats.org/officeDocument/2006/relationships/customXml" Target="../ink/ink2467.xml"/><Relationship Id="rId28" Type="http://schemas.openxmlformats.org/officeDocument/2006/relationships/customXml" Target="../ink/ink2341.xml"/><Relationship Id="rId279" Type="http://schemas.openxmlformats.org/officeDocument/2006/relationships/image" Target="../media/image2507.png"/><Relationship Id="rId278" Type="http://schemas.openxmlformats.org/officeDocument/2006/relationships/customXml" Target="../ink/ink2466.xml"/><Relationship Id="rId277" Type="http://schemas.openxmlformats.org/officeDocument/2006/relationships/image" Target="../media/image2506.png"/><Relationship Id="rId276" Type="http://schemas.openxmlformats.org/officeDocument/2006/relationships/customXml" Target="../ink/ink2465.xml"/><Relationship Id="rId275" Type="http://schemas.openxmlformats.org/officeDocument/2006/relationships/image" Target="../media/image2505.png"/><Relationship Id="rId274" Type="http://schemas.openxmlformats.org/officeDocument/2006/relationships/customXml" Target="../ink/ink2464.xml"/><Relationship Id="rId273" Type="http://schemas.openxmlformats.org/officeDocument/2006/relationships/image" Target="../media/image2504.png"/><Relationship Id="rId272" Type="http://schemas.openxmlformats.org/officeDocument/2006/relationships/customXml" Target="../ink/ink2463.xml"/><Relationship Id="rId271" Type="http://schemas.openxmlformats.org/officeDocument/2006/relationships/image" Target="../media/image2503.png"/><Relationship Id="rId270" Type="http://schemas.openxmlformats.org/officeDocument/2006/relationships/customXml" Target="../ink/ink2462.xml"/><Relationship Id="rId27" Type="http://schemas.openxmlformats.org/officeDocument/2006/relationships/image" Target="../media/image2381.png"/><Relationship Id="rId269" Type="http://schemas.openxmlformats.org/officeDocument/2006/relationships/image" Target="../media/image2502.png"/><Relationship Id="rId268" Type="http://schemas.openxmlformats.org/officeDocument/2006/relationships/customXml" Target="../ink/ink2461.xml"/><Relationship Id="rId267" Type="http://schemas.openxmlformats.org/officeDocument/2006/relationships/image" Target="../media/image2501.png"/><Relationship Id="rId266" Type="http://schemas.openxmlformats.org/officeDocument/2006/relationships/customXml" Target="../ink/ink2460.xml"/><Relationship Id="rId265" Type="http://schemas.openxmlformats.org/officeDocument/2006/relationships/image" Target="../media/image2500.png"/><Relationship Id="rId264" Type="http://schemas.openxmlformats.org/officeDocument/2006/relationships/customXml" Target="../ink/ink2459.xml"/><Relationship Id="rId263" Type="http://schemas.openxmlformats.org/officeDocument/2006/relationships/image" Target="../media/image2499.png"/><Relationship Id="rId262" Type="http://schemas.openxmlformats.org/officeDocument/2006/relationships/customXml" Target="../ink/ink2458.xml"/><Relationship Id="rId261" Type="http://schemas.openxmlformats.org/officeDocument/2006/relationships/image" Target="../media/image2498.png"/><Relationship Id="rId260" Type="http://schemas.openxmlformats.org/officeDocument/2006/relationships/customXml" Target="../ink/ink2457.xml"/><Relationship Id="rId26" Type="http://schemas.openxmlformats.org/officeDocument/2006/relationships/customXml" Target="../ink/ink2340.xml"/><Relationship Id="rId259" Type="http://schemas.openxmlformats.org/officeDocument/2006/relationships/image" Target="../media/image2497.png"/><Relationship Id="rId258" Type="http://schemas.openxmlformats.org/officeDocument/2006/relationships/customXml" Target="../ink/ink2456.xml"/><Relationship Id="rId257" Type="http://schemas.openxmlformats.org/officeDocument/2006/relationships/image" Target="../media/image2496.png"/><Relationship Id="rId256" Type="http://schemas.openxmlformats.org/officeDocument/2006/relationships/customXml" Target="../ink/ink2455.xml"/><Relationship Id="rId255" Type="http://schemas.openxmlformats.org/officeDocument/2006/relationships/image" Target="../media/image2495.png"/><Relationship Id="rId254" Type="http://schemas.openxmlformats.org/officeDocument/2006/relationships/customXml" Target="../ink/ink2454.xml"/><Relationship Id="rId253" Type="http://schemas.openxmlformats.org/officeDocument/2006/relationships/image" Target="../media/image2494.png"/><Relationship Id="rId252" Type="http://schemas.openxmlformats.org/officeDocument/2006/relationships/customXml" Target="../ink/ink2453.xml"/><Relationship Id="rId251" Type="http://schemas.openxmlformats.org/officeDocument/2006/relationships/image" Target="../media/image2493.png"/><Relationship Id="rId250" Type="http://schemas.openxmlformats.org/officeDocument/2006/relationships/customXml" Target="../ink/ink2452.xml"/><Relationship Id="rId25" Type="http://schemas.openxmlformats.org/officeDocument/2006/relationships/image" Target="../media/image2380.png"/><Relationship Id="rId249" Type="http://schemas.openxmlformats.org/officeDocument/2006/relationships/image" Target="../media/image2492.png"/><Relationship Id="rId248" Type="http://schemas.openxmlformats.org/officeDocument/2006/relationships/customXml" Target="../ink/ink2451.xml"/><Relationship Id="rId247" Type="http://schemas.openxmlformats.org/officeDocument/2006/relationships/image" Target="../media/image2491.png"/><Relationship Id="rId246" Type="http://schemas.openxmlformats.org/officeDocument/2006/relationships/customXml" Target="../ink/ink2450.xml"/><Relationship Id="rId245" Type="http://schemas.openxmlformats.org/officeDocument/2006/relationships/image" Target="../media/image2490.png"/><Relationship Id="rId244" Type="http://schemas.openxmlformats.org/officeDocument/2006/relationships/customXml" Target="../ink/ink2449.xml"/><Relationship Id="rId243" Type="http://schemas.openxmlformats.org/officeDocument/2006/relationships/image" Target="../media/image2489.png"/><Relationship Id="rId242" Type="http://schemas.openxmlformats.org/officeDocument/2006/relationships/customXml" Target="../ink/ink2448.xml"/><Relationship Id="rId241" Type="http://schemas.openxmlformats.org/officeDocument/2006/relationships/image" Target="../media/image2488.png"/><Relationship Id="rId240" Type="http://schemas.openxmlformats.org/officeDocument/2006/relationships/customXml" Target="../ink/ink2447.xml"/><Relationship Id="rId24" Type="http://schemas.openxmlformats.org/officeDocument/2006/relationships/customXml" Target="../ink/ink2339.xml"/><Relationship Id="rId239" Type="http://schemas.openxmlformats.org/officeDocument/2006/relationships/image" Target="../media/image2487.png"/><Relationship Id="rId238" Type="http://schemas.openxmlformats.org/officeDocument/2006/relationships/customXml" Target="../ink/ink2446.xml"/><Relationship Id="rId237" Type="http://schemas.openxmlformats.org/officeDocument/2006/relationships/image" Target="../media/image2486.png"/><Relationship Id="rId236" Type="http://schemas.openxmlformats.org/officeDocument/2006/relationships/customXml" Target="../ink/ink2445.xml"/><Relationship Id="rId235" Type="http://schemas.openxmlformats.org/officeDocument/2006/relationships/image" Target="../media/image2485.png"/><Relationship Id="rId234" Type="http://schemas.openxmlformats.org/officeDocument/2006/relationships/customXml" Target="../ink/ink2444.xml"/><Relationship Id="rId233" Type="http://schemas.openxmlformats.org/officeDocument/2006/relationships/image" Target="../media/image2484.png"/><Relationship Id="rId232" Type="http://schemas.openxmlformats.org/officeDocument/2006/relationships/customXml" Target="../ink/ink2443.xml"/><Relationship Id="rId231" Type="http://schemas.openxmlformats.org/officeDocument/2006/relationships/image" Target="../media/image2483.png"/><Relationship Id="rId230" Type="http://schemas.openxmlformats.org/officeDocument/2006/relationships/customXml" Target="../ink/ink2442.xml"/><Relationship Id="rId23" Type="http://schemas.openxmlformats.org/officeDocument/2006/relationships/image" Target="../media/image2379.png"/><Relationship Id="rId229" Type="http://schemas.openxmlformats.org/officeDocument/2006/relationships/image" Target="../media/image2482.png"/><Relationship Id="rId228" Type="http://schemas.openxmlformats.org/officeDocument/2006/relationships/customXml" Target="../ink/ink2441.xml"/><Relationship Id="rId227" Type="http://schemas.openxmlformats.org/officeDocument/2006/relationships/image" Target="../media/image2481.png"/><Relationship Id="rId226" Type="http://schemas.openxmlformats.org/officeDocument/2006/relationships/customXml" Target="../ink/ink2440.xml"/><Relationship Id="rId225" Type="http://schemas.openxmlformats.org/officeDocument/2006/relationships/image" Target="../media/image2480.png"/><Relationship Id="rId224" Type="http://schemas.openxmlformats.org/officeDocument/2006/relationships/customXml" Target="../ink/ink2439.xml"/><Relationship Id="rId223" Type="http://schemas.openxmlformats.org/officeDocument/2006/relationships/image" Target="../media/image2479.png"/><Relationship Id="rId222" Type="http://schemas.openxmlformats.org/officeDocument/2006/relationships/customXml" Target="../ink/ink2438.xml"/><Relationship Id="rId221" Type="http://schemas.openxmlformats.org/officeDocument/2006/relationships/image" Target="../media/image2478.png"/><Relationship Id="rId220" Type="http://schemas.openxmlformats.org/officeDocument/2006/relationships/customXml" Target="../ink/ink2437.xml"/><Relationship Id="rId22" Type="http://schemas.openxmlformats.org/officeDocument/2006/relationships/customXml" Target="../ink/ink2338.xml"/><Relationship Id="rId219" Type="http://schemas.openxmlformats.org/officeDocument/2006/relationships/image" Target="../media/image2477.png"/><Relationship Id="rId218" Type="http://schemas.openxmlformats.org/officeDocument/2006/relationships/customXml" Target="../ink/ink2436.xml"/><Relationship Id="rId217" Type="http://schemas.openxmlformats.org/officeDocument/2006/relationships/image" Target="../media/image2476.png"/><Relationship Id="rId216" Type="http://schemas.openxmlformats.org/officeDocument/2006/relationships/customXml" Target="../ink/ink2435.xml"/><Relationship Id="rId215" Type="http://schemas.openxmlformats.org/officeDocument/2006/relationships/image" Target="../media/image2475.png"/><Relationship Id="rId214" Type="http://schemas.openxmlformats.org/officeDocument/2006/relationships/customXml" Target="../ink/ink2434.xml"/><Relationship Id="rId213" Type="http://schemas.openxmlformats.org/officeDocument/2006/relationships/image" Target="../media/image2474.png"/><Relationship Id="rId212" Type="http://schemas.openxmlformats.org/officeDocument/2006/relationships/customXml" Target="../ink/ink2433.xml"/><Relationship Id="rId211" Type="http://schemas.openxmlformats.org/officeDocument/2006/relationships/image" Target="../media/image2473.png"/><Relationship Id="rId210" Type="http://schemas.openxmlformats.org/officeDocument/2006/relationships/customXml" Target="../ink/ink2432.xml"/><Relationship Id="rId21" Type="http://schemas.openxmlformats.org/officeDocument/2006/relationships/image" Target="../media/image2378.png"/><Relationship Id="rId209" Type="http://schemas.openxmlformats.org/officeDocument/2006/relationships/image" Target="../media/image2472.png"/><Relationship Id="rId208" Type="http://schemas.openxmlformats.org/officeDocument/2006/relationships/customXml" Target="../ink/ink2431.xml"/><Relationship Id="rId207" Type="http://schemas.openxmlformats.org/officeDocument/2006/relationships/image" Target="../media/image2471.png"/><Relationship Id="rId206" Type="http://schemas.openxmlformats.org/officeDocument/2006/relationships/customXml" Target="../ink/ink2430.xml"/><Relationship Id="rId205" Type="http://schemas.openxmlformats.org/officeDocument/2006/relationships/image" Target="../media/image2470.png"/><Relationship Id="rId204" Type="http://schemas.openxmlformats.org/officeDocument/2006/relationships/customXml" Target="../ink/ink2429.xml"/><Relationship Id="rId203" Type="http://schemas.openxmlformats.org/officeDocument/2006/relationships/image" Target="../media/image2469.png"/><Relationship Id="rId202" Type="http://schemas.openxmlformats.org/officeDocument/2006/relationships/customXml" Target="../ink/ink2428.xml"/><Relationship Id="rId201" Type="http://schemas.openxmlformats.org/officeDocument/2006/relationships/image" Target="../media/image2468.png"/><Relationship Id="rId200" Type="http://schemas.openxmlformats.org/officeDocument/2006/relationships/customXml" Target="../ink/ink2427.xml"/><Relationship Id="rId20" Type="http://schemas.openxmlformats.org/officeDocument/2006/relationships/customXml" Target="../ink/ink2337.xml"/><Relationship Id="rId2" Type="http://schemas.openxmlformats.org/officeDocument/2006/relationships/customXml" Target="../ink/ink2328.xml"/><Relationship Id="rId199" Type="http://schemas.openxmlformats.org/officeDocument/2006/relationships/image" Target="../media/image2467.png"/><Relationship Id="rId198" Type="http://schemas.openxmlformats.org/officeDocument/2006/relationships/customXml" Target="../ink/ink2426.xml"/><Relationship Id="rId197" Type="http://schemas.openxmlformats.org/officeDocument/2006/relationships/image" Target="../media/image2466.png"/><Relationship Id="rId196" Type="http://schemas.openxmlformats.org/officeDocument/2006/relationships/customXml" Target="../ink/ink2425.xml"/><Relationship Id="rId195" Type="http://schemas.openxmlformats.org/officeDocument/2006/relationships/image" Target="../media/image2465.png"/><Relationship Id="rId194" Type="http://schemas.openxmlformats.org/officeDocument/2006/relationships/customXml" Target="../ink/ink2424.xml"/><Relationship Id="rId193" Type="http://schemas.openxmlformats.org/officeDocument/2006/relationships/image" Target="../media/image2464.png"/><Relationship Id="rId192" Type="http://schemas.openxmlformats.org/officeDocument/2006/relationships/customXml" Target="../ink/ink2423.xml"/><Relationship Id="rId191" Type="http://schemas.openxmlformats.org/officeDocument/2006/relationships/image" Target="../media/image2463.png"/><Relationship Id="rId190" Type="http://schemas.openxmlformats.org/officeDocument/2006/relationships/customXml" Target="../ink/ink2422.xml"/><Relationship Id="rId19" Type="http://schemas.openxmlformats.org/officeDocument/2006/relationships/image" Target="../media/image2377.png"/><Relationship Id="rId189" Type="http://schemas.openxmlformats.org/officeDocument/2006/relationships/image" Target="../media/image2462.png"/><Relationship Id="rId188" Type="http://schemas.openxmlformats.org/officeDocument/2006/relationships/customXml" Target="../ink/ink2421.xml"/><Relationship Id="rId187" Type="http://schemas.openxmlformats.org/officeDocument/2006/relationships/image" Target="../media/image2461.png"/><Relationship Id="rId186" Type="http://schemas.openxmlformats.org/officeDocument/2006/relationships/customXml" Target="../ink/ink2420.xml"/><Relationship Id="rId185" Type="http://schemas.openxmlformats.org/officeDocument/2006/relationships/image" Target="../media/image2460.png"/><Relationship Id="rId184" Type="http://schemas.openxmlformats.org/officeDocument/2006/relationships/customXml" Target="../ink/ink2419.xml"/><Relationship Id="rId183" Type="http://schemas.openxmlformats.org/officeDocument/2006/relationships/image" Target="../media/image2459.png"/><Relationship Id="rId182" Type="http://schemas.openxmlformats.org/officeDocument/2006/relationships/customXml" Target="../ink/ink2418.xml"/><Relationship Id="rId181" Type="http://schemas.openxmlformats.org/officeDocument/2006/relationships/image" Target="../media/image2458.png"/><Relationship Id="rId180" Type="http://schemas.openxmlformats.org/officeDocument/2006/relationships/customXml" Target="../ink/ink2417.xml"/><Relationship Id="rId18" Type="http://schemas.openxmlformats.org/officeDocument/2006/relationships/customXml" Target="../ink/ink2336.xml"/><Relationship Id="rId179" Type="http://schemas.openxmlformats.org/officeDocument/2006/relationships/image" Target="../media/image2457.png"/><Relationship Id="rId178" Type="http://schemas.openxmlformats.org/officeDocument/2006/relationships/customXml" Target="../ink/ink2416.xml"/><Relationship Id="rId177" Type="http://schemas.openxmlformats.org/officeDocument/2006/relationships/image" Target="../media/image2456.png"/><Relationship Id="rId176" Type="http://schemas.openxmlformats.org/officeDocument/2006/relationships/customXml" Target="../ink/ink2415.xml"/><Relationship Id="rId175" Type="http://schemas.openxmlformats.org/officeDocument/2006/relationships/image" Target="../media/image2455.png"/><Relationship Id="rId174" Type="http://schemas.openxmlformats.org/officeDocument/2006/relationships/customXml" Target="../ink/ink2414.xml"/><Relationship Id="rId173" Type="http://schemas.openxmlformats.org/officeDocument/2006/relationships/image" Target="../media/image2454.png"/><Relationship Id="rId172" Type="http://schemas.openxmlformats.org/officeDocument/2006/relationships/customXml" Target="../ink/ink2413.xml"/><Relationship Id="rId171" Type="http://schemas.openxmlformats.org/officeDocument/2006/relationships/image" Target="../media/image2453.png"/><Relationship Id="rId170" Type="http://schemas.openxmlformats.org/officeDocument/2006/relationships/customXml" Target="../ink/ink2412.xml"/><Relationship Id="rId17" Type="http://schemas.openxmlformats.org/officeDocument/2006/relationships/image" Target="../media/image2376.png"/><Relationship Id="rId169" Type="http://schemas.openxmlformats.org/officeDocument/2006/relationships/image" Target="../media/image2452.png"/><Relationship Id="rId168" Type="http://schemas.openxmlformats.org/officeDocument/2006/relationships/customXml" Target="../ink/ink2411.xml"/><Relationship Id="rId167" Type="http://schemas.openxmlformats.org/officeDocument/2006/relationships/image" Target="../media/image2451.png"/><Relationship Id="rId166" Type="http://schemas.openxmlformats.org/officeDocument/2006/relationships/customXml" Target="../ink/ink2410.xml"/><Relationship Id="rId165" Type="http://schemas.openxmlformats.org/officeDocument/2006/relationships/image" Target="../media/image2450.png"/><Relationship Id="rId164" Type="http://schemas.openxmlformats.org/officeDocument/2006/relationships/customXml" Target="../ink/ink2409.xml"/><Relationship Id="rId163" Type="http://schemas.openxmlformats.org/officeDocument/2006/relationships/image" Target="../media/image2449.png"/><Relationship Id="rId162" Type="http://schemas.openxmlformats.org/officeDocument/2006/relationships/customXml" Target="../ink/ink2408.xml"/><Relationship Id="rId161" Type="http://schemas.openxmlformats.org/officeDocument/2006/relationships/image" Target="../media/image2448.png"/><Relationship Id="rId160" Type="http://schemas.openxmlformats.org/officeDocument/2006/relationships/customXml" Target="../ink/ink2407.xml"/><Relationship Id="rId16" Type="http://schemas.openxmlformats.org/officeDocument/2006/relationships/customXml" Target="../ink/ink2335.xml"/><Relationship Id="rId159" Type="http://schemas.openxmlformats.org/officeDocument/2006/relationships/image" Target="../media/image2447.png"/><Relationship Id="rId158" Type="http://schemas.openxmlformats.org/officeDocument/2006/relationships/customXml" Target="../ink/ink2406.xml"/><Relationship Id="rId157" Type="http://schemas.openxmlformats.org/officeDocument/2006/relationships/image" Target="../media/image2446.png"/><Relationship Id="rId156" Type="http://schemas.openxmlformats.org/officeDocument/2006/relationships/customXml" Target="../ink/ink2405.xml"/><Relationship Id="rId155" Type="http://schemas.openxmlformats.org/officeDocument/2006/relationships/image" Target="../media/image2445.png"/><Relationship Id="rId154" Type="http://schemas.openxmlformats.org/officeDocument/2006/relationships/customXml" Target="../ink/ink2404.xml"/><Relationship Id="rId153" Type="http://schemas.openxmlformats.org/officeDocument/2006/relationships/image" Target="../media/image2444.png"/><Relationship Id="rId152" Type="http://schemas.openxmlformats.org/officeDocument/2006/relationships/customXml" Target="../ink/ink2403.xml"/><Relationship Id="rId151" Type="http://schemas.openxmlformats.org/officeDocument/2006/relationships/image" Target="../media/image2443.png"/><Relationship Id="rId150" Type="http://schemas.openxmlformats.org/officeDocument/2006/relationships/customXml" Target="../ink/ink2402.xml"/><Relationship Id="rId15" Type="http://schemas.openxmlformats.org/officeDocument/2006/relationships/image" Target="../media/image2375.png"/><Relationship Id="rId149" Type="http://schemas.openxmlformats.org/officeDocument/2006/relationships/image" Target="../media/image2442.png"/><Relationship Id="rId148" Type="http://schemas.openxmlformats.org/officeDocument/2006/relationships/customXml" Target="../ink/ink2401.xml"/><Relationship Id="rId147" Type="http://schemas.openxmlformats.org/officeDocument/2006/relationships/image" Target="../media/image2441.png"/><Relationship Id="rId146" Type="http://schemas.openxmlformats.org/officeDocument/2006/relationships/customXml" Target="../ink/ink2400.xml"/><Relationship Id="rId145" Type="http://schemas.openxmlformats.org/officeDocument/2006/relationships/image" Target="../media/image2440.png"/><Relationship Id="rId144" Type="http://schemas.openxmlformats.org/officeDocument/2006/relationships/customXml" Target="../ink/ink2399.xml"/><Relationship Id="rId143" Type="http://schemas.openxmlformats.org/officeDocument/2006/relationships/image" Target="../media/image2439.png"/><Relationship Id="rId142" Type="http://schemas.openxmlformats.org/officeDocument/2006/relationships/customXml" Target="../ink/ink2398.xml"/><Relationship Id="rId141" Type="http://schemas.openxmlformats.org/officeDocument/2006/relationships/image" Target="../media/image2438.png"/><Relationship Id="rId140" Type="http://schemas.openxmlformats.org/officeDocument/2006/relationships/customXml" Target="../ink/ink2397.xml"/><Relationship Id="rId14" Type="http://schemas.openxmlformats.org/officeDocument/2006/relationships/customXml" Target="../ink/ink2334.xml"/><Relationship Id="rId139" Type="http://schemas.openxmlformats.org/officeDocument/2006/relationships/image" Target="../media/image2437.png"/><Relationship Id="rId138" Type="http://schemas.openxmlformats.org/officeDocument/2006/relationships/customXml" Target="../ink/ink2396.xml"/><Relationship Id="rId137" Type="http://schemas.openxmlformats.org/officeDocument/2006/relationships/image" Target="../media/image2436.png"/><Relationship Id="rId136" Type="http://schemas.openxmlformats.org/officeDocument/2006/relationships/customXml" Target="../ink/ink2395.xml"/><Relationship Id="rId135" Type="http://schemas.openxmlformats.org/officeDocument/2006/relationships/image" Target="../media/image2435.png"/><Relationship Id="rId134" Type="http://schemas.openxmlformats.org/officeDocument/2006/relationships/customXml" Target="../ink/ink2394.xml"/><Relationship Id="rId133" Type="http://schemas.openxmlformats.org/officeDocument/2006/relationships/image" Target="../media/image2434.png"/><Relationship Id="rId132" Type="http://schemas.openxmlformats.org/officeDocument/2006/relationships/customXml" Target="../ink/ink2393.xml"/><Relationship Id="rId131" Type="http://schemas.openxmlformats.org/officeDocument/2006/relationships/image" Target="../media/image2433.png"/><Relationship Id="rId130" Type="http://schemas.openxmlformats.org/officeDocument/2006/relationships/customXml" Target="../ink/ink2392.xml"/><Relationship Id="rId13" Type="http://schemas.openxmlformats.org/officeDocument/2006/relationships/image" Target="../media/image2374.png"/><Relationship Id="rId129" Type="http://schemas.openxmlformats.org/officeDocument/2006/relationships/image" Target="../media/image2432.png"/><Relationship Id="rId128" Type="http://schemas.openxmlformats.org/officeDocument/2006/relationships/customXml" Target="../ink/ink2391.xml"/><Relationship Id="rId127" Type="http://schemas.openxmlformats.org/officeDocument/2006/relationships/image" Target="../media/image2431.png"/><Relationship Id="rId126" Type="http://schemas.openxmlformats.org/officeDocument/2006/relationships/customXml" Target="../ink/ink2390.xml"/><Relationship Id="rId125" Type="http://schemas.openxmlformats.org/officeDocument/2006/relationships/image" Target="../media/image2430.png"/><Relationship Id="rId124" Type="http://schemas.openxmlformats.org/officeDocument/2006/relationships/customXml" Target="../ink/ink2389.xml"/><Relationship Id="rId123" Type="http://schemas.openxmlformats.org/officeDocument/2006/relationships/image" Target="../media/image2429.png"/><Relationship Id="rId122" Type="http://schemas.openxmlformats.org/officeDocument/2006/relationships/customXml" Target="../ink/ink2388.xml"/><Relationship Id="rId121" Type="http://schemas.openxmlformats.org/officeDocument/2006/relationships/image" Target="../media/image2428.png"/><Relationship Id="rId120" Type="http://schemas.openxmlformats.org/officeDocument/2006/relationships/customXml" Target="../ink/ink2387.xml"/><Relationship Id="rId12" Type="http://schemas.openxmlformats.org/officeDocument/2006/relationships/customXml" Target="../ink/ink2333.xml"/><Relationship Id="rId119" Type="http://schemas.openxmlformats.org/officeDocument/2006/relationships/image" Target="../media/image2427.png"/><Relationship Id="rId118" Type="http://schemas.openxmlformats.org/officeDocument/2006/relationships/customXml" Target="../ink/ink2386.xml"/><Relationship Id="rId117" Type="http://schemas.openxmlformats.org/officeDocument/2006/relationships/image" Target="../media/image2426.png"/><Relationship Id="rId116" Type="http://schemas.openxmlformats.org/officeDocument/2006/relationships/customXml" Target="../ink/ink2385.xml"/><Relationship Id="rId115" Type="http://schemas.openxmlformats.org/officeDocument/2006/relationships/image" Target="../media/image2425.png"/><Relationship Id="rId114" Type="http://schemas.openxmlformats.org/officeDocument/2006/relationships/customXml" Target="../ink/ink2384.xml"/><Relationship Id="rId113" Type="http://schemas.openxmlformats.org/officeDocument/2006/relationships/image" Target="../media/image2424.png"/><Relationship Id="rId112" Type="http://schemas.openxmlformats.org/officeDocument/2006/relationships/customXml" Target="../ink/ink2383.xml"/><Relationship Id="rId111" Type="http://schemas.openxmlformats.org/officeDocument/2006/relationships/image" Target="../media/image2423.png"/><Relationship Id="rId110" Type="http://schemas.openxmlformats.org/officeDocument/2006/relationships/customXml" Target="../ink/ink2382.xml"/><Relationship Id="rId11" Type="http://schemas.openxmlformats.org/officeDocument/2006/relationships/image" Target="../media/image2373.png"/><Relationship Id="rId109" Type="http://schemas.openxmlformats.org/officeDocument/2006/relationships/image" Target="../media/image2422.png"/><Relationship Id="rId108" Type="http://schemas.openxmlformats.org/officeDocument/2006/relationships/customXml" Target="../ink/ink2381.xml"/><Relationship Id="rId107" Type="http://schemas.openxmlformats.org/officeDocument/2006/relationships/image" Target="../media/image2421.png"/><Relationship Id="rId106" Type="http://schemas.openxmlformats.org/officeDocument/2006/relationships/customXml" Target="../ink/ink2380.xml"/><Relationship Id="rId105" Type="http://schemas.openxmlformats.org/officeDocument/2006/relationships/image" Target="../media/image2420.png"/><Relationship Id="rId104" Type="http://schemas.openxmlformats.org/officeDocument/2006/relationships/customXml" Target="../ink/ink2379.xml"/><Relationship Id="rId103" Type="http://schemas.openxmlformats.org/officeDocument/2006/relationships/image" Target="../media/image2419.png"/><Relationship Id="rId102" Type="http://schemas.openxmlformats.org/officeDocument/2006/relationships/customXml" Target="../ink/ink2378.xml"/><Relationship Id="rId101" Type="http://schemas.openxmlformats.org/officeDocument/2006/relationships/image" Target="../media/image2418.png"/><Relationship Id="rId100" Type="http://schemas.openxmlformats.org/officeDocument/2006/relationships/customXml" Target="../ink/ink2377.xml"/><Relationship Id="rId10" Type="http://schemas.openxmlformats.org/officeDocument/2006/relationships/customXml" Target="../ink/ink2332.xml"/><Relationship Id="rId1" Type="http://schemas.openxmlformats.org/officeDocument/2006/relationships/image" Target="../media/image2368.png"/></Relationships>
</file>

<file path=ppt/slides/_rels/slide36.xml.rels><?xml version="1.0" encoding="UTF-8" standalone="yes"?>
<Relationships xmlns="http://schemas.openxmlformats.org/package/2006/relationships"><Relationship Id="rId99" Type="http://schemas.openxmlformats.org/officeDocument/2006/relationships/customXml" Target="../ink/ink2629.xml"/><Relationship Id="rId98" Type="http://schemas.openxmlformats.org/officeDocument/2006/relationships/image" Target="../media/image2669.png"/><Relationship Id="rId97" Type="http://schemas.openxmlformats.org/officeDocument/2006/relationships/customXml" Target="../ink/ink2628.xml"/><Relationship Id="rId96" Type="http://schemas.openxmlformats.org/officeDocument/2006/relationships/image" Target="../media/image2668.png"/><Relationship Id="rId95" Type="http://schemas.openxmlformats.org/officeDocument/2006/relationships/customXml" Target="../ink/ink2627.xml"/><Relationship Id="rId94" Type="http://schemas.openxmlformats.org/officeDocument/2006/relationships/image" Target="../media/image2667.png"/><Relationship Id="rId93" Type="http://schemas.openxmlformats.org/officeDocument/2006/relationships/customXml" Target="../ink/ink2626.xml"/><Relationship Id="rId92" Type="http://schemas.openxmlformats.org/officeDocument/2006/relationships/image" Target="../media/image2666.png"/><Relationship Id="rId91" Type="http://schemas.openxmlformats.org/officeDocument/2006/relationships/customXml" Target="../ink/ink2625.xml"/><Relationship Id="rId90" Type="http://schemas.openxmlformats.org/officeDocument/2006/relationships/image" Target="../media/image2665.png"/><Relationship Id="rId9" Type="http://schemas.openxmlformats.org/officeDocument/2006/relationships/customXml" Target="../ink/ink2584.xml"/><Relationship Id="rId89" Type="http://schemas.openxmlformats.org/officeDocument/2006/relationships/customXml" Target="../ink/ink2624.xml"/><Relationship Id="rId88" Type="http://schemas.openxmlformats.org/officeDocument/2006/relationships/image" Target="../media/image2664.png"/><Relationship Id="rId87" Type="http://schemas.openxmlformats.org/officeDocument/2006/relationships/customXml" Target="../ink/ink2623.xml"/><Relationship Id="rId86" Type="http://schemas.openxmlformats.org/officeDocument/2006/relationships/image" Target="../media/image2663.png"/><Relationship Id="rId85" Type="http://schemas.openxmlformats.org/officeDocument/2006/relationships/customXml" Target="../ink/ink2622.xml"/><Relationship Id="rId84" Type="http://schemas.openxmlformats.org/officeDocument/2006/relationships/image" Target="../media/image2662.png"/><Relationship Id="rId83" Type="http://schemas.openxmlformats.org/officeDocument/2006/relationships/customXml" Target="../ink/ink2621.xml"/><Relationship Id="rId82" Type="http://schemas.openxmlformats.org/officeDocument/2006/relationships/image" Target="../media/image2661.png"/><Relationship Id="rId81" Type="http://schemas.openxmlformats.org/officeDocument/2006/relationships/customXml" Target="../ink/ink2620.xml"/><Relationship Id="rId80" Type="http://schemas.openxmlformats.org/officeDocument/2006/relationships/image" Target="../media/image2660.png"/><Relationship Id="rId8" Type="http://schemas.openxmlformats.org/officeDocument/2006/relationships/image" Target="../media/image2624.png"/><Relationship Id="rId79" Type="http://schemas.openxmlformats.org/officeDocument/2006/relationships/customXml" Target="../ink/ink2619.xml"/><Relationship Id="rId78" Type="http://schemas.openxmlformats.org/officeDocument/2006/relationships/image" Target="../media/image2659.png"/><Relationship Id="rId77" Type="http://schemas.openxmlformats.org/officeDocument/2006/relationships/customXml" Target="../ink/ink2618.xml"/><Relationship Id="rId76" Type="http://schemas.openxmlformats.org/officeDocument/2006/relationships/image" Target="../media/image2658.png"/><Relationship Id="rId75" Type="http://schemas.openxmlformats.org/officeDocument/2006/relationships/customXml" Target="../ink/ink2617.xml"/><Relationship Id="rId74" Type="http://schemas.openxmlformats.org/officeDocument/2006/relationships/image" Target="../media/image2657.png"/><Relationship Id="rId73" Type="http://schemas.openxmlformats.org/officeDocument/2006/relationships/customXml" Target="../ink/ink2616.xml"/><Relationship Id="rId72" Type="http://schemas.openxmlformats.org/officeDocument/2006/relationships/image" Target="../media/image2656.png"/><Relationship Id="rId71" Type="http://schemas.openxmlformats.org/officeDocument/2006/relationships/customXml" Target="../ink/ink2615.xml"/><Relationship Id="rId70" Type="http://schemas.openxmlformats.org/officeDocument/2006/relationships/image" Target="../media/image2655.png"/><Relationship Id="rId7" Type="http://schemas.openxmlformats.org/officeDocument/2006/relationships/customXml" Target="../ink/ink2583.xml"/><Relationship Id="rId69" Type="http://schemas.openxmlformats.org/officeDocument/2006/relationships/customXml" Target="../ink/ink2614.xml"/><Relationship Id="rId68" Type="http://schemas.openxmlformats.org/officeDocument/2006/relationships/image" Target="../media/image2654.png"/><Relationship Id="rId67" Type="http://schemas.openxmlformats.org/officeDocument/2006/relationships/customXml" Target="../ink/ink2613.xml"/><Relationship Id="rId66" Type="http://schemas.openxmlformats.org/officeDocument/2006/relationships/image" Target="../media/image2653.png"/><Relationship Id="rId65" Type="http://schemas.openxmlformats.org/officeDocument/2006/relationships/customXml" Target="../ink/ink2612.xml"/><Relationship Id="rId64" Type="http://schemas.openxmlformats.org/officeDocument/2006/relationships/image" Target="../media/image2652.png"/><Relationship Id="rId63" Type="http://schemas.openxmlformats.org/officeDocument/2006/relationships/customXml" Target="../ink/ink2611.xml"/><Relationship Id="rId62" Type="http://schemas.openxmlformats.org/officeDocument/2006/relationships/image" Target="../media/image2651.png"/><Relationship Id="rId61" Type="http://schemas.openxmlformats.org/officeDocument/2006/relationships/customXml" Target="../ink/ink2610.xml"/><Relationship Id="rId60" Type="http://schemas.openxmlformats.org/officeDocument/2006/relationships/image" Target="../media/image2650.png"/><Relationship Id="rId6" Type="http://schemas.openxmlformats.org/officeDocument/2006/relationships/image" Target="../media/image2623.png"/><Relationship Id="rId59" Type="http://schemas.openxmlformats.org/officeDocument/2006/relationships/customXml" Target="../ink/ink2609.xml"/><Relationship Id="rId58" Type="http://schemas.openxmlformats.org/officeDocument/2006/relationships/image" Target="../media/image2649.png"/><Relationship Id="rId57" Type="http://schemas.openxmlformats.org/officeDocument/2006/relationships/customXml" Target="../ink/ink2608.xml"/><Relationship Id="rId56" Type="http://schemas.openxmlformats.org/officeDocument/2006/relationships/image" Target="../media/image2648.png"/><Relationship Id="rId55" Type="http://schemas.openxmlformats.org/officeDocument/2006/relationships/customXml" Target="../ink/ink2607.xml"/><Relationship Id="rId54" Type="http://schemas.openxmlformats.org/officeDocument/2006/relationships/image" Target="../media/image2647.png"/><Relationship Id="rId53" Type="http://schemas.openxmlformats.org/officeDocument/2006/relationships/customXml" Target="../ink/ink2606.xml"/><Relationship Id="rId52" Type="http://schemas.openxmlformats.org/officeDocument/2006/relationships/image" Target="../media/image2646.png"/><Relationship Id="rId51" Type="http://schemas.openxmlformats.org/officeDocument/2006/relationships/customXml" Target="../ink/ink2605.xml"/><Relationship Id="rId50" Type="http://schemas.openxmlformats.org/officeDocument/2006/relationships/image" Target="../media/image2645.png"/><Relationship Id="rId5" Type="http://schemas.openxmlformats.org/officeDocument/2006/relationships/customXml" Target="../ink/ink2582.xml"/><Relationship Id="rId49" Type="http://schemas.openxmlformats.org/officeDocument/2006/relationships/customXml" Target="../ink/ink2604.xml"/><Relationship Id="rId48" Type="http://schemas.openxmlformats.org/officeDocument/2006/relationships/image" Target="../media/image2644.png"/><Relationship Id="rId47" Type="http://schemas.openxmlformats.org/officeDocument/2006/relationships/customXml" Target="../ink/ink2603.xml"/><Relationship Id="rId46" Type="http://schemas.openxmlformats.org/officeDocument/2006/relationships/image" Target="../media/image2643.png"/><Relationship Id="rId45" Type="http://schemas.openxmlformats.org/officeDocument/2006/relationships/customXml" Target="../ink/ink2602.xml"/><Relationship Id="rId444" Type="http://schemas.openxmlformats.org/officeDocument/2006/relationships/notesSlide" Target="../notesSlides/notesSlide35.xml"/><Relationship Id="rId443" Type="http://schemas.openxmlformats.org/officeDocument/2006/relationships/slideLayout" Target="../slideLayouts/slideLayout6.xml"/><Relationship Id="rId442" Type="http://schemas.openxmlformats.org/officeDocument/2006/relationships/image" Target="../media/image2841.png"/><Relationship Id="rId441" Type="http://schemas.openxmlformats.org/officeDocument/2006/relationships/customXml" Target="../ink/ink2800.xml"/><Relationship Id="rId440" Type="http://schemas.openxmlformats.org/officeDocument/2006/relationships/image" Target="../media/image2840.png"/><Relationship Id="rId44" Type="http://schemas.openxmlformats.org/officeDocument/2006/relationships/image" Target="../media/image2642.png"/><Relationship Id="rId439" Type="http://schemas.openxmlformats.org/officeDocument/2006/relationships/customXml" Target="../ink/ink2799.xml"/><Relationship Id="rId438" Type="http://schemas.openxmlformats.org/officeDocument/2006/relationships/image" Target="../media/image2839.png"/><Relationship Id="rId437" Type="http://schemas.openxmlformats.org/officeDocument/2006/relationships/customXml" Target="../ink/ink2798.xml"/><Relationship Id="rId436" Type="http://schemas.openxmlformats.org/officeDocument/2006/relationships/image" Target="../media/image2838.png"/><Relationship Id="rId435" Type="http://schemas.openxmlformats.org/officeDocument/2006/relationships/customXml" Target="../ink/ink2797.xml"/><Relationship Id="rId434" Type="http://schemas.openxmlformats.org/officeDocument/2006/relationships/image" Target="../media/image2837.png"/><Relationship Id="rId433" Type="http://schemas.openxmlformats.org/officeDocument/2006/relationships/customXml" Target="../ink/ink2796.xml"/><Relationship Id="rId432" Type="http://schemas.openxmlformats.org/officeDocument/2006/relationships/image" Target="../media/image2836.png"/><Relationship Id="rId431" Type="http://schemas.openxmlformats.org/officeDocument/2006/relationships/customXml" Target="../ink/ink2795.xml"/><Relationship Id="rId430" Type="http://schemas.openxmlformats.org/officeDocument/2006/relationships/image" Target="../media/image2835.png"/><Relationship Id="rId43" Type="http://schemas.openxmlformats.org/officeDocument/2006/relationships/customXml" Target="../ink/ink2601.xml"/><Relationship Id="rId429" Type="http://schemas.openxmlformats.org/officeDocument/2006/relationships/customXml" Target="../ink/ink2794.xml"/><Relationship Id="rId428" Type="http://schemas.openxmlformats.org/officeDocument/2006/relationships/image" Target="../media/image2834.png"/><Relationship Id="rId427" Type="http://schemas.openxmlformats.org/officeDocument/2006/relationships/customXml" Target="../ink/ink2793.xml"/><Relationship Id="rId426" Type="http://schemas.openxmlformats.org/officeDocument/2006/relationships/image" Target="../media/image2833.png"/><Relationship Id="rId425" Type="http://schemas.openxmlformats.org/officeDocument/2006/relationships/customXml" Target="../ink/ink2792.xml"/><Relationship Id="rId424" Type="http://schemas.openxmlformats.org/officeDocument/2006/relationships/image" Target="../media/image2832.png"/><Relationship Id="rId423" Type="http://schemas.openxmlformats.org/officeDocument/2006/relationships/customXml" Target="../ink/ink2791.xml"/><Relationship Id="rId422" Type="http://schemas.openxmlformats.org/officeDocument/2006/relationships/image" Target="../media/image2831.png"/><Relationship Id="rId421" Type="http://schemas.openxmlformats.org/officeDocument/2006/relationships/customXml" Target="../ink/ink2790.xml"/><Relationship Id="rId420" Type="http://schemas.openxmlformats.org/officeDocument/2006/relationships/image" Target="../media/image2830.png"/><Relationship Id="rId42" Type="http://schemas.openxmlformats.org/officeDocument/2006/relationships/image" Target="../media/image2641.png"/><Relationship Id="rId419" Type="http://schemas.openxmlformats.org/officeDocument/2006/relationships/customXml" Target="../ink/ink2789.xml"/><Relationship Id="rId418" Type="http://schemas.openxmlformats.org/officeDocument/2006/relationships/image" Target="../media/image2829.png"/><Relationship Id="rId417" Type="http://schemas.openxmlformats.org/officeDocument/2006/relationships/customXml" Target="../ink/ink2788.xml"/><Relationship Id="rId416" Type="http://schemas.openxmlformats.org/officeDocument/2006/relationships/image" Target="../media/image2828.png"/><Relationship Id="rId415" Type="http://schemas.openxmlformats.org/officeDocument/2006/relationships/customXml" Target="../ink/ink2787.xml"/><Relationship Id="rId414" Type="http://schemas.openxmlformats.org/officeDocument/2006/relationships/image" Target="../media/image2827.png"/><Relationship Id="rId413" Type="http://schemas.openxmlformats.org/officeDocument/2006/relationships/customXml" Target="../ink/ink2786.xml"/><Relationship Id="rId412" Type="http://schemas.openxmlformats.org/officeDocument/2006/relationships/image" Target="../media/image2826.png"/><Relationship Id="rId411" Type="http://schemas.openxmlformats.org/officeDocument/2006/relationships/customXml" Target="../ink/ink2785.xml"/><Relationship Id="rId410" Type="http://schemas.openxmlformats.org/officeDocument/2006/relationships/image" Target="../media/image2825.png"/><Relationship Id="rId41" Type="http://schemas.openxmlformats.org/officeDocument/2006/relationships/customXml" Target="../ink/ink2600.xml"/><Relationship Id="rId409" Type="http://schemas.openxmlformats.org/officeDocument/2006/relationships/customXml" Target="../ink/ink2784.xml"/><Relationship Id="rId408" Type="http://schemas.openxmlformats.org/officeDocument/2006/relationships/image" Target="../media/image2824.png"/><Relationship Id="rId407" Type="http://schemas.openxmlformats.org/officeDocument/2006/relationships/customXml" Target="../ink/ink2783.xml"/><Relationship Id="rId406" Type="http://schemas.openxmlformats.org/officeDocument/2006/relationships/image" Target="../media/image2823.png"/><Relationship Id="rId405" Type="http://schemas.openxmlformats.org/officeDocument/2006/relationships/customXml" Target="../ink/ink2782.xml"/><Relationship Id="rId404" Type="http://schemas.openxmlformats.org/officeDocument/2006/relationships/image" Target="../media/image2822.png"/><Relationship Id="rId403" Type="http://schemas.openxmlformats.org/officeDocument/2006/relationships/customXml" Target="../ink/ink2781.xml"/><Relationship Id="rId402" Type="http://schemas.openxmlformats.org/officeDocument/2006/relationships/image" Target="../media/image2821.png"/><Relationship Id="rId401" Type="http://schemas.openxmlformats.org/officeDocument/2006/relationships/customXml" Target="../ink/ink2780.xml"/><Relationship Id="rId400" Type="http://schemas.openxmlformats.org/officeDocument/2006/relationships/image" Target="../media/image2820.png"/><Relationship Id="rId40" Type="http://schemas.openxmlformats.org/officeDocument/2006/relationships/image" Target="../media/image2640.png"/><Relationship Id="rId4" Type="http://schemas.openxmlformats.org/officeDocument/2006/relationships/image" Target="../media/image2622.png"/><Relationship Id="rId399" Type="http://schemas.openxmlformats.org/officeDocument/2006/relationships/customXml" Target="../ink/ink2779.xml"/><Relationship Id="rId398" Type="http://schemas.openxmlformats.org/officeDocument/2006/relationships/image" Target="../media/image2819.png"/><Relationship Id="rId397" Type="http://schemas.openxmlformats.org/officeDocument/2006/relationships/customXml" Target="../ink/ink2778.xml"/><Relationship Id="rId396" Type="http://schemas.openxmlformats.org/officeDocument/2006/relationships/image" Target="../media/image2818.png"/><Relationship Id="rId395" Type="http://schemas.openxmlformats.org/officeDocument/2006/relationships/customXml" Target="../ink/ink2777.xml"/><Relationship Id="rId394" Type="http://schemas.openxmlformats.org/officeDocument/2006/relationships/image" Target="../media/image2817.png"/><Relationship Id="rId393" Type="http://schemas.openxmlformats.org/officeDocument/2006/relationships/customXml" Target="../ink/ink2776.xml"/><Relationship Id="rId392" Type="http://schemas.openxmlformats.org/officeDocument/2006/relationships/image" Target="../media/image2816.png"/><Relationship Id="rId391" Type="http://schemas.openxmlformats.org/officeDocument/2006/relationships/customXml" Target="../ink/ink2775.xml"/><Relationship Id="rId390" Type="http://schemas.openxmlformats.org/officeDocument/2006/relationships/image" Target="../media/image2815.png"/><Relationship Id="rId39" Type="http://schemas.openxmlformats.org/officeDocument/2006/relationships/customXml" Target="../ink/ink2599.xml"/><Relationship Id="rId389" Type="http://schemas.openxmlformats.org/officeDocument/2006/relationships/customXml" Target="../ink/ink2774.xml"/><Relationship Id="rId388" Type="http://schemas.openxmlformats.org/officeDocument/2006/relationships/image" Target="../media/image2814.png"/><Relationship Id="rId387" Type="http://schemas.openxmlformats.org/officeDocument/2006/relationships/customXml" Target="../ink/ink2773.xml"/><Relationship Id="rId386" Type="http://schemas.openxmlformats.org/officeDocument/2006/relationships/image" Target="../media/image2813.png"/><Relationship Id="rId385" Type="http://schemas.openxmlformats.org/officeDocument/2006/relationships/customXml" Target="../ink/ink2772.xml"/><Relationship Id="rId384" Type="http://schemas.openxmlformats.org/officeDocument/2006/relationships/image" Target="../media/image2812.png"/><Relationship Id="rId383" Type="http://schemas.openxmlformats.org/officeDocument/2006/relationships/customXml" Target="../ink/ink2771.xml"/><Relationship Id="rId382" Type="http://schemas.openxmlformats.org/officeDocument/2006/relationships/image" Target="../media/image2811.png"/><Relationship Id="rId381" Type="http://schemas.openxmlformats.org/officeDocument/2006/relationships/customXml" Target="../ink/ink2770.xml"/><Relationship Id="rId380" Type="http://schemas.openxmlformats.org/officeDocument/2006/relationships/image" Target="../media/image2810.png"/><Relationship Id="rId38" Type="http://schemas.openxmlformats.org/officeDocument/2006/relationships/image" Target="../media/image2639.png"/><Relationship Id="rId379" Type="http://schemas.openxmlformats.org/officeDocument/2006/relationships/customXml" Target="../ink/ink2769.xml"/><Relationship Id="rId378" Type="http://schemas.openxmlformats.org/officeDocument/2006/relationships/image" Target="../media/image2809.png"/><Relationship Id="rId377" Type="http://schemas.openxmlformats.org/officeDocument/2006/relationships/customXml" Target="../ink/ink2768.xml"/><Relationship Id="rId376" Type="http://schemas.openxmlformats.org/officeDocument/2006/relationships/image" Target="../media/image2808.png"/><Relationship Id="rId375" Type="http://schemas.openxmlformats.org/officeDocument/2006/relationships/customXml" Target="../ink/ink2767.xml"/><Relationship Id="rId374" Type="http://schemas.openxmlformats.org/officeDocument/2006/relationships/image" Target="../media/image2807.png"/><Relationship Id="rId373" Type="http://schemas.openxmlformats.org/officeDocument/2006/relationships/customXml" Target="../ink/ink2766.xml"/><Relationship Id="rId372" Type="http://schemas.openxmlformats.org/officeDocument/2006/relationships/image" Target="../media/image2806.png"/><Relationship Id="rId371" Type="http://schemas.openxmlformats.org/officeDocument/2006/relationships/customXml" Target="../ink/ink2765.xml"/><Relationship Id="rId370" Type="http://schemas.openxmlformats.org/officeDocument/2006/relationships/image" Target="../media/image2805.png"/><Relationship Id="rId37" Type="http://schemas.openxmlformats.org/officeDocument/2006/relationships/customXml" Target="../ink/ink2598.xml"/><Relationship Id="rId369" Type="http://schemas.openxmlformats.org/officeDocument/2006/relationships/customXml" Target="../ink/ink2764.xml"/><Relationship Id="rId368" Type="http://schemas.openxmlformats.org/officeDocument/2006/relationships/image" Target="../media/image2804.png"/><Relationship Id="rId367" Type="http://schemas.openxmlformats.org/officeDocument/2006/relationships/customXml" Target="../ink/ink2763.xml"/><Relationship Id="rId366" Type="http://schemas.openxmlformats.org/officeDocument/2006/relationships/image" Target="../media/image2803.png"/><Relationship Id="rId365" Type="http://schemas.openxmlformats.org/officeDocument/2006/relationships/customXml" Target="../ink/ink2762.xml"/><Relationship Id="rId364" Type="http://schemas.openxmlformats.org/officeDocument/2006/relationships/image" Target="../media/image2802.png"/><Relationship Id="rId363" Type="http://schemas.openxmlformats.org/officeDocument/2006/relationships/customXml" Target="../ink/ink2761.xml"/><Relationship Id="rId362" Type="http://schemas.openxmlformats.org/officeDocument/2006/relationships/image" Target="../media/image2801.png"/><Relationship Id="rId361" Type="http://schemas.openxmlformats.org/officeDocument/2006/relationships/customXml" Target="../ink/ink2760.xml"/><Relationship Id="rId360" Type="http://schemas.openxmlformats.org/officeDocument/2006/relationships/image" Target="../media/image2800.png"/><Relationship Id="rId36" Type="http://schemas.openxmlformats.org/officeDocument/2006/relationships/image" Target="../media/image2638.png"/><Relationship Id="rId359" Type="http://schemas.openxmlformats.org/officeDocument/2006/relationships/customXml" Target="../ink/ink2759.xml"/><Relationship Id="rId358" Type="http://schemas.openxmlformats.org/officeDocument/2006/relationships/image" Target="../media/image2799.png"/><Relationship Id="rId357" Type="http://schemas.openxmlformats.org/officeDocument/2006/relationships/customXml" Target="../ink/ink2758.xml"/><Relationship Id="rId356" Type="http://schemas.openxmlformats.org/officeDocument/2006/relationships/image" Target="../media/image2798.png"/><Relationship Id="rId355" Type="http://schemas.openxmlformats.org/officeDocument/2006/relationships/customXml" Target="../ink/ink2757.xml"/><Relationship Id="rId354" Type="http://schemas.openxmlformats.org/officeDocument/2006/relationships/image" Target="../media/image2797.png"/><Relationship Id="rId353" Type="http://schemas.openxmlformats.org/officeDocument/2006/relationships/customXml" Target="../ink/ink2756.xml"/><Relationship Id="rId352" Type="http://schemas.openxmlformats.org/officeDocument/2006/relationships/image" Target="../media/image2796.png"/><Relationship Id="rId351" Type="http://schemas.openxmlformats.org/officeDocument/2006/relationships/customXml" Target="../ink/ink2755.xml"/><Relationship Id="rId350" Type="http://schemas.openxmlformats.org/officeDocument/2006/relationships/image" Target="../media/image2795.png"/><Relationship Id="rId35" Type="http://schemas.openxmlformats.org/officeDocument/2006/relationships/customXml" Target="../ink/ink2597.xml"/><Relationship Id="rId349" Type="http://schemas.openxmlformats.org/officeDocument/2006/relationships/customXml" Target="../ink/ink2754.xml"/><Relationship Id="rId348" Type="http://schemas.openxmlformats.org/officeDocument/2006/relationships/image" Target="../media/image2794.png"/><Relationship Id="rId347" Type="http://schemas.openxmlformats.org/officeDocument/2006/relationships/customXml" Target="../ink/ink2753.xml"/><Relationship Id="rId346" Type="http://schemas.openxmlformats.org/officeDocument/2006/relationships/image" Target="../media/image2793.png"/><Relationship Id="rId345" Type="http://schemas.openxmlformats.org/officeDocument/2006/relationships/customXml" Target="../ink/ink2752.xml"/><Relationship Id="rId344" Type="http://schemas.openxmlformats.org/officeDocument/2006/relationships/image" Target="../media/image2792.png"/><Relationship Id="rId343" Type="http://schemas.openxmlformats.org/officeDocument/2006/relationships/customXml" Target="../ink/ink2751.xml"/><Relationship Id="rId342" Type="http://schemas.openxmlformats.org/officeDocument/2006/relationships/image" Target="../media/image2791.png"/><Relationship Id="rId341" Type="http://schemas.openxmlformats.org/officeDocument/2006/relationships/customXml" Target="../ink/ink2750.xml"/><Relationship Id="rId340" Type="http://schemas.openxmlformats.org/officeDocument/2006/relationships/image" Target="../media/image2790.png"/><Relationship Id="rId34" Type="http://schemas.openxmlformats.org/officeDocument/2006/relationships/image" Target="../media/image2637.png"/><Relationship Id="rId339" Type="http://schemas.openxmlformats.org/officeDocument/2006/relationships/customXml" Target="../ink/ink2749.xml"/><Relationship Id="rId338" Type="http://schemas.openxmlformats.org/officeDocument/2006/relationships/image" Target="../media/image2789.png"/><Relationship Id="rId337" Type="http://schemas.openxmlformats.org/officeDocument/2006/relationships/customXml" Target="../ink/ink2748.xml"/><Relationship Id="rId336" Type="http://schemas.openxmlformats.org/officeDocument/2006/relationships/image" Target="../media/image2788.png"/><Relationship Id="rId335" Type="http://schemas.openxmlformats.org/officeDocument/2006/relationships/customXml" Target="../ink/ink2747.xml"/><Relationship Id="rId334" Type="http://schemas.openxmlformats.org/officeDocument/2006/relationships/image" Target="../media/image2787.png"/><Relationship Id="rId333" Type="http://schemas.openxmlformats.org/officeDocument/2006/relationships/customXml" Target="../ink/ink2746.xml"/><Relationship Id="rId332" Type="http://schemas.openxmlformats.org/officeDocument/2006/relationships/image" Target="../media/image2786.png"/><Relationship Id="rId331" Type="http://schemas.openxmlformats.org/officeDocument/2006/relationships/customXml" Target="../ink/ink2745.xml"/><Relationship Id="rId330" Type="http://schemas.openxmlformats.org/officeDocument/2006/relationships/image" Target="../media/image2785.png"/><Relationship Id="rId33" Type="http://schemas.openxmlformats.org/officeDocument/2006/relationships/customXml" Target="../ink/ink2596.xml"/><Relationship Id="rId329" Type="http://schemas.openxmlformats.org/officeDocument/2006/relationships/customXml" Target="../ink/ink2744.xml"/><Relationship Id="rId328" Type="http://schemas.openxmlformats.org/officeDocument/2006/relationships/image" Target="../media/image2784.png"/><Relationship Id="rId327" Type="http://schemas.openxmlformats.org/officeDocument/2006/relationships/customXml" Target="../ink/ink2743.xml"/><Relationship Id="rId326" Type="http://schemas.openxmlformats.org/officeDocument/2006/relationships/image" Target="../media/image2783.png"/><Relationship Id="rId325" Type="http://schemas.openxmlformats.org/officeDocument/2006/relationships/customXml" Target="../ink/ink2742.xml"/><Relationship Id="rId324" Type="http://schemas.openxmlformats.org/officeDocument/2006/relationships/image" Target="../media/image2782.png"/><Relationship Id="rId323" Type="http://schemas.openxmlformats.org/officeDocument/2006/relationships/customXml" Target="../ink/ink2741.xml"/><Relationship Id="rId322" Type="http://schemas.openxmlformats.org/officeDocument/2006/relationships/image" Target="../media/image2781.png"/><Relationship Id="rId321" Type="http://schemas.openxmlformats.org/officeDocument/2006/relationships/customXml" Target="../ink/ink2740.xml"/><Relationship Id="rId320" Type="http://schemas.openxmlformats.org/officeDocument/2006/relationships/image" Target="../media/image2780.png"/><Relationship Id="rId32" Type="http://schemas.openxmlformats.org/officeDocument/2006/relationships/image" Target="../media/image2636.png"/><Relationship Id="rId319" Type="http://schemas.openxmlformats.org/officeDocument/2006/relationships/customXml" Target="../ink/ink2739.xml"/><Relationship Id="rId318" Type="http://schemas.openxmlformats.org/officeDocument/2006/relationships/image" Target="../media/image2779.png"/><Relationship Id="rId317" Type="http://schemas.openxmlformats.org/officeDocument/2006/relationships/customXml" Target="../ink/ink2738.xml"/><Relationship Id="rId316" Type="http://schemas.openxmlformats.org/officeDocument/2006/relationships/image" Target="../media/image2778.png"/><Relationship Id="rId315" Type="http://schemas.openxmlformats.org/officeDocument/2006/relationships/customXml" Target="../ink/ink2737.xml"/><Relationship Id="rId314" Type="http://schemas.openxmlformats.org/officeDocument/2006/relationships/image" Target="../media/image2777.png"/><Relationship Id="rId313" Type="http://schemas.openxmlformats.org/officeDocument/2006/relationships/customXml" Target="../ink/ink2736.xml"/><Relationship Id="rId312" Type="http://schemas.openxmlformats.org/officeDocument/2006/relationships/image" Target="../media/image2776.png"/><Relationship Id="rId311" Type="http://schemas.openxmlformats.org/officeDocument/2006/relationships/customXml" Target="../ink/ink2735.xml"/><Relationship Id="rId310" Type="http://schemas.openxmlformats.org/officeDocument/2006/relationships/image" Target="../media/image2775.png"/><Relationship Id="rId31" Type="http://schemas.openxmlformats.org/officeDocument/2006/relationships/customXml" Target="../ink/ink2595.xml"/><Relationship Id="rId309" Type="http://schemas.openxmlformats.org/officeDocument/2006/relationships/customXml" Target="../ink/ink2734.xml"/><Relationship Id="rId308" Type="http://schemas.openxmlformats.org/officeDocument/2006/relationships/image" Target="../media/image2774.png"/><Relationship Id="rId307" Type="http://schemas.openxmlformats.org/officeDocument/2006/relationships/customXml" Target="../ink/ink2733.xml"/><Relationship Id="rId306" Type="http://schemas.openxmlformats.org/officeDocument/2006/relationships/image" Target="../media/image2773.png"/><Relationship Id="rId305" Type="http://schemas.openxmlformats.org/officeDocument/2006/relationships/customXml" Target="../ink/ink2732.xml"/><Relationship Id="rId304" Type="http://schemas.openxmlformats.org/officeDocument/2006/relationships/image" Target="../media/image2772.png"/><Relationship Id="rId303" Type="http://schemas.openxmlformats.org/officeDocument/2006/relationships/customXml" Target="../ink/ink2731.xml"/><Relationship Id="rId302" Type="http://schemas.openxmlformats.org/officeDocument/2006/relationships/image" Target="../media/image2771.png"/><Relationship Id="rId301" Type="http://schemas.openxmlformats.org/officeDocument/2006/relationships/customXml" Target="../ink/ink2730.xml"/><Relationship Id="rId300" Type="http://schemas.openxmlformats.org/officeDocument/2006/relationships/image" Target="../media/image2770.png"/><Relationship Id="rId30" Type="http://schemas.openxmlformats.org/officeDocument/2006/relationships/image" Target="../media/image2635.png"/><Relationship Id="rId3" Type="http://schemas.openxmlformats.org/officeDocument/2006/relationships/customXml" Target="../ink/ink2581.xml"/><Relationship Id="rId299" Type="http://schemas.openxmlformats.org/officeDocument/2006/relationships/customXml" Target="../ink/ink2729.xml"/><Relationship Id="rId298" Type="http://schemas.openxmlformats.org/officeDocument/2006/relationships/image" Target="../media/image2769.png"/><Relationship Id="rId297" Type="http://schemas.openxmlformats.org/officeDocument/2006/relationships/customXml" Target="../ink/ink2728.xml"/><Relationship Id="rId296" Type="http://schemas.openxmlformats.org/officeDocument/2006/relationships/image" Target="../media/image2768.png"/><Relationship Id="rId295" Type="http://schemas.openxmlformats.org/officeDocument/2006/relationships/customXml" Target="../ink/ink2727.xml"/><Relationship Id="rId294" Type="http://schemas.openxmlformats.org/officeDocument/2006/relationships/image" Target="../media/image2767.png"/><Relationship Id="rId293" Type="http://schemas.openxmlformats.org/officeDocument/2006/relationships/customXml" Target="../ink/ink2726.xml"/><Relationship Id="rId292" Type="http://schemas.openxmlformats.org/officeDocument/2006/relationships/image" Target="../media/image2766.png"/><Relationship Id="rId291" Type="http://schemas.openxmlformats.org/officeDocument/2006/relationships/customXml" Target="../ink/ink2725.xml"/><Relationship Id="rId290" Type="http://schemas.openxmlformats.org/officeDocument/2006/relationships/image" Target="../media/image2765.png"/><Relationship Id="rId29" Type="http://schemas.openxmlformats.org/officeDocument/2006/relationships/customXml" Target="../ink/ink2594.xml"/><Relationship Id="rId289" Type="http://schemas.openxmlformats.org/officeDocument/2006/relationships/customXml" Target="../ink/ink2724.xml"/><Relationship Id="rId288" Type="http://schemas.openxmlformats.org/officeDocument/2006/relationships/image" Target="../media/image2764.png"/><Relationship Id="rId287" Type="http://schemas.openxmlformats.org/officeDocument/2006/relationships/customXml" Target="../ink/ink2723.xml"/><Relationship Id="rId286" Type="http://schemas.openxmlformats.org/officeDocument/2006/relationships/image" Target="../media/image2763.png"/><Relationship Id="rId285" Type="http://schemas.openxmlformats.org/officeDocument/2006/relationships/customXml" Target="../ink/ink2722.xml"/><Relationship Id="rId284" Type="http://schemas.openxmlformats.org/officeDocument/2006/relationships/image" Target="../media/image2762.png"/><Relationship Id="rId283" Type="http://schemas.openxmlformats.org/officeDocument/2006/relationships/customXml" Target="../ink/ink2721.xml"/><Relationship Id="rId282" Type="http://schemas.openxmlformats.org/officeDocument/2006/relationships/image" Target="../media/image2761.png"/><Relationship Id="rId281" Type="http://schemas.openxmlformats.org/officeDocument/2006/relationships/customXml" Target="../ink/ink2720.xml"/><Relationship Id="rId280" Type="http://schemas.openxmlformats.org/officeDocument/2006/relationships/image" Target="../media/image2760.png"/><Relationship Id="rId28" Type="http://schemas.openxmlformats.org/officeDocument/2006/relationships/image" Target="../media/image2634.png"/><Relationship Id="rId279" Type="http://schemas.openxmlformats.org/officeDocument/2006/relationships/customXml" Target="../ink/ink2719.xml"/><Relationship Id="rId278" Type="http://schemas.openxmlformats.org/officeDocument/2006/relationships/image" Target="../media/image2759.png"/><Relationship Id="rId277" Type="http://schemas.openxmlformats.org/officeDocument/2006/relationships/customXml" Target="../ink/ink2718.xml"/><Relationship Id="rId276" Type="http://schemas.openxmlformats.org/officeDocument/2006/relationships/image" Target="../media/image2758.png"/><Relationship Id="rId275" Type="http://schemas.openxmlformats.org/officeDocument/2006/relationships/customXml" Target="../ink/ink2717.xml"/><Relationship Id="rId274" Type="http://schemas.openxmlformats.org/officeDocument/2006/relationships/image" Target="../media/image2757.png"/><Relationship Id="rId273" Type="http://schemas.openxmlformats.org/officeDocument/2006/relationships/customXml" Target="../ink/ink2716.xml"/><Relationship Id="rId272" Type="http://schemas.openxmlformats.org/officeDocument/2006/relationships/image" Target="../media/image2756.png"/><Relationship Id="rId271" Type="http://schemas.openxmlformats.org/officeDocument/2006/relationships/customXml" Target="../ink/ink2715.xml"/><Relationship Id="rId270" Type="http://schemas.openxmlformats.org/officeDocument/2006/relationships/image" Target="../media/image2755.png"/><Relationship Id="rId27" Type="http://schemas.openxmlformats.org/officeDocument/2006/relationships/customXml" Target="../ink/ink2593.xml"/><Relationship Id="rId269" Type="http://schemas.openxmlformats.org/officeDocument/2006/relationships/customXml" Target="../ink/ink2714.xml"/><Relationship Id="rId268" Type="http://schemas.openxmlformats.org/officeDocument/2006/relationships/image" Target="../media/image2754.png"/><Relationship Id="rId267" Type="http://schemas.openxmlformats.org/officeDocument/2006/relationships/customXml" Target="../ink/ink2713.xml"/><Relationship Id="rId266" Type="http://schemas.openxmlformats.org/officeDocument/2006/relationships/image" Target="../media/image2753.png"/><Relationship Id="rId265" Type="http://schemas.openxmlformats.org/officeDocument/2006/relationships/customXml" Target="../ink/ink2712.xml"/><Relationship Id="rId264" Type="http://schemas.openxmlformats.org/officeDocument/2006/relationships/image" Target="../media/image2752.png"/><Relationship Id="rId263" Type="http://schemas.openxmlformats.org/officeDocument/2006/relationships/customXml" Target="../ink/ink2711.xml"/><Relationship Id="rId262" Type="http://schemas.openxmlformats.org/officeDocument/2006/relationships/image" Target="../media/image2751.png"/><Relationship Id="rId261" Type="http://schemas.openxmlformats.org/officeDocument/2006/relationships/customXml" Target="../ink/ink2710.xml"/><Relationship Id="rId260" Type="http://schemas.openxmlformats.org/officeDocument/2006/relationships/image" Target="../media/image2750.png"/><Relationship Id="rId26" Type="http://schemas.openxmlformats.org/officeDocument/2006/relationships/image" Target="../media/image2633.png"/><Relationship Id="rId259" Type="http://schemas.openxmlformats.org/officeDocument/2006/relationships/customXml" Target="../ink/ink2709.xml"/><Relationship Id="rId258" Type="http://schemas.openxmlformats.org/officeDocument/2006/relationships/image" Target="../media/image2749.png"/><Relationship Id="rId257" Type="http://schemas.openxmlformats.org/officeDocument/2006/relationships/customXml" Target="../ink/ink2708.xml"/><Relationship Id="rId256" Type="http://schemas.openxmlformats.org/officeDocument/2006/relationships/image" Target="../media/image2748.png"/><Relationship Id="rId255" Type="http://schemas.openxmlformats.org/officeDocument/2006/relationships/customXml" Target="../ink/ink2707.xml"/><Relationship Id="rId254" Type="http://schemas.openxmlformats.org/officeDocument/2006/relationships/image" Target="../media/image2747.png"/><Relationship Id="rId253" Type="http://schemas.openxmlformats.org/officeDocument/2006/relationships/customXml" Target="../ink/ink2706.xml"/><Relationship Id="rId252" Type="http://schemas.openxmlformats.org/officeDocument/2006/relationships/image" Target="../media/image2746.png"/><Relationship Id="rId251" Type="http://schemas.openxmlformats.org/officeDocument/2006/relationships/customXml" Target="../ink/ink2705.xml"/><Relationship Id="rId250" Type="http://schemas.openxmlformats.org/officeDocument/2006/relationships/image" Target="../media/image2745.png"/><Relationship Id="rId25" Type="http://schemas.openxmlformats.org/officeDocument/2006/relationships/customXml" Target="../ink/ink2592.xml"/><Relationship Id="rId249" Type="http://schemas.openxmlformats.org/officeDocument/2006/relationships/customXml" Target="../ink/ink2704.xml"/><Relationship Id="rId248" Type="http://schemas.openxmlformats.org/officeDocument/2006/relationships/image" Target="../media/image2744.png"/><Relationship Id="rId247" Type="http://schemas.openxmlformats.org/officeDocument/2006/relationships/customXml" Target="../ink/ink2703.xml"/><Relationship Id="rId246" Type="http://schemas.openxmlformats.org/officeDocument/2006/relationships/image" Target="../media/image2743.png"/><Relationship Id="rId245" Type="http://schemas.openxmlformats.org/officeDocument/2006/relationships/customXml" Target="../ink/ink2702.xml"/><Relationship Id="rId244" Type="http://schemas.openxmlformats.org/officeDocument/2006/relationships/image" Target="../media/image2742.png"/><Relationship Id="rId243" Type="http://schemas.openxmlformats.org/officeDocument/2006/relationships/customXml" Target="../ink/ink2701.xml"/><Relationship Id="rId242" Type="http://schemas.openxmlformats.org/officeDocument/2006/relationships/image" Target="../media/image2741.png"/><Relationship Id="rId241" Type="http://schemas.openxmlformats.org/officeDocument/2006/relationships/customXml" Target="../ink/ink2700.xml"/><Relationship Id="rId240" Type="http://schemas.openxmlformats.org/officeDocument/2006/relationships/image" Target="../media/image2740.png"/><Relationship Id="rId24" Type="http://schemas.openxmlformats.org/officeDocument/2006/relationships/image" Target="../media/image2632.png"/><Relationship Id="rId239" Type="http://schemas.openxmlformats.org/officeDocument/2006/relationships/customXml" Target="../ink/ink2699.xml"/><Relationship Id="rId238" Type="http://schemas.openxmlformats.org/officeDocument/2006/relationships/image" Target="../media/image2739.png"/><Relationship Id="rId237" Type="http://schemas.openxmlformats.org/officeDocument/2006/relationships/customXml" Target="../ink/ink2698.xml"/><Relationship Id="rId236" Type="http://schemas.openxmlformats.org/officeDocument/2006/relationships/image" Target="../media/image2738.png"/><Relationship Id="rId235" Type="http://schemas.openxmlformats.org/officeDocument/2006/relationships/customXml" Target="../ink/ink2697.xml"/><Relationship Id="rId234" Type="http://schemas.openxmlformats.org/officeDocument/2006/relationships/image" Target="../media/image2737.png"/><Relationship Id="rId233" Type="http://schemas.openxmlformats.org/officeDocument/2006/relationships/customXml" Target="../ink/ink2696.xml"/><Relationship Id="rId232" Type="http://schemas.openxmlformats.org/officeDocument/2006/relationships/image" Target="../media/image2736.png"/><Relationship Id="rId231" Type="http://schemas.openxmlformats.org/officeDocument/2006/relationships/customXml" Target="../ink/ink2695.xml"/><Relationship Id="rId230" Type="http://schemas.openxmlformats.org/officeDocument/2006/relationships/image" Target="../media/image2735.png"/><Relationship Id="rId23" Type="http://schemas.openxmlformats.org/officeDocument/2006/relationships/customXml" Target="../ink/ink2591.xml"/><Relationship Id="rId229" Type="http://schemas.openxmlformats.org/officeDocument/2006/relationships/customXml" Target="../ink/ink2694.xml"/><Relationship Id="rId228" Type="http://schemas.openxmlformats.org/officeDocument/2006/relationships/image" Target="../media/image2734.png"/><Relationship Id="rId227" Type="http://schemas.openxmlformats.org/officeDocument/2006/relationships/customXml" Target="../ink/ink2693.xml"/><Relationship Id="rId226" Type="http://schemas.openxmlformats.org/officeDocument/2006/relationships/image" Target="../media/image2733.png"/><Relationship Id="rId225" Type="http://schemas.openxmlformats.org/officeDocument/2006/relationships/customXml" Target="../ink/ink2692.xml"/><Relationship Id="rId224" Type="http://schemas.openxmlformats.org/officeDocument/2006/relationships/image" Target="../media/image2732.png"/><Relationship Id="rId223" Type="http://schemas.openxmlformats.org/officeDocument/2006/relationships/customXml" Target="../ink/ink2691.xml"/><Relationship Id="rId222" Type="http://schemas.openxmlformats.org/officeDocument/2006/relationships/image" Target="../media/image2731.png"/><Relationship Id="rId221" Type="http://schemas.openxmlformats.org/officeDocument/2006/relationships/customXml" Target="../ink/ink2690.xml"/><Relationship Id="rId220" Type="http://schemas.openxmlformats.org/officeDocument/2006/relationships/image" Target="../media/image2730.png"/><Relationship Id="rId22" Type="http://schemas.openxmlformats.org/officeDocument/2006/relationships/image" Target="../media/image2631.png"/><Relationship Id="rId219" Type="http://schemas.openxmlformats.org/officeDocument/2006/relationships/customXml" Target="../ink/ink2689.xml"/><Relationship Id="rId218" Type="http://schemas.openxmlformats.org/officeDocument/2006/relationships/image" Target="../media/image2729.png"/><Relationship Id="rId217" Type="http://schemas.openxmlformats.org/officeDocument/2006/relationships/customXml" Target="../ink/ink2688.xml"/><Relationship Id="rId216" Type="http://schemas.openxmlformats.org/officeDocument/2006/relationships/image" Target="../media/image2728.png"/><Relationship Id="rId215" Type="http://schemas.openxmlformats.org/officeDocument/2006/relationships/customXml" Target="../ink/ink2687.xml"/><Relationship Id="rId214" Type="http://schemas.openxmlformats.org/officeDocument/2006/relationships/image" Target="../media/image2727.png"/><Relationship Id="rId213" Type="http://schemas.openxmlformats.org/officeDocument/2006/relationships/customXml" Target="../ink/ink2686.xml"/><Relationship Id="rId212" Type="http://schemas.openxmlformats.org/officeDocument/2006/relationships/image" Target="../media/image2726.png"/><Relationship Id="rId211" Type="http://schemas.openxmlformats.org/officeDocument/2006/relationships/customXml" Target="../ink/ink2685.xml"/><Relationship Id="rId210" Type="http://schemas.openxmlformats.org/officeDocument/2006/relationships/image" Target="../media/image2725.png"/><Relationship Id="rId21" Type="http://schemas.openxmlformats.org/officeDocument/2006/relationships/customXml" Target="../ink/ink2590.xml"/><Relationship Id="rId209" Type="http://schemas.openxmlformats.org/officeDocument/2006/relationships/customXml" Target="../ink/ink2684.xml"/><Relationship Id="rId208" Type="http://schemas.openxmlformats.org/officeDocument/2006/relationships/image" Target="../media/image2724.png"/><Relationship Id="rId207" Type="http://schemas.openxmlformats.org/officeDocument/2006/relationships/customXml" Target="../ink/ink2683.xml"/><Relationship Id="rId206" Type="http://schemas.openxmlformats.org/officeDocument/2006/relationships/image" Target="../media/image2723.png"/><Relationship Id="rId205" Type="http://schemas.openxmlformats.org/officeDocument/2006/relationships/customXml" Target="../ink/ink2682.xml"/><Relationship Id="rId204" Type="http://schemas.openxmlformats.org/officeDocument/2006/relationships/image" Target="../media/image2722.png"/><Relationship Id="rId203" Type="http://schemas.openxmlformats.org/officeDocument/2006/relationships/customXml" Target="../ink/ink2681.xml"/><Relationship Id="rId202" Type="http://schemas.openxmlformats.org/officeDocument/2006/relationships/image" Target="../media/image2721.png"/><Relationship Id="rId201" Type="http://schemas.openxmlformats.org/officeDocument/2006/relationships/customXml" Target="../ink/ink2680.xml"/><Relationship Id="rId200" Type="http://schemas.openxmlformats.org/officeDocument/2006/relationships/image" Target="../media/image2720.png"/><Relationship Id="rId20" Type="http://schemas.openxmlformats.org/officeDocument/2006/relationships/image" Target="../media/image2630.png"/><Relationship Id="rId2" Type="http://schemas.openxmlformats.org/officeDocument/2006/relationships/image" Target="../media/image2621.png"/><Relationship Id="rId199" Type="http://schemas.openxmlformats.org/officeDocument/2006/relationships/customXml" Target="../ink/ink2679.xml"/><Relationship Id="rId198" Type="http://schemas.openxmlformats.org/officeDocument/2006/relationships/image" Target="../media/image2719.png"/><Relationship Id="rId197" Type="http://schemas.openxmlformats.org/officeDocument/2006/relationships/customXml" Target="../ink/ink2678.xml"/><Relationship Id="rId196" Type="http://schemas.openxmlformats.org/officeDocument/2006/relationships/image" Target="../media/image2718.png"/><Relationship Id="rId195" Type="http://schemas.openxmlformats.org/officeDocument/2006/relationships/customXml" Target="../ink/ink2677.xml"/><Relationship Id="rId194" Type="http://schemas.openxmlformats.org/officeDocument/2006/relationships/image" Target="../media/image2717.png"/><Relationship Id="rId193" Type="http://schemas.openxmlformats.org/officeDocument/2006/relationships/customXml" Target="../ink/ink2676.xml"/><Relationship Id="rId192" Type="http://schemas.openxmlformats.org/officeDocument/2006/relationships/image" Target="../media/image2716.png"/><Relationship Id="rId191" Type="http://schemas.openxmlformats.org/officeDocument/2006/relationships/customXml" Target="../ink/ink2675.xml"/><Relationship Id="rId190" Type="http://schemas.openxmlformats.org/officeDocument/2006/relationships/image" Target="../media/image2715.png"/><Relationship Id="rId19" Type="http://schemas.openxmlformats.org/officeDocument/2006/relationships/customXml" Target="../ink/ink2589.xml"/><Relationship Id="rId189" Type="http://schemas.openxmlformats.org/officeDocument/2006/relationships/customXml" Target="../ink/ink2674.xml"/><Relationship Id="rId188" Type="http://schemas.openxmlformats.org/officeDocument/2006/relationships/image" Target="../media/image2714.png"/><Relationship Id="rId187" Type="http://schemas.openxmlformats.org/officeDocument/2006/relationships/customXml" Target="../ink/ink2673.xml"/><Relationship Id="rId186" Type="http://schemas.openxmlformats.org/officeDocument/2006/relationships/image" Target="../media/image2713.png"/><Relationship Id="rId185" Type="http://schemas.openxmlformats.org/officeDocument/2006/relationships/customXml" Target="../ink/ink2672.xml"/><Relationship Id="rId184" Type="http://schemas.openxmlformats.org/officeDocument/2006/relationships/image" Target="../media/image2712.png"/><Relationship Id="rId183" Type="http://schemas.openxmlformats.org/officeDocument/2006/relationships/customXml" Target="../ink/ink2671.xml"/><Relationship Id="rId182" Type="http://schemas.openxmlformats.org/officeDocument/2006/relationships/image" Target="../media/image2711.png"/><Relationship Id="rId181" Type="http://schemas.openxmlformats.org/officeDocument/2006/relationships/customXml" Target="../ink/ink2670.xml"/><Relationship Id="rId180" Type="http://schemas.openxmlformats.org/officeDocument/2006/relationships/image" Target="../media/image2710.png"/><Relationship Id="rId18" Type="http://schemas.openxmlformats.org/officeDocument/2006/relationships/image" Target="../media/image2629.png"/><Relationship Id="rId179" Type="http://schemas.openxmlformats.org/officeDocument/2006/relationships/customXml" Target="../ink/ink2669.xml"/><Relationship Id="rId178" Type="http://schemas.openxmlformats.org/officeDocument/2006/relationships/image" Target="../media/image2709.png"/><Relationship Id="rId177" Type="http://schemas.openxmlformats.org/officeDocument/2006/relationships/customXml" Target="../ink/ink2668.xml"/><Relationship Id="rId176" Type="http://schemas.openxmlformats.org/officeDocument/2006/relationships/image" Target="../media/image2708.png"/><Relationship Id="rId175" Type="http://schemas.openxmlformats.org/officeDocument/2006/relationships/customXml" Target="../ink/ink2667.xml"/><Relationship Id="rId174" Type="http://schemas.openxmlformats.org/officeDocument/2006/relationships/image" Target="../media/image2707.png"/><Relationship Id="rId173" Type="http://schemas.openxmlformats.org/officeDocument/2006/relationships/customXml" Target="../ink/ink2666.xml"/><Relationship Id="rId172" Type="http://schemas.openxmlformats.org/officeDocument/2006/relationships/image" Target="../media/image2706.png"/><Relationship Id="rId171" Type="http://schemas.openxmlformats.org/officeDocument/2006/relationships/customXml" Target="../ink/ink2665.xml"/><Relationship Id="rId170" Type="http://schemas.openxmlformats.org/officeDocument/2006/relationships/image" Target="../media/image2705.png"/><Relationship Id="rId17" Type="http://schemas.openxmlformats.org/officeDocument/2006/relationships/customXml" Target="../ink/ink2588.xml"/><Relationship Id="rId169" Type="http://schemas.openxmlformats.org/officeDocument/2006/relationships/customXml" Target="../ink/ink2664.xml"/><Relationship Id="rId168" Type="http://schemas.openxmlformats.org/officeDocument/2006/relationships/image" Target="../media/image2704.png"/><Relationship Id="rId167" Type="http://schemas.openxmlformats.org/officeDocument/2006/relationships/customXml" Target="../ink/ink2663.xml"/><Relationship Id="rId166" Type="http://schemas.openxmlformats.org/officeDocument/2006/relationships/image" Target="../media/image2703.png"/><Relationship Id="rId165" Type="http://schemas.openxmlformats.org/officeDocument/2006/relationships/customXml" Target="../ink/ink2662.xml"/><Relationship Id="rId164" Type="http://schemas.openxmlformats.org/officeDocument/2006/relationships/image" Target="../media/image2702.png"/><Relationship Id="rId163" Type="http://schemas.openxmlformats.org/officeDocument/2006/relationships/customXml" Target="../ink/ink2661.xml"/><Relationship Id="rId162" Type="http://schemas.openxmlformats.org/officeDocument/2006/relationships/image" Target="../media/image2701.png"/><Relationship Id="rId161" Type="http://schemas.openxmlformats.org/officeDocument/2006/relationships/customXml" Target="../ink/ink2660.xml"/><Relationship Id="rId160" Type="http://schemas.openxmlformats.org/officeDocument/2006/relationships/image" Target="../media/image2700.png"/><Relationship Id="rId16" Type="http://schemas.openxmlformats.org/officeDocument/2006/relationships/image" Target="../media/image2628.png"/><Relationship Id="rId159" Type="http://schemas.openxmlformats.org/officeDocument/2006/relationships/customXml" Target="../ink/ink2659.xml"/><Relationship Id="rId158" Type="http://schemas.openxmlformats.org/officeDocument/2006/relationships/image" Target="../media/image2699.png"/><Relationship Id="rId157" Type="http://schemas.openxmlformats.org/officeDocument/2006/relationships/customXml" Target="../ink/ink2658.xml"/><Relationship Id="rId156" Type="http://schemas.openxmlformats.org/officeDocument/2006/relationships/image" Target="../media/image2698.png"/><Relationship Id="rId155" Type="http://schemas.openxmlformats.org/officeDocument/2006/relationships/customXml" Target="../ink/ink2657.xml"/><Relationship Id="rId154" Type="http://schemas.openxmlformats.org/officeDocument/2006/relationships/image" Target="../media/image2697.png"/><Relationship Id="rId153" Type="http://schemas.openxmlformats.org/officeDocument/2006/relationships/customXml" Target="../ink/ink2656.xml"/><Relationship Id="rId152" Type="http://schemas.openxmlformats.org/officeDocument/2006/relationships/image" Target="../media/image2696.png"/><Relationship Id="rId151" Type="http://schemas.openxmlformats.org/officeDocument/2006/relationships/customXml" Target="../ink/ink2655.xml"/><Relationship Id="rId150" Type="http://schemas.openxmlformats.org/officeDocument/2006/relationships/image" Target="../media/image2695.png"/><Relationship Id="rId15" Type="http://schemas.openxmlformats.org/officeDocument/2006/relationships/customXml" Target="../ink/ink2587.xml"/><Relationship Id="rId149" Type="http://schemas.openxmlformats.org/officeDocument/2006/relationships/customXml" Target="../ink/ink2654.xml"/><Relationship Id="rId148" Type="http://schemas.openxmlformats.org/officeDocument/2006/relationships/image" Target="../media/image2694.png"/><Relationship Id="rId147" Type="http://schemas.openxmlformats.org/officeDocument/2006/relationships/customXml" Target="../ink/ink2653.xml"/><Relationship Id="rId146" Type="http://schemas.openxmlformats.org/officeDocument/2006/relationships/image" Target="../media/image2693.png"/><Relationship Id="rId145" Type="http://schemas.openxmlformats.org/officeDocument/2006/relationships/customXml" Target="../ink/ink2652.xml"/><Relationship Id="rId144" Type="http://schemas.openxmlformats.org/officeDocument/2006/relationships/image" Target="../media/image2692.png"/><Relationship Id="rId143" Type="http://schemas.openxmlformats.org/officeDocument/2006/relationships/customXml" Target="../ink/ink2651.xml"/><Relationship Id="rId142" Type="http://schemas.openxmlformats.org/officeDocument/2006/relationships/image" Target="../media/image2691.png"/><Relationship Id="rId141" Type="http://schemas.openxmlformats.org/officeDocument/2006/relationships/customXml" Target="../ink/ink2650.xml"/><Relationship Id="rId140" Type="http://schemas.openxmlformats.org/officeDocument/2006/relationships/image" Target="../media/image2690.png"/><Relationship Id="rId14" Type="http://schemas.openxmlformats.org/officeDocument/2006/relationships/image" Target="../media/image2627.png"/><Relationship Id="rId139" Type="http://schemas.openxmlformats.org/officeDocument/2006/relationships/customXml" Target="../ink/ink2649.xml"/><Relationship Id="rId138" Type="http://schemas.openxmlformats.org/officeDocument/2006/relationships/image" Target="../media/image2689.png"/><Relationship Id="rId137" Type="http://schemas.openxmlformats.org/officeDocument/2006/relationships/customXml" Target="../ink/ink2648.xml"/><Relationship Id="rId136" Type="http://schemas.openxmlformats.org/officeDocument/2006/relationships/image" Target="../media/image2688.png"/><Relationship Id="rId135" Type="http://schemas.openxmlformats.org/officeDocument/2006/relationships/customXml" Target="../ink/ink2647.xml"/><Relationship Id="rId134" Type="http://schemas.openxmlformats.org/officeDocument/2006/relationships/image" Target="../media/image2687.png"/><Relationship Id="rId133" Type="http://schemas.openxmlformats.org/officeDocument/2006/relationships/customXml" Target="../ink/ink2646.xml"/><Relationship Id="rId132" Type="http://schemas.openxmlformats.org/officeDocument/2006/relationships/image" Target="../media/image2686.png"/><Relationship Id="rId131" Type="http://schemas.openxmlformats.org/officeDocument/2006/relationships/customXml" Target="../ink/ink2645.xml"/><Relationship Id="rId130" Type="http://schemas.openxmlformats.org/officeDocument/2006/relationships/image" Target="../media/image2685.png"/><Relationship Id="rId13" Type="http://schemas.openxmlformats.org/officeDocument/2006/relationships/customXml" Target="../ink/ink2586.xml"/><Relationship Id="rId129" Type="http://schemas.openxmlformats.org/officeDocument/2006/relationships/customXml" Target="../ink/ink2644.xml"/><Relationship Id="rId128" Type="http://schemas.openxmlformats.org/officeDocument/2006/relationships/image" Target="../media/image2684.png"/><Relationship Id="rId127" Type="http://schemas.openxmlformats.org/officeDocument/2006/relationships/customXml" Target="../ink/ink2643.xml"/><Relationship Id="rId126" Type="http://schemas.openxmlformats.org/officeDocument/2006/relationships/image" Target="../media/image2683.png"/><Relationship Id="rId125" Type="http://schemas.openxmlformats.org/officeDocument/2006/relationships/customXml" Target="../ink/ink2642.xml"/><Relationship Id="rId124" Type="http://schemas.openxmlformats.org/officeDocument/2006/relationships/image" Target="../media/image2682.png"/><Relationship Id="rId123" Type="http://schemas.openxmlformats.org/officeDocument/2006/relationships/customXml" Target="../ink/ink2641.xml"/><Relationship Id="rId122" Type="http://schemas.openxmlformats.org/officeDocument/2006/relationships/image" Target="../media/image2681.png"/><Relationship Id="rId121" Type="http://schemas.openxmlformats.org/officeDocument/2006/relationships/customXml" Target="../ink/ink2640.xml"/><Relationship Id="rId120" Type="http://schemas.openxmlformats.org/officeDocument/2006/relationships/image" Target="../media/image2680.png"/><Relationship Id="rId12" Type="http://schemas.openxmlformats.org/officeDocument/2006/relationships/image" Target="../media/image2626.png"/><Relationship Id="rId119" Type="http://schemas.openxmlformats.org/officeDocument/2006/relationships/customXml" Target="../ink/ink2639.xml"/><Relationship Id="rId118" Type="http://schemas.openxmlformats.org/officeDocument/2006/relationships/image" Target="../media/image2679.png"/><Relationship Id="rId117" Type="http://schemas.openxmlformats.org/officeDocument/2006/relationships/customXml" Target="../ink/ink2638.xml"/><Relationship Id="rId116" Type="http://schemas.openxmlformats.org/officeDocument/2006/relationships/image" Target="../media/image2678.png"/><Relationship Id="rId115" Type="http://schemas.openxmlformats.org/officeDocument/2006/relationships/customXml" Target="../ink/ink2637.xml"/><Relationship Id="rId114" Type="http://schemas.openxmlformats.org/officeDocument/2006/relationships/image" Target="../media/image2677.png"/><Relationship Id="rId113" Type="http://schemas.openxmlformats.org/officeDocument/2006/relationships/customXml" Target="../ink/ink2636.xml"/><Relationship Id="rId112" Type="http://schemas.openxmlformats.org/officeDocument/2006/relationships/image" Target="../media/image2676.png"/><Relationship Id="rId111" Type="http://schemas.openxmlformats.org/officeDocument/2006/relationships/customXml" Target="../ink/ink2635.xml"/><Relationship Id="rId110" Type="http://schemas.openxmlformats.org/officeDocument/2006/relationships/image" Target="../media/image2675.png"/><Relationship Id="rId11" Type="http://schemas.openxmlformats.org/officeDocument/2006/relationships/customXml" Target="../ink/ink2585.xml"/><Relationship Id="rId109" Type="http://schemas.openxmlformats.org/officeDocument/2006/relationships/customXml" Target="../ink/ink2634.xml"/><Relationship Id="rId108" Type="http://schemas.openxmlformats.org/officeDocument/2006/relationships/image" Target="../media/image2674.png"/><Relationship Id="rId107" Type="http://schemas.openxmlformats.org/officeDocument/2006/relationships/customXml" Target="../ink/ink2633.xml"/><Relationship Id="rId106" Type="http://schemas.openxmlformats.org/officeDocument/2006/relationships/image" Target="../media/image2673.png"/><Relationship Id="rId105" Type="http://schemas.openxmlformats.org/officeDocument/2006/relationships/customXml" Target="../ink/ink2632.xml"/><Relationship Id="rId104" Type="http://schemas.openxmlformats.org/officeDocument/2006/relationships/image" Target="../media/image2672.png"/><Relationship Id="rId103" Type="http://schemas.openxmlformats.org/officeDocument/2006/relationships/customXml" Target="../ink/ink2631.xml"/><Relationship Id="rId102" Type="http://schemas.openxmlformats.org/officeDocument/2006/relationships/image" Target="../media/image2671.png"/><Relationship Id="rId101" Type="http://schemas.openxmlformats.org/officeDocument/2006/relationships/customXml" Target="../ink/ink2630.xml"/><Relationship Id="rId100" Type="http://schemas.openxmlformats.org/officeDocument/2006/relationships/image" Target="../media/image2670.png"/><Relationship Id="rId10" Type="http://schemas.openxmlformats.org/officeDocument/2006/relationships/image" Target="../media/image2625.png"/><Relationship Id="rId1" Type="http://schemas.openxmlformats.org/officeDocument/2006/relationships/customXml" Target="../ink/ink2580.xml"/></Relationships>
</file>

<file path=ppt/slides/_rels/slide37.xml.rels><?xml version="1.0" encoding="UTF-8" standalone="yes"?>
<Relationships xmlns="http://schemas.openxmlformats.org/package/2006/relationships"><Relationship Id="rId99" Type="http://schemas.openxmlformats.org/officeDocument/2006/relationships/image" Target="../media/image2655.png"/><Relationship Id="rId98" Type="http://schemas.openxmlformats.org/officeDocument/2006/relationships/customXml" Target="../ink/ink2849.xml"/><Relationship Id="rId97" Type="http://schemas.openxmlformats.org/officeDocument/2006/relationships/image" Target="../media/image2654.png"/><Relationship Id="rId96" Type="http://schemas.openxmlformats.org/officeDocument/2006/relationships/customXml" Target="../ink/ink2848.xml"/><Relationship Id="rId95" Type="http://schemas.openxmlformats.org/officeDocument/2006/relationships/image" Target="../media/image2653.png"/><Relationship Id="rId94" Type="http://schemas.openxmlformats.org/officeDocument/2006/relationships/customXml" Target="../ink/ink2847.xml"/><Relationship Id="rId93" Type="http://schemas.openxmlformats.org/officeDocument/2006/relationships/image" Target="../media/image2652.png"/><Relationship Id="rId92" Type="http://schemas.openxmlformats.org/officeDocument/2006/relationships/customXml" Target="../ink/ink2846.xml"/><Relationship Id="rId91" Type="http://schemas.openxmlformats.org/officeDocument/2006/relationships/image" Target="../media/image2651.png"/><Relationship Id="rId90" Type="http://schemas.openxmlformats.org/officeDocument/2006/relationships/customXml" Target="../ink/ink2845.xml"/><Relationship Id="rId9" Type="http://schemas.openxmlformats.org/officeDocument/2006/relationships/image" Target="../media/image2846.png"/><Relationship Id="rId89" Type="http://schemas.openxmlformats.org/officeDocument/2006/relationships/image" Target="../media/image2650.png"/><Relationship Id="rId88" Type="http://schemas.openxmlformats.org/officeDocument/2006/relationships/customXml" Target="../ink/ink2844.xml"/><Relationship Id="rId87" Type="http://schemas.openxmlformats.org/officeDocument/2006/relationships/image" Target="../media/image2649.png"/><Relationship Id="rId86" Type="http://schemas.openxmlformats.org/officeDocument/2006/relationships/customXml" Target="../ink/ink2843.xml"/><Relationship Id="rId85" Type="http://schemas.openxmlformats.org/officeDocument/2006/relationships/image" Target="../media/image2648.png"/><Relationship Id="rId84" Type="http://schemas.openxmlformats.org/officeDocument/2006/relationships/customXml" Target="../ink/ink2842.xml"/><Relationship Id="rId83" Type="http://schemas.openxmlformats.org/officeDocument/2006/relationships/image" Target="../media/image2647.png"/><Relationship Id="rId82" Type="http://schemas.openxmlformats.org/officeDocument/2006/relationships/customXml" Target="../ink/ink2841.xml"/><Relationship Id="rId81" Type="http://schemas.openxmlformats.org/officeDocument/2006/relationships/image" Target="../media/image2646.png"/><Relationship Id="rId80" Type="http://schemas.openxmlformats.org/officeDocument/2006/relationships/customXml" Target="../ink/ink2840.xml"/><Relationship Id="rId8" Type="http://schemas.openxmlformats.org/officeDocument/2006/relationships/customXml" Target="../ink/ink2804.xml"/><Relationship Id="rId79" Type="http://schemas.openxmlformats.org/officeDocument/2006/relationships/image" Target="../media/image2645.png"/><Relationship Id="rId78" Type="http://schemas.openxmlformats.org/officeDocument/2006/relationships/customXml" Target="../ink/ink2839.xml"/><Relationship Id="rId77" Type="http://schemas.openxmlformats.org/officeDocument/2006/relationships/image" Target="../media/image2644.png"/><Relationship Id="rId76" Type="http://schemas.openxmlformats.org/officeDocument/2006/relationships/customXml" Target="../ink/ink2838.xml"/><Relationship Id="rId75" Type="http://schemas.openxmlformats.org/officeDocument/2006/relationships/image" Target="../media/image2643.png"/><Relationship Id="rId74" Type="http://schemas.openxmlformats.org/officeDocument/2006/relationships/customXml" Target="../ink/ink2837.xml"/><Relationship Id="rId73" Type="http://schemas.openxmlformats.org/officeDocument/2006/relationships/image" Target="../media/image2642.png"/><Relationship Id="rId72" Type="http://schemas.openxmlformats.org/officeDocument/2006/relationships/customXml" Target="../ink/ink2836.xml"/><Relationship Id="rId71" Type="http://schemas.openxmlformats.org/officeDocument/2006/relationships/image" Target="../media/image2641.png"/><Relationship Id="rId70" Type="http://schemas.openxmlformats.org/officeDocument/2006/relationships/customXml" Target="../ink/ink2835.xml"/><Relationship Id="rId7" Type="http://schemas.openxmlformats.org/officeDocument/2006/relationships/image" Target="../media/image2845.png"/><Relationship Id="rId69" Type="http://schemas.openxmlformats.org/officeDocument/2006/relationships/image" Target="../media/image2640.png"/><Relationship Id="rId68" Type="http://schemas.openxmlformats.org/officeDocument/2006/relationships/customXml" Target="../ink/ink2834.xml"/><Relationship Id="rId67" Type="http://schemas.openxmlformats.org/officeDocument/2006/relationships/image" Target="../media/image2639.png"/><Relationship Id="rId66" Type="http://schemas.openxmlformats.org/officeDocument/2006/relationships/customXml" Target="../ink/ink2833.xml"/><Relationship Id="rId65" Type="http://schemas.openxmlformats.org/officeDocument/2006/relationships/image" Target="../media/image2638.png"/><Relationship Id="rId64" Type="http://schemas.openxmlformats.org/officeDocument/2006/relationships/customXml" Target="../ink/ink2832.xml"/><Relationship Id="rId63" Type="http://schemas.openxmlformats.org/officeDocument/2006/relationships/image" Target="../media/image2637.png"/><Relationship Id="rId62" Type="http://schemas.openxmlformats.org/officeDocument/2006/relationships/customXml" Target="../ink/ink2831.xml"/><Relationship Id="rId61" Type="http://schemas.openxmlformats.org/officeDocument/2006/relationships/image" Target="../media/image2636.png"/><Relationship Id="rId60" Type="http://schemas.openxmlformats.org/officeDocument/2006/relationships/customXml" Target="../ink/ink2830.xml"/><Relationship Id="rId6" Type="http://schemas.openxmlformats.org/officeDocument/2006/relationships/customXml" Target="../ink/ink2803.xml"/><Relationship Id="rId59" Type="http://schemas.openxmlformats.org/officeDocument/2006/relationships/image" Target="../media/image2635.png"/><Relationship Id="rId58" Type="http://schemas.openxmlformats.org/officeDocument/2006/relationships/customXml" Target="../ink/ink2829.xml"/><Relationship Id="rId57" Type="http://schemas.openxmlformats.org/officeDocument/2006/relationships/image" Target="../media/image2634.png"/><Relationship Id="rId56" Type="http://schemas.openxmlformats.org/officeDocument/2006/relationships/customXml" Target="../ink/ink2828.xml"/><Relationship Id="rId55" Type="http://schemas.openxmlformats.org/officeDocument/2006/relationships/image" Target="../media/image2633.png"/><Relationship Id="rId54" Type="http://schemas.openxmlformats.org/officeDocument/2006/relationships/customXml" Target="../ink/ink2827.xml"/><Relationship Id="rId53" Type="http://schemas.openxmlformats.org/officeDocument/2006/relationships/image" Target="../media/image2632.png"/><Relationship Id="rId52" Type="http://schemas.openxmlformats.org/officeDocument/2006/relationships/customXml" Target="../ink/ink2826.xml"/><Relationship Id="rId51" Type="http://schemas.openxmlformats.org/officeDocument/2006/relationships/image" Target="../media/image2631.png"/><Relationship Id="rId50" Type="http://schemas.openxmlformats.org/officeDocument/2006/relationships/customXml" Target="../ink/ink2825.xml"/><Relationship Id="rId5" Type="http://schemas.openxmlformats.org/officeDocument/2006/relationships/image" Target="../media/image2844.png"/><Relationship Id="rId49" Type="http://schemas.openxmlformats.org/officeDocument/2006/relationships/image" Target="../media/image2630.png"/><Relationship Id="rId48" Type="http://schemas.openxmlformats.org/officeDocument/2006/relationships/customXml" Target="../ink/ink2824.xml"/><Relationship Id="rId47" Type="http://schemas.openxmlformats.org/officeDocument/2006/relationships/image" Target="../media/image2629.png"/><Relationship Id="rId46" Type="http://schemas.openxmlformats.org/officeDocument/2006/relationships/customXml" Target="../ink/ink2823.xml"/><Relationship Id="rId45" Type="http://schemas.openxmlformats.org/officeDocument/2006/relationships/image" Target="../media/image2628.png"/><Relationship Id="rId44" Type="http://schemas.openxmlformats.org/officeDocument/2006/relationships/customXml" Target="../ink/ink2822.xml"/><Relationship Id="rId43" Type="http://schemas.openxmlformats.org/officeDocument/2006/relationships/image" Target="../media/image2627.png"/><Relationship Id="rId42" Type="http://schemas.openxmlformats.org/officeDocument/2006/relationships/customXml" Target="../ink/ink2821.xml"/><Relationship Id="rId41" Type="http://schemas.openxmlformats.org/officeDocument/2006/relationships/image" Target="../media/image2626.png"/><Relationship Id="rId40" Type="http://schemas.openxmlformats.org/officeDocument/2006/relationships/customXml" Target="../ink/ink2820.xml"/><Relationship Id="rId4" Type="http://schemas.openxmlformats.org/officeDocument/2006/relationships/customXml" Target="../ink/ink2802.xml"/><Relationship Id="rId39" Type="http://schemas.openxmlformats.org/officeDocument/2006/relationships/image" Target="../media/image2625.png"/><Relationship Id="rId38" Type="http://schemas.openxmlformats.org/officeDocument/2006/relationships/customXml" Target="../ink/ink2819.xml"/><Relationship Id="rId37" Type="http://schemas.openxmlformats.org/officeDocument/2006/relationships/image" Target="../media/image2624.png"/><Relationship Id="rId36" Type="http://schemas.openxmlformats.org/officeDocument/2006/relationships/customXml" Target="../ink/ink2818.xml"/><Relationship Id="rId357" Type="http://schemas.openxmlformats.org/officeDocument/2006/relationships/notesSlide" Target="../notesSlides/notesSlide36.xml"/><Relationship Id="rId356" Type="http://schemas.openxmlformats.org/officeDocument/2006/relationships/slideLayout" Target="../slideLayouts/slideLayout6.xml"/><Relationship Id="rId355" Type="http://schemas.openxmlformats.org/officeDocument/2006/relationships/image" Target="../media/image2862.png"/><Relationship Id="rId354" Type="http://schemas.openxmlformats.org/officeDocument/2006/relationships/customXml" Target="../ink/ink2977.xml"/><Relationship Id="rId353" Type="http://schemas.openxmlformats.org/officeDocument/2006/relationships/image" Target="../media/image2861.png"/><Relationship Id="rId352" Type="http://schemas.openxmlformats.org/officeDocument/2006/relationships/customXml" Target="../ink/ink2976.xml"/><Relationship Id="rId351" Type="http://schemas.openxmlformats.org/officeDocument/2006/relationships/image" Target="../media/image2860.png"/><Relationship Id="rId350" Type="http://schemas.openxmlformats.org/officeDocument/2006/relationships/customXml" Target="../ink/ink2975.xml"/><Relationship Id="rId35" Type="http://schemas.openxmlformats.org/officeDocument/2006/relationships/image" Target="../media/image2623.png"/><Relationship Id="rId349" Type="http://schemas.openxmlformats.org/officeDocument/2006/relationships/image" Target="../media/image2859.png"/><Relationship Id="rId348" Type="http://schemas.openxmlformats.org/officeDocument/2006/relationships/customXml" Target="../ink/ink2974.xml"/><Relationship Id="rId347" Type="http://schemas.openxmlformats.org/officeDocument/2006/relationships/image" Target="../media/image2858.png"/><Relationship Id="rId346" Type="http://schemas.openxmlformats.org/officeDocument/2006/relationships/customXml" Target="../ink/ink2973.xml"/><Relationship Id="rId345" Type="http://schemas.openxmlformats.org/officeDocument/2006/relationships/image" Target="../media/image2857.png"/><Relationship Id="rId344" Type="http://schemas.openxmlformats.org/officeDocument/2006/relationships/customXml" Target="../ink/ink2972.xml"/><Relationship Id="rId343" Type="http://schemas.openxmlformats.org/officeDocument/2006/relationships/image" Target="../media/image2777.png"/><Relationship Id="rId342" Type="http://schemas.openxmlformats.org/officeDocument/2006/relationships/customXml" Target="../ink/ink2971.xml"/><Relationship Id="rId341" Type="http://schemas.openxmlformats.org/officeDocument/2006/relationships/image" Target="../media/image2776.png"/><Relationship Id="rId340" Type="http://schemas.openxmlformats.org/officeDocument/2006/relationships/customXml" Target="../ink/ink2970.xml"/><Relationship Id="rId34" Type="http://schemas.openxmlformats.org/officeDocument/2006/relationships/customXml" Target="../ink/ink2817.xml"/><Relationship Id="rId339" Type="http://schemas.openxmlformats.org/officeDocument/2006/relationships/image" Target="../media/image2775.png"/><Relationship Id="rId338" Type="http://schemas.openxmlformats.org/officeDocument/2006/relationships/customXml" Target="../ink/ink2969.xml"/><Relationship Id="rId337" Type="http://schemas.openxmlformats.org/officeDocument/2006/relationships/image" Target="../media/image2774.png"/><Relationship Id="rId336" Type="http://schemas.openxmlformats.org/officeDocument/2006/relationships/customXml" Target="../ink/ink2968.xml"/><Relationship Id="rId335" Type="http://schemas.openxmlformats.org/officeDocument/2006/relationships/image" Target="../media/image2773.png"/><Relationship Id="rId334" Type="http://schemas.openxmlformats.org/officeDocument/2006/relationships/customXml" Target="../ink/ink2967.xml"/><Relationship Id="rId333" Type="http://schemas.openxmlformats.org/officeDocument/2006/relationships/image" Target="../media/image2772.png"/><Relationship Id="rId332" Type="http://schemas.openxmlformats.org/officeDocument/2006/relationships/customXml" Target="../ink/ink2966.xml"/><Relationship Id="rId331" Type="http://schemas.openxmlformats.org/officeDocument/2006/relationships/image" Target="../media/image2771.png"/><Relationship Id="rId330" Type="http://schemas.openxmlformats.org/officeDocument/2006/relationships/customXml" Target="../ink/ink2965.xml"/><Relationship Id="rId33" Type="http://schemas.openxmlformats.org/officeDocument/2006/relationships/image" Target="../media/image2622.png"/><Relationship Id="rId329" Type="http://schemas.openxmlformats.org/officeDocument/2006/relationships/image" Target="../media/image2770.png"/><Relationship Id="rId328" Type="http://schemas.openxmlformats.org/officeDocument/2006/relationships/customXml" Target="../ink/ink2964.xml"/><Relationship Id="rId327" Type="http://schemas.openxmlformats.org/officeDocument/2006/relationships/image" Target="../media/image2769.png"/><Relationship Id="rId326" Type="http://schemas.openxmlformats.org/officeDocument/2006/relationships/customXml" Target="../ink/ink2963.xml"/><Relationship Id="rId325" Type="http://schemas.openxmlformats.org/officeDocument/2006/relationships/image" Target="../media/image2768.png"/><Relationship Id="rId324" Type="http://schemas.openxmlformats.org/officeDocument/2006/relationships/customXml" Target="../ink/ink2962.xml"/><Relationship Id="rId323" Type="http://schemas.openxmlformats.org/officeDocument/2006/relationships/image" Target="../media/image2767.png"/><Relationship Id="rId322" Type="http://schemas.openxmlformats.org/officeDocument/2006/relationships/customXml" Target="../ink/ink2961.xml"/><Relationship Id="rId321" Type="http://schemas.openxmlformats.org/officeDocument/2006/relationships/image" Target="../media/image2766.png"/><Relationship Id="rId320" Type="http://schemas.openxmlformats.org/officeDocument/2006/relationships/customXml" Target="../ink/ink2960.xml"/><Relationship Id="rId32" Type="http://schemas.openxmlformats.org/officeDocument/2006/relationships/customXml" Target="../ink/ink2816.xml"/><Relationship Id="rId319" Type="http://schemas.openxmlformats.org/officeDocument/2006/relationships/image" Target="../media/image2765.png"/><Relationship Id="rId318" Type="http://schemas.openxmlformats.org/officeDocument/2006/relationships/customXml" Target="../ink/ink2959.xml"/><Relationship Id="rId317" Type="http://schemas.openxmlformats.org/officeDocument/2006/relationships/image" Target="../media/image2764.png"/><Relationship Id="rId316" Type="http://schemas.openxmlformats.org/officeDocument/2006/relationships/customXml" Target="../ink/ink2958.xml"/><Relationship Id="rId315" Type="http://schemas.openxmlformats.org/officeDocument/2006/relationships/image" Target="../media/image2763.png"/><Relationship Id="rId314" Type="http://schemas.openxmlformats.org/officeDocument/2006/relationships/customXml" Target="../ink/ink2957.xml"/><Relationship Id="rId313" Type="http://schemas.openxmlformats.org/officeDocument/2006/relationships/image" Target="../media/image2762.png"/><Relationship Id="rId312" Type="http://schemas.openxmlformats.org/officeDocument/2006/relationships/customXml" Target="../ink/ink2956.xml"/><Relationship Id="rId311" Type="http://schemas.openxmlformats.org/officeDocument/2006/relationships/image" Target="../media/image2761.png"/><Relationship Id="rId310" Type="http://schemas.openxmlformats.org/officeDocument/2006/relationships/customXml" Target="../ink/ink2955.xml"/><Relationship Id="rId31" Type="http://schemas.openxmlformats.org/officeDocument/2006/relationships/image" Target="../media/image2621.png"/><Relationship Id="rId309" Type="http://schemas.openxmlformats.org/officeDocument/2006/relationships/image" Target="../media/image2760.png"/><Relationship Id="rId308" Type="http://schemas.openxmlformats.org/officeDocument/2006/relationships/customXml" Target="../ink/ink2954.xml"/><Relationship Id="rId307" Type="http://schemas.openxmlformats.org/officeDocument/2006/relationships/image" Target="../media/image2759.png"/><Relationship Id="rId306" Type="http://schemas.openxmlformats.org/officeDocument/2006/relationships/customXml" Target="../ink/ink2953.xml"/><Relationship Id="rId305" Type="http://schemas.openxmlformats.org/officeDocument/2006/relationships/image" Target="../media/image2758.png"/><Relationship Id="rId304" Type="http://schemas.openxmlformats.org/officeDocument/2006/relationships/customXml" Target="../ink/ink2952.xml"/><Relationship Id="rId303" Type="http://schemas.openxmlformats.org/officeDocument/2006/relationships/image" Target="../media/image2757.png"/><Relationship Id="rId302" Type="http://schemas.openxmlformats.org/officeDocument/2006/relationships/customXml" Target="../ink/ink2951.xml"/><Relationship Id="rId301" Type="http://schemas.openxmlformats.org/officeDocument/2006/relationships/image" Target="../media/image2756.png"/><Relationship Id="rId300" Type="http://schemas.openxmlformats.org/officeDocument/2006/relationships/customXml" Target="../ink/ink2950.xml"/><Relationship Id="rId30" Type="http://schemas.openxmlformats.org/officeDocument/2006/relationships/customXml" Target="../ink/ink2815.xml"/><Relationship Id="rId3" Type="http://schemas.openxmlformats.org/officeDocument/2006/relationships/image" Target="../media/image2843.png"/><Relationship Id="rId299" Type="http://schemas.openxmlformats.org/officeDocument/2006/relationships/image" Target="../media/image2755.png"/><Relationship Id="rId298" Type="http://schemas.openxmlformats.org/officeDocument/2006/relationships/customXml" Target="../ink/ink2949.xml"/><Relationship Id="rId297" Type="http://schemas.openxmlformats.org/officeDocument/2006/relationships/image" Target="../media/image2754.png"/><Relationship Id="rId296" Type="http://schemas.openxmlformats.org/officeDocument/2006/relationships/customXml" Target="../ink/ink2948.xml"/><Relationship Id="rId295" Type="http://schemas.openxmlformats.org/officeDocument/2006/relationships/image" Target="../media/image2753.png"/><Relationship Id="rId294" Type="http://schemas.openxmlformats.org/officeDocument/2006/relationships/customXml" Target="../ink/ink2947.xml"/><Relationship Id="rId293" Type="http://schemas.openxmlformats.org/officeDocument/2006/relationships/image" Target="../media/image2752.png"/><Relationship Id="rId292" Type="http://schemas.openxmlformats.org/officeDocument/2006/relationships/customXml" Target="../ink/ink2946.xml"/><Relationship Id="rId291" Type="http://schemas.openxmlformats.org/officeDocument/2006/relationships/image" Target="../media/image2751.png"/><Relationship Id="rId290" Type="http://schemas.openxmlformats.org/officeDocument/2006/relationships/customXml" Target="../ink/ink2945.xml"/><Relationship Id="rId29" Type="http://schemas.openxmlformats.org/officeDocument/2006/relationships/image" Target="../media/image2856.png"/><Relationship Id="rId289" Type="http://schemas.openxmlformats.org/officeDocument/2006/relationships/image" Target="../media/image2750.png"/><Relationship Id="rId288" Type="http://schemas.openxmlformats.org/officeDocument/2006/relationships/customXml" Target="../ink/ink2944.xml"/><Relationship Id="rId287" Type="http://schemas.openxmlformats.org/officeDocument/2006/relationships/image" Target="../media/image2749.png"/><Relationship Id="rId286" Type="http://schemas.openxmlformats.org/officeDocument/2006/relationships/customXml" Target="../ink/ink2943.xml"/><Relationship Id="rId285" Type="http://schemas.openxmlformats.org/officeDocument/2006/relationships/image" Target="../media/image2748.png"/><Relationship Id="rId284" Type="http://schemas.openxmlformats.org/officeDocument/2006/relationships/customXml" Target="../ink/ink2942.xml"/><Relationship Id="rId283" Type="http://schemas.openxmlformats.org/officeDocument/2006/relationships/image" Target="../media/image2747.png"/><Relationship Id="rId282" Type="http://schemas.openxmlformats.org/officeDocument/2006/relationships/customXml" Target="../ink/ink2941.xml"/><Relationship Id="rId281" Type="http://schemas.openxmlformats.org/officeDocument/2006/relationships/image" Target="../media/image2746.png"/><Relationship Id="rId280" Type="http://schemas.openxmlformats.org/officeDocument/2006/relationships/customXml" Target="../ink/ink2940.xml"/><Relationship Id="rId28" Type="http://schemas.openxmlformats.org/officeDocument/2006/relationships/customXml" Target="../ink/ink2814.xml"/><Relationship Id="rId279" Type="http://schemas.openxmlformats.org/officeDocument/2006/relationships/image" Target="../media/image2745.png"/><Relationship Id="rId278" Type="http://schemas.openxmlformats.org/officeDocument/2006/relationships/customXml" Target="../ink/ink2939.xml"/><Relationship Id="rId277" Type="http://schemas.openxmlformats.org/officeDocument/2006/relationships/image" Target="../media/image2744.png"/><Relationship Id="rId276" Type="http://schemas.openxmlformats.org/officeDocument/2006/relationships/customXml" Target="../ink/ink2938.xml"/><Relationship Id="rId275" Type="http://schemas.openxmlformats.org/officeDocument/2006/relationships/image" Target="../media/image2743.png"/><Relationship Id="rId274" Type="http://schemas.openxmlformats.org/officeDocument/2006/relationships/customXml" Target="../ink/ink2937.xml"/><Relationship Id="rId273" Type="http://schemas.openxmlformats.org/officeDocument/2006/relationships/image" Target="../media/image2742.png"/><Relationship Id="rId272" Type="http://schemas.openxmlformats.org/officeDocument/2006/relationships/customXml" Target="../ink/ink2936.xml"/><Relationship Id="rId271" Type="http://schemas.openxmlformats.org/officeDocument/2006/relationships/image" Target="../media/image2741.png"/><Relationship Id="rId270" Type="http://schemas.openxmlformats.org/officeDocument/2006/relationships/customXml" Target="../ink/ink2935.xml"/><Relationship Id="rId27" Type="http://schemas.openxmlformats.org/officeDocument/2006/relationships/image" Target="../media/image2855.png"/><Relationship Id="rId269" Type="http://schemas.openxmlformats.org/officeDocument/2006/relationships/image" Target="../media/image2740.png"/><Relationship Id="rId268" Type="http://schemas.openxmlformats.org/officeDocument/2006/relationships/customXml" Target="../ink/ink2934.xml"/><Relationship Id="rId267" Type="http://schemas.openxmlformats.org/officeDocument/2006/relationships/image" Target="../media/image2739.png"/><Relationship Id="rId266" Type="http://schemas.openxmlformats.org/officeDocument/2006/relationships/customXml" Target="../ink/ink2933.xml"/><Relationship Id="rId265" Type="http://schemas.openxmlformats.org/officeDocument/2006/relationships/image" Target="../media/image2738.png"/><Relationship Id="rId264" Type="http://schemas.openxmlformats.org/officeDocument/2006/relationships/customXml" Target="../ink/ink2932.xml"/><Relationship Id="rId263" Type="http://schemas.openxmlformats.org/officeDocument/2006/relationships/image" Target="../media/image2737.png"/><Relationship Id="rId262" Type="http://schemas.openxmlformats.org/officeDocument/2006/relationships/customXml" Target="../ink/ink2931.xml"/><Relationship Id="rId261" Type="http://schemas.openxmlformats.org/officeDocument/2006/relationships/image" Target="../media/image2736.png"/><Relationship Id="rId260" Type="http://schemas.openxmlformats.org/officeDocument/2006/relationships/customXml" Target="../ink/ink2930.xml"/><Relationship Id="rId26" Type="http://schemas.openxmlformats.org/officeDocument/2006/relationships/customXml" Target="../ink/ink2813.xml"/><Relationship Id="rId259" Type="http://schemas.openxmlformats.org/officeDocument/2006/relationships/image" Target="../media/image2735.png"/><Relationship Id="rId258" Type="http://schemas.openxmlformats.org/officeDocument/2006/relationships/customXml" Target="../ink/ink2929.xml"/><Relationship Id="rId257" Type="http://schemas.openxmlformats.org/officeDocument/2006/relationships/image" Target="../media/image2734.png"/><Relationship Id="rId256" Type="http://schemas.openxmlformats.org/officeDocument/2006/relationships/customXml" Target="../ink/ink2928.xml"/><Relationship Id="rId255" Type="http://schemas.openxmlformats.org/officeDocument/2006/relationships/image" Target="../media/image2733.png"/><Relationship Id="rId254" Type="http://schemas.openxmlformats.org/officeDocument/2006/relationships/customXml" Target="../ink/ink2927.xml"/><Relationship Id="rId253" Type="http://schemas.openxmlformats.org/officeDocument/2006/relationships/image" Target="../media/image2732.png"/><Relationship Id="rId252" Type="http://schemas.openxmlformats.org/officeDocument/2006/relationships/customXml" Target="../ink/ink2926.xml"/><Relationship Id="rId251" Type="http://schemas.openxmlformats.org/officeDocument/2006/relationships/image" Target="../media/image2731.png"/><Relationship Id="rId250" Type="http://schemas.openxmlformats.org/officeDocument/2006/relationships/customXml" Target="../ink/ink2925.xml"/><Relationship Id="rId25" Type="http://schemas.openxmlformats.org/officeDocument/2006/relationships/image" Target="../media/image2854.png"/><Relationship Id="rId249" Type="http://schemas.openxmlformats.org/officeDocument/2006/relationships/image" Target="../media/image2730.png"/><Relationship Id="rId248" Type="http://schemas.openxmlformats.org/officeDocument/2006/relationships/customXml" Target="../ink/ink2924.xml"/><Relationship Id="rId247" Type="http://schemas.openxmlformats.org/officeDocument/2006/relationships/image" Target="../media/image2729.png"/><Relationship Id="rId246" Type="http://schemas.openxmlformats.org/officeDocument/2006/relationships/customXml" Target="../ink/ink2923.xml"/><Relationship Id="rId245" Type="http://schemas.openxmlformats.org/officeDocument/2006/relationships/image" Target="../media/image2728.png"/><Relationship Id="rId244" Type="http://schemas.openxmlformats.org/officeDocument/2006/relationships/customXml" Target="../ink/ink2922.xml"/><Relationship Id="rId243" Type="http://schemas.openxmlformats.org/officeDocument/2006/relationships/image" Target="../media/image2727.png"/><Relationship Id="rId242" Type="http://schemas.openxmlformats.org/officeDocument/2006/relationships/customXml" Target="../ink/ink2921.xml"/><Relationship Id="rId241" Type="http://schemas.openxmlformats.org/officeDocument/2006/relationships/image" Target="../media/image2726.png"/><Relationship Id="rId240" Type="http://schemas.openxmlformats.org/officeDocument/2006/relationships/customXml" Target="../ink/ink2920.xml"/><Relationship Id="rId24" Type="http://schemas.openxmlformats.org/officeDocument/2006/relationships/customXml" Target="../ink/ink2812.xml"/><Relationship Id="rId239" Type="http://schemas.openxmlformats.org/officeDocument/2006/relationships/image" Target="../media/image2725.png"/><Relationship Id="rId238" Type="http://schemas.openxmlformats.org/officeDocument/2006/relationships/customXml" Target="../ink/ink2919.xml"/><Relationship Id="rId237" Type="http://schemas.openxmlformats.org/officeDocument/2006/relationships/image" Target="../media/image2724.png"/><Relationship Id="rId236" Type="http://schemas.openxmlformats.org/officeDocument/2006/relationships/customXml" Target="../ink/ink2918.xml"/><Relationship Id="rId235" Type="http://schemas.openxmlformats.org/officeDocument/2006/relationships/image" Target="../media/image2723.png"/><Relationship Id="rId234" Type="http://schemas.openxmlformats.org/officeDocument/2006/relationships/customXml" Target="../ink/ink2917.xml"/><Relationship Id="rId233" Type="http://schemas.openxmlformats.org/officeDocument/2006/relationships/image" Target="../media/image2722.png"/><Relationship Id="rId232" Type="http://schemas.openxmlformats.org/officeDocument/2006/relationships/customXml" Target="../ink/ink2916.xml"/><Relationship Id="rId231" Type="http://schemas.openxmlformats.org/officeDocument/2006/relationships/image" Target="../media/image2721.png"/><Relationship Id="rId230" Type="http://schemas.openxmlformats.org/officeDocument/2006/relationships/customXml" Target="../ink/ink2915.xml"/><Relationship Id="rId23" Type="http://schemas.openxmlformats.org/officeDocument/2006/relationships/image" Target="../media/image2853.png"/><Relationship Id="rId229" Type="http://schemas.openxmlformats.org/officeDocument/2006/relationships/image" Target="../media/image2720.png"/><Relationship Id="rId228" Type="http://schemas.openxmlformats.org/officeDocument/2006/relationships/customXml" Target="../ink/ink2914.xml"/><Relationship Id="rId227" Type="http://schemas.openxmlformats.org/officeDocument/2006/relationships/image" Target="../media/image2719.png"/><Relationship Id="rId226" Type="http://schemas.openxmlformats.org/officeDocument/2006/relationships/customXml" Target="../ink/ink2913.xml"/><Relationship Id="rId225" Type="http://schemas.openxmlformats.org/officeDocument/2006/relationships/image" Target="../media/image2718.png"/><Relationship Id="rId224" Type="http://schemas.openxmlformats.org/officeDocument/2006/relationships/customXml" Target="../ink/ink2912.xml"/><Relationship Id="rId223" Type="http://schemas.openxmlformats.org/officeDocument/2006/relationships/image" Target="../media/image2717.png"/><Relationship Id="rId222" Type="http://schemas.openxmlformats.org/officeDocument/2006/relationships/customXml" Target="../ink/ink2911.xml"/><Relationship Id="rId221" Type="http://schemas.openxmlformats.org/officeDocument/2006/relationships/image" Target="../media/image2716.png"/><Relationship Id="rId220" Type="http://schemas.openxmlformats.org/officeDocument/2006/relationships/customXml" Target="../ink/ink2910.xml"/><Relationship Id="rId22" Type="http://schemas.openxmlformats.org/officeDocument/2006/relationships/customXml" Target="../ink/ink2811.xml"/><Relationship Id="rId219" Type="http://schemas.openxmlformats.org/officeDocument/2006/relationships/image" Target="../media/image2715.png"/><Relationship Id="rId218" Type="http://schemas.openxmlformats.org/officeDocument/2006/relationships/customXml" Target="../ink/ink2909.xml"/><Relationship Id="rId217" Type="http://schemas.openxmlformats.org/officeDocument/2006/relationships/image" Target="../media/image2714.png"/><Relationship Id="rId216" Type="http://schemas.openxmlformats.org/officeDocument/2006/relationships/customXml" Target="../ink/ink2908.xml"/><Relationship Id="rId215" Type="http://schemas.openxmlformats.org/officeDocument/2006/relationships/image" Target="../media/image2713.png"/><Relationship Id="rId214" Type="http://schemas.openxmlformats.org/officeDocument/2006/relationships/customXml" Target="../ink/ink2907.xml"/><Relationship Id="rId213" Type="http://schemas.openxmlformats.org/officeDocument/2006/relationships/image" Target="../media/image2712.png"/><Relationship Id="rId212" Type="http://schemas.openxmlformats.org/officeDocument/2006/relationships/customXml" Target="../ink/ink2906.xml"/><Relationship Id="rId211" Type="http://schemas.openxmlformats.org/officeDocument/2006/relationships/image" Target="../media/image2711.png"/><Relationship Id="rId210" Type="http://schemas.openxmlformats.org/officeDocument/2006/relationships/customXml" Target="../ink/ink2905.xml"/><Relationship Id="rId21" Type="http://schemas.openxmlformats.org/officeDocument/2006/relationships/image" Target="../media/image2852.png"/><Relationship Id="rId209" Type="http://schemas.openxmlformats.org/officeDocument/2006/relationships/image" Target="../media/image2710.png"/><Relationship Id="rId208" Type="http://schemas.openxmlformats.org/officeDocument/2006/relationships/customXml" Target="../ink/ink2904.xml"/><Relationship Id="rId207" Type="http://schemas.openxmlformats.org/officeDocument/2006/relationships/image" Target="../media/image2709.png"/><Relationship Id="rId206" Type="http://schemas.openxmlformats.org/officeDocument/2006/relationships/customXml" Target="../ink/ink2903.xml"/><Relationship Id="rId205" Type="http://schemas.openxmlformats.org/officeDocument/2006/relationships/image" Target="../media/image2708.png"/><Relationship Id="rId204" Type="http://schemas.openxmlformats.org/officeDocument/2006/relationships/customXml" Target="../ink/ink2902.xml"/><Relationship Id="rId203" Type="http://schemas.openxmlformats.org/officeDocument/2006/relationships/image" Target="../media/image2707.png"/><Relationship Id="rId202" Type="http://schemas.openxmlformats.org/officeDocument/2006/relationships/customXml" Target="../ink/ink2901.xml"/><Relationship Id="rId201" Type="http://schemas.openxmlformats.org/officeDocument/2006/relationships/image" Target="../media/image2706.png"/><Relationship Id="rId200" Type="http://schemas.openxmlformats.org/officeDocument/2006/relationships/customXml" Target="../ink/ink2900.xml"/><Relationship Id="rId20" Type="http://schemas.openxmlformats.org/officeDocument/2006/relationships/customXml" Target="../ink/ink2810.xml"/><Relationship Id="rId2" Type="http://schemas.openxmlformats.org/officeDocument/2006/relationships/customXml" Target="../ink/ink2801.xml"/><Relationship Id="rId199" Type="http://schemas.openxmlformats.org/officeDocument/2006/relationships/image" Target="../media/image2705.png"/><Relationship Id="rId198" Type="http://schemas.openxmlformats.org/officeDocument/2006/relationships/customXml" Target="../ink/ink2899.xml"/><Relationship Id="rId197" Type="http://schemas.openxmlformats.org/officeDocument/2006/relationships/image" Target="../media/image2704.png"/><Relationship Id="rId196" Type="http://schemas.openxmlformats.org/officeDocument/2006/relationships/customXml" Target="../ink/ink2898.xml"/><Relationship Id="rId195" Type="http://schemas.openxmlformats.org/officeDocument/2006/relationships/image" Target="../media/image2703.png"/><Relationship Id="rId194" Type="http://schemas.openxmlformats.org/officeDocument/2006/relationships/customXml" Target="../ink/ink2897.xml"/><Relationship Id="rId193" Type="http://schemas.openxmlformats.org/officeDocument/2006/relationships/image" Target="../media/image2702.png"/><Relationship Id="rId192" Type="http://schemas.openxmlformats.org/officeDocument/2006/relationships/customXml" Target="../ink/ink2896.xml"/><Relationship Id="rId191" Type="http://schemas.openxmlformats.org/officeDocument/2006/relationships/image" Target="../media/image2701.png"/><Relationship Id="rId190" Type="http://schemas.openxmlformats.org/officeDocument/2006/relationships/customXml" Target="../ink/ink2895.xml"/><Relationship Id="rId19" Type="http://schemas.openxmlformats.org/officeDocument/2006/relationships/image" Target="../media/image2851.png"/><Relationship Id="rId189" Type="http://schemas.openxmlformats.org/officeDocument/2006/relationships/image" Target="../media/image2700.png"/><Relationship Id="rId188" Type="http://schemas.openxmlformats.org/officeDocument/2006/relationships/customXml" Target="../ink/ink2894.xml"/><Relationship Id="rId187" Type="http://schemas.openxmlformats.org/officeDocument/2006/relationships/image" Target="../media/image2699.png"/><Relationship Id="rId186" Type="http://schemas.openxmlformats.org/officeDocument/2006/relationships/customXml" Target="../ink/ink2893.xml"/><Relationship Id="rId185" Type="http://schemas.openxmlformats.org/officeDocument/2006/relationships/image" Target="../media/image2698.png"/><Relationship Id="rId184" Type="http://schemas.openxmlformats.org/officeDocument/2006/relationships/customXml" Target="../ink/ink2892.xml"/><Relationship Id="rId183" Type="http://schemas.openxmlformats.org/officeDocument/2006/relationships/image" Target="../media/image2697.png"/><Relationship Id="rId182" Type="http://schemas.openxmlformats.org/officeDocument/2006/relationships/customXml" Target="../ink/ink2891.xml"/><Relationship Id="rId181" Type="http://schemas.openxmlformats.org/officeDocument/2006/relationships/image" Target="../media/image2696.png"/><Relationship Id="rId180" Type="http://schemas.openxmlformats.org/officeDocument/2006/relationships/customXml" Target="../ink/ink2890.xml"/><Relationship Id="rId18" Type="http://schemas.openxmlformats.org/officeDocument/2006/relationships/customXml" Target="../ink/ink2809.xml"/><Relationship Id="rId179" Type="http://schemas.openxmlformats.org/officeDocument/2006/relationships/image" Target="../media/image2695.png"/><Relationship Id="rId178" Type="http://schemas.openxmlformats.org/officeDocument/2006/relationships/customXml" Target="../ink/ink2889.xml"/><Relationship Id="rId177" Type="http://schemas.openxmlformats.org/officeDocument/2006/relationships/image" Target="../media/image2694.png"/><Relationship Id="rId176" Type="http://schemas.openxmlformats.org/officeDocument/2006/relationships/customXml" Target="../ink/ink2888.xml"/><Relationship Id="rId175" Type="http://schemas.openxmlformats.org/officeDocument/2006/relationships/image" Target="../media/image2693.png"/><Relationship Id="rId174" Type="http://schemas.openxmlformats.org/officeDocument/2006/relationships/customXml" Target="../ink/ink2887.xml"/><Relationship Id="rId173" Type="http://schemas.openxmlformats.org/officeDocument/2006/relationships/image" Target="../media/image2692.png"/><Relationship Id="rId172" Type="http://schemas.openxmlformats.org/officeDocument/2006/relationships/customXml" Target="../ink/ink2886.xml"/><Relationship Id="rId171" Type="http://schemas.openxmlformats.org/officeDocument/2006/relationships/image" Target="../media/image2691.png"/><Relationship Id="rId170" Type="http://schemas.openxmlformats.org/officeDocument/2006/relationships/customXml" Target="../ink/ink2885.xml"/><Relationship Id="rId17" Type="http://schemas.openxmlformats.org/officeDocument/2006/relationships/image" Target="../media/image2850.png"/><Relationship Id="rId169" Type="http://schemas.openxmlformats.org/officeDocument/2006/relationships/image" Target="../media/image2690.png"/><Relationship Id="rId168" Type="http://schemas.openxmlformats.org/officeDocument/2006/relationships/customXml" Target="../ink/ink2884.xml"/><Relationship Id="rId167" Type="http://schemas.openxmlformats.org/officeDocument/2006/relationships/image" Target="../media/image2689.png"/><Relationship Id="rId166" Type="http://schemas.openxmlformats.org/officeDocument/2006/relationships/customXml" Target="../ink/ink2883.xml"/><Relationship Id="rId165" Type="http://schemas.openxmlformats.org/officeDocument/2006/relationships/image" Target="../media/image2688.png"/><Relationship Id="rId164" Type="http://schemas.openxmlformats.org/officeDocument/2006/relationships/customXml" Target="../ink/ink2882.xml"/><Relationship Id="rId163" Type="http://schemas.openxmlformats.org/officeDocument/2006/relationships/image" Target="../media/image2687.png"/><Relationship Id="rId162" Type="http://schemas.openxmlformats.org/officeDocument/2006/relationships/customXml" Target="../ink/ink2881.xml"/><Relationship Id="rId161" Type="http://schemas.openxmlformats.org/officeDocument/2006/relationships/image" Target="../media/image2686.png"/><Relationship Id="rId160" Type="http://schemas.openxmlformats.org/officeDocument/2006/relationships/customXml" Target="../ink/ink2880.xml"/><Relationship Id="rId16" Type="http://schemas.openxmlformats.org/officeDocument/2006/relationships/customXml" Target="../ink/ink2808.xml"/><Relationship Id="rId159" Type="http://schemas.openxmlformats.org/officeDocument/2006/relationships/image" Target="../media/image2685.png"/><Relationship Id="rId158" Type="http://schemas.openxmlformats.org/officeDocument/2006/relationships/customXml" Target="../ink/ink2879.xml"/><Relationship Id="rId157" Type="http://schemas.openxmlformats.org/officeDocument/2006/relationships/image" Target="../media/image2684.png"/><Relationship Id="rId156" Type="http://schemas.openxmlformats.org/officeDocument/2006/relationships/customXml" Target="../ink/ink2878.xml"/><Relationship Id="rId155" Type="http://schemas.openxmlformats.org/officeDocument/2006/relationships/image" Target="../media/image2683.png"/><Relationship Id="rId154" Type="http://schemas.openxmlformats.org/officeDocument/2006/relationships/customXml" Target="../ink/ink2877.xml"/><Relationship Id="rId153" Type="http://schemas.openxmlformats.org/officeDocument/2006/relationships/image" Target="../media/image2682.png"/><Relationship Id="rId152" Type="http://schemas.openxmlformats.org/officeDocument/2006/relationships/customXml" Target="../ink/ink2876.xml"/><Relationship Id="rId151" Type="http://schemas.openxmlformats.org/officeDocument/2006/relationships/image" Target="../media/image2681.png"/><Relationship Id="rId150" Type="http://schemas.openxmlformats.org/officeDocument/2006/relationships/customXml" Target="../ink/ink2875.xml"/><Relationship Id="rId15" Type="http://schemas.openxmlformats.org/officeDocument/2006/relationships/image" Target="../media/image2849.png"/><Relationship Id="rId149" Type="http://schemas.openxmlformats.org/officeDocument/2006/relationships/image" Target="../media/image2680.png"/><Relationship Id="rId148" Type="http://schemas.openxmlformats.org/officeDocument/2006/relationships/customXml" Target="../ink/ink2874.xml"/><Relationship Id="rId147" Type="http://schemas.openxmlformats.org/officeDocument/2006/relationships/image" Target="../media/image2679.png"/><Relationship Id="rId146" Type="http://schemas.openxmlformats.org/officeDocument/2006/relationships/customXml" Target="../ink/ink2873.xml"/><Relationship Id="rId145" Type="http://schemas.openxmlformats.org/officeDocument/2006/relationships/image" Target="../media/image2678.png"/><Relationship Id="rId144" Type="http://schemas.openxmlformats.org/officeDocument/2006/relationships/customXml" Target="../ink/ink2872.xml"/><Relationship Id="rId143" Type="http://schemas.openxmlformats.org/officeDocument/2006/relationships/image" Target="../media/image2677.png"/><Relationship Id="rId142" Type="http://schemas.openxmlformats.org/officeDocument/2006/relationships/customXml" Target="../ink/ink2871.xml"/><Relationship Id="rId141" Type="http://schemas.openxmlformats.org/officeDocument/2006/relationships/image" Target="../media/image2676.png"/><Relationship Id="rId140" Type="http://schemas.openxmlformats.org/officeDocument/2006/relationships/customXml" Target="../ink/ink2870.xml"/><Relationship Id="rId14" Type="http://schemas.openxmlformats.org/officeDocument/2006/relationships/customXml" Target="../ink/ink2807.xml"/><Relationship Id="rId139" Type="http://schemas.openxmlformats.org/officeDocument/2006/relationships/image" Target="../media/image2675.png"/><Relationship Id="rId138" Type="http://schemas.openxmlformats.org/officeDocument/2006/relationships/customXml" Target="../ink/ink2869.xml"/><Relationship Id="rId137" Type="http://schemas.openxmlformats.org/officeDocument/2006/relationships/image" Target="../media/image2674.png"/><Relationship Id="rId136" Type="http://schemas.openxmlformats.org/officeDocument/2006/relationships/customXml" Target="../ink/ink2868.xml"/><Relationship Id="rId135" Type="http://schemas.openxmlformats.org/officeDocument/2006/relationships/image" Target="../media/image2673.png"/><Relationship Id="rId134" Type="http://schemas.openxmlformats.org/officeDocument/2006/relationships/customXml" Target="../ink/ink2867.xml"/><Relationship Id="rId133" Type="http://schemas.openxmlformats.org/officeDocument/2006/relationships/image" Target="../media/image2672.png"/><Relationship Id="rId132" Type="http://schemas.openxmlformats.org/officeDocument/2006/relationships/customXml" Target="../ink/ink2866.xml"/><Relationship Id="rId131" Type="http://schemas.openxmlformats.org/officeDocument/2006/relationships/image" Target="../media/image2671.png"/><Relationship Id="rId130" Type="http://schemas.openxmlformats.org/officeDocument/2006/relationships/customXml" Target="../ink/ink2865.xml"/><Relationship Id="rId13" Type="http://schemas.openxmlformats.org/officeDocument/2006/relationships/image" Target="../media/image2848.png"/><Relationship Id="rId129" Type="http://schemas.openxmlformats.org/officeDocument/2006/relationships/image" Target="../media/image2670.png"/><Relationship Id="rId128" Type="http://schemas.openxmlformats.org/officeDocument/2006/relationships/customXml" Target="../ink/ink2864.xml"/><Relationship Id="rId127" Type="http://schemas.openxmlformats.org/officeDocument/2006/relationships/image" Target="../media/image2669.png"/><Relationship Id="rId126" Type="http://schemas.openxmlformats.org/officeDocument/2006/relationships/customXml" Target="../ink/ink2863.xml"/><Relationship Id="rId125" Type="http://schemas.openxmlformats.org/officeDocument/2006/relationships/image" Target="../media/image2668.png"/><Relationship Id="rId124" Type="http://schemas.openxmlformats.org/officeDocument/2006/relationships/customXml" Target="../ink/ink2862.xml"/><Relationship Id="rId123" Type="http://schemas.openxmlformats.org/officeDocument/2006/relationships/image" Target="../media/image2667.png"/><Relationship Id="rId122" Type="http://schemas.openxmlformats.org/officeDocument/2006/relationships/customXml" Target="../ink/ink2861.xml"/><Relationship Id="rId121" Type="http://schemas.openxmlformats.org/officeDocument/2006/relationships/image" Target="../media/image2666.png"/><Relationship Id="rId120" Type="http://schemas.openxmlformats.org/officeDocument/2006/relationships/customXml" Target="../ink/ink2860.xml"/><Relationship Id="rId12" Type="http://schemas.openxmlformats.org/officeDocument/2006/relationships/customXml" Target="../ink/ink2806.xml"/><Relationship Id="rId119" Type="http://schemas.openxmlformats.org/officeDocument/2006/relationships/image" Target="../media/image2665.png"/><Relationship Id="rId118" Type="http://schemas.openxmlformats.org/officeDocument/2006/relationships/customXml" Target="../ink/ink2859.xml"/><Relationship Id="rId117" Type="http://schemas.openxmlformats.org/officeDocument/2006/relationships/image" Target="../media/image2664.png"/><Relationship Id="rId116" Type="http://schemas.openxmlformats.org/officeDocument/2006/relationships/customXml" Target="../ink/ink2858.xml"/><Relationship Id="rId115" Type="http://schemas.openxmlformats.org/officeDocument/2006/relationships/image" Target="../media/image2663.png"/><Relationship Id="rId114" Type="http://schemas.openxmlformats.org/officeDocument/2006/relationships/customXml" Target="../ink/ink2857.xml"/><Relationship Id="rId113" Type="http://schemas.openxmlformats.org/officeDocument/2006/relationships/image" Target="../media/image2662.png"/><Relationship Id="rId112" Type="http://schemas.openxmlformats.org/officeDocument/2006/relationships/customXml" Target="../ink/ink2856.xml"/><Relationship Id="rId111" Type="http://schemas.openxmlformats.org/officeDocument/2006/relationships/image" Target="../media/image2661.png"/><Relationship Id="rId110" Type="http://schemas.openxmlformats.org/officeDocument/2006/relationships/customXml" Target="../ink/ink2855.xml"/><Relationship Id="rId11" Type="http://schemas.openxmlformats.org/officeDocument/2006/relationships/image" Target="../media/image2847.png"/><Relationship Id="rId109" Type="http://schemas.openxmlformats.org/officeDocument/2006/relationships/image" Target="../media/image2660.png"/><Relationship Id="rId108" Type="http://schemas.openxmlformats.org/officeDocument/2006/relationships/customXml" Target="../ink/ink2854.xml"/><Relationship Id="rId107" Type="http://schemas.openxmlformats.org/officeDocument/2006/relationships/image" Target="../media/image2659.png"/><Relationship Id="rId106" Type="http://schemas.openxmlformats.org/officeDocument/2006/relationships/customXml" Target="../ink/ink2853.xml"/><Relationship Id="rId105" Type="http://schemas.openxmlformats.org/officeDocument/2006/relationships/image" Target="../media/image2658.png"/><Relationship Id="rId104" Type="http://schemas.openxmlformats.org/officeDocument/2006/relationships/customXml" Target="../ink/ink2852.xml"/><Relationship Id="rId103" Type="http://schemas.openxmlformats.org/officeDocument/2006/relationships/image" Target="../media/image2657.png"/><Relationship Id="rId102" Type="http://schemas.openxmlformats.org/officeDocument/2006/relationships/customXml" Target="../ink/ink2851.xml"/><Relationship Id="rId101" Type="http://schemas.openxmlformats.org/officeDocument/2006/relationships/image" Target="../media/image2656.png"/><Relationship Id="rId100" Type="http://schemas.openxmlformats.org/officeDocument/2006/relationships/customXml" Target="../ink/ink2850.xml"/><Relationship Id="rId10" Type="http://schemas.openxmlformats.org/officeDocument/2006/relationships/customXml" Target="../ink/ink2805.xml"/><Relationship Id="rId1" Type="http://schemas.openxmlformats.org/officeDocument/2006/relationships/image" Target="../media/image2842.png"/></Relationships>
</file>

<file path=ppt/slides/_rels/slide38.xml.rels><?xml version="1.0" encoding="UTF-8" standalone="yes"?>
<Relationships xmlns="http://schemas.openxmlformats.org/package/2006/relationships"><Relationship Id="rId99" Type="http://schemas.openxmlformats.org/officeDocument/2006/relationships/image" Target="../media/image2912.png"/><Relationship Id="rId98" Type="http://schemas.openxmlformats.org/officeDocument/2006/relationships/customXml" Target="../ink/ink3026.xml"/><Relationship Id="rId97" Type="http://schemas.openxmlformats.org/officeDocument/2006/relationships/image" Target="../media/image2911.png"/><Relationship Id="rId96" Type="http://schemas.openxmlformats.org/officeDocument/2006/relationships/customXml" Target="../ink/ink3025.xml"/><Relationship Id="rId95" Type="http://schemas.openxmlformats.org/officeDocument/2006/relationships/image" Target="../media/image2910.png"/><Relationship Id="rId94" Type="http://schemas.openxmlformats.org/officeDocument/2006/relationships/customXml" Target="../ink/ink3024.xml"/><Relationship Id="rId93" Type="http://schemas.openxmlformats.org/officeDocument/2006/relationships/image" Target="../media/image2909.png"/><Relationship Id="rId92" Type="http://schemas.openxmlformats.org/officeDocument/2006/relationships/customXml" Target="../ink/ink3023.xml"/><Relationship Id="rId91" Type="http://schemas.openxmlformats.org/officeDocument/2006/relationships/image" Target="../media/image2908.png"/><Relationship Id="rId90" Type="http://schemas.openxmlformats.org/officeDocument/2006/relationships/customXml" Target="../ink/ink3022.xml"/><Relationship Id="rId9" Type="http://schemas.openxmlformats.org/officeDocument/2006/relationships/image" Target="../media/image2867.png"/><Relationship Id="rId89" Type="http://schemas.openxmlformats.org/officeDocument/2006/relationships/image" Target="../media/image2907.png"/><Relationship Id="rId88" Type="http://schemas.openxmlformats.org/officeDocument/2006/relationships/customXml" Target="../ink/ink3021.xml"/><Relationship Id="rId87" Type="http://schemas.openxmlformats.org/officeDocument/2006/relationships/image" Target="../media/image2906.png"/><Relationship Id="rId86" Type="http://schemas.openxmlformats.org/officeDocument/2006/relationships/customXml" Target="../ink/ink3020.xml"/><Relationship Id="rId85" Type="http://schemas.openxmlformats.org/officeDocument/2006/relationships/image" Target="../media/image2905.png"/><Relationship Id="rId84" Type="http://schemas.openxmlformats.org/officeDocument/2006/relationships/customXml" Target="../ink/ink3019.xml"/><Relationship Id="rId83" Type="http://schemas.openxmlformats.org/officeDocument/2006/relationships/image" Target="../media/image2904.png"/><Relationship Id="rId82" Type="http://schemas.openxmlformats.org/officeDocument/2006/relationships/customXml" Target="../ink/ink3018.xml"/><Relationship Id="rId81" Type="http://schemas.openxmlformats.org/officeDocument/2006/relationships/image" Target="../media/image2903.png"/><Relationship Id="rId80" Type="http://schemas.openxmlformats.org/officeDocument/2006/relationships/customXml" Target="../ink/ink3017.xml"/><Relationship Id="rId8" Type="http://schemas.openxmlformats.org/officeDocument/2006/relationships/customXml" Target="../ink/ink2981.xml"/><Relationship Id="rId79" Type="http://schemas.openxmlformats.org/officeDocument/2006/relationships/image" Target="../media/image2902.png"/><Relationship Id="rId78" Type="http://schemas.openxmlformats.org/officeDocument/2006/relationships/customXml" Target="../ink/ink3016.xml"/><Relationship Id="rId77" Type="http://schemas.openxmlformats.org/officeDocument/2006/relationships/image" Target="../media/image2901.png"/><Relationship Id="rId76" Type="http://schemas.openxmlformats.org/officeDocument/2006/relationships/customXml" Target="../ink/ink3015.xml"/><Relationship Id="rId75" Type="http://schemas.openxmlformats.org/officeDocument/2006/relationships/image" Target="../media/image2900.png"/><Relationship Id="rId74" Type="http://schemas.openxmlformats.org/officeDocument/2006/relationships/customXml" Target="../ink/ink3014.xml"/><Relationship Id="rId73" Type="http://schemas.openxmlformats.org/officeDocument/2006/relationships/image" Target="../media/image2899.png"/><Relationship Id="rId72" Type="http://schemas.openxmlformats.org/officeDocument/2006/relationships/customXml" Target="../ink/ink3013.xml"/><Relationship Id="rId71" Type="http://schemas.openxmlformats.org/officeDocument/2006/relationships/image" Target="../media/image2898.png"/><Relationship Id="rId70" Type="http://schemas.openxmlformats.org/officeDocument/2006/relationships/customXml" Target="../ink/ink3012.xml"/><Relationship Id="rId7" Type="http://schemas.openxmlformats.org/officeDocument/2006/relationships/image" Target="../media/image2866.png"/><Relationship Id="rId69" Type="http://schemas.openxmlformats.org/officeDocument/2006/relationships/image" Target="../media/image2897.png"/><Relationship Id="rId68" Type="http://schemas.openxmlformats.org/officeDocument/2006/relationships/customXml" Target="../ink/ink3011.xml"/><Relationship Id="rId67" Type="http://schemas.openxmlformats.org/officeDocument/2006/relationships/image" Target="../media/image2896.png"/><Relationship Id="rId66" Type="http://schemas.openxmlformats.org/officeDocument/2006/relationships/customXml" Target="../ink/ink3010.xml"/><Relationship Id="rId65" Type="http://schemas.openxmlformats.org/officeDocument/2006/relationships/image" Target="../media/image2895.png"/><Relationship Id="rId64" Type="http://schemas.openxmlformats.org/officeDocument/2006/relationships/customXml" Target="../ink/ink3009.xml"/><Relationship Id="rId63" Type="http://schemas.openxmlformats.org/officeDocument/2006/relationships/image" Target="../media/image2894.png"/><Relationship Id="rId62" Type="http://schemas.openxmlformats.org/officeDocument/2006/relationships/customXml" Target="../ink/ink3008.xml"/><Relationship Id="rId61" Type="http://schemas.openxmlformats.org/officeDocument/2006/relationships/image" Target="../media/image2893.png"/><Relationship Id="rId60" Type="http://schemas.openxmlformats.org/officeDocument/2006/relationships/customXml" Target="../ink/ink3007.xml"/><Relationship Id="rId6" Type="http://schemas.openxmlformats.org/officeDocument/2006/relationships/customXml" Target="../ink/ink2980.xml"/><Relationship Id="rId59" Type="http://schemas.openxmlformats.org/officeDocument/2006/relationships/image" Target="../media/image2892.png"/><Relationship Id="rId58" Type="http://schemas.openxmlformats.org/officeDocument/2006/relationships/customXml" Target="../ink/ink3006.xml"/><Relationship Id="rId57" Type="http://schemas.openxmlformats.org/officeDocument/2006/relationships/image" Target="../media/image2891.png"/><Relationship Id="rId56" Type="http://schemas.openxmlformats.org/officeDocument/2006/relationships/customXml" Target="../ink/ink3005.xml"/><Relationship Id="rId55" Type="http://schemas.openxmlformats.org/officeDocument/2006/relationships/image" Target="../media/image2890.png"/><Relationship Id="rId54" Type="http://schemas.openxmlformats.org/officeDocument/2006/relationships/customXml" Target="../ink/ink3004.xml"/><Relationship Id="rId53" Type="http://schemas.openxmlformats.org/officeDocument/2006/relationships/image" Target="../media/image2889.png"/><Relationship Id="rId52" Type="http://schemas.openxmlformats.org/officeDocument/2006/relationships/customXml" Target="../ink/ink3003.xml"/><Relationship Id="rId51" Type="http://schemas.openxmlformats.org/officeDocument/2006/relationships/image" Target="../media/image2888.png"/><Relationship Id="rId50" Type="http://schemas.openxmlformats.org/officeDocument/2006/relationships/customXml" Target="../ink/ink3002.xml"/><Relationship Id="rId5" Type="http://schemas.openxmlformats.org/officeDocument/2006/relationships/image" Target="../media/image2865.png"/><Relationship Id="rId49" Type="http://schemas.openxmlformats.org/officeDocument/2006/relationships/image" Target="../media/image2887.png"/><Relationship Id="rId48" Type="http://schemas.openxmlformats.org/officeDocument/2006/relationships/customXml" Target="../ink/ink3001.xml"/><Relationship Id="rId47" Type="http://schemas.openxmlformats.org/officeDocument/2006/relationships/image" Target="../media/image2886.png"/><Relationship Id="rId46" Type="http://schemas.openxmlformats.org/officeDocument/2006/relationships/customXml" Target="../ink/ink3000.xml"/><Relationship Id="rId45" Type="http://schemas.openxmlformats.org/officeDocument/2006/relationships/image" Target="../media/image2885.png"/><Relationship Id="rId44" Type="http://schemas.openxmlformats.org/officeDocument/2006/relationships/customXml" Target="../ink/ink2999.xml"/><Relationship Id="rId43" Type="http://schemas.openxmlformats.org/officeDocument/2006/relationships/image" Target="../media/image2884.png"/><Relationship Id="rId42" Type="http://schemas.openxmlformats.org/officeDocument/2006/relationships/customXml" Target="../ink/ink2998.xml"/><Relationship Id="rId41" Type="http://schemas.openxmlformats.org/officeDocument/2006/relationships/image" Target="../media/image2883.png"/><Relationship Id="rId40" Type="http://schemas.openxmlformats.org/officeDocument/2006/relationships/customXml" Target="../ink/ink2997.xml"/><Relationship Id="rId4" Type="http://schemas.openxmlformats.org/officeDocument/2006/relationships/customXml" Target="../ink/ink2979.xml"/><Relationship Id="rId39" Type="http://schemas.openxmlformats.org/officeDocument/2006/relationships/image" Target="../media/image2882.png"/><Relationship Id="rId38" Type="http://schemas.openxmlformats.org/officeDocument/2006/relationships/customXml" Target="../ink/ink2996.xml"/><Relationship Id="rId37" Type="http://schemas.openxmlformats.org/officeDocument/2006/relationships/image" Target="../media/image2881.png"/><Relationship Id="rId36" Type="http://schemas.openxmlformats.org/officeDocument/2006/relationships/customXml" Target="../ink/ink2995.xml"/><Relationship Id="rId35" Type="http://schemas.openxmlformats.org/officeDocument/2006/relationships/image" Target="../media/image2880.png"/><Relationship Id="rId34" Type="http://schemas.openxmlformats.org/officeDocument/2006/relationships/customXml" Target="../ink/ink2994.xml"/><Relationship Id="rId33" Type="http://schemas.openxmlformats.org/officeDocument/2006/relationships/image" Target="../media/image2879.png"/><Relationship Id="rId32" Type="http://schemas.openxmlformats.org/officeDocument/2006/relationships/customXml" Target="../ink/ink2993.xml"/><Relationship Id="rId31" Type="http://schemas.openxmlformats.org/officeDocument/2006/relationships/image" Target="../media/image2878.png"/><Relationship Id="rId30" Type="http://schemas.openxmlformats.org/officeDocument/2006/relationships/customXml" Target="../ink/ink2992.xml"/><Relationship Id="rId3" Type="http://schemas.openxmlformats.org/officeDocument/2006/relationships/image" Target="../media/image2864.png"/><Relationship Id="rId29" Type="http://schemas.openxmlformats.org/officeDocument/2006/relationships/image" Target="../media/image2877.png"/><Relationship Id="rId28" Type="http://schemas.openxmlformats.org/officeDocument/2006/relationships/customXml" Target="../ink/ink2991.xml"/><Relationship Id="rId27" Type="http://schemas.openxmlformats.org/officeDocument/2006/relationships/image" Target="../media/image2876.png"/><Relationship Id="rId26" Type="http://schemas.openxmlformats.org/officeDocument/2006/relationships/customXml" Target="../ink/ink2990.xml"/><Relationship Id="rId25" Type="http://schemas.openxmlformats.org/officeDocument/2006/relationships/image" Target="../media/image2875.png"/><Relationship Id="rId241" Type="http://schemas.openxmlformats.org/officeDocument/2006/relationships/notesSlide" Target="../notesSlides/notesSlide37.xml"/><Relationship Id="rId240" Type="http://schemas.openxmlformats.org/officeDocument/2006/relationships/slideLayout" Target="../slideLayouts/slideLayout6.xml"/><Relationship Id="rId24" Type="http://schemas.openxmlformats.org/officeDocument/2006/relationships/customXml" Target="../ink/ink2989.xml"/><Relationship Id="rId239" Type="http://schemas.openxmlformats.org/officeDocument/2006/relationships/image" Target="../media/image2982.png"/><Relationship Id="rId238" Type="http://schemas.openxmlformats.org/officeDocument/2006/relationships/customXml" Target="../ink/ink3096.xml"/><Relationship Id="rId237" Type="http://schemas.openxmlformats.org/officeDocument/2006/relationships/image" Target="../media/image2981.png"/><Relationship Id="rId236" Type="http://schemas.openxmlformats.org/officeDocument/2006/relationships/customXml" Target="../ink/ink3095.xml"/><Relationship Id="rId235" Type="http://schemas.openxmlformats.org/officeDocument/2006/relationships/image" Target="../media/image2980.png"/><Relationship Id="rId234" Type="http://schemas.openxmlformats.org/officeDocument/2006/relationships/customXml" Target="../ink/ink3094.xml"/><Relationship Id="rId233" Type="http://schemas.openxmlformats.org/officeDocument/2006/relationships/image" Target="../media/image2979.png"/><Relationship Id="rId232" Type="http://schemas.openxmlformats.org/officeDocument/2006/relationships/customXml" Target="../ink/ink3093.xml"/><Relationship Id="rId231" Type="http://schemas.openxmlformats.org/officeDocument/2006/relationships/image" Target="../media/image2978.png"/><Relationship Id="rId230" Type="http://schemas.openxmlformats.org/officeDocument/2006/relationships/customXml" Target="../ink/ink3092.xml"/><Relationship Id="rId23" Type="http://schemas.openxmlformats.org/officeDocument/2006/relationships/image" Target="../media/image2874.png"/><Relationship Id="rId229" Type="http://schemas.openxmlformats.org/officeDocument/2006/relationships/image" Target="../media/image2977.png"/><Relationship Id="rId228" Type="http://schemas.openxmlformats.org/officeDocument/2006/relationships/customXml" Target="../ink/ink3091.xml"/><Relationship Id="rId227" Type="http://schemas.openxmlformats.org/officeDocument/2006/relationships/image" Target="../media/image2976.png"/><Relationship Id="rId226" Type="http://schemas.openxmlformats.org/officeDocument/2006/relationships/customXml" Target="../ink/ink3090.xml"/><Relationship Id="rId225" Type="http://schemas.openxmlformats.org/officeDocument/2006/relationships/image" Target="../media/image2975.png"/><Relationship Id="rId224" Type="http://schemas.openxmlformats.org/officeDocument/2006/relationships/customXml" Target="../ink/ink3089.xml"/><Relationship Id="rId223" Type="http://schemas.openxmlformats.org/officeDocument/2006/relationships/image" Target="../media/image2974.png"/><Relationship Id="rId222" Type="http://schemas.openxmlformats.org/officeDocument/2006/relationships/customXml" Target="../ink/ink3088.xml"/><Relationship Id="rId221" Type="http://schemas.openxmlformats.org/officeDocument/2006/relationships/image" Target="../media/image2973.png"/><Relationship Id="rId220" Type="http://schemas.openxmlformats.org/officeDocument/2006/relationships/customXml" Target="../ink/ink3087.xml"/><Relationship Id="rId22" Type="http://schemas.openxmlformats.org/officeDocument/2006/relationships/customXml" Target="../ink/ink2988.xml"/><Relationship Id="rId219" Type="http://schemas.openxmlformats.org/officeDocument/2006/relationships/image" Target="../media/image2972.png"/><Relationship Id="rId218" Type="http://schemas.openxmlformats.org/officeDocument/2006/relationships/customXml" Target="../ink/ink3086.xml"/><Relationship Id="rId217" Type="http://schemas.openxmlformats.org/officeDocument/2006/relationships/image" Target="../media/image2971.png"/><Relationship Id="rId216" Type="http://schemas.openxmlformats.org/officeDocument/2006/relationships/customXml" Target="../ink/ink3085.xml"/><Relationship Id="rId215" Type="http://schemas.openxmlformats.org/officeDocument/2006/relationships/image" Target="../media/image2970.png"/><Relationship Id="rId214" Type="http://schemas.openxmlformats.org/officeDocument/2006/relationships/customXml" Target="../ink/ink3084.xml"/><Relationship Id="rId213" Type="http://schemas.openxmlformats.org/officeDocument/2006/relationships/image" Target="../media/image2969.png"/><Relationship Id="rId212" Type="http://schemas.openxmlformats.org/officeDocument/2006/relationships/customXml" Target="../ink/ink3083.xml"/><Relationship Id="rId211" Type="http://schemas.openxmlformats.org/officeDocument/2006/relationships/image" Target="../media/image2968.png"/><Relationship Id="rId210" Type="http://schemas.openxmlformats.org/officeDocument/2006/relationships/customXml" Target="../ink/ink3082.xml"/><Relationship Id="rId21" Type="http://schemas.openxmlformats.org/officeDocument/2006/relationships/image" Target="../media/image2873.png"/><Relationship Id="rId209" Type="http://schemas.openxmlformats.org/officeDocument/2006/relationships/image" Target="../media/image2967.png"/><Relationship Id="rId208" Type="http://schemas.openxmlformats.org/officeDocument/2006/relationships/customXml" Target="../ink/ink3081.xml"/><Relationship Id="rId207" Type="http://schemas.openxmlformats.org/officeDocument/2006/relationships/image" Target="../media/image2966.png"/><Relationship Id="rId206" Type="http://schemas.openxmlformats.org/officeDocument/2006/relationships/customXml" Target="../ink/ink3080.xml"/><Relationship Id="rId205" Type="http://schemas.openxmlformats.org/officeDocument/2006/relationships/image" Target="../media/image2965.png"/><Relationship Id="rId204" Type="http://schemas.openxmlformats.org/officeDocument/2006/relationships/customXml" Target="../ink/ink3079.xml"/><Relationship Id="rId203" Type="http://schemas.openxmlformats.org/officeDocument/2006/relationships/image" Target="../media/image2964.png"/><Relationship Id="rId202" Type="http://schemas.openxmlformats.org/officeDocument/2006/relationships/customXml" Target="../ink/ink3078.xml"/><Relationship Id="rId201" Type="http://schemas.openxmlformats.org/officeDocument/2006/relationships/image" Target="../media/image2963.png"/><Relationship Id="rId200" Type="http://schemas.openxmlformats.org/officeDocument/2006/relationships/customXml" Target="../ink/ink3077.xml"/><Relationship Id="rId20" Type="http://schemas.openxmlformats.org/officeDocument/2006/relationships/customXml" Target="../ink/ink2987.xml"/><Relationship Id="rId2" Type="http://schemas.openxmlformats.org/officeDocument/2006/relationships/customXml" Target="../ink/ink2978.xml"/><Relationship Id="rId199" Type="http://schemas.openxmlformats.org/officeDocument/2006/relationships/image" Target="../media/image2962.png"/><Relationship Id="rId198" Type="http://schemas.openxmlformats.org/officeDocument/2006/relationships/customXml" Target="../ink/ink3076.xml"/><Relationship Id="rId197" Type="http://schemas.openxmlformats.org/officeDocument/2006/relationships/image" Target="../media/image2961.png"/><Relationship Id="rId196" Type="http://schemas.openxmlformats.org/officeDocument/2006/relationships/customXml" Target="../ink/ink3075.xml"/><Relationship Id="rId195" Type="http://schemas.openxmlformats.org/officeDocument/2006/relationships/image" Target="../media/image2960.png"/><Relationship Id="rId194" Type="http://schemas.openxmlformats.org/officeDocument/2006/relationships/customXml" Target="../ink/ink3074.xml"/><Relationship Id="rId193" Type="http://schemas.openxmlformats.org/officeDocument/2006/relationships/image" Target="../media/image2959.png"/><Relationship Id="rId192" Type="http://schemas.openxmlformats.org/officeDocument/2006/relationships/customXml" Target="../ink/ink3073.xml"/><Relationship Id="rId191" Type="http://schemas.openxmlformats.org/officeDocument/2006/relationships/image" Target="../media/image2958.png"/><Relationship Id="rId190" Type="http://schemas.openxmlformats.org/officeDocument/2006/relationships/customXml" Target="../ink/ink3072.xml"/><Relationship Id="rId19" Type="http://schemas.openxmlformats.org/officeDocument/2006/relationships/image" Target="../media/image2872.png"/><Relationship Id="rId189" Type="http://schemas.openxmlformats.org/officeDocument/2006/relationships/image" Target="../media/image2957.png"/><Relationship Id="rId188" Type="http://schemas.openxmlformats.org/officeDocument/2006/relationships/customXml" Target="../ink/ink3071.xml"/><Relationship Id="rId187" Type="http://schemas.openxmlformats.org/officeDocument/2006/relationships/image" Target="../media/image2956.png"/><Relationship Id="rId186" Type="http://schemas.openxmlformats.org/officeDocument/2006/relationships/customXml" Target="../ink/ink3070.xml"/><Relationship Id="rId185" Type="http://schemas.openxmlformats.org/officeDocument/2006/relationships/image" Target="../media/image2955.png"/><Relationship Id="rId184" Type="http://schemas.openxmlformats.org/officeDocument/2006/relationships/customXml" Target="../ink/ink3069.xml"/><Relationship Id="rId183" Type="http://schemas.openxmlformats.org/officeDocument/2006/relationships/image" Target="../media/image2954.png"/><Relationship Id="rId182" Type="http://schemas.openxmlformats.org/officeDocument/2006/relationships/customXml" Target="../ink/ink3068.xml"/><Relationship Id="rId181" Type="http://schemas.openxmlformats.org/officeDocument/2006/relationships/image" Target="../media/image2953.png"/><Relationship Id="rId180" Type="http://schemas.openxmlformats.org/officeDocument/2006/relationships/customXml" Target="../ink/ink3067.xml"/><Relationship Id="rId18" Type="http://schemas.openxmlformats.org/officeDocument/2006/relationships/customXml" Target="../ink/ink2986.xml"/><Relationship Id="rId179" Type="http://schemas.openxmlformats.org/officeDocument/2006/relationships/image" Target="../media/image2952.png"/><Relationship Id="rId178" Type="http://schemas.openxmlformats.org/officeDocument/2006/relationships/customXml" Target="../ink/ink3066.xml"/><Relationship Id="rId177" Type="http://schemas.openxmlformats.org/officeDocument/2006/relationships/image" Target="../media/image2951.png"/><Relationship Id="rId176" Type="http://schemas.openxmlformats.org/officeDocument/2006/relationships/customXml" Target="../ink/ink3065.xml"/><Relationship Id="rId175" Type="http://schemas.openxmlformats.org/officeDocument/2006/relationships/image" Target="../media/image2950.png"/><Relationship Id="rId174" Type="http://schemas.openxmlformats.org/officeDocument/2006/relationships/customXml" Target="../ink/ink3064.xml"/><Relationship Id="rId173" Type="http://schemas.openxmlformats.org/officeDocument/2006/relationships/image" Target="../media/image2949.png"/><Relationship Id="rId172" Type="http://schemas.openxmlformats.org/officeDocument/2006/relationships/customXml" Target="../ink/ink3063.xml"/><Relationship Id="rId171" Type="http://schemas.openxmlformats.org/officeDocument/2006/relationships/image" Target="../media/image2948.png"/><Relationship Id="rId170" Type="http://schemas.openxmlformats.org/officeDocument/2006/relationships/customXml" Target="../ink/ink3062.xml"/><Relationship Id="rId17" Type="http://schemas.openxmlformats.org/officeDocument/2006/relationships/image" Target="../media/image2871.png"/><Relationship Id="rId169" Type="http://schemas.openxmlformats.org/officeDocument/2006/relationships/image" Target="../media/image2947.png"/><Relationship Id="rId168" Type="http://schemas.openxmlformats.org/officeDocument/2006/relationships/customXml" Target="../ink/ink3061.xml"/><Relationship Id="rId167" Type="http://schemas.openxmlformats.org/officeDocument/2006/relationships/image" Target="../media/image2946.png"/><Relationship Id="rId166" Type="http://schemas.openxmlformats.org/officeDocument/2006/relationships/customXml" Target="../ink/ink3060.xml"/><Relationship Id="rId165" Type="http://schemas.openxmlformats.org/officeDocument/2006/relationships/image" Target="../media/image2945.png"/><Relationship Id="rId164" Type="http://schemas.openxmlformats.org/officeDocument/2006/relationships/customXml" Target="../ink/ink3059.xml"/><Relationship Id="rId163" Type="http://schemas.openxmlformats.org/officeDocument/2006/relationships/image" Target="../media/image2944.png"/><Relationship Id="rId162" Type="http://schemas.openxmlformats.org/officeDocument/2006/relationships/customXml" Target="../ink/ink3058.xml"/><Relationship Id="rId161" Type="http://schemas.openxmlformats.org/officeDocument/2006/relationships/image" Target="../media/image2943.png"/><Relationship Id="rId160" Type="http://schemas.openxmlformats.org/officeDocument/2006/relationships/customXml" Target="../ink/ink3057.xml"/><Relationship Id="rId16" Type="http://schemas.openxmlformats.org/officeDocument/2006/relationships/customXml" Target="../ink/ink2985.xml"/><Relationship Id="rId159" Type="http://schemas.openxmlformats.org/officeDocument/2006/relationships/image" Target="../media/image2942.png"/><Relationship Id="rId158" Type="http://schemas.openxmlformats.org/officeDocument/2006/relationships/customXml" Target="../ink/ink3056.xml"/><Relationship Id="rId157" Type="http://schemas.openxmlformats.org/officeDocument/2006/relationships/image" Target="../media/image2941.png"/><Relationship Id="rId156" Type="http://schemas.openxmlformats.org/officeDocument/2006/relationships/customXml" Target="../ink/ink3055.xml"/><Relationship Id="rId155" Type="http://schemas.openxmlformats.org/officeDocument/2006/relationships/image" Target="../media/image2940.png"/><Relationship Id="rId154" Type="http://schemas.openxmlformats.org/officeDocument/2006/relationships/customXml" Target="../ink/ink3054.xml"/><Relationship Id="rId153" Type="http://schemas.openxmlformats.org/officeDocument/2006/relationships/image" Target="../media/image2939.png"/><Relationship Id="rId152" Type="http://schemas.openxmlformats.org/officeDocument/2006/relationships/customXml" Target="../ink/ink3053.xml"/><Relationship Id="rId151" Type="http://schemas.openxmlformats.org/officeDocument/2006/relationships/image" Target="../media/image2938.png"/><Relationship Id="rId150" Type="http://schemas.openxmlformats.org/officeDocument/2006/relationships/customXml" Target="../ink/ink3052.xml"/><Relationship Id="rId15" Type="http://schemas.openxmlformats.org/officeDocument/2006/relationships/image" Target="../media/image2870.png"/><Relationship Id="rId149" Type="http://schemas.openxmlformats.org/officeDocument/2006/relationships/image" Target="../media/image2937.png"/><Relationship Id="rId148" Type="http://schemas.openxmlformats.org/officeDocument/2006/relationships/customXml" Target="../ink/ink3051.xml"/><Relationship Id="rId147" Type="http://schemas.openxmlformats.org/officeDocument/2006/relationships/image" Target="../media/image2936.png"/><Relationship Id="rId146" Type="http://schemas.openxmlformats.org/officeDocument/2006/relationships/customXml" Target="../ink/ink3050.xml"/><Relationship Id="rId145" Type="http://schemas.openxmlformats.org/officeDocument/2006/relationships/image" Target="../media/image2935.png"/><Relationship Id="rId144" Type="http://schemas.openxmlformats.org/officeDocument/2006/relationships/customXml" Target="../ink/ink3049.xml"/><Relationship Id="rId143" Type="http://schemas.openxmlformats.org/officeDocument/2006/relationships/image" Target="../media/image2934.png"/><Relationship Id="rId142" Type="http://schemas.openxmlformats.org/officeDocument/2006/relationships/customXml" Target="../ink/ink3048.xml"/><Relationship Id="rId141" Type="http://schemas.openxmlformats.org/officeDocument/2006/relationships/image" Target="../media/image2933.png"/><Relationship Id="rId140" Type="http://schemas.openxmlformats.org/officeDocument/2006/relationships/customXml" Target="../ink/ink3047.xml"/><Relationship Id="rId14" Type="http://schemas.openxmlformats.org/officeDocument/2006/relationships/customXml" Target="../ink/ink2984.xml"/><Relationship Id="rId139" Type="http://schemas.openxmlformats.org/officeDocument/2006/relationships/image" Target="../media/image2932.png"/><Relationship Id="rId138" Type="http://schemas.openxmlformats.org/officeDocument/2006/relationships/customXml" Target="../ink/ink3046.xml"/><Relationship Id="rId137" Type="http://schemas.openxmlformats.org/officeDocument/2006/relationships/image" Target="../media/image2931.png"/><Relationship Id="rId136" Type="http://schemas.openxmlformats.org/officeDocument/2006/relationships/customXml" Target="../ink/ink3045.xml"/><Relationship Id="rId135" Type="http://schemas.openxmlformats.org/officeDocument/2006/relationships/image" Target="../media/image2930.png"/><Relationship Id="rId134" Type="http://schemas.openxmlformats.org/officeDocument/2006/relationships/customXml" Target="../ink/ink3044.xml"/><Relationship Id="rId133" Type="http://schemas.openxmlformats.org/officeDocument/2006/relationships/image" Target="../media/image2929.png"/><Relationship Id="rId132" Type="http://schemas.openxmlformats.org/officeDocument/2006/relationships/customXml" Target="../ink/ink3043.xml"/><Relationship Id="rId131" Type="http://schemas.openxmlformats.org/officeDocument/2006/relationships/image" Target="../media/image2928.png"/><Relationship Id="rId130" Type="http://schemas.openxmlformats.org/officeDocument/2006/relationships/customXml" Target="../ink/ink3042.xml"/><Relationship Id="rId13" Type="http://schemas.openxmlformats.org/officeDocument/2006/relationships/image" Target="../media/image2869.png"/><Relationship Id="rId129" Type="http://schemas.openxmlformats.org/officeDocument/2006/relationships/image" Target="../media/image2927.png"/><Relationship Id="rId128" Type="http://schemas.openxmlformats.org/officeDocument/2006/relationships/customXml" Target="../ink/ink3041.xml"/><Relationship Id="rId127" Type="http://schemas.openxmlformats.org/officeDocument/2006/relationships/image" Target="../media/image2926.png"/><Relationship Id="rId126" Type="http://schemas.openxmlformats.org/officeDocument/2006/relationships/customXml" Target="../ink/ink3040.xml"/><Relationship Id="rId125" Type="http://schemas.openxmlformats.org/officeDocument/2006/relationships/image" Target="../media/image2925.png"/><Relationship Id="rId124" Type="http://schemas.openxmlformats.org/officeDocument/2006/relationships/customXml" Target="../ink/ink3039.xml"/><Relationship Id="rId123" Type="http://schemas.openxmlformats.org/officeDocument/2006/relationships/image" Target="../media/image2924.png"/><Relationship Id="rId122" Type="http://schemas.openxmlformats.org/officeDocument/2006/relationships/customXml" Target="../ink/ink3038.xml"/><Relationship Id="rId121" Type="http://schemas.openxmlformats.org/officeDocument/2006/relationships/image" Target="../media/image2923.png"/><Relationship Id="rId120" Type="http://schemas.openxmlformats.org/officeDocument/2006/relationships/customXml" Target="../ink/ink3037.xml"/><Relationship Id="rId12" Type="http://schemas.openxmlformats.org/officeDocument/2006/relationships/customXml" Target="../ink/ink2983.xml"/><Relationship Id="rId119" Type="http://schemas.openxmlformats.org/officeDocument/2006/relationships/image" Target="../media/image2922.png"/><Relationship Id="rId118" Type="http://schemas.openxmlformats.org/officeDocument/2006/relationships/customXml" Target="../ink/ink3036.xml"/><Relationship Id="rId117" Type="http://schemas.openxmlformats.org/officeDocument/2006/relationships/image" Target="../media/image2921.png"/><Relationship Id="rId116" Type="http://schemas.openxmlformats.org/officeDocument/2006/relationships/customXml" Target="../ink/ink3035.xml"/><Relationship Id="rId115" Type="http://schemas.openxmlformats.org/officeDocument/2006/relationships/image" Target="../media/image2920.png"/><Relationship Id="rId114" Type="http://schemas.openxmlformats.org/officeDocument/2006/relationships/customXml" Target="../ink/ink3034.xml"/><Relationship Id="rId113" Type="http://schemas.openxmlformats.org/officeDocument/2006/relationships/image" Target="../media/image2919.png"/><Relationship Id="rId112" Type="http://schemas.openxmlformats.org/officeDocument/2006/relationships/customXml" Target="../ink/ink3033.xml"/><Relationship Id="rId111" Type="http://schemas.openxmlformats.org/officeDocument/2006/relationships/image" Target="../media/image2918.png"/><Relationship Id="rId110" Type="http://schemas.openxmlformats.org/officeDocument/2006/relationships/customXml" Target="../ink/ink3032.xml"/><Relationship Id="rId11" Type="http://schemas.openxmlformats.org/officeDocument/2006/relationships/image" Target="../media/image2868.png"/><Relationship Id="rId109" Type="http://schemas.openxmlformats.org/officeDocument/2006/relationships/image" Target="../media/image2917.png"/><Relationship Id="rId108" Type="http://schemas.openxmlformats.org/officeDocument/2006/relationships/customXml" Target="../ink/ink3031.xml"/><Relationship Id="rId107" Type="http://schemas.openxmlformats.org/officeDocument/2006/relationships/image" Target="../media/image2916.png"/><Relationship Id="rId106" Type="http://schemas.openxmlformats.org/officeDocument/2006/relationships/customXml" Target="../ink/ink3030.xml"/><Relationship Id="rId105" Type="http://schemas.openxmlformats.org/officeDocument/2006/relationships/image" Target="../media/image2915.png"/><Relationship Id="rId104" Type="http://schemas.openxmlformats.org/officeDocument/2006/relationships/customXml" Target="../ink/ink3029.xml"/><Relationship Id="rId103" Type="http://schemas.openxmlformats.org/officeDocument/2006/relationships/image" Target="../media/image2914.png"/><Relationship Id="rId102" Type="http://schemas.openxmlformats.org/officeDocument/2006/relationships/customXml" Target="../ink/ink3028.xml"/><Relationship Id="rId101" Type="http://schemas.openxmlformats.org/officeDocument/2006/relationships/image" Target="../media/image2913.png"/><Relationship Id="rId100" Type="http://schemas.openxmlformats.org/officeDocument/2006/relationships/customXml" Target="../ink/ink3027.xml"/><Relationship Id="rId10" Type="http://schemas.openxmlformats.org/officeDocument/2006/relationships/customXml" Target="../ink/ink2982.xml"/><Relationship Id="rId1" Type="http://schemas.openxmlformats.org/officeDocument/2006/relationships/image" Target="../media/image2863.png"/></Relationships>
</file>

<file path=ppt/slides/_rels/slide39.xml.rels><?xml version="1.0" encoding="UTF-8" standalone="yes"?>
<Relationships xmlns="http://schemas.openxmlformats.org/package/2006/relationships"><Relationship Id="rId9" Type="http://schemas.openxmlformats.org/officeDocument/2006/relationships/image" Target="../media/image2988.png"/><Relationship Id="rId81" Type="http://schemas.openxmlformats.org/officeDocument/2006/relationships/notesSlide" Target="../notesSlides/notesSlide38.xml"/><Relationship Id="rId80" Type="http://schemas.openxmlformats.org/officeDocument/2006/relationships/slideLayout" Target="../slideLayouts/slideLayout6.xml"/><Relationship Id="rId8" Type="http://schemas.openxmlformats.org/officeDocument/2006/relationships/customXml" Target="../ink/ink3099.xml"/><Relationship Id="rId79" Type="http://schemas.openxmlformats.org/officeDocument/2006/relationships/image" Target="../media/image3023.png"/><Relationship Id="rId78" Type="http://schemas.openxmlformats.org/officeDocument/2006/relationships/customXml" Target="../ink/ink3134.xml"/><Relationship Id="rId77" Type="http://schemas.openxmlformats.org/officeDocument/2006/relationships/image" Target="../media/image3022.png"/><Relationship Id="rId76" Type="http://schemas.openxmlformats.org/officeDocument/2006/relationships/customXml" Target="../ink/ink3133.xml"/><Relationship Id="rId75" Type="http://schemas.openxmlformats.org/officeDocument/2006/relationships/image" Target="../media/image3021.png"/><Relationship Id="rId74" Type="http://schemas.openxmlformats.org/officeDocument/2006/relationships/customXml" Target="../ink/ink3132.xml"/><Relationship Id="rId73" Type="http://schemas.openxmlformats.org/officeDocument/2006/relationships/image" Target="../media/image3020.png"/><Relationship Id="rId72" Type="http://schemas.openxmlformats.org/officeDocument/2006/relationships/customXml" Target="../ink/ink3131.xml"/><Relationship Id="rId71" Type="http://schemas.openxmlformats.org/officeDocument/2006/relationships/image" Target="../media/image3019.png"/><Relationship Id="rId70" Type="http://schemas.openxmlformats.org/officeDocument/2006/relationships/customXml" Target="../ink/ink3130.xml"/><Relationship Id="rId7" Type="http://schemas.openxmlformats.org/officeDocument/2006/relationships/image" Target="../media/image2987.png"/><Relationship Id="rId69" Type="http://schemas.openxmlformats.org/officeDocument/2006/relationships/image" Target="../media/image3018.png"/><Relationship Id="rId68" Type="http://schemas.openxmlformats.org/officeDocument/2006/relationships/customXml" Target="../ink/ink3129.xml"/><Relationship Id="rId67" Type="http://schemas.openxmlformats.org/officeDocument/2006/relationships/image" Target="../media/image3017.png"/><Relationship Id="rId66" Type="http://schemas.openxmlformats.org/officeDocument/2006/relationships/customXml" Target="../ink/ink3128.xml"/><Relationship Id="rId65" Type="http://schemas.openxmlformats.org/officeDocument/2006/relationships/image" Target="../media/image3016.png"/><Relationship Id="rId64" Type="http://schemas.openxmlformats.org/officeDocument/2006/relationships/customXml" Target="../ink/ink3127.xml"/><Relationship Id="rId63" Type="http://schemas.openxmlformats.org/officeDocument/2006/relationships/image" Target="../media/image3015.png"/><Relationship Id="rId62" Type="http://schemas.openxmlformats.org/officeDocument/2006/relationships/customXml" Target="../ink/ink3126.xml"/><Relationship Id="rId61" Type="http://schemas.openxmlformats.org/officeDocument/2006/relationships/image" Target="../media/image3014.png"/><Relationship Id="rId60" Type="http://schemas.openxmlformats.org/officeDocument/2006/relationships/customXml" Target="../ink/ink3125.xml"/><Relationship Id="rId6" Type="http://schemas.openxmlformats.org/officeDocument/2006/relationships/customXml" Target="../ink/ink3098.xml"/><Relationship Id="rId59" Type="http://schemas.openxmlformats.org/officeDocument/2006/relationships/image" Target="../media/image3013.png"/><Relationship Id="rId58" Type="http://schemas.openxmlformats.org/officeDocument/2006/relationships/customXml" Target="../ink/ink3124.xml"/><Relationship Id="rId57" Type="http://schemas.openxmlformats.org/officeDocument/2006/relationships/image" Target="../media/image3012.png"/><Relationship Id="rId56" Type="http://schemas.openxmlformats.org/officeDocument/2006/relationships/customXml" Target="../ink/ink3123.xml"/><Relationship Id="rId55" Type="http://schemas.openxmlformats.org/officeDocument/2006/relationships/image" Target="../media/image3011.png"/><Relationship Id="rId54" Type="http://schemas.openxmlformats.org/officeDocument/2006/relationships/customXml" Target="../ink/ink3122.xml"/><Relationship Id="rId53" Type="http://schemas.openxmlformats.org/officeDocument/2006/relationships/image" Target="../media/image3010.png"/><Relationship Id="rId52" Type="http://schemas.openxmlformats.org/officeDocument/2006/relationships/customXml" Target="../ink/ink3121.xml"/><Relationship Id="rId51" Type="http://schemas.openxmlformats.org/officeDocument/2006/relationships/image" Target="../media/image3009.png"/><Relationship Id="rId50" Type="http://schemas.openxmlformats.org/officeDocument/2006/relationships/customXml" Target="../ink/ink3120.xml"/><Relationship Id="rId5" Type="http://schemas.openxmlformats.org/officeDocument/2006/relationships/image" Target="../media/image2986.png"/><Relationship Id="rId49" Type="http://schemas.openxmlformats.org/officeDocument/2006/relationships/image" Target="../media/image3008.png"/><Relationship Id="rId48" Type="http://schemas.openxmlformats.org/officeDocument/2006/relationships/customXml" Target="../ink/ink3119.xml"/><Relationship Id="rId47" Type="http://schemas.openxmlformats.org/officeDocument/2006/relationships/image" Target="../media/image3007.png"/><Relationship Id="rId46" Type="http://schemas.openxmlformats.org/officeDocument/2006/relationships/customXml" Target="../ink/ink3118.xml"/><Relationship Id="rId45" Type="http://schemas.openxmlformats.org/officeDocument/2006/relationships/image" Target="../media/image3006.png"/><Relationship Id="rId44" Type="http://schemas.openxmlformats.org/officeDocument/2006/relationships/customXml" Target="../ink/ink3117.xml"/><Relationship Id="rId43" Type="http://schemas.openxmlformats.org/officeDocument/2006/relationships/image" Target="../media/image3005.png"/><Relationship Id="rId42" Type="http://schemas.openxmlformats.org/officeDocument/2006/relationships/customXml" Target="../ink/ink3116.xml"/><Relationship Id="rId41" Type="http://schemas.openxmlformats.org/officeDocument/2006/relationships/image" Target="../media/image3004.png"/><Relationship Id="rId40" Type="http://schemas.openxmlformats.org/officeDocument/2006/relationships/customXml" Target="../ink/ink3115.xml"/><Relationship Id="rId4" Type="http://schemas.openxmlformats.org/officeDocument/2006/relationships/customXml" Target="../ink/ink3097.xml"/><Relationship Id="rId39" Type="http://schemas.openxmlformats.org/officeDocument/2006/relationships/image" Target="../media/image3003.png"/><Relationship Id="rId38" Type="http://schemas.openxmlformats.org/officeDocument/2006/relationships/customXml" Target="../ink/ink3114.xml"/><Relationship Id="rId37" Type="http://schemas.openxmlformats.org/officeDocument/2006/relationships/image" Target="../media/image3002.png"/><Relationship Id="rId36" Type="http://schemas.openxmlformats.org/officeDocument/2006/relationships/customXml" Target="../ink/ink3113.xml"/><Relationship Id="rId35" Type="http://schemas.openxmlformats.org/officeDocument/2006/relationships/image" Target="../media/image3001.png"/><Relationship Id="rId34" Type="http://schemas.openxmlformats.org/officeDocument/2006/relationships/customXml" Target="../ink/ink3112.xml"/><Relationship Id="rId33" Type="http://schemas.openxmlformats.org/officeDocument/2006/relationships/image" Target="../media/image3000.png"/><Relationship Id="rId32" Type="http://schemas.openxmlformats.org/officeDocument/2006/relationships/customXml" Target="../ink/ink3111.xml"/><Relationship Id="rId31" Type="http://schemas.openxmlformats.org/officeDocument/2006/relationships/image" Target="../media/image2999.png"/><Relationship Id="rId30" Type="http://schemas.openxmlformats.org/officeDocument/2006/relationships/customXml" Target="../ink/ink3110.xml"/><Relationship Id="rId3" Type="http://schemas.openxmlformats.org/officeDocument/2006/relationships/image" Target="../media/image2985.png"/><Relationship Id="rId29" Type="http://schemas.openxmlformats.org/officeDocument/2006/relationships/image" Target="../media/image2998.png"/><Relationship Id="rId28" Type="http://schemas.openxmlformats.org/officeDocument/2006/relationships/customXml" Target="../ink/ink3109.xml"/><Relationship Id="rId27" Type="http://schemas.openxmlformats.org/officeDocument/2006/relationships/image" Target="../media/image2997.png"/><Relationship Id="rId26" Type="http://schemas.openxmlformats.org/officeDocument/2006/relationships/customXml" Target="../ink/ink3108.xml"/><Relationship Id="rId25" Type="http://schemas.openxmlformats.org/officeDocument/2006/relationships/image" Target="../media/image2996.png"/><Relationship Id="rId24" Type="http://schemas.openxmlformats.org/officeDocument/2006/relationships/customXml" Target="../ink/ink3107.xml"/><Relationship Id="rId23" Type="http://schemas.openxmlformats.org/officeDocument/2006/relationships/image" Target="../media/image2995.png"/><Relationship Id="rId22" Type="http://schemas.openxmlformats.org/officeDocument/2006/relationships/customXml" Target="../ink/ink3106.xml"/><Relationship Id="rId21" Type="http://schemas.openxmlformats.org/officeDocument/2006/relationships/image" Target="../media/image2994.png"/><Relationship Id="rId20" Type="http://schemas.openxmlformats.org/officeDocument/2006/relationships/customXml" Target="../ink/ink3105.xml"/><Relationship Id="rId2" Type="http://schemas.openxmlformats.org/officeDocument/2006/relationships/image" Target="../media/image2984.jpeg"/><Relationship Id="rId19" Type="http://schemas.openxmlformats.org/officeDocument/2006/relationships/image" Target="../media/image2993.png"/><Relationship Id="rId18" Type="http://schemas.openxmlformats.org/officeDocument/2006/relationships/customXml" Target="../ink/ink3104.xml"/><Relationship Id="rId17" Type="http://schemas.openxmlformats.org/officeDocument/2006/relationships/image" Target="../media/image2992.png"/><Relationship Id="rId16" Type="http://schemas.openxmlformats.org/officeDocument/2006/relationships/customXml" Target="../ink/ink3103.xml"/><Relationship Id="rId15" Type="http://schemas.openxmlformats.org/officeDocument/2006/relationships/image" Target="../media/image2991.png"/><Relationship Id="rId14" Type="http://schemas.openxmlformats.org/officeDocument/2006/relationships/customXml" Target="../ink/ink3102.xml"/><Relationship Id="rId13" Type="http://schemas.openxmlformats.org/officeDocument/2006/relationships/image" Target="../media/image2990.png"/><Relationship Id="rId12" Type="http://schemas.openxmlformats.org/officeDocument/2006/relationships/customXml" Target="../ink/ink3101.xml"/><Relationship Id="rId11" Type="http://schemas.openxmlformats.org/officeDocument/2006/relationships/image" Target="../media/image2989.png"/><Relationship Id="rId10" Type="http://schemas.openxmlformats.org/officeDocument/2006/relationships/customXml" Target="../ink/ink3100.xml"/><Relationship Id="rId1" Type="http://schemas.openxmlformats.org/officeDocument/2006/relationships/image" Target="../media/image2983.png"/></Relationships>
</file>

<file path=ppt/slides/_rels/slide4.xml.rels><?xml version="1.0" encoding="UTF-8" standalone="yes"?>
<Relationships xmlns="http://schemas.openxmlformats.org/package/2006/relationships"><Relationship Id="rId99" Type="http://schemas.openxmlformats.org/officeDocument/2006/relationships/image" Target="../media/image285.png"/><Relationship Id="rId98" Type="http://schemas.openxmlformats.org/officeDocument/2006/relationships/customXml" Target="../ink/ink278.xml"/><Relationship Id="rId97" Type="http://schemas.openxmlformats.org/officeDocument/2006/relationships/image" Target="../media/image284.png"/><Relationship Id="rId96" Type="http://schemas.openxmlformats.org/officeDocument/2006/relationships/customXml" Target="../ink/ink277.xml"/><Relationship Id="rId95" Type="http://schemas.openxmlformats.org/officeDocument/2006/relationships/image" Target="../media/image283.png"/><Relationship Id="rId94" Type="http://schemas.openxmlformats.org/officeDocument/2006/relationships/customXml" Target="../ink/ink276.xml"/><Relationship Id="rId93" Type="http://schemas.openxmlformats.org/officeDocument/2006/relationships/image" Target="../media/image282.png"/><Relationship Id="rId92" Type="http://schemas.openxmlformats.org/officeDocument/2006/relationships/customXml" Target="../ink/ink275.xml"/><Relationship Id="rId91" Type="http://schemas.openxmlformats.org/officeDocument/2006/relationships/image" Target="../media/image281.png"/><Relationship Id="rId90" Type="http://schemas.openxmlformats.org/officeDocument/2006/relationships/customXml" Target="../ink/ink274.xml"/><Relationship Id="rId9" Type="http://schemas.openxmlformats.org/officeDocument/2006/relationships/image" Target="../media/image240.png"/><Relationship Id="rId89" Type="http://schemas.openxmlformats.org/officeDocument/2006/relationships/image" Target="../media/image280.png"/><Relationship Id="rId88" Type="http://schemas.openxmlformats.org/officeDocument/2006/relationships/customXml" Target="../ink/ink273.xml"/><Relationship Id="rId87" Type="http://schemas.openxmlformats.org/officeDocument/2006/relationships/image" Target="../media/image279.png"/><Relationship Id="rId86" Type="http://schemas.openxmlformats.org/officeDocument/2006/relationships/customXml" Target="../ink/ink272.xml"/><Relationship Id="rId85" Type="http://schemas.openxmlformats.org/officeDocument/2006/relationships/image" Target="../media/image278.png"/><Relationship Id="rId84" Type="http://schemas.openxmlformats.org/officeDocument/2006/relationships/customXml" Target="../ink/ink271.xml"/><Relationship Id="rId83" Type="http://schemas.openxmlformats.org/officeDocument/2006/relationships/image" Target="../media/image277.png"/><Relationship Id="rId82" Type="http://schemas.openxmlformats.org/officeDocument/2006/relationships/customXml" Target="../ink/ink270.xml"/><Relationship Id="rId81" Type="http://schemas.openxmlformats.org/officeDocument/2006/relationships/image" Target="../media/image276.png"/><Relationship Id="rId80" Type="http://schemas.openxmlformats.org/officeDocument/2006/relationships/customXml" Target="../ink/ink269.xml"/><Relationship Id="rId8" Type="http://schemas.openxmlformats.org/officeDocument/2006/relationships/customXml" Target="../ink/ink233.xml"/><Relationship Id="rId79" Type="http://schemas.openxmlformats.org/officeDocument/2006/relationships/image" Target="../media/image275.png"/><Relationship Id="rId78" Type="http://schemas.openxmlformats.org/officeDocument/2006/relationships/customXml" Target="../ink/ink268.xml"/><Relationship Id="rId77" Type="http://schemas.openxmlformats.org/officeDocument/2006/relationships/image" Target="../media/image274.png"/><Relationship Id="rId76" Type="http://schemas.openxmlformats.org/officeDocument/2006/relationships/customXml" Target="../ink/ink267.xml"/><Relationship Id="rId75" Type="http://schemas.openxmlformats.org/officeDocument/2006/relationships/image" Target="../media/image273.png"/><Relationship Id="rId74" Type="http://schemas.openxmlformats.org/officeDocument/2006/relationships/customXml" Target="../ink/ink266.xml"/><Relationship Id="rId73" Type="http://schemas.openxmlformats.org/officeDocument/2006/relationships/image" Target="../media/image272.png"/><Relationship Id="rId72" Type="http://schemas.openxmlformats.org/officeDocument/2006/relationships/customXml" Target="../ink/ink265.xml"/><Relationship Id="rId71" Type="http://schemas.openxmlformats.org/officeDocument/2006/relationships/image" Target="../media/image271.png"/><Relationship Id="rId70" Type="http://schemas.openxmlformats.org/officeDocument/2006/relationships/customXml" Target="../ink/ink264.xml"/><Relationship Id="rId7" Type="http://schemas.openxmlformats.org/officeDocument/2006/relationships/image" Target="../media/image239.png"/><Relationship Id="rId69" Type="http://schemas.openxmlformats.org/officeDocument/2006/relationships/image" Target="../media/image270.png"/><Relationship Id="rId68" Type="http://schemas.openxmlformats.org/officeDocument/2006/relationships/customXml" Target="../ink/ink263.xml"/><Relationship Id="rId67" Type="http://schemas.openxmlformats.org/officeDocument/2006/relationships/image" Target="../media/image269.png"/><Relationship Id="rId66" Type="http://schemas.openxmlformats.org/officeDocument/2006/relationships/customXml" Target="../ink/ink262.xml"/><Relationship Id="rId65" Type="http://schemas.openxmlformats.org/officeDocument/2006/relationships/image" Target="../media/image268.png"/><Relationship Id="rId64" Type="http://schemas.openxmlformats.org/officeDocument/2006/relationships/customXml" Target="../ink/ink261.xml"/><Relationship Id="rId63" Type="http://schemas.openxmlformats.org/officeDocument/2006/relationships/image" Target="../media/image267.png"/><Relationship Id="rId62" Type="http://schemas.openxmlformats.org/officeDocument/2006/relationships/customXml" Target="../ink/ink260.xml"/><Relationship Id="rId61" Type="http://schemas.openxmlformats.org/officeDocument/2006/relationships/image" Target="../media/image266.png"/><Relationship Id="rId60" Type="http://schemas.openxmlformats.org/officeDocument/2006/relationships/customXml" Target="../ink/ink259.xml"/><Relationship Id="rId6" Type="http://schemas.openxmlformats.org/officeDocument/2006/relationships/customXml" Target="../ink/ink232.xml"/><Relationship Id="rId59" Type="http://schemas.openxmlformats.org/officeDocument/2006/relationships/image" Target="../media/image265.png"/><Relationship Id="rId58" Type="http://schemas.openxmlformats.org/officeDocument/2006/relationships/customXml" Target="../ink/ink258.xml"/><Relationship Id="rId57" Type="http://schemas.openxmlformats.org/officeDocument/2006/relationships/image" Target="../media/image264.png"/><Relationship Id="rId56" Type="http://schemas.openxmlformats.org/officeDocument/2006/relationships/customXml" Target="../ink/ink257.xml"/><Relationship Id="rId55" Type="http://schemas.openxmlformats.org/officeDocument/2006/relationships/image" Target="../media/image263.png"/><Relationship Id="rId54" Type="http://schemas.openxmlformats.org/officeDocument/2006/relationships/customXml" Target="../ink/ink256.xml"/><Relationship Id="rId53" Type="http://schemas.openxmlformats.org/officeDocument/2006/relationships/image" Target="../media/image262.png"/><Relationship Id="rId52" Type="http://schemas.openxmlformats.org/officeDocument/2006/relationships/customXml" Target="../ink/ink255.xml"/><Relationship Id="rId51" Type="http://schemas.openxmlformats.org/officeDocument/2006/relationships/image" Target="../media/image261.png"/><Relationship Id="rId50" Type="http://schemas.openxmlformats.org/officeDocument/2006/relationships/customXml" Target="../ink/ink254.xml"/><Relationship Id="rId5" Type="http://schemas.openxmlformats.org/officeDocument/2006/relationships/image" Target="../media/image238.png"/><Relationship Id="rId49" Type="http://schemas.openxmlformats.org/officeDocument/2006/relationships/image" Target="../media/image260.png"/><Relationship Id="rId48" Type="http://schemas.openxmlformats.org/officeDocument/2006/relationships/customXml" Target="../ink/ink253.xml"/><Relationship Id="rId47" Type="http://schemas.openxmlformats.org/officeDocument/2006/relationships/image" Target="../media/image259.png"/><Relationship Id="rId46" Type="http://schemas.openxmlformats.org/officeDocument/2006/relationships/customXml" Target="../ink/ink252.xml"/><Relationship Id="rId45" Type="http://schemas.openxmlformats.org/officeDocument/2006/relationships/image" Target="../media/image258.png"/><Relationship Id="rId44" Type="http://schemas.openxmlformats.org/officeDocument/2006/relationships/customXml" Target="../ink/ink251.xml"/><Relationship Id="rId43" Type="http://schemas.openxmlformats.org/officeDocument/2006/relationships/image" Target="../media/image257.png"/><Relationship Id="rId42" Type="http://schemas.openxmlformats.org/officeDocument/2006/relationships/customXml" Target="../ink/ink250.xml"/><Relationship Id="rId41" Type="http://schemas.openxmlformats.org/officeDocument/2006/relationships/image" Target="../media/image256.png"/><Relationship Id="rId40" Type="http://schemas.openxmlformats.org/officeDocument/2006/relationships/customXml" Target="../ink/ink249.xml"/><Relationship Id="rId4" Type="http://schemas.openxmlformats.org/officeDocument/2006/relationships/customXml" Target="../ink/ink231.xml"/><Relationship Id="rId39" Type="http://schemas.openxmlformats.org/officeDocument/2006/relationships/image" Target="../media/image255.png"/><Relationship Id="rId38" Type="http://schemas.openxmlformats.org/officeDocument/2006/relationships/customXml" Target="../ink/ink248.xml"/><Relationship Id="rId37" Type="http://schemas.openxmlformats.org/officeDocument/2006/relationships/image" Target="../media/image254.png"/><Relationship Id="rId36" Type="http://schemas.openxmlformats.org/officeDocument/2006/relationships/customXml" Target="../ink/ink247.xml"/><Relationship Id="rId35" Type="http://schemas.openxmlformats.org/officeDocument/2006/relationships/image" Target="../media/image253.png"/><Relationship Id="rId34" Type="http://schemas.openxmlformats.org/officeDocument/2006/relationships/customXml" Target="../ink/ink246.xml"/><Relationship Id="rId33" Type="http://schemas.openxmlformats.org/officeDocument/2006/relationships/image" Target="../media/image252.png"/><Relationship Id="rId32" Type="http://schemas.openxmlformats.org/officeDocument/2006/relationships/customXml" Target="../ink/ink245.xml"/><Relationship Id="rId31" Type="http://schemas.openxmlformats.org/officeDocument/2006/relationships/image" Target="../media/image251.png"/><Relationship Id="rId30" Type="http://schemas.openxmlformats.org/officeDocument/2006/relationships/customXml" Target="../ink/ink244.xml"/><Relationship Id="rId3" Type="http://schemas.openxmlformats.org/officeDocument/2006/relationships/image" Target="../media/image237.png"/><Relationship Id="rId29" Type="http://schemas.openxmlformats.org/officeDocument/2006/relationships/image" Target="../media/image250.png"/><Relationship Id="rId28" Type="http://schemas.openxmlformats.org/officeDocument/2006/relationships/customXml" Target="../ink/ink243.xml"/><Relationship Id="rId27" Type="http://schemas.openxmlformats.org/officeDocument/2006/relationships/image" Target="../media/image249.png"/><Relationship Id="rId26" Type="http://schemas.openxmlformats.org/officeDocument/2006/relationships/customXml" Target="../ink/ink242.xml"/><Relationship Id="rId25" Type="http://schemas.openxmlformats.org/officeDocument/2006/relationships/image" Target="../media/image248.png"/><Relationship Id="rId24" Type="http://schemas.openxmlformats.org/officeDocument/2006/relationships/customXml" Target="../ink/ink241.xml"/><Relationship Id="rId23" Type="http://schemas.openxmlformats.org/officeDocument/2006/relationships/image" Target="../media/image247.png"/><Relationship Id="rId22" Type="http://schemas.openxmlformats.org/officeDocument/2006/relationships/customXml" Target="../ink/ink240.xml"/><Relationship Id="rId21" Type="http://schemas.openxmlformats.org/officeDocument/2006/relationships/image" Target="../media/image246.png"/><Relationship Id="rId20" Type="http://schemas.openxmlformats.org/officeDocument/2006/relationships/customXml" Target="../ink/ink239.xml"/><Relationship Id="rId2" Type="http://schemas.openxmlformats.org/officeDocument/2006/relationships/customXml" Target="../ink/ink230.xml"/><Relationship Id="rId19" Type="http://schemas.openxmlformats.org/officeDocument/2006/relationships/image" Target="../media/image245.png"/><Relationship Id="rId18" Type="http://schemas.openxmlformats.org/officeDocument/2006/relationships/customXml" Target="../ink/ink238.xml"/><Relationship Id="rId17" Type="http://schemas.openxmlformats.org/officeDocument/2006/relationships/image" Target="../media/image244.png"/><Relationship Id="rId16" Type="http://schemas.openxmlformats.org/officeDocument/2006/relationships/customXml" Target="../ink/ink237.xml"/><Relationship Id="rId153" Type="http://schemas.openxmlformats.org/officeDocument/2006/relationships/notesSlide" Target="../notesSlides/notesSlide3.xml"/><Relationship Id="rId152" Type="http://schemas.openxmlformats.org/officeDocument/2006/relationships/slideLayout" Target="../slideLayouts/slideLayout6.xml"/><Relationship Id="rId151" Type="http://schemas.openxmlformats.org/officeDocument/2006/relationships/image" Target="../media/image311.png"/><Relationship Id="rId150" Type="http://schemas.openxmlformats.org/officeDocument/2006/relationships/customXml" Target="../ink/ink304.xml"/><Relationship Id="rId15" Type="http://schemas.openxmlformats.org/officeDocument/2006/relationships/image" Target="../media/image243.png"/><Relationship Id="rId149" Type="http://schemas.openxmlformats.org/officeDocument/2006/relationships/image" Target="../media/image310.png"/><Relationship Id="rId148" Type="http://schemas.openxmlformats.org/officeDocument/2006/relationships/customXml" Target="../ink/ink303.xml"/><Relationship Id="rId147" Type="http://schemas.openxmlformats.org/officeDocument/2006/relationships/image" Target="../media/image309.png"/><Relationship Id="rId146" Type="http://schemas.openxmlformats.org/officeDocument/2006/relationships/customXml" Target="../ink/ink302.xml"/><Relationship Id="rId145" Type="http://schemas.openxmlformats.org/officeDocument/2006/relationships/image" Target="../media/image308.png"/><Relationship Id="rId144" Type="http://schemas.openxmlformats.org/officeDocument/2006/relationships/customXml" Target="../ink/ink301.xml"/><Relationship Id="rId143" Type="http://schemas.openxmlformats.org/officeDocument/2006/relationships/image" Target="../media/image307.png"/><Relationship Id="rId142" Type="http://schemas.openxmlformats.org/officeDocument/2006/relationships/customXml" Target="../ink/ink300.xml"/><Relationship Id="rId141" Type="http://schemas.openxmlformats.org/officeDocument/2006/relationships/image" Target="../media/image306.png"/><Relationship Id="rId140" Type="http://schemas.openxmlformats.org/officeDocument/2006/relationships/customXml" Target="../ink/ink299.xml"/><Relationship Id="rId14" Type="http://schemas.openxmlformats.org/officeDocument/2006/relationships/customXml" Target="../ink/ink236.xml"/><Relationship Id="rId139" Type="http://schemas.openxmlformats.org/officeDocument/2006/relationships/image" Target="../media/image305.png"/><Relationship Id="rId138" Type="http://schemas.openxmlformats.org/officeDocument/2006/relationships/customXml" Target="../ink/ink298.xml"/><Relationship Id="rId137" Type="http://schemas.openxmlformats.org/officeDocument/2006/relationships/image" Target="../media/image304.png"/><Relationship Id="rId136" Type="http://schemas.openxmlformats.org/officeDocument/2006/relationships/customXml" Target="../ink/ink297.xml"/><Relationship Id="rId135" Type="http://schemas.openxmlformats.org/officeDocument/2006/relationships/image" Target="../media/image303.png"/><Relationship Id="rId134" Type="http://schemas.openxmlformats.org/officeDocument/2006/relationships/customXml" Target="../ink/ink296.xml"/><Relationship Id="rId133" Type="http://schemas.openxmlformats.org/officeDocument/2006/relationships/image" Target="../media/image302.png"/><Relationship Id="rId132" Type="http://schemas.openxmlformats.org/officeDocument/2006/relationships/customXml" Target="../ink/ink295.xml"/><Relationship Id="rId131" Type="http://schemas.openxmlformats.org/officeDocument/2006/relationships/image" Target="../media/image301.png"/><Relationship Id="rId130" Type="http://schemas.openxmlformats.org/officeDocument/2006/relationships/customXml" Target="../ink/ink294.xml"/><Relationship Id="rId13" Type="http://schemas.openxmlformats.org/officeDocument/2006/relationships/image" Target="../media/image242.png"/><Relationship Id="rId129" Type="http://schemas.openxmlformats.org/officeDocument/2006/relationships/image" Target="../media/image300.png"/><Relationship Id="rId128" Type="http://schemas.openxmlformats.org/officeDocument/2006/relationships/customXml" Target="../ink/ink293.xml"/><Relationship Id="rId127" Type="http://schemas.openxmlformats.org/officeDocument/2006/relationships/image" Target="../media/image299.png"/><Relationship Id="rId126" Type="http://schemas.openxmlformats.org/officeDocument/2006/relationships/customXml" Target="../ink/ink292.xml"/><Relationship Id="rId125" Type="http://schemas.openxmlformats.org/officeDocument/2006/relationships/image" Target="../media/image298.png"/><Relationship Id="rId124" Type="http://schemas.openxmlformats.org/officeDocument/2006/relationships/customXml" Target="../ink/ink291.xml"/><Relationship Id="rId123" Type="http://schemas.openxmlformats.org/officeDocument/2006/relationships/image" Target="../media/image297.png"/><Relationship Id="rId122" Type="http://schemas.openxmlformats.org/officeDocument/2006/relationships/customXml" Target="../ink/ink290.xml"/><Relationship Id="rId121" Type="http://schemas.openxmlformats.org/officeDocument/2006/relationships/image" Target="../media/image296.png"/><Relationship Id="rId120" Type="http://schemas.openxmlformats.org/officeDocument/2006/relationships/customXml" Target="../ink/ink289.xml"/><Relationship Id="rId12" Type="http://schemas.openxmlformats.org/officeDocument/2006/relationships/customXml" Target="../ink/ink235.xml"/><Relationship Id="rId119" Type="http://schemas.openxmlformats.org/officeDocument/2006/relationships/image" Target="../media/image295.png"/><Relationship Id="rId118" Type="http://schemas.openxmlformats.org/officeDocument/2006/relationships/customXml" Target="../ink/ink288.xml"/><Relationship Id="rId117" Type="http://schemas.openxmlformats.org/officeDocument/2006/relationships/image" Target="../media/image294.png"/><Relationship Id="rId116" Type="http://schemas.openxmlformats.org/officeDocument/2006/relationships/customXml" Target="../ink/ink287.xml"/><Relationship Id="rId115" Type="http://schemas.openxmlformats.org/officeDocument/2006/relationships/image" Target="../media/image293.png"/><Relationship Id="rId114" Type="http://schemas.openxmlformats.org/officeDocument/2006/relationships/customXml" Target="../ink/ink286.xml"/><Relationship Id="rId113" Type="http://schemas.openxmlformats.org/officeDocument/2006/relationships/image" Target="../media/image292.png"/><Relationship Id="rId112" Type="http://schemas.openxmlformats.org/officeDocument/2006/relationships/customXml" Target="../ink/ink285.xml"/><Relationship Id="rId111" Type="http://schemas.openxmlformats.org/officeDocument/2006/relationships/image" Target="../media/image291.png"/><Relationship Id="rId110" Type="http://schemas.openxmlformats.org/officeDocument/2006/relationships/customXml" Target="../ink/ink284.xml"/><Relationship Id="rId11" Type="http://schemas.openxmlformats.org/officeDocument/2006/relationships/image" Target="../media/image241.png"/><Relationship Id="rId109" Type="http://schemas.openxmlformats.org/officeDocument/2006/relationships/image" Target="../media/image290.png"/><Relationship Id="rId108" Type="http://schemas.openxmlformats.org/officeDocument/2006/relationships/customXml" Target="../ink/ink283.xml"/><Relationship Id="rId107" Type="http://schemas.openxmlformats.org/officeDocument/2006/relationships/image" Target="../media/image289.png"/><Relationship Id="rId106" Type="http://schemas.openxmlformats.org/officeDocument/2006/relationships/customXml" Target="../ink/ink282.xml"/><Relationship Id="rId105" Type="http://schemas.openxmlformats.org/officeDocument/2006/relationships/image" Target="../media/image288.png"/><Relationship Id="rId104" Type="http://schemas.openxmlformats.org/officeDocument/2006/relationships/customXml" Target="../ink/ink281.xml"/><Relationship Id="rId103" Type="http://schemas.openxmlformats.org/officeDocument/2006/relationships/image" Target="../media/image287.png"/><Relationship Id="rId102" Type="http://schemas.openxmlformats.org/officeDocument/2006/relationships/customXml" Target="../ink/ink280.xml"/><Relationship Id="rId101" Type="http://schemas.openxmlformats.org/officeDocument/2006/relationships/image" Target="../media/image286.png"/><Relationship Id="rId100" Type="http://schemas.openxmlformats.org/officeDocument/2006/relationships/customXml" Target="../ink/ink279.xml"/><Relationship Id="rId10" Type="http://schemas.openxmlformats.org/officeDocument/2006/relationships/customXml" Target="../ink/ink234.xml"/><Relationship Id="rId1" Type="http://schemas.openxmlformats.org/officeDocument/2006/relationships/image" Target="../media/image236.png"/></Relationships>
</file>

<file path=ppt/slides/_rels/slide40.xml.rels><?xml version="1.0" encoding="UTF-8" standalone="yes"?>
<Relationships xmlns="http://schemas.openxmlformats.org/package/2006/relationships"><Relationship Id="rId9" Type="http://schemas.openxmlformats.org/officeDocument/2006/relationships/image" Target="../media/image3028.png"/><Relationship Id="rId8" Type="http://schemas.openxmlformats.org/officeDocument/2006/relationships/customXml" Target="../ink/ink3138.xml"/><Relationship Id="rId7" Type="http://schemas.openxmlformats.org/officeDocument/2006/relationships/image" Target="../media/image3027.png"/><Relationship Id="rId6" Type="http://schemas.openxmlformats.org/officeDocument/2006/relationships/customXml" Target="../ink/ink3137.xml"/><Relationship Id="rId5" Type="http://schemas.openxmlformats.org/officeDocument/2006/relationships/image" Target="../media/image3026.png"/><Relationship Id="rId4" Type="http://schemas.openxmlformats.org/officeDocument/2006/relationships/customXml" Target="../ink/ink3136.xml"/><Relationship Id="rId3" Type="http://schemas.openxmlformats.org/officeDocument/2006/relationships/image" Target="../media/image3025.png"/><Relationship Id="rId21" Type="http://schemas.openxmlformats.org/officeDocument/2006/relationships/notesSlide" Target="../notesSlides/notesSlide39.xml"/><Relationship Id="rId20" Type="http://schemas.openxmlformats.org/officeDocument/2006/relationships/slideLayout" Target="../slideLayouts/slideLayout6.xml"/><Relationship Id="rId2" Type="http://schemas.openxmlformats.org/officeDocument/2006/relationships/customXml" Target="../ink/ink3135.xml"/><Relationship Id="rId19" Type="http://schemas.openxmlformats.org/officeDocument/2006/relationships/image" Target="../media/image3033.png"/><Relationship Id="rId18" Type="http://schemas.openxmlformats.org/officeDocument/2006/relationships/customXml" Target="../ink/ink3143.xml"/><Relationship Id="rId17" Type="http://schemas.openxmlformats.org/officeDocument/2006/relationships/image" Target="../media/image3032.png"/><Relationship Id="rId16" Type="http://schemas.openxmlformats.org/officeDocument/2006/relationships/customXml" Target="../ink/ink3142.xml"/><Relationship Id="rId15" Type="http://schemas.openxmlformats.org/officeDocument/2006/relationships/image" Target="../media/image3031.png"/><Relationship Id="rId14" Type="http://schemas.openxmlformats.org/officeDocument/2006/relationships/customXml" Target="../ink/ink3141.xml"/><Relationship Id="rId13" Type="http://schemas.openxmlformats.org/officeDocument/2006/relationships/image" Target="../media/image3030.png"/><Relationship Id="rId12" Type="http://schemas.openxmlformats.org/officeDocument/2006/relationships/customXml" Target="../ink/ink3140.xml"/><Relationship Id="rId11" Type="http://schemas.openxmlformats.org/officeDocument/2006/relationships/image" Target="../media/image3029.png"/><Relationship Id="rId10" Type="http://schemas.openxmlformats.org/officeDocument/2006/relationships/customXml" Target="../ink/ink3139.xml"/><Relationship Id="rId1" Type="http://schemas.openxmlformats.org/officeDocument/2006/relationships/image" Target="../media/image3024.png"/></Relationships>
</file>

<file path=ppt/slides/_rels/slide41.xml.rels><?xml version="1.0" encoding="UTF-8" standalone="yes"?>
<Relationships xmlns="http://schemas.openxmlformats.org/package/2006/relationships"><Relationship Id="rId7" Type="http://schemas.openxmlformats.org/officeDocument/2006/relationships/notesSlide" Target="../notesSlides/notesSlide40.xml"/><Relationship Id="rId6" Type="http://schemas.openxmlformats.org/officeDocument/2006/relationships/slideLayout" Target="../slideLayouts/slideLayout6.xml"/><Relationship Id="rId5" Type="http://schemas.openxmlformats.org/officeDocument/2006/relationships/image" Target="../media/image3038.jpeg"/><Relationship Id="rId4" Type="http://schemas.openxmlformats.org/officeDocument/2006/relationships/image" Target="../media/image3037.png"/><Relationship Id="rId3" Type="http://schemas.openxmlformats.org/officeDocument/2006/relationships/image" Target="../media/image3036.png"/><Relationship Id="rId2" Type="http://schemas.openxmlformats.org/officeDocument/2006/relationships/image" Target="../media/image3035.png"/><Relationship Id="rId1" Type="http://schemas.openxmlformats.org/officeDocument/2006/relationships/image" Target="../media/image3034.png"/></Relationships>
</file>

<file path=ppt/slides/_rels/slide42.xml.rels><?xml version="1.0" encoding="UTF-8" standalone="yes"?>
<Relationships xmlns="http://schemas.openxmlformats.org/package/2006/relationships"><Relationship Id="rId99" Type="http://schemas.openxmlformats.org/officeDocument/2006/relationships/customXml" Target="../ink/ink3191.xml"/><Relationship Id="rId98" Type="http://schemas.openxmlformats.org/officeDocument/2006/relationships/image" Target="../media/image3082.png"/><Relationship Id="rId97" Type="http://schemas.openxmlformats.org/officeDocument/2006/relationships/customXml" Target="../ink/ink3190.xml"/><Relationship Id="rId96" Type="http://schemas.openxmlformats.org/officeDocument/2006/relationships/image" Target="../media/image3081.png"/><Relationship Id="rId95" Type="http://schemas.openxmlformats.org/officeDocument/2006/relationships/customXml" Target="../ink/ink3189.xml"/><Relationship Id="rId94" Type="http://schemas.openxmlformats.org/officeDocument/2006/relationships/image" Target="../media/image2887.png"/><Relationship Id="rId93" Type="http://schemas.openxmlformats.org/officeDocument/2006/relationships/customXml" Target="../ink/ink3188.xml"/><Relationship Id="rId92" Type="http://schemas.openxmlformats.org/officeDocument/2006/relationships/image" Target="../media/image3080.png"/><Relationship Id="rId91" Type="http://schemas.openxmlformats.org/officeDocument/2006/relationships/customXml" Target="../ink/ink3187.xml"/><Relationship Id="rId90" Type="http://schemas.openxmlformats.org/officeDocument/2006/relationships/image" Target="../media/image3079.png"/><Relationship Id="rId9" Type="http://schemas.openxmlformats.org/officeDocument/2006/relationships/image" Target="../media/image3040.png"/><Relationship Id="rId89" Type="http://schemas.openxmlformats.org/officeDocument/2006/relationships/customXml" Target="../ink/ink3186.xml"/><Relationship Id="rId88" Type="http://schemas.openxmlformats.org/officeDocument/2006/relationships/image" Target="../media/image3078.png"/><Relationship Id="rId87" Type="http://schemas.openxmlformats.org/officeDocument/2006/relationships/customXml" Target="../ink/ink3185.xml"/><Relationship Id="rId86" Type="http://schemas.openxmlformats.org/officeDocument/2006/relationships/image" Target="../media/image3077.png"/><Relationship Id="rId85" Type="http://schemas.openxmlformats.org/officeDocument/2006/relationships/customXml" Target="../ink/ink3184.xml"/><Relationship Id="rId84" Type="http://schemas.openxmlformats.org/officeDocument/2006/relationships/image" Target="../media/image3076.png"/><Relationship Id="rId83" Type="http://schemas.openxmlformats.org/officeDocument/2006/relationships/customXml" Target="../ink/ink3183.xml"/><Relationship Id="rId82" Type="http://schemas.openxmlformats.org/officeDocument/2006/relationships/image" Target="../media/image3075.png"/><Relationship Id="rId81" Type="http://schemas.openxmlformats.org/officeDocument/2006/relationships/customXml" Target="../ink/ink3182.xml"/><Relationship Id="rId80" Type="http://schemas.openxmlformats.org/officeDocument/2006/relationships/image" Target="../media/image3074.png"/><Relationship Id="rId8" Type="http://schemas.openxmlformats.org/officeDocument/2006/relationships/customXml" Target="../ink/ink3145.xml"/><Relationship Id="rId79" Type="http://schemas.openxmlformats.org/officeDocument/2006/relationships/customXml" Target="../ink/ink3181.xml"/><Relationship Id="rId78" Type="http://schemas.openxmlformats.org/officeDocument/2006/relationships/image" Target="../media/image3073.png"/><Relationship Id="rId77" Type="http://schemas.openxmlformats.org/officeDocument/2006/relationships/customXml" Target="../ink/ink3180.xml"/><Relationship Id="rId76" Type="http://schemas.openxmlformats.org/officeDocument/2006/relationships/image" Target="../media/image3072.png"/><Relationship Id="rId75" Type="http://schemas.openxmlformats.org/officeDocument/2006/relationships/customXml" Target="../ink/ink3179.xml"/><Relationship Id="rId74" Type="http://schemas.openxmlformats.org/officeDocument/2006/relationships/image" Target="../media/image3071.png"/><Relationship Id="rId73" Type="http://schemas.openxmlformats.org/officeDocument/2006/relationships/customXml" Target="../ink/ink3178.xml"/><Relationship Id="rId72" Type="http://schemas.openxmlformats.org/officeDocument/2006/relationships/image" Target="../media/image3070.png"/><Relationship Id="rId71" Type="http://schemas.openxmlformats.org/officeDocument/2006/relationships/customXml" Target="../ink/ink3177.xml"/><Relationship Id="rId70" Type="http://schemas.openxmlformats.org/officeDocument/2006/relationships/image" Target="../media/image3069.png"/><Relationship Id="rId7" Type="http://schemas.openxmlformats.org/officeDocument/2006/relationships/image" Target="../media/image3039.png"/><Relationship Id="rId69" Type="http://schemas.openxmlformats.org/officeDocument/2006/relationships/customXml" Target="../ink/ink3176.xml"/><Relationship Id="rId68" Type="http://schemas.openxmlformats.org/officeDocument/2006/relationships/image" Target="../media/image3068.png"/><Relationship Id="rId67" Type="http://schemas.openxmlformats.org/officeDocument/2006/relationships/customXml" Target="../ink/ink3175.xml"/><Relationship Id="rId66" Type="http://schemas.openxmlformats.org/officeDocument/2006/relationships/image" Target="../media/image3067.png"/><Relationship Id="rId65" Type="http://schemas.openxmlformats.org/officeDocument/2006/relationships/customXml" Target="../ink/ink3174.xml"/><Relationship Id="rId64" Type="http://schemas.openxmlformats.org/officeDocument/2006/relationships/image" Target="../media/image3066.png"/><Relationship Id="rId63" Type="http://schemas.openxmlformats.org/officeDocument/2006/relationships/customXml" Target="../ink/ink3173.xml"/><Relationship Id="rId62" Type="http://schemas.openxmlformats.org/officeDocument/2006/relationships/image" Target="../media/image3065.png"/><Relationship Id="rId61" Type="http://schemas.openxmlformats.org/officeDocument/2006/relationships/customXml" Target="../ink/ink3172.xml"/><Relationship Id="rId60" Type="http://schemas.openxmlformats.org/officeDocument/2006/relationships/image" Target="../media/image3064.png"/><Relationship Id="rId6" Type="http://schemas.openxmlformats.org/officeDocument/2006/relationships/customXml" Target="../ink/ink3144.xml"/><Relationship Id="rId59" Type="http://schemas.openxmlformats.org/officeDocument/2006/relationships/customXml" Target="../ink/ink3171.xml"/><Relationship Id="rId58" Type="http://schemas.openxmlformats.org/officeDocument/2006/relationships/image" Target="../media/image3063.png"/><Relationship Id="rId57" Type="http://schemas.openxmlformats.org/officeDocument/2006/relationships/customXml" Target="../ink/ink3170.xml"/><Relationship Id="rId56" Type="http://schemas.openxmlformats.org/officeDocument/2006/relationships/image" Target="../media/image3062.png"/><Relationship Id="rId55" Type="http://schemas.openxmlformats.org/officeDocument/2006/relationships/customXml" Target="../ink/ink3169.xml"/><Relationship Id="rId54" Type="http://schemas.openxmlformats.org/officeDocument/2006/relationships/image" Target="../media/image3061.png"/><Relationship Id="rId53" Type="http://schemas.openxmlformats.org/officeDocument/2006/relationships/customXml" Target="../ink/ink3168.xml"/><Relationship Id="rId52" Type="http://schemas.openxmlformats.org/officeDocument/2006/relationships/image" Target="../media/image3060.png"/><Relationship Id="rId51" Type="http://schemas.openxmlformats.org/officeDocument/2006/relationships/customXml" Target="../ink/ink3167.xml"/><Relationship Id="rId50" Type="http://schemas.openxmlformats.org/officeDocument/2006/relationships/image" Target="../media/image3059.png"/><Relationship Id="rId5" Type="http://schemas.openxmlformats.org/officeDocument/2006/relationships/image" Target="../media/image3038.jpeg"/><Relationship Id="rId49" Type="http://schemas.openxmlformats.org/officeDocument/2006/relationships/customXml" Target="../ink/ink3166.xml"/><Relationship Id="rId48" Type="http://schemas.openxmlformats.org/officeDocument/2006/relationships/image" Target="../media/image3058.png"/><Relationship Id="rId47" Type="http://schemas.openxmlformats.org/officeDocument/2006/relationships/customXml" Target="../ink/ink3165.xml"/><Relationship Id="rId46" Type="http://schemas.openxmlformats.org/officeDocument/2006/relationships/image" Target="../media/image3057.png"/><Relationship Id="rId45" Type="http://schemas.openxmlformats.org/officeDocument/2006/relationships/customXml" Target="../ink/ink3164.xml"/><Relationship Id="rId44" Type="http://schemas.openxmlformats.org/officeDocument/2006/relationships/image" Target="../media/image3056.png"/><Relationship Id="rId43" Type="http://schemas.openxmlformats.org/officeDocument/2006/relationships/customXml" Target="../ink/ink3163.xml"/><Relationship Id="rId42" Type="http://schemas.openxmlformats.org/officeDocument/2006/relationships/image" Target="../media/image3055.png"/><Relationship Id="rId41" Type="http://schemas.openxmlformats.org/officeDocument/2006/relationships/customXml" Target="../ink/ink3162.xml"/><Relationship Id="rId40" Type="http://schemas.openxmlformats.org/officeDocument/2006/relationships/image" Target="../media/image3054.png"/><Relationship Id="rId4" Type="http://schemas.openxmlformats.org/officeDocument/2006/relationships/image" Target="../media/image3037.png"/><Relationship Id="rId39" Type="http://schemas.openxmlformats.org/officeDocument/2006/relationships/customXml" Target="../ink/ink3161.xml"/><Relationship Id="rId38" Type="http://schemas.openxmlformats.org/officeDocument/2006/relationships/image" Target="../media/image3053.png"/><Relationship Id="rId37" Type="http://schemas.openxmlformats.org/officeDocument/2006/relationships/customXml" Target="../ink/ink3160.xml"/><Relationship Id="rId36" Type="http://schemas.openxmlformats.org/officeDocument/2006/relationships/image" Target="../media/image3052.png"/><Relationship Id="rId35" Type="http://schemas.openxmlformats.org/officeDocument/2006/relationships/customXml" Target="../ink/ink3159.xml"/><Relationship Id="rId34" Type="http://schemas.openxmlformats.org/officeDocument/2006/relationships/customXml" Target="../ink/ink3158.xml"/><Relationship Id="rId33" Type="http://schemas.openxmlformats.org/officeDocument/2006/relationships/image" Target="../media/image2070.png"/><Relationship Id="rId32" Type="http://schemas.openxmlformats.org/officeDocument/2006/relationships/customXml" Target="../ink/ink3157.xml"/><Relationship Id="rId31" Type="http://schemas.openxmlformats.org/officeDocument/2006/relationships/image" Target="../media/image3051.png"/><Relationship Id="rId30" Type="http://schemas.openxmlformats.org/officeDocument/2006/relationships/customXml" Target="../ink/ink3156.xml"/><Relationship Id="rId3" Type="http://schemas.openxmlformats.org/officeDocument/2006/relationships/image" Target="../media/image3036.png"/><Relationship Id="rId29" Type="http://schemas.openxmlformats.org/officeDocument/2006/relationships/image" Target="../media/image3050.png"/><Relationship Id="rId28" Type="http://schemas.openxmlformats.org/officeDocument/2006/relationships/customXml" Target="../ink/ink3155.xml"/><Relationship Id="rId27" Type="http://schemas.openxmlformats.org/officeDocument/2006/relationships/image" Target="../media/image3049.png"/><Relationship Id="rId26" Type="http://schemas.openxmlformats.org/officeDocument/2006/relationships/customXml" Target="../ink/ink3154.xml"/><Relationship Id="rId25" Type="http://schemas.openxmlformats.org/officeDocument/2006/relationships/image" Target="../media/image3048.png"/><Relationship Id="rId24" Type="http://schemas.openxmlformats.org/officeDocument/2006/relationships/customXml" Target="../ink/ink3153.xml"/><Relationship Id="rId23" Type="http://schemas.openxmlformats.org/officeDocument/2006/relationships/image" Target="../media/image3047.png"/><Relationship Id="rId22" Type="http://schemas.openxmlformats.org/officeDocument/2006/relationships/customXml" Target="../ink/ink3152.xml"/><Relationship Id="rId21" Type="http://schemas.openxmlformats.org/officeDocument/2006/relationships/image" Target="../media/image3046.png"/><Relationship Id="rId20" Type="http://schemas.openxmlformats.org/officeDocument/2006/relationships/customXml" Target="../ink/ink3151.xml"/><Relationship Id="rId2" Type="http://schemas.openxmlformats.org/officeDocument/2006/relationships/image" Target="../media/image3035.png"/><Relationship Id="rId198" Type="http://schemas.openxmlformats.org/officeDocument/2006/relationships/notesSlide" Target="../notesSlides/notesSlide41.xml"/><Relationship Id="rId197" Type="http://schemas.openxmlformats.org/officeDocument/2006/relationships/slideLayout" Target="../slideLayouts/slideLayout6.xml"/><Relationship Id="rId196" Type="http://schemas.openxmlformats.org/officeDocument/2006/relationships/image" Target="../media/image3131.png"/><Relationship Id="rId195" Type="http://schemas.openxmlformats.org/officeDocument/2006/relationships/customXml" Target="../ink/ink3239.xml"/><Relationship Id="rId194" Type="http://schemas.openxmlformats.org/officeDocument/2006/relationships/image" Target="../media/image3130.png"/><Relationship Id="rId193" Type="http://schemas.openxmlformats.org/officeDocument/2006/relationships/customXml" Target="../ink/ink3238.xml"/><Relationship Id="rId192" Type="http://schemas.openxmlformats.org/officeDocument/2006/relationships/image" Target="../media/image3129.png"/><Relationship Id="rId191" Type="http://schemas.openxmlformats.org/officeDocument/2006/relationships/customXml" Target="../ink/ink3237.xml"/><Relationship Id="rId190" Type="http://schemas.openxmlformats.org/officeDocument/2006/relationships/image" Target="../media/image3128.png"/><Relationship Id="rId19" Type="http://schemas.openxmlformats.org/officeDocument/2006/relationships/image" Target="../media/image3045.png"/><Relationship Id="rId189" Type="http://schemas.openxmlformats.org/officeDocument/2006/relationships/customXml" Target="../ink/ink3236.xml"/><Relationship Id="rId188" Type="http://schemas.openxmlformats.org/officeDocument/2006/relationships/image" Target="../media/image3127.png"/><Relationship Id="rId187" Type="http://schemas.openxmlformats.org/officeDocument/2006/relationships/customXml" Target="../ink/ink3235.xml"/><Relationship Id="rId186" Type="http://schemas.openxmlformats.org/officeDocument/2006/relationships/image" Target="../media/image3126.png"/><Relationship Id="rId185" Type="http://schemas.openxmlformats.org/officeDocument/2006/relationships/customXml" Target="../ink/ink3234.xml"/><Relationship Id="rId184" Type="http://schemas.openxmlformats.org/officeDocument/2006/relationships/image" Target="../media/image3125.png"/><Relationship Id="rId183" Type="http://schemas.openxmlformats.org/officeDocument/2006/relationships/customXml" Target="../ink/ink3233.xml"/><Relationship Id="rId182" Type="http://schemas.openxmlformats.org/officeDocument/2006/relationships/image" Target="../media/image3124.png"/><Relationship Id="rId181" Type="http://schemas.openxmlformats.org/officeDocument/2006/relationships/customXml" Target="../ink/ink3232.xml"/><Relationship Id="rId180" Type="http://schemas.openxmlformats.org/officeDocument/2006/relationships/image" Target="../media/image3123.png"/><Relationship Id="rId18" Type="http://schemas.openxmlformats.org/officeDocument/2006/relationships/customXml" Target="../ink/ink3150.xml"/><Relationship Id="rId179" Type="http://schemas.openxmlformats.org/officeDocument/2006/relationships/customXml" Target="../ink/ink3231.xml"/><Relationship Id="rId178" Type="http://schemas.openxmlformats.org/officeDocument/2006/relationships/image" Target="../media/image3122.png"/><Relationship Id="rId177" Type="http://schemas.openxmlformats.org/officeDocument/2006/relationships/customXml" Target="../ink/ink3230.xml"/><Relationship Id="rId176" Type="http://schemas.openxmlformats.org/officeDocument/2006/relationships/image" Target="../media/image3121.png"/><Relationship Id="rId175" Type="http://schemas.openxmlformats.org/officeDocument/2006/relationships/customXml" Target="../ink/ink3229.xml"/><Relationship Id="rId174" Type="http://schemas.openxmlformats.org/officeDocument/2006/relationships/image" Target="../media/image3120.png"/><Relationship Id="rId173" Type="http://schemas.openxmlformats.org/officeDocument/2006/relationships/customXml" Target="../ink/ink3228.xml"/><Relationship Id="rId172" Type="http://schemas.openxmlformats.org/officeDocument/2006/relationships/image" Target="../media/image3119.png"/><Relationship Id="rId171" Type="http://schemas.openxmlformats.org/officeDocument/2006/relationships/customXml" Target="../ink/ink3227.xml"/><Relationship Id="rId170" Type="http://schemas.openxmlformats.org/officeDocument/2006/relationships/image" Target="../media/image3118.png"/><Relationship Id="rId17" Type="http://schemas.openxmlformats.org/officeDocument/2006/relationships/image" Target="../media/image3044.png"/><Relationship Id="rId169" Type="http://schemas.openxmlformats.org/officeDocument/2006/relationships/customXml" Target="../ink/ink3226.xml"/><Relationship Id="rId168" Type="http://schemas.openxmlformats.org/officeDocument/2006/relationships/image" Target="../media/image3117.png"/><Relationship Id="rId167" Type="http://schemas.openxmlformats.org/officeDocument/2006/relationships/customXml" Target="../ink/ink3225.xml"/><Relationship Id="rId166" Type="http://schemas.openxmlformats.org/officeDocument/2006/relationships/image" Target="../media/image3116.png"/><Relationship Id="rId165" Type="http://schemas.openxmlformats.org/officeDocument/2006/relationships/customXml" Target="../ink/ink3224.xml"/><Relationship Id="rId164" Type="http://schemas.openxmlformats.org/officeDocument/2006/relationships/image" Target="../media/image3115.png"/><Relationship Id="rId163" Type="http://schemas.openxmlformats.org/officeDocument/2006/relationships/customXml" Target="../ink/ink3223.xml"/><Relationship Id="rId162" Type="http://schemas.openxmlformats.org/officeDocument/2006/relationships/image" Target="../media/image3114.png"/><Relationship Id="rId161" Type="http://schemas.openxmlformats.org/officeDocument/2006/relationships/customXml" Target="../ink/ink3222.xml"/><Relationship Id="rId160" Type="http://schemas.openxmlformats.org/officeDocument/2006/relationships/image" Target="../media/image3113.png"/><Relationship Id="rId16" Type="http://schemas.openxmlformats.org/officeDocument/2006/relationships/customXml" Target="../ink/ink3149.xml"/><Relationship Id="rId159" Type="http://schemas.openxmlformats.org/officeDocument/2006/relationships/customXml" Target="../ink/ink3221.xml"/><Relationship Id="rId158" Type="http://schemas.openxmlformats.org/officeDocument/2006/relationships/image" Target="../media/image3112.png"/><Relationship Id="rId157" Type="http://schemas.openxmlformats.org/officeDocument/2006/relationships/customXml" Target="../ink/ink3220.xml"/><Relationship Id="rId156" Type="http://schemas.openxmlformats.org/officeDocument/2006/relationships/image" Target="../media/image3111.png"/><Relationship Id="rId155" Type="http://schemas.openxmlformats.org/officeDocument/2006/relationships/customXml" Target="../ink/ink3219.xml"/><Relationship Id="rId154" Type="http://schemas.openxmlformats.org/officeDocument/2006/relationships/image" Target="../media/image3110.png"/><Relationship Id="rId153" Type="http://schemas.openxmlformats.org/officeDocument/2006/relationships/customXml" Target="../ink/ink3218.xml"/><Relationship Id="rId152" Type="http://schemas.openxmlformats.org/officeDocument/2006/relationships/image" Target="../media/image3109.png"/><Relationship Id="rId151" Type="http://schemas.openxmlformats.org/officeDocument/2006/relationships/customXml" Target="../ink/ink3217.xml"/><Relationship Id="rId150" Type="http://schemas.openxmlformats.org/officeDocument/2006/relationships/image" Target="../media/image3108.png"/><Relationship Id="rId15" Type="http://schemas.openxmlformats.org/officeDocument/2006/relationships/image" Target="../media/image3043.png"/><Relationship Id="rId149" Type="http://schemas.openxmlformats.org/officeDocument/2006/relationships/customXml" Target="../ink/ink3216.xml"/><Relationship Id="rId148" Type="http://schemas.openxmlformats.org/officeDocument/2006/relationships/image" Target="../media/image3107.png"/><Relationship Id="rId147" Type="http://schemas.openxmlformats.org/officeDocument/2006/relationships/customXml" Target="../ink/ink3215.xml"/><Relationship Id="rId146" Type="http://schemas.openxmlformats.org/officeDocument/2006/relationships/image" Target="../media/image3106.png"/><Relationship Id="rId145" Type="http://schemas.openxmlformats.org/officeDocument/2006/relationships/customXml" Target="../ink/ink3214.xml"/><Relationship Id="rId144" Type="http://schemas.openxmlformats.org/officeDocument/2006/relationships/image" Target="../media/image3105.png"/><Relationship Id="rId143" Type="http://schemas.openxmlformats.org/officeDocument/2006/relationships/customXml" Target="../ink/ink3213.xml"/><Relationship Id="rId142" Type="http://schemas.openxmlformats.org/officeDocument/2006/relationships/image" Target="../media/image3104.png"/><Relationship Id="rId141" Type="http://schemas.openxmlformats.org/officeDocument/2006/relationships/customXml" Target="../ink/ink3212.xml"/><Relationship Id="rId140" Type="http://schemas.openxmlformats.org/officeDocument/2006/relationships/image" Target="../media/image3103.png"/><Relationship Id="rId14" Type="http://schemas.openxmlformats.org/officeDocument/2006/relationships/customXml" Target="../ink/ink3148.xml"/><Relationship Id="rId139" Type="http://schemas.openxmlformats.org/officeDocument/2006/relationships/customXml" Target="../ink/ink3211.xml"/><Relationship Id="rId138" Type="http://schemas.openxmlformats.org/officeDocument/2006/relationships/image" Target="../media/image3102.png"/><Relationship Id="rId137" Type="http://schemas.openxmlformats.org/officeDocument/2006/relationships/customXml" Target="../ink/ink3210.xml"/><Relationship Id="rId136" Type="http://schemas.openxmlformats.org/officeDocument/2006/relationships/image" Target="../media/image3101.png"/><Relationship Id="rId135" Type="http://schemas.openxmlformats.org/officeDocument/2006/relationships/customXml" Target="../ink/ink3209.xml"/><Relationship Id="rId134" Type="http://schemas.openxmlformats.org/officeDocument/2006/relationships/image" Target="../media/image3100.png"/><Relationship Id="rId133" Type="http://schemas.openxmlformats.org/officeDocument/2006/relationships/customXml" Target="../ink/ink3208.xml"/><Relationship Id="rId132" Type="http://schemas.openxmlformats.org/officeDocument/2006/relationships/image" Target="../media/image3099.png"/><Relationship Id="rId131" Type="http://schemas.openxmlformats.org/officeDocument/2006/relationships/customXml" Target="../ink/ink3207.xml"/><Relationship Id="rId130" Type="http://schemas.openxmlformats.org/officeDocument/2006/relationships/image" Target="../media/image3098.png"/><Relationship Id="rId13" Type="http://schemas.openxmlformats.org/officeDocument/2006/relationships/image" Target="../media/image3042.png"/><Relationship Id="rId129" Type="http://schemas.openxmlformats.org/officeDocument/2006/relationships/customXml" Target="../ink/ink3206.xml"/><Relationship Id="rId128" Type="http://schemas.openxmlformats.org/officeDocument/2006/relationships/image" Target="../media/image3097.png"/><Relationship Id="rId127" Type="http://schemas.openxmlformats.org/officeDocument/2006/relationships/customXml" Target="../ink/ink3205.xml"/><Relationship Id="rId126" Type="http://schemas.openxmlformats.org/officeDocument/2006/relationships/image" Target="../media/image3096.png"/><Relationship Id="rId125" Type="http://schemas.openxmlformats.org/officeDocument/2006/relationships/customXml" Target="../ink/ink3204.xml"/><Relationship Id="rId124" Type="http://schemas.openxmlformats.org/officeDocument/2006/relationships/image" Target="../media/image3095.png"/><Relationship Id="rId123" Type="http://schemas.openxmlformats.org/officeDocument/2006/relationships/customXml" Target="../ink/ink3203.xml"/><Relationship Id="rId122" Type="http://schemas.openxmlformats.org/officeDocument/2006/relationships/image" Target="../media/image3094.png"/><Relationship Id="rId121" Type="http://schemas.openxmlformats.org/officeDocument/2006/relationships/customXml" Target="../ink/ink3202.xml"/><Relationship Id="rId120" Type="http://schemas.openxmlformats.org/officeDocument/2006/relationships/image" Target="../media/image3093.png"/><Relationship Id="rId12" Type="http://schemas.openxmlformats.org/officeDocument/2006/relationships/customXml" Target="../ink/ink3147.xml"/><Relationship Id="rId119" Type="http://schemas.openxmlformats.org/officeDocument/2006/relationships/customXml" Target="../ink/ink3201.xml"/><Relationship Id="rId118" Type="http://schemas.openxmlformats.org/officeDocument/2006/relationships/image" Target="../media/image3092.png"/><Relationship Id="rId117" Type="http://schemas.openxmlformats.org/officeDocument/2006/relationships/customXml" Target="../ink/ink3200.xml"/><Relationship Id="rId116" Type="http://schemas.openxmlformats.org/officeDocument/2006/relationships/image" Target="../media/image3091.png"/><Relationship Id="rId115" Type="http://schemas.openxmlformats.org/officeDocument/2006/relationships/customXml" Target="../ink/ink3199.xml"/><Relationship Id="rId114" Type="http://schemas.openxmlformats.org/officeDocument/2006/relationships/image" Target="../media/image3090.png"/><Relationship Id="rId113" Type="http://schemas.openxmlformats.org/officeDocument/2006/relationships/customXml" Target="../ink/ink3198.xml"/><Relationship Id="rId112" Type="http://schemas.openxmlformats.org/officeDocument/2006/relationships/image" Target="../media/image3089.png"/><Relationship Id="rId111" Type="http://schemas.openxmlformats.org/officeDocument/2006/relationships/customXml" Target="../ink/ink3197.xml"/><Relationship Id="rId110" Type="http://schemas.openxmlformats.org/officeDocument/2006/relationships/image" Target="../media/image3088.png"/><Relationship Id="rId11" Type="http://schemas.openxmlformats.org/officeDocument/2006/relationships/image" Target="../media/image3041.png"/><Relationship Id="rId109" Type="http://schemas.openxmlformats.org/officeDocument/2006/relationships/customXml" Target="../ink/ink3196.xml"/><Relationship Id="rId108" Type="http://schemas.openxmlformats.org/officeDocument/2006/relationships/image" Target="../media/image3087.png"/><Relationship Id="rId107" Type="http://schemas.openxmlformats.org/officeDocument/2006/relationships/customXml" Target="../ink/ink3195.xml"/><Relationship Id="rId106" Type="http://schemas.openxmlformats.org/officeDocument/2006/relationships/image" Target="../media/image3086.png"/><Relationship Id="rId105" Type="http://schemas.openxmlformats.org/officeDocument/2006/relationships/customXml" Target="../ink/ink3194.xml"/><Relationship Id="rId104" Type="http://schemas.openxmlformats.org/officeDocument/2006/relationships/image" Target="../media/image3085.png"/><Relationship Id="rId103" Type="http://schemas.openxmlformats.org/officeDocument/2006/relationships/customXml" Target="../ink/ink3193.xml"/><Relationship Id="rId102" Type="http://schemas.openxmlformats.org/officeDocument/2006/relationships/image" Target="../media/image3084.png"/><Relationship Id="rId101" Type="http://schemas.openxmlformats.org/officeDocument/2006/relationships/customXml" Target="../ink/ink3192.xml"/><Relationship Id="rId100" Type="http://schemas.openxmlformats.org/officeDocument/2006/relationships/image" Target="../media/image3083.png"/><Relationship Id="rId10" Type="http://schemas.openxmlformats.org/officeDocument/2006/relationships/customXml" Target="../ink/ink3146.xml"/><Relationship Id="rId1" Type="http://schemas.openxmlformats.org/officeDocument/2006/relationships/image" Target="../media/image3034.png"/></Relationships>
</file>

<file path=ppt/slides/_rels/slide43.xml.rels><?xml version="1.0" encoding="UTF-8" standalone="yes"?>
<Relationships xmlns="http://schemas.openxmlformats.org/package/2006/relationships"><Relationship Id="rId6" Type="http://schemas.openxmlformats.org/officeDocument/2006/relationships/notesSlide" Target="../notesSlides/notesSlide42.xml"/><Relationship Id="rId5" Type="http://schemas.openxmlformats.org/officeDocument/2006/relationships/slideLayout" Target="../slideLayouts/slideLayout6.xml"/><Relationship Id="rId4" Type="http://schemas.openxmlformats.org/officeDocument/2006/relationships/image" Target="../media/image3135.png"/><Relationship Id="rId3" Type="http://schemas.openxmlformats.org/officeDocument/2006/relationships/image" Target="../media/image3134.png"/><Relationship Id="rId2" Type="http://schemas.openxmlformats.org/officeDocument/2006/relationships/image" Target="../media/image3133.png"/><Relationship Id="rId1" Type="http://schemas.openxmlformats.org/officeDocument/2006/relationships/image" Target="../media/image3132.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136.png"/></Relationships>
</file>

<file path=ppt/slides/_rels/slide45.xml.rels><?xml version="1.0" encoding="UTF-8" standalone="yes"?>
<Relationships xmlns="http://schemas.openxmlformats.org/package/2006/relationships"><Relationship Id="rId5" Type="http://schemas.openxmlformats.org/officeDocument/2006/relationships/notesSlide" Target="../notesSlides/notesSlide43.xml"/><Relationship Id="rId4" Type="http://schemas.openxmlformats.org/officeDocument/2006/relationships/slideLayout" Target="../slideLayouts/slideLayout6.xml"/><Relationship Id="rId3" Type="http://schemas.openxmlformats.org/officeDocument/2006/relationships/image" Target="../media/image3139.png"/><Relationship Id="rId2" Type="http://schemas.openxmlformats.org/officeDocument/2006/relationships/image" Target="../media/image3138.png"/><Relationship Id="rId1" Type="http://schemas.openxmlformats.org/officeDocument/2006/relationships/image" Target="../media/image3137.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image" Target="../media/image3140.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6.xml"/><Relationship Id="rId3" Type="http://schemas.openxmlformats.org/officeDocument/2006/relationships/image" Target="../media/image314.png"/><Relationship Id="rId2" Type="http://schemas.openxmlformats.org/officeDocument/2006/relationships/image" Target="../media/image313.png"/><Relationship Id="rId1" Type="http://schemas.openxmlformats.org/officeDocument/2006/relationships/image" Target="../media/image312.png"/></Relationships>
</file>

<file path=ppt/slides/_rels/slide6.xml.rels><?xml version="1.0" encoding="UTF-8" standalone="yes"?>
<Relationships xmlns="http://schemas.openxmlformats.org/package/2006/relationships"><Relationship Id="rId99" Type="http://schemas.openxmlformats.org/officeDocument/2006/relationships/image" Target="../media/image362.png"/><Relationship Id="rId98" Type="http://schemas.openxmlformats.org/officeDocument/2006/relationships/customXml" Target="../ink/ink352.xml"/><Relationship Id="rId97" Type="http://schemas.openxmlformats.org/officeDocument/2006/relationships/image" Target="../media/image361.png"/><Relationship Id="rId96" Type="http://schemas.openxmlformats.org/officeDocument/2006/relationships/customXml" Target="../ink/ink351.xml"/><Relationship Id="rId95" Type="http://schemas.openxmlformats.org/officeDocument/2006/relationships/image" Target="../media/image360.png"/><Relationship Id="rId94" Type="http://schemas.openxmlformats.org/officeDocument/2006/relationships/customXml" Target="../ink/ink350.xml"/><Relationship Id="rId93" Type="http://schemas.openxmlformats.org/officeDocument/2006/relationships/image" Target="../media/image359.png"/><Relationship Id="rId92" Type="http://schemas.openxmlformats.org/officeDocument/2006/relationships/customXml" Target="../ink/ink349.xml"/><Relationship Id="rId91" Type="http://schemas.openxmlformats.org/officeDocument/2006/relationships/image" Target="../media/image358.png"/><Relationship Id="rId90" Type="http://schemas.openxmlformats.org/officeDocument/2006/relationships/customXml" Target="../ink/ink348.xml"/><Relationship Id="rId9" Type="http://schemas.openxmlformats.org/officeDocument/2006/relationships/image" Target="../media/image317.png"/><Relationship Id="rId89" Type="http://schemas.openxmlformats.org/officeDocument/2006/relationships/image" Target="../media/image357.png"/><Relationship Id="rId88" Type="http://schemas.openxmlformats.org/officeDocument/2006/relationships/customXml" Target="../ink/ink347.xml"/><Relationship Id="rId87" Type="http://schemas.openxmlformats.org/officeDocument/2006/relationships/image" Target="../media/image356.png"/><Relationship Id="rId86" Type="http://schemas.openxmlformats.org/officeDocument/2006/relationships/customXml" Target="../ink/ink346.xml"/><Relationship Id="rId85" Type="http://schemas.openxmlformats.org/officeDocument/2006/relationships/image" Target="../media/image355.png"/><Relationship Id="rId84" Type="http://schemas.openxmlformats.org/officeDocument/2006/relationships/customXml" Target="../ink/ink345.xml"/><Relationship Id="rId83" Type="http://schemas.openxmlformats.org/officeDocument/2006/relationships/image" Target="../media/image354.png"/><Relationship Id="rId82" Type="http://schemas.openxmlformats.org/officeDocument/2006/relationships/customXml" Target="../ink/ink344.xml"/><Relationship Id="rId81" Type="http://schemas.openxmlformats.org/officeDocument/2006/relationships/image" Target="../media/image353.png"/><Relationship Id="rId80" Type="http://schemas.openxmlformats.org/officeDocument/2006/relationships/customXml" Target="../ink/ink343.xml"/><Relationship Id="rId8" Type="http://schemas.openxmlformats.org/officeDocument/2006/relationships/customXml" Target="../ink/ink307.xml"/><Relationship Id="rId79" Type="http://schemas.openxmlformats.org/officeDocument/2006/relationships/image" Target="../media/image352.png"/><Relationship Id="rId78" Type="http://schemas.openxmlformats.org/officeDocument/2006/relationships/customXml" Target="../ink/ink342.xml"/><Relationship Id="rId77" Type="http://schemas.openxmlformats.org/officeDocument/2006/relationships/image" Target="../media/image351.png"/><Relationship Id="rId76" Type="http://schemas.openxmlformats.org/officeDocument/2006/relationships/customXml" Target="../ink/ink341.xml"/><Relationship Id="rId75" Type="http://schemas.openxmlformats.org/officeDocument/2006/relationships/image" Target="../media/image350.png"/><Relationship Id="rId74" Type="http://schemas.openxmlformats.org/officeDocument/2006/relationships/customXml" Target="../ink/ink340.xml"/><Relationship Id="rId73" Type="http://schemas.openxmlformats.org/officeDocument/2006/relationships/image" Target="../media/image349.png"/><Relationship Id="rId72" Type="http://schemas.openxmlformats.org/officeDocument/2006/relationships/customXml" Target="../ink/ink339.xml"/><Relationship Id="rId71" Type="http://schemas.openxmlformats.org/officeDocument/2006/relationships/image" Target="../media/image348.png"/><Relationship Id="rId70" Type="http://schemas.openxmlformats.org/officeDocument/2006/relationships/customXml" Target="../ink/ink338.xml"/><Relationship Id="rId7" Type="http://schemas.openxmlformats.org/officeDocument/2006/relationships/image" Target="../media/image316.png"/><Relationship Id="rId69" Type="http://schemas.openxmlformats.org/officeDocument/2006/relationships/image" Target="../media/image347.png"/><Relationship Id="rId68" Type="http://schemas.openxmlformats.org/officeDocument/2006/relationships/customXml" Target="../ink/ink337.xml"/><Relationship Id="rId67" Type="http://schemas.openxmlformats.org/officeDocument/2006/relationships/image" Target="../media/image346.png"/><Relationship Id="rId66" Type="http://schemas.openxmlformats.org/officeDocument/2006/relationships/customXml" Target="../ink/ink336.xml"/><Relationship Id="rId65" Type="http://schemas.openxmlformats.org/officeDocument/2006/relationships/image" Target="../media/image345.png"/><Relationship Id="rId64" Type="http://schemas.openxmlformats.org/officeDocument/2006/relationships/customXml" Target="../ink/ink335.xml"/><Relationship Id="rId63" Type="http://schemas.openxmlformats.org/officeDocument/2006/relationships/image" Target="../media/image344.png"/><Relationship Id="rId62" Type="http://schemas.openxmlformats.org/officeDocument/2006/relationships/customXml" Target="../ink/ink334.xml"/><Relationship Id="rId61" Type="http://schemas.openxmlformats.org/officeDocument/2006/relationships/image" Target="../media/image343.png"/><Relationship Id="rId60" Type="http://schemas.openxmlformats.org/officeDocument/2006/relationships/customXml" Target="../ink/ink333.xml"/><Relationship Id="rId6" Type="http://schemas.openxmlformats.org/officeDocument/2006/relationships/customXml" Target="../ink/ink306.xml"/><Relationship Id="rId59" Type="http://schemas.openxmlformats.org/officeDocument/2006/relationships/image" Target="../media/image342.png"/><Relationship Id="rId58" Type="http://schemas.openxmlformats.org/officeDocument/2006/relationships/customXml" Target="../ink/ink332.xml"/><Relationship Id="rId57" Type="http://schemas.openxmlformats.org/officeDocument/2006/relationships/image" Target="../media/image341.png"/><Relationship Id="rId56" Type="http://schemas.openxmlformats.org/officeDocument/2006/relationships/customXml" Target="../ink/ink331.xml"/><Relationship Id="rId55" Type="http://schemas.openxmlformats.org/officeDocument/2006/relationships/image" Target="../media/image340.png"/><Relationship Id="rId54" Type="http://schemas.openxmlformats.org/officeDocument/2006/relationships/customXml" Target="../ink/ink330.xml"/><Relationship Id="rId53" Type="http://schemas.openxmlformats.org/officeDocument/2006/relationships/image" Target="../media/image339.png"/><Relationship Id="rId52" Type="http://schemas.openxmlformats.org/officeDocument/2006/relationships/customXml" Target="../ink/ink329.xml"/><Relationship Id="rId51" Type="http://schemas.openxmlformats.org/officeDocument/2006/relationships/image" Target="../media/image338.png"/><Relationship Id="rId50" Type="http://schemas.openxmlformats.org/officeDocument/2006/relationships/customXml" Target="../ink/ink328.xml"/><Relationship Id="rId5" Type="http://schemas.openxmlformats.org/officeDocument/2006/relationships/image" Target="../media/image315.png"/><Relationship Id="rId49" Type="http://schemas.openxmlformats.org/officeDocument/2006/relationships/image" Target="../media/image337.png"/><Relationship Id="rId48" Type="http://schemas.openxmlformats.org/officeDocument/2006/relationships/customXml" Target="../ink/ink327.xml"/><Relationship Id="rId47" Type="http://schemas.openxmlformats.org/officeDocument/2006/relationships/image" Target="../media/image336.png"/><Relationship Id="rId46" Type="http://schemas.openxmlformats.org/officeDocument/2006/relationships/customXml" Target="../ink/ink326.xml"/><Relationship Id="rId45" Type="http://schemas.openxmlformats.org/officeDocument/2006/relationships/image" Target="../media/image335.png"/><Relationship Id="rId44" Type="http://schemas.openxmlformats.org/officeDocument/2006/relationships/customXml" Target="../ink/ink325.xml"/><Relationship Id="rId43" Type="http://schemas.openxmlformats.org/officeDocument/2006/relationships/image" Target="../media/image334.png"/><Relationship Id="rId42" Type="http://schemas.openxmlformats.org/officeDocument/2006/relationships/customXml" Target="../ink/ink324.xml"/><Relationship Id="rId41" Type="http://schemas.openxmlformats.org/officeDocument/2006/relationships/image" Target="../media/image333.png"/><Relationship Id="rId40" Type="http://schemas.openxmlformats.org/officeDocument/2006/relationships/customXml" Target="../ink/ink323.xml"/><Relationship Id="rId4" Type="http://schemas.openxmlformats.org/officeDocument/2006/relationships/customXml" Target="../ink/ink305.xml"/><Relationship Id="rId39" Type="http://schemas.openxmlformats.org/officeDocument/2006/relationships/image" Target="../media/image332.png"/><Relationship Id="rId38" Type="http://schemas.openxmlformats.org/officeDocument/2006/relationships/customXml" Target="../ink/ink322.xml"/><Relationship Id="rId37" Type="http://schemas.openxmlformats.org/officeDocument/2006/relationships/image" Target="../media/image331.png"/><Relationship Id="rId36" Type="http://schemas.openxmlformats.org/officeDocument/2006/relationships/customXml" Target="../ink/ink321.xml"/><Relationship Id="rId35" Type="http://schemas.openxmlformats.org/officeDocument/2006/relationships/image" Target="../media/image330.png"/><Relationship Id="rId34" Type="http://schemas.openxmlformats.org/officeDocument/2006/relationships/customXml" Target="../ink/ink320.xml"/><Relationship Id="rId33" Type="http://schemas.openxmlformats.org/officeDocument/2006/relationships/image" Target="../media/image329.png"/><Relationship Id="rId32" Type="http://schemas.openxmlformats.org/officeDocument/2006/relationships/customXml" Target="../ink/ink319.xml"/><Relationship Id="rId31" Type="http://schemas.openxmlformats.org/officeDocument/2006/relationships/image" Target="../media/image328.png"/><Relationship Id="rId30" Type="http://schemas.openxmlformats.org/officeDocument/2006/relationships/customXml" Target="../ink/ink318.xml"/><Relationship Id="rId3" Type="http://schemas.openxmlformats.org/officeDocument/2006/relationships/image" Target="../media/image314.png"/><Relationship Id="rId29" Type="http://schemas.openxmlformats.org/officeDocument/2006/relationships/image" Target="../media/image327.png"/><Relationship Id="rId28" Type="http://schemas.openxmlformats.org/officeDocument/2006/relationships/customXml" Target="../ink/ink317.xml"/><Relationship Id="rId27" Type="http://schemas.openxmlformats.org/officeDocument/2006/relationships/image" Target="../media/image326.png"/><Relationship Id="rId26" Type="http://schemas.openxmlformats.org/officeDocument/2006/relationships/customXml" Target="../ink/ink316.xml"/><Relationship Id="rId25" Type="http://schemas.openxmlformats.org/officeDocument/2006/relationships/image" Target="../media/image325.png"/><Relationship Id="rId24" Type="http://schemas.openxmlformats.org/officeDocument/2006/relationships/customXml" Target="../ink/ink315.xml"/><Relationship Id="rId23" Type="http://schemas.openxmlformats.org/officeDocument/2006/relationships/image" Target="../media/image324.png"/><Relationship Id="rId22" Type="http://schemas.openxmlformats.org/officeDocument/2006/relationships/customXml" Target="../ink/ink314.xml"/><Relationship Id="rId21" Type="http://schemas.openxmlformats.org/officeDocument/2006/relationships/image" Target="../media/image323.png"/><Relationship Id="rId20" Type="http://schemas.openxmlformats.org/officeDocument/2006/relationships/customXml" Target="../ink/ink313.xml"/><Relationship Id="rId2" Type="http://schemas.openxmlformats.org/officeDocument/2006/relationships/image" Target="../media/image313.png"/><Relationship Id="rId19" Type="http://schemas.openxmlformats.org/officeDocument/2006/relationships/image" Target="../media/image322.png"/><Relationship Id="rId18" Type="http://schemas.openxmlformats.org/officeDocument/2006/relationships/customXml" Target="../ink/ink312.xml"/><Relationship Id="rId17" Type="http://schemas.openxmlformats.org/officeDocument/2006/relationships/image" Target="../media/image321.png"/><Relationship Id="rId16" Type="http://schemas.openxmlformats.org/officeDocument/2006/relationships/customXml" Target="../ink/ink311.xml"/><Relationship Id="rId15" Type="http://schemas.openxmlformats.org/officeDocument/2006/relationships/image" Target="../media/image320.png"/><Relationship Id="rId14" Type="http://schemas.openxmlformats.org/officeDocument/2006/relationships/customXml" Target="../ink/ink310.xml"/><Relationship Id="rId13" Type="http://schemas.openxmlformats.org/officeDocument/2006/relationships/image" Target="../media/image319.png"/><Relationship Id="rId12" Type="http://schemas.openxmlformats.org/officeDocument/2006/relationships/customXml" Target="../ink/ink309.xml"/><Relationship Id="rId11" Type="http://schemas.openxmlformats.org/officeDocument/2006/relationships/image" Target="../media/image318.png"/><Relationship Id="rId107" Type="http://schemas.openxmlformats.org/officeDocument/2006/relationships/notesSlide" Target="../notesSlides/notesSlide5.xml"/><Relationship Id="rId106" Type="http://schemas.openxmlformats.org/officeDocument/2006/relationships/slideLayout" Target="../slideLayouts/slideLayout6.xml"/><Relationship Id="rId105" Type="http://schemas.openxmlformats.org/officeDocument/2006/relationships/image" Target="../media/image365.png"/><Relationship Id="rId104" Type="http://schemas.openxmlformats.org/officeDocument/2006/relationships/customXml" Target="../ink/ink355.xml"/><Relationship Id="rId103" Type="http://schemas.openxmlformats.org/officeDocument/2006/relationships/image" Target="../media/image364.png"/><Relationship Id="rId102" Type="http://schemas.openxmlformats.org/officeDocument/2006/relationships/customXml" Target="../ink/ink354.xml"/><Relationship Id="rId101" Type="http://schemas.openxmlformats.org/officeDocument/2006/relationships/image" Target="../media/image363.png"/><Relationship Id="rId100" Type="http://schemas.openxmlformats.org/officeDocument/2006/relationships/customXml" Target="../ink/ink353.xml"/><Relationship Id="rId10" Type="http://schemas.openxmlformats.org/officeDocument/2006/relationships/customXml" Target="../ink/ink308.xml"/><Relationship Id="rId1" Type="http://schemas.openxmlformats.org/officeDocument/2006/relationships/image" Target="../media/image312.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6.xml"/><Relationship Id="rId3" Type="http://schemas.openxmlformats.org/officeDocument/2006/relationships/image" Target="../media/image368.png"/><Relationship Id="rId2" Type="http://schemas.openxmlformats.org/officeDocument/2006/relationships/image" Target="../media/image367.jpeg"/><Relationship Id="rId1" Type="http://schemas.openxmlformats.org/officeDocument/2006/relationships/image" Target="../media/image366.png"/></Relationships>
</file>

<file path=ppt/slides/_rels/slide8.xml.rels><?xml version="1.0" encoding="UTF-8" standalone="yes"?>
<Relationships xmlns="http://schemas.openxmlformats.org/package/2006/relationships"><Relationship Id="rId99" Type="http://schemas.openxmlformats.org/officeDocument/2006/relationships/image" Target="../media/image416.png"/><Relationship Id="rId98" Type="http://schemas.openxmlformats.org/officeDocument/2006/relationships/customXml" Target="../ink/ink403.xml"/><Relationship Id="rId97" Type="http://schemas.openxmlformats.org/officeDocument/2006/relationships/image" Target="../media/image415.png"/><Relationship Id="rId96" Type="http://schemas.openxmlformats.org/officeDocument/2006/relationships/customXml" Target="../ink/ink402.xml"/><Relationship Id="rId95" Type="http://schemas.openxmlformats.org/officeDocument/2006/relationships/image" Target="../media/image414.png"/><Relationship Id="rId94" Type="http://schemas.openxmlformats.org/officeDocument/2006/relationships/customXml" Target="../ink/ink401.xml"/><Relationship Id="rId93" Type="http://schemas.openxmlformats.org/officeDocument/2006/relationships/image" Target="../media/image413.png"/><Relationship Id="rId92" Type="http://schemas.openxmlformats.org/officeDocument/2006/relationships/customXml" Target="../ink/ink400.xml"/><Relationship Id="rId91" Type="http://schemas.openxmlformats.org/officeDocument/2006/relationships/image" Target="../media/image412.png"/><Relationship Id="rId90" Type="http://schemas.openxmlformats.org/officeDocument/2006/relationships/customXml" Target="../ink/ink399.xml"/><Relationship Id="rId9" Type="http://schemas.openxmlformats.org/officeDocument/2006/relationships/image" Target="../media/image371.png"/><Relationship Id="rId89" Type="http://schemas.openxmlformats.org/officeDocument/2006/relationships/image" Target="../media/image411.png"/><Relationship Id="rId88" Type="http://schemas.openxmlformats.org/officeDocument/2006/relationships/customXml" Target="../ink/ink398.xml"/><Relationship Id="rId87" Type="http://schemas.openxmlformats.org/officeDocument/2006/relationships/image" Target="../media/image410.png"/><Relationship Id="rId86" Type="http://schemas.openxmlformats.org/officeDocument/2006/relationships/customXml" Target="../ink/ink397.xml"/><Relationship Id="rId85" Type="http://schemas.openxmlformats.org/officeDocument/2006/relationships/image" Target="../media/image409.png"/><Relationship Id="rId84" Type="http://schemas.openxmlformats.org/officeDocument/2006/relationships/customXml" Target="../ink/ink396.xml"/><Relationship Id="rId83" Type="http://schemas.openxmlformats.org/officeDocument/2006/relationships/image" Target="../media/image408.png"/><Relationship Id="rId82" Type="http://schemas.openxmlformats.org/officeDocument/2006/relationships/customXml" Target="../ink/ink395.xml"/><Relationship Id="rId81" Type="http://schemas.openxmlformats.org/officeDocument/2006/relationships/image" Target="../media/image407.png"/><Relationship Id="rId80" Type="http://schemas.openxmlformats.org/officeDocument/2006/relationships/customXml" Target="../ink/ink394.xml"/><Relationship Id="rId8" Type="http://schemas.openxmlformats.org/officeDocument/2006/relationships/customXml" Target="../ink/ink358.xml"/><Relationship Id="rId79" Type="http://schemas.openxmlformats.org/officeDocument/2006/relationships/image" Target="../media/image406.png"/><Relationship Id="rId78" Type="http://schemas.openxmlformats.org/officeDocument/2006/relationships/customXml" Target="../ink/ink393.xml"/><Relationship Id="rId77" Type="http://schemas.openxmlformats.org/officeDocument/2006/relationships/image" Target="../media/image405.png"/><Relationship Id="rId76" Type="http://schemas.openxmlformats.org/officeDocument/2006/relationships/customXml" Target="../ink/ink392.xml"/><Relationship Id="rId75" Type="http://schemas.openxmlformats.org/officeDocument/2006/relationships/image" Target="../media/image404.png"/><Relationship Id="rId74" Type="http://schemas.openxmlformats.org/officeDocument/2006/relationships/customXml" Target="../ink/ink391.xml"/><Relationship Id="rId73" Type="http://schemas.openxmlformats.org/officeDocument/2006/relationships/image" Target="../media/image403.png"/><Relationship Id="rId72" Type="http://schemas.openxmlformats.org/officeDocument/2006/relationships/customXml" Target="../ink/ink390.xml"/><Relationship Id="rId71" Type="http://schemas.openxmlformats.org/officeDocument/2006/relationships/image" Target="../media/image402.png"/><Relationship Id="rId70" Type="http://schemas.openxmlformats.org/officeDocument/2006/relationships/customXml" Target="../ink/ink389.xml"/><Relationship Id="rId7" Type="http://schemas.openxmlformats.org/officeDocument/2006/relationships/image" Target="../media/image370.png"/><Relationship Id="rId69" Type="http://schemas.openxmlformats.org/officeDocument/2006/relationships/image" Target="../media/image401.png"/><Relationship Id="rId68" Type="http://schemas.openxmlformats.org/officeDocument/2006/relationships/customXml" Target="../ink/ink388.xml"/><Relationship Id="rId67" Type="http://schemas.openxmlformats.org/officeDocument/2006/relationships/image" Target="../media/image400.png"/><Relationship Id="rId66" Type="http://schemas.openxmlformats.org/officeDocument/2006/relationships/customXml" Target="../ink/ink387.xml"/><Relationship Id="rId65" Type="http://schemas.openxmlformats.org/officeDocument/2006/relationships/image" Target="../media/image399.png"/><Relationship Id="rId64" Type="http://schemas.openxmlformats.org/officeDocument/2006/relationships/customXml" Target="../ink/ink386.xml"/><Relationship Id="rId63" Type="http://schemas.openxmlformats.org/officeDocument/2006/relationships/image" Target="../media/image398.png"/><Relationship Id="rId62" Type="http://schemas.openxmlformats.org/officeDocument/2006/relationships/customXml" Target="../ink/ink385.xml"/><Relationship Id="rId61" Type="http://schemas.openxmlformats.org/officeDocument/2006/relationships/image" Target="../media/image397.png"/><Relationship Id="rId60" Type="http://schemas.openxmlformats.org/officeDocument/2006/relationships/customXml" Target="../ink/ink384.xml"/><Relationship Id="rId6" Type="http://schemas.openxmlformats.org/officeDocument/2006/relationships/customXml" Target="../ink/ink357.xml"/><Relationship Id="rId59" Type="http://schemas.openxmlformats.org/officeDocument/2006/relationships/image" Target="../media/image396.png"/><Relationship Id="rId58" Type="http://schemas.openxmlformats.org/officeDocument/2006/relationships/customXml" Target="../ink/ink383.xml"/><Relationship Id="rId57" Type="http://schemas.openxmlformats.org/officeDocument/2006/relationships/image" Target="../media/image395.png"/><Relationship Id="rId56" Type="http://schemas.openxmlformats.org/officeDocument/2006/relationships/customXml" Target="../ink/ink382.xml"/><Relationship Id="rId55" Type="http://schemas.openxmlformats.org/officeDocument/2006/relationships/image" Target="../media/image394.png"/><Relationship Id="rId54" Type="http://schemas.openxmlformats.org/officeDocument/2006/relationships/customXml" Target="../ink/ink381.xml"/><Relationship Id="rId53" Type="http://schemas.openxmlformats.org/officeDocument/2006/relationships/image" Target="../media/image393.png"/><Relationship Id="rId52" Type="http://schemas.openxmlformats.org/officeDocument/2006/relationships/customXml" Target="../ink/ink380.xml"/><Relationship Id="rId51" Type="http://schemas.openxmlformats.org/officeDocument/2006/relationships/image" Target="../media/image392.png"/><Relationship Id="rId50" Type="http://schemas.openxmlformats.org/officeDocument/2006/relationships/customXml" Target="../ink/ink379.xml"/><Relationship Id="rId5" Type="http://schemas.openxmlformats.org/officeDocument/2006/relationships/image" Target="../media/image369.png"/><Relationship Id="rId49" Type="http://schemas.openxmlformats.org/officeDocument/2006/relationships/image" Target="../media/image391.png"/><Relationship Id="rId48" Type="http://schemas.openxmlformats.org/officeDocument/2006/relationships/customXml" Target="../ink/ink378.xml"/><Relationship Id="rId47" Type="http://schemas.openxmlformats.org/officeDocument/2006/relationships/image" Target="../media/image390.png"/><Relationship Id="rId46" Type="http://schemas.openxmlformats.org/officeDocument/2006/relationships/customXml" Target="../ink/ink377.xml"/><Relationship Id="rId45" Type="http://schemas.openxmlformats.org/officeDocument/2006/relationships/image" Target="../media/image389.png"/><Relationship Id="rId44" Type="http://schemas.openxmlformats.org/officeDocument/2006/relationships/customXml" Target="../ink/ink376.xml"/><Relationship Id="rId43" Type="http://schemas.openxmlformats.org/officeDocument/2006/relationships/image" Target="../media/image388.png"/><Relationship Id="rId42" Type="http://schemas.openxmlformats.org/officeDocument/2006/relationships/customXml" Target="../ink/ink375.xml"/><Relationship Id="rId41" Type="http://schemas.openxmlformats.org/officeDocument/2006/relationships/image" Target="../media/image387.png"/><Relationship Id="rId40" Type="http://schemas.openxmlformats.org/officeDocument/2006/relationships/customXml" Target="../ink/ink374.xml"/><Relationship Id="rId4" Type="http://schemas.openxmlformats.org/officeDocument/2006/relationships/customXml" Target="../ink/ink356.xml"/><Relationship Id="rId39" Type="http://schemas.openxmlformats.org/officeDocument/2006/relationships/image" Target="../media/image386.png"/><Relationship Id="rId38" Type="http://schemas.openxmlformats.org/officeDocument/2006/relationships/customXml" Target="../ink/ink373.xml"/><Relationship Id="rId37" Type="http://schemas.openxmlformats.org/officeDocument/2006/relationships/image" Target="../media/image385.png"/><Relationship Id="rId36" Type="http://schemas.openxmlformats.org/officeDocument/2006/relationships/customXml" Target="../ink/ink372.xml"/><Relationship Id="rId359" Type="http://schemas.openxmlformats.org/officeDocument/2006/relationships/notesSlide" Target="../notesSlides/notesSlide7.xml"/><Relationship Id="rId358" Type="http://schemas.openxmlformats.org/officeDocument/2006/relationships/slideLayout" Target="../slideLayouts/slideLayout6.xml"/><Relationship Id="rId357" Type="http://schemas.openxmlformats.org/officeDocument/2006/relationships/image" Target="../media/image544.png"/><Relationship Id="rId356" Type="http://schemas.openxmlformats.org/officeDocument/2006/relationships/customXml" Target="../ink/ink532.xml"/><Relationship Id="rId355" Type="http://schemas.openxmlformats.org/officeDocument/2006/relationships/image" Target="../media/image543.png"/><Relationship Id="rId354" Type="http://schemas.openxmlformats.org/officeDocument/2006/relationships/customXml" Target="../ink/ink531.xml"/><Relationship Id="rId353" Type="http://schemas.openxmlformats.org/officeDocument/2006/relationships/image" Target="../media/image542.png"/><Relationship Id="rId352" Type="http://schemas.openxmlformats.org/officeDocument/2006/relationships/customXml" Target="../ink/ink530.xml"/><Relationship Id="rId351" Type="http://schemas.openxmlformats.org/officeDocument/2006/relationships/image" Target="../media/image541.png"/><Relationship Id="rId350" Type="http://schemas.openxmlformats.org/officeDocument/2006/relationships/customXml" Target="../ink/ink529.xml"/><Relationship Id="rId35" Type="http://schemas.openxmlformats.org/officeDocument/2006/relationships/image" Target="../media/image384.png"/><Relationship Id="rId349" Type="http://schemas.openxmlformats.org/officeDocument/2006/relationships/image" Target="../media/image540.png"/><Relationship Id="rId348" Type="http://schemas.openxmlformats.org/officeDocument/2006/relationships/customXml" Target="../ink/ink528.xml"/><Relationship Id="rId347" Type="http://schemas.openxmlformats.org/officeDocument/2006/relationships/image" Target="../media/image539.png"/><Relationship Id="rId346" Type="http://schemas.openxmlformats.org/officeDocument/2006/relationships/customXml" Target="../ink/ink527.xml"/><Relationship Id="rId345" Type="http://schemas.openxmlformats.org/officeDocument/2006/relationships/image" Target="../media/image538.png"/><Relationship Id="rId344" Type="http://schemas.openxmlformats.org/officeDocument/2006/relationships/customXml" Target="../ink/ink526.xml"/><Relationship Id="rId343" Type="http://schemas.openxmlformats.org/officeDocument/2006/relationships/image" Target="../media/image537.png"/><Relationship Id="rId342" Type="http://schemas.openxmlformats.org/officeDocument/2006/relationships/customXml" Target="../ink/ink525.xml"/><Relationship Id="rId341" Type="http://schemas.openxmlformats.org/officeDocument/2006/relationships/image" Target="../media/image536.png"/><Relationship Id="rId340" Type="http://schemas.openxmlformats.org/officeDocument/2006/relationships/customXml" Target="../ink/ink524.xml"/><Relationship Id="rId34" Type="http://schemas.openxmlformats.org/officeDocument/2006/relationships/customXml" Target="../ink/ink371.xml"/><Relationship Id="rId339" Type="http://schemas.openxmlformats.org/officeDocument/2006/relationships/image" Target="../media/image535.png"/><Relationship Id="rId338" Type="http://schemas.openxmlformats.org/officeDocument/2006/relationships/customXml" Target="../ink/ink523.xml"/><Relationship Id="rId337" Type="http://schemas.openxmlformats.org/officeDocument/2006/relationships/image" Target="../media/image534.png"/><Relationship Id="rId336" Type="http://schemas.openxmlformats.org/officeDocument/2006/relationships/customXml" Target="../ink/ink522.xml"/><Relationship Id="rId335" Type="http://schemas.openxmlformats.org/officeDocument/2006/relationships/image" Target="../media/image533.png"/><Relationship Id="rId334" Type="http://schemas.openxmlformats.org/officeDocument/2006/relationships/customXml" Target="../ink/ink521.xml"/><Relationship Id="rId333" Type="http://schemas.openxmlformats.org/officeDocument/2006/relationships/image" Target="../media/image532.png"/><Relationship Id="rId332" Type="http://schemas.openxmlformats.org/officeDocument/2006/relationships/customXml" Target="../ink/ink520.xml"/><Relationship Id="rId331" Type="http://schemas.openxmlformats.org/officeDocument/2006/relationships/image" Target="../media/image531.png"/><Relationship Id="rId330" Type="http://schemas.openxmlformats.org/officeDocument/2006/relationships/customXml" Target="../ink/ink519.xml"/><Relationship Id="rId33" Type="http://schemas.openxmlformats.org/officeDocument/2006/relationships/image" Target="../media/image383.png"/><Relationship Id="rId329" Type="http://schemas.openxmlformats.org/officeDocument/2006/relationships/image" Target="../media/image530.png"/><Relationship Id="rId328" Type="http://schemas.openxmlformats.org/officeDocument/2006/relationships/customXml" Target="../ink/ink518.xml"/><Relationship Id="rId327" Type="http://schemas.openxmlformats.org/officeDocument/2006/relationships/image" Target="../media/image529.png"/><Relationship Id="rId326" Type="http://schemas.openxmlformats.org/officeDocument/2006/relationships/customXml" Target="../ink/ink517.xml"/><Relationship Id="rId325" Type="http://schemas.openxmlformats.org/officeDocument/2006/relationships/image" Target="../media/image528.png"/><Relationship Id="rId324" Type="http://schemas.openxmlformats.org/officeDocument/2006/relationships/customXml" Target="../ink/ink516.xml"/><Relationship Id="rId323" Type="http://schemas.openxmlformats.org/officeDocument/2006/relationships/image" Target="../media/image527.png"/><Relationship Id="rId322" Type="http://schemas.openxmlformats.org/officeDocument/2006/relationships/customXml" Target="../ink/ink515.xml"/><Relationship Id="rId321" Type="http://schemas.openxmlformats.org/officeDocument/2006/relationships/image" Target="../media/image526.png"/><Relationship Id="rId320" Type="http://schemas.openxmlformats.org/officeDocument/2006/relationships/customXml" Target="../ink/ink514.xml"/><Relationship Id="rId32" Type="http://schemas.openxmlformats.org/officeDocument/2006/relationships/customXml" Target="../ink/ink370.xml"/><Relationship Id="rId319" Type="http://schemas.openxmlformats.org/officeDocument/2006/relationships/image" Target="../media/image525.png"/><Relationship Id="rId318" Type="http://schemas.openxmlformats.org/officeDocument/2006/relationships/customXml" Target="../ink/ink513.xml"/><Relationship Id="rId317" Type="http://schemas.openxmlformats.org/officeDocument/2006/relationships/image" Target="../media/image524.png"/><Relationship Id="rId316" Type="http://schemas.openxmlformats.org/officeDocument/2006/relationships/customXml" Target="../ink/ink512.xml"/><Relationship Id="rId315" Type="http://schemas.openxmlformats.org/officeDocument/2006/relationships/image" Target="../media/image523.png"/><Relationship Id="rId314" Type="http://schemas.openxmlformats.org/officeDocument/2006/relationships/customXml" Target="../ink/ink511.xml"/><Relationship Id="rId313" Type="http://schemas.openxmlformats.org/officeDocument/2006/relationships/image" Target="../media/image522.png"/><Relationship Id="rId312" Type="http://schemas.openxmlformats.org/officeDocument/2006/relationships/customXml" Target="../ink/ink510.xml"/><Relationship Id="rId311" Type="http://schemas.openxmlformats.org/officeDocument/2006/relationships/image" Target="../media/image521.png"/><Relationship Id="rId310" Type="http://schemas.openxmlformats.org/officeDocument/2006/relationships/customXml" Target="../ink/ink509.xml"/><Relationship Id="rId31" Type="http://schemas.openxmlformats.org/officeDocument/2006/relationships/image" Target="../media/image382.png"/><Relationship Id="rId309" Type="http://schemas.openxmlformats.org/officeDocument/2006/relationships/image" Target="../media/image520.png"/><Relationship Id="rId308" Type="http://schemas.openxmlformats.org/officeDocument/2006/relationships/customXml" Target="../ink/ink508.xml"/><Relationship Id="rId307" Type="http://schemas.openxmlformats.org/officeDocument/2006/relationships/image" Target="../media/image519.png"/><Relationship Id="rId306" Type="http://schemas.openxmlformats.org/officeDocument/2006/relationships/customXml" Target="../ink/ink507.xml"/><Relationship Id="rId305" Type="http://schemas.openxmlformats.org/officeDocument/2006/relationships/image" Target="../media/image518.png"/><Relationship Id="rId304" Type="http://schemas.openxmlformats.org/officeDocument/2006/relationships/customXml" Target="../ink/ink506.xml"/><Relationship Id="rId303" Type="http://schemas.openxmlformats.org/officeDocument/2006/relationships/image" Target="../media/image517.png"/><Relationship Id="rId302" Type="http://schemas.openxmlformats.org/officeDocument/2006/relationships/customXml" Target="../ink/ink505.xml"/><Relationship Id="rId301" Type="http://schemas.openxmlformats.org/officeDocument/2006/relationships/image" Target="../media/image516.png"/><Relationship Id="rId300" Type="http://schemas.openxmlformats.org/officeDocument/2006/relationships/customXml" Target="../ink/ink504.xml"/><Relationship Id="rId30" Type="http://schemas.openxmlformats.org/officeDocument/2006/relationships/customXml" Target="../ink/ink369.xml"/><Relationship Id="rId3" Type="http://schemas.openxmlformats.org/officeDocument/2006/relationships/image" Target="../media/image368.png"/><Relationship Id="rId299" Type="http://schemas.openxmlformats.org/officeDocument/2006/relationships/image" Target="../media/image515.png"/><Relationship Id="rId298" Type="http://schemas.openxmlformats.org/officeDocument/2006/relationships/customXml" Target="../ink/ink503.xml"/><Relationship Id="rId297" Type="http://schemas.openxmlformats.org/officeDocument/2006/relationships/image" Target="../media/image514.png"/><Relationship Id="rId296" Type="http://schemas.openxmlformats.org/officeDocument/2006/relationships/customXml" Target="../ink/ink502.xml"/><Relationship Id="rId295" Type="http://schemas.openxmlformats.org/officeDocument/2006/relationships/image" Target="../media/image513.png"/><Relationship Id="rId294" Type="http://schemas.openxmlformats.org/officeDocument/2006/relationships/customXml" Target="../ink/ink501.xml"/><Relationship Id="rId293" Type="http://schemas.openxmlformats.org/officeDocument/2006/relationships/image" Target="../media/image512.png"/><Relationship Id="rId292" Type="http://schemas.openxmlformats.org/officeDocument/2006/relationships/customXml" Target="../ink/ink500.xml"/><Relationship Id="rId291" Type="http://schemas.openxmlformats.org/officeDocument/2006/relationships/image" Target="../media/image511.png"/><Relationship Id="rId290" Type="http://schemas.openxmlformats.org/officeDocument/2006/relationships/customXml" Target="../ink/ink499.xml"/><Relationship Id="rId29" Type="http://schemas.openxmlformats.org/officeDocument/2006/relationships/image" Target="../media/image381.png"/><Relationship Id="rId289" Type="http://schemas.openxmlformats.org/officeDocument/2006/relationships/image" Target="../media/image510.png"/><Relationship Id="rId288" Type="http://schemas.openxmlformats.org/officeDocument/2006/relationships/customXml" Target="../ink/ink498.xml"/><Relationship Id="rId287" Type="http://schemas.openxmlformats.org/officeDocument/2006/relationships/image" Target="../media/image509.png"/><Relationship Id="rId286" Type="http://schemas.openxmlformats.org/officeDocument/2006/relationships/customXml" Target="../ink/ink497.xml"/><Relationship Id="rId285" Type="http://schemas.openxmlformats.org/officeDocument/2006/relationships/image" Target="../media/image508.png"/><Relationship Id="rId284" Type="http://schemas.openxmlformats.org/officeDocument/2006/relationships/customXml" Target="../ink/ink496.xml"/><Relationship Id="rId283" Type="http://schemas.openxmlformats.org/officeDocument/2006/relationships/image" Target="../media/image507.png"/><Relationship Id="rId282" Type="http://schemas.openxmlformats.org/officeDocument/2006/relationships/customXml" Target="../ink/ink495.xml"/><Relationship Id="rId281" Type="http://schemas.openxmlformats.org/officeDocument/2006/relationships/image" Target="../media/image506.png"/><Relationship Id="rId280" Type="http://schemas.openxmlformats.org/officeDocument/2006/relationships/customXml" Target="../ink/ink494.xml"/><Relationship Id="rId28" Type="http://schemas.openxmlformats.org/officeDocument/2006/relationships/customXml" Target="../ink/ink368.xml"/><Relationship Id="rId279" Type="http://schemas.openxmlformats.org/officeDocument/2006/relationships/image" Target="../media/image505.png"/><Relationship Id="rId278" Type="http://schemas.openxmlformats.org/officeDocument/2006/relationships/customXml" Target="../ink/ink493.xml"/><Relationship Id="rId277" Type="http://schemas.openxmlformats.org/officeDocument/2006/relationships/image" Target="../media/image504.png"/><Relationship Id="rId276" Type="http://schemas.openxmlformats.org/officeDocument/2006/relationships/customXml" Target="../ink/ink492.xml"/><Relationship Id="rId275" Type="http://schemas.openxmlformats.org/officeDocument/2006/relationships/image" Target="../media/image503.png"/><Relationship Id="rId274" Type="http://schemas.openxmlformats.org/officeDocument/2006/relationships/customXml" Target="../ink/ink491.xml"/><Relationship Id="rId273" Type="http://schemas.openxmlformats.org/officeDocument/2006/relationships/image" Target="../media/image502.png"/><Relationship Id="rId272" Type="http://schemas.openxmlformats.org/officeDocument/2006/relationships/customXml" Target="../ink/ink490.xml"/><Relationship Id="rId271" Type="http://schemas.openxmlformats.org/officeDocument/2006/relationships/image" Target="../media/image501.png"/><Relationship Id="rId270" Type="http://schemas.openxmlformats.org/officeDocument/2006/relationships/customXml" Target="../ink/ink489.xml"/><Relationship Id="rId27" Type="http://schemas.openxmlformats.org/officeDocument/2006/relationships/image" Target="../media/image380.png"/><Relationship Id="rId269" Type="http://schemas.openxmlformats.org/officeDocument/2006/relationships/image" Target="../media/image500.png"/><Relationship Id="rId268" Type="http://schemas.openxmlformats.org/officeDocument/2006/relationships/customXml" Target="../ink/ink488.xml"/><Relationship Id="rId267" Type="http://schemas.openxmlformats.org/officeDocument/2006/relationships/image" Target="../media/image499.png"/><Relationship Id="rId266" Type="http://schemas.openxmlformats.org/officeDocument/2006/relationships/customXml" Target="../ink/ink487.xml"/><Relationship Id="rId265" Type="http://schemas.openxmlformats.org/officeDocument/2006/relationships/image" Target="../media/image498.png"/><Relationship Id="rId264" Type="http://schemas.openxmlformats.org/officeDocument/2006/relationships/customXml" Target="../ink/ink486.xml"/><Relationship Id="rId263" Type="http://schemas.openxmlformats.org/officeDocument/2006/relationships/image" Target="../media/image497.png"/><Relationship Id="rId262" Type="http://schemas.openxmlformats.org/officeDocument/2006/relationships/customXml" Target="../ink/ink485.xml"/><Relationship Id="rId261" Type="http://schemas.openxmlformats.org/officeDocument/2006/relationships/image" Target="../media/image496.png"/><Relationship Id="rId260" Type="http://schemas.openxmlformats.org/officeDocument/2006/relationships/customXml" Target="../ink/ink484.xml"/><Relationship Id="rId26" Type="http://schemas.openxmlformats.org/officeDocument/2006/relationships/customXml" Target="../ink/ink367.xml"/><Relationship Id="rId259" Type="http://schemas.openxmlformats.org/officeDocument/2006/relationships/image" Target="../media/image495.png"/><Relationship Id="rId258" Type="http://schemas.openxmlformats.org/officeDocument/2006/relationships/customXml" Target="../ink/ink483.xml"/><Relationship Id="rId257" Type="http://schemas.openxmlformats.org/officeDocument/2006/relationships/image" Target="../media/image494.png"/><Relationship Id="rId256" Type="http://schemas.openxmlformats.org/officeDocument/2006/relationships/customXml" Target="../ink/ink482.xml"/><Relationship Id="rId255" Type="http://schemas.openxmlformats.org/officeDocument/2006/relationships/image" Target="../media/image493.png"/><Relationship Id="rId254" Type="http://schemas.openxmlformats.org/officeDocument/2006/relationships/customXml" Target="../ink/ink481.xml"/><Relationship Id="rId253" Type="http://schemas.openxmlformats.org/officeDocument/2006/relationships/image" Target="../media/image492.png"/><Relationship Id="rId252" Type="http://schemas.openxmlformats.org/officeDocument/2006/relationships/customXml" Target="../ink/ink480.xml"/><Relationship Id="rId251" Type="http://schemas.openxmlformats.org/officeDocument/2006/relationships/image" Target="../media/image491.png"/><Relationship Id="rId250" Type="http://schemas.openxmlformats.org/officeDocument/2006/relationships/customXml" Target="../ink/ink479.xml"/><Relationship Id="rId25" Type="http://schemas.openxmlformats.org/officeDocument/2006/relationships/image" Target="../media/image379.png"/><Relationship Id="rId249" Type="http://schemas.openxmlformats.org/officeDocument/2006/relationships/image" Target="../media/image490.png"/><Relationship Id="rId248" Type="http://schemas.openxmlformats.org/officeDocument/2006/relationships/customXml" Target="../ink/ink478.xml"/><Relationship Id="rId247" Type="http://schemas.openxmlformats.org/officeDocument/2006/relationships/image" Target="../media/image489.png"/><Relationship Id="rId246" Type="http://schemas.openxmlformats.org/officeDocument/2006/relationships/customXml" Target="../ink/ink477.xml"/><Relationship Id="rId245" Type="http://schemas.openxmlformats.org/officeDocument/2006/relationships/image" Target="../media/image488.png"/><Relationship Id="rId244" Type="http://schemas.openxmlformats.org/officeDocument/2006/relationships/customXml" Target="../ink/ink476.xml"/><Relationship Id="rId243" Type="http://schemas.openxmlformats.org/officeDocument/2006/relationships/image" Target="../media/image487.png"/><Relationship Id="rId242" Type="http://schemas.openxmlformats.org/officeDocument/2006/relationships/customXml" Target="../ink/ink475.xml"/><Relationship Id="rId241" Type="http://schemas.openxmlformats.org/officeDocument/2006/relationships/image" Target="../media/image486.png"/><Relationship Id="rId240" Type="http://schemas.openxmlformats.org/officeDocument/2006/relationships/customXml" Target="../ink/ink474.xml"/><Relationship Id="rId24" Type="http://schemas.openxmlformats.org/officeDocument/2006/relationships/customXml" Target="../ink/ink366.xml"/><Relationship Id="rId239" Type="http://schemas.openxmlformats.org/officeDocument/2006/relationships/image" Target="../media/image485.png"/><Relationship Id="rId238" Type="http://schemas.openxmlformats.org/officeDocument/2006/relationships/customXml" Target="../ink/ink473.xml"/><Relationship Id="rId237" Type="http://schemas.openxmlformats.org/officeDocument/2006/relationships/image" Target="../media/image484.png"/><Relationship Id="rId236" Type="http://schemas.openxmlformats.org/officeDocument/2006/relationships/customXml" Target="../ink/ink472.xml"/><Relationship Id="rId235" Type="http://schemas.openxmlformats.org/officeDocument/2006/relationships/image" Target="../media/image483.png"/><Relationship Id="rId234" Type="http://schemas.openxmlformats.org/officeDocument/2006/relationships/customXml" Target="../ink/ink471.xml"/><Relationship Id="rId233" Type="http://schemas.openxmlformats.org/officeDocument/2006/relationships/image" Target="../media/image482.png"/><Relationship Id="rId232" Type="http://schemas.openxmlformats.org/officeDocument/2006/relationships/customXml" Target="../ink/ink470.xml"/><Relationship Id="rId231" Type="http://schemas.openxmlformats.org/officeDocument/2006/relationships/image" Target="../media/image481.png"/><Relationship Id="rId230" Type="http://schemas.openxmlformats.org/officeDocument/2006/relationships/customXml" Target="../ink/ink469.xml"/><Relationship Id="rId23" Type="http://schemas.openxmlformats.org/officeDocument/2006/relationships/image" Target="../media/image378.png"/><Relationship Id="rId229" Type="http://schemas.openxmlformats.org/officeDocument/2006/relationships/image" Target="../media/image480.png"/><Relationship Id="rId228" Type="http://schemas.openxmlformats.org/officeDocument/2006/relationships/customXml" Target="../ink/ink468.xml"/><Relationship Id="rId227" Type="http://schemas.openxmlformats.org/officeDocument/2006/relationships/image" Target="../media/image479.png"/><Relationship Id="rId226" Type="http://schemas.openxmlformats.org/officeDocument/2006/relationships/customXml" Target="../ink/ink467.xml"/><Relationship Id="rId225" Type="http://schemas.openxmlformats.org/officeDocument/2006/relationships/image" Target="../media/image478.png"/><Relationship Id="rId224" Type="http://schemas.openxmlformats.org/officeDocument/2006/relationships/customXml" Target="../ink/ink466.xml"/><Relationship Id="rId223" Type="http://schemas.openxmlformats.org/officeDocument/2006/relationships/image" Target="../media/image477.png"/><Relationship Id="rId222" Type="http://schemas.openxmlformats.org/officeDocument/2006/relationships/customXml" Target="../ink/ink465.xml"/><Relationship Id="rId221" Type="http://schemas.openxmlformats.org/officeDocument/2006/relationships/image" Target="../media/image476.png"/><Relationship Id="rId220" Type="http://schemas.openxmlformats.org/officeDocument/2006/relationships/customXml" Target="../ink/ink464.xml"/><Relationship Id="rId22" Type="http://schemas.openxmlformats.org/officeDocument/2006/relationships/customXml" Target="../ink/ink365.xml"/><Relationship Id="rId219" Type="http://schemas.openxmlformats.org/officeDocument/2006/relationships/image" Target="../media/image475.png"/><Relationship Id="rId218" Type="http://schemas.openxmlformats.org/officeDocument/2006/relationships/customXml" Target="../ink/ink463.xml"/><Relationship Id="rId217" Type="http://schemas.openxmlformats.org/officeDocument/2006/relationships/image" Target="../media/image474.png"/><Relationship Id="rId216" Type="http://schemas.openxmlformats.org/officeDocument/2006/relationships/customXml" Target="../ink/ink462.xml"/><Relationship Id="rId215" Type="http://schemas.openxmlformats.org/officeDocument/2006/relationships/image" Target="../media/image473.png"/><Relationship Id="rId214" Type="http://schemas.openxmlformats.org/officeDocument/2006/relationships/customXml" Target="../ink/ink461.xml"/><Relationship Id="rId213" Type="http://schemas.openxmlformats.org/officeDocument/2006/relationships/image" Target="../media/image472.png"/><Relationship Id="rId212" Type="http://schemas.openxmlformats.org/officeDocument/2006/relationships/customXml" Target="../ink/ink460.xml"/><Relationship Id="rId211" Type="http://schemas.openxmlformats.org/officeDocument/2006/relationships/image" Target="../media/image471.png"/><Relationship Id="rId210" Type="http://schemas.openxmlformats.org/officeDocument/2006/relationships/customXml" Target="../ink/ink459.xml"/><Relationship Id="rId21" Type="http://schemas.openxmlformats.org/officeDocument/2006/relationships/image" Target="../media/image377.png"/><Relationship Id="rId209" Type="http://schemas.openxmlformats.org/officeDocument/2006/relationships/image" Target="../media/image470.png"/><Relationship Id="rId208" Type="http://schemas.openxmlformats.org/officeDocument/2006/relationships/customXml" Target="../ink/ink458.xml"/><Relationship Id="rId207" Type="http://schemas.openxmlformats.org/officeDocument/2006/relationships/image" Target="../media/image469.png"/><Relationship Id="rId206" Type="http://schemas.openxmlformats.org/officeDocument/2006/relationships/customXml" Target="../ink/ink457.xml"/><Relationship Id="rId205" Type="http://schemas.openxmlformats.org/officeDocument/2006/relationships/image" Target="../media/image468.png"/><Relationship Id="rId204" Type="http://schemas.openxmlformats.org/officeDocument/2006/relationships/customXml" Target="../ink/ink456.xml"/><Relationship Id="rId203" Type="http://schemas.openxmlformats.org/officeDocument/2006/relationships/image" Target="../media/image467.png"/><Relationship Id="rId202" Type="http://schemas.openxmlformats.org/officeDocument/2006/relationships/customXml" Target="../ink/ink455.xml"/><Relationship Id="rId201" Type="http://schemas.openxmlformats.org/officeDocument/2006/relationships/image" Target="../media/image466.png"/><Relationship Id="rId200" Type="http://schemas.openxmlformats.org/officeDocument/2006/relationships/customXml" Target="../ink/ink454.xml"/><Relationship Id="rId20" Type="http://schemas.openxmlformats.org/officeDocument/2006/relationships/customXml" Target="../ink/ink364.xml"/><Relationship Id="rId2" Type="http://schemas.openxmlformats.org/officeDocument/2006/relationships/image" Target="../media/image367.jpeg"/><Relationship Id="rId199" Type="http://schemas.openxmlformats.org/officeDocument/2006/relationships/image" Target="../media/image465.png"/><Relationship Id="rId198" Type="http://schemas.openxmlformats.org/officeDocument/2006/relationships/customXml" Target="../ink/ink453.xml"/><Relationship Id="rId197" Type="http://schemas.openxmlformats.org/officeDocument/2006/relationships/image" Target="../media/image464.png"/><Relationship Id="rId196" Type="http://schemas.openxmlformats.org/officeDocument/2006/relationships/customXml" Target="../ink/ink452.xml"/><Relationship Id="rId195" Type="http://schemas.openxmlformats.org/officeDocument/2006/relationships/image" Target="../media/image463.png"/><Relationship Id="rId194" Type="http://schemas.openxmlformats.org/officeDocument/2006/relationships/customXml" Target="../ink/ink451.xml"/><Relationship Id="rId193" Type="http://schemas.openxmlformats.org/officeDocument/2006/relationships/image" Target="../media/image462.png"/><Relationship Id="rId192" Type="http://schemas.openxmlformats.org/officeDocument/2006/relationships/customXml" Target="../ink/ink450.xml"/><Relationship Id="rId191" Type="http://schemas.openxmlformats.org/officeDocument/2006/relationships/image" Target="../media/image461.png"/><Relationship Id="rId190" Type="http://schemas.openxmlformats.org/officeDocument/2006/relationships/customXml" Target="../ink/ink449.xml"/><Relationship Id="rId19" Type="http://schemas.openxmlformats.org/officeDocument/2006/relationships/image" Target="../media/image376.png"/><Relationship Id="rId189" Type="http://schemas.openxmlformats.org/officeDocument/2006/relationships/image" Target="../media/image460.png"/><Relationship Id="rId188" Type="http://schemas.openxmlformats.org/officeDocument/2006/relationships/customXml" Target="../ink/ink448.xml"/><Relationship Id="rId187" Type="http://schemas.openxmlformats.org/officeDocument/2006/relationships/image" Target="../media/image459.png"/><Relationship Id="rId186" Type="http://schemas.openxmlformats.org/officeDocument/2006/relationships/customXml" Target="../ink/ink447.xml"/><Relationship Id="rId185" Type="http://schemas.openxmlformats.org/officeDocument/2006/relationships/image" Target="../media/image458.png"/><Relationship Id="rId184" Type="http://schemas.openxmlformats.org/officeDocument/2006/relationships/customXml" Target="../ink/ink446.xml"/><Relationship Id="rId183" Type="http://schemas.openxmlformats.org/officeDocument/2006/relationships/image" Target="../media/image457.png"/><Relationship Id="rId182" Type="http://schemas.openxmlformats.org/officeDocument/2006/relationships/customXml" Target="../ink/ink445.xml"/><Relationship Id="rId181" Type="http://schemas.openxmlformats.org/officeDocument/2006/relationships/image" Target="../media/image456.png"/><Relationship Id="rId180" Type="http://schemas.openxmlformats.org/officeDocument/2006/relationships/customXml" Target="../ink/ink444.xml"/><Relationship Id="rId18" Type="http://schemas.openxmlformats.org/officeDocument/2006/relationships/customXml" Target="../ink/ink363.xml"/><Relationship Id="rId179" Type="http://schemas.openxmlformats.org/officeDocument/2006/relationships/image" Target="../media/image228.png"/><Relationship Id="rId178" Type="http://schemas.openxmlformats.org/officeDocument/2006/relationships/customXml" Target="../ink/ink443.xml"/><Relationship Id="rId177" Type="http://schemas.openxmlformats.org/officeDocument/2006/relationships/image" Target="../media/image455.png"/><Relationship Id="rId176" Type="http://schemas.openxmlformats.org/officeDocument/2006/relationships/customXml" Target="../ink/ink442.xml"/><Relationship Id="rId175" Type="http://schemas.openxmlformats.org/officeDocument/2006/relationships/image" Target="../media/image454.png"/><Relationship Id="rId174" Type="http://schemas.openxmlformats.org/officeDocument/2006/relationships/customXml" Target="../ink/ink441.xml"/><Relationship Id="rId173" Type="http://schemas.openxmlformats.org/officeDocument/2006/relationships/image" Target="../media/image453.png"/><Relationship Id="rId172" Type="http://schemas.openxmlformats.org/officeDocument/2006/relationships/customXml" Target="../ink/ink440.xml"/><Relationship Id="rId171" Type="http://schemas.openxmlformats.org/officeDocument/2006/relationships/image" Target="../media/image452.png"/><Relationship Id="rId170" Type="http://schemas.openxmlformats.org/officeDocument/2006/relationships/customXml" Target="../ink/ink439.xml"/><Relationship Id="rId17" Type="http://schemas.openxmlformats.org/officeDocument/2006/relationships/image" Target="../media/image375.png"/><Relationship Id="rId169" Type="http://schemas.openxmlformats.org/officeDocument/2006/relationships/image" Target="../media/image451.png"/><Relationship Id="rId168" Type="http://schemas.openxmlformats.org/officeDocument/2006/relationships/customXml" Target="../ink/ink438.xml"/><Relationship Id="rId167" Type="http://schemas.openxmlformats.org/officeDocument/2006/relationships/image" Target="../media/image450.png"/><Relationship Id="rId166" Type="http://schemas.openxmlformats.org/officeDocument/2006/relationships/customXml" Target="../ink/ink437.xml"/><Relationship Id="rId165" Type="http://schemas.openxmlformats.org/officeDocument/2006/relationships/image" Target="../media/image449.png"/><Relationship Id="rId164" Type="http://schemas.openxmlformats.org/officeDocument/2006/relationships/customXml" Target="../ink/ink436.xml"/><Relationship Id="rId163" Type="http://schemas.openxmlformats.org/officeDocument/2006/relationships/image" Target="../media/image448.png"/><Relationship Id="rId162" Type="http://schemas.openxmlformats.org/officeDocument/2006/relationships/customXml" Target="../ink/ink435.xml"/><Relationship Id="rId161" Type="http://schemas.openxmlformats.org/officeDocument/2006/relationships/image" Target="../media/image447.png"/><Relationship Id="rId160" Type="http://schemas.openxmlformats.org/officeDocument/2006/relationships/customXml" Target="../ink/ink434.xml"/><Relationship Id="rId16" Type="http://schemas.openxmlformats.org/officeDocument/2006/relationships/customXml" Target="../ink/ink362.xml"/><Relationship Id="rId159" Type="http://schemas.openxmlformats.org/officeDocument/2006/relationships/image" Target="../media/image446.png"/><Relationship Id="rId158" Type="http://schemas.openxmlformats.org/officeDocument/2006/relationships/customXml" Target="../ink/ink433.xml"/><Relationship Id="rId157" Type="http://schemas.openxmlformats.org/officeDocument/2006/relationships/image" Target="../media/image445.png"/><Relationship Id="rId156" Type="http://schemas.openxmlformats.org/officeDocument/2006/relationships/customXml" Target="../ink/ink432.xml"/><Relationship Id="rId155" Type="http://schemas.openxmlformats.org/officeDocument/2006/relationships/image" Target="../media/image444.png"/><Relationship Id="rId154" Type="http://schemas.openxmlformats.org/officeDocument/2006/relationships/customXml" Target="../ink/ink431.xml"/><Relationship Id="rId153" Type="http://schemas.openxmlformats.org/officeDocument/2006/relationships/image" Target="../media/image443.png"/><Relationship Id="rId152" Type="http://schemas.openxmlformats.org/officeDocument/2006/relationships/customXml" Target="../ink/ink430.xml"/><Relationship Id="rId151" Type="http://schemas.openxmlformats.org/officeDocument/2006/relationships/image" Target="../media/image442.png"/><Relationship Id="rId150" Type="http://schemas.openxmlformats.org/officeDocument/2006/relationships/customXml" Target="../ink/ink429.xml"/><Relationship Id="rId15" Type="http://schemas.openxmlformats.org/officeDocument/2006/relationships/image" Target="../media/image374.png"/><Relationship Id="rId149" Type="http://schemas.openxmlformats.org/officeDocument/2006/relationships/image" Target="../media/image441.png"/><Relationship Id="rId148" Type="http://schemas.openxmlformats.org/officeDocument/2006/relationships/customXml" Target="../ink/ink428.xml"/><Relationship Id="rId147" Type="http://schemas.openxmlformats.org/officeDocument/2006/relationships/image" Target="../media/image440.png"/><Relationship Id="rId146" Type="http://schemas.openxmlformats.org/officeDocument/2006/relationships/customXml" Target="../ink/ink427.xml"/><Relationship Id="rId145" Type="http://schemas.openxmlformats.org/officeDocument/2006/relationships/image" Target="../media/image439.png"/><Relationship Id="rId144" Type="http://schemas.openxmlformats.org/officeDocument/2006/relationships/customXml" Target="../ink/ink426.xml"/><Relationship Id="rId143" Type="http://schemas.openxmlformats.org/officeDocument/2006/relationships/image" Target="../media/image438.png"/><Relationship Id="rId142" Type="http://schemas.openxmlformats.org/officeDocument/2006/relationships/customXml" Target="../ink/ink425.xml"/><Relationship Id="rId141" Type="http://schemas.openxmlformats.org/officeDocument/2006/relationships/image" Target="../media/image437.png"/><Relationship Id="rId140" Type="http://schemas.openxmlformats.org/officeDocument/2006/relationships/customXml" Target="../ink/ink424.xml"/><Relationship Id="rId14" Type="http://schemas.openxmlformats.org/officeDocument/2006/relationships/customXml" Target="../ink/ink361.xml"/><Relationship Id="rId139" Type="http://schemas.openxmlformats.org/officeDocument/2006/relationships/image" Target="../media/image436.png"/><Relationship Id="rId138" Type="http://schemas.openxmlformats.org/officeDocument/2006/relationships/customXml" Target="../ink/ink423.xml"/><Relationship Id="rId137" Type="http://schemas.openxmlformats.org/officeDocument/2006/relationships/image" Target="../media/image435.png"/><Relationship Id="rId136" Type="http://schemas.openxmlformats.org/officeDocument/2006/relationships/customXml" Target="../ink/ink422.xml"/><Relationship Id="rId135" Type="http://schemas.openxmlformats.org/officeDocument/2006/relationships/image" Target="../media/image434.png"/><Relationship Id="rId134" Type="http://schemas.openxmlformats.org/officeDocument/2006/relationships/customXml" Target="../ink/ink421.xml"/><Relationship Id="rId133" Type="http://schemas.openxmlformats.org/officeDocument/2006/relationships/image" Target="../media/image433.png"/><Relationship Id="rId132" Type="http://schemas.openxmlformats.org/officeDocument/2006/relationships/customXml" Target="../ink/ink420.xml"/><Relationship Id="rId131" Type="http://schemas.openxmlformats.org/officeDocument/2006/relationships/image" Target="../media/image432.png"/><Relationship Id="rId130" Type="http://schemas.openxmlformats.org/officeDocument/2006/relationships/customXml" Target="../ink/ink419.xml"/><Relationship Id="rId13" Type="http://schemas.openxmlformats.org/officeDocument/2006/relationships/image" Target="../media/image373.png"/><Relationship Id="rId129" Type="http://schemas.openxmlformats.org/officeDocument/2006/relationships/image" Target="../media/image431.png"/><Relationship Id="rId128" Type="http://schemas.openxmlformats.org/officeDocument/2006/relationships/customXml" Target="../ink/ink418.xml"/><Relationship Id="rId127" Type="http://schemas.openxmlformats.org/officeDocument/2006/relationships/image" Target="../media/image430.png"/><Relationship Id="rId126" Type="http://schemas.openxmlformats.org/officeDocument/2006/relationships/customXml" Target="../ink/ink417.xml"/><Relationship Id="rId125" Type="http://schemas.openxmlformats.org/officeDocument/2006/relationships/image" Target="../media/image429.png"/><Relationship Id="rId124" Type="http://schemas.openxmlformats.org/officeDocument/2006/relationships/customXml" Target="../ink/ink416.xml"/><Relationship Id="rId123" Type="http://schemas.openxmlformats.org/officeDocument/2006/relationships/image" Target="../media/image428.png"/><Relationship Id="rId122" Type="http://schemas.openxmlformats.org/officeDocument/2006/relationships/customXml" Target="../ink/ink415.xml"/><Relationship Id="rId121" Type="http://schemas.openxmlformats.org/officeDocument/2006/relationships/image" Target="../media/image427.png"/><Relationship Id="rId120" Type="http://schemas.openxmlformats.org/officeDocument/2006/relationships/customXml" Target="../ink/ink414.xml"/><Relationship Id="rId12" Type="http://schemas.openxmlformats.org/officeDocument/2006/relationships/customXml" Target="../ink/ink360.xml"/><Relationship Id="rId119" Type="http://schemas.openxmlformats.org/officeDocument/2006/relationships/image" Target="../media/image426.png"/><Relationship Id="rId118" Type="http://schemas.openxmlformats.org/officeDocument/2006/relationships/customXml" Target="../ink/ink413.xml"/><Relationship Id="rId117" Type="http://schemas.openxmlformats.org/officeDocument/2006/relationships/image" Target="../media/image425.png"/><Relationship Id="rId116" Type="http://schemas.openxmlformats.org/officeDocument/2006/relationships/customXml" Target="../ink/ink412.xml"/><Relationship Id="rId115" Type="http://schemas.openxmlformats.org/officeDocument/2006/relationships/image" Target="../media/image424.png"/><Relationship Id="rId114" Type="http://schemas.openxmlformats.org/officeDocument/2006/relationships/customXml" Target="../ink/ink411.xml"/><Relationship Id="rId113" Type="http://schemas.openxmlformats.org/officeDocument/2006/relationships/image" Target="../media/image423.png"/><Relationship Id="rId112" Type="http://schemas.openxmlformats.org/officeDocument/2006/relationships/customXml" Target="../ink/ink410.xml"/><Relationship Id="rId111" Type="http://schemas.openxmlformats.org/officeDocument/2006/relationships/image" Target="../media/image422.png"/><Relationship Id="rId110" Type="http://schemas.openxmlformats.org/officeDocument/2006/relationships/customXml" Target="../ink/ink409.xml"/><Relationship Id="rId11" Type="http://schemas.openxmlformats.org/officeDocument/2006/relationships/image" Target="../media/image372.png"/><Relationship Id="rId109" Type="http://schemas.openxmlformats.org/officeDocument/2006/relationships/image" Target="../media/image421.png"/><Relationship Id="rId108" Type="http://schemas.openxmlformats.org/officeDocument/2006/relationships/customXml" Target="../ink/ink408.xml"/><Relationship Id="rId107" Type="http://schemas.openxmlformats.org/officeDocument/2006/relationships/image" Target="../media/image420.png"/><Relationship Id="rId106" Type="http://schemas.openxmlformats.org/officeDocument/2006/relationships/customXml" Target="../ink/ink407.xml"/><Relationship Id="rId105" Type="http://schemas.openxmlformats.org/officeDocument/2006/relationships/image" Target="../media/image419.png"/><Relationship Id="rId104" Type="http://schemas.openxmlformats.org/officeDocument/2006/relationships/customXml" Target="../ink/ink406.xml"/><Relationship Id="rId103" Type="http://schemas.openxmlformats.org/officeDocument/2006/relationships/image" Target="../media/image418.png"/><Relationship Id="rId102" Type="http://schemas.openxmlformats.org/officeDocument/2006/relationships/customXml" Target="../ink/ink405.xml"/><Relationship Id="rId101" Type="http://schemas.openxmlformats.org/officeDocument/2006/relationships/image" Target="../media/image417.png"/><Relationship Id="rId100" Type="http://schemas.openxmlformats.org/officeDocument/2006/relationships/customXml" Target="../ink/ink404.xml"/><Relationship Id="rId10" Type="http://schemas.openxmlformats.org/officeDocument/2006/relationships/customXml" Target="../ink/ink359.xml"/><Relationship Id="rId1" Type="http://schemas.openxmlformats.org/officeDocument/2006/relationships/image" Target="../media/image366.png"/></Relationships>
</file>

<file path=ppt/slides/_rels/slide9.xml.rels><?xml version="1.0" encoding="UTF-8" standalone="yes"?>
<Relationships xmlns="http://schemas.openxmlformats.org/package/2006/relationships"><Relationship Id="rId99" Type="http://schemas.openxmlformats.org/officeDocument/2006/relationships/customXml" Target="../ink/ink581.xml"/><Relationship Id="rId98" Type="http://schemas.openxmlformats.org/officeDocument/2006/relationships/image" Target="../media/image594.png"/><Relationship Id="rId97" Type="http://schemas.openxmlformats.org/officeDocument/2006/relationships/customXml" Target="../ink/ink580.xml"/><Relationship Id="rId96" Type="http://schemas.openxmlformats.org/officeDocument/2006/relationships/image" Target="../media/image593.png"/><Relationship Id="rId95" Type="http://schemas.openxmlformats.org/officeDocument/2006/relationships/customXml" Target="../ink/ink579.xml"/><Relationship Id="rId94" Type="http://schemas.openxmlformats.org/officeDocument/2006/relationships/image" Target="../media/image592.png"/><Relationship Id="rId93" Type="http://schemas.openxmlformats.org/officeDocument/2006/relationships/customXml" Target="../ink/ink578.xml"/><Relationship Id="rId92" Type="http://schemas.openxmlformats.org/officeDocument/2006/relationships/image" Target="../media/image591.png"/><Relationship Id="rId91" Type="http://schemas.openxmlformats.org/officeDocument/2006/relationships/customXml" Target="../ink/ink577.xml"/><Relationship Id="rId90" Type="http://schemas.openxmlformats.org/officeDocument/2006/relationships/image" Target="../media/image590.png"/><Relationship Id="rId9" Type="http://schemas.openxmlformats.org/officeDocument/2006/relationships/customXml" Target="../ink/ink536.xml"/><Relationship Id="rId89" Type="http://schemas.openxmlformats.org/officeDocument/2006/relationships/customXml" Target="../ink/ink576.xml"/><Relationship Id="rId88" Type="http://schemas.openxmlformats.org/officeDocument/2006/relationships/image" Target="../media/image589.png"/><Relationship Id="rId87" Type="http://schemas.openxmlformats.org/officeDocument/2006/relationships/customXml" Target="../ink/ink575.xml"/><Relationship Id="rId86" Type="http://schemas.openxmlformats.org/officeDocument/2006/relationships/image" Target="../media/image588.png"/><Relationship Id="rId85" Type="http://schemas.openxmlformats.org/officeDocument/2006/relationships/customXml" Target="../ink/ink574.xml"/><Relationship Id="rId84" Type="http://schemas.openxmlformats.org/officeDocument/2006/relationships/image" Target="../media/image587.png"/><Relationship Id="rId83" Type="http://schemas.openxmlformats.org/officeDocument/2006/relationships/customXml" Target="../ink/ink573.xml"/><Relationship Id="rId82" Type="http://schemas.openxmlformats.org/officeDocument/2006/relationships/image" Target="../media/image586.png"/><Relationship Id="rId81" Type="http://schemas.openxmlformats.org/officeDocument/2006/relationships/customXml" Target="../ink/ink572.xml"/><Relationship Id="rId80" Type="http://schemas.openxmlformats.org/officeDocument/2006/relationships/image" Target="../media/image585.png"/><Relationship Id="rId8" Type="http://schemas.openxmlformats.org/officeDocument/2006/relationships/image" Target="../media/image549.png"/><Relationship Id="rId79" Type="http://schemas.openxmlformats.org/officeDocument/2006/relationships/customXml" Target="../ink/ink571.xml"/><Relationship Id="rId78" Type="http://schemas.openxmlformats.org/officeDocument/2006/relationships/image" Target="../media/image584.png"/><Relationship Id="rId77" Type="http://schemas.openxmlformats.org/officeDocument/2006/relationships/customXml" Target="../ink/ink570.xml"/><Relationship Id="rId76" Type="http://schemas.openxmlformats.org/officeDocument/2006/relationships/image" Target="../media/image583.png"/><Relationship Id="rId75" Type="http://schemas.openxmlformats.org/officeDocument/2006/relationships/customXml" Target="../ink/ink569.xml"/><Relationship Id="rId74" Type="http://schemas.openxmlformats.org/officeDocument/2006/relationships/image" Target="../media/image582.png"/><Relationship Id="rId73" Type="http://schemas.openxmlformats.org/officeDocument/2006/relationships/customXml" Target="../ink/ink568.xml"/><Relationship Id="rId72" Type="http://schemas.openxmlformats.org/officeDocument/2006/relationships/image" Target="../media/image581.png"/><Relationship Id="rId71" Type="http://schemas.openxmlformats.org/officeDocument/2006/relationships/customXml" Target="../ink/ink567.xml"/><Relationship Id="rId70" Type="http://schemas.openxmlformats.org/officeDocument/2006/relationships/image" Target="../media/image580.png"/><Relationship Id="rId7" Type="http://schemas.openxmlformats.org/officeDocument/2006/relationships/customXml" Target="../ink/ink535.xml"/><Relationship Id="rId69" Type="http://schemas.openxmlformats.org/officeDocument/2006/relationships/customXml" Target="../ink/ink566.xml"/><Relationship Id="rId68" Type="http://schemas.openxmlformats.org/officeDocument/2006/relationships/image" Target="../media/image579.png"/><Relationship Id="rId67" Type="http://schemas.openxmlformats.org/officeDocument/2006/relationships/customXml" Target="../ink/ink565.xml"/><Relationship Id="rId66" Type="http://schemas.openxmlformats.org/officeDocument/2006/relationships/image" Target="../media/image578.png"/><Relationship Id="rId65" Type="http://schemas.openxmlformats.org/officeDocument/2006/relationships/customXml" Target="../ink/ink564.xml"/><Relationship Id="rId64" Type="http://schemas.openxmlformats.org/officeDocument/2006/relationships/image" Target="../media/image577.png"/><Relationship Id="rId63" Type="http://schemas.openxmlformats.org/officeDocument/2006/relationships/customXml" Target="../ink/ink563.xml"/><Relationship Id="rId62" Type="http://schemas.openxmlformats.org/officeDocument/2006/relationships/image" Target="../media/image576.png"/><Relationship Id="rId61" Type="http://schemas.openxmlformats.org/officeDocument/2006/relationships/customXml" Target="../ink/ink562.xml"/><Relationship Id="rId60" Type="http://schemas.openxmlformats.org/officeDocument/2006/relationships/image" Target="../media/image575.png"/><Relationship Id="rId6" Type="http://schemas.openxmlformats.org/officeDocument/2006/relationships/image" Target="../media/image548.png"/><Relationship Id="rId59" Type="http://schemas.openxmlformats.org/officeDocument/2006/relationships/customXml" Target="../ink/ink561.xml"/><Relationship Id="rId58" Type="http://schemas.openxmlformats.org/officeDocument/2006/relationships/image" Target="../media/image574.png"/><Relationship Id="rId57" Type="http://schemas.openxmlformats.org/officeDocument/2006/relationships/customXml" Target="../ink/ink560.xml"/><Relationship Id="rId56" Type="http://schemas.openxmlformats.org/officeDocument/2006/relationships/image" Target="../media/image573.png"/><Relationship Id="rId55" Type="http://schemas.openxmlformats.org/officeDocument/2006/relationships/customXml" Target="../ink/ink559.xml"/><Relationship Id="rId54" Type="http://schemas.openxmlformats.org/officeDocument/2006/relationships/image" Target="../media/image572.png"/><Relationship Id="rId53" Type="http://schemas.openxmlformats.org/officeDocument/2006/relationships/customXml" Target="../ink/ink558.xml"/><Relationship Id="rId52" Type="http://schemas.openxmlformats.org/officeDocument/2006/relationships/image" Target="../media/image571.png"/><Relationship Id="rId51" Type="http://schemas.openxmlformats.org/officeDocument/2006/relationships/customXml" Target="../ink/ink557.xml"/><Relationship Id="rId50" Type="http://schemas.openxmlformats.org/officeDocument/2006/relationships/image" Target="../media/image570.png"/><Relationship Id="rId5" Type="http://schemas.openxmlformats.org/officeDocument/2006/relationships/customXml" Target="../ink/ink534.xml"/><Relationship Id="rId49" Type="http://schemas.openxmlformats.org/officeDocument/2006/relationships/customXml" Target="../ink/ink556.xml"/><Relationship Id="rId48" Type="http://schemas.openxmlformats.org/officeDocument/2006/relationships/image" Target="../media/image569.png"/><Relationship Id="rId47" Type="http://schemas.openxmlformats.org/officeDocument/2006/relationships/customXml" Target="../ink/ink555.xml"/><Relationship Id="rId46" Type="http://schemas.openxmlformats.org/officeDocument/2006/relationships/image" Target="../media/image568.png"/><Relationship Id="rId45" Type="http://schemas.openxmlformats.org/officeDocument/2006/relationships/customXml" Target="../ink/ink554.xml"/><Relationship Id="rId44" Type="http://schemas.openxmlformats.org/officeDocument/2006/relationships/image" Target="../media/image567.png"/><Relationship Id="rId43" Type="http://schemas.openxmlformats.org/officeDocument/2006/relationships/customXml" Target="../ink/ink553.xml"/><Relationship Id="rId42" Type="http://schemas.openxmlformats.org/officeDocument/2006/relationships/image" Target="../media/image566.png"/><Relationship Id="rId41" Type="http://schemas.openxmlformats.org/officeDocument/2006/relationships/customXml" Target="../ink/ink552.xml"/><Relationship Id="rId40" Type="http://schemas.openxmlformats.org/officeDocument/2006/relationships/image" Target="../media/image565.png"/><Relationship Id="rId4" Type="http://schemas.openxmlformats.org/officeDocument/2006/relationships/image" Target="../media/image547.png"/><Relationship Id="rId39" Type="http://schemas.openxmlformats.org/officeDocument/2006/relationships/customXml" Target="../ink/ink551.xml"/><Relationship Id="rId38" Type="http://schemas.openxmlformats.org/officeDocument/2006/relationships/image" Target="../media/image564.png"/><Relationship Id="rId37" Type="http://schemas.openxmlformats.org/officeDocument/2006/relationships/customXml" Target="../ink/ink550.xml"/><Relationship Id="rId36" Type="http://schemas.openxmlformats.org/officeDocument/2006/relationships/image" Target="../media/image563.png"/><Relationship Id="rId35" Type="http://schemas.openxmlformats.org/officeDocument/2006/relationships/customXml" Target="../ink/ink549.xml"/><Relationship Id="rId346" Type="http://schemas.openxmlformats.org/officeDocument/2006/relationships/notesSlide" Target="../notesSlides/notesSlide8.xml"/><Relationship Id="rId345" Type="http://schemas.openxmlformats.org/officeDocument/2006/relationships/slideLayout" Target="../slideLayouts/slideLayout6.xml"/><Relationship Id="rId344" Type="http://schemas.openxmlformats.org/officeDocument/2006/relationships/image" Target="../media/image716.png"/><Relationship Id="rId343" Type="http://schemas.openxmlformats.org/officeDocument/2006/relationships/customXml" Target="../ink/ink703.xml"/><Relationship Id="rId342" Type="http://schemas.openxmlformats.org/officeDocument/2006/relationships/image" Target="../media/image715.png"/><Relationship Id="rId341" Type="http://schemas.openxmlformats.org/officeDocument/2006/relationships/customXml" Target="../ink/ink702.xml"/><Relationship Id="rId340" Type="http://schemas.openxmlformats.org/officeDocument/2006/relationships/image" Target="../media/image714.png"/><Relationship Id="rId34" Type="http://schemas.openxmlformats.org/officeDocument/2006/relationships/image" Target="../media/image562.png"/><Relationship Id="rId339" Type="http://schemas.openxmlformats.org/officeDocument/2006/relationships/customXml" Target="../ink/ink701.xml"/><Relationship Id="rId338" Type="http://schemas.openxmlformats.org/officeDocument/2006/relationships/image" Target="../media/image713.png"/><Relationship Id="rId337" Type="http://schemas.openxmlformats.org/officeDocument/2006/relationships/customXml" Target="../ink/ink700.xml"/><Relationship Id="rId336" Type="http://schemas.openxmlformats.org/officeDocument/2006/relationships/image" Target="../media/image712.png"/><Relationship Id="rId335" Type="http://schemas.openxmlformats.org/officeDocument/2006/relationships/customXml" Target="../ink/ink699.xml"/><Relationship Id="rId334" Type="http://schemas.openxmlformats.org/officeDocument/2006/relationships/image" Target="../media/image711.png"/><Relationship Id="rId333" Type="http://schemas.openxmlformats.org/officeDocument/2006/relationships/customXml" Target="../ink/ink698.xml"/><Relationship Id="rId332" Type="http://schemas.openxmlformats.org/officeDocument/2006/relationships/image" Target="../media/image710.png"/><Relationship Id="rId331" Type="http://schemas.openxmlformats.org/officeDocument/2006/relationships/customXml" Target="../ink/ink697.xml"/><Relationship Id="rId330" Type="http://schemas.openxmlformats.org/officeDocument/2006/relationships/image" Target="../media/image709.png"/><Relationship Id="rId33" Type="http://schemas.openxmlformats.org/officeDocument/2006/relationships/customXml" Target="../ink/ink548.xml"/><Relationship Id="rId329" Type="http://schemas.openxmlformats.org/officeDocument/2006/relationships/customXml" Target="../ink/ink696.xml"/><Relationship Id="rId328" Type="http://schemas.openxmlformats.org/officeDocument/2006/relationships/image" Target="../media/image708.png"/><Relationship Id="rId327" Type="http://schemas.openxmlformats.org/officeDocument/2006/relationships/customXml" Target="../ink/ink695.xml"/><Relationship Id="rId326" Type="http://schemas.openxmlformats.org/officeDocument/2006/relationships/image" Target="../media/image707.png"/><Relationship Id="rId325" Type="http://schemas.openxmlformats.org/officeDocument/2006/relationships/customXml" Target="../ink/ink694.xml"/><Relationship Id="rId324" Type="http://schemas.openxmlformats.org/officeDocument/2006/relationships/image" Target="../media/image706.png"/><Relationship Id="rId323" Type="http://schemas.openxmlformats.org/officeDocument/2006/relationships/customXml" Target="../ink/ink693.xml"/><Relationship Id="rId322" Type="http://schemas.openxmlformats.org/officeDocument/2006/relationships/image" Target="../media/image705.png"/><Relationship Id="rId321" Type="http://schemas.openxmlformats.org/officeDocument/2006/relationships/customXml" Target="../ink/ink692.xml"/><Relationship Id="rId320" Type="http://schemas.openxmlformats.org/officeDocument/2006/relationships/image" Target="../media/image704.png"/><Relationship Id="rId32" Type="http://schemas.openxmlformats.org/officeDocument/2006/relationships/image" Target="../media/image561.png"/><Relationship Id="rId319" Type="http://schemas.openxmlformats.org/officeDocument/2006/relationships/customXml" Target="../ink/ink691.xml"/><Relationship Id="rId318" Type="http://schemas.openxmlformats.org/officeDocument/2006/relationships/image" Target="../media/image703.png"/><Relationship Id="rId317" Type="http://schemas.openxmlformats.org/officeDocument/2006/relationships/customXml" Target="../ink/ink690.xml"/><Relationship Id="rId316" Type="http://schemas.openxmlformats.org/officeDocument/2006/relationships/image" Target="../media/image702.png"/><Relationship Id="rId315" Type="http://schemas.openxmlformats.org/officeDocument/2006/relationships/customXml" Target="../ink/ink689.xml"/><Relationship Id="rId314" Type="http://schemas.openxmlformats.org/officeDocument/2006/relationships/image" Target="../media/image701.png"/><Relationship Id="rId313" Type="http://schemas.openxmlformats.org/officeDocument/2006/relationships/customXml" Target="../ink/ink688.xml"/><Relationship Id="rId312" Type="http://schemas.openxmlformats.org/officeDocument/2006/relationships/image" Target="../media/image700.png"/><Relationship Id="rId311" Type="http://schemas.openxmlformats.org/officeDocument/2006/relationships/customXml" Target="../ink/ink687.xml"/><Relationship Id="rId310" Type="http://schemas.openxmlformats.org/officeDocument/2006/relationships/image" Target="../media/image699.png"/><Relationship Id="rId31" Type="http://schemas.openxmlformats.org/officeDocument/2006/relationships/customXml" Target="../ink/ink547.xml"/><Relationship Id="rId309" Type="http://schemas.openxmlformats.org/officeDocument/2006/relationships/customXml" Target="../ink/ink686.xml"/><Relationship Id="rId308" Type="http://schemas.openxmlformats.org/officeDocument/2006/relationships/image" Target="../media/image698.png"/><Relationship Id="rId307" Type="http://schemas.openxmlformats.org/officeDocument/2006/relationships/customXml" Target="../ink/ink685.xml"/><Relationship Id="rId306" Type="http://schemas.openxmlformats.org/officeDocument/2006/relationships/image" Target="../media/image697.png"/><Relationship Id="rId305" Type="http://schemas.openxmlformats.org/officeDocument/2006/relationships/customXml" Target="../ink/ink684.xml"/><Relationship Id="rId304" Type="http://schemas.openxmlformats.org/officeDocument/2006/relationships/image" Target="../media/image696.png"/><Relationship Id="rId303" Type="http://schemas.openxmlformats.org/officeDocument/2006/relationships/customXml" Target="../ink/ink683.xml"/><Relationship Id="rId302" Type="http://schemas.openxmlformats.org/officeDocument/2006/relationships/image" Target="../media/image695.png"/><Relationship Id="rId301" Type="http://schemas.openxmlformats.org/officeDocument/2006/relationships/customXml" Target="../ink/ink682.xml"/><Relationship Id="rId300" Type="http://schemas.openxmlformats.org/officeDocument/2006/relationships/image" Target="../media/image694.png"/><Relationship Id="rId30" Type="http://schemas.openxmlformats.org/officeDocument/2006/relationships/image" Target="../media/image560.png"/><Relationship Id="rId3" Type="http://schemas.openxmlformats.org/officeDocument/2006/relationships/customXml" Target="../ink/ink533.xml"/><Relationship Id="rId299" Type="http://schemas.openxmlformats.org/officeDocument/2006/relationships/customXml" Target="../ink/ink681.xml"/><Relationship Id="rId298" Type="http://schemas.openxmlformats.org/officeDocument/2006/relationships/image" Target="../media/image693.png"/><Relationship Id="rId297" Type="http://schemas.openxmlformats.org/officeDocument/2006/relationships/customXml" Target="../ink/ink680.xml"/><Relationship Id="rId296" Type="http://schemas.openxmlformats.org/officeDocument/2006/relationships/image" Target="../media/image692.png"/><Relationship Id="rId295" Type="http://schemas.openxmlformats.org/officeDocument/2006/relationships/customXml" Target="../ink/ink679.xml"/><Relationship Id="rId294" Type="http://schemas.openxmlformats.org/officeDocument/2006/relationships/image" Target="../media/image691.png"/><Relationship Id="rId293" Type="http://schemas.openxmlformats.org/officeDocument/2006/relationships/customXml" Target="../ink/ink678.xml"/><Relationship Id="rId292" Type="http://schemas.openxmlformats.org/officeDocument/2006/relationships/image" Target="../media/image690.png"/><Relationship Id="rId291" Type="http://schemas.openxmlformats.org/officeDocument/2006/relationships/customXml" Target="../ink/ink677.xml"/><Relationship Id="rId290" Type="http://schemas.openxmlformats.org/officeDocument/2006/relationships/image" Target="../media/image689.png"/><Relationship Id="rId29" Type="http://schemas.openxmlformats.org/officeDocument/2006/relationships/customXml" Target="../ink/ink546.xml"/><Relationship Id="rId289" Type="http://schemas.openxmlformats.org/officeDocument/2006/relationships/customXml" Target="../ink/ink676.xml"/><Relationship Id="rId288" Type="http://schemas.openxmlformats.org/officeDocument/2006/relationships/image" Target="../media/image688.png"/><Relationship Id="rId287" Type="http://schemas.openxmlformats.org/officeDocument/2006/relationships/customXml" Target="../ink/ink675.xml"/><Relationship Id="rId286" Type="http://schemas.openxmlformats.org/officeDocument/2006/relationships/image" Target="../media/image687.png"/><Relationship Id="rId285" Type="http://schemas.openxmlformats.org/officeDocument/2006/relationships/customXml" Target="../ink/ink674.xml"/><Relationship Id="rId284" Type="http://schemas.openxmlformats.org/officeDocument/2006/relationships/image" Target="../media/image686.png"/><Relationship Id="rId283" Type="http://schemas.openxmlformats.org/officeDocument/2006/relationships/customXml" Target="../ink/ink673.xml"/><Relationship Id="rId282" Type="http://schemas.openxmlformats.org/officeDocument/2006/relationships/image" Target="../media/image91.png"/><Relationship Id="rId281" Type="http://schemas.openxmlformats.org/officeDocument/2006/relationships/customXml" Target="../ink/ink672.xml"/><Relationship Id="rId280" Type="http://schemas.openxmlformats.org/officeDocument/2006/relationships/image" Target="../media/image685.png"/><Relationship Id="rId28" Type="http://schemas.openxmlformats.org/officeDocument/2006/relationships/image" Target="../media/image559.png"/><Relationship Id="rId279" Type="http://schemas.openxmlformats.org/officeDocument/2006/relationships/customXml" Target="../ink/ink671.xml"/><Relationship Id="rId278" Type="http://schemas.openxmlformats.org/officeDocument/2006/relationships/image" Target="../media/image684.png"/><Relationship Id="rId277" Type="http://schemas.openxmlformats.org/officeDocument/2006/relationships/customXml" Target="../ink/ink670.xml"/><Relationship Id="rId276" Type="http://schemas.openxmlformats.org/officeDocument/2006/relationships/image" Target="../media/image683.png"/><Relationship Id="rId275" Type="http://schemas.openxmlformats.org/officeDocument/2006/relationships/customXml" Target="../ink/ink669.xml"/><Relationship Id="rId274" Type="http://schemas.openxmlformats.org/officeDocument/2006/relationships/image" Target="../media/image682.png"/><Relationship Id="rId273" Type="http://schemas.openxmlformats.org/officeDocument/2006/relationships/customXml" Target="../ink/ink668.xml"/><Relationship Id="rId272" Type="http://schemas.openxmlformats.org/officeDocument/2006/relationships/image" Target="../media/image681.png"/><Relationship Id="rId271" Type="http://schemas.openxmlformats.org/officeDocument/2006/relationships/customXml" Target="../ink/ink667.xml"/><Relationship Id="rId270" Type="http://schemas.openxmlformats.org/officeDocument/2006/relationships/image" Target="../media/image680.png"/><Relationship Id="rId27" Type="http://schemas.openxmlformats.org/officeDocument/2006/relationships/customXml" Target="../ink/ink545.xml"/><Relationship Id="rId269" Type="http://schemas.openxmlformats.org/officeDocument/2006/relationships/customXml" Target="../ink/ink666.xml"/><Relationship Id="rId268" Type="http://schemas.openxmlformats.org/officeDocument/2006/relationships/image" Target="../media/image679.png"/><Relationship Id="rId267" Type="http://schemas.openxmlformats.org/officeDocument/2006/relationships/customXml" Target="../ink/ink665.xml"/><Relationship Id="rId266" Type="http://schemas.openxmlformats.org/officeDocument/2006/relationships/image" Target="../media/image678.png"/><Relationship Id="rId265" Type="http://schemas.openxmlformats.org/officeDocument/2006/relationships/customXml" Target="../ink/ink664.xml"/><Relationship Id="rId264" Type="http://schemas.openxmlformats.org/officeDocument/2006/relationships/image" Target="../media/image677.png"/><Relationship Id="rId263" Type="http://schemas.openxmlformats.org/officeDocument/2006/relationships/customXml" Target="../ink/ink663.xml"/><Relationship Id="rId262" Type="http://schemas.openxmlformats.org/officeDocument/2006/relationships/image" Target="../media/image676.png"/><Relationship Id="rId261" Type="http://schemas.openxmlformats.org/officeDocument/2006/relationships/customXml" Target="../ink/ink662.xml"/><Relationship Id="rId260" Type="http://schemas.openxmlformats.org/officeDocument/2006/relationships/image" Target="../media/image675.png"/><Relationship Id="rId26" Type="http://schemas.openxmlformats.org/officeDocument/2006/relationships/image" Target="../media/image558.png"/><Relationship Id="rId259" Type="http://schemas.openxmlformats.org/officeDocument/2006/relationships/customXml" Target="../ink/ink661.xml"/><Relationship Id="rId258" Type="http://schemas.openxmlformats.org/officeDocument/2006/relationships/image" Target="../media/image674.png"/><Relationship Id="rId257" Type="http://schemas.openxmlformats.org/officeDocument/2006/relationships/customXml" Target="../ink/ink660.xml"/><Relationship Id="rId256" Type="http://schemas.openxmlformats.org/officeDocument/2006/relationships/image" Target="../media/image673.png"/><Relationship Id="rId255" Type="http://schemas.openxmlformats.org/officeDocument/2006/relationships/customXml" Target="../ink/ink659.xml"/><Relationship Id="rId254" Type="http://schemas.openxmlformats.org/officeDocument/2006/relationships/image" Target="../media/image672.png"/><Relationship Id="rId253" Type="http://schemas.openxmlformats.org/officeDocument/2006/relationships/customXml" Target="../ink/ink658.xml"/><Relationship Id="rId252" Type="http://schemas.openxmlformats.org/officeDocument/2006/relationships/image" Target="../media/image671.png"/><Relationship Id="rId251" Type="http://schemas.openxmlformats.org/officeDocument/2006/relationships/customXml" Target="../ink/ink657.xml"/><Relationship Id="rId250" Type="http://schemas.openxmlformats.org/officeDocument/2006/relationships/image" Target="../media/image670.png"/><Relationship Id="rId25" Type="http://schemas.openxmlformats.org/officeDocument/2006/relationships/customXml" Target="../ink/ink544.xml"/><Relationship Id="rId249" Type="http://schemas.openxmlformats.org/officeDocument/2006/relationships/customXml" Target="../ink/ink656.xml"/><Relationship Id="rId248" Type="http://schemas.openxmlformats.org/officeDocument/2006/relationships/image" Target="../media/image669.png"/><Relationship Id="rId247" Type="http://schemas.openxmlformats.org/officeDocument/2006/relationships/customXml" Target="../ink/ink655.xml"/><Relationship Id="rId246" Type="http://schemas.openxmlformats.org/officeDocument/2006/relationships/image" Target="../media/image668.png"/><Relationship Id="rId245" Type="http://schemas.openxmlformats.org/officeDocument/2006/relationships/customXml" Target="../ink/ink654.xml"/><Relationship Id="rId244" Type="http://schemas.openxmlformats.org/officeDocument/2006/relationships/image" Target="../media/image667.png"/><Relationship Id="rId243" Type="http://schemas.openxmlformats.org/officeDocument/2006/relationships/customXml" Target="../ink/ink653.xml"/><Relationship Id="rId242" Type="http://schemas.openxmlformats.org/officeDocument/2006/relationships/image" Target="../media/image666.png"/><Relationship Id="rId241" Type="http://schemas.openxmlformats.org/officeDocument/2006/relationships/customXml" Target="../ink/ink652.xml"/><Relationship Id="rId240" Type="http://schemas.openxmlformats.org/officeDocument/2006/relationships/image" Target="../media/image665.png"/><Relationship Id="rId24" Type="http://schemas.openxmlformats.org/officeDocument/2006/relationships/image" Target="../media/image557.png"/><Relationship Id="rId239" Type="http://schemas.openxmlformats.org/officeDocument/2006/relationships/customXml" Target="../ink/ink651.xml"/><Relationship Id="rId238" Type="http://schemas.openxmlformats.org/officeDocument/2006/relationships/image" Target="../media/image664.png"/><Relationship Id="rId237" Type="http://schemas.openxmlformats.org/officeDocument/2006/relationships/customXml" Target="../ink/ink650.xml"/><Relationship Id="rId236" Type="http://schemas.openxmlformats.org/officeDocument/2006/relationships/image" Target="../media/image663.png"/><Relationship Id="rId235" Type="http://schemas.openxmlformats.org/officeDocument/2006/relationships/customXml" Target="../ink/ink649.xml"/><Relationship Id="rId234" Type="http://schemas.openxmlformats.org/officeDocument/2006/relationships/image" Target="../media/image662.png"/><Relationship Id="rId233" Type="http://schemas.openxmlformats.org/officeDocument/2006/relationships/customXml" Target="../ink/ink648.xml"/><Relationship Id="rId232" Type="http://schemas.openxmlformats.org/officeDocument/2006/relationships/image" Target="../media/image661.png"/><Relationship Id="rId231" Type="http://schemas.openxmlformats.org/officeDocument/2006/relationships/customXml" Target="../ink/ink647.xml"/><Relationship Id="rId230" Type="http://schemas.openxmlformats.org/officeDocument/2006/relationships/image" Target="../media/image660.png"/><Relationship Id="rId23" Type="http://schemas.openxmlformats.org/officeDocument/2006/relationships/customXml" Target="../ink/ink543.xml"/><Relationship Id="rId229" Type="http://schemas.openxmlformats.org/officeDocument/2006/relationships/customXml" Target="../ink/ink646.xml"/><Relationship Id="rId228" Type="http://schemas.openxmlformats.org/officeDocument/2006/relationships/image" Target="../media/image659.png"/><Relationship Id="rId227" Type="http://schemas.openxmlformats.org/officeDocument/2006/relationships/customXml" Target="../ink/ink645.xml"/><Relationship Id="rId226" Type="http://schemas.openxmlformats.org/officeDocument/2006/relationships/image" Target="../media/image658.png"/><Relationship Id="rId225" Type="http://schemas.openxmlformats.org/officeDocument/2006/relationships/customXml" Target="../ink/ink644.xml"/><Relationship Id="rId224" Type="http://schemas.openxmlformats.org/officeDocument/2006/relationships/image" Target="../media/image657.png"/><Relationship Id="rId223" Type="http://schemas.openxmlformats.org/officeDocument/2006/relationships/customXml" Target="../ink/ink643.xml"/><Relationship Id="rId222" Type="http://schemas.openxmlformats.org/officeDocument/2006/relationships/image" Target="../media/image656.png"/><Relationship Id="rId221" Type="http://schemas.openxmlformats.org/officeDocument/2006/relationships/customXml" Target="../ink/ink642.xml"/><Relationship Id="rId220" Type="http://schemas.openxmlformats.org/officeDocument/2006/relationships/image" Target="../media/image655.png"/><Relationship Id="rId22" Type="http://schemas.openxmlformats.org/officeDocument/2006/relationships/image" Target="../media/image556.png"/><Relationship Id="rId219" Type="http://schemas.openxmlformats.org/officeDocument/2006/relationships/customXml" Target="../ink/ink641.xml"/><Relationship Id="rId218" Type="http://schemas.openxmlformats.org/officeDocument/2006/relationships/image" Target="../media/image654.png"/><Relationship Id="rId217" Type="http://schemas.openxmlformats.org/officeDocument/2006/relationships/customXml" Target="../ink/ink640.xml"/><Relationship Id="rId216" Type="http://schemas.openxmlformats.org/officeDocument/2006/relationships/image" Target="../media/image653.png"/><Relationship Id="rId215" Type="http://schemas.openxmlformats.org/officeDocument/2006/relationships/customXml" Target="../ink/ink639.xml"/><Relationship Id="rId214" Type="http://schemas.openxmlformats.org/officeDocument/2006/relationships/image" Target="../media/image652.png"/><Relationship Id="rId213" Type="http://schemas.openxmlformats.org/officeDocument/2006/relationships/customXml" Target="../ink/ink638.xml"/><Relationship Id="rId212" Type="http://schemas.openxmlformats.org/officeDocument/2006/relationships/image" Target="../media/image651.png"/><Relationship Id="rId211" Type="http://schemas.openxmlformats.org/officeDocument/2006/relationships/customXml" Target="../ink/ink637.xml"/><Relationship Id="rId210" Type="http://schemas.openxmlformats.org/officeDocument/2006/relationships/image" Target="../media/image650.png"/><Relationship Id="rId21" Type="http://schemas.openxmlformats.org/officeDocument/2006/relationships/customXml" Target="../ink/ink542.xml"/><Relationship Id="rId209" Type="http://schemas.openxmlformats.org/officeDocument/2006/relationships/customXml" Target="../ink/ink636.xml"/><Relationship Id="rId208" Type="http://schemas.openxmlformats.org/officeDocument/2006/relationships/image" Target="../media/image649.png"/><Relationship Id="rId207" Type="http://schemas.openxmlformats.org/officeDocument/2006/relationships/customXml" Target="../ink/ink635.xml"/><Relationship Id="rId206" Type="http://schemas.openxmlformats.org/officeDocument/2006/relationships/image" Target="../media/image648.png"/><Relationship Id="rId205" Type="http://schemas.openxmlformats.org/officeDocument/2006/relationships/customXml" Target="../ink/ink634.xml"/><Relationship Id="rId204" Type="http://schemas.openxmlformats.org/officeDocument/2006/relationships/image" Target="../media/image647.png"/><Relationship Id="rId203" Type="http://schemas.openxmlformats.org/officeDocument/2006/relationships/customXml" Target="../ink/ink633.xml"/><Relationship Id="rId202" Type="http://schemas.openxmlformats.org/officeDocument/2006/relationships/image" Target="../media/image646.png"/><Relationship Id="rId201" Type="http://schemas.openxmlformats.org/officeDocument/2006/relationships/customXml" Target="../ink/ink632.xml"/><Relationship Id="rId200" Type="http://schemas.openxmlformats.org/officeDocument/2006/relationships/image" Target="../media/image645.png"/><Relationship Id="rId20" Type="http://schemas.openxmlformats.org/officeDocument/2006/relationships/image" Target="../media/image555.png"/><Relationship Id="rId2" Type="http://schemas.openxmlformats.org/officeDocument/2006/relationships/image" Target="../media/image546.png"/><Relationship Id="rId199" Type="http://schemas.openxmlformats.org/officeDocument/2006/relationships/customXml" Target="../ink/ink631.xml"/><Relationship Id="rId198" Type="http://schemas.openxmlformats.org/officeDocument/2006/relationships/image" Target="../media/image644.png"/><Relationship Id="rId197" Type="http://schemas.openxmlformats.org/officeDocument/2006/relationships/customXml" Target="../ink/ink630.xml"/><Relationship Id="rId196" Type="http://schemas.openxmlformats.org/officeDocument/2006/relationships/image" Target="../media/image643.png"/><Relationship Id="rId195" Type="http://schemas.openxmlformats.org/officeDocument/2006/relationships/customXml" Target="../ink/ink629.xml"/><Relationship Id="rId194" Type="http://schemas.openxmlformats.org/officeDocument/2006/relationships/image" Target="../media/image642.png"/><Relationship Id="rId193" Type="http://schemas.openxmlformats.org/officeDocument/2006/relationships/customXml" Target="../ink/ink628.xml"/><Relationship Id="rId192" Type="http://schemas.openxmlformats.org/officeDocument/2006/relationships/image" Target="../media/image641.png"/><Relationship Id="rId191" Type="http://schemas.openxmlformats.org/officeDocument/2006/relationships/customXml" Target="../ink/ink627.xml"/><Relationship Id="rId190" Type="http://schemas.openxmlformats.org/officeDocument/2006/relationships/image" Target="../media/image640.png"/><Relationship Id="rId19" Type="http://schemas.openxmlformats.org/officeDocument/2006/relationships/customXml" Target="../ink/ink541.xml"/><Relationship Id="rId189" Type="http://schemas.openxmlformats.org/officeDocument/2006/relationships/customXml" Target="../ink/ink626.xml"/><Relationship Id="rId188" Type="http://schemas.openxmlformats.org/officeDocument/2006/relationships/image" Target="../media/image639.png"/><Relationship Id="rId187" Type="http://schemas.openxmlformats.org/officeDocument/2006/relationships/customXml" Target="../ink/ink625.xml"/><Relationship Id="rId186" Type="http://schemas.openxmlformats.org/officeDocument/2006/relationships/image" Target="../media/image638.png"/><Relationship Id="rId185" Type="http://schemas.openxmlformats.org/officeDocument/2006/relationships/customXml" Target="../ink/ink624.xml"/><Relationship Id="rId184" Type="http://schemas.openxmlformats.org/officeDocument/2006/relationships/image" Target="../media/image637.png"/><Relationship Id="rId183" Type="http://schemas.openxmlformats.org/officeDocument/2006/relationships/customXml" Target="../ink/ink623.xml"/><Relationship Id="rId182" Type="http://schemas.openxmlformats.org/officeDocument/2006/relationships/image" Target="../media/image636.png"/><Relationship Id="rId181" Type="http://schemas.openxmlformats.org/officeDocument/2006/relationships/customXml" Target="../ink/ink622.xml"/><Relationship Id="rId180" Type="http://schemas.openxmlformats.org/officeDocument/2006/relationships/image" Target="../media/image635.png"/><Relationship Id="rId18" Type="http://schemas.openxmlformats.org/officeDocument/2006/relationships/image" Target="../media/image554.png"/><Relationship Id="rId179" Type="http://schemas.openxmlformats.org/officeDocument/2006/relationships/customXml" Target="../ink/ink621.xml"/><Relationship Id="rId178" Type="http://schemas.openxmlformats.org/officeDocument/2006/relationships/image" Target="../media/image634.png"/><Relationship Id="rId177" Type="http://schemas.openxmlformats.org/officeDocument/2006/relationships/customXml" Target="../ink/ink620.xml"/><Relationship Id="rId176" Type="http://schemas.openxmlformats.org/officeDocument/2006/relationships/image" Target="../media/image633.png"/><Relationship Id="rId175" Type="http://schemas.openxmlformats.org/officeDocument/2006/relationships/customXml" Target="../ink/ink619.xml"/><Relationship Id="rId174" Type="http://schemas.openxmlformats.org/officeDocument/2006/relationships/image" Target="../media/image632.png"/><Relationship Id="rId173" Type="http://schemas.openxmlformats.org/officeDocument/2006/relationships/customXml" Target="../ink/ink618.xml"/><Relationship Id="rId172" Type="http://schemas.openxmlformats.org/officeDocument/2006/relationships/image" Target="../media/image631.png"/><Relationship Id="rId171" Type="http://schemas.openxmlformats.org/officeDocument/2006/relationships/customXml" Target="../ink/ink617.xml"/><Relationship Id="rId170" Type="http://schemas.openxmlformats.org/officeDocument/2006/relationships/image" Target="../media/image630.png"/><Relationship Id="rId17" Type="http://schemas.openxmlformats.org/officeDocument/2006/relationships/customXml" Target="../ink/ink540.xml"/><Relationship Id="rId169" Type="http://schemas.openxmlformats.org/officeDocument/2006/relationships/customXml" Target="../ink/ink616.xml"/><Relationship Id="rId168" Type="http://schemas.openxmlformats.org/officeDocument/2006/relationships/image" Target="../media/image629.png"/><Relationship Id="rId167" Type="http://schemas.openxmlformats.org/officeDocument/2006/relationships/customXml" Target="../ink/ink615.xml"/><Relationship Id="rId166" Type="http://schemas.openxmlformats.org/officeDocument/2006/relationships/image" Target="../media/image628.png"/><Relationship Id="rId165" Type="http://schemas.openxmlformats.org/officeDocument/2006/relationships/customXml" Target="../ink/ink614.xml"/><Relationship Id="rId164" Type="http://schemas.openxmlformats.org/officeDocument/2006/relationships/image" Target="../media/image627.png"/><Relationship Id="rId163" Type="http://schemas.openxmlformats.org/officeDocument/2006/relationships/customXml" Target="../ink/ink613.xml"/><Relationship Id="rId162" Type="http://schemas.openxmlformats.org/officeDocument/2006/relationships/image" Target="../media/image626.png"/><Relationship Id="rId161" Type="http://schemas.openxmlformats.org/officeDocument/2006/relationships/customXml" Target="../ink/ink612.xml"/><Relationship Id="rId160" Type="http://schemas.openxmlformats.org/officeDocument/2006/relationships/image" Target="../media/image625.png"/><Relationship Id="rId16" Type="http://schemas.openxmlformats.org/officeDocument/2006/relationships/image" Target="../media/image553.png"/><Relationship Id="rId159" Type="http://schemas.openxmlformats.org/officeDocument/2006/relationships/customXml" Target="../ink/ink611.xml"/><Relationship Id="rId158" Type="http://schemas.openxmlformats.org/officeDocument/2006/relationships/image" Target="../media/image624.png"/><Relationship Id="rId157" Type="http://schemas.openxmlformats.org/officeDocument/2006/relationships/customXml" Target="../ink/ink610.xml"/><Relationship Id="rId156" Type="http://schemas.openxmlformats.org/officeDocument/2006/relationships/image" Target="../media/image623.png"/><Relationship Id="rId155" Type="http://schemas.openxmlformats.org/officeDocument/2006/relationships/customXml" Target="../ink/ink609.xml"/><Relationship Id="rId154" Type="http://schemas.openxmlformats.org/officeDocument/2006/relationships/image" Target="../media/image622.png"/><Relationship Id="rId153" Type="http://schemas.openxmlformats.org/officeDocument/2006/relationships/customXml" Target="../ink/ink608.xml"/><Relationship Id="rId152" Type="http://schemas.openxmlformats.org/officeDocument/2006/relationships/image" Target="../media/image621.png"/><Relationship Id="rId151" Type="http://schemas.openxmlformats.org/officeDocument/2006/relationships/customXml" Target="../ink/ink607.xml"/><Relationship Id="rId150" Type="http://schemas.openxmlformats.org/officeDocument/2006/relationships/image" Target="../media/image620.png"/><Relationship Id="rId15" Type="http://schemas.openxmlformats.org/officeDocument/2006/relationships/customXml" Target="../ink/ink539.xml"/><Relationship Id="rId149" Type="http://schemas.openxmlformats.org/officeDocument/2006/relationships/customXml" Target="../ink/ink606.xml"/><Relationship Id="rId148" Type="http://schemas.openxmlformats.org/officeDocument/2006/relationships/image" Target="../media/image619.png"/><Relationship Id="rId147" Type="http://schemas.openxmlformats.org/officeDocument/2006/relationships/customXml" Target="../ink/ink605.xml"/><Relationship Id="rId146" Type="http://schemas.openxmlformats.org/officeDocument/2006/relationships/image" Target="../media/image618.png"/><Relationship Id="rId145" Type="http://schemas.openxmlformats.org/officeDocument/2006/relationships/customXml" Target="../ink/ink604.xml"/><Relationship Id="rId144" Type="http://schemas.openxmlformats.org/officeDocument/2006/relationships/image" Target="../media/image617.png"/><Relationship Id="rId143" Type="http://schemas.openxmlformats.org/officeDocument/2006/relationships/customXml" Target="../ink/ink603.xml"/><Relationship Id="rId142" Type="http://schemas.openxmlformats.org/officeDocument/2006/relationships/image" Target="../media/image616.png"/><Relationship Id="rId141" Type="http://schemas.openxmlformats.org/officeDocument/2006/relationships/customXml" Target="../ink/ink602.xml"/><Relationship Id="rId140" Type="http://schemas.openxmlformats.org/officeDocument/2006/relationships/image" Target="../media/image615.png"/><Relationship Id="rId14" Type="http://schemas.openxmlformats.org/officeDocument/2006/relationships/image" Target="../media/image552.png"/><Relationship Id="rId139" Type="http://schemas.openxmlformats.org/officeDocument/2006/relationships/customXml" Target="../ink/ink601.xml"/><Relationship Id="rId138" Type="http://schemas.openxmlformats.org/officeDocument/2006/relationships/image" Target="../media/image614.png"/><Relationship Id="rId137" Type="http://schemas.openxmlformats.org/officeDocument/2006/relationships/customXml" Target="../ink/ink600.xml"/><Relationship Id="rId136" Type="http://schemas.openxmlformats.org/officeDocument/2006/relationships/image" Target="../media/image613.png"/><Relationship Id="rId135" Type="http://schemas.openxmlformats.org/officeDocument/2006/relationships/customXml" Target="../ink/ink599.xml"/><Relationship Id="rId134" Type="http://schemas.openxmlformats.org/officeDocument/2006/relationships/image" Target="../media/image612.png"/><Relationship Id="rId133" Type="http://schemas.openxmlformats.org/officeDocument/2006/relationships/customXml" Target="../ink/ink598.xml"/><Relationship Id="rId132" Type="http://schemas.openxmlformats.org/officeDocument/2006/relationships/image" Target="../media/image611.png"/><Relationship Id="rId131" Type="http://schemas.openxmlformats.org/officeDocument/2006/relationships/customXml" Target="../ink/ink597.xml"/><Relationship Id="rId130" Type="http://schemas.openxmlformats.org/officeDocument/2006/relationships/image" Target="../media/image610.png"/><Relationship Id="rId13" Type="http://schemas.openxmlformats.org/officeDocument/2006/relationships/customXml" Target="../ink/ink538.xml"/><Relationship Id="rId129" Type="http://schemas.openxmlformats.org/officeDocument/2006/relationships/customXml" Target="../ink/ink596.xml"/><Relationship Id="rId128" Type="http://schemas.openxmlformats.org/officeDocument/2006/relationships/image" Target="../media/image609.png"/><Relationship Id="rId127" Type="http://schemas.openxmlformats.org/officeDocument/2006/relationships/customXml" Target="../ink/ink595.xml"/><Relationship Id="rId126" Type="http://schemas.openxmlformats.org/officeDocument/2006/relationships/image" Target="../media/image608.png"/><Relationship Id="rId125" Type="http://schemas.openxmlformats.org/officeDocument/2006/relationships/customXml" Target="../ink/ink594.xml"/><Relationship Id="rId124" Type="http://schemas.openxmlformats.org/officeDocument/2006/relationships/image" Target="../media/image607.png"/><Relationship Id="rId123" Type="http://schemas.openxmlformats.org/officeDocument/2006/relationships/customXml" Target="../ink/ink593.xml"/><Relationship Id="rId122" Type="http://schemas.openxmlformats.org/officeDocument/2006/relationships/image" Target="../media/image606.png"/><Relationship Id="rId121" Type="http://schemas.openxmlformats.org/officeDocument/2006/relationships/customXml" Target="../ink/ink592.xml"/><Relationship Id="rId120" Type="http://schemas.openxmlformats.org/officeDocument/2006/relationships/image" Target="../media/image605.png"/><Relationship Id="rId12" Type="http://schemas.openxmlformats.org/officeDocument/2006/relationships/image" Target="../media/image551.png"/><Relationship Id="rId119" Type="http://schemas.openxmlformats.org/officeDocument/2006/relationships/customXml" Target="../ink/ink591.xml"/><Relationship Id="rId118" Type="http://schemas.openxmlformats.org/officeDocument/2006/relationships/image" Target="../media/image604.png"/><Relationship Id="rId117" Type="http://schemas.openxmlformats.org/officeDocument/2006/relationships/customXml" Target="../ink/ink590.xml"/><Relationship Id="rId116" Type="http://schemas.openxmlformats.org/officeDocument/2006/relationships/image" Target="../media/image603.png"/><Relationship Id="rId115" Type="http://schemas.openxmlformats.org/officeDocument/2006/relationships/customXml" Target="../ink/ink589.xml"/><Relationship Id="rId114" Type="http://schemas.openxmlformats.org/officeDocument/2006/relationships/image" Target="../media/image602.png"/><Relationship Id="rId113" Type="http://schemas.openxmlformats.org/officeDocument/2006/relationships/customXml" Target="../ink/ink588.xml"/><Relationship Id="rId112" Type="http://schemas.openxmlformats.org/officeDocument/2006/relationships/image" Target="../media/image601.png"/><Relationship Id="rId111" Type="http://schemas.openxmlformats.org/officeDocument/2006/relationships/customXml" Target="../ink/ink587.xml"/><Relationship Id="rId110" Type="http://schemas.openxmlformats.org/officeDocument/2006/relationships/image" Target="../media/image600.png"/><Relationship Id="rId11" Type="http://schemas.openxmlformats.org/officeDocument/2006/relationships/customXml" Target="../ink/ink537.xml"/><Relationship Id="rId109" Type="http://schemas.openxmlformats.org/officeDocument/2006/relationships/customXml" Target="../ink/ink586.xml"/><Relationship Id="rId108" Type="http://schemas.openxmlformats.org/officeDocument/2006/relationships/image" Target="../media/image599.png"/><Relationship Id="rId107" Type="http://schemas.openxmlformats.org/officeDocument/2006/relationships/customXml" Target="../ink/ink585.xml"/><Relationship Id="rId106" Type="http://schemas.openxmlformats.org/officeDocument/2006/relationships/image" Target="../media/image598.png"/><Relationship Id="rId105" Type="http://schemas.openxmlformats.org/officeDocument/2006/relationships/customXml" Target="../ink/ink584.xml"/><Relationship Id="rId104" Type="http://schemas.openxmlformats.org/officeDocument/2006/relationships/image" Target="../media/image597.png"/><Relationship Id="rId103" Type="http://schemas.openxmlformats.org/officeDocument/2006/relationships/customXml" Target="../ink/ink583.xml"/><Relationship Id="rId102" Type="http://schemas.openxmlformats.org/officeDocument/2006/relationships/image" Target="../media/image596.png"/><Relationship Id="rId101" Type="http://schemas.openxmlformats.org/officeDocument/2006/relationships/customXml" Target="../ink/ink582.xml"/><Relationship Id="rId100" Type="http://schemas.openxmlformats.org/officeDocument/2006/relationships/image" Target="../media/image595.png"/><Relationship Id="rId10" Type="http://schemas.openxmlformats.org/officeDocument/2006/relationships/image" Target="../media/image550.png"/><Relationship Id="rId1" Type="http://schemas.openxmlformats.org/officeDocument/2006/relationships/image" Target="../media/image54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r:id="rId1" p14:bwMode="auto">
            <p14:nvContentPartPr>
              <p14:cNvPr id="3" name="墨迹 2"/>
              <p14:cNvContentPartPr/>
              <p14:nvPr/>
            </p14:nvContentPartPr>
            <p14:xfrm>
              <a:off x="7346244" y="1085662"/>
              <a:ext cx="25400" cy="14099"/>
            </p14:xfrm>
          </p:contentPart>
        </mc:Choice>
        <mc:Fallback xmlns="">
          <p:pic>
            <p:nvPicPr>
              <p:cNvPr id="3" name="墨迹 2"/>
            </p:nvPicPr>
            <p:blipFill>
              <a:blip r:embed="rId2"/>
            </p:blipFill>
            <p:spPr>
              <a:xfrm>
                <a:off x="7346244" y="1085662"/>
                <a:ext cx="25400" cy="14099"/>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7" name="墨迹 6"/>
              <p14:cNvContentPartPr/>
              <p14:nvPr/>
            </p14:nvContentPartPr>
            <p14:xfrm>
              <a:off x="7516636" y="1158979"/>
              <a:ext cx="7408" cy="2820"/>
            </p14:xfrm>
          </p:contentPart>
        </mc:Choice>
        <mc:Fallback xmlns="">
          <p:pic>
            <p:nvPicPr>
              <p:cNvPr id="7" name="墨迹 6"/>
            </p:nvPicPr>
            <p:blipFill>
              <a:blip r:embed="rId4"/>
            </p:blipFill>
            <p:spPr>
              <a:xfrm>
                <a:off x="7516636" y="1158979"/>
                <a:ext cx="7408" cy="282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墨迹 7"/>
              <p14:cNvContentPartPr/>
              <p14:nvPr/>
            </p14:nvContentPartPr>
            <p14:xfrm>
              <a:off x="2968977" y="1469168"/>
              <a:ext cx="549628" cy="109976"/>
            </p14:xfrm>
          </p:contentPart>
        </mc:Choice>
        <mc:Fallback xmlns="">
          <p:pic>
            <p:nvPicPr>
              <p:cNvPr id="8" name="墨迹 7"/>
            </p:nvPicPr>
            <p:blipFill>
              <a:blip r:embed="rId6"/>
            </p:blipFill>
            <p:spPr>
              <a:xfrm>
                <a:off x="2968977" y="1469168"/>
                <a:ext cx="549628" cy="109976"/>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9" name="墨迹 8"/>
              <p14:cNvContentPartPr/>
              <p14:nvPr/>
            </p14:nvContentPartPr>
            <p14:xfrm>
              <a:off x="2923822" y="1288694"/>
              <a:ext cx="316089" cy="730355"/>
            </p14:xfrm>
          </p:contentPart>
        </mc:Choice>
        <mc:Fallback xmlns="">
          <p:pic>
            <p:nvPicPr>
              <p:cNvPr id="9" name="墨迹 8"/>
            </p:nvPicPr>
            <p:blipFill>
              <a:blip r:embed="rId8"/>
            </p:blipFill>
            <p:spPr>
              <a:xfrm>
                <a:off x="2923822" y="1288694"/>
                <a:ext cx="316089" cy="730355"/>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0" name="墨迹 9"/>
              <p14:cNvContentPartPr/>
              <p14:nvPr/>
            </p14:nvContentPartPr>
            <p14:xfrm>
              <a:off x="3324577" y="1731419"/>
              <a:ext cx="417689" cy="321469"/>
            </p14:xfrm>
          </p:contentPart>
        </mc:Choice>
        <mc:Fallback xmlns="">
          <p:pic>
            <p:nvPicPr>
              <p:cNvPr id="10" name="墨迹 9"/>
            </p:nvPicPr>
            <p:blipFill>
              <a:blip r:embed="rId10"/>
            </p:blipFill>
            <p:spPr>
              <a:xfrm>
                <a:off x="3324577" y="1731419"/>
                <a:ext cx="417689" cy="321469"/>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1" name="墨迹 10"/>
              <p14:cNvContentPartPr/>
              <p14:nvPr/>
            </p14:nvContentPartPr>
            <p14:xfrm>
              <a:off x="4123266" y="1188588"/>
              <a:ext cx="19756" cy="231937"/>
            </p14:xfrm>
          </p:contentPart>
        </mc:Choice>
        <mc:Fallback xmlns="">
          <p:pic>
            <p:nvPicPr>
              <p:cNvPr id="11" name="墨迹 10"/>
            </p:nvPicPr>
            <p:blipFill>
              <a:blip r:embed="rId12"/>
            </p:blipFill>
            <p:spPr>
              <a:xfrm>
                <a:off x="4123266" y="1188588"/>
                <a:ext cx="19756" cy="231937"/>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2" name="墨迹 11"/>
              <p14:cNvContentPartPr/>
              <p14:nvPr/>
            </p14:nvContentPartPr>
            <p14:xfrm>
              <a:off x="3922888" y="1015164"/>
              <a:ext cx="412045" cy="877342"/>
            </p14:xfrm>
          </p:contentPart>
        </mc:Choice>
        <mc:Fallback xmlns="">
          <p:pic>
            <p:nvPicPr>
              <p:cNvPr id="12" name="墨迹 11"/>
            </p:nvPicPr>
            <p:blipFill>
              <a:blip r:embed="rId14"/>
            </p:blipFill>
            <p:spPr>
              <a:xfrm>
                <a:off x="3922888" y="1015164"/>
                <a:ext cx="412045" cy="877342"/>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3" name="墨迹 12"/>
              <p14:cNvContentPartPr/>
              <p14:nvPr/>
            </p14:nvContentPartPr>
            <p14:xfrm>
              <a:off x="3984977" y="1705159"/>
              <a:ext cx="843845" cy="232994"/>
            </p14:xfrm>
          </p:contentPart>
        </mc:Choice>
        <mc:Fallback xmlns="">
          <p:pic>
            <p:nvPicPr>
              <p:cNvPr id="13" name="墨迹 12"/>
            </p:nvPicPr>
            <p:blipFill>
              <a:blip r:embed="rId16"/>
            </p:blipFill>
            <p:spPr>
              <a:xfrm>
                <a:off x="3984977" y="1705159"/>
                <a:ext cx="843845" cy="232994"/>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4" name="墨迹 13"/>
              <p14:cNvContentPartPr/>
              <p14:nvPr/>
            </p14:nvContentPartPr>
            <p14:xfrm>
              <a:off x="4427361" y="1185768"/>
              <a:ext cx="234950" cy="537896"/>
            </p14:xfrm>
          </p:contentPart>
        </mc:Choice>
        <mc:Fallback xmlns="">
          <p:pic>
            <p:nvPicPr>
              <p:cNvPr id="14" name="墨迹 13"/>
            </p:nvPicPr>
            <p:blipFill>
              <a:blip r:embed="rId18"/>
            </p:blipFill>
            <p:spPr>
              <a:xfrm>
                <a:off x="4427361" y="1185768"/>
                <a:ext cx="234950" cy="537896"/>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5" name="墨迹 14"/>
              <p14:cNvContentPartPr/>
              <p14:nvPr/>
            </p14:nvContentPartPr>
            <p14:xfrm>
              <a:off x="4453466" y="1477628"/>
              <a:ext cx="124178" cy="273530"/>
            </p14:xfrm>
          </p:contentPart>
        </mc:Choice>
        <mc:Fallback xmlns="">
          <p:pic>
            <p:nvPicPr>
              <p:cNvPr id="15" name="墨迹 14"/>
            </p:nvPicPr>
            <p:blipFill>
              <a:blip r:embed="rId20"/>
            </p:blipFill>
            <p:spPr>
              <a:xfrm>
                <a:off x="4453466" y="1477628"/>
                <a:ext cx="124178" cy="273530"/>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6" name="墨迹 15"/>
              <p14:cNvContentPartPr/>
              <p14:nvPr/>
            </p14:nvContentPartPr>
            <p14:xfrm>
              <a:off x="4583288" y="1680661"/>
              <a:ext cx="226484" cy="121784"/>
            </p14:xfrm>
          </p:contentPart>
        </mc:Choice>
        <mc:Fallback xmlns="">
          <p:pic>
            <p:nvPicPr>
              <p:cNvPr id="16" name="墨迹 15"/>
            </p:nvPicPr>
            <p:blipFill>
              <a:blip r:embed="rId22"/>
            </p:blipFill>
            <p:spPr>
              <a:xfrm>
                <a:off x="4583288" y="1680661"/>
                <a:ext cx="226484" cy="121784"/>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7" name="墨迹 16"/>
              <p14:cNvContentPartPr/>
              <p14:nvPr/>
            </p14:nvContentPartPr>
            <p14:xfrm>
              <a:off x="5088466" y="1180128"/>
              <a:ext cx="479778" cy="258021"/>
            </p14:xfrm>
          </p:contentPart>
        </mc:Choice>
        <mc:Fallback xmlns="">
          <p:pic>
            <p:nvPicPr>
              <p:cNvPr id="17" name="墨迹 16"/>
            </p:nvPicPr>
            <p:blipFill>
              <a:blip r:embed="rId24"/>
            </p:blipFill>
            <p:spPr>
              <a:xfrm>
                <a:off x="5088466" y="1180128"/>
                <a:ext cx="479778" cy="258021"/>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8" name="墨迹 17"/>
              <p14:cNvContentPartPr/>
              <p14:nvPr/>
            </p14:nvContentPartPr>
            <p14:xfrm>
              <a:off x="5264855" y="1003884"/>
              <a:ext cx="311150" cy="802262"/>
            </p14:xfrm>
          </p:contentPart>
        </mc:Choice>
        <mc:Fallback xmlns="">
          <p:pic>
            <p:nvPicPr>
              <p:cNvPr id="18" name="墨迹 17"/>
            </p:nvPicPr>
            <p:blipFill>
              <a:blip r:embed="rId26"/>
            </p:blipFill>
            <p:spPr>
              <a:xfrm>
                <a:off x="5264855" y="1003884"/>
                <a:ext cx="311150" cy="802262"/>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9" name="墨迹 18"/>
              <p14:cNvContentPartPr/>
              <p14:nvPr/>
            </p14:nvContentPartPr>
            <p14:xfrm>
              <a:off x="5921022" y="1000183"/>
              <a:ext cx="124178" cy="718018"/>
            </p14:xfrm>
          </p:contentPart>
        </mc:Choice>
        <mc:Fallback xmlns="">
          <p:pic>
            <p:nvPicPr>
              <p:cNvPr id="19" name="墨迹 18"/>
            </p:nvPicPr>
            <p:blipFill>
              <a:blip r:embed="rId28"/>
            </p:blipFill>
            <p:spPr>
              <a:xfrm>
                <a:off x="5921022" y="1000183"/>
                <a:ext cx="124178" cy="718018"/>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20" name="墨迹 19"/>
              <p14:cNvContentPartPr/>
              <p14:nvPr/>
            </p14:nvContentPartPr>
            <p14:xfrm>
              <a:off x="6107288" y="872406"/>
              <a:ext cx="291571" cy="584425"/>
            </p14:xfrm>
          </p:contentPart>
        </mc:Choice>
        <mc:Fallback xmlns="">
          <p:pic>
            <p:nvPicPr>
              <p:cNvPr id="20" name="墨迹 19"/>
            </p:nvPicPr>
            <p:blipFill>
              <a:blip r:embed="rId30"/>
            </p:blipFill>
            <p:spPr>
              <a:xfrm>
                <a:off x="6107288" y="872406"/>
                <a:ext cx="291571" cy="584425"/>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21" name="墨迹 20"/>
              <p14:cNvContentPartPr/>
              <p14:nvPr/>
            </p14:nvContentPartPr>
            <p14:xfrm>
              <a:off x="6066013" y="1213967"/>
              <a:ext cx="278342" cy="481322"/>
            </p14:xfrm>
          </p:contentPart>
        </mc:Choice>
        <mc:Fallback xmlns="">
          <p:pic>
            <p:nvPicPr>
              <p:cNvPr id="21" name="墨迹 20"/>
            </p:nvPicPr>
            <p:blipFill>
              <a:blip r:embed="rId32"/>
            </p:blipFill>
            <p:spPr>
              <a:xfrm>
                <a:off x="6066013" y="1213967"/>
                <a:ext cx="278342" cy="481322"/>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22" name="墨迹 21"/>
              <p14:cNvContentPartPr/>
              <p14:nvPr/>
            </p14:nvContentPartPr>
            <p14:xfrm>
              <a:off x="6513688" y="1505827"/>
              <a:ext cx="86784" cy="124075"/>
            </p14:xfrm>
          </p:contentPart>
        </mc:Choice>
        <mc:Fallback xmlns="">
          <p:pic>
            <p:nvPicPr>
              <p:cNvPr id="22" name="墨迹 21"/>
            </p:nvPicPr>
            <p:blipFill>
              <a:blip r:embed="rId34"/>
            </p:blipFill>
            <p:spPr>
              <a:xfrm>
                <a:off x="6513688" y="1505827"/>
                <a:ext cx="86784" cy="124075"/>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3" name="墨迹 22"/>
              <p14:cNvContentPartPr/>
              <p14:nvPr/>
            </p14:nvContentPartPr>
            <p14:xfrm>
              <a:off x="6759222" y="1567865"/>
              <a:ext cx="8466" cy="11279"/>
            </p14:xfrm>
          </p:contentPart>
        </mc:Choice>
        <mc:Fallback xmlns="">
          <p:pic>
            <p:nvPicPr>
              <p:cNvPr id="23" name="墨迹 22"/>
            </p:nvPicPr>
            <p:blipFill>
              <a:blip r:embed="rId36"/>
            </p:blipFill>
            <p:spPr>
              <a:xfrm>
                <a:off x="6759222" y="1567865"/>
                <a:ext cx="8466" cy="11279"/>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4" name="墨迹 23"/>
              <p14:cNvContentPartPr/>
              <p14:nvPr/>
            </p14:nvContentPartPr>
            <p14:xfrm>
              <a:off x="4409722" y="2594309"/>
              <a:ext cx="173566" cy="338388"/>
            </p14:xfrm>
          </p:contentPart>
        </mc:Choice>
        <mc:Fallback xmlns="">
          <p:pic>
            <p:nvPicPr>
              <p:cNvPr id="24" name="墨迹 23"/>
            </p:nvPicPr>
            <p:blipFill>
              <a:blip r:embed="rId38"/>
            </p:blipFill>
            <p:spPr>
              <a:xfrm>
                <a:off x="4409722" y="2594309"/>
                <a:ext cx="173566" cy="338388"/>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5" name="墨迹 24"/>
              <p14:cNvContentPartPr/>
              <p14:nvPr/>
            </p14:nvContentPartPr>
            <p14:xfrm>
              <a:off x="4292600" y="2690185"/>
              <a:ext cx="390348" cy="455414"/>
            </p14:xfrm>
          </p:contentPart>
        </mc:Choice>
        <mc:Fallback xmlns="">
          <p:pic>
            <p:nvPicPr>
              <p:cNvPr id="25" name="墨迹 24"/>
            </p:nvPicPr>
            <p:blipFill>
              <a:blip r:embed="rId40"/>
            </p:blipFill>
            <p:spPr>
              <a:xfrm>
                <a:off x="4292600" y="2690185"/>
                <a:ext cx="390348" cy="455414"/>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6" name="墨迹 25"/>
              <p14:cNvContentPartPr/>
              <p14:nvPr/>
            </p14:nvContentPartPr>
            <p14:xfrm>
              <a:off x="4459111" y="2770553"/>
              <a:ext cx="587022" cy="153684"/>
            </p14:xfrm>
          </p:contentPart>
        </mc:Choice>
        <mc:Fallback xmlns="">
          <p:pic>
            <p:nvPicPr>
              <p:cNvPr id="26" name="墨迹 25"/>
            </p:nvPicPr>
            <p:blipFill>
              <a:blip r:embed="rId42"/>
            </p:blipFill>
            <p:spPr>
              <a:xfrm>
                <a:off x="4459111" y="2770553"/>
                <a:ext cx="587022" cy="153684"/>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7" name="墨迹 26"/>
              <p14:cNvContentPartPr/>
              <p14:nvPr/>
            </p14:nvContentPartPr>
            <p14:xfrm>
              <a:off x="4483100" y="2966536"/>
              <a:ext cx="43744" cy="270710"/>
            </p14:xfrm>
          </p:contentPart>
        </mc:Choice>
        <mc:Fallback xmlns="">
          <p:pic>
            <p:nvPicPr>
              <p:cNvPr id="27" name="墨迹 26"/>
            </p:nvPicPr>
            <p:blipFill>
              <a:blip r:embed="rId44"/>
            </p:blipFill>
            <p:spPr>
              <a:xfrm>
                <a:off x="4483100" y="2966536"/>
                <a:ext cx="43744" cy="270710"/>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8" name="墨迹 27"/>
              <p14:cNvContentPartPr/>
              <p14:nvPr/>
            </p14:nvContentPartPr>
            <p14:xfrm>
              <a:off x="4543777" y="3017294"/>
              <a:ext cx="225778" cy="227707"/>
            </p14:xfrm>
          </p:contentPart>
        </mc:Choice>
        <mc:Fallback xmlns="">
          <p:pic>
            <p:nvPicPr>
              <p:cNvPr id="28" name="墨迹 27"/>
            </p:nvPicPr>
            <p:blipFill>
              <a:blip r:embed="rId46"/>
            </p:blipFill>
            <p:spPr>
              <a:xfrm>
                <a:off x="4543777" y="3017294"/>
                <a:ext cx="225778" cy="227707"/>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9" name="墨迹 28"/>
              <p14:cNvContentPartPr/>
              <p14:nvPr/>
            </p14:nvContentPartPr>
            <p14:xfrm>
              <a:off x="4911372" y="2716269"/>
              <a:ext cx="426155" cy="471629"/>
            </p14:xfrm>
          </p:contentPart>
        </mc:Choice>
        <mc:Fallback xmlns="">
          <p:pic>
            <p:nvPicPr>
              <p:cNvPr id="29" name="墨迹 28"/>
            </p:nvPicPr>
            <p:blipFill>
              <a:blip r:embed="rId48"/>
            </p:blipFill>
            <p:spPr>
              <a:xfrm>
                <a:off x="4911372" y="2716269"/>
                <a:ext cx="426155" cy="471629"/>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30" name="墨迹 29"/>
              <p14:cNvContentPartPr/>
              <p14:nvPr/>
            </p14:nvContentPartPr>
            <p14:xfrm>
              <a:off x="5187244" y="2827479"/>
              <a:ext cx="45156" cy="254673"/>
            </p14:xfrm>
          </p:contentPart>
        </mc:Choice>
        <mc:Fallback xmlns="">
          <p:pic>
            <p:nvPicPr>
              <p:cNvPr id="30" name="墨迹 29"/>
            </p:nvPicPr>
            <p:blipFill>
              <a:blip r:embed="rId50"/>
            </p:blipFill>
            <p:spPr>
              <a:xfrm>
                <a:off x="5187244" y="2827479"/>
                <a:ext cx="45156" cy="254673"/>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31" name="墨迹 30"/>
              <p14:cNvContentPartPr/>
              <p14:nvPr/>
            </p14:nvContentPartPr>
            <p14:xfrm>
              <a:off x="5076472" y="2749403"/>
              <a:ext cx="532165" cy="482203"/>
            </p14:xfrm>
          </p:contentPart>
        </mc:Choice>
        <mc:Fallback xmlns="">
          <p:pic>
            <p:nvPicPr>
              <p:cNvPr id="31" name="墨迹 30"/>
            </p:nvPicPr>
            <p:blipFill>
              <a:blip r:embed="rId52"/>
            </p:blipFill>
            <p:spPr>
              <a:xfrm>
                <a:off x="5076472" y="2749403"/>
                <a:ext cx="532165" cy="482203"/>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32" name="墨迹 31"/>
              <p14:cNvContentPartPr/>
              <p14:nvPr/>
            </p14:nvContentPartPr>
            <p14:xfrm>
              <a:off x="5932311" y="2396916"/>
              <a:ext cx="138289" cy="84597"/>
            </p14:xfrm>
          </p:contentPart>
        </mc:Choice>
        <mc:Fallback xmlns="">
          <p:pic>
            <p:nvPicPr>
              <p:cNvPr id="32" name="墨迹 31"/>
            </p:nvPicPr>
            <p:blipFill>
              <a:blip r:embed="rId54"/>
            </p:blipFill>
            <p:spPr>
              <a:xfrm>
                <a:off x="5932311" y="2396916"/>
                <a:ext cx="138289" cy="84597"/>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3" name="墨迹 32"/>
              <p14:cNvContentPartPr/>
              <p14:nvPr/>
            </p14:nvContentPartPr>
            <p14:xfrm>
              <a:off x="5817834" y="2540731"/>
              <a:ext cx="319441" cy="62742"/>
            </p14:xfrm>
          </p:contentPart>
        </mc:Choice>
        <mc:Fallback xmlns="">
          <p:pic>
            <p:nvPicPr>
              <p:cNvPr id="33" name="墨迹 32"/>
            </p:nvPicPr>
            <p:blipFill>
              <a:blip r:embed="rId56"/>
            </p:blipFill>
            <p:spPr>
              <a:xfrm>
                <a:off x="5817834" y="2540731"/>
                <a:ext cx="319441" cy="62742"/>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4" name="墨迹 33"/>
              <p14:cNvContentPartPr/>
              <p14:nvPr/>
            </p14:nvContentPartPr>
            <p14:xfrm>
              <a:off x="5945716" y="2616868"/>
              <a:ext cx="20461" cy="124076"/>
            </p14:xfrm>
          </p:contentPart>
        </mc:Choice>
        <mc:Fallback xmlns="">
          <p:pic>
            <p:nvPicPr>
              <p:cNvPr id="34" name="墨迹 33"/>
            </p:nvPicPr>
            <p:blipFill>
              <a:blip r:embed="rId58"/>
            </p:blipFill>
            <p:spPr>
              <a:xfrm>
                <a:off x="5945716" y="2616868"/>
                <a:ext cx="20461" cy="124076"/>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5" name="墨迹 34"/>
              <p14:cNvContentPartPr/>
              <p14:nvPr/>
            </p14:nvContentPartPr>
            <p14:xfrm>
              <a:off x="5970234" y="2612638"/>
              <a:ext cx="114476" cy="117026"/>
            </p14:xfrm>
          </p:contentPart>
        </mc:Choice>
        <mc:Fallback xmlns="">
          <p:pic>
            <p:nvPicPr>
              <p:cNvPr id="35" name="墨迹 34"/>
            </p:nvPicPr>
            <p:blipFill>
              <a:blip r:embed="rId60"/>
            </p:blipFill>
            <p:spPr>
              <a:xfrm>
                <a:off x="5970234" y="2612638"/>
                <a:ext cx="114476" cy="117026"/>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6" name="墨迹 35"/>
              <p14:cNvContentPartPr/>
              <p14:nvPr/>
            </p14:nvContentPartPr>
            <p14:xfrm>
              <a:off x="5796844" y="2808621"/>
              <a:ext cx="56444" cy="222772"/>
            </p14:xfrm>
          </p:contentPart>
        </mc:Choice>
        <mc:Fallback xmlns="">
          <p:pic>
            <p:nvPicPr>
              <p:cNvPr id="36" name="墨迹 35"/>
            </p:nvPicPr>
            <p:blipFill>
              <a:blip r:embed="rId62"/>
            </p:blipFill>
            <p:spPr>
              <a:xfrm>
                <a:off x="5796844" y="2808621"/>
                <a:ext cx="56444" cy="222772"/>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7" name="墨迹 36"/>
              <p14:cNvContentPartPr/>
              <p14:nvPr/>
            </p14:nvContentPartPr>
            <p14:xfrm>
              <a:off x="5858933" y="2788177"/>
              <a:ext cx="440267" cy="334335"/>
            </p14:xfrm>
          </p:contentPart>
        </mc:Choice>
        <mc:Fallback xmlns="">
          <p:pic>
            <p:nvPicPr>
              <p:cNvPr id="37" name="墨迹 36"/>
            </p:nvPicPr>
            <p:blipFill>
              <a:blip r:embed="rId64"/>
            </p:blipFill>
            <p:spPr>
              <a:xfrm>
                <a:off x="5858933" y="2788177"/>
                <a:ext cx="440267" cy="334335"/>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8" name="墨迹 37"/>
              <p14:cNvContentPartPr/>
              <p14:nvPr/>
            </p14:nvContentPartPr>
            <p14:xfrm>
              <a:off x="5964061" y="2855855"/>
              <a:ext cx="182739" cy="192458"/>
            </p14:xfrm>
          </p:contentPart>
        </mc:Choice>
        <mc:Fallback xmlns="">
          <p:pic>
            <p:nvPicPr>
              <p:cNvPr id="38" name="墨迹 37"/>
            </p:nvPicPr>
            <p:blipFill>
              <a:blip r:embed="rId66"/>
            </p:blipFill>
            <p:spPr>
              <a:xfrm>
                <a:off x="5964061" y="2855855"/>
                <a:ext cx="182739" cy="192458"/>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9" name="墨迹 38"/>
              <p14:cNvContentPartPr/>
              <p14:nvPr/>
            </p14:nvContentPartPr>
            <p14:xfrm>
              <a:off x="6508044" y="2458953"/>
              <a:ext cx="177094" cy="115616"/>
            </p14:xfrm>
          </p:contentPart>
        </mc:Choice>
        <mc:Fallback xmlns="">
          <p:pic>
            <p:nvPicPr>
              <p:cNvPr id="39" name="墨迹 38"/>
            </p:nvPicPr>
            <p:blipFill>
              <a:blip r:embed="rId68"/>
            </p:blipFill>
            <p:spPr>
              <a:xfrm>
                <a:off x="6508044" y="2458953"/>
                <a:ext cx="177094" cy="115616"/>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40" name="墨迹 39"/>
              <p14:cNvContentPartPr/>
              <p14:nvPr/>
            </p14:nvContentPartPr>
            <p14:xfrm>
              <a:off x="6431315" y="2591489"/>
              <a:ext cx="368124" cy="76137"/>
            </p14:xfrm>
          </p:contentPart>
        </mc:Choice>
        <mc:Fallback xmlns="">
          <p:pic>
            <p:nvPicPr>
              <p:cNvPr id="40" name="墨迹 39"/>
            </p:nvPicPr>
            <p:blipFill>
              <a:blip r:embed="rId70"/>
            </p:blipFill>
            <p:spPr>
              <a:xfrm>
                <a:off x="6431315" y="2591489"/>
                <a:ext cx="368124" cy="76137"/>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41" name="墨迹 40"/>
              <p14:cNvContentPartPr/>
              <p14:nvPr/>
            </p14:nvContentPartPr>
            <p14:xfrm>
              <a:off x="6564488" y="2318135"/>
              <a:ext cx="56444" cy="366410"/>
            </p14:xfrm>
          </p:contentPart>
        </mc:Choice>
        <mc:Fallback xmlns="">
          <p:pic>
            <p:nvPicPr>
              <p:cNvPr id="41" name="墨迹 40"/>
            </p:nvPicPr>
            <p:blipFill>
              <a:blip r:embed="rId72"/>
            </p:blipFill>
            <p:spPr>
              <a:xfrm>
                <a:off x="6564488" y="2318135"/>
                <a:ext cx="56444" cy="366410"/>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42" name="墨迹 41"/>
              <p14:cNvContentPartPr/>
              <p14:nvPr/>
            </p14:nvContentPartPr>
            <p14:xfrm>
              <a:off x="6395155" y="2537911"/>
              <a:ext cx="310445" cy="437084"/>
            </p14:xfrm>
          </p:contentPart>
        </mc:Choice>
        <mc:Fallback xmlns="">
          <p:pic>
            <p:nvPicPr>
              <p:cNvPr id="42" name="墨迹 41"/>
            </p:nvPicPr>
            <p:blipFill>
              <a:blip r:embed="rId74"/>
            </p:blipFill>
            <p:spPr>
              <a:xfrm>
                <a:off x="6395155" y="2537911"/>
                <a:ext cx="310445" cy="437084"/>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3" name="墨迹 42"/>
              <p14:cNvContentPartPr/>
              <p14:nvPr/>
            </p14:nvContentPartPr>
            <p14:xfrm>
              <a:off x="6524977" y="2774782"/>
              <a:ext cx="217312" cy="73318"/>
            </p14:xfrm>
          </p:contentPart>
        </mc:Choice>
        <mc:Fallback xmlns="">
          <p:pic>
            <p:nvPicPr>
              <p:cNvPr id="43" name="墨迹 42"/>
            </p:nvPicPr>
            <p:blipFill>
              <a:blip r:embed="rId76"/>
            </p:blipFill>
            <p:spPr>
              <a:xfrm>
                <a:off x="6524977" y="2774782"/>
                <a:ext cx="217312" cy="73318"/>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4" name="墨迹 43"/>
              <p14:cNvContentPartPr/>
              <p14:nvPr/>
            </p14:nvContentPartPr>
            <p14:xfrm>
              <a:off x="6499577" y="2718384"/>
              <a:ext cx="260350" cy="364473"/>
            </p14:xfrm>
          </p:contentPart>
        </mc:Choice>
        <mc:Fallback xmlns="">
          <p:pic>
            <p:nvPicPr>
              <p:cNvPr id="44" name="墨迹 43"/>
            </p:nvPicPr>
            <p:blipFill>
              <a:blip r:embed="rId78"/>
            </p:blipFill>
            <p:spPr>
              <a:xfrm>
                <a:off x="6499577" y="2718384"/>
                <a:ext cx="260350" cy="364473"/>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5" name="墨迹 44"/>
              <p14:cNvContentPartPr/>
              <p14:nvPr/>
            </p14:nvContentPartPr>
            <p14:xfrm>
              <a:off x="6947605" y="2294694"/>
              <a:ext cx="304095" cy="919993"/>
            </p14:xfrm>
          </p:contentPart>
        </mc:Choice>
        <mc:Fallback xmlns="">
          <p:pic>
            <p:nvPicPr>
              <p:cNvPr id="45" name="墨迹 44"/>
            </p:nvPicPr>
            <p:blipFill>
              <a:blip r:embed="rId80"/>
            </p:blipFill>
            <p:spPr>
              <a:xfrm>
                <a:off x="6947605" y="2294694"/>
                <a:ext cx="304095" cy="919993"/>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6" name="墨迹 45"/>
              <p14:cNvContentPartPr/>
              <p14:nvPr/>
            </p14:nvContentPartPr>
            <p14:xfrm>
              <a:off x="6976356" y="2588845"/>
              <a:ext cx="248532" cy="236343"/>
            </p14:xfrm>
          </p:contentPart>
        </mc:Choice>
        <mc:Fallback xmlns="">
          <p:pic>
            <p:nvPicPr>
              <p:cNvPr id="46" name="墨迹 45"/>
            </p:nvPicPr>
            <p:blipFill>
              <a:blip r:embed="rId82"/>
            </p:blipFill>
            <p:spPr>
              <a:xfrm>
                <a:off x="6976356" y="2588845"/>
                <a:ext cx="248532" cy="236343"/>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7" name="墨迹 46"/>
              <p14:cNvContentPartPr/>
              <p14:nvPr/>
            </p14:nvContentPartPr>
            <p14:xfrm>
              <a:off x="7202311" y="2430754"/>
              <a:ext cx="251354" cy="84597"/>
            </p14:xfrm>
          </p:contentPart>
        </mc:Choice>
        <mc:Fallback xmlns="">
          <p:pic>
            <p:nvPicPr>
              <p:cNvPr id="47" name="墨迹 46"/>
            </p:nvPicPr>
            <p:blipFill>
              <a:blip r:embed="rId84"/>
            </p:blipFill>
            <p:spPr>
              <a:xfrm>
                <a:off x="7202311" y="2430754"/>
                <a:ext cx="251354" cy="84597"/>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8" name="墨迹 47"/>
              <p14:cNvContentPartPr/>
              <p14:nvPr/>
            </p14:nvContentPartPr>
            <p14:xfrm>
              <a:off x="7264400" y="2360962"/>
              <a:ext cx="14111" cy="204795"/>
            </p14:xfrm>
          </p:contentPart>
        </mc:Choice>
        <mc:Fallback xmlns="">
          <p:pic>
            <p:nvPicPr>
              <p:cNvPr id="48" name="墨迹 47"/>
            </p:nvPicPr>
            <p:blipFill>
              <a:blip r:embed="rId86"/>
            </p:blipFill>
            <p:spPr>
              <a:xfrm>
                <a:off x="7264400" y="2360962"/>
                <a:ext cx="14111" cy="204795"/>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9" name="墨迹 48"/>
              <p14:cNvContentPartPr/>
              <p14:nvPr/>
            </p14:nvContentPartPr>
            <p14:xfrm>
              <a:off x="7191727" y="2308617"/>
              <a:ext cx="320323" cy="652279"/>
            </p14:xfrm>
          </p:contentPart>
        </mc:Choice>
        <mc:Fallback xmlns="">
          <p:pic>
            <p:nvPicPr>
              <p:cNvPr id="49" name="墨迹 48"/>
            </p:nvPicPr>
            <p:blipFill>
              <a:blip r:embed="rId88"/>
            </p:blipFill>
            <p:spPr>
              <a:xfrm>
                <a:off x="7191727" y="2308617"/>
                <a:ext cx="320323" cy="652279"/>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50" name="墨迹 49"/>
              <p14:cNvContentPartPr/>
              <p14:nvPr/>
            </p14:nvContentPartPr>
            <p14:xfrm>
              <a:off x="7473244" y="2887579"/>
              <a:ext cx="84666" cy="84597"/>
            </p14:xfrm>
          </p:contentPart>
        </mc:Choice>
        <mc:Fallback xmlns="">
          <p:pic>
            <p:nvPicPr>
              <p:cNvPr id="50" name="墨迹 49"/>
            </p:nvPicPr>
            <p:blipFill>
              <a:blip r:embed="rId90"/>
            </p:blipFill>
            <p:spPr>
              <a:xfrm>
                <a:off x="7473244" y="2887579"/>
                <a:ext cx="84666" cy="84597"/>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51" name="墨迹 50"/>
              <p14:cNvContentPartPr/>
              <p14:nvPr/>
            </p14:nvContentPartPr>
            <p14:xfrm>
              <a:off x="7676444" y="2546370"/>
              <a:ext cx="215900" cy="81778"/>
            </p14:xfrm>
          </p:contentPart>
        </mc:Choice>
        <mc:Fallback xmlns="">
          <p:pic>
            <p:nvPicPr>
              <p:cNvPr id="51" name="墨迹 50"/>
            </p:nvPicPr>
            <p:blipFill>
              <a:blip r:embed="rId92"/>
            </p:blipFill>
            <p:spPr>
              <a:xfrm>
                <a:off x="7676444" y="2546370"/>
                <a:ext cx="215900" cy="81778"/>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52" name="墨迹 51"/>
              <p14:cNvContentPartPr/>
              <p14:nvPr/>
            </p14:nvContentPartPr>
            <p14:xfrm>
              <a:off x="7718072" y="2401322"/>
              <a:ext cx="164394" cy="498946"/>
            </p14:xfrm>
          </p:contentPart>
        </mc:Choice>
        <mc:Fallback xmlns="">
          <p:pic>
            <p:nvPicPr>
              <p:cNvPr id="52" name="墨迹 51"/>
            </p:nvPicPr>
            <p:blipFill>
              <a:blip r:embed="rId94"/>
            </p:blipFill>
            <p:spPr>
              <a:xfrm>
                <a:off x="7718072" y="2401322"/>
                <a:ext cx="164394" cy="498946"/>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53" name="墨迹 52"/>
              <p14:cNvContentPartPr/>
              <p14:nvPr/>
            </p14:nvContentPartPr>
            <p14:xfrm>
              <a:off x="7989005" y="2419475"/>
              <a:ext cx="26106" cy="298381"/>
            </p14:xfrm>
          </p:contentPart>
        </mc:Choice>
        <mc:Fallback xmlns="">
          <p:pic>
            <p:nvPicPr>
              <p:cNvPr id="53" name="墨迹 52"/>
            </p:nvPicPr>
            <p:blipFill>
              <a:blip r:embed="rId96"/>
            </p:blipFill>
            <p:spPr>
              <a:xfrm>
                <a:off x="7989005" y="2419475"/>
                <a:ext cx="26106" cy="298381"/>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4" name="墨迹 53"/>
              <p14:cNvContentPartPr/>
              <p14:nvPr/>
            </p14:nvContentPartPr>
            <p14:xfrm>
              <a:off x="8128000" y="2379996"/>
              <a:ext cx="22577" cy="95877"/>
            </p14:xfrm>
          </p:contentPart>
        </mc:Choice>
        <mc:Fallback xmlns="">
          <p:pic>
            <p:nvPicPr>
              <p:cNvPr id="54" name="墨迹 53"/>
            </p:nvPicPr>
            <p:blipFill>
              <a:blip r:embed="rId98"/>
            </p:blipFill>
            <p:spPr>
              <a:xfrm>
                <a:off x="8128000" y="2379996"/>
                <a:ext cx="22577" cy="95877"/>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5" name="墨迹 54"/>
              <p14:cNvContentPartPr/>
              <p14:nvPr/>
            </p14:nvContentPartPr>
            <p14:xfrm>
              <a:off x="7961488" y="2295399"/>
              <a:ext cx="273756" cy="558341"/>
            </p14:xfrm>
          </p:contentPart>
        </mc:Choice>
        <mc:Fallback xmlns="">
          <p:pic>
            <p:nvPicPr>
              <p:cNvPr id="55" name="墨迹 54"/>
            </p:nvPicPr>
            <p:blipFill>
              <a:blip r:embed="rId100"/>
            </p:blipFill>
            <p:spPr>
              <a:xfrm>
                <a:off x="7961488" y="2295399"/>
                <a:ext cx="273756" cy="558341"/>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6" name="墨迹 55"/>
              <p14:cNvContentPartPr/>
              <p14:nvPr/>
            </p14:nvContentPartPr>
            <p14:xfrm>
              <a:off x="8246533" y="2622508"/>
              <a:ext cx="199672" cy="238634"/>
            </p14:xfrm>
          </p:contentPart>
        </mc:Choice>
        <mc:Fallback xmlns="">
          <p:pic>
            <p:nvPicPr>
              <p:cNvPr id="56" name="墨迹 55"/>
            </p:nvPicPr>
            <p:blipFill>
              <a:blip r:embed="rId102"/>
            </p:blipFill>
            <p:spPr>
              <a:xfrm>
                <a:off x="8246533" y="2622508"/>
                <a:ext cx="199672" cy="238634"/>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7" name="墨迹 56"/>
              <p14:cNvContentPartPr/>
              <p14:nvPr/>
            </p14:nvContentPartPr>
            <p14:xfrm>
              <a:off x="8628944" y="2105585"/>
              <a:ext cx="746478" cy="714316"/>
            </p14:xfrm>
          </p:contentPart>
        </mc:Choice>
        <mc:Fallback xmlns="">
          <p:pic>
            <p:nvPicPr>
              <p:cNvPr id="57" name="墨迹 56"/>
            </p:nvPicPr>
            <p:blipFill>
              <a:blip r:embed="rId104"/>
            </p:blipFill>
            <p:spPr>
              <a:xfrm>
                <a:off x="8628944" y="2105585"/>
                <a:ext cx="746478" cy="714316"/>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8" name="墨迹 57"/>
              <p14:cNvContentPartPr/>
              <p14:nvPr/>
            </p14:nvContentPartPr>
            <p14:xfrm>
              <a:off x="9072562" y="2122504"/>
              <a:ext cx="246415" cy="491544"/>
            </p14:xfrm>
          </p:contentPart>
        </mc:Choice>
        <mc:Fallback xmlns="">
          <p:pic>
            <p:nvPicPr>
              <p:cNvPr id="58" name="墨迹 57"/>
            </p:nvPicPr>
            <p:blipFill>
              <a:blip r:embed="rId106"/>
            </p:blipFill>
            <p:spPr>
              <a:xfrm>
                <a:off x="9072562" y="2122504"/>
                <a:ext cx="246415" cy="491544"/>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59" name="墨迹 58"/>
              <p14:cNvContentPartPr/>
              <p14:nvPr/>
            </p14:nvContentPartPr>
            <p14:xfrm>
              <a:off x="9064977" y="2408195"/>
              <a:ext cx="163689" cy="265071"/>
            </p14:xfrm>
          </p:contentPart>
        </mc:Choice>
        <mc:Fallback xmlns="">
          <p:pic>
            <p:nvPicPr>
              <p:cNvPr id="59" name="墨迹 58"/>
            </p:nvPicPr>
            <p:blipFill>
              <a:blip r:embed="rId108"/>
            </p:blipFill>
            <p:spPr>
              <a:xfrm>
                <a:off x="9064977" y="2408195"/>
                <a:ext cx="163689" cy="265071"/>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60" name="墨迹 59"/>
              <p14:cNvContentPartPr/>
              <p14:nvPr/>
            </p14:nvContentPartPr>
            <p14:xfrm>
              <a:off x="9217377" y="2611228"/>
              <a:ext cx="232128" cy="124076"/>
            </p14:xfrm>
          </p:contentPart>
        </mc:Choice>
        <mc:Fallback xmlns="">
          <p:pic>
            <p:nvPicPr>
              <p:cNvPr id="60" name="墨迹 59"/>
            </p:nvPicPr>
            <p:blipFill>
              <a:blip r:embed="rId110"/>
            </p:blipFill>
            <p:spPr>
              <a:xfrm>
                <a:off x="9217377" y="2611228"/>
                <a:ext cx="232128" cy="124076"/>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61" name="墨迹 60"/>
              <p14:cNvContentPartPr/>
              <p14:nvPr/>
            </p14:nvContentPartPr>
            <p14:xfrm>
              <a:off x="4380088" y="4080397"/>
              <a:ext cx="500945" cy="497184"/>
            </p14:xfrm>
          </p:contentPart>
        </mc:Choice>
        <mc:Fallback xmlns="">
          <p:pic>
            <p:nvPicPr>
              <p:cNvPr id="61" name="墨迹 60"/>
            </p:nvPicPr>
            <p:blipFill>
              <a:blip r:embed="rId112"/>
            </p:blipFill>
            <p:spPr>
              <a:xfrm>
                <a:off x="4380088" y="4080397"/>
                <a:ext cx="500945" cy="497184"/>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62" name="墨迹 61"/>
              <p14:cNvContentPartPr/>
              <p14:nvPr/>
            </p14:nvContentPartPr>
            <p14:xfrm>
              <a:off x="4667955" y="4186848"/>
              <a:ext cx="62089" cy="965111"/>
            </p14:xfrm>
          </p:contentPart>
        </mc:Choice>
        <mc:Fallback xmlns="">
          <p:pic>
            <p:nvPicPr>
              <p:cNvPr id="62" name="墨迹 61"/>
            </p:nvPicPr>
            <p:blipFill>
              <a:blip r:embed="rId114"/>
            </p:blipFill>
            <p:spPr>
              <a:xfrm>
                <a:off x="4667955" y="4186848"/>
                <a:ext cx="62089" cy="965111"/>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63" name="墨迹 62"/>
              <p14:cNvContentPartPr/>
              <p14:nvPr/>
            </p14:nvContentPartPr>
            <p14:xfrm>
              <a:off x="4952118" y="4147546"/>
              <a:ext cx="71437" cy="399016"/>
            </p14:xfrm>
          </p:contentPart>
        </mc:Choice>
        <mc:Fallback xmlns="">
          <p:pic>
            <p:nvPicPr>
              <p:cNvPr id="63" name="墨迹 62"/>
            </p:nvPicPr>
            <p:blipFill>
              <a:blip r:embed="rId116"/>
            </p:blipFill>
            <p:spPr>
              <a:xfrm>
                <a:off x="4952118" y="4147546"/>
                <a:ext cx="71437" cy="399016"/>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4" name="墨迹 63"/>
              <p14:cNvContentPartPr/>
              <p14:nvPr/>
            </p14:nvContentPartPr>
            <p14:xfrm>
              <a:off x="5072238" y="4034397"/>
              <a:ext cx="189795" cy="525383"/>
            </p14:xfrm>
          </p:contentPart>
        </mc:Choice>
        <mc:Fallback xmlns="">
          <p:pic>
            <p:nvPicPr>
              <p:cNvPr id="64" name="墨迹 63"/>
            </p:nvPicPr>
            <p:blipFill>
              <a:blip r:embed="rId118"/>
            </p:blipFill>
            <p:spPr>
              <a:xfrm>
                <a:off x="5072238" y="4034397"/>
                <a:ext cx="189795" cy="525383"/>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5" name="墨迹 64"/>
              <p14:cNvContentPartPr/>
              <p14:nvPr/>
            </p14:nvContentPartPr>
            <p14:xfrm>
              <a:off x="5187244" y="4500562"/>
              <a:ext cx="143933" cy="39479"/>
            </p14:xfrm>
          </p:contentPart>
        </mc:Choice>
        <mc:Fallback xmlns="">
          <p:pic>
            <p:nvPicPr>
              <p:cNvPr id="65" name="墨迹 64"/>
            </p:nvPicPr>
            <p:blipFill>
              <a:blip r:embed="rId120"/>
            </p:blipFill>
            <p:spPr>
              <a:xfrm>
                <a:off x="5187244" y="4500562"/>
                <a:ext cx="143933" cy="39479"/>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66" name="墨迹 65"/>
              <p14:cNvContentPartPr/>
              <p14:nvPr/>
            </p14:nvContentPartPr>
            <p14:xfrm>
              <a:off x="5192888" y="4080397"/>
              <a:ext cx="289984" cy="544241"/>
            </p14:xfrm>
          </p:contentPart>
        </mc:Choice>
        <mc:Fallback xmlns="">
          <p:pic>
            <p:nvPicPr>
              <p:cNvPr id="66" name="墨迹 65"/>
            </p:nvPicPr>
            <p:blipFill>
              <a:blip r:embed="rId122"/>
            </p:blipFill>
            <p:spPr>
              <a:xfrm>
                <a:off x="5192888" y="4080397"/>
                <a:ext cx="289984" cy="544241"/>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67" name="墨迹 66"/>
              <p14:cNvContentPartPr/>
              <p14:nvPr/>
            </p14:nvContentPartPr>
            <p14:xfrm>
              <a:off x="5777794" y="3947861"/>
              <a:ext cx="239183" cy="56399"/>
            </p14:xfrm>
          </p:contentPart>
        </mc:Choice>
        <mc:Fallback xmlns="">
          <p:pic>
            <p:nvPicPr>
              <p:cNvPr id="67" name="墨迹 66"/>
            </p:nvPicPr>
            <p:blipFill>
              <a:blip r:embed="rId124"/>
            </p:blipFill>
            <p:spPr>
              <a:xfrm>
                <a:off x="5777794" y="3947861"/>
                <a:ext cx="239183" cy="56399"/>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68" name="墨迹 67"/>
              <p14:cNvContentPartPr/>
              <p14:nvPr/>
            </p14:nvContentPartPr>
            <p14:xfrm>
              <a:off x="5796844" y="4077577"/>
              <a:ext cx="28222" cy="157914"/>
            </p14:xfrm>
          </p:contentPart>
        </mc:Choice>
        <mc:Fallback xmlns="">
          <p:pic>
            <p:nvPicPr>
              <p:cNvPr id="68" name="墨迹 67"/>
            </p:nvPicPr>
            <p:blipFill>
              <a:blip r:embed="rId126"/>
            </p:blipFill>
            <p:spPr>
              <a:xfrm>
                <a:off x="5796844" y="4077577"/>
                <a:ext cx="28222" cy="157914"/>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69" name="墨迹 68"/>
              <p14:cNvContentPartPr/>
              <p14:nvPr/>
            </p14:nvContentPartPr>
            <p14:xfrm>
              <a:off x="5750277" y="4071937"/>
              <a:ext cx="291395" cy="191753"/>
            </p14:xfrm>
          </p:contentPart>
        </mc:Choice>
        <mc:Fallback xmlns="">
          <p:pic>
            <p:nvPicPr>
              <p:cNvPr id="69" name="墨迹 68"/>
            </p:nvPicPr>
            <p:blipFill>
              <a:blip r:embed="rId128"/>
            </p:blipFill>
            <p:spPr>
              <a:xfrm>
                <a:off x="5750277" y="4071937"/>
                <a:ext cx="291395" cy="191753"/>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70" name="墨迹 69"/>
              <p14:cNvContentPartPr/>
              <p14:nvPr/>
            </p14:nvContentPartPr>
            <p14:xfrm>
              <a:off x="5884333" y="3878069"/>
              <a:ext cx="36689" cy="559045"/>
            </p14:xfrm>
          </p:contentPart>
        </mc:Choice>
        <mc:Fallback xmlns="">
          <p:pic>
            <p:nvPicPr>
              <p:cNvPr id="70" name="墨迹 69"/>
            </p:nvPicPr>
            <p:blipFill>
              <a:blip r:embed="rId130"/>
            </p:blipFill>
            <p:spPr>
              <a:xfrm>
                <a:off x="5884333" y="3878069"/>
                <a:ext cx="36689" cy="559045"/>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71" name="墨迹 70"/>
              <p14:cNvContentPartPr/>
              <p14:nvPr/>
            </p14:nvContentPartPr>
            <p14:xfrm>
              <a:off x="5686777" y="4241131"/>
              <a:ext cx="685800" cy="281990"/>
            </p14:xfrm>
          </p:contentPart>
        </mc:Choice>
        <mc:Fallback xmlns="">
          <p:pic>
            <p:nvPicPr>
              <p:cNvPr id="71" name="墨迹 70"/>
            </p:nvPicPr>
            <p:blipFill>
              <a:blip r:embed="rId132"/>
            </p:blipFill>
            <p:spPr>
              <a:xfrm>
                <a:off x="5686777" y="4241131"/>
                <a:ext cx="685800" cy="281990"/>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72" name="墨迹 71"/>
              <p14:cNvContentPartPr/>
              <p14:nvPr/>
            </p14:nvContentPartPr>
            <p14:xfrm>
              <a:off x="6206066" y="3801226"/>
              <a:ext cx="342371" cy="622141"/>
            </p14:xfrm>
          </p:contentPart>
        </mc:Choice>
        <mc:Fallback xmlns="">
          <p:pic>
            <p:nvPicPr>
              <p:cNvPr id="72" name="墨迹 71"/>
            </p:nvPicPr>
            <p:blipFill>
              <a:blip r:embed="rId134"/>
            </p:blipFill>
            <p:spPr>
              <a:xfrm>
                <a:off x="6206066" y="3801226"/>
                <a:ext cx="342371" cy="622141"/>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73" name="墨迹 72"/>
              <p14:cNvContentPartPr/>
              <p14:nvPr/>
            </p14:nvContentPartPr>
            <p14:xfrm>
              <a:off x="6378222" y="4224212"/>
              <a:ext cx="64911" cy="834690"/>
            </p14:xfrm>
          </p:contentPart>
        </mc:Choice>
        <mc:Fallback xmlns="">
          <p:pic>
            <p:nvPicPr>
              <p:cNvPr id="73" name="墨迹 72"/>
            </p:nvPicPr>
            <p:blipFill>
              <a:blip r:embed="rId136"/>
            </p:blipFill>
            <p:spPr>
              <a:xfrm>
                <a:off x="6378222" y="4224212"/>
                <a:ext cx="64911" cy="834690"/>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74" name="墨迹 73"/>
              <p14:cNvContentPartPr/>
              <p14:nvPr/>
            </p14:nvContentPartPr>
            <p14:xfrm>
              <a:off x="6711244" y="4033868"/>
              <a:ext cx="273050" cy="117026"/>
            </p14:xfrm>
          </p:contentPart>
        </mc:Choice>
        <mc:Fallback xmlns="">
          <p:pic>
            <p:nvPicPr>
              <p:cNvPr id="74" name="墨迹 73"/>
            </p:nvPicPr>
            <p:blipFill>
              <a:blip r:embed="rId138"/>
            </p:blipFill>
            <p:spPr>
              <a:xfrm>
                <a:off x="6711244" y="4033868"/>
                <a:ext cx="273050" cy="117026"/>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75" name="墨迹 74"/>
              <p14:cNvContentPartPr/>
              <p14:nvPr/>
            </p14:nvContentPartPr>
            <p14:xfrm>
              <a:off x="6671733" y="3891639"/>
              <a:ext cx="206022" cy="518686"/>
            </p14:xfrm>
          </p:contentPart>
        </mc:Choice>
        <mc:Fallback xmlns="">
          <p:pic>
            <p:nvPicPr>
              <p:cNvPr id="75" name="墨迹 74"/>
            </p:nvPicPr>
            <p:blipFill>
              <a:blip r:embed="rId140"/>
            </p:blipFill>
            <p:spPr>
              <a:xfrm>
                <a:off x="6671733" y="3891639"/>
                <a:ext cx="206022" cy="518686"/>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76" name="墨迹 75"/>
              <p14:cNvContentPartPr/>
              <p14:nvPr/>
            </p14:nvContentPartPr>
            <p14:xfrm>
              <a:off x="6829777" y="4224212"/>
              <a:ext cx="290689" cy="180473"/>
            </p14:xfrm>
          </p:contentPart>
        </mc:Choice>
        <mc:Fallback xmlns="">
          <p:pic>
            <p:nvPicPr>
              <p:cNvPr id="76" name="墨迹 75"/>
            </p:nvPicPr>
            <p:blipFill>
              <a:blip r:embed="rId142"/>
            </p:blipFill>
            <p:spPr>
              <a:xfrm>
                <a:off x="6829777" y="4224212"/>
                <a:ext cx="290689" cy="180473"/>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77" name="墨迹 76"/>
              <p14:cNvContentPartPr/>
              <p14:nvPr/>
            </p14:nvContentPartPr>
            <p14:xfrm>
              <a:off x="7258755" y="3835065"/>
              <a:ext cx="33867" cy="254496"/>
            </p14:xfrm>
          </p:contentPart>
        </mc:Choice>
        <mc:Fallback xmlns="">
          <p:pic>
            <p:nvPicPr>
              <p:cNvPr id="77" name="墨迹 76"/>
            </p:nvPicPr>
            <p:blipFill>
              <a:blip r:embed="rId144"/>
            </p:blipFill>
            <p:spPr>
              <a:xfrm>
                <a:off x="7258755" y="3835065"/>
                <a:ext cx="33867" cy="254496"/>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78" name="墨迹 77"/>
              <p14:cNvContentPartPr/>
              <p14:nvPr/>
            </p14:nvContentPartPr>
            <p14:xfrm>
              <a:off x="7097536" y="3727909"/>
              <a:ext cx="680508" cy="714845"/>
            </p14:xfrm>
          </p:contentPart>
        </mc:Choice>
        <mc:Fallback xmlns="">
          <p:pic>
            <p:nvPicPr>
              <p:cNvPr id="78" name="墨迹 77"/>
            </p:nvPicPr>
            <p:blipFill>
              <a:blip r:embed="rId146"/>
            </p:blipFill>
            <p:spPr>
              <a:xfrm>
                <a:off x="7097536" y="3727909"/>
                <a:ext cx="680508" cy="714845"/>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79" name="墨迹 78"/>
              <p14:cNvContentPartPr/>
              <p14:nvPr/>
            </p14:nvContentPartPr>
            <p14:xfrm>
              <a:off x="7516283" y="3786598"/>
              <a:ext cx="214665" cy="489958"/>
            </p14:xfrm>
          </p:contentPart>
        </mc:Choice>
        <mc:Fallback xmlns="">
          <p:pic>
            <p:nvPicPr>
              <p:cNvPr id="79" name="墨迹 78"/>
            </p:nvPicPr>
            <p:blipFill>
              <a:blip r:embed="rId148"/>
            </p:blipFill>
            <p:spPr>
              <a:xfrm>
                <a:off x="7516283" y="3786598"/>
                <a:ext cx="214665" cy="489958"/>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80" name="墨迹 79"/>
              <p14:cNvContentPartPr/>
              <p14:nvPr/>
            </p14:nvContentPartPr>
            <p14:xfrm>
              <a:off x="7493000" y="4125515"/>
              <a:ext cx="166511" cy="205853"/>
            </p14:xfrm>
          </p:contentPart>
        </mc:Choice>
        <mc:Fallback xmlns="">
          <p:pic>
            <p:nvPicPr>
              <p:cNvPr id="80" name="墨迹 79"/>
            </p:nvPicPr>
            <p:blipFill>
              <a:blip r:embed="rId150"/>
            </p:blipFill>
            <p:spPr>
              <a:xfrm>
                <a:off x="7493000" y="4125515"/>
                <a:ext cx="166511" cy="205853"/>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81" name="墨迹 80"/>
              <p14:cNvContentPartPr/>
              <p14:nvPr/>
            </p14:nvContentPartPr>
            <p14:xfrm>
              <a:off x="7665155" y="4274970"/>
              <a:ext cx="152400" cy="117026"/>
            </p14:xfrm>
          </p:contentPart>
        </mc:Choice>
        <mc:Fallback xmlns="">
          <p:pic>
            <p:nvPicPr>
              <p:cNvPr id="81" name="墨迹 80"/>
            </p:nvPicPr>
            <p:blipFill>
              <a:blip r:embed="rId152"/>
            </p:blipFill>
            <p:spPr>
              <a:xfrm>
                <a:off x="7665155" y="4274970"/>
                <a:ext cx="152400" cy="117026"/>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82" name="墨迹 81"/>
              <p14:cNvContentPartPr/>
              <p14:nvPr/>
            </p14:nvContentPartPr>
            <p14:xfrm>
              <a:off x="8071555" y="3778667"/>
              <a:ext cx="109362" cy="118436"/>
            </p14:xfrm>
          </p:contentPart>
        </mc:Choice>
        <mc:Fallback xmlns="">
          <p:pic>
            <p:nvPicPr>
              <p:cNvPr id="82" name="墨迹 81"/>
            </p:nvPicPr>
            <p:blipFill>
              <a:blip r:embed="rId154"/>
            </p:blipFill>
            <p:spPr>
              <a:xfrm>
                <a:off x="8071555" y="3778667"/>
                <a:ext cx="109362" cy="118436"/>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83" name="墨迹 82"/>
              <p14:cNvContentPartPr/>
              <p14:nvPr/>
            </p14:nvContentPartPr>
            <p14:xfrm>
              <a:off x="8060266" y="3628860"/>
              <a:ext cx="550334" cy="1212910"/>
            </p14:xfrm>
          </p:contentPart>
        </mc:Choice>
        <mc:Fallback xmlns="">
          <p:pic>
            <p:nvPicPr>
              <p:cNvPr id="83" name="墨迹 82"/>
            </p:nvPicPr>
            <p:blipFill>
              <a:blip r:embed="rId156"/>
            </p:blipFill>
            <p:spPr>
              <a:xfrm>
                <a:off x="8060266" y="3628860"/>
                <a:ext cx="550334" cy="1212910"/>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84" name="墨迹 83"/>
              <p14:cNvContentPartPr/>
              <p14:nvPr/>
            </p14:nvContentPartPr>
            <p14:xfrm>
              <a:off x="8875888" y="3565765"/>
              <a:ext cx="102129" cy="633773"/>
            </p14:xfrm>
          </p:contentPart>
        </mc:Choice>
        <mc:Fallback xmlns="">
          <p:pic>
            <p:nvPicPr>
              <p:cNvPr id="84" name="墨迹 83"/>
            </p:nvPicPr>
            <p:blipFill>
              <a:blip r:embed="rId158"/>
            </p:blipFill>
            <p:spPr>
              <a:xfrm>
                <a:off x="8875888" y="3565765"/>
                <a:ext cx="102129" cy="633773"/>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85" name="墨迹 84"/>
              <p14:cNvContentPartPr/>
              <p14:nvPr/>
            </p14:nvContentPartPr>
            <p14:xfrm>
              <a:off x="8981016" y="3507957"/>
              <a:ext cx="337961" cy="699335"/>
            </p14:xfrm>
          </p:contentPart>
        </mc:Choice>
        <mc:Fallback xmlns="">
          <p:pic>
            <p:nvPicPr>
              <p:cNvPr id="85" name="墨迹 84"/>
            </p:nvPicPr>
            <p:blipFill>
              <a:blip r:embed="rId160"/>
            </p:blipFill>
            <p:spPr>
              <a:xfrm>
                <a:off x="8981016" y="3507957"/>
                <a:ext cx="337961" cy="699335"/>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86" name="墨迹 85"/>
              <p14:cNvContentPartPr/>
              <p14:nvPr/>
            </p14:nvContentPartPr>
            <p14:xfrm>
              <a:off x="9381066" y="3998620"/>
              <a:ext cx="98778" cy="112796"/>
            </p14:xfrm>
          </p:contentPart>
        </mc:Choice>
        <mc:Fallback xmlns="">
          <p:pic>
            <p:nvPicPr>
              <p:cNvPr id="86" name="墨迹 85"/>
            </p:nvPicPr>
            <p:blipFill>
              <a:blip r:embed="rId162"/>
            </p:blipFill>
            <p:spPr>
              <a:xfrm>
                <a:off x="9381066" y="3998620"/>
                <a:ext cx="98778" cy="112796"/>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87" name="墨迹 86"/>
              <p14:cNvContentPartPr/>
              <p14:nvPr/>
            </p14:nvContentPartPr>
            <p14:xfrm>
              <a:off x="9166577" y="3789947"/>
              <a:ext cx="225778" cy="107156"/>
            </p14:xfrm>
          </p:contentPart>
        </mc:Choice>
        <mc:Fallback xmlns="">
          <p:pic>
            <p:nvPicPr>
              <p:cNvPr id="87" name="墨迹 86"/>
            </p:nvPicPr>
            <p:blipFill>
              <a:blip r:embed="rId164"/>
            </p:blipFill>
            <p:spPr>
              <a:xfrm>
                <a:off x="9166577" y="3789947"/>
                <a:ext cx="225778" cy="107156"/>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88" name="墨迹 87"/>
              <p14:cNvContentPartPr/>
              <p14:nvPr/>
            </p14:nvContentPartPr>
            <p14:xfrm>
              <a:off x="2906888" y="1154749"/>
              <a:ext cx="67734" cy="948721"/>
            </p14:xfrm>
          </p:contentPart>
        </mc:Choice>
        <mc:Fallback xmlns="">
          <p:pic>
            <p:nvPicPr>
              <p:cNvPr id="88" name="墨迹 87"/>
            </p:nvPicPr>
            <p:blipFill>
              <a:blip r:embed="rId166"/>
            </p:blipFill>
            <p:spPr>
              <a:xfrm>
                <a:off x="2906888" y="1154749"/>
                <a:ext cx="67734" cy="948721"/>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89" name="墨迹 88"/>
              <p14:cNvContentPartPr/>
              <p14:nvPr/>
            </p14:nvContentPartPr>
            <p14:xfrm>
              <a:off x="2892072" y="755733"/>
              <a:ext cx="3991328" cy="1005295"/>
            </p14:xfrm>
          </p:contentPart>
        </mc:Choice>
        <mc:Fallback xmlns="">
          <p:pic>
            <p:nvPicPr>
              <p:cNvPr id="89" name="墨迹 88"/>
            </p:nvPicPr>
            <p:blipFill>
              <a:blip r:embed="rId168"/>
            </p:blipFill>
            <p:spPr>
              <a:xfrm>
                <a:off x="2892072" y="755733"/>
                <a:ext cx="3991328" cy="1005295"/>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90" name="墨迹 89"/>
              <p14:cNvContentPartPr/>
              <p14:nvPr/>
            </p14:nvContentPartPr>
            <p14:xfrm>
              <a:off x="2878666" y="1443789"/>
              <a:ext cx="7030862" cy="3727910"/>
            </p14:xfrm>
          </p:contentPart>
        </mc:Choice>
        <mc:Fallback xmlns="">
          <p:pic>
            <p:nvPicPr>
              <p:cNvPr id="90" name="墨迹 89"/>
            </p:nvPicPr>
            <p:blipFill>
              <a:blip r:embed="rId170"/>
            </p:blipFill>
            <p:spPr>
              <a:xfrm>
                <a:off x="2878666" y="1443789"/>
                <a:ext cx="7030862" cy="3727910"/>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91" name="墨迹 90"/>
              <p14:cNvContentPartPr/>
              <p14:nvPr/>
            </p14:nvContentPartPr>
            <p14:xfrm>
              <a:off x="8212666" y="733174"/>
              <a:ext cx="62089" cy="39478"/>
            </p14:xfrm>
          </p:contentPart>
        </mc:Choice>
        <mc:Fallback xmlns="">
          <p:pic>
            <p:nvPicPr>
              <p:cNvPr id="91" name="墨迹 90"/>
            </p:nvPicPr>
            <p:blipFill>
              <a:blip r:embed="rId172"/>
            </p:blipFill>
            <p:spPr>
              <a:xfrm>
                <a:off x="8212666" y="733174"/>
                <a:ext cx="62089" cy="39478"/>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92" name="墨迹 91"/>
              <p14:cNvContentPartPr/>
              <p14:nvPr/>
            </p14:nvContentPartPr>
            <p14:xfrm>
              <a:off x="3239911" y="1218197"/>
              <a:ext cx="105013" cy="59958"/>
            </p14:xfrm>
          </p:contentPart>
        </mc:Choice>
        <mc:Fallback xmlns="">
          <p:pic>
            <p:nvPicPr>
              <p:cNvPr id="92" name="墨迹 91"/>
            </p:nvPicPr>
            <p:blipFill>
              <a:blip r:embed="rId174"/>
            </p:blipFill>
            <p:spPr>
              <a:xfrm>
                <a:off x="3239911" y="1218197"/>
                <a:ext cx="105013" cy="59958"/>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93" name="墨迹 92"/>
              <p14:cNvContentPartPr/>
              <p14:nvPr/>
            </p14:nvContentPartPr>
            <p14:xfrm>
              <a:off x="3225270" y="1192818"/>
              <a:ext cx="361774" cy="245331"/>
            </p14:xfrm>
          </p:contentPart>
        </mc:Choice>
        <mc:Fallback xmlns="">
          <p:pic>
            <p:nvPicPr>
              <p:cNvPr id="93" name="墨迹 92"/>
            </p:nvPicPr>
            <p:blipFill>
              <a:blip r:embed="rId176"/>
            </p:blipFill>
            <p:spPr>
              <a:xfrm>
                <a:off x="3225270" y="1192818"/>
                <a:ext cx="361774" cy="245331"/>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94" name="墨迹 93"/>
              <p14:cNvContentPartPr/>
              <p14:nvPr/>
            </p14:nvContentPartPr>
            <p14:xfrm>
              <a:off x="2963509" y="1206917"/>
              <a:ext cx="282046" cy="330810"/>
            </p14:xfrm>
          </p:contentPart>
        </mc:Choice>
        <mc:Fallback xmlns="">
          <p:pic>
            <p:nvPicPr>
              <p:cNvPr id="94" name="墨迹 93"/>
            </p:nvPicPr>
            <p:blipFill>
              <a:blip r:embed="rId178"/>
            </p:blipFill>
            <p:spPr>
              <a:xfrm>
                <a:off x="2963509" y="1206917"/>
                <a:ext cx="282046" cy="330810"/>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95" name="墨迹 94"/>
              <p14:cNvContentPartPr/>
              <p14:nvPr/>
            </p14:nvContentPartPr>
            <p14:xfrm>
              <a:off x="3584222" y="1077202"/>
              <a:ext cx="812800" cy="360947"/>
            </p14:xfrm>
          </p:contentPart>
        </mc:Choice>
        <mc:Fallback xmlns="">
          <p:pic>
            <p:nvPicPr>
              <p:cNvPr id="95" name="墨迹 94"/>
            </p:nvPicPr>
            <p:blipFill>
              <a:blip r:embed="rId180"/>
            </p:blipFill>
            <p:spPr>
              <a:xfrm>
                <a:off x="3584222" y="1077202"/>
                <a:ext cx="812800" cy="360947"/>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96" name="墨迹 95"/>
              <p14:cNvContentPartPr/>
              <p14:nvPr/>
            </p14:nvContentPartPr>
            <p14:xfrm>
              <a:off x="2782711" y="812131"/>
              <a:ext cx="3932766" cy="1342273"/>
            </p14:xfrm>
          </p:contentPart>
        </mc:Choice>
        <mc:Fallback xmlns="">
          <p:pic>
            <p:nvPicPr>
              <p:cNvPr id="96" name="墨迹 95"/>
            </p:nvPicPr>
            <p:blipFill>
              <a:blip r:embed="rId182"/>
            </p:blipFill>
            <p:spPr>
              <a:xfrm>
                <a:off x="2782711" y="812131"/>
                <a:ext cx="3932766" cy="1342273"/>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97" name="墨迹 96"/>
              <p14:cNvContentPartPr/>
              <p14:nvPr/>
            </p14:nvContentPartPr>
            <p14:xfrm>
              <a:off x="4383969" y="2447674"/>
              <a:ext cx="171097" cy="391966"/>
            </p14:xfrm>
          </p:contentPart>
        </mc:Choice>
        <mc:Fallback xmlns="">
          <p:pic>
            <p:nvPicPr>
              <p:cNvPr id="97" name="墨迹 96"/>
            </p:nvPicPr>
            <p:blipFill>
              <a:blip r:embed="rId184"/>
            </p:blipFill>
            <p:spPr>
              <a:xfrm>
                <a:off x="4383969" y="2447674"/>
                <a:ext cx="171097" cy="391966"/>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98" name="墨迹 97"/>
              <p14:cNvContentPartPr/>
              <p14:nvPr/>
            </p14:nvContentPartPr>
            <p14:xfrm>
              <a:off x="4193822" y="2013409"/>
              <a:ext cx="5388151" cy="1404311"/>
            </p14:xfrm>
          </p:contentPart>
        </mc:Choice>
        <mc:Fallback xmlns="">
          <p:pic>
            <p:nvPicPr>
              <p:cNvPr id="98" name="墨迹 97"/>
            </p:nvPicPr>
            <p:blipFill>
              <a:blip r:embed="rId186"/>
            </p:blipFill>
            <p:spPr>
              <a:xfrm>
                <a:off x="4193822" y="2013409"/>
                <a:ext cx="5388151" cy="1404311"/>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99" name="墨迹 98"/>
              <p14:cNvContentPartPr/>
              <p14:nvPr/>
            </p14:nvContentPartPr>
            <p14:xfrm>
              <a:off x="4244622" y="3496677"/>
              <a:ext cx="5389033" cy="1680661"/>
            </p14:xfrm>
          </p:contentPart>
        </mc:Choice>
        <mc:Fallback xmlns="">
          <p:pic>
            <p:nvPicPr>
              <p:cNvPr id="99" name="墨迹 98"/>
            </p:nvPicPr>
            <p:blipFill>
              <a:blip r:embed="rId188"/>
            </p:blipFill>
            <p:spPr>
              <a:xfrm>
                <a:off x="4244622" y="3496677"/>
                <a:ext cx="5389033" cy="1680661"/>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100" name="墨迹 99"/>
              <p14:cNvContentPartPr/>
              <p14:nvPr/>
            </p14:nvContentPartPr>
            <p14:xfrm>
              <a:off x="8753122" y="456824"/>
              <a:ext cx="196674" cy="186113"/>
            </p14:xfrm>
          </p:contentPart>
        </mc:Choice>
        <mc:Fallback xmlns="">
          <p:pic>
            <p:nvPicPr>
              <p:cNvPr id="100" name="墨迹 99"/>
            </p:nvPicPr>
            <p:blipFill>
              <a:blip r:embed="rId190"/>
            </p:blipFill>
            <p:spPr>
              <a:xfrm>
                <a:off x="8753122" y="456824"/>
                <a:ext cx="196674" cy="186113"/>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101" name="墨迹 100"/>
              <p14:cNvContentPartPr/>
              <p14:nvPr/>
            </p14:nvContentPartPr>
            <p14:xfrm>
              <a:off x="8974666" y="507582"/>
              <a:ext cx="84666" cy="124075"/>
            </p14:xfrm>
          </p:contentPart>
        </mc:Choice>
        <mc:Fallback xmlns="">
          <p:pic>
            <p:nvPicPr>
              <p:cNvPr id="101" name="墨迹 100"/>
            </p:nvPicPr>
            <p:blipFill>
              <a:blip r:embed="rId192"/>
            </p:blipFill>
            <p:spPr>
              <a:xfrm>
                <a:off x="8974666" y="507582"/>
                <a:ext cx="84666" cy="124075"/>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102" name="墨迹 101"/>
              <p14:cNvContentPartPr/>
              <p14:nvPr/>
            </p14:nvContentPartPr>
            <p14:xfrm>
              <a:off x="9074855" y="456824"/>
              <a:ext cx="280106" cy="212902"/>
            </p14:xfrm>
          </p:contentPart>
        </mc:Choice>
        <mc:Fallback xmlns="">
          <p:pic>
            <p:nvPicPr>
              <p:cNvPr id="102" name="墨迹 101"/>
            </p:nvPicPr>
            <p:blipFill>
              <a:blip r:embed="rId194"/>
            </p:blipFill>
            <p:spPr>
              <a:xfrm>
                <a:off x="9074855" y="456824"/>
                <a:ext cx="280106" cy="212902"/>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103" name="墨迹 102"/>
              <p14:cNvContentPartPr/>
              <p14:nvPr/>
            </p14:nvContentPartPr>
            <p14:xfrm>
              <a:off x="9381066" y="406065"/>
              <a:ext cx="104422" cy="11280"/>
            </p14:xfrm>
          </p:contentPart>
        </mc:Choice>
        <mc:Fallback xmlns="">
          <p:pic>
            <p:nvPicPr>
              <p:cNvPr id="103" name="墨迹 102"/>
            </p:nvPicPr>
            <p:blipFill>
              <a:blip r:embed="rId196"/>
            </p:blipFill>
            <p:spPr>
              <a:xfrm>
                <a:off x="9381066" y="406065"/>
                <a:ext cx="104422" cy="11280"/>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104" name="墨迹 103"/>
              <p14:cNvContentPartPr/>
              <p14:nvPr/>
            </p14:nvContentPartPr>
            <p14:xfrm>
              <a:off x="9436452" y="274235"/>
              <a:ext cx="253119" cy="334863"/>
            </p14:xfrm>
          </p:contentPart>
        </mc:Choice>
        <mc:Fallback xmlns="">
          <p:pic>
            <p:nvPicPr>
              <p:cNvPr id="104" name="墨迹 103"/>
            </p:nvPicPr>
            <p:blipFill>
              <a:blip r:embed="rId198"/>
            </p:blipFill>
            <p:spPr>
              <a:xfrm>
                <a:off x="9436452" y="274235"/>
                <a:ext cx="253119" cy="334863"/>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105" name="墨迹 104"/>
              <p14:cNvContentPartPr/>
              <p14:nvPr/>
            </p14:nvContentPartPr>
            <p14:xfrm>
              <a:off x="9609666" y="419636"/>
              <a:ext cx="64911" cy="742163"/>
            </p14:xfrm>
          </p:contentPart>
        </mc:Choice>
        <mc:Fallback xmlns="">
          <p:pic>
            <p:nvPicPr>
              <p:cNvPr id="105" name="墨迹 104"/>
            </p:nvPicPr>
            <p:blipFill>
              <a:blip r:embed="rId200"/>
            </p:blipFill>
            <p:spPr>
              <a:xfrm>
                <a:off x="9609666" y="419636"/>
                <a:ext cx="64911" cy="742163"/>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106" name="墨迹 105"/>
              <p14:cNvContentPartPr/>
              <p14:nvPr/>
            </p14:nvContentPartPr>
            <p14:xfrm>
              <a:off x="9897003" y="374341"/>
              <a:ext cx="104952" cy="460349"/>
            </p14:xfrm>
          </p:contentPart>
        </mc:Choice>
        <mc:Fallback xmlns="">
          <p:pic>
            <p:nvPicPr>
              <p:cNvPr id="106" name="墨迹 105"/>
            </p:nvPicPr>
            <p:blipFill>
              <a:blip r:embed="rId202"/>
            </p:blipFill>
            <p:spPr>
              <a:xfrm>
                <a:off x="9897003" y="374341"/>
                <a:ext cx="104952" cy="460349"/>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107" name="墨迹 106"/>
              <p14:cNvContentPartPr/>
              <p14:nvPr/>
            </p14:nvContentPartPr>
            <p14:xfrm>
              <a:off x="10095088" y="411705"/>
              <a:ext cx="125060" cy="222772"/>
            </p14:xfrm>
          </p:contentPart>
        </mc:Choice>
        <mc:Fallback xmlns="">
          <p:pic>
            <p:nvPicPr>
              <p:cNvPr id="107" name="墨迹 106"/>
            </p:nvPicPr>
            <p:blipFill>
              <a:blip r:embed="rId204"/>
            </p:blipFill>
            <p:spPr>
              <a:xfrm>
                <a:off x="10095088" y="411705"/>
                <a:ext cx="125060" cy="222772"/>
              </a:xfrm>
              <a:prstGeom prst="rect"/>
            </p:spPr>
          </p:pic>
        </mc:Fallback>
      </mc:AlternateContent>
      <mc:AlternateContent xmlns:mc="http://schemas.openxmlformats.org/markup-compatibility/2006" xmlns:p14="http://schemas.microsoft.com/office/powerpoint/2010/main">
        <mc:Choice Requires="p14">
          <p:contentPart r:id="rId205" p14:bwMode="auto">
            <p14:nvContentPartPr>
              <p14:cNvPr id="108" name="墨迹 107"/>
              <p14:cNvContentPartPr/>
              <p14:nvPr/>
            </p14:nvContentPartPr>
            <p14:xfrm>
              <a:off x="10193866" y="338388"/>
              <a:ext cx="129822" cy="354955"/>
            </p14:xfrm>
          </p:contentPart>
        </mc:Choice>
        <mc:Fallback xmlns="">
          <p:pic>
            <p:nvPicPr>
              <p:cNvPr id="108" name="墨迹 107"/>
            </p:nvPicPr>
            <p:blipFill>
              <a:blip r:embed="rId206"/>
            </p:blipFill>
            <p:spPr>
              <a:xfrm>
                <a:off x="10193866" y="338388"/>
                <a:ext cx="129822" cy="354955"/>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109" name="墨迹 108"/>
              <p14:cNvContentPartPr/>
              <p14:nvPr/>
            </p14:nvContentPartPr>
            <p14:xfrm>
              <a:off x="10456332" y="400425"/>
              <a:ext cx="180623" cy="174834"/>
            </p14:xfrm>
          </p:contentPart>
        </mc:Choice>
        <mc:Fallback xmlns="">
          <p:pic>
            <p:nvPicPr>
              <p:cNvPr id="109" name="墨迹 108"/>
            </p:nvPicPr>
            <p:blipFill>
              <a:blip r:embed="rId208"/>
            </p:blipFill>
            <p:spPr>
              <a:xfrm>
                <a:off x="10456332" y="400425"/>
                <a:ext cx="180623" cy="174834"/>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110" name="墨迹 109"/>
              <p14:cNvContentPartPr/>
              <p14:nvPr/>
            </p14:nvContentPartPr>
            <p14:xfrm>
              <a:off x="10707511" y="327108"/>
              <a:ext cx="129823" cy="372227"/>
            </p14:xfrm>
          </p:contentPart>
        </mc:Choice>
        <mc:Fallback xmlns="">
          <p:pic>
            <p:nvPicPr>
              <p:cNvPr id="110" name="墨迹 109"/>
            </p:nvPicPr>
            <p:blipFill>
              <a:blip r:embed="rId210"/>
            </p:blipFill>
            <p:spPr>
              <a:xfrm>
                <a:off x="10707511" y="327108"/>
                <a:ext cx="129823" cy="372227"/>
              </a:xfrm>
              <a:prstGeom prst="rect"/>
            </p:spPr>
          </p:pic>
        </mc:Fallback>
      </mc:AlternateContent>
      <mc:AlternateContent xmlns:mc="http://schemas.openxmlformats.org/markup-compatibility/2006" xmlns:p14="http://schemas.microsoft.com/office/powerpoint/2010/main">
        <mc:Choice Requires="p14">
          <p:contentPart r:id="rId211" p14:bwMode="auto">
            <p14:nvContentPartPr>
              <p14:cNvPr id="111" name="墨迹 110"/>
              <p14:cNvContentPartPr/>
              <p14:nvPr/>
            </p14:nvContentPartPr>
            <p14:xfrm>
              <a:off x="10981267" y="404303"/>
              <a:ext cx="19755" cy="168136"/>
            </p14:xfrm>
          </p:contentPart>
        </mc:Choice>
        <mc:Fallback xmlns="">
          <p:pic>
            <p:nvPicPr>
              <p:cNvPr id="111" name="墨迹 110"/>
            </p:nvPicPr>
            <p:blipFill>
              <a:blip r:embed="rId212"/>
            </p:blipFill>
            <p:spPr>
              <a:xfrm>
                <a:off x="10981267" y="404303"/>
                <a:ext cx="19755" cy="168136"/>
              </a:xfrm>
              <a:prstGeom prst="rect"/>
            </p:spPr>
          </p:pic>
        </mc:Fallback>
      </mc:AlternateContent>
      <mc:AlternateContent xmlns:mc="http://schemas.openxmlformats.org/markup-compatibility/2006" xmlns:p14="http://schemas.microsoft.com/office/powerpoint/2010/main">
        <mc:Choice Requires="p14">
          <p:contentPart r:id="rId213" p14:bwMode="auto">
            <p14:nvContentPartPr>
              <p14:cNvPr id="112" name="墨迹 111"/>
              <p14:cNvContentPartPr/>
              <p14:nvPr/>
            </p14:nvContentPartPr>
            <p14:xfrm>
              <a:off x="10972094" y="310189"/>
              <a:ext cx="153106" cy="311599"/>
            </p14:xfrm>
          </p:contentPart>
        </mc:Choice>
        <mc:Fallback xmlns="">
          <p:pic>
            <p:nvPicPr>
              <p:cNvPr id="112" name="墨迹 111"/>
            </p:nvPicPr>
            <p:blipFill>
              <a:blip r:embed="rId214"/>
            </p:blipFill>
            <p:spPr>
              <a:xfrm>
                <a:off x="10972094" y="310189"/>
                <a:ext cx="153106" cy="311599"/>
              </a:xfrm>
              <a:prstGeom prst="rect"/>
            </p:spPr>
          </p:pic>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B_8_BD.13_1#7e1f1d959?vop=1&amp;pid=7ce211511&amp;color=0,0,0&amp;vtp=1&amp;bt=1&amp;bbb=1&amp;hb=1"/>
          <p:cNvSpPr/>
          <p:nvPr/>
        </p:nvSpPr>
        <p:spPr>
          <a:xfrm>
            <a:off x="509181" y="956818"/>
            <a:ext cx="10899648" cy="1498600"/>
          </a:xfrm>
          <a:prstGeom prst="rect">
            <a:avLst/>
          </a:prstGeom>
          <a:blipFill rotWithShape="1">
            <a:blip r:embed="rId1"/>
            <a:stretch>
              <a:fillRect l="-1454" r="-895" b="-6504"/>
            </a:stretch>
          </a:blipFill>
        </p:spPr>
        <p:txBody>
          <a:bodyPr/>
          <a:lstStyle/>
          <a:p>
            <a:r>
              <a:rPr lang="zh-CN" altLang="en-US">
                <a:noFill/>
              </a:rPr>
              <a:t> </a:t>
            </a:r>
            <a:endParaRPr lang="zh-CN" altLang="en-US">
              <a:noFill/>
            </a:endParaRPr>
          </a:p>
        </p:txBody>
      </p:sp>
      <mc:AlternateContent xmlns:mc="http://schemas.openxmlformats.org/markup-compatibility/2006" xmlns:p14="http://schemas.microsoft.com/office/powerpoint/2010/main">
        <mc:Choice Requires="p14">
          <p:contentPart r:id="rId2" p14:bwMode="auto">
            <p14:nvContentPartPr>
              <p14:cNvPr id="86" name="墨迹 85"/>
              <p14:cNvContentPartPr/>
              <p14:nvPr/>
            </p14:nvContentPartPr>
            <p14:xfrm>
              <a:off x="10323688" y="3051133"/>
              <a:ext cx="39512" cy="11279"/>
            </p14:xfrm>
          </p:contentPart>
        </mc:Choice>
        <mc:Fallback xmlns="">
          <p:pic>
            <p:nvPicPr>
              <p:cNvPr id="86" name="墨迹 85"/>
            </p:nvPicPr>
            <p:blipFill>
              <a:blip r:embed="rId3"/>
            </p:blipFill>
            <p:spPr>
              <a:xfrm>
                <a:off x="10323688" y="3051133"/>
                <a:ext cx="39512" cy="11279"/>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126" name="墨迹 125"/>
              <p14:cNvContentPartPr/>
              <p14:nvPr/>
            </p14:nvContentPartPr>
            <p14:xfrm>
              <a:off x="8111066" y="3011654"/>
              <a:ext cx="42334" cy="360"/>
            </p14:xfrm>
          </p:contentPart>
        </mc:Choice>
        <mc:Fallback xmlns="">
          <p:pic>
            <p:nvPicPr>
              <p:cNvPr id="126" name="墨迹 125"/>
            </p:nvPicPr>
            <p:blipFill>
              <a:blip r:embed="rId5"/>
            </p:blipFill>
            <p:spPr>
              <a:xfrm>
                <a:off x="8111066" y="3011654"/>
                <a:ext cx="42334" cy="36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158" name="墨迹 157"/>
              <p14:cNvContentPartPr/>
              <p14:nvPr/>
            </p14:nvContentPartPr>
            <p14:xfrm>
              <a:off x="7588955" y="795212"/>
              <a:ext cx="105018" cy="59958"/>
            </p14:xfrm>
          </p:contentPart>
        </mc:Choice>
        <mc:Fallback xmlns="">
          <p:pic>
            <p:nvPicPr>
              <p:cNvPr id="158" name="墨迹 157"/>
            </p:nvPicPr>
            <p:blipFill>
              <a:blip r:embed="rId7"/>
            </p:blipFill>
            <p:spPr>
              <a:xfrm>
                <a:off x="7588955" y="795212"/>
                <a:ext cx="105018" cy="59958"/>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59" name="墨迹 158"/>
              <p14:cNvContentPartPr/>
              <p14:nvPr/>
            </p14:nvContentPartPr>
            <p14:xfrm>
              <a:off x="1456266" y="695634"/>
              <a:ext cx="105834" cy="151746"/>
            </p14:xfrm>
          </p:contentPart>
        </mc:Choice>
        <mc:Fallback xmlns="">
          <p:pic>
            <p:nvPicPr>
              <p:cNvPr id="159" name="墨迹 158"/>
            </p:nvPicPr>
            <p:blipFill>
              <a:blip r:embed="rId9"/>
            </p:blipFill>
            <p:spPr>
              <a:xfrm>
                <a:off x="1456266" y="695634"/>
                <a:ext cx="105834" cy="151746"/>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60" name="墨迹 159"/>
              <p14:cNvContentPartPr/>
              <p14:nvPr/>
            </p14:nvContentPartPr>
            <p14:xfrm>
              <a:off x="1597377" y="772652"/>
              <a:ext cx="39511" cy="47939"/>
            </p14:xfrm>
          </p:contentPart>
        </mc:Choice>
        <mc:Fallback xmlns="">
          <p:pic>
            <p:nvPicPr>
              <p:cNvPr id="160" name="墨迹 159"/>
            </p:nvPicPr>
            <p:blipFill>
              <a:blip r:embed="rId11"/>
            </p:blipFill>
            <p:spPr>
              <a:xfrm>
                <a:off x="1597377" y="772652"/>
                <a:ext cx="39511" cy="47939"/>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61" name="墨迹 160"/>
              <p14:cNvContentPartPr/>
              <p14:nvPr/>
            </p14:nvContentPartPr>
            <p14:xfrm>
              <a:off x="1721555" y="662148"/>
              <a:ext cx="82726" cy="135884"/>
            </p14:xfrm>
          </p:contentPart>
        </mc:Choice>
        <mc:Fallback xmlns="">
          <p:pic>
            <p:nvPicPr>
              <p:cNvPr id="161" name="墨迹 160"/>
            </p:nvPicPr>
            <p:blipFill>
              <a:blip r:embed="rId13"/>
            </p:blipFill>
            <p:spPr>
              <a:xfrm>
                <a:off x="1721555" y="662148"/>
                <a:ext cx="82726" cy="135884"/>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62" name="墨迹 161"/>
              <p14:cNvContentPartPr/>
              <p14:nvPr/>
            </p14:nvContentPartPr>
            <p14:xfrm>
              <a:off x="1876777" y="603458"/>
              <a:ext cx="19756" cy="214313"/>
            </p14:xfrm>
          </p:contentPart>
        </mc:Choice>
        <mc:Fallback xmlns="">
          <p:pic>
            <p:nvPicPr>
              <p:cNvPr id="162" name="墨迹 161"/>
            </p:nvPicPr>
            <p:blipFill>
              <a:blip r:embed="rId15"/>
            </p:blipFill>
            <p:spPr>
              <a:xfrm>
                <a:off x="1876777" y="603458"/>
                <a:ext cx="19756" cy="214313"/>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63" name="墨迹 162"/>
              <p14:cNvContentPartPr/>
              <p14:nvPr/>
            </p14:nvContentPartPr>
            <p14:xfrm>
              <a:off x="1998133" y="518861"/>
              <a:ext cx="116417" cy="397606"/>
            </p14:xfrm>
          </p:contentPart>
        </mc:Choice>
        <mc:Fallback xmlns="">
          <p:pic>
            <p:nvPicPr>
              <p:cNvPr id="163" name="墨迹 162"/>
            </p:nvPicPr>
            <p:blipFill>
              <a:blip r:embed="rId17"/>
            </p:blipFill>
            <p:spPr>
              <a:xfrm>
                <a:off x="1998133" y="518861"/>
                <a:ext cx="116417" cy="397606"/>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64" name="墨迹 163"/>
              <p14:cNvContentPartPr/>
              <p14:nvPr/>
            </p14:nvContentPartPr>
            <p14:xfrm>
              <a:off x="1546577" y="1477628"/>
              <a:ext cx="88900" cy="110681"/>
            </p14:xfrm>
          </p:contentPart>
        </mc:Choice>
        <mc:Fallback xmlns="">
          <p:pic>
            <p:nvPicPr>
              <p:cNvPr id="164" name="墨迹 163"/>
            </p:nvPicPr>
            <p:blipFill>
              <a:blip r:embed="rId19"/>
            </p:blipFill>
            <p:spPr>
              <a:xfrm>
                <a:off x="1546577" y="1477628"/>
                <a:ext cx="88900" cy="110681"/>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65" name="墨迹 164"/>
              <p14:cNvContentPartPr/>
              <p14:nvPr/>
            </p14:nvContentPartPr>
            <p14:xfrm>
              <a:off x="1693333" y="1517106"/>
              <a:ext cx="45155" cy="45119"/>
            </p14:xfrm>
          </p:contentPart>
        </mc:Choice>
        <mc:Fallback xmlns="">
          <p:pic>
            <p:nvPicPr>
              <p:cNvPr id="165" name="墨迹 164"/>
            </p:nvPicPr>
            <p:blipFill>
              <a:blip r:embed="rId21"/>
            </p:blipFill>
            <p:spPr>
              <a:xfrm>
                <a:off x="1693333" y="1517106"/>
                <a:ext cx="45155" cy="45119"/>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66" name="墨迹 165"/>
              <p14:cNvContentPartPr/>
              <p14:nvPr/>
            </p14:nvContentPartPr>
            <p14:xfrm>
              <a:off x="1789288" y="1457007"/>
              <a:ext cx="62089" cy="82659"/>
            </p14:xfrm>
          </p:contentPart>
        </mc:Choice>
        <mc:Fallback xmlns="">
          <p:pic>
            <p:nvPicPr>
              <p:cNvPr id="166" name="墨迹 165"/>
            </p:nvPicPr>
            <p:blipFill>
              <a:blip r:embed="rId23"/>
            </p:blipFill>
            <p:spPr>
              <a:xfrm>
                <a:off x="1789288" y="1457007"/>
                <a:ext cx="62089" cy="82659"/>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67" name="墨迹 166"/>
              <p14:cNvContentPartPr/>
              <p14:nvPr/>
            </p14:nvContentPartPr>
            <p14:xfrm>
              <a:off x="1958622" y="1415590"/>
              <a:ext cx="39511" cy="225592"/>
            </p14:xfrm>
          </p:contentPart>
        </mc:Choice>
        <mc:Fallback xmlns="">
          <p:pic>
            <p:nvPicPr>
              <p:cNvPr id="167" name="墨迹 166"/>
            </p:nvPicPr>
            <p:blipFill>
              <a:blip r:embed="rId25"/>
            </p:blipFill>
            <p:spPr>
              <a:xfrm>
                <a:off x="1958622" y="1415590"/>
                <a:ext cx="39511" cy="225592"/>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68" name="墨迹 167"/>
              <p14:cNvContentPartPr/>
              <p14:nvPr/>
            </p14:nvContentPartPr>
            <p14:xfrm>
              <a:off x="2006600" y="1353552"/>
              <a:ext cx="135995" cy="408886"/>
            </p14:xfrm>
          </p:contentPart>
        </mc:Choice>
        <mc:Fallback xmlns="">
          <p:pic>
            <p:nvPicPr>
              <p:cNvPr id="168" name="墨迹 167"/>
            </p:nvPicPr>
            <p:blipFill>
              <a:blip r:embed="rId27"/>
            </p:blipFill>
            <p:spPr>
              <a:xfrm>
                <a:off x="2006600" y="1353552"/>
                <a:ext cx="135995" cy="408886"/>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96" name="墨迹 195"/>
              <p14:cNvContentPartPr/>
              <p14:nvPr/>
            </p14:nvContentPartPr>
            <p14:xfrm>
              <a:off x="7436555" y="843150"/>
              <a:ext cx="47978" cy="36659"/>
            </p14:xfrm>
          </p:contentPart>
        </mc:Choice>
        <mc:Fallback xmlns="">
          <p:pic>
            <p:nvPicPr>
              <p:cNvPr id="196" name="墨迹 195"/>
            </p:nvPicPr>
            <p:blipFill>
              <a:blip r:embed="rId29"/>
            </p:blipFill>
            <p:spPr>
              <a:xfrm>
                <a:off x="7436555" y="843150"/>
                <a:ext cx="47978" cy="36659"/>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97" name="墨迹 196"/>
              <p14:cNvContentPartPr/>
              <p14:nvPr/>
            </p14:nvContentPartPr>
            <p14:xfrm>
              <a:off x="2988556" y="1817955"/>
              <a:ext cx="1573566" cy="127776"/>
            </p14:xfrm>
          </p:contentPart>
        </mc:Choice>
        <mc:Fallback xmlns="">
          <p:pic>
            <p:nvPicPr>
              <p:cNvPr id="197" name="墨迹 196"/>
            </p:nvPicPr>
            <p:blipFill>
              <a:blip r:embed="rId31"/>
            </p:blipFill>
            <p:spPr>
              <a:xfrm>
                <a:off x="2988556" y="1817955"/>
                <a:ext cx="1573566" cy="127776"/>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198" name="墨迹 197"/>
              <p14:cNvContentPartPr/>
              <p14:nvPr/>
            </p14:nvContentPartPr>
            <p14:xfrm>
              <a:off x="2777066" y="1814430"/>
              <a:ext cx="2057400" cy="244097"/>
            </p14:xfrm>
          </p:contentPart>
        </mc:Choice>
        <mc:Fallback xmlns="">
          <p:pic>
            <p:nvPicPr>
              <p:cNvPr id="198" name="墨迹 197"/>
            </p:nvPicPr>
            <p:blipFill>
              <a:blip r:embed="rId33"/>
            </p:blipFill>
            <p:spPr>
              <a:xfrm>
                <a:off x="2777066" y="1814430"/>
                <a:ext cx="2057400" cy="244097"/>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6" name="墨迹 5"/>
              <p14:cNvContentPartPr/>
              <p14:nvPr/>
            </p14:nvContentPartPr>
            <p14:xfrm>
              <a:off x="2805288" y="3141370"/>
              <a:ext cx="128412" cy="262251"/>
            </p14:xfrm>
          </p:contentPart>
        </mc:Choice>
        <mc:Fallback xmlns="">
          <p:pic>
            <p:nvPicPr>
              <p:cNvPr id="6" name="墨迹 5"/>
            </p:nvPicPr>
            <p:blipFill>
              <a:blip r:embed="rId35"/>
            </p:blipFill>
            <p:spPr>
              <a:xfrm>
                <a:off x="2805288" y="3141370"/>
                <a:ext cx="128412" cy="262251"/>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94" name="墨迹 93"/>
              <p14:cNvContentPartPr/>
              <p14:nvPr/>
            </p14:nvContentPartPr>
            <p14:xfrm>
              <a:off x="2825750" y="3124450"/>
              <a:ext cx="185561" cy="293270"/>
            </p14:xfrm>
          </p:contentPart>
        </mc:Choice>
        <mc:Fallback xmlns="">
          <p:pic>
            <p:nvPicPr>
              <p:cNvPr id="94" name="墨迹 93"/>
            </p:nvPicPr>
            <p:blipFill>
              <a:blip r:embed="rId37"/>
            </p:blipFill>
            <p:spPr>
              <a:xfrm>
                <a:off x="2825750" y="3124450"/>
                <a:ext cx="185561" cy="293270"/>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110" name="墨迹 109"/>
              <p14:cNvContentPartPr/>
              <p14:nvPr/>
            </p14:nvContentPartPr>
            <p14:xfrm>
              <a:off x="3046588" y="3338763"/>
              <a:ext cx="159456" cy="174834"/>
            </p14:xfrm>
          </p:contentPart>
        </mc:Choice>
        <mc:Fallback xmlns="">
          <p:pic>
            <p:nvPicPr>
              <p:cNvPr id="110" name="墨迹 109"/>
            </p:nvPicPr>
            <p:blipFill>
              <a:blip r:embed="rId39"/>
            </p:blipFill>
            <p:spPr>
              <a:xfrm>
                <a:off x="3046588" y="3338763"/>
                <a:ext cx="159456" cy="174834"/>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111" name="墨迹 110"/>
              <p14:cNvContentPartPr/>
              <p14:nvPr/>
            </p14:nvContentPartPr>
            <p14:xfrm>
              <a:off x="3358973" y="3234426"/>
              <a:ext cx="154693" cy="14100"/>
            </p14:xfrm>
          </p:contentPart>
        </mc:Choice>
        <mc:Fallback xmlns="">
          <p:pic>
            <p:nvPicPr>
              <p:cNvPr id="111" name="墨迹 110"/>
            </p:nvPicPr>
            <p:blipFill>
              <a:blip r:embed="rId41"/>
            </p:blipFill>
            <p:spPr>
              <a:xfrm>
                <a:off x="3358973" y="3234426"/>
                <a:ext cx="154693" cy="14100"/>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112" name="墨迹 111"/>
              <p14:cNvContentPartPr/>
              <p14:nvPr/>
            </p14:nvContentPartPr>
            <p14:xfrm>
              <a:off x="3443111" y="3115286"/>
              <a:ext cx="22577" cy="279875"/>
            </p14:xfrm>
          </p:contentPart>
        </mc:Choice>
        <mc:Fallback xmlns="">
          <p:pic>
            <p:nvPicPr>
              <p:cNvPr id="112" name="墨迹 111"/>
            </p:nvPicPr>
            <p:blipFill>
              <a:blip r:embed="rId43"/>
            </p:blipFill>
            <p:spPr>
              <a:xfrm>
                <a:off x="3443111" y="3115286"/>
                <a:ext cx="22577" cy="279875"/>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113" name="墨迹 112"/>
              <p14:cNvContentPartPr/>
              <p14:nvPr/>
            </p14:nvContentPartPr>
            <p14:xfrm>
              <a:off x="4035777" y="3039853"/>
              <a:ext cx="116417" cy="313009"/>
            </p14:xfrm>
          </p:contentPart>
        </mc:Choice>
        <mc:Fallback xmlns="">
          <p:pic>
            <p:nvPicPr>
              <p:cNvPr id="113" name="墨迹 112"/>
            </p:nvPicPr>
            <p:blipFill>
              <a:blip r:embed="rId45"/>
            </p:blipFill>
            <p:spPr>
              <a:xfrm>
                <a:off x="4035777" y="3039853"/>
                <a:ext cx="116417" cy="313009"/>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114" name="墨迹 113"/>
              <p14:cNvContentPartPr/>
              <p14:nvPr/>
            </p14:nvContentPartPr>
            <p14:xfrm>
              <a:off x="3992738" y="3333123"/>
              <a:ext cx="234950" cy="22559"/>
            </p14:xfrm>
          </p:contentPart>
        </mc:Choice>
        <mc:Fallback xmlns="">
          <p:pic>
            <p:nvPicPr>
              <p:cNvPr id="114" name="墨迹 113"/>
            </p:nvPicPr>
            <p:blipFill>
              <a:blip r:embed="rId47"/>
            </p:blipFill>
            <p:spPr>
              <a:xfrm>
                <a:off x="3992738" y="3333123"/>
                <a:ext cx="234950" cy="22559"/>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115" name="墨迹 114"/>
              <p14:cNvContentPartPr/>
              <p14:nvPr/>
            </p14:nvContentPartPr>
            <p14:xfrm>
              <a:off x="4306711" y="2994735"/>
              <a:ext cx="118533" cy="22559"/>
            </p14:xfrm>
          </p:contentPart>
        </mc:Choice>
        <mc:Fallback xmlns="">
          <p:pic>
            <p:nvPicPr>
              <p:cNvPr id="115" name="墨迹 114"/>
            </p:nvPicPr>
            <p:blipFill>
              <a:blip r:embed="rId49"/>
            </p:blipFill>
            <p:spPr>
              <a:xfrm>
                <a:off x="4306711" y="2994735"/>
                <a:ext cx="118533" cy="22559"/>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116" name="墨迹 115"/>
              <p14:cNvContentPartPr/>
              <p14:nvPr/>
            </p14:nvContentPartPr>
            <p14:xfrm>
              <a:off x="4784725" y="3135730"/>
              <a:ext cx="402519" cy="16919"/>
            </p14:xfrm>
          </p:contentPart>
        </mc:Choice>
        <mc:Fallback xmlns="">
          <p:pic>
            <p:nvPicPr>
              <p:cNvPr id="116" name="墨迹 115"/>
            </p:nvPicPr>
            <p:blipFill>
              <a:blip r:embed="rId51"/>
            </p:blipFill>
            <p:spPr>
              <a:xfrm>
                <a:off x="4784725" y="3135730"/>
                <a:ext cx="402519" cy="16919"/>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117" name="墨迹 116"/>
              <p14:cNvContentPartPr/>
              <p14:nvPr/>
            </p14:nvContentPartPr>
            <p14:xfrm>
              <a:off x="5130800" y="3017294"/>
              <a:ext cx="174977" cy="76137"/>
            </p14:xfrm>
          </p:contentPart>
        </mc:Choice>
        <mc:Fallback xmlns="">
          <p:pic>
            <p:nvPicPr>
              <p:cNvPr id="117" name="墨迹 116"/>
            </p:nvPicPr>
            <p:blipFill>
              <a:blip r:embed="rId53"/>
            </p:blipFill>
            <p:spPr>
              <a:xfrm>
                <a:off x="5130800" y="3017294"/>
                <a:ext cx="174977" cy="76137"/>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118" name="墨迹 117"/>
              <p14:cNvContentPartPr/>
              <p14:nvPr/>
            </p14:nvContentPartPr>
            <p14:xfrm>
              <a:off x="4810477" y="3220327"/>
              <a:ext cx="396523" cy="22559"/>
            </p14:xfrm>
          </p:contentPart>
        </mc:Choice>
        <mc:Fallback xmlns="">
          <p:pic>
            <p:nvPicPr>
              <p:cNvPr id="118" name="墨迹 117"/>
            </p:nvPicPr>
            <p:blipFill>
              <a:blip r:embed="rId55"/>
            </p:blipFill>
            <p:spPr>
              <a:xfrm>
                <a:off x="4810477" y="3220327"/>
                <a:ext cx="396523" cy="22559"/>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119" name="墨迹 118"/>
              <p14:cNvContentPartPr/>
              <p14:nvPr/>
            </p14:nvContentPartPr>
            <p14:xfrm>
              <a:off x="4835701" y="3248526"/>
              <a:ext cx="122943" cy="62038"/>
            </p14:xfrm>
          </p:contentPart>
        </mc:Choice>
        <mc:Fallback xmlns="">
          <p:pic>
            <p:nvPicPr>
              <p:cNvPr id="119" name="墨迹 118"/>
            </p:nvPicPr>
            <p:blipFill>
              <a:blip r:embed="rId57"/>
            </p:blipFill>
            <p:spPr>
              <a:xfrm>
                <a:off x="4835701" y="3248526"/>
                <a:ext cx="122943" cy="62038"/>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120" name="墨迹 119"/>
              <p14:cNvContentPartPr/>
              <p14:nvPr/>
            </p14:nvContentPartPr>
            <p14:xfrm>
              <a:off x="5568950" y="2966536"/>
              <a:ext cx="171450" cy="310189"/>
            </p14:xfrm>
          </p:contentPart>
        </mc:Choice>
        <mc:Fallback xmlns="">
          <p:pic>
            <p:nvPicPr>
              <p:cNvPr id="120" name="墨迹 119"/>
            </p:nvPicPr>
            <p:blipFill>
              <a:blip r:embed="rId59"/>
            </p:blipFill>
            <p:spPr>
              <a:xfrm>
                <a:off x="5568950" y="2966536"/>
                <a:ext cx="171450" cy="310189"/>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199" name="墨迹 198"/>
              <p14:cNvContentPartPr/>
              <p14:nvPr/>
            </p14:nvContentPartPr>
            <p14:xfrm>
              <a:off x="5779911" y="3151592"/>
              <a:ext cx="107244" cy="342265"/>
            </p14:xfrm>
          </p:contentPart>
        </mc:Choice>
        <mc:Fallback xmlns="">
          <p:pic>
            <p:nvPicPr>
              <p:cNvPr id="199" name="墨迹 198"/>
            </p:nvPicPr>
            <p:blipFill>
              <a:blip r:embed="rId61"/>
            </p:blipFill>
            <p:spPr>
              <a:xfrm>
                <a:off x="5779911" y="3151592"/>
                <a:ext cx="107244" cy="342265"/>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200" name="墨迹 199"/>
              <p14:cNvContentPartPr/>
              <p14:nvPr/>
            </p14:nvContentPartPr>
            <p14:xfrm>
              <a:off x="5971822" y="2927057"/>
              <a:ext cx="135466" cy="14100"/>
            </p14:xfrm>
          </p:contentPart>
        </mc:Choice>
        <mc:Fallback xmlns="">
          <p:pic>
            <p:nvPicPr>
              <p:cNvPr id="200" name="墨迹 199"/>
            </p:nvPicPr>
            <p:blipFill>
              <a:blip r:embed="rId63"/>
            </p:blipFill>
            <p:spPr>
              <a:xfrm>
                <a:off x="5971822" y="2927057"/>
                <a:ext cx="135466" cy="14100"/>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201" name="墨迹 200"/>
              <p14:cNvContentPartPr/>
              <p14:nvPr/>
            </p14:nvContentPartPr>
            <p14:xfrm>
              <a:off x="7415212" y="1947141"/>
              <a:ext cx="1142471" cy="35249"/>
            </p14:xfrm>
          </p:contentPart>
        </mc:Choice>
        <mc:Fallback xmlns="">
          <p:pic>
            <p:nvPicPr>
              <p:cNvPr id="201" name="墨迹 200"/>
            </p:nvPicPr>
            <p:blipFill>
              <a:blip r:embed="rId65"/>
            </p:blipFill>
            <p:spPr>
              <a:xfrm>
                <a:off x="7415212" y="1947141"/>
                <a:ext cx="1142471" cy="35249"/>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202" name="墨迹 201"/>
              <p14:cNvContentPartPr/>
              <p14:nvPr/>
            </p14:nvContentPartPr>
            <p14:xfrm>
              <a:off x="7859183" y="2030328"/>
              <a:ext cx="277284" cy="39479"/>
            </p14:xfrm>
          </p:contentPart>
        </mc:Choice>
        <mc:Fallback xmlns="">
          <p:pic>
            <p:nvPicPr>
              <p:cNvPr id="202" name="墨迹 201"/>
            </p:nvPicPr>
            <p:blipFill>
              <a:blip r:embed="rId67"/>
            </p:blipFill>
            <p:spPr>
              <a:xfrm>
                <a:off x="7859183" y="2030328"/>
                <a:ext cx="277284" cy="39479"/>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203" name="墨迹 202"/>
              <p14:cNvContentPartPr/>
              <p14:nvPr/>
            </p14:nvContentPartPr>
            <p14:xfrm>
              <a:off x="7913511" y="2013409"/>
              <a:ext cx="112889" cy="161616"/>
            </p14:xfrm>
          </p:contentPart>
        </mc:Choice>
        <mc:Fallback xmlns="">
          <p:pic>
            <p:nvPicPr>
              <p:cNvPr id="203" name="墨迹 202"/>
            </p:nvPicPr>
            <p:blipFill>
              <a:blip r:embed="rId69"/>
            </p:blipFill>
            <p:spPr>
              <a:xfrm>
                <a:off x="7913511" y="2013409"/>
                <a:ext cx="112889" cy="161616"/>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204" name="墨迹 203"/>
              <p14:cNvContentPartPr/>
              <p14:nvPr/>
            </p14:nvContentPartPr>
            <p14:xfrm>
              <a:off x="7797800" y="1981509"/>
              <a:ext cx="329847" cy="404127"/>
            </p14:xfrm>
          </p:contentPart>
        </mc:Choice>
        <mc:Fallback xmlns="">
          <p:pic>
            <p:nvPicPr>
              <p:cNvPr id="204" name="墨迹 203"/>
            </p:nvPicPr>
            <p:blipFill>
              <a:blip r:embed="rId71"/>
            </p:blipFill>
            <p:spPr>
              <a:xfrm>
                <a:off x="7797800" y="1981509"/>
                <a:ext cx="329847" cy="404127"/>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205" name="墨迹 204"/>
              <p14:cNvContentPartPr/>
              <p14:nvPr/>
            </p14:nvContentPartPr>
            <p14:xfrm>
              <a:off x="7953022" y="2272840"/>
              <a:ext cx="50800" cy="344028"/>
            </p14:xfrm>
          </p:contentPart>
        </mc:Choice>
        <mc:Fallback xmlns="">
          <p:pic>
            <p:nvPicPr>
              <p:cNvPr id="205" name="墨迹 204"/>
            </p:nvPicPr>
            <p:blipFill>
              <a:blip r:embed="rId73"/>
            </p:blipFill>
            <p:spPr>
              <a:xfrm>
                <a:off x="7953022" y="2272840"/>
                <a:ext cx="50800" cy="344028"/>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206" name="墨迹 205"/>
              <p14:cNvContentPartPr/>
              <p14:nvPr/>
            </p14:nvContentPartPr>
            <p14:xfrm>
              <a:off x="8108950" y="2024689"/>
              <a:ext cx="397227" cy="437261"/>
            </p14:xfrm>
          </p:contentPart>
        </mc:Choice>
        <mc:Fallback xmlns="">
          <p:pic>
            <p:nvPicPr>
              <p:cNvPr id="206" name="墨迹 205"/>
            </p:nvPicPr>
            <p:blipFill>
              <a:blip r:embed="rId75"/>
            </p:blipFill>
            <p:spPr>
              <a:xfrm>
                <a:off x="8108950" y="2024689"/>
                <a:ext cx="397227" cy="437261"/>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207" name="墨迹 206"/>
              <p14:cNvContentPartPr/>
              <p14:nvPr/>
            </p14:nvContentPartPr>
            <p14:xfrm>
              <a:off x="8520994" y="2052888"/>
              <a:ext cx="216606" cy="293269"/>
            </p14:xfrm>
          </p:contentPart>
        </mc:Choice>
        <mc:Fallback xmlns="">
          <p:pic>
            <p:nvPicPr>
              <p:cNvPr id="207" name="墨迹 206"/>
            </p:nvPicPr>
            <p:blipFill>
              <a:blip r:embed="rId77"/>
            </p:blipFill>
            <p:spPr>
              <a:xfrm>
                <a:off x="8520994" y="2052888"/>
                <a:ext cx="216606" cy="293269"/>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208" name="墨迹 207"/>
              <p14:cNvContentPartPr/>
              <p14:nvPr/>
            </p14:nvContentPartPr>
            <p14:xfrm>
              <a:off x="8771466" y="2227722"/>
              <a:ext cx="287866" cy="171308"/>
            </p14:xfrm>
          </p:contentPart>
        </mc:Choice>
        <mc:Fallback xmlns="">
          <p:pic>
            <p:nvPicPr>
              <p:cNvPr id="208" name="墨迹 207"/>
            </p:nvPicPr>
            <p:blipFill>
              <a:blip r:embed="rId79"/>
            </p:blipFill>
            <p:spPr>
              <a:xfrm>
                <a:off x="8771466" y="2227722"/>
                <a:ext cx="287866" cy="171308"/>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209" name="墨迹 208"/>
              <p14:cNvContentPartPr/>
              <p14:nvPr/>
            </p14:nvContentPartPr>
            <p14:xfrm>
              <a:off x="2906888" y="4289069"/>
              <a:ext cx="28223" cy="544241"/>
            </p14:xfrm>
          </p:contentPart>
        </mc:Choice>
        <mc:Fallback xmlns="">
          <p:pic>
            <p:nvPicPr>
              <p:cNvPr id="209" name="墨迹 208"/>
            </p:nvPicPr>
            <p:blipFill>
              <a:blip r:embed="rId81"/>
            </p:blipFill>
            <p:spPr>
              <a:xfrm>
                <a:off x="2906888" y="4289069"/>
                <a:ext cx="28223" cy="544241"/>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210" name="墨迹 209"/>
              <p14:cNvContentPartPr/>
              <p14:nvPr/>
            </p14:nvContentPartPr>
            <p14:xfrm>
              <a:off x="2923998" y="4410325"/>
              <a:ext cx="222779" cy="239692"/>
            </p14:xfrm>
          </p:contentPart>
        </mc:Choice>
        <mc:Fallback xmlns="">
          <p:pic>
            <p:nvPicPr>
              <p:cNvPr id="210" name="墨迹 209"/>
            </p:nvPicPr>
            <p:blipFill>
              <a:blip r:embed="rId83"/>
            </p:blipFill>
            <p:spPr>
              <a:xfrm>
                <a:off x="2923998" y="4410325"/>
                <a:ext cx="222779" cy="239692"/>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211" name="墨迹 210"/>
              <p14:cNvContentPartPr/>
              <p14:nvPr/>
            </p14:nvContentPartPr>
            <p14:xfrm>
              <a:off x="3242556" y="4423015"/>
              <a:ext cx="166688" cy="32429"/>
            </p14:xfrm>
          </p:contentPart>
        </mc:Choice>
        <mc:Fallback xmlns="">
          <p:pic>
            <p:nvPicPr>
              <p:cNvPr id="211" name="墨迹 210"/>
            </p:nvPicPr>
            <p:blipFill>
              <a:blip r:embed="rId85"/>
            </p:blipFill>
            <p:spPr>
              <a:xfrm>
                <a:off x="3242556" y="4423015"/>
                <a:ext cx="166688" cy="32429"/>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212" name="墨迹 211"/>
              <p14:cNvContentPartPr/>
              <p14:nvPr/>
            </p14:nvContentPartPr>
            <p14:xfrm>
              <a:off x="3220155" y="4547090"/>
              <a:ext cx="228600" cy="15510"/>
            </p14:xfrm>
          </p:contentPart>
        </mc:Choice>
        <mc:Fallback xmlns="">
          <p:pic>
            <p:nvPicPr>
              <p:cNvPr id="212" name="墨迹 211"/>
            </p:nvPicPr>
            <p:blipFill>
              <a:blip r:embed="rId87"/>
            </p:blipFill>
            <p:spPr>
              <a:xfrm>
                <a:off x="3220155" y="4547090"/>
                <a:ext cx="228600" cy="15510"/>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213" name="墨迹 212"/>
              <p14:cNvContentPartPr/>
              <p14:nvPr/>
            </p14:nvContentPartPr>
            <p14:xfrm>
              <a:off x="3612444" y="4469543"/>
              <a:ext cx="1476022" cy="52168"/>
            </p14:xfrm>
          </p:contentPart>
        </mc:Choice>
        <mc:Fallback xmlns="">
          <p:pic>
            <p:nvPicPr>
              <p:cNvPr id="213" name="墨迹 212"/>
            </p:nvPicPr>
            <p:blipFill>
              <a:blip r:embed="rId89"/>
            </p:blipFill>
            <p:spPr>
              <a:xfrm>
                <a:off x="3612444" y="4469543"/>
                <a:ext cx="1476022" cy="52168"/>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218" name="墨迹 217"/>
              <p14:cNvContentPartPr/>
              <p14:nvPr/>
            </p14:nvContentPartPr>
            <p14:xfrm>
              <a:off x="4109155" y="3960551"/>
              <a:ext cx="237067" cy="425276"/>
            </p14:xfrm>
          </p:contentPart>
        </mc:Choice>
        <mc:Fallback xmlns="">
          <p:pic>
            <p:nvPicPr>
              <p:cNvPr id="218" name="墨迹 217"/>
            </p:nvPicPr>
            <p:blipFill>
              <a:blip r:embed="rId91"/>
            </p:blipFill>
            <p:spPr>
              <a:xfrm>
                <a:off x="4109155" y="3960551"/>
                <a:ext cx="237067" cy="425276"/>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219" name="墨迹 218"/>
              <p14:cNvContentPartPr/>
              <p14:nvPr/>
            </p14:nvContentPartPr>
            <p14:xfrm>
              <a:off x="4451702" y="4196013"/>
              <a:ext cx="114653" cy="174834"/>
            </p14:xfrm>
          </p:contentPart>
        </mc:Choice>
        <mc:Fallback xmlns="">
          <p:pic>
            <p:nvPicPr>
              <p:cNvPr id="219" name="墨迹 218"/>
            </p:nvPicPr>
            <p:blipFill>
              <a:blip r:embed="rId93"/>
            </p:blipFill>
            <p:spPr>
              <a:xfrm>
                <a:off x="4451702" y="4196013"/>
                <a:ext cx="114653" cy="174834"/>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220" name="墨迹 219"/>
              <p14:cNvContentPartPr/>
              <p14:nvPr/>
            </p14:nvContentPartPr>
            <p14:xfrm>
              <a:off x="4588933" y="4254349"/>
              <a:ext cx="83255" cy="254673"/>
            </p14:xfrm>
          </p:contentPart>
        </mc:Choice>
        <mc:Fallback xmlns="">
          <p:pic>
            <p:nvPicPr>
              <p:cNvPr id="220" name="墨迹 219"/>
            </p:nvPicPr>
            <p:blipFill>
              <a:blip r:embed="rId95"/>
            </p:blipFill>
            <p:spPr>
              <a:xfrm>
                <a:off x="4588933" y="4254349"/>
                <a:ext cx="83255" cy="254673"/>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221" name="墨迹 220"/>
              <p14:cNvContentPartPr/>
              <p14:nvPr/>
            </p14:nvContentPartPr>
            <p14:xfrm>
              <a:off x="4696177" y="4167814"/>
              <a:ext cx="62089" cy="11279"/>
            </p14:xfrm>
          </p:contentPart>
        </mc:Choice>
        <mc:Fallback xmlns="">
          <p:pic>
            <p:nvPicPr>
              <p:cNvPr id="221" name="墨迹 220"/>
            </p:nvPicPr>
            <p:blipFill>
              <a:blip r:embed="rId97"/>
            </p:blipFill>
            <p:spPr>
              <a:xfrm>
                <a:off x="4696177" y="4167814"/>
                <a:ext cx="62089" cy="11279"/>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222" name="墨迹 221"/>
              <p14:cNvContentPartPr/>
              <p14:nvPr/>
            </p14:nvContentPartPr>
            <p14:xfrm>
              <a:off x="4097866" y="4743073"/>
              <a:ext cx="163689" cy="332749"/>
            </p14:xfrm>
          </p:contentPart>
        </mc:Choice>
        <mc:Fallback xmlns="">
          <p:pic>
            <p:nvPicPr>
              <p:cNvPr id="222" name="墨迹 221"/>
            </p:nvPicPr>
            <p:blipFill>
              <a:blip r:embed="rId99"/>
            </p:blipFill>
            <p:spPr>
              <a:xfrm>
                <a:off x="4097866" y="4743073"/>
                <a:ext cx="163689" cy="332749"/>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223" name="墨迹 222"/>
              <p14:cNvContentPartPr/>
              <p14:nvPr/>
            </p14:nvContentPartPr>
            <p14:xfrm>
              <a:off x="4299479" y="4934122"/>
              <a:ext cx="128587" cy="207968"/>
            </p14:xfrm>
          </p:contentPart>
        </mc:Choice>
        <mc:Fallback xmlns="">
          <p:pic>
            <p:nvPicPr>
              <p:cNvPr id="223" name="墨迹 222"/>
            </p:nvPicPr>
            <p:blipFill>
              <a:blip r:embed="rId101"/>
            </p:blipFill>
            <p:spPr>
              <a:xfrm>
                <a:off x="4299479" y="4934122"/>
                <a:ext cx="128587" cy="207968"/>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224" name="墨迹 223"/>
              <p14:cNvContentPartPr/>
              <p14:nvPr/>
            </p14:nvContentPartPr>
            <p14:xfrm>
              <a:off x="4472516" y="5058902"/>
              <a:ext cx="68439" cy="124076"/>
            </p14:xfrm>
          </p:contentPart>
        </mc:Choice>
        <mc:Fallback xmlns="">
          <p:pic>
            <p:nvPicPr>
              <p:cNvPr id="224" name="墨迹 223"/>
            </p:nvPicPr>
            <p:blipFill>
              <a:blip r:embed="rId103"/>
            </p:blipFill>
            <p:spPr>
              <a:xfrm>
                <a:off x="4472516" y="5058902"/>
                <a:ext cx="68439" cy="124076"/>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225" name="墨迹 224"/>
              <p14:cNvContentPartPr/>
              <p14:nvPr/>
            </p14:nvContentPartPr>
            <p14:xfrm>
              <a:off x="4710288" y="5015723"/>
              <a:ext cx="14112" cy="9341"/>
            </p14:xfrm>
          </p:contentPart>
        </mc:Choice>
        <mc:Fallback xmlns="">
          <p:pic>
            <p:nvPicPr>
              <p:cNvPr id="225" name="墨迹 224"/>
            </p:nvPicPr>
            <p:blipFill>
              <a:blip r:embed="rId105"/>
            </p:blipFill>
            <p:spPr>
              <a:xfrm>
                <a:off x="4710288" y="5015723"/>
                <a:ext cx="14112" cy="9341"/>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226" name="墨迹 225"/>
              <p14:cNvContentPartPr/>
              <p14:nvPr/>
            </p14:nvContentPartPr>
            <p14:xfrm>
              <a:off x="4916311" y="4788192"/>
              <a:ext cx="180622" cy="302611"/>
            </p14:xfrm>
          </p:contentPart>
        </mc:Choice>
        <mc:Fallback xmlns="">
          <p:pic>
            <p:nvPicPr>
              <p:cNvPr id="226" name="墨迹 225"/>
            </p:nvPicPr>
            <p:blipFill>
              <a:blip r:embed="rId107"/>
            </p:blipFill>
            <p:spPr>
              <a:xfrm>
                <a:off x="4916311" y="4788192"/>
                <a:ext cx="180622" cy="302611"/>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227" name="墨迹 226"/>
              <p14:cNvContentPartPr/>
              <p14:nvPr/>
            </p14:nvContentPartPr>
            <p14:xfrm>
              <a:off x="5162550" y="4912268"/>
              <a:ext cx="143227" cy="225592"/>
            </p14:xfrm>
          </p:contentPart>
        </mc:Choice>
        <mc:Fallback xmlns="">
          <p:pic>
            <p:nvPicPr>
              <p:cNvPr id="227" name="墨迹 226"/>
            </p:nvPicPr>
            <p:blipFill>
              <a:blip r:embed="rId109"/>
            </p:blipFill>
            <p:spPr>
              <a:xfrm>
                <a:off x="5162550" y="4912268"/>
                <a:ext cx="143227" cy="225592"/>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228" name="墨迹 227"/>
              <p14:cNvContentPartPr/>
              <p14:nvPr/>
            </p14:nvContentPartPr>
            <p14:xfrm>
              <a:off x="5373511" y="4909448"/>
              <a:ext cx="90311" cy="2820"/>
            </p14:xfrm>
          </p:contentPart>
        </mc:Choice>
        <mc:Fallback xmlns="">
          <p:pic>
            <p:nvPicPr>
              <p:cNvPr id="228" name="墨迹 227"/>
            </p:nvPicPr>
            <p:blipFill>
              <a:blip r:embed="rId111"/>
            </p:blipFill>
            <p:spPr>
              <a:xfrm>
                <a:off x="5373511" y="4909448"/>
                <a:ext cx="90311" cy="2820"/>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229" name="墨迹 228"/>
              <p14:cNvContentPartPr/>
              <p14:nvPr/>
            </p14:nvContentPartPr>
            <p14:xfrm>
              <a:off x="5063066" y="4382126"/>
              <a:ext cx="778934" cy="73318"/>
            </p14:xfrm>
          </p:contentPart>
        </mc:Choice>
        <mc:Fallback xmlns="">
          <p:pic>
            <p:nvPicPr>
              <p:cNvPr id="229" name="墨迹 228"/>
            </p:nvPicPr>
            <p:blipFill>
              <a:blip r:embed="rId113"/>
            </p:blipFill>
            <p:spPr>
              <a:xfrm>
                <a:off x="5063066" y="4382126"/>
                <a:ext cx="778934" cy="73318"/>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230" name="墨迹 229"/>
              <p14:cNvContentPartPr/>
              <p14:nvPr/>
            </p14:nvContentPartPr>
            <p14:xfrm>
              <a:off x="4086577" y="4720514"/>
              <a:ext cx="220134" cy="372227"/>
            </p14:xfrm>
          </p:contentPart>
        </mc:Choice>
        <mc:Fallback xmlns="">
          <p:pic>
            <p:nvPicPr>
              <p:cNvPr id="230" name="墨迹 229"/>
            </p:nvPicPr>
            <p:blipFill>
              <a:blip r:embed="rId115"/>
            </p:blipFill>
            <p:spPr>
              <a:xfrm>
                <a:off x="4086577" y="4720514"/>
                <a:ext cx="220134" cy="372227"/>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231" name="墨迹 230"/>
              <p14:cNvContentPartPr/>
              <p14:nvPr/>
            </p14:nvContentPartPr>
            <p14:xfrm>
              <a:off x="4309533" y="4906628"/>
              <a:ext cx="76200" cy="222772"/>
            </p14:xfrm>
          </p:contentPart>
        </mc:Choice>
        <mc:Fallback xmlns="">
          <p:pic>
            <p:nvPicPr>
              <p:cNvPr id="231" name="墨迹 230"/>
            </p:nvPicPr>
            <p:blipFill>
              <a:blip r:embed="rId117"/>
            </p:blipFill>
            <p:spPr>
              <a:xfrm>
                <a:off x="4309533" y="4906628"/>
                <a:ext cx="76200" cy="222772"/>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232" name="墨迹 231"/>
              <p14:cNvContentPartPr/>
              <p14:nvPr/>
            </p14:nvContentPartPr>
            <p14:xfrm>
              <a:off x="4274784" y="5098381"/>
              <a:ext cx="161749" cy="39479"/>
            </p14:xfrm>
          </p:contentPart>
        </mc:Choice>
        <mc:Fallback xmlns="">
          <p:pic>
            <p:nvPicPr>
              <p:cNvPr id="232" name="墨迹 231"/>
            </p:nvPicPr>
            <p:blipFill>
              <a:blip r:embed="rId119"/>
            </p:blipFill>
            <p:spPr>
              <a:xfrm>
                <a:off x="4274784" y="5098381"/>
                <a:ext cx="161749" cy="39479"/>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233" name="墨迹 232"/>
              <p14:cNvContentPartPr/>
              <p14:nvPr/>
            </p14:nvContentPartPr>
            <p14:xfrm>
              <a:off x="4447822" y="5053263"/>
              <a:ext cx="152400" cy="139056"/>
            </p14:xfrm>
          </p:contentPart>
        </mc:Choice>
        <mc:Fallback xmlns="">
          <p:pic>
            <p:nvPicPr>
              <p:cNvPr id="233" name="墨迹 232"/>
            </p:nvPicPr>
            <p:blipFill>
              <a:blip r:embed="rId121"/>
            </p:blipFill>
            <p:spPr>
              <a:xfrm>
                <a:off x="4447822" y="5053263"/>
                <a:ext cx="152400" cy="139056"/>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234" name="墨迹 233"/>
              <p14:cNvContentPartPr/>
              <p14:nvPr/>
            </p14:nvContentPartPr>
            <p14:xfrm>
              <a:off x="4688416" y="5026473"/>
              <a:ext cx="35984" cy="21150"/>
            </p14:xfrm>
          </p:contentPart>
        </mc:Choice>
        <mc:Fallback xmlns="">
          <p:pic>
            <p:nvPicPr>
              <p:cNvPr id="234" name="墨迹 233"/>
            </p:nvPicPr>
            <p:blipFill>
              <a:blip r:embed="rId123"/>
            </p:blipFill>
            <p:spPr>
              <a:xfrm>
                <a:off x="4688416" y="5026473"/>
                <a:ext cx="35984" cy="21150"/>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235" name="墨迹 234"/>
              <p14:cNvContentPartPr/>
              <p14:nvPr/>
            </p14:nvContentPartPr>
            <p14:xfrm>
              <a:off x="4921955" y="4731794"/>
              <a:ext cx="197556" cy="332748"/>
            </p14:xfrm>
          </p:contentPart>
        </mc:Choice>
        <mc:Fallback xmlns="">
          <p:pic>
            <p:nvPicPr>
              <p:cNvPr id="235" name="墨迹 234"/>
            </p:nvPicPr>
            <p:blipFill>
              <a:blip r:embed="rId125"/>
            </p:blipFill>
            <p:spPr>
              <a:xfrm>
                <a:off x="4921955" y="4731794"/>
                <a:ext cx="197556" cy="332748"/>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236" name="墨迹 235"/>
              <p14:cNvContentPartPr/>
              <p14:nvPr/>
            </p14:nvContentPartPr>
            <p14:xfrm>
              <a:off x="5162902" y="4900988"/>
              <a:ext cx="117475" cy="253791"/>
            </p14:xfrm>
          </p:contentPart>
        </mc:Choice>
        <mc:Fallback xmlns="">
          <p:pic>
            <p:nvPicPr>
              <p:cNvPr id="236" name="墨迹 235"/>
            </p:nvPicPr>
            <p:blipFill>
              <a:blip r:embed="rId127"/>
            </p:blipFill>
            <p:spPr>
              <a:xfrm>
                <a:off x="5162902" y="4900988"/>
                <a:ext cx="117475" cy="253791"/>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237" name="墨迹 236"/>
              <p14:cNvContentPartPr/>
              <p14:nvPr/>
            </p14:nvContentPartPr>
            <p14:xfrm>
              <a:off x="5396088" y="4889708"/>
              <a:ext cx="121356" cy="22560"/>
            </p14:xfrm>
          </p:contentPart>
        </mc:Choice>
        <mc:Fallback xmlns="">
          <p:pic>
            <p:nvPicPr>
              <p:cNvPr id="237" name="墨迹 236"/>
            </p:nvPicPr>
            <p:blipFill>
              <a:blip r:embed="rId129"/>
            </p:blipFill>
            <p:spPr>
              <a:xfrm>
                <a:off x="5396088" y="4889708"/>
                <a:ext cx="121356" cy="22560"/>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238" name="墨迹 237"/>
              <p14:cNvContentPartPr/>
              <p14:nvPr/>
            </p14:nvContentPartPr>
            <p14:xfrm>
              <a:off x="8232422" y="2566110"/>
              <a:ext cx="105017" cy="59958"/>
            </p14:xfrm>
          </p:contentPart>
        </mc:Choice>
        <mc:Fallback xmlns="">
          <p:pic>
            <p:nvPicPr>
              <p:cNvPr id="238" name="墨迹 237"/>
            </p:nvPicPr>
            <p:blipFill>
              <a:blip r:embed="rId131"/>
            </p:blipFill>
            <p:spPr>
              <a:xfrm>
                <a:off x="8232422" y="2566110"/>
                <a:ext cx="105017" cy="59958"/>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239" name="墨迹 238"/>
              <p14:cNvContentPartPr/>
              <p14:nvPr/>
            </p14:nvContentPartPr>
            <p14:xfrm>
              <a:off x="2523066" y="2953141"/>
              <a:ext cx="66322" cy="509697"/>
            </p14:xfrm>
          </p:contentPart>
        </mc:Choice>
        <mc:Fallback xmlns="">
          <p:pic>
            <p:nvPicPr>
              <p:cNvPr id="239" name="墨迹 238"/>
            </p:nvPicPr>
            <p:blipFill>
              <a:blip r:embed="rId133"/>
            </p:blipFill>
            <p:spPr>
              <a:xfrm>
                <a:off x="2523066" y="2953141"/>
                <a:ext cx="66322" cy="509697"/>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240" name="墨迹 239"/>
              <p14:cNvContentPartPr/>
              <p14:nvPr/>
            </p14:nvContentPartPr>
            <p14:xfrm>
              <a:off x="2469444" y="3279545"/>
              <a:ext cx="2822" cy="8459"/>
            </p14:xfrm>
          </p:contentPart>
        </mc:Choice>
        <mc:Fallback xmlns="">
          <p:pic>
            <p:nvPicPr>
              <p:cNvPr id="240" name="墨迹 239"/>
            </p:nvPicPr>
            <p:blipFill>
              <a:blip r:embed="rId135"/>
            </p:blipFill>
            <p:spPr>
              <a:xfrm>
                <a:off x="2469444" y="3279545"/>
                <a:ext cx="2822" cy="8459"/>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241" name="墨迹 240"/>
              <p14:cNvContentPartPr/>
              <p14:nvPr/>
            </p14:nvContentPartPr>
            <p14:xfrm>
              <a:off x="2466622" y="3285889"/>
              <a:ext cx="282222" cy="253791"/>
            </p14:xfrm>
          </p:contentPart>
        </mc:Choice>
        <mc:Fallback xmlns="">
          <p:pic>
            <p:nvPicPr>
              <p:cNvPr id="241" name="墨迹 240"/>
            </p:nvPicPr>
            <p:blipFill>
              <a:blip r:embed="rId137"/>
            </p:blipFill>
            <p:spPr>
              <a:xfrm>
                <a:off x="2466622" y="3285889"/>
                <a:ext cx="282222" cy="253791"/>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242" name="墨迹 241"/>
              <p14:cNvContentPartPr/>
              <p14:nvPr/>
            </p14:nvContentPartPr>
            <p14:xfrm>
              <a:off x="4722988" y="2436394"/>
              <a:ext cx="244123" cy="248151"/>
            </p14:xfrm>
          </p:contentPart>
        </mc:Choice>
        <mc:Fallback xmlns="">
          <p:pic>
            <p:nvPicPr>
              <p:cNvPr id="242" name="墨迹 241"/>
            </p:nvPicPr>
            <p:blipFill>
              <a:blip r:embed="rId139"/>
            </p:blipFill>
            <p:spPr>
              <a:xfrm>
                <a:off x="4722988" y="2436394"/>
                <a:ext cx="244123" cy="248151"/>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243" name="墨迹 242"/>
              <p14:cNvContentPartPr/>
              <p14:nvPr/>
            </p14:nvContentPartPr>
            <p14:xfrm>
              <a:off x="4846813" y="2560470"/>
              <a:ext cx="1040342" cy="56398"/>
            </p14:xfrm>
          </p:contentPart>
        </mc:Choice>
        <mc:Fallback xmlns="">
          <p:pic>
            <p:nvPicPr>
              <p:cNvPr id="243" name="墨迹 242"/>
            </p:nvPicPr>
            <p:blipFill>
              <a:blip r:embed="rId141"/>
            </p:blipFill>
            <p:spPr>
              <a:xfrm>
                <a:off x="4846813" y="2560470"/>
                <a:ext cx="1040342" cy="56398"/>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244" name="墨迹 243"/>
              <p14:cNvContentPartPr/>
              <p14:nvPr/>
            </p14:nvContentPartPr>
            <p14:xfrm>
              <a:off x="8427155" y="3457198"/>
              <a:ext cx="5645" cy="22560"/>
            </p14:xfrm>
          </p:contentPart>
        </mc:Choice>
        <mc:Fallback xmlns="">
          <p:pic>
            <p:nvPicPr>
              <p:cNvPr id="244" name="墨迹 243"/>
            </p:nvPicPr>
            <p:blipFill>
              <a:blip r:embed="rId143"/>
            </p:blipFill>
            <p:spPr>
              <a:xfrm>
                <a:off x="8427155" y="3457198"/>
                <a:ext cx="5645" cy="22560"/>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245" name="墨迹 244"/>
              <p14:cNvContentPartPr/>
              <p14:nvPr/>
            </p14:nvContentPartPr>
            <p14:xfrm>
              <a:off x="4938888" y="3793824"/>
              <a:ext cx="45156" cy="495598"/>
            </p14:xfrm>
          </p:contentPart>
        </mc:Choice>
        <mc:Fallback xmlns="">
          <p:pic>
            <p:nvPicPr>
              <p:cNvPr id="245" name="墨迹 244"/>
            </p:nvPicPr>
            <p:blipFill>
              <a:blip r:embed="rId145"/>
            </p:blipFill>
            <p:spPr>
              <a:xfrm>
                <a:off x="4938888" y="3793824"/>
                <a:ext cx="45156" cy="495598"/>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246" name="墨迹 245"/>
              <p14:cNvContentPartPr/>
              <p14:nvPr/>
            </p14:nvContentPartPr>
            <p14:xfrm>
              <a:off x="4896026" y="4004259"/>
              <a:ext cx="294040" cy="362358"/>
            </p14:xfrm>
          </p:contentPart>
        </mc:Choice>
        <mc:Fallback xmlns="">
          <p:pic>
            <p:nvPicPr>
              <p:cNvPr id="246" name="墨迹 245"/>
            </p:nvPicPr>
            <p:blipFill>
              <a:blip r:embed="rId147"/>
            </p:blipFill>
            <p:spPr>
              <a:xfrm>
                <a:off x="4896026" y="4004259"/>
                <a:ext cx="294040" cy="362358"/>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247" name="墨迹 246"/>
              <p14:cNvContentPartPr/>
              <p14:nvPr/>
            </p14:nvContentPartPr>
            <p14:xfrm>
              <a:off x="5652028" y="4615825"/>
              <a:ext cx="54504" cy="474096"/>
            </p14:xfrm>
          </p:contentPart>
        </mc:Choice>
        <mc:Fallback xmlns="">
          <p:pic>
            <p:nvPicPr>
              <p:cNvPr id="247" name="墨迹 246"/>
            </p:nvPicPr>
            <p:blipFill>
              <a:blip r:embed="rId149"/>
            </p:blipFill>
            <p:spPr>
              <a:xfrm>
                <a:off x="5652028" y="4615825"/>
                <a:ext cx="54504" cy="474096"/>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248" name="墨迹 247"/>
              <p14:cNvContentPartPr/>
              <p14:nvPr/>
            </p14:nvContentPartPr>
            <p14:xfrm>
              <a:off x="5580238" y="4655657"/>
              <a:ext cx="442384" cy="538601"/>
            </p14:xfrm>
          </p:contentPart>
        </mc:Choice>
        <mc:Fallback xmlns="">
          <p:pic>
            <p:nvPicPr>
              <p:cNvPr id="248" name="墨迹 247"/>
            </p:nvPicPr>
            <p:blipFill>
              <a:blip r:embed="rId151"/>
            </p:blipFill>
            <p:spPr>
              <a:xfrm>
                <a:off x="5580238" y="4655657"/>
                <a:ext cx="442384" cy="538601"/>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249" name="墨迹 248"/>
              <p14:cNvContentPartPr/>
              <p14:nvPr/>
            </p14:nvContentPartPr>
            <p14:xfrm>
              <a:off x="5435600" y="1979570"/>
              <a:ext cx="948266" cy="531904"/>
            </p14:xfrm>
          </p:contentPart>
        </mc:Choice>
        <mc:Fallback xmlns="">
          <p:pic>
            <p:nvPicPr>
              <p:cNvPr id="249" name="墨迹 248"/>
            </p:nvPicPr>
            <p:blipFill>
              <a:blip r:embed="rId153"/>
            </p:blipFill>
            <p:spPr>
              <a:xfrm>
                <a:off x="5435600" y="1979570"/>
                <a:ext cx="948266" cy="531904"/>
              </a:xfrm>
              <a:prstGeom prst="rect"/>
            </p:spPr>
          </p:pic>
        </mc:Fallback>
      </mc:AlternateContent>
    </p:spTree>
  </p:cSld>
  <p:clrMapOvr>
    <a:masterClrMapping/>
  </p:clrMapOvr>
  <p:transition>
    <p:spli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O_6_BD.18_1#9ec4cd951?sp=1&amp;vop=1&amp;pid=5b659dd16&amp;color=0,0,0&amp;vtp=1&amp;bt=1&amp;bbb=1&amp;hb=1"/>
          <p:cNvSpPr/>
          <p:nvPr/>
        </p:nvSpPr>
        <p:spPr>
          <a:xfrm>
            <a:off x="489657" y="330091"/>
            <a:ext cx="10899648" cy="914400"/>
          </a:xfrm>
          <a:prstGeom prst="rect">
            <a:avLst/>
          </a:prstGeom>
          <a:blipFill rotWithShape="1">
            <a:blip r:embed="rId1"/>
            <a:stretch>
              <a:fillRect l="-1398" r="-503" b="-11333"/>
            </a:stretch>
          </a:blipFill>
        </p:spPr>
        <p:txBody>
          <a:bodyPr/>
          <a:lstStyle/>
          <a:p>
            <a:r>
              <a:rPr lang="zh-CN" altLang="en-US">
                <a:noFill/>
              </a:rPr>
              <a:t> </a:t>
            </a:r>
            <a:endParaRPr lang="zh-CN" altLang="en-US">
              <a:noFill/>
            </a:endParaRPr>
          </a:p>
        </p:txBody>
      </p:sp>
      <p:pic>
        <p:nvPicPr>
          <p:cNvPr id="3" name="QO_6_BD.18_2#9ec4cd951?vop=1&amp;pid=5b659dd16&amp;color=0,0,0&amp;tib=255,255,255&amp;vtp=1" descr="preencoded.png"/>
          <p:cNvPicPr>
            <a:picLocks noChangeAspect="1"/>
          </p:cNvPicPr>
          <p:nvPr/>
        </p:nvPicPr>
        <p:blipFill>
          <a:blip r:embed="rId2">
            <a:clrChange>
              <a:clrFrom>
                <a:srgbClr val="FFFFFF"/>
              </a:clrFrom>
              <a:clrTo>
                <a:srgbClr val="FFFFFF">
                  <a:alpha val="0"/>
                </a:srgbClr>
              </a:clrTo>
            </a:clrChange>
          </a:blip>
          <a:stretch>
            <a:fillRect/>
          </a:stretch>
        </p:blipFill>
        <p:spPr>
          <a:xfrm>
            <a:off x="4508980" y="938791"/>
            <a:ext cx="4956296" cy="4806518"/>
          </a:xfrm>
          <a:prstGeom prst="rect">
            <a:avLst/>
          </a:prstGeom>
          <a:noFill/>
          <a:extLst>
            <a:ext uri="{909E8E84-426E-40DD-AFC4-6F175D3DCCD1}">
              <a14:hiddenFill xmlns:a14="http://schemas.microsoft.com/office/drawing/2010/main">
                <a:solidFill>
                  <a:scrgbClr r="0" g="0" b="0">
                    <a:alpha val="0"/>
                  </a:scrgbClr>
                </a:solidFill>
              </a14:hiddenFill>
            </a:ext>
          </a:extLst>
        </p:spPr>
      </p:pic>
      <p:sp>
        <p:nvSpPr>
          <p:cNvPr id="4" name="QO_6_BD.18_3#9ec4cd951?vop=1&amp;pid=5b659dd16&amp;color=0,0,0&amp;vtp=1&amp;bbb=1"/>
          <p:cNvSpPr/>
          <p:nvPr/>
        </p:nvSpPr>
        <p:spPr>
          <a:xfrm>
            <a:off x="489657" y="5680909"/>
            <a:ext cx="10899648" cy="673100"/>
          </a:xfrm>
          <a:prstGeom prst="rect">
            <a:avLst/>
          </a:prstGeom>
          <a:blipFill rotWithShape="1">
            <a:blip r:embed="rId3"/>
            <a:stretch>
              <a:fillRect l="-1398" b="-1818"/>
            </a:stretch>
          </a:blipFill>
        </p:spPr>
        <p:txBody>
          <a:bodyPr/>
          <a:lstStyle/>
          <a:p>
            <a:r>
              <a:rPr lang="zh-CN" altLang="en-US">
                <a:noFill/>
              </a:rPr>
              <a:t> </a:t>
            </a:r>
            <a:endParaRPr lang="zh-CN" altLang="en-US">
              <a:noFill/>
            </a:endParaRPr>
          </a:p>
        </p:txBody>
      </p:sp>
    </p:spTree>
  </p:cSld>
  <p:clrMapOvr>
    <a:masterClrMapping/>
  </p:clrMapOvr>
  <p:transition>
    <p:split dir="in"/>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O_6_BD.18_1#9ec4cd951?sp=1&amp;vop=1&amp;pid=5b659dd16&amp;color=0,0,0&amp;vtp=1&amp;bt=1&amp;bbb=1&amp;hb=1"/>
          <p:cNvSpPr/>
          <p:nvPr/>
        </p:nvSpPr>
        <p:spPr>
          <a:xfrm>
            <a:off x="489657" y="330091"/>
            <a:ext cx="10899648" cy="914400"/>
          </a:xfrm>
          <a:prstGeom prst="rect">
            <a:avLst/>
          </a:prstGeom>
          <a:blipFill rotWithShape="1">
            <a:blip r:embed="rId1"/>
            <a:stretch>
              <a:fillRect l="-1398" r="-503" b="-11333"/>
            </a:stretch>
          </a:blipFill>
        </p:spPr>
        <p:txBody>
          <a:bodyPr/>
          <a:lstStyle/>
          <a:p>
            <a:r>
              <a:rPr lang="zh-CN" altLang="en-US">
                <a:noFill/>
              </a:rPr>
              <a:t> </a:t>
            </a:r>
            <a:endParaRPr lang="zh-CN" altLang="en-US">
              <a:noFill/>
            </a:endParaRPr>
          </a:p>
        </p:txBody>
      </p:sp>
      <p:pic>
        <p:nvPicPr>
          <p:cNvPr id="3" name="QO_6_BD.18_2#9ec4cd951?vop=1&amp;pid=5b659dd16&amp;color=0,0,0&amp;tib=255,255,255&amp;vtp=1" descr="preencoded.png"/>
          <p:cNvPicPr>
            <a:picLocks noChangeAspect="1"/>
          </p:cNvPicPr>
          <p:nvPr/>
        </p:nvPicPr>
        <p:blipFill>
          <a:blip r:embed="rId2">
            <a:clrChange>
              <a:clrFrom>
                <a:srgbClr val="FFFFFF"/>
              </a:clrFrom>
              <a:clrTo>
                <a:srgbClr val="FFFFFF">
                  <a:alpha val="0"/>
                </a:srgbClr>
              </a:clrTo>
            </a:clrChange>
          </a:blip>
          <a:stretch>
            <a:fillRect/>
          </a:stretch>
        </p:blipFill>
        <p:spPr>
          <a:xfrm>
            <a:off x="4508980" y="938791"/>
            <a:ext cx="4956296" cy="4806518"/>
          </a:xfrm>
          <a:prstGeom prst="rect">
            <a:avLst/>
          </a:prstGeom>
          <a:noFill/>
          <a:extLst>
            <a:ext uri="{909E8E84-426E-40DD-AFC4-6F175D3DCCD1}">
              <a14:hiddenFill xmlns:a14="http://schemas.microsoft.com/office/drawing/2010/main">
                <a:solidFill>
                  <a:scrgbClr r="0" g="0" b="0">
                    <a:alpha val="0"/>
                  </a:scrgbClr>
                </a:solidFill>
              </a14:hiddenFill>
            </a:ext>
          </a:extLst>
        </p:spPr>
      </p:pic>
      <p:sp>
        <p:nvSpPr>
          <p:cNvPr id="4" name="QO_6_BD.18_3#9ec4cd951?vop=1&amp;pid=5b659dd16&amp;color=0,0,0&amp;vtp=1&amp;bbb=1"/>
          <p:cNvSpPr/>
          <p:nvPr/>
        </p:nvSpPr>
        <p:spPr>
          <a:xfrm>
            <a:off x="489657" y="5680909"/>
            <a:ext cx="10899648" cy="673100"/>
          </a:xfrm>
          <a:prstGeom prst="rect">
            <a:avLst/>
          </a:prstGeom>
          <a:blipFill rotWithShape="1">
            <a:blip r:embed="rId3"/>
            <a:stretch>
              <a:fillRect l="-1398" b="-1818"/>
            </a:stretch>
          </a:blipFill>
        </p:spPr>
        <p:txBody>
          <a:bodyPr/>
          <a:lstStyle/>
          <a:p>
            <a:r>
              <a:rPr lang="zh-CN" altLang="en-US">
                <a:noFill/>
              </a:rPr>
              <a:t> </a:t>
            </a:r>
            <a:endParaRPr lang="zh-CN" altLang="en-US">
              <a:noFill/>
            </a:endParaRPr>
          </a:p>
        </p:txBody>
      </p:sp>
      <mc:AlternateContent xmlns:mc="http://schemas.openxmlformats.org/markup-compatibility/2006" xmlns:p14="http://schemas.microsoft.com/office/powerpoint/2010/main">
        <mc:Choice Requires="p14">
          <p:contentPart r:id="rId4" p14:bwMode="auto">
            <p14:nvContentPartPr>
              <p14:cNvPr id="34" name="墨迹 33"/>
              <p14:cNvContentPartPr/>
              <p14:nvPr/>
            </p14:nvContentPartPr>
            <p14:xfrm>
              <a:off x="9155288" y="2626737"/>
              <a:ext cx="11289" cy="241631"/>
            </p14:xfrm>
          </p:contentPart>
        </mc:Choice>
        <mc:Fallback xmlns="">
          <p:pic>
            <p:nvPicPr>
              <p:cNvPr id="34" name="墨迹 33"/>
            </p:nvPicPr>
            <p:blipFill>
              <a:blip r:embed="rId5"/>
            </p:blipFill>
            <p:spPr>
              <a:xfrm>
                <a:off x="9155288" y="2626737"/>
                <a:ext cx="11289" cy="241631"/>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35" name="墨迹 34"/>
              <p14:cNvContentPartPr/>
              <p14:nvPr/>
            </p14:nvContentPartPr>
            <p14:xfrm>
              <a:off x="9169400" y="2599949"/>
              <a:ext cx="114300" cy="338388"/>
            </p14:xfrm>
          </p:contentPart>
        </mc:Choice>
        <mc:Fallback xmlns="">
          <p:pic>
            <p:nvPicPr>
              <p:cNvPr id="35" name="墨迹 34"/>
            </p:nvPicPr>
            <p:blipFill>
              <a:blip r:embed="rId7"/>
            </p:blipFill>
            <p:spPr>
              <a:xfrm>
                <a:off x="9169400" y="2599949"/>
                <a:ext cx="114300" cy="338388"/>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36" name="墨迹 35"/>
              <p14:cNvContentPartPr/>
              <p14:nvPr/>
            </p14:nvContentPartPr>
            <p14:xfrm>
              <a:off x="9408406" y="2780422"/>
              <a:ext cx="325438" cy="14981"/>
            </p14:xfrm>
          </p:contentPart>
        </mc:Choice>
        <mc:Fallback xmlns="">
          <p:pic>
            <p:nvPicPr>
              <p:cNvPr id="36" name="墨迹 35"/>
            </p:nvPicPr>
            <p:blipFill>
              <a:blip r:embed="rId9"/>
            </p:blipFill>
            <p:spPr>
              <a:xfrm>
                <a:off x="9408406" y="2780422"/>
                <a:ext cx="325438" cy="14981"/>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37" name="墨迹 36"/>
              <p14:cNvContentPartPr/>
              <p14:nvPr/>
            </p14:nvContentPartPr>
            <p14:xfrm>
              <a:off x="9674577" y="2690185"/>
              <a:ext cx="124178" cy="47939"/>
            </p14:xfrm>
          </p:contentPart>
        </mc:Choice>
        <mc:Fallback xmlns="">
          <p:pic>
            <p:nvPicPr>
              <p:cNvPr id="37" name="墨迹 36"/>
            </p:nvPicPr>
            <p:blipFill>
              <a:blip r:embed="rId11"/>
            </p:blipFill>
            <p:spPr>
              <a:xfrm>
                <a:off x="9674577" y="2690185"/>
                <a:ext cx="124178" cy="47939"/>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38" name="墨迹 37"/>
              <p14:cNvContentPartPr/>
              <p14:nvPr/>
            </p14:nvContentPartPr>
            <p14:xfrm>
              <a:off x="9515298" y="2831180"/>
              <a:ext cx="255235" cy="31019"/>
            </p14:xfrm>
          </p:contentPart>
        </mc:Choice>
        <mc:Fallback xmlns="">
          <p:pic>
            <p:nvPicPr>
              <p:cNvPr id="38" name="墨迹 37"/>
            </p:nvPicPr>
            <p:blipFill>
              <a:blip r:embed="rId13"/>
            </p:blipFill>
            <p:spPr>
              <a:xfrm>
                <a:off x="9515298" y="2831180"/>
                <a:ext cx="255235" cy="31019"/>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39" name="墨迹 38"/>
              <p14:cNvContentPartPr/>
              <p14:nvPr/>
            </p14:nvContentPartPr>
            <p14:xfrm>
              <a:off x="9490427" y="2883348"/>
              <a:ext cx="133350" cy="63448"/>
            </p14:xfrm>
          </p:contentPart>
        </mc:Choice>
        <mc:Fallback xmlns="">
          <p:pic>
            <p:nvPicPr>
              <p:cNvPr id="39" name="墨迹 38"/>
            </p:nvPicPr>
            <p:blipFill>
              <a:blip r:embed="rId15"/>
            </p:blipFill>
            <p:spPr>
              <a:xfrm>
                <a:off x="9490427" y="2883348"/>
                <a:ext cx="133350" cy="63448"/>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40" name="墨迹 39"/>
              <p14:cNvContentPartPr/>
              <p14:nvPr/>
            </p14:nvContentPartPr>
            <p14:xfrm>
              <a:off x="9302044" y="2949616"/>
              <a:ext cx="50800" cy="107157"/>
            </p14:xfrm>
          </p:contentPart>
        </mc:Choice>
        <mc:Fallback xmlns="">
          <p:pic>
            <p:nvPicPr>
              <p:cNvPr id="40" name="墨迹 39"/>
            </p:nvPicPr>
            <p:blipFill>
              <a:blip r:embed="rId17"/>
            </p:blipFill>
            <p:spPr>
              <a:xfrm>
                <a:off x="9302044" y="2949616"/>
                <a:ext cx="50800" cy="107157"/>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41" name="墨迹 40"/>
              <p14:cNvContentPartPr/>
              <p14:nvPr/>
            </p14:nvContentPartPr>
            <p14:xfrm>
              <a:off x="9371718" y="2953494"/>
              <a:ext cx="65793" cy="244978"/>
            </p14:xfrm>
          </p:contentPart>
        </mc:Choice>
        <mc:Fallback xmlns="">
          <p:pic>
            <p:nvPicPr>
              <p:cNvPr id="41" name="墨迹 40"/>
            </p:nvPicPr>
            <p:blipFill>
              <a:blip r:embed="rId19"/>
            </p:blipFill>
            <p:spPr>
              <a:xfrm>
                <a:off x="9371718" y="2953494"/>
                <a:ext cx="65793" cy="244978"/>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42" name="墨迹 41"/>
              <p14:cNvContentPartPr/>
              <p14:nvPr/>
            </p14:nvContentPartPr>
            <p14:xfrm>
              <a:off x="9471377" y="2943976"/>
              <a:ext cx="71438" cy="231232"/>
            </p14:xfrm>
          </p:contentPart>
        </mc:Choice>
        <mc:Fallback xmlns="">
          <p:pic>
            <p:nvPicPr>
              <p:cNvPr id="42" name="墨迹 41"/>
            </p:nvPicPr>
            <p:blipFill>
              <a:blip r:embed="rId21"/>
            </p:blipFill>
            <p:spPr>
              <a:xfrm>
                <a:off x="9471377" y="2943976"/>
                <a:ext cx="71438" cy="231232"/>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43" name="墨迹 42"/>
              <p14:cNvContentPartPr/>
              <p14:nvPr/>
            </p14:nvContentPartPr>
            <p14:xfrm>
              <a:off x="10013244" y="2606998"/>
              <a:ext cx="200378" cy="262251"/>
            </p14:xfrm>
          </p:contentPart>
        </mc:Choice>
        <mc:Fallback xmlns="">
          <p:pic>
            <p:nvPicPr>
              <p:cNvPr id="43" name="墨迹 42"/>
            </p:nvPicPr>
            <p:blipFill>
              <a:blip r:embed="rId23"/>
            </p:blipFill>
            <p:spPr>
              <a:xfrm>
                <a:off x="10013244" y="2606998"/>
                <a:ext cx="200378" cy="262251"/>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44" name="墨迹 43"/>
              <p14:cNvContentPartPr/>
              <p14:nvPr/>
            </p14:nvContentPartPr>
            <p14:xfrm>
              <a:off x="10308696" y="2690185"/>
              <a:ext cx="65793" cy="149984"/>
            </p14:xfrm>
          </p:contentPart>
        </mc:Choice>
        <mc:Fallback xmlns="">
          <p:pic>
            <p:nvPicPr>
              <p:cNvPr id="44" name="墨迹 43"/>
            </p:nvPicPr>
            <p:blipFill>
              <a:blip r:embed="rId25"/>
            </p:blipFill>
            <p:spPr>
              <a:xfrm>
                <a:off x="10308696" y="2690185"/>
                <a:ext cx="65793" cy="149984"/>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45" name="墨迹 44"/>
              <p14:cNvContentPartPr/>
              <p14:nvPr/>
            </p14:nvContentPartPr>
            <p14:xfrm>
              <a:off x="10357555" y="2690185"/>
              <a:ext cx="95956" cy="321469"/>
            </p14:xfrm>
          </p:contentPart>
        </mc:Choice>
        <mc:Fallback xmlns="">
          <p:pic>
            <p:nvPicPr>
              <p:cNvPr id="45" name="墨迹 44"/>
            </p:nvPicPr>
            <p:blipFill>
              <a:blip r:embed="rId27"/>
            </p:blipFill>
            <p:spPr>
              <a:xfrm>
                <a:off x="10357555" y="2690185"/>
                <a:ext cx="95956" cy="321469"/>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46" name="墨迹 45"/>
              <p14:cNvContentPartPr/>
              <p14:nvPr/>
            </p14:nvContentPartPr>
            <p14:xfrm>
              <a:off x="10512777" y="2673266"/>
              <a:ext cx="62618" cy="276350"/>
            </p14:xfrm>
          </p:contentPart>
        </mc:Choice>
        <mc:Fallback xmlns="">
          <p:pic>
            <p:nvPicPr>
              <p:cNvPr id="46" name="墨迹 45"/>
            </p:nvPicPr>
            <p:blipFill>
              <a:blip r:embed="rId29"/>
            </p:blipFill>
            <p:spPr>
              <a:xfrm>
                <a:off x="10512777" y="2673266"/>
                <a:ext cx="62618" cy="276350"/>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47" name="墨迹 46"/>
              <p14:cNvContentPartPr/>
              <p14:nvPr/>
            </p14:nvContentPartPr>
            <p14:xfrm>
              <a:off x="10726913" y="2602768"/>
              <a:ext cx="155575" cy="164436"/>
            </p14:xfrm>
          </p:contentPart>
        </mc:Choice>
        <mc:Fallback xmlns="">
          <p:pic>
            <p:nvPicPr>
              <p:cNvPr id="47" name="墨迹 46"/>
            </p:nvPicPr>
            <p:blipFill>
              <a:blip r:embed="rId31"/>
            </p:blipFill>
            <p:spPr>
              <a:xfrm>
                <a:off x="10726913" y="2602768"/>
                <a:ext cx="155575" cy="164436"/>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48" name="墨迹 47"/>
              <p14:cNvContentPartPr/>
              <p14:nvPr/>
            </p14:nvContentPartPr>
            <p14:xfrm>
              <a:off x="10940873" y="2566110"/>
              <a:ext cx="99661" cy="227707"/>
            </p14:xfrm>
          </p:contentPart>
        </mc:Choice>
        <mc:Fallback xmlns="">
          <p:pic>
            <p:nvPicPr>
              <p:cNvPr id="48" name="墨迹 47"/>
            </p:nvPicPr>
            <p:blipFill>
              <a:blip r:embed="rId33"/>
            </p:blipFill>
            <p:spPr>
              <a:xfrm>
                <a:off x="10940873" y="2566110"/>
                <a:ext cx="99661" cy="227707"/>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49" name="墨迹 48"/>
              <p14:cNvContentPartPr/>
              <p14:nvPr/>
            </p14:nvContentPartPr>
            <p14:xfrm>
              <a:off x="11040532" y="2457191"/>
              <a:ext cx="22578" cy="577022"/>
            </p14:xfrm>
          </p:contentPart>
        </mc:Choice>
        <mc:Fallback xmlns="">
          <p:pic>
            <p:nvPicPr>
              <p:cNvPr id="49" name="墨迹 48"/>
            </p:nvPicPr>
            <p:blipFill>
              <a:blip r:embed="rId35"/>
            </p:blipFill>
            <p:spPr>
              <a:xfrm>
                <a:off x="11040532" y="2457191"/>
                <a:ext cx="22578" cy="577022"/>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50" name="墨迹 49"/>
              <p14:cNvContentPartPr/>
              <p14:nvPr/>
            </p14:nvContentPartPr>
            <p14:xfrm>
              <a:off x="11142132" y="2616868"/>
              <a:ext cx="101600" cy="5640"/>
            </p14:xfrm>
          </p:contentPart>
        </mc:Choice>
        <mc:Fallback xmlns="">
          <p:pic>
            <p:nvPicPr>
              <p:cNvPr id="50" name="墨迹 49"/>
            </p:nvPicPr>
            <p:blipFill>
              <a:blip r:embed="rId37"/>
            </p:blipFill>
            <p:spPr>
              <a:xfrm>
                <a:off x="11142132" y="2616868"/>
                <a:ext cx="101600" cy="5640"/>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51" name="墨迹 50"/>
              <p14:cNvContentPartPr/>
              <p14:nvPr/>
            </p14:nvContentPartPr>
            <p14:xfrm>
              <a:off x="11112676" y="2701465"/>
              <a:ext cx="159279" cy="22559"/>
            </p14:xfrm>
          </p:contentPart>
        </mc:Choice>
        <mc:Fallback xmlns="">
          <p:pic>
            <p:nvPicPr>
              <p:cNvPr id="51" name="墨迹 50"/>
            </p:nvPicPr>
            <p:blipFill>
              <a:blip r:embed="rId39"/>
            </p:blipFill>
            <p:spPr>
              <a:xfrm>
                <a:off x="11112676" y="2701465"/>
                <a:ext cx="159279" cy="22559"/>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52" name="墨迹 51"/>
              <p14:cNvContentPartPr/>
              <p14:nvPr/>
            </p14:nvContentPartPr>
            <p14:xfrm>
              <a:off x="11305117" y="2667626"/>
              <a:ext cx="96661" cy="5640"/>
            </p14:xfrm>
          </p:contentPart>
        </mc:Choice>
        <mc:Fallback xmlns="">
          <p:pic>
            <p:nvPicPr>
              <p:cNvPr id="52" name="墨迹 51"/>
            </p:nvPicPr>
            <p:blipFill>
              <a:blip r:embed="rId41"/>
            </p:blipFill>
            <p:spPr>
              <a:xfrm>
                <a:off x="11305117" y="2667626"/>
                <a:ext cx="96661" cy="5640"/>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53" name="墨迹 52"/>
              <p14:cNvContentPartPr/>
              <p14:nvPr/>
            </p14:nvContentPartPr>
            <p14:xfrm>
              <a:off x="11503377" y="2511650"/>
              <a:ext cx="19050" cy="20621"/>
            </p14:xfrm>
          </p:contentPart>
        </mc:Choice>
        <mc:Fallback xmlns="">
          <p:pic>
            <p:nvPicPr>
              <p:cNvPr id="53" name="墨迹 52"/>
            </p:nvPicPr>
            <p:blipFill>
              <a:blip r:embed="rId43"/>
            </p:blipFill>
            <p:spPr>
              <a:xfrm>
                <a:off x="11503377" y="2511650"/>
                <a:ext cx="19050" cy="20621"/>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54" name="墨迹 53"/>
              <p14:cNvContentPartPr/>
              <p14:nvPr/>
            </p14:nvContentPartPr>
            <p14:xfrm>
              <a:off x="11396132" y="2588669"/>
              <a:ext cx="118533" cy="157914"/>
            </p14:xfrm>
          </p:contentPart>
        </mc:Choice>
        <mc:Fallback xmlns="">
          <p:pic>
            <p:nvPicPr>
              <p:cNvPr id="54" name="墨迹 53"/>
            </p:nvPicPr>
            <p:blipFill>
              <a:blip r:embed="rId45"/>
            </p:blipFill>
            <p:spPr>
              <a:xfrm>
                <a:off x="11396132" y="2588669"/>
                <a:ext cx="118533" cy="157914"/>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55" name="墨迹 54"/>
              <p14:cNvContentPartPr/>
              <p14:nvPr/>
            </p14:nvContentPartPr>
            <p14:xfrm>
              <a:off x="11520311" y="2470233"/>
              <a:ext cx="105127" cy="53578"/>
            </p14:xfrm>
          </p:contentPart>
        </mc:Choice>
        <mc:Fallback xmlns="">
          <p:pic>
            <p:nvPicPr>
              <p:cNvPr id="55" name="墨迹 54"/>
            </p:nvPicPr>
            <p:blipFill>
              <a:blip r:embed="rId47"/>
            </p:blipFill>
            <p:spPr>
              <a:xfrm>
                <a:off x="11520311" y="2470233"/>
                <a:ext cx="105127" cy="53578"/>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56" name="墨迹 55"/>
              <p14:cNvContentPartPr/>
              <p14:nvPr/>
            </p14:nvContentPartPr>
            <p14:xfrm>
              <a:off x="11492088" y="2543550"/>
              <a:ext cx="107244" cy="352841"/>
            </p14:xfrm>
          </p:contentPart>
        </mc:Choice>
        <mc:Fallback xmlns="">
          <p:pic>
            <p:nvPicPr>
              <p:cNvPr id="56" name="墨迹 55"/>
            </p:nvPicPr>
            <p:blipFill>
              <a:blip r:embed="rId49"/>
            </p:blipFill>
            <p:spPr>
              <a:xfrm>
                <a:off x="11492088" y="2543550"/>
                <a:ext cx="107244" cy="352841"/>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57" name="墨迹 56"/>
              <p14:cNvContentPartPr/>
              <p14:nvPr/>
            </p14:nvContentPartPr>
            <p14:xfrm>
              <a:off x="11514667" y="2690185"/>
              <a:ext cx="87488" cy="28199"/>
            </p14:xfrm>
          </p:contentPart>
        </mc:Choice>
        <mc:Fallback xmlns="">
          <p:pic>
            <p:nvPicPr>
              <p:cNvPr id="57" name="墨迹 56"/>
            </p:nvPicPr>
            <p:blipFill>
              <a:blip r:embed="rId51"/>
            </p:blipFill>
            <p:spPr>
              <a:xfrm>
                <a:off x="11514667" y="2690185"/>
                <a:ext cx="87488" cy="28199"/>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58" name="墨迹 57"/>
              <p14:cNvContentPartPr/>
              <p14:nvPr/>
            </p14:nvContentPartPr>
            <p14:xfrm>
              <a:off x="11616267" y="2850039"/>
              <a:ext cx="225777" cy="144696"/>
            </p14:xfrm>
          </p:contentPart>
        </mc:Choice>
        <mc:Fallback xmlns="">
          <p:pic>
            <p:nvPicPr>
              <p:cNvPr id="58" name="墨迹 57"/>
            </p:nvPicPr>
            <p:blipFill>
              <a:blip r:embed="rId53"/>
            </p:blipFill>
            <p:spPr>
              <a:xfrm>
                <a:off x="11616267" y="2850039"/>
                <a:ext cx="225777" cy="144696"/>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61" name="墨迹 60"/>
              <p14:cNvContentPartPr/>
              <p14:nvPr/>
            </p14:nvContentPartPr>
            <p14:xfrm>
              <a:off x="8839200" y="2774782"/>
              <a:ext cx="138288" cy="135356"/>
            </p14:xfrm>
          </p:contentPart>
        </mc:Choice>
        <mc:Fallback xmlns="">
          <p:pic>
            <p:nvPicPr>
              <p:cNvPr id="61" name="墨迹 60"/>
            </p:nvPicPr>
            <p:blipFill>
              <a:blip r:embed="rId55"/>
            </p:blipFill>
            <p:spPr>
              <a:xfrm>
                <a:off x="8839200" y="2774782"/>
                <a:ext cx="138288" cy="135356"/>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62" name="墨迹 61"/>
              <p14:cNvContentPartPr/>
              <p14:nvPr/>
            </p14:nvContentPartPr>
            <p14:xfrm>
              <a:off x="8779051" y="2656347"/>
              <a:ext cx="295099" cy="338388"/>
            </p14:xfrm>
          </p:contentPart>
        </mc:Choice>
        <mc:Fallback xmlns="">
          <p:pic>
            <p:nvPicPr>
              <p:cNvPr id="62" name="墨迹 61"/>
            </p:nvPicPr>
            <p:blipFill>
              <a:blip r:embed="rId57"/>
            </p:blipFill>
            <p:spPr>
              <a:xfrm>
                <a:off x="8779051" y="2656347"/>
                <a:ext cx="295099" cy="338388"/>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63" name="墨迹 62"/>
              <p14:cNvContentPartPr/>
              <p14:nvPr/>
            </p14:nvContentPartPr>
            <p14:xfrm>
              <a:off x="5957181" y="3885823"/>
              <a:ext cx="1154819" cy="1409951"/>
            </p14:xfrm>
          </p:contentPart>
        </mc:Choice>
        <mc:Fallback xmlns="">
          <p:pic>
            <p:nvPicPr>
              <p:cNvPr id="63" name="墨迹 62"/>
            </p:nvPicPr>
            <p:blipFill>
              <a:blip r:embed="rId59"/>
            </p:blipFill>
            <p:spPr>
              <a:xfrm>
                <a:off x="5957181" y="3885823"/>
                <a:ext cx="1154819" cy="1409951"/>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64" name="墨迹 63"/>
              <p14:cNvContentPartPr/>
              <p14:nvPr/>
            </p14:nvContentPartPr>
            <p14:xfrm>
              <a:off x="6304844" y="4743073"/>
              <a:ext cx="158044" cy="462464"/>
            </p14:xfrm>
          </p:contentPart>
        </mc:Choice>
        <mc:Fallback xmlns="">
          <p:pic>
            <p:nvPicPr>
              <p:cNvPr id="64" name="墨迹 63"/>
            </p:nvPicPr>
            <p:blipFill>
              <a:blip r:embed="rId61"/>
            </p:blipFill>
            <p:spPr>
              <a:xfrm>
                <a:off x="6304844" y="4743073"/>
                <a:ext cx="158044" cy="462464"/>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65" name="墨迹 64"/>
              <p14:cNvContentPartPr/>
              <p14:nvPr/>
            </p14:nvContentPartPr>
            <p14:xfrm>
              <a:off x="6406444" y="4553611"/>
              <a:ext cx="180622" cy="228941"/>
            </p14:xfrm>
          </p:contentPart>
        </mc:Choice>
        <mc:Fallback xmlns="">
          <p:pic>
            <p:nvPicPr>
              <p:cNvPr id="65" name="墨迹 64"/>
            </p:nvPicPr>
            <p:blipFill>
              <a:blip r:embed="rId63"/>
            </p:blipFill>
            <p:spPr>
              <a:xfrm>
                <a:off x="6406444" y="4553611"/>
                <a:ext cx="180622" cy="228941"/>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66" name="墨迹 65"/>
              <p14:cNvContentPartPr/>
              <p14:nvPr/>
            </p14:nvContentPartPr>
            <p14:xfrm>
              <a:off x="6677377" y="4822031"/>
              <a:ext cx="5645" cy="39478"/>
            </p14:xfrm>
          </p:contentPart>
        </mc:Choice>
        <mc:Fallback xmlns="">
          <p:pic>
            <p:nvPicPr>
              <p:cNvPr id="66" name="墨迹 65"/>
            </p:nvPicPr>
            <p:blipFill>
              <a:blip r:embed="rId65"/>
            </p:blipFill>
            <p:spPr>
              <a:xfrm>
                <a:off x="6677377" y="4822031"/>
                <a:ext cx="5645" cy="39478"/>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67" name="墨迹 66"/>
              <p14:cNvContentPartPr/>
              <p14:nvPr/>
            </p14:nvContentPartPr>
            <p14:xfrm>
              <a:off x="9922933" y="4438524"/>
              <a:ext cx="5644" cy="87417"/>
            </p14:xfrm>
          </p:contentPart>
        </mc:Choice>
        <mc:Fallback xmlns="">
          <p:pic>
            <p:nvPicPr>
              <p:cNvPr id="67" name="墨迹 66"/>
            </p:nvPicPr>
            <p:blipFill>
              <a:blip r:embed="rId67"/>
            </p:blipFill>
            <p:spPr>
              <a:xfrm>
                <a:off x="9922933" y="4438524"/>
                <a:ext cx="5644" cy="87417"/>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68" name="墨迹 67"/>
              <p14:cNvContentPartPr/>
              <p14:nvPr/>
            </p14:nvContentPartPr>
            <p14:xfrm>
              <a:off x="2116666" y="3970420"/>
              <a:ext cx="33867" cy="338388"/>
            </p14:xfrm>
          </p:contentPart>
        </mc:Choice>
        <mc:Fallback xmlns="">
          <p:pic>
            <p:nvPicPr>
              <p:cNvPr id="68" name="墨迹 67"/>
            </p:nvPicPr>
            <p:blipFill>
              <a:blip r:embed="rId69"/>
            </p:blipFill>
            <p:spPr>
              <a:xfrm>
                <a:off x="2116666" y="3970420"/>
                <a:ext cx="33867" cy="338388"/>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69" name="墨迹 68"/>
              <p14:cNvContentPartPr/>
              <p14:nvPr/>
            </p14:nvContentPartPr>
            <p14:xfrm>
              <a:off x="1804458" y="4304579"/>
              <a:ext cx="696030" cy="205324"/>
            </p14:xfrm>
          </p:contentPart>
        </mc:Choice>
        <mc:Fallback xmlns="">
          <p:pic>
            <p:nvPicPr>
              <p:cNvPr id="69" name="墨迹 68"/>
            </p:nvPicPr>
            <p:blipFill>
              <a:blip r:embed="rId71"/>
            </p:blipFill>
            <p:spPr>
              <a:xfrm>
                <a:off x="1804458" y="4304579"/>
                <a:ext cx="696030" cy="205324"/>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70" name="墨迹 69"/>
              <p14:cNvContentPartPr/>
              <p14:nvPr/>
            </p14:nvContentPartPr>
            <p14:xfrm>
              <a:off x="2513894" y="4139615"/>
              <a:ext cx="392994" cy="332748"/>
            </p14:xfrm>
          </p:contentPart>
        </mc:Choice>
        <mc:Fallback xmlns="">
          <p:pic>
            <p:nvPicPr>
              <p:cNvPr id="70" name="墨迹 69"/>
            </p:nvPicPr>
            <p:blipFill>
              <a:blip r:embed="rId73"/>
            </p:blipFill>
            <p:spPr>
              <a:xfrm>
                <a:off x="2513894" y="4139615"/>
                <a:ext cx="392994" cy="332748"/>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71" name="墨迹 70"/>
              <p14:cNvContentPartPr/>
              <p14:nvPr/>
            </p14:nvContentPartPr>
            <p14:xfrm>
              <a:off x="2026355" y="4317973"/>
              <a:ext cx="124178" cy="199509"/>
            </p14:xfrm>
          </p:contentPart>
        </mc:Choice>
        <mc:Fallback xmlns="">
          <p:pic>
            <p:nvPicPr>
              <p:cNvPr id="71" name="墨迹 70"/>
            </p:nvPicPr>
            <p:blipFill>
              <a:blip r:embed="rId75"/>
            </p:blipFill>
            <p:spPr>
              <a:xfrm>
                <a:off x="2026355" y="4317973"/>
                <a:ext cx="124178" cy="199509"/>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72" name="墨迹 71"/>
              <p14:cNvContentPartPr/>
              <p14:nvPr/>
            </p14:nvContentPartPr>
            <p14:xfrm>
              <a:off x="2480733" y="4340885"/>
              <a:ext cx="98778" cy="368350"/>
            </p14:xfrm>
          </p:contentPart>
        </mc:Choice>
        <mc:Fallback xmlns="">
          <p:pic>
            <p:nvPicPr>
              <p:cNvPr id="72" name="墨迹 71"/>
            </p:nvPicPr>
            <p:blipFill>
              <a:blip r:embed="rId77"/>
            </p:blipFill>
            <p:spPr>
              <a:xfrm>
                <a:off x="2480733" y="4340885"/>
                <a:ext cx="98778" cy="368350"/>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73" name="墨迹 72"/>
              <p14:cNvContentPartPr/>
              <p14:nvPr/>
            </p14:nvContentPartPr>
            <p14:xfrm>
              <a:off x="2108200" y="3706760"/>
              <a:ext cx="93133" cy="276703"/>
            </p14:xfrm>
          </p:contentPart>
        </mc:Choice>
        <mc:Fallback xmlns="">
          <p:pic>
            <p:nvPicPr>
              <p:cNvPr id="73" name="墨迹 72"/>
            </p:nvPicPr>
            <p:blipFill>
              <a:blip r:embed="rId79"/>
            </p:blipFill>
            <p:spPr>
              <a:xfrm>
                <a:off x="2108200" y="3706760"/>
                <a:ext cx="93133" cy="276703"/>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74" name="墨迹 73"/>
              <p14:cNvContentPartPr/>
              <p14:nvPr/>
            </p14:nvContentPartPr>
            <p14:xfrm>
              <a:off x="1700918" y="4446455"/>
              <a:ext cx="48859" cy="170428"/>
            </p14:xfrm>
          </p:contentPart>
        </mc:Choice>
        <mc:Fallback xmlns="">
          <p:pic>
            <p:nvPicPr>
              <p:cNvPr id="74" name="墨迹 73"/>
            </p:nvPicPr>
            <p:blipFill>
              <a:blip r:embed="rId81"/>
            </p:blipFill>
            <p:spPr>
              <a:xfrm>
                <a:off x="1700918" y="4446455"/>
                <a:ext cx="48859" cy="170428"/>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75" name="墨迹 74"/>
              <p14:cNvContentPartPr/>
              <p14:nvPr/>
            </p14:nvContentPartPr>
            <p14:xfrm>
              <a:off x="1687688" y="4363444"/>
              <a:ext cx="133174" cy="462817"/>
            </p14:xfrm>
          </p:contentPart>
        </mc:Choice>
        <mc:Fallback xmlns="">
          <p:pic>
            <p:nvPicPr>
              <p:cNvPr id="75" name="墨迹 74"/>
            </p:nvPicPr>
            <p:blipFill>
              <a:blip r:embed="rId83"/>
            </p:blipFill>
            <p:spPr>
              <a:xfrm>
                <a:off x="1687688" y="4363444"/>
                <a:ext cx="133174" cy="462817"/>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76" name="墨迹 75"/>
              <p14:cNvContentPartPr/>
              <p14:nvPr/>
            </p14:nvContentPartPr>
            <p14:xfrm>
              <a:off x="8190088" y="1116680"/>
              <a:ext cx="242712" cy="265071"/>
            </p14:xfrm>
          </p:contentPart>
        </mc:Choice>
        <mc:Fallback xmlns="">
          <p:pic>
            <p:nvPicPr>
              <p:cNvPr id="76" name="墨迹 75"/>
            </p:nvPicPr>
            <p:blipFill>
              <a:blip r:embed="rId85"/>
            </p:blipFill>
            <p:spPr>
              <a:xfrm>
                <a:off x="8190088" y="1116680"/>
                <a:ext cx="242712" cy="265071"/>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77" name="墨迹 76"/>
              <p14:cNvContentPartPr/>
              <p14:nvPr/>
            </p14:nvContentPartPr>
            <p14:xfrm>
              <a:off x="8331200" y="1173078"/>
              <a:ext cx="11288" cy="208673"/>
            </p14:xfrm>
          </p:contentPart>
        </mc:Choice>
        <mc:Fallback xmlns="">
          <p:pic>
            <p:nvPicPr>
              <p:cNvPr id="77" name="墨迹 76"/>
            </p:nvPicPr>
            <p:blipFill>
              <a:blip r:embed="rId87"/>
            </p:blipFill>
            <p:spPr>
              <a:xfrm>
                <a:off x="8331200" y="1173078"/>
                <a:ext cx="11288" cy="208673"/>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78" name="墨迹 77"/>
              <p14:cNvContentPartPr/>
              <p14:nvPr/>
            </p14:nvContentPartPr>
            <p14:xfrm>
              <a:off x="8789811" y="1151224"/>
              <a:ext cx="105833" cy="243922"/>
            </p14:xfrm>
          </p:contentPart>
        </mc:Choice>
        <mc:Fallback xmlns="">
          <p:pic>
            <p:nvPicPr>
              <p:cNvPr id="78" name="墨迹 77"/>
            </p:nvPicPr>
            <p:blipFill>
              <a:blip r:embed="rId89"/>
            </p:blipFill>
            <p:spPr>
              <a:xfrm>
                <a:off x="8789811" y="1151224"/>
                <a:ext cx="105833" cy="243922"/>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79" name="墨迹 78"/>
              <p14:cNvContentPartPr/>
              <p14:nvPr/>
            </p14:nvContentPartPr>
            <p14:xfrm>
              <a:off x="8906933" y="1147699"/>
              <a:ext cx="56444" cy="270711"/>
            </p14:xfrm>
          </p:contentPart>
        </mc:Choice>
        <mc:Fallback xmlns="">
          <p:pic>
            <p:nvPicPr>
              <p:cNvPr id="79" name="墨迹 78"/>
            </p:nvPicPr>
            <p:blipFill>
              <a:blip r:embed="rId91"/>
            </p:blipFill>
            <p:spPr>
              <a:xfrm>
                <a:off x="8906933" y="1147699"/>
                <a:ext cx="56444" cy="270711"/>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80" name="墨迹 79"/>
              <p14:cNvContentPartPr/>
              <p14:nvPr/>
            </p14:nvContentPartPr>
            <p14:xfrm>
              <a:off x="8815211" y="1274595"/>
              <a:ext cx="182033" cy="45118"/>
            </p14:xfrm>
          </p:contentPart>
        </mc:Choice>
        <mc:Fallback xmlns="">
          <p:pic>
            <p:nvPicPr>
              <p:cNvPr id="80" name="墨迹 79"/>
            </p:nvPicPr>
            <p:blipFill>
              <a:blip r:embed="rId93"/>
            </p:blipFill>
            <p:spPr>
              <a:xfrm>
                <a:off x="8815211" y="1274595"/>
                <a:ext cx="182033" cy="45118"/>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81" name="墨迹 80"/>
              <p14:cNvContentPartPr/>
              <p14:nvPr/>
            </p14:nvContentPartPr>
            <p14:xfrm>
              <a:off x="9025466" y="1252036"/>
              <a:ext cx="62089" cy="174834"/>
            </p14:xfrm>
          </p:contentPart>
        </mc:Choice>
        <mc:Fallback xmlns="">
          <p:pic>
            <p:nvPicPr>
              <p:cNvPr id="81" name="墨迹 80"/>
            </p:nvPicPr>
            <p:blipFill>
              <a:blip r:embed="rId95"/>
            </p:blipFill>
            <p:spPr>
              <a:xfrm>
                <a:off x="9025466" y="1252036"/>
                <a:ext cx="62089" cy="174834"/>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82" name="墨迹 81"/>
              <p14:cNvContentPartPr/>
              <p14:nvPr/>
            </p14:nvContentPartPr>
            <p14:xfrm>
              <a:off x="9106428" y="1265430"/>
              <a:ext cx="88372" cy="277584"/>
            </p14:xfrm>
          </p:contentPart>
        </mc:Choice>
        <mc:Fallback xmlns="">
          <p:pic>
            <p:nvPicPr>
              <p:cNvPr id="82" name="墨迹 81"/>
            </p:nvPicPr>
            <p:blipFill>
              <a:blip r:embed="rId97"/>
            </p:blipFill>
            <p:spPr>
              <a:xfrm>
                <a:off x="9106428" y="1265430"/>
                <a:ext cx="88372" cy="277584"/>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83" name="墨迹 82"/>
              <p14:cNvContentPartPr/>
              <p14:nvPr/>
            </p14:nvContentPartPr>
            <p14:xfrm>
              <a:off x="9228666" y="1274595"/>
              <a:ext cx="55034" cy="188933"/>
            </p14:xfrm>
          </p:contentPart>
        </mc:Choice>
        <mc:Fallback xmlns="">
          <p:pic>
            <p:nvPicPr>
              <p:cNvPr id="83" name="墨迹 82"/>
            </p:nvPicPr>
            <p:blipFill>
              <a:blip r:embed="rId99"/>
            </p:blipFill>
            <p:spPr>
              <a:xfrm>
                <a:off x="9228666" y="1274595"/>
                <a:ext cx="55034" cy="188933"/>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84" name="墨迹 83"/>
              <p14:cNvContentPartPr/>
              <p14:nvPr/>
            </p14:nvContentPartPr>
            <p14:xfrm>
              <a:off x="9398000" y="1282173"/>
              <a:ext cx="197555" cy="3702"/>
            </p14:xfrm>
          </p:contentPart>
        </mc:Choice>
        <mc:Fallback xmlns="">
          <p:pic>
            <p:nvPicPr>
              <p:cNvPr id="84" name="墨迹 83"/>
            </p:nvPicPr>
            <p:blipFill>
              <a:blip r:embed="rId101"/>
            </p:blipFill>
            <p:spPr>
              <a:xfrm>
                <a:off x="9398000" y="1282173"/>
                <a:ext cx="197555" cy="3702"/>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85" name="墨迹 84"/>
              <p14:cNvContentPartPr/>
              <p14:nvPr/>
            </p14:nvContentPartPr>
            <p14:xfrm>
              <a:off x="9595555" y="1201277"/>
              <a:ext cx="132645" cy="73318"/>
            </p14:xfrm>
          </p:contentPart>
        </mc:Choice>
        <mc:Fallback xmlns="">
          <p:pic>
            <p:nvPicPr>
              <p:cNvPr id="85" name="墨迹 84"/>
            </p:nvPicPr>
            <p:blipFill>
              <a:blip r:embed="rId103"/>
            </p:blipFill>
            <p:spPr>
              <a:xfrm>
                <a:off x="9595555" y="1201277"/>
                <a:ext cx="132645" cy="73318"/>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86" name="墨迹 85"/>
              <p14:cNvContentPartPr/>
              <p14:nvPr/>
            </p14:nvContentPartPr>
            <p14:xfrm>
              <a:off x="9448800" y="1359192"/>
              <a:ext cx="174977" cy="16919"/>
            </p14:xfrm>
          </p:contentPart>
        </mc:Choice>
        <mc:Fallback xmlns="">
          <p:pic>
            <p:nvPicPr>
              <p:cNvPr id="86" name="墨迹 85"/>
            </p:nvPicPr>
            <p:blipFill>
              <a:blip r:embed="rId105"/>
            </p:blipFill>
            <p:spPr>
              <a:xfrm>
                <a:off x="9448800" y="1359192"/>
                <a:ext cx="174977" cy="16919"/>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87" name="墨迹 86"/>
              <p14:cNvContentPartPr/>
              <p14:nvPr/>
            </p14:nvContentPartPr>
            <p14:xfrm>
              <a:off x="9447036" y="1389330"/>
              <a:ext cx="131586" cy="45999"/>
            </p14:xfrm>
          </p:contentPart>
        </mc:Choice>
        <mc:Fallback xmlns="">
          <p:pic>
            <p:nvPicPr>
              <p:cNvPr id="87" name="墨迹 86"/>
            </p:nvPicPr>
            <p:blipFill>
              <a:blip r:embed="rId107"/>
            </p:blipFill>
            <p:spPr>
              <a:xfrm>
                <a:off x="9447036" y="1389330"/>
                <a:ext cx="131586" cy="45999"/>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88" name="墨迹 87"/>
              <p14:cNvContentPartPr/>
              <p14:nvPr/>
            </p14:nvContentPartPr>
            <p14:xfrm>
              <a:off x="9781822" y="1218197"/>
              <a:ext cx="208844" cy="180474"/>
            </p14:xfrm>
          </p:contentPart>
        </mc:Choice>
        <mc:Fallback xmlns="">
          <p:pic>
            <p:nvPicPr>
              <p:cNvPr id="88" name="墨迹 87"/>
            </p:nvPicPr>
            <p:blipFill>
              <a:blip r:embed="rId109"/>
            </p:blipFill>
            <p:spPr>
              <a:xfrm>
                <a:off x="9781822" y="1218197"/>
                <a:ext cx="208844" cy="180474"/>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89" name="墨迹 88"/>
              <p14:cNvContentPartPr/>
              <p14:nvPr/>
            </p14:nvContentPartPr>
            <p14:xfrm>
              <a:off x="10035822" y="1240756"/>
              <a:ext cx="45155" cy="186114"/>
            </p14:xfrm>
          </p:contentPart>
        </mc:Choice>
        <mc:Fallback xmlns="">
          <p:pic>
            <p:nvPicPr>
              <p:cNvPr id="89" name="墨迹 88"/>
            </p:nvPicPr>
            <p:blipFill>
              <a:blip r:embed="rId111"/>
            </p:blipFill>
            <p:spPr>
              <a:xfrm>
                <a:off x="10035822" y="1240756"/>
                <a:ext cx="45155" cy="186114"/>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90" name="墨迹 89"/>
              <p14:cNvContentPartPr/>
              <p14:nvPr/>
            </p14:nvContentPartPr>
            <p14:xfrm>
              <a:off x="10071981" y="1246396"/>
              <a:ext cx="88019" cy="347553"/>
            </p14:xfrm>
          </p:contentPart>
        </mc:Choice>
        <mc:Fallback xmlns="">
          <p:pic>
            <p:nvPicPr>
              <p:cNvPr id="90" name="墨迹 89"/>
            </p:nvPicPr>
            <p:blipFill>
              <a:blip r:embed="rId113"/>
            </p:blipFill>
            <p:spPr>
              <a:xfrm>
                <a:off x="10071981" y="1246396"/>
                <a:ext cx="88019" cy="347553"/>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91" name="墨迹 90"/>
              <p14:cNvContentPartPr/>
              <p14:nvPr/>
            </p14:nvContentPartPr>
            <p14:xfrm>
              <a:off x="10227733" y="1223837"/>
              <a:ext cx="71967" cy="250971"/>
            </p14:xfrm>
          </p:contentPart>
        </mc:Choice>
        <mc:Fallback xmlns="">
          <p:pic>
            <p:nvPicPr>
              <p:cNvPr id="91" name="墨迹 90"/>
            </p:nvPicPr>
            <p:blipFill>
              <a:blip r:embed="rId115"/>
            </p:blipFill>
            <p:spPr>
              <a:xfrm>
                <a:off x="10227733" y="1223837"/>
                <a:ext cx="71967" cy="250971"/>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92" name="墨迹 91"/>
              <p14:cNvContentPartPr/>
              <p14:nvPr/>
            </p14:nvContentPartPr>
            <p14:xfrm>
              <a:off x="10449982" y="1237936"/>
              <a:ext cx="155928" cy="166374"/>
            </p14:xfrm>
          </p:contentPart>
        </mc:Choice>
        <mc:Fallback xmlns="">
          <p:pic>
            <p:nvPicPr>
              <p:cNvPr id="92" name="墨迹 91"/>
            </p:nvPicPr>
            <p:blipFill>
              <a:blip r:embed="rId117"/>
            </p:blipFill>
            <p:spPr>
              <a:xfrm>
                <a:off x="10449982" y="1237936"/>
                <a:ext cx="155928" cy="166374"/>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93" name="墨迹 92"/>
              <p14:cNvContentPartPr/>
              <p14:nvPr/>
            </p14:nvContentPartPr>
            <p14:xfrm>
              <a:off x="10625667" y="1211147"/>
              <a:ext cx="25400" cy="204443"/>
            </p14:xfrm>
          </p:contentPart>
        </mc:Choice>
        <mc:Fallback xmlns="">
          <p:pic>
            <p:nvPicPr>
              <p:cNvPr id="93" name="墨迹 92"/>
            </p:nvPicPr>
            <p:blipFill>
              <a:blip r:embed="rId119"/>
            </p:blipFill>
            <p:spPr>
              <a:xfrm>
                <a:off x="10625667" y="1211147"/>
                <a:ext cx="25400" cy="204443"/>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94" name="墨迹 93"/>
              <p14:cNvContentPartPr/>
              <p14:nvPr/>
            </p14:nvContentPartPr>
            <p14:xfrm>
              <a:off x="10634132" y="1319713"/>
              <a:ext cx="73378" cy="16920"/>
            </p14:xfrm>
          </p:contentPart>
        </mc:Choice>
        <mc:Fallback xmlns="">
          <p:pic>
            <p:nvPicPr>
              <p:cNvPr id="94" name="墨迹 93"/>
            </p:nvPicPr>
            <p:blipFill>
              <a:blip r:embed="rId121"/>
            </p:blipFill>
            <p:spPr>
              <a:xfrm>
                <a:off x="10634132" y="1319713"/>
                <a:ext cx="73378" cy="16920"/>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95" name="墨迹 94"/>
              <p14:cNvContentPartPr/>
              <p14:nvPr/>
            </p14:nvContentPartPr>
            <p14:xfrm>
              <a:off x="10684932" y="1195638"/>
              <a:ext cx="45156" cy="349667"/>
            </p14:xfrm>
          </p:contentPart>
        </mc:Choice>
        <mc:Fallback xmlns="">
          <p:pic>
            <p:nvPicPr>
              <p:cNvPr id="95" name="墨迹 94"/>
            </p:nvPicPr>
            <p:blipFill>
              <a:blip r:embed="rId123"/>
            </p:blipFill>
            <p:spPr>
              <a:xfrm>
                <a:off x="10684932" y="1195638"/>
                <a:ext cx="45156" cy="349667"/>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96" name="墨迹 95"/>
              <p14:cNvContentPartPr/>
              <p14:nvPr/>
            </p14:nvContentPartPr>
            <p14:xfrm>
              <a:off x="10752667" y="1263315"/>
              <a:ext cx="107244" cy="39479"/>
            </p14:xfrm>
          </p:contentPart>
        </mc:Choice>
        <mc:Fallback xmlns="">
          <p:pic>
            <p:nvPicPr>
              <p:cNvPr id="96" name="墨迹 95"/>
            </p:nvPicPr>
            <p:blipFill>
              <a:blip r:embed="rId125"/>
            </p:blipFill>
            <p:spPr>
              <a:xfrm>
                <a:off x="10752667" y="1263315"/>
                <a:ext cx="107244" cy="39479"/>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97" name="墨迹 96"/>
              <p14:cNvContentPartPr/>
              <p14:nvPr/>
            </p14:nvContentPartPr>
            <p14:xfrm>
              <a:off x="10737144" y="1376111"/>
              <a:ext cx="122767" cy="16920"/>
            </p14:xfrm>
          </p:contentPart>
        </mc:Choice>
        <mc:Fallback xmlns="">
          <p:pic>
            <p:nvPicPr>
              <p:cNvPr id="97" name="墨迹 96"/>
            </p:nvPicPr>
            <p:blipFill>
              <a:blip r:embed="rId127"/>
            </p:blipFill>
            <p:spPr>
              <a:xfrm>
                <a:off x="10737144" y="1376111"/>
                <a:ext cx="122767" cy="16920"/>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98" name="墨迹 97"/>
              <p14:cNvContentPartPr/>
              <p14:nvPr/>
            </p14:nvContentPartPr>
            <p14:xfrm>
              <a:off x="10921294" y="1319713"/>
              <a:ext cx="136173" cy="14100"/>
            </p14:xfrm>
          </p:contentPart>
        </mc:Choice>
        <mc:Fallback xmlns="">
          <p:pic>
            <p:nvPicPr>
              <p:cNvPr id="98" name="墨迹 97"/>
            </p:nvPicPr>
            <p:blipFill>
              <a:blip r:embed="rId129"/>
            </p:blipFill>
            <p:spPr>
              <a:xfrm>
                <a:off x="10921294" y="1319713"/>
                <a:ext cx="136173" cy="14100"/>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99" name="墨迹 98"/>
              <p14:cNvContentPartPr/>
              <p14:nvPr/>
            </p14:nvContentPartPr>
            <p14:xfrm>
              <a:off x="11113911" y="1201277"/>
              <a:ext cx="101600" cy="135356"/>
            </p14:xfrm>
          </p:contentPart>
        </mc:Choice>
        <mc:Fallback xmlns="">
          <p:pic>
            <p:nvPicPr>
              <p:cNvPr id="99" name="墨迹 98"/>
            </p:nvPicPr>
            <p:blipFill>
              <a:blip r:embed="rId131"/>
            </p:blipFill>
            <p:spPr>
              <a:xfrm>
                <a:off x="11113911" y="1201277"/>
                <a:ext cx="101600" cy="135356"/>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100" name="墨迹 99"/>
              <p14:cNvContentPartPr/>
              <p14:nvPr/>
            </p14:nvContentPartPr>
            <p14:xfrm>
              <a:off x="11249377" y="1144879"/>
              <a:ext cx="93133" cy="5640"/>
            </p14:xfrm>
          </p:contentPart>
        </mc:Choice>
        <mc:Fallback xmlns="">
          <p:pic>
            <p:nvPicPr>
              <p:cNvPr id="100" name="墨迹 99"/>
            </p:nvPicPr>
            <p:blipFill>
              <a:blip r:embed="rId133"/>
            </p:blipFill>
            <p:spPr>
              <a:xfrm>
                <a:off x="11249377" y="1144879"/>
                <a:ext cx="93133" cy="5640"/>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101" name="墨迹 100"/>
              <p14:cNvContentPartPr/>
              <p14:nvPr/>
            </p14:nvContentPartPr>
            <p14:xfrm>
              <a:off x="11209867" y="1167439"/>
              <a:ext cx="101600" cy="242511"/>
            </p14:xfrm>
          </p:contentPart>
        </mc:Choice>
        <mc:Fallback xmlns="">
          <p:pic>
            <p:nvPicPr>
              <p:cNvPr id="101" name="墨迹 100"/>
            </p:nvPicPr>
            <p:blipFill>
              <a:blip r:embed="rId135"/>
            </p:blipFill>
            <p:spPr>
              <a:xfrm>
                <a:off x="11209867" y="1167439"/>
                <a:ext cx="101600" cy="242511"/>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102" name="墨迹 101"/>
              <p14:cNvContentPartPr/>
              <p14:nvPr/>
            </p14:nvContentPartPr>
            <p14:xfrm>
              <a:off x="11260667" y="1246396"/>
              <a:ext cx="67733" cy="5640"/>
            </p14:xfrm>
          </p:contentPart>
        </mc:Choice>
        <mc:Fallback xmlns="">
          <p:pic>
            <p:nvPicPr>
              <p:cNvPr id="102" name="墨迹 101"/>
            </p:nvPicPr>
            <p:blipFill>
              <a:blip r:embed="rId137"/>
            </p:blipFill>
            <p:spPr>
              <a:xfrm>
                <a:off x="11260667" y="1246396"/>
                <a:ext cx="67733" cy="5640"/>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103" name="墨迹 102"/>
              <p14:cNvContentPartPr/>
              <p14:nvPr/>
            </p14:nvContentPartPr>
            <p14:xfrm>
              <a:off x="11345332" y="1319713"/>
              <a:ext cx="11289" cy="109977"/>
            </p14:xfrm>
          </p:contentPart>
        </mc:Choice>
        <mc:Fallback xmlns="">
          <p:pic>
            <p:nvPicPr>
              <p:cNvPr id="103" name="墨迹 102"/>
            </p:nvPicPr>
            <p:blipFill>
              <a:blip r:embed="rId139"/>
            </p:blipFill>
            <p:spPr>
              <a:xfrm>
                <a:off x="11345332" y="1319713"/>
                <a:ext cx="11289" cy="109977"/>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104" name="墨迹 103"/>
              <p14:cNvContentPartPr/>
              <p14:nvPr/>
            </p14:nvContentPartPr>
            <p14:xfrm>
              <a:off x="11377612" y="1281645"/>
              <a:ext cx="94720" cy="15509"/>
            </p14:xfrm>
          </p:contentPart>
        </mc:Choice>
        <mc:Fallback xmlns="">
          <p:pic>
            <p:nvPicPr>
              <p:cNvPr id="104" name="墨迹 103"/>
            </p:nvPicPr>
            <p:blipFill>
              <a:blip r:embed="rId141"/>
            </p:blipFill>
            <p:spPr>
              <a:xfrm>
                <a:off x="11377612" y="1281645"/>
                <a:ext cx="94720" cy="15509"/>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105" name="墨迹 104"/>
              <p14:cNvContentPartPr/>
              <p14:nvPr/>
            </p14:nvContentPartPr>
            <p14:xfrm>
              <a:off x="11497732" y="1252036"/>
              <a:ext cx="56445" cy="71379"/>
            </p14:xfrm>
          </p:contentPart>
        </mc:Choice>
        <mc:Fallback xmlns="">
          <p:pic>
            <p:nvPicPr>
              <p:cNvPr id="105" name="墨迹 104"/>
            </p:nvPicPr>
            <p:blipFill>
              <a:blip r:embed="rId143"/>
            </p:blipFill>
            <p:spPr>
              <a:xfrm>
                <a:off x="11497732" y="1252036"/>
                <a:ext cx="56445" cy="71379"/>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106" name="墨迹 105"/>
              <p14:cNvContentPartPr/>
              <p14:nvPr/>
            </p14:nvContentPartPr>
            <p14:xfrm>
              <a:off x="11460514" y="1257676"/>
              <a:ext cx="127530" cy="118435"/>
            </p14:xfrm>
          </p:contentPart>
        </mc:Choice>
        <mc:Fallback xmlns="">
          <p:pic>
            <p:nvPicPr>
              <p:cNvPr id="106" name="墨迹 105"/>
            </p:nvPicPr>
            <p:blipFill>
              <a:blip r:embed="rId145"/>
            </p:blipFill>
            <p:spPr>
              <a:xfrm>
                <a:off x="11460514" y="1257676"/>
                <a:ext cx="127530" cy="118435"/>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107" name="墨迹 106"/>
              <p14:cNvContentPartPr/>
              <p14:nvPr/>
            </p14:nvContentPartPr>
            <p14:xfrm>
              <a:off x="11599332" y="1167439"/>
              <a:ext cx="73378" cy="8459"/>
            </p14:xfrm>
          </p:contentPart>
        </mc:Choice>
        <mc:Fallback xmlns="">
          <p:pic>
            <p:nvPicPr>
              <p:cNvPr id="107" name="墨迹 106"/>
            </p:nvPicPr>
            <p:blipFill>
              <a:blip r:embed="rId147"/>
            </p:blipFill>
            <p:spPr>
              <a:xfrm>
                <a:off x="11599332" y="1167439"/>
                <a:ext cx="73378" cy="8459"/>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108" name="墨迹 107"/>
              <p14:cNvContentPartPr/>
              <p14:nvPr/>
            </p14:nvContentPartPr>
            <p14:xfrm>
              <a:off x="11565467" y="1189998"/>
              <a:ext cx="84667" cy="236872"/>
            </p14:xfrm>
          </p:contentPart>
        </mc:Choice>
        <mc:Fallback xmlns="">
          <p:pic>
            <p:nvPicPr>
              <p:cNvPr id="108" name="墨迹 107"/>
            </p:nvPicPr>
            <p:blipFill>
              <a:blip r:embed="rId149"/>
            </p:blipFill>
            <p:spPr>
              <a:xfrm>
                <a:off x="11565467" y="1189998"/>
                <a:ext cx="84667" cy="236872"/>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109" name="墨迹 108"/>
              <p14:cNvContentPartPr/>
              <p14:nvPr/>
            </p14:nvContentPartPr>
            <p14:xfrm>
              <a:off x="11591572" y="1309844"/>
              <a:ext cx="81139" cy="26789"/>
            </p14:xfrm>
          </p:contentPart>
        </mc:Choice>
        <mc:Fallback xmlns="">
          <p:pic>
            <p:nvPicPr>
              <p:cNvPr id="109" name="墨迹 108"/>
            </p:nvPicPr>
            <p:blipFill>
              <a:blip r:embed="rId151"/>
            </p:blipFill>
            <p:spPr>
              <a:xfrm>
                <a:off x="11591572" y="1309844"/>
                <a:ext cx="81139" cy="26789"/>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110" name="墨迹 109"/>
              <p14:cNvContentPartPr/>
              <p14:nvPr/>
            </p14:nvContentPartPr>
            <p14:xfrm>
              <a:off x="11638844" y="1359192"/>
              <a:ext cx="132644" cy="105746"/>
            </p14:xfrm>
          </p:contentPart>
        </mc:Choice>
        <mc:Fallback xmlns="">
          <p:pic>
            <p:nvPicPr>
              <p:cNvPr id="110" name="墨迹 109"/>
            </p:nvPicPr>
            <p:blipFill>
              <a:blip r:embed="rId153"/>
            </p:blipFill>
            <p:spPr>
              <a:xfrm>
                <a:off x="11638844" y="1359192"/>
                <a:ext cx="132644" cy="105746"/>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111" name="墨迹 110"/>
              <p14:cNvContentPartPr/>
              <p14:nvPr/>
            </p14:nvContentPartPr>
            <p14:xfrm>
              <a:off x="9309981" y="3806866"/>
              <a:ext cx="167041" cy="152275"/>
            </p14:xfrm>
          </p:contentPart>
        </mc:Choice>
        <mc:Fallback xmlns="">
          <p:pic>
            <p:nvPicPr>
              <p:cNvPr id="111" name="墨迹 110"/>
            </p:nvPicPr>
            <p:blipFill>
              <a:blip r:embed="rId155"/>
            </p:blipFill>
            <p:spPr>
              <a:xfrm>
                <a:off x="9309981" y="3806866"/>
                <a:ext cx="167041" cy="152275"/>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112" name="墨迹 111"/>
              <p14:cNvContentPartPr/>
              <p14:nvPr/>
            </p14:nvContentPartPr>
            <p14:xfrm>
              <a:off x="9544755" y="3750997"/>
              <a:ext cx="22578" cy="243745"/>
            </p14:xfrm>
          </p:contentPart>
        </mc:Choice>
        <mc:Fallback xmlns="">
          <p:pic>
            <p:nvPicPr>
              <p:cNvPr id="112" name="墨迹 111"/>
            </p:nvPicPr>
            <p:blipFill>
              <a:blip r:embed="rId157"/>
            </p:blipFill>
            <p:spPr>
              <a:xfrm>
                <a:off x="9544755" y="3750997"/>
                <a:ext cx="22578" cy="243745"/>
              </a:xfrm>
              <a:prstGeom prst="rect"/>
            </p:spPr>
          </p:pic>
        </mc:Fallback>
      </mc:AlternateContent>
      <mc:AlternateContent xmlns:mc="http://schemas.openxmlformats.org/markup-compatibility/2006" xmlns:p14="http://schemas.microsoft.com/office/powerpoint/2010/main">
        <mc:Choice Requires="p14">
          <p:contentPart r:id="rId158" p14:bwMode="auto">
            <p14:nvContentPartPr>
              <p14:cNvPr id="113" name="墨迹 112"/>
              <p14:cNvContentPartPr/>
              <p14:nvPr/>
            </p14:nvContentPartPr>
            <p14:xfrm>
              <a:off x="9556044" y="3866084"/>
              <a:ext cx="104422" cy="36659"/>
            </p14:xfrm>
          </p:contentPart>
        </mc:Choice>
        <mc:Fallback xmlns="">
          <p:pic>
            <p:nvPicPr>
              <p:cNvPr id="113" name="墨迹 112"/>
            </p:nvPicPr>
            <p:blipFill>
              <a:blip r:embed="rId159"/>
            </p:blipFill>
            <p:spPr>
              <a:xfrm>
                <a:off x="9556044" y="3866084"/>
                <a:ext cx="104422" cy="36659"/>
              </a:xfrm>
              <a:prstGeom prst="rect"/>
            </p:spPr>
          </p:pic>
        </mc:Fallback>
      </mc:AlternateContent>
      <mc:AlternateContent xmlns:mc="http://schemas.openxmlformats.org/markup-compatibility/2006" xmlns:p14="http://schemas.microsoft.com/office/powerpoint/2010/main">
        <mc:Choice Requires="p14">
          <p:contentPart r:id="rId160" p14:bwMode="auto">
            <p14:nvContentPartPr>
              <p14:cNvPr id="114" name="墨迹 113"/>
              <p14:cNvContentPartPr/>
              <p14:nvPr/>
            </p14:nvContentPartPr>
            <p14:xfrm>
              <a:off x="9685866" y="3715572"/>
              <a:ext cx="11289" cy="432502"/>
            </p14:xfrm>
          </p:contentPart>
        </mc:Choice>
        <mc:Fallback xmlns="">
          <p:pic>
            <p:nvPicPr>
              <p:cNvPr id="114" name="墨迹 113"/>
            </p:nvPicPr>
            <p:blipFill>
              <a:blip r:embed="rId161"/>
            </p:blipFill>
            <p:spPr>
              <a:xfrm>
                <a:off x="9685866" y="3715572"/>
                <a:ext cx="11289" cy="432502"/>
              </a:xfrm>
              <a:prstGeom prst="rect"/>
            </p:spPr>
          </p:pic>
        </mc:Fallback>
      </mc:AlternateContent>
      <mc:AlternateContent xmlns:mc="http://schemas.openxmlformats.org/markup-compatibility/2006" xmlns:p14="http://schemas.microsoft.com/office/powerpoint/2010/main">
        <mc:Choice Requires="p14">
          <p:contentPart r:id="rId162" p14:bwMode="auto">
            <p14:nvContentPartPr>
              <p14:cNvPr id="115" name="墨迹 114"/>
              <p14:cNvContentPartPr/>
              <p14:nvPr/>
            </p14:nvContentPartPr>
            <p14:xfrm>
              <a:off x="9869311" y="3775847"/>
              <a:ext cx="239536" cy="267891"/>
            </p14:xfrm>
          </p:contentPart>
        </mc:Choice>
        <mc:Fallback xmlns="">
          <p:pic>
            <p:nvPicPr>
              <p:cNvPr id="115" name="墨迹 114"/>
            </p:nvPicPr>
            <p:blipFill>
              <a:blip r:embed="rId163"/>
            </p:blipFill>
            <p:spPr>
              <a:xfrm>
                <a:off x="9869311" y="3775847"/>
                <a:ext cx="239536" cy="267891"/>
              </a:xfrm>
              <a:prstGeom prst="rect"/>
            </p:spPr>
          </p:pic>
        </mc:Fallback>
      </mc:AlternateContent>
      <mc:AlternateContent xmlns:mc="http://schemas.openxmlformats.org/markup-compatibility/2006" xmlns:p14="http://schemas.microsoft.com/office/powerpoint/2010/main">
        <mc:Choice Requires="p14">
          <p:contentPart r:id="rId164" p14:bwMode="auto">
            <p14:nvContentPartPr>
              <p14:cNvPr id="116" name="墨迹 115"/>
              <p14:cNvContentPartPr/>
              <p14:nvPr/>
            </p14:nvContentPartPr>
            <p14:xfrm>
              <a:off x="10174111" y="3797525"/>
              <a:ext cx="168628" cy="160206"/>
            </p14:xfrm>
          </p:contentPart>
        </mc:Choice>
        <mc:Fallback xmlns="">
          <p:pic>
            <p:nvPicPr>
              <p:cNvPr id="116" name="墨迹 115"/>
            </p:nvPicPr>
            <p:blipFill>
              <a:blip r:embed="rId165"/>
            </p:blipFill>
            <p:spPr>
              <a:xfrm>
                <a:off x="10174111" y="3797525"/>
                <a:ext cx="168628" cy="160206"/>
              </a:xfrm>
              <a:prstGeom prst="rect"/>
            </p:spPr>
          </p:pic>
        </mc:Fallback>
      </mc:AlternateContent>
      <mc:AlternateContent xmlns:mc="http://schemas.openxmlformats.org/markup-compatibility/2006" xmlns:p14="http://schemas.microsoft.com/office/powerpoint/2010/main">
        <mc:Choice Requires="p14">
          <p:contentPart r:id="rId166" p14:bwMode="auto">
            <p14:nvContentPartPr>
              <p14:cNvPr id="117" name="墨迹 116"/>
              <p14:cNvContentPartPr/>
              <p14:nvPr/>
            </p14:nvContentPartPr>
            <p14:xfrm>
              <a:off x="9381066" y="4439934"/>
              <a:ext cx="313266" cy="26789"/>
            </p14:xfrm>
          </p:contentPart>
        </mc:Choice>
        <mc:Fallback xmlns="">
          <p:pic>
            <p:nvPicPr>
              <p:cNvPr id="117" name="墨迹 116"/>
            </p:nvPicPr>
            <p:blipFill>
              <a:blip r:embed="rId167"/>
            </p:blipFill>
            <p:spPr>
              <a:xfrm>
                <a:off x="9381066" y="4439934"/>
                <a:ext cx="313266" cy="26789"/>
              </a:xfrm>
              <a:prstGeom prst="rect"/>
            </p:spPr>
          </p:pic>
        </mc:Fallback>
      </mc:AlternateContent>
      <mc:AlternateContent xmlns:mc="http://schemas.openxmlformats.org/markup-compatibility/2006" xmlns:p14="http://schemas.microsoft.com/office/powerpoint/2010/main">
        <mc:Choice Requires="p14">
          <p:contentPart r:id="rId168" p14:bwMode="auto">
            <p14:nvContentPartPr>
              <p14:cNvPr id="118" name="墨迹 117"/>
              <p14:cNvContentPartPr/>
              <p14:nvPr/>
            </p14:nvContentPartPr>
            <p14:xfrm>
              <a:off x="9556044" y="4455444"/>
              <a:ext cx="39511" cy="183822"/>
            </p14:xfrm>
          </p:contentPart>
        </mc:Choice>
        <mc:Fallback xmlns="">
          <p:pic>
            <p:nvPicPr>
              <p:cNvPr id="118" name="墨迹 117"/>
            </p:nvPicPr>
            <p:blipFill>
              <a:blip r:embed="rId169"/>
            </p:blipFill>
            <p:spPr>
              <a:xfrm>
                <a:off x="9556044" y="4455444"/>
                <a:ext cx="39511" cy="183822"/>
              </a:xfrm>
              <a:prstGeom prst="rect"/>
            </p:spPr>
          </p:pic>
        </mc:Fallback>
      </mc:AlternateContent>
      <mc:AlternateContent xmlns:mc="http://schemas.openxmlformats.org/markup-compatibility/2006" xmlns:p14="http://schemas.microsoft.com/office/powerpoint/2010/main">
        <mc:Choice Requires="p14">
          <p:contentPart r:id="rId170" p14:bwMode="auto">
            <p14:nvContentPartPr>
              <p14:cNvPr id="119" name="墨迹 118"/>
              <p14:cNvContentPartPr/>
              <p14:nvPr/>
            </p14:nvContentPartPr>
            <p14:xfrm>
              <a:off x="9762066" y="4375429"/>
              <a:ext cx="76200" cy="536839"/>
            </p14:xfrm>
          </p:contentPart>
        </mc:Choice>
        <mc:Fallback xmlns="">
          <p:pic>
            <p:nvPicPr>
              <p:cNvPr id="119" name="墨迹 118"/>
            </p:nvPicPr>
            <p:blipFill>
              <a:blip r:embed="rId171"/>
            </p:blipFill>
            <p:spPr>
              <a:xfrm>
                <a:off x="9762066" y="4375429"/>
                <a:ext cx="76200" cy="536839"/>
              </a:xfrm>
              <a:prstGeom prst="rect"/>
            </p:spPr>
          </p:pic>
        </mc:Fallback>
      </mc:AlternateContent>
      <mc:AlternateContent xmlns:mc="http://schemas.openxmlformats.org/markup-compatibility/2006" xmlns:p14="http://schemas.microsoft.com/office/powerpoint/2010/main">
        <mc:Choice Requires="p14">
          <p:contentPart r:id="rId172" p14:bwMode="auto">
            <p14:nvContentPartPr>
              <p14:cNvPr id="120" name="墨迹 119"/>
              <p14:cNvContentPartPr/>
              <p14:nvPr/>
            </p14:nvContentPartPr>
            <p14:xfrm>
              <a:off x="9739488" y="4320970"/>
              <a:ext cx="98778" cy="165492"/>
            </p14:xfrm>
          </p:contentPart>
        </mc:Choice>
        <mc:Fallback xmlns="">
          <p:pic>
            <p:nvPicPr>
              <p:cNvPr id="120" name="墨迹 119"/>
            </p:nvPicPr>
            <p:blipFill>
              <a:blip r:embed="rId173"/>
            </p:blipFill>
            <p:spPr>
              <a:xfrm>
                <a:off x="9739488" y="4320970"/>
                <a:ext cx="98778" cy="165492"/>
              </a:xfrm>
              <a:prstGeom prst="rect"/>
            </p:spPr>
          </p:pic>
        </mc:Fallback>
      </mc:AlternateContent>
      <mc:AlternateContent xmlns:mc="http://schemas.openxmlformats.org/markup-compatibility/2006" xmlns:p14="http://schemas.microsoft.com/office/powerpoint/2010/main">
        <mc:Choice Requires="p14">
          <p:contentPart r:id="rId174" p14:bwMode="auto">
            <p14:nvContentPartPr>
              <p14:cNvPr id="121" name="墨迹 120"/>
              <p14:cNvContentPartPr/>
              <p14:nvPr/>
            </p14:nvContentPartPr>
            <p14:xfrm>
              <a:off x="9887655" y="4382302"/>
              <a:ext cx="108656" cy="73142"/>
            </p14:xfrm>
          </p:contentPart>
        </mc:Choice>
        <mc:Fallback xmlns="">
          <p:pic>
            <p:nvPicPr>
              <p:cNvPr id="121" name="墨迹 120"/>
            </p:nvPicPr>
            <p:blipFill>
              <a:blip r:embed="rId175"/>
            </p:blipFill>
            <p:spPr>
              <a:xfrm>
                <a:off x="9887655" y="4382302"/>
                <a:ext cx="108656" cy="73142"/>
              </a:xfrm>
              <a:prstGeom prst="rect"/>
            </p:spPr>
          </p:pic>
        </mc:Fallback>
      </mc:AlternateContent>
      <mc:AlternateContent xmlns:mc="http://schemas.openxmlformats.org/markup-compatibility/2006" xmlns:p14="http://schemas.microsoft.com/office/powerpoint/2010/main">
        <mc:Choice Requires="p14">
          <p:contentPart r:id="rId176" p14:bwMode="auto">
            <p14:nvContentPartPr>
              <p14:cNvPr id="122" name="墨迹 121"/>
              <p14:cNvContentPartPr/>
              <p14:nvPr/>
            </p14:nvContentPartPr>
            <p14:xfrm>
              <a:off x="10364611" y="4483643"/>
              <a:ext cx="565856" cy="28199"/>
            </p14:xfrm>
          </p:contentPart>
        </mc:Choice>
        <mc:Fallback xmlns="">
          <p:pic>
            <p:nvPicPr>
              <p:cNvPr id="122" name="墨迹 121"/>
            </p:nvPicPr>
            <p:blipFill>
              <a:blip r:embed="rId177"/>
            </p:blipFill>
            <p:spPr>
              <a:xfrm>
                <a:off x="10364611" y="4483643"/>
                <a:ext cx="565856" cy="28199"/>
              </a:xfrm>
              <a:prstGeom prst="rect"/>
            </p:spPr>
          </p:pic>
        </mc:Fallback>
      </mc:AlternateContent>
      <mc:AlternateContent xmlns:mc="http://schemas.openxmlformats.org/markup-compatibility/2006" xmlns:p14="http://schemas.microsoft.com/office/powerpoint/2010/main">
        <mc:Choice Requires="p14">
          <p:contentPart r:id="rId178" p14:bwMode="auto">
            <p14:nvContentPartPr>
              <p14:cNvPr id="123" name="墨迹 122"/>
              <p14:cNvContentPartPr/>
              <p14:nvPr/>
            </p14:nvContentPartPr>
            <p14:xfrm>
              <a:off x="10859911" y="4387766"/>
              <a:ext cx="242711" cy="310189"/>
            </p14:xfrm>
          </p:contentPart>
        </mc:Choice>
        <mc:Fallback xmlns="">
          <p:pic>
            <p:nvPicPr>
              <p:cNvPr id="123" name="墨迹 122"/>
            </p:nvPicPr>
            <p:blipFill>
              <a:blip r:embed="rId179"/>
            </p:blipFill>
            <p:spPr>
              <a:xfrm>
                <a:off x="10859911" y="4387766"/>
                <a:ext cx="242711" cy="310189"/>
              </a:xfrm>
              <a:prstGeom prst="rect"/>
            </p:spPr>
          </p:pic>
        </mc:Fallback>
      </mc:AlternateContent>
    </p:spTree>
  </p:cSld>
  <p:clrMapOvr>
    <a:masterClrMapping/>
  </p:clrMapOvr>
  <p:transition>
    <p:split dir="in"/>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O_6#9ec4cd951?vop=1&amp;pid=5b659dd16&amp;color=0,0,0&amp;vtp=1&amp;bt=1&amp;bbb=1"/>
          <p:cNvSpPr/>
          <p:nvPr/>
        </p:nvSpPr>
        <p:spPr>
          <a:xfrm>
            <a:off x="649224" y="1078992"/>
            <a:ext cx="10899648" cy="520700"/>
          </a:xfrm>
          <a:prstGeom prst="rect">
            <a:avLst/>
          </a:prstGeom>
          <a:noFill/>
        </p:spPr>
        <p:txBody>
          <a:bodyPr wrap="none" lIns="0" tIns="0" rIns="0" bIns="0" rtlCol="0" anchor="t"/>
          <a:lstStyle/>
          <a:p>
            <a:pPr algn="l" latinLnBrk="1">
              <a:lnSpc>
                <a:spcPts val="4100"/>
              </a:lnSpc>
            </a:pPr>
            <a:r>
              <a:rPr lang="en-US" altLang="zh-CN" sz="20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回答下列问题：</a:t>
            </a:r>
            <a:endParaRPr lang="en-US" altLang="zh-CN" sz="2000" dirty="0">
              <a:solidFill>
                <a:srgbClr val="000000"/>
              </a:solidFill>
            </a:endParaRPr>
          </a:p>
        </p:txBody>
      </p:sp>
      <p:sp>
        <p:nvSpPr>
          <p:cNvPr id="3" name="QB_7_BD.19_1#2ec0888f4?vop=1&amp;pid=9ec4cd951&amp;color=0,0,0&amp;vtp=1&amp;bbb=1&amp;hb=1"/>
          <p:cNvSpPr/>
          <p:nvPr/>
        </p:nvSpPr>
        <p:spPr>
          <a:xfrm>
            <a:off x="649224" y="1573818"/>
            <a:ext cx="10899648" cy="914400"/>
          </a:xfrm>
          <a:prstGeom prst="rect">
            <a:avLst/>
          </a:prstGeom>
          <a:blipFill rotWithShape="1">
            <a:blip r:embed="rId1"/>
            <a:stretch>
              <a:fillRect l="-1454" r="-1063" b="-11333"/>
            </a:stretch>
          </a:blipFill>
        </p:spPr>
        <p:txBody>
          <a:bodyPr/>
          <a:lstStyle/>
          <a:p>
            <a:r>
              <a:rPr lang="zh-CN" altLang="en-US">
                <a:noFill/>
              </a:rPr>
              <a:t> </a:t>
            </a:r>
            <a:endParaRPr lang="zh-CN" altLang="en-US">
              <a:noFill/>
            </a:endParaRPr>
          </a:p>
        </p:txBody>
      </p:sp>
      <p:sp>
        <p:nvSpPr>
          <p:cNvPr id="4" name="QB_7_AN.20_1#2ec0888f4.blank?vop=1&amp;pid=9ec4cd951&amp;color=0,0,0&amp;vpa=8&amp;vtp=1&amp;bbb=1"/>
          <p:cNvSpPr/>
          <p:nvPr/>
        </p:nvSpPr>
        <p:spPr>
          <a:xfrm>
            <a:off x="5746687" y="1622298"/>
            <a:ext cx="2167128" cy="317500"/>
          </a:xfrm>
          <a:prstGeom prst="rect">
            <a:avLst/>
          </a:prstGeom>
          <a:blipFill rotWithShape="1">
            <a:blip r:embed="rId2"/>
            <a:stretch>
              <a:fillRect l="-282" t="-32692" r="-2817" b="-38462"/>
            </a:stretch>
          </a:blipFill>
        </p:spPr>
        <p:txBody>
          <a:bodyPr/>
          <a:lstStyle/>
          <a:p>
            <a:r>
              <a:rPr lang="zh-CN" altLang="en-US">
                <a:noFill/>
              </a:rPr>
              <a:t> </a:t>
            </a:r>
            <a:endParaRPr lang="zh-CN" altLang="en-US">
              <a:noFill/>
            </a:endParaRPr>
          </a:p>
        </p:txBody>
      </p:sp>
      <p:sp>
        <p:nvSpPr>
          <p:cNvPr id="5" name="QB_7_AN.21_1#2ec0888f4.blank?vop=1&amp;pid=9ec4cd951&amp;color=0,0,0&amp;vpa=9&amp;vtp=1&amp;bbb=1"/>
          <p:cNvSpPr/>
          <p:nvPr/>
        </p:nvSpPr>
        <p:spPr>
          <a:xfrm>
            <a:off x="4591178" y="2088832"/>
            <a:ext cx="1797812" cy="317500"/>
          </a:xfrm>
          <a:prstGeom prst="rect">
            <a:avLst/>
          </a:prstGeom>
          <a:blipFill rotWithShape="1">
            <a:blip r:embed="rId3"/>
            <a:stretch>
              <a:fillRect t="-3846" r="-3051" b="-30769"/>
            </a:stretch>
          </a:blipFill>
        </p:spPr>
        <p:txBody>
          <a:bodyPr/>
          <a:lstStyle/>
          <a:p>
            <a:r>
              <a:rPr lang="zh-CN" altLang="en-US">
                <a:noFill/>
              </a:rPr>
              <a:t> </a:t>
            </a:r>
            <a:endParaRPr lang="zh-CN" altLang="en-US">
              <a:noFill/>
            </a:endParaRPr>
          </a:p>
        </p:txBody>
      </p:sp>
      <mc:AlternateContent xmlns:mc="http://schemas.openxmlformats.org/markup-compatibility/2006" xmlns:p14="http://schemas.microsoft.com/office/powerpoint/2010/main">
        <mc:Choice Requires="p14">
          <p:contentPart r:id="rId4" p14:bwMode="auto">
            <p14:nvContentPartPr>
              <p14:cNvPr id="7" name="墨迹 6"/>
              <p14:cNvContentPartPr/>
              <p14:nvPr/>
            </p14:nvContentPartPr>
            <p14:xfrm>
              <a:off x="2692400" y="2334878"/>
              <a:ext cx="248355" cy="287630"/>
            </p14:xfrm>
          </p:contentPart>
        </mc:Choice>
        <mc:Fallback xmlns="">
          <p:pic>
            <p:nvPicPr>
              <p:cNvPr id="7" name="墨迹 6"/>
            </p:nvPicPr>
            <p:blipFill>
              <a:blip r:embed="rId5"/>
            </p:blipFill>
            <p:spPr>
              <a:xfrm>
                <a:off x="2692400" y="2334878"/>
                <a:ext cx="248355" cy="28763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8" name="墨迹 7"/>
              <p14:cNvContentPartPr/>
              <p14:nvPr/>
            </p14:nvContentPartPr>
            <p14:xfrm>
              <a:off x="2816577" y="2419475"/>
              <a:ext cx="11289" cy="225592"/>
            </p14:xfrm>
          </p:contentPart>
        </mc:Choice>
        <mc:Fallback xmlns="">
          <p:pic>
            <p:nvPicPr>
              <p:cNvPr id="8" name="墨迹 7"/>
            </p:nvPicPr>
            <p:blipFill>
              <a:blip r:embed="rId7"/>
            </p:blipFill>
            <p:spPr>
              <a:xfrm>
                <a:off x="2816577" y="2419475"/>
                <a:ext cx="11289" cy="225592"/>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9" name="墨迹 8"/>
              <p14:cNvContentPartPr/>
              <p14:nvPr/>
            </p14:nvContentPartPr>
            <p14:xfrm>
              <a:off x="3026127" y="2520991"/>
              <a:ext cx="213784" cy="5640"/>
            </p14:xfrm>
          </p:contentPart>
        </mc:Choice>
        <mc:Fallback xmlns="">
          <p:pic>
            <p:nvPicPr>
              <p:cNvPr id="9" name="墨迹 8"/>
            </p:nvPicPr>
            <p:blipFill>
              <a:blip r:embed="rId9"/>
            </p:blipFill>
            <p:spPr>
              <a:xfrm>
                <a:off x="3026127" y="2520991"/>
                <a:ext cx="213784" cy="564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0" name="墨迹 9"/>
              <p14:cNvContentPartPr/>
              <p14:nvPr/>
            </p14:nvContentPartPr>
            <p14:xfrm>
              <a:off x="3127022" y="2396916"/>
              <a:ext cx="22578" cy="341208"/>
            </p14:xfrm>
          </p:contentPart>
        </mc:Choice>
        <mc:Fallback xmlns="">
          <p:pic>
            <p:nvPicPr>
              <p:cNvPr id="10" name="墨迹 9"/>
            </p:nvPicPr>
            <p:blipFill>
              <a:blip r:embed="rId11"/>
            </p:blipFill>
            <p:spPr>
              <a:xfrm>
                <a:off x="3127022" y="2396916"/>
                <a:ext cx="22578" cy="341208"/>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1" name="墨迹 10"/>
              <p14:cNvContentPartPr/>
              <p14:nvPr/>
            </p14:nvContentPartPr>
            <p14:xfrm>
              <a:off x="3375906" y="2419475"/>
              <a:ext cx="259116" cy="197393"/>
            </p14:xfrm>
          </p:contentPart>
        </mc:Choice>
        <mc:Fallback xmlns="">
          <p:pic>
            <p:nvPicPr>
              <p:cNvPr id="11" name="墨迹 10"/>
            </p:nvPicPr>
            <p:blipFill>
              <a:blip r:embed="rId13"/>
            </p:blipFill>
            <p:spPr>
              <a:xfrm>
                <a:off x="3375906" y="2419475"/>
                <a:ext cx="259116" cy="197393"/>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2" name="墨迹 11"/>
              <p14:cNvContentPartPr/>
              <p14:nvPr/>
            </p14:nvContentPartPr>
            <p14:xfrm>
              <a:off x="3659011" y="2413835"/>
              <a:ext cx="162277" cy="255201"/>
            </p14:xfrm>
          </p:contentPart>
        </mc:Choice>
        <mc:Fallback xmlns="">
          <p:pic>
            <p:nvPicPr>
              <p:cNvPr id="12" name="墨迹 11"/>
            </p:nvPicPr>
            <p:blipFill>
              <a:blip r:embed="rId15"/>
            </p:blipFill>
            <p:spPr>
              <a:xfrm>
                <a:off x="3659011" y="2413835"/>
                <a:ext cx="162277" cy="255201"/>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3" name="墨迹 12"/>
              <p14:cNvContentPartPr/>
              <p14:nvPr/>
            </p14:nvContentPartPr>
            <p14:xfrm>
              <a:off x="3659893" y="2438862"/>
              <a:ext cx="186795" cy="234404"/>
            </p14:xfrm>
          </p:contentPart>
        </mc:Choice>
        <mc:Fallback xmlns="">
          <p:pic>
            <p:nvPicPr>
              <p:cNvPr id="13" name="墨迹 12"/>
            </p:nvPicPr>
            <p:blipFill>
              <a:blip r:embed="rId17"/>
            </p:blipFill>
            <p:spPr>
              <a:xfrm>
                <a:off x="3659893" y="2438862"/>
                <a:ext cx="186795" cy="234404"/>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4" name="墨迹 13"/>
              <p14:cNvContentPartPr/>
              <p14:nvPr/>
            </p14:nvContentPartPr>
            <p14:xfrm>
              <a:off x="4005791" y="2425115"/>
              <a:ext cx="182386" cy="133064"/>
            </p14:xfrm>
          </p:contentPart>
        </mc:Choice>
        <mc:Fallback xmlns="">
          <p:pic>
            <p:nvPicPr>
              <p:cNvPr id="14" name="墨迹 13"/>
            </p:nvPicPr>
            <p:blipFill>
              <a:blip r:embed="rId19"/>
            </p:blipFill>
            <p:spPr>
              <a:xfrm>
                <a:off x="4005791" y="2425115"/>
                <a:ext cx="182386" cy="133064"/>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5" name="墨迹 14"/>
              <p14:cNvContentPartPr/>
              <p14:nvPr/>
            </p14:nvContentPartPr>
            <p14:xfrm>
              <a:off x="3872088" y="2243407"/>
              <a:ext cx="415396" cy="435499"/>
            </p14:xfrm>
          </p:contentPart>
        </mc:Choice>
        <mc:Fallback xmlns="">
          <p:pic>
            <p:nvPicPr>
              <p:cNvPr id="15" name="墨迹 14"/>
            </p:nvPicPr>
            <p:blipFill>
              <a:blip r:embed="rId21"/>
            </p:blipFill>
            <p:spPr>
              <a:xfrm>
                <a:off x="3872088" y="2243407"/>
                <a:ext cx="415396" cy="435499"/>
              </a:xfrm>
              <a:prstGeom prst="rect"/>
            </p:spPr>
          </p:pic>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build="p"/>
      <p:bldP spid="5" grpId="0" animBg="1"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B_7_BD.23_1#606ff543e?vop=1&amp;pid=9ec4cd951&amp;color=0,0,0&amp;vtp=1&amp;bt=1&amp;bbb=1&amp;hb=1"/>
          <p:cNvSpPr/>
          <p:nvPr/>
        </p:nvSpPr>
        <p:spPr>
          <a:xfrm>
            <a:off x="649224" y="1080000"/>
            <a:ext cx="10899648" cy="1371600"/>
          </a:xfrm>
          <a:prstGeom prst="rect">
            <a:avLst/>
          </a:prstGeom>
          <a:blipFill rotWithShape="1">
            <a:blip r:embed="rId1"/>
            <a:stretch>
              <a:fillRect l="-1454" r="-1398" b="-7556"/>
            </a:stretch>
          </a:blipFill>
        </p:spPr>
        <p:txBody>
          <a:bodyPr/>
          <a:lstStyle/>
          <a:p>
            <a:r>
              <a:rPr lang="zh-CN" altLang="en-US">
                <a:noFill/>
              </a:rPr>
              <a:t> </a:t>
            </a:r>
            <a:endParaRPr lang="zh-CN" altLang="en-US">
              <a:noFill/>
            </a:endParaRPr>
          </a:p>
        </p:txBody>
      </p:sp>
      <p:sp>
        <p:nvSpPr>
          <p:cNvPr id="3" name="QB_7_AN.24_1#606ff543e.blank?vop=1&amp;pid=9ec4cd951&amp;color=0,0,0&amp;vpa=10&amp;vtp=1"/>
          <p:cNvSpPr/>
          <p:nvPr/>
        </p:nvSpPr>
        <p:spPr>
          <a:xfrm>
            <a:off x="4341749" y="1956300"/>
            <a:ext cx="438150" cy="457200"/>
          </a:xfrm>
          <a:prstGeom prst="rect">
            <a:avLst/>
          </a:prstGeom>
          <a:noFill/>
        </p:spPr>
        <p:txBody>
          <a:bodyPr wrap="none" lIns="0" tIns="0" rIns="0" bIns="0" rtlCol="0" anchor="t"/>
          <a:lstStyle/>
          <a:p>
            <a:pPr algn="ctr" latinLnBrk="1">
              <a:lnSpc>
                <a:spcPts val="3600"/>
              </a:lnSpc>
            </a:pPr>
            <a:r>
              <a:rPr lang="en-US" altLang="zh-CN" sz="2000" b="0" i="0" dirty="0">
                <a:solidFill>
                  <a:srgbClr val="FF0000"/>
                </a:solidFill>
                <a:latin typeface="黑体" panose="02010609060101010101" pitchFamily="34" charset="-122"/>
                <a:ea typeface="黑体" panose="02010609060101010101" pitchFamily="34" charset="-122"/>
                <a:cs typeface="黑体" panose="02010609060101010101" pitchFamily="34" charset="-122"/>
              </a:rPr>
              <a:t>Ⅱ</a:t>
            </a:r>
            <a:endParaRPr lang="en-US" altLang="zh-CN" sz="2000" dirty="0"/>
          </a:p>
        </p:txBody>
      </p:sp>
      <mc:AlternateContent xmlns:mc="http://schemas.openxmlformats.org/markup-compatibility/2006" xmlns:p14="http://schemas.microsoft.com/office/powerpoint/2010/main">
        <mc:Choice Requires="p14">
          <p:contentPart r:id="rId2" p14:bwMode="auto">
            <p14:nvContentPartPr>
              <p14:cNvPr id="5" name="墨迹 4"/>
              <p14:cNvContentPartPr/>
              <p14:nvPr/>
            </p14:nvContentPartPr>
            <p14:xfrm>
              <a:off x="2858381" y="1782177"/>
              <a:ext cx="4640263" cy="225592"/>
            </p14:xfrm>
          </p:contentPart>
        </mc:Choice>
        <mc:Fallback xmlns="">
          <p:pic>
            <p:nvPicPr>
              <p:cNvPr id="5" name="墨迹 4"/>
            </p:nvPicPr>
            <p:blipFill>
              <a:blip r:embed="rId3"/>
            </p:blipFill>
            <p:spPr>
              <a:xfrm>
                <a:off x="2858381" y="1782177"/>
                <a:ext cx="4640263" cy="225592"/>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6" name="墨迹 5"/>
              <p14:cNvContentPartPr/>
              <p14:nvPr/>
            </p14:nvContentPartPr>
            <p14:xfrm>
              <a:off x="9381066" y="1861134"/>
              <a:ext cx="1975555" cy="56398"/>
            </p14:xfrm>
          </p:contentPart>
        </mc:Choice>
        <mc:Fallback xmlns="">
          <p:pic>
            <p:nvPicPr>
              <p:cNvPr id="6" name="墨迹 5"/>
            </p:nvPicPr>
            <p:blipFill>
              <a:blip r:embed="rId5"/>
            </p:blipFill>
            <p:spPr>
              <a:xfrm>
                <a:off x="9381066" y="1861134"/>
                <a:ext cx="1975555" cy="56398"/>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墨迹 6"/>
              <p14:cNvContentPartPr/>
              <p14:nvPr/>
            </p14:nvContentPartPr>
            <p14:xfrm>
              <a:off x="2568222" y="2413835"/>
              <a:ext cx="191911" cy="157915"/>
            </p14:xfrm>
          </p:contentPart>
        </mc:Choice>
        <mc:Fallback xmlns="">
          <p:pic>
            <p:nvPicPr>
              <p:cNvPr id="7" name="墨迹 6"/>
            </p:nvPicPr>
            <p:blipFill>
              <a:blip r:embed="rId7"/>
            </p:blipFill>
            <p:spPr>
              <a:xfrm>
                <a:off x="2568222" y="2413835"/>
                <a:ext cx="191911" cy="157915"/>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8" name="墨迹 7"/>
              <p14:cNvContentPartPr/>
              <p14:nvPr/>
            </p14:nvContentPartPr>
            <p14:xfrm>
              <a:off x="2717094" y="2329238"/>
              <a:ext cx="1002594" cy="42298"/>
            </p14:xfrm>
          </p:contentPart>
        </mc:Choice>
        <mc:Fallback xmlns="">
          <p:pic>
            <p:nvPicPr>
              <p:cNvPr id="8" name="墨迹 7"/>
            </p:nvPicPr>
            <p:blipFill>
              <a:blip r:embed="rId9"/>
            </p:blipFill>
            <p:spPr>
              <a:xfrm>
                <a:off x="2717094" y="2329238"/>
                <a:ext cx="1002594" cy="42298"/>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9" name="墨迹 8"/>
              <p14:cNvContentPartPr/>
              <p14:nvPr/>
            </p14:nvContentPartPr>
            <p14:xfrm>
              <a:off x="4202288" y="2329238"/>
              <a:ext cx="262467" cy="78957"/>
            </p14:xfrm>
          </p:contentPart>
        </mc:Choice>
        <mc:Fallback xmlns="">
          <p:pic>
            <p:nvPicPr>
              <p:cNvPr id="9" name="墨迹 8"/>
            </p:nvPicPr>
            <p:blipFill>
              <a:blip r:embed="rId11"/>
            </p:blipFill>
            <p:spPr>
              <a:xfrm>
                <a:off x="4202288" y="2329238"/>
                <a:ext cx="262467" cy="78957"/>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0" name="墨迹 9"/>
              <p14:cNvContentPartPr/>
              <p14:nvPr/>
            </p14:nvContentPartPr>
            <p14:xfrm>
              <a:off x="3836105" y="1894973"/>
              <a:ext cx="1187450" cy="705680"/>
            </p14:xfrm>
          </p:contentPart>
        </mc:Choice>
        <mc:Fallback xmlns="">
          <p:pic>
            <p:nvPicPr>
              <p:cNvPr id="10" name="墨迹 9"/>
            </p:nvPicPr>
            <p:blipFill>
              <a:blip r:embed="rId13"/>
            </p:blipFill>
            <p:spPr>
              <a:xfrm>
                <a:off x="3836105" y="1894973"/>
                <a:ext cx="1187450" cy="705680"/>
              </a:xfrm>
              <a:prstGeom prst="rect"/>
            </p:spPr>
          </p:pic>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QB_7_BD.26_1#74a7599ac?iti=1&amp;htil=1&amp;vop=1&amp;pid=9ec4cd951&amp;color=0,0,0&amp;tib=255,255,255&amp;vtp=1&amp;hs=1" descr="preencoded.png"/>
          <p:cNvPicPr>
            <a:picLocks noChangeAspect="1"/>
          </p:cNvPicPr>
          <p:nvPr/>
        </p:nvPicPr>
        <p:blipFill>
          <a:blip r:embed="rId1">
            <a:clrChange>
              <a:clrFrom>
                <a:srgbClr val="FFFFFF"/>
              </a:clrFrom>
              <a:clrTo>
                <a:srgbClr val="FFFFFF">
                  <a:alpha val="0"/>
                </a:srgbClr>
              </a:clrTo>
            </a:clrChange>
          </a:blip>
          <a:stretch>
            <a:fillRect/>
          </a:stretch>
        </p:blipFill>
        <p:spPr>
          <a:xfrm>
            <a:off x="6898136" y="336162"/>
            <a:ext cx="5293864" cy="3494184"/>
          </a:xfrm>
          <a:prstGeom prst="rect">
            <a:avLst/>
          </a:prstGeom>
          <a:noFill/>
          <a:extLst>
            <a:ext uri="{909E8E84-426E-40DD-AFC4-6F175D3DCCD1}">
              <a14:hiddenFill xmlns:a14="http://schemas.microsoft.com/office/drawing/2010/main">
                <a:solidFill>
                  <a:scrgbClr r="0" g="0" b="0">
                    <a:alpha val="0"/>
                  </a:scrgbClr>
                </a:solidFill>
              </a14:hiddenFill>
            </a:ext>
          </a:extLst>
        </p:spPr>
      </p:pic>
      <p:sp>
        <p:nvSpPr>
          <p:cNvPr id="3" name="QB_7_BD.26_2#74a7599ac?iti=1&amp;htil=1&amp;vop=1&amp;pid=9ec4cd951&amp;color=0,0,0&amp;vtp=1"/>
          <p:cNvSpPr/>
          <p:nvPr/>
        </p:nvSpPr>
        <p:spPr>
          <a:xfrm>
            <a:off x="9294749" y="4005064"/>
            <a:ext cx="311150" cy="812800"/>
          </a:xfrm>
          <a:prstGeom prst="rect">
            <a:avLst/>
          </a:prstGeom>
          <a:noFill/>
        </p:spPr>
        <p:txBody>
          <a:bodyPr wrap="square" lIns="0" tIns="0" rIns="0" bIns="0" rtlCol="0" anchor="t"/>
          <a:lstStyle/>
          <a:p>
            <a:pPr algn="ctr" latinLnBrk="1">
              <a:lnSpc>
                <a:spcPct val="150000"/>
              </a:lnSpc>
            </a:pPr>
            <a:r>
              <a:rPr lang="en-US" altLang="zh-CN" sz="20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乙</a:t>
            </a:r>
            <a:endParaRPr lang="en-US" altLang="zh-CN" sz="2000" dirty="0">
              <a:solidFill>
                <a:srgbClr val="000000"/>
              </a:solidFill>
            </a:endParaRPr>
          </a:p>
        </p:txBody>
      </p:sp>
      <p:sp>
        <p:nvSpPr>
          <p:cNvPr id="4" name="QB_7_BD.26_3#74a7599ac?htil=1&amp;sp=1&amp;vop=1&amp;pid=9ec4cd951&amp;color=0,0,0&amp;vtp=1&amp;bt=1&amp;bbb=1&amp;hb=1&amp;hs=1"/>
          <p:cNvSpPr/>
          <p:nvPr/>
        </p:nvSpPr>
        <p:spPr>
          <a:xfrm>
            <a:off x="271977" y="507237"/>
            <a:ext cx="5293864" cy="1217694"/>
          </a:xfrm>
          <a:prstGeom prst="rect">
            <a:avLst/>
          </a:prstGeom>
          <a:blipFill rotWithShape="1">
            <a:blip r:embed="rId2"/>
            <a:stretch>
              <a:fillRect l="-2995" r="-27880" b="-58500"/>
            </a:stretch>
          </a:blipFill>
        </p:spPr>
        <p:txBody>
          <a:bodyPr/>
          <a:lstStyle/>
          <a:p>
            <a:r>
              <a:rPr lang="zh-CN" altLang="en-US">
                <a:noFill/>
              </a:rPr>
              <a:t> </a:t>
            </a:r>
            <a:endParaRPr lang="zh-CN" altLang="en-US">
              <a:noFill/>
            </a:endParaRPr>
          </a:p>
        </p:txBody>
      </p:sp>
      <p:sp>
        <p:nvSpPr>
          <p:cNvPr id="5" name="QB_7_BD.26_4#74a7599ac?htil=1&amp;vop=1&amp;pid=9ec4cd951&amp;color=0,0,0&amp;vtp=1&amp;bbb=1&amp;hb=1&amp;hs=1"/>
          <p:cNvSpPr/>
          <p:nvPr/>
        </p:nvSpPr>
        <p:spPr>
          <a:xfrm>
            <a:off x="146716" y="2782023"/>
            <a:ext cx="6620256" cy="2286000"/>
          </a:xfrm>
          <a:prstGeom prst="rect">
            <a:avLst/>
          </a:prstGeom>
          <a:blipFill rotWithShape="1">
            <a:blip r:embed="rId3"/>
            <a:stretch>
              <a:fillRect l="-2302" r="-2578" b="-4533"/>
            </a:stretch>
          </a:blipFill>
        </p:spPr>
        <p:txBody>
          <a:bodyPr/>
          <a:lstStyle/>
          <a:p>
            <a:r>
              <a:rPr lang="zh-CN" altLang="en-US">
                <a:noFill/>
              </a:rPr>
              <a:t> </a:t>
            </a:r>
            <a:endParaRPr lang="zh-CN" altLang="en-US">
              <a:noFill/>
            </a:endParaRPr>
          </a:p>
        </p:txBody>
      </p:sp>
      <p:sp>
        <p:nvSpPr>
          <p:cNvPr id="6" name="QB_7_BD.26_5#74a7599ac?htil=1&amp;vop=1&amp;pid=9ec4cd951&amp;color=0,0,0&amp;vtp=1&amp;bbb=1&amp;hb=1&amp;hs=1"/>
          <p:cNvSpPr/>
          <p:nvPr/>
        </p:nvSpPr>
        <p:spPr>
          <a:xfrm>
            <a:off x="647994" y="5320784"/>
            <a:ext cx="10896012" cy="1041400"/>
          </a:xfrm>
          <a:prstGeom prst="rect">
            <a:avLst/>
          </a:prstGeom>
          <a:blipFill rotWithShape="1">
            <a:blip r:embed="rId4"/>
            <a:stretch>
              <a:fillRect l="-1398" r="-1286" b="-8187"/>
            </a:stretch>
          </a:blipFill>
        </p:spPr>
        <p:txBody>
          <a:bodyPr/>
          <a:lstStyle/>
          <a:p>
            <a:r>
              <a:rPr lang="zh-CN" altLang="en-US">
                <a:noFill/>
              </a:rPr>
              <a:t> </a:t>
            </a:r>
            <a:endParaRPr lang="zh-CN" altLang="en-US">
              <a:noFill/>
            </a:endParaRPr>
          </a:p>
        </p:txBody>
      </p:sp>
      <p:pic>
        <p:nvPicPr>
          <p:cNvPr id="7" name="QB_7_BD.26_5#74a7599ac?htil=1&amp;vop=1&amp;pid=9ec4cd951&amp;color=0,0,0&amp;tib=255,255,255&amp;iip=1&amp;vtp=1" descr="preencoded.png"/>
          <p:cNvPicPr>
            <a:picLocks noChangeAspect="1"/>
          </p:cNvPicPr>
          <p:nvPr/>
        </p:nvPicPr>
        <p:blipFill>
          <a:blip r:embed="rId5">
            <a:clrChange>
              <a:clrFrom>
                <a:srgbClr val="FFFFFF"/>
              </a:clrFrom>
              <a:clrTo>
                <a:srgbClr val="FFFFFF">
                  <a:alpha val="0"/>
                </a:srgbClr>
              </a:clrTo>
            </a:clrChange>
          </a:blip>
          <a:stretch>
            <a:fillRect/>
          </a:stretch>
        </p:blipFill>
        <p:spPr>
          <a:xfrm>
            <a:off x="7348419" y="5316212"/>
            <a:ext cx="2368296" cy="530352"/>
          </a:xfrm>
          <a:prstGeom prst="rect">
            <a:avLst/>
          </a:prstGeom>
          <a:noFill/>
          <a:extLst>
            <a:ext uri="{909E8E84-426E-40DD-AFC4-6F175D3DCCD1}">
              <a14:hiddenFill xmlns:a14="http://schemas.microsoft.com/office/drawing/2010/main">
                <a:solidFill>
                  <a:scrgbClr r="0" g="0" b="0">
                    <a:alpha val="0"/>
                  </a:scrgbClr>
                </a:solidFill>
              </a14:hiddenFill>
            </a:ext>
          </a:extLst>
        </p:spPr>
      </p:pic>
      <p:pic>
        <p:nvPicPr>
          <p:cNvPr id="8" name="QB_7_BD.26_5#74a7599ac?htil=1&amp;vop=1&amp;pid=9ec4cd951&amp;color=0,0,0&amp;tib=255,255,255&amp;iip=2&amp;vtp=1" descr="preencoded.png"/>
          <p:cNvPicPr>
            <a:picLocks noChangeAspect="1"/>
          </p:cNvPicPr>
          <p:nvPr/>
        </p:nvPicPr>
        <p:blipFill>
          <a:blip r:embed="rId6">
            <a:clrChange>
              <a:clrFrom>
                <a:srgbClr val="FFFFFF"/>
              </a:clrFrom>
              <a:clrTo>
                <a:srgbClr val="FFFFFF">
                  <a:alpha val="0"/>
                </a:srgbClr>
              </a:clrTo>
            </a:clrChange>
          </a:blip>
          <a:stretch>
            <a:fillRect/>
          </a:stretch>
        </p:blipFill>
        <p:spPr>
          <a:xfrm>
            <a:off x="9733860" y="5368790"/>
            <a:ext cx="512064" cy="429768"/>
          </a:xfrm>
          <a:prstGeom prst="rect">
            <a:avLst/>
          </a:prstGeom>
          <a:noFill/>
          <a:extLst>
            <a:ext uri="{909E8E84-426E-40DD-AFC4-6F175D3DCCD1}">
              <a14:hiddenFill xmlns:a14="http://schemas.microsoft.com/office/drawing/2010/main">
                <a:solidFill>
                  <a:scrgbClr r="0" g="0" b="0">
                    <a:alpha val="0"/>
                  </a:scrgbClr>
                </a:solidFill>
              </a14:hiddenFill>
            </a:ext>
          </a:extLst>
        </p:spPr>
      </p:pic>
      <p:sp>
        <p:nvSpPr>
          <p:cNvPr id="9" name="QB_7_AN.27_1#74a7599ac.blank?vop=1&amp;pid=9ec4cd951&amp;color=0,0,0&amp;vpa=11&amp;vtp=1&amp;bbb=1"/>
          <p:cNvSpPr/>
          <p:nvPr/>
        </p:nvSpPr>
        <p:spPr>
          <a:xfrm>
            <a:off x="6045136" y="3009828"/>
            <a:ext cx="271463" cy="317500"/>
          </a:xfrm>
          <a:prstGeom prst="rect">
            <a:avLst/>
          </a:prstGeom>
          <a:blipFill rotWithShape="1">
            <a:blip r:embed="rId7"/>
            <a:stretch>
              <a:fillRect/>
            </a:stretch>
          </a:blipFill>
        </p:spPr>
        <p:txBody>
          <a:bodyPr/>
          <a:lstStyle/>
          <a:p>
            <a:r>
              <a:rPr lang="zh-CN" altLang="en-US">
                <a:noFill/>
              </a:rPr>
              <a:t> </a:t>
            </a:r>
            <a:endParaRPr lang="zh-CN" altLang="en-US">
              <a:noFill/>
            </a:endParaRPr>
          </a:p>
        </p:txBody>
      </p:sp>
      <p:sp>
        <p:nvSpPr>
          <p:cNvPr id="10" name="QB_7_AN.28_1#74a7599ac.blank?vop=1&amp;pid=9ec4cd951&amp;color=0,0,0&amp;vpa=12&amp;vtp=1&amp;bbb=1&amp;hb=1"/>
          <p:cNvSpPr/>
          <p:nvPr/>
        </p:nvSpPr>
        <p:spPr>
          <a:xfrm>
            <a:off x="649224" y="3830346"/>
            <a:ext cx="6858000" cy="1371600"/>
          </a:xfrm>
          <a:prstGeom prst="rect">
            <a:avLst/>
          </a:prstGeom>
          <a:noFill/>
        </p:spPr>
        <p:txBody>
          <a:bodyPr wrap="square" lIns="0" tIns="0" rIns="0" bIns="0" rtlCol="0" anchor="t"/>
          <a:lstStyle/>
          <a:p>
            <a:pPr latinLnBrk="1">
              <a:lnSpc>
                <a:spcPct val="150000"/>
              </a:lnSpc>
            </a:pPr>
            <a:r>
              <a:rPr lang="en-US" altLang="zh-CN" sz="2000" b="0" i="0">
                <a:solidFill>
                  <a:srgbClr val="FF0000"/>
                </a:solidFill>
                <a:latin typeface="黑体" panose="02010609060101010101" pitchFamily="34" charset="-122"/>
                <a:ea typeface="黑体" panose="02010609060101010101" pitchFamily="34" charset="-122"/>
                <a:cs typeface="黑体" panose="02010609060101010101" pitchFamily="34" charset="-122"/>
              </a:rPr>
              <a:t>升高温度</a:t>
            </a:r>
            <a:r>
              <a:rPr lang="en-US" altLang="zh-CN" sz="2000" b="0" i="0" dirty="0">
                <a:solidFill>
                  <a:srgbClr val="FF0000"/>
                </a:solidFill>
                <a:latin typeface="黑体" panose="02010609060101010101" pitchFamily="34" charset="-122"/>
                <a:ea typeface="黑体" panose="02010609060101010101" pitchFamily="34" charset="-122"/>
                <a:cs typeface="黑体" panose="02010609060101010101" pitchFamily="34" charset="-122"/>
              </a:rPr>
              <a:t>，三个反应的平衡均正向移动，</a:t>
            </a:r>
            <a:r>
              <a:rPr lang="en-US" altLang="zh-CN" sz="2000" b="0" i="0">
                <a:solidFill>
                  <a:srgbClr val="FF0000"/>
                </a:solidFill>
                <a:latin typeface="黑体" panose="02010609060101010101" pitchFamily="34" charset="-122"/>
                <a:ea typeface="黑体" panose="02010609060101010101" pitchFamily="34" charset="-122"/>
                <a:cs typeface="黑体" panose="02010609060101010101" pitchFamily="34" charset="-122"/>
              </a:rPr>
              <a:t>异戊烷转化率增大，但正向移动转化为物质</a:t>
            </a:r>
            <a:r>
              <a:rPr lang="en-US" altLang="zh-CN" sz="2000" b="0" i="0" dirty="0">
                <a:solidFill>
                  <a:srgbClr val="FF0000"/>
                </a:solidFill>
                <a:latin typeface="黑体" panose="02010609060101010101" pitchFamily="34" charset="-122"/>
                <a:ea typeface="黑体" panose="02010609060101010101" pitchFamily="34" charset="-122"/>
                <a:cs typeface="黑体" panose="02010609060101010101" pitchFamily="34" charset="-122"/>
              </a:rPr>
              <a:t>A和B的程度比正向移动转化为物质</a:t>
            </a:r>
            <a:r>
              <a:rPr lang="en-US" altLang="zh-CN" sz="2000" b="0" i="0">
                <a:solidFill>
                  <a:srgbClr val="FF0000"/>
                </a:solidFill>
                <a:latin typeface="黑体" panose="02010609060101010101" pitchFamily="34" charset="-122"/>
                <a:ea typeface="黑体" panose="02010609060101010101" pitchFamily="34" charset="-122"/>
                <a:cs typeface="黑体" panose="02010609060101010101" pitchFamily="34" charset="-122"/>
              </a:rPr>
              <a:t>C的程度大</a:t>
            </a:r>
            <a:endParaRPr lang="en-US" altLang="zh-CN" sz="2000" dirty="0">
              <a:solidFill>
                <a:srgbClr val="FF0000"/>
              </a:solidFill>
            </a:endParaRPr>
          </a:p>
        </p:txBody>
      </p:sp>
      <p:sp>
        <p:nvSpPr>
          <p:cNvPr id="11" name="QB_7_AN.29_1#74a7599ac.blank?vop=1&amp;pid=9ec4cd951&amp;color=0,0,0&amp;vpa=13&amp;vtp=1&amp;bbb=1"/>
          <p:cNvSpPr/>
          <p:nvPr/>
        </p:nvSpPr>
        <p:spPr>
          <a:xfrm>
            <a:off x="5216248" y="5424416"/>
            <a:ext cx="819150" cy="317500"/>
          </a:xfrm>
          <a:prstGeom prst="rect">
            <a:avLst/>
          </a:prstGeom>
          <a:noFill/>
        </p:spPr>
        <p:txBody>
          <a:bodyPr wrap="none" lIns="0" tIns="0" rIns="0" bIns="0" rtlCol="0" anchor="t"/>
          <a:lstStyle/>
          <a:p>
            <a:pPr algn="ctr" latinLnBrk="1">
              <a:lnSpc>
                <a:spcPts val="2500"/>
              </a:lnSpc>
            </a:pPr>
            <a:r>
              <a:rPr lang="en-US" altLang="zh-CN" sz="2000" b="0" i="0" dirty="0">
                <a:solidFill>
                  <a:srgbClr val="FF0000"/>
                </a:solidFill>
                <a:latin typeface="黑体" panose="02010609060101010101" pitchFamily="34" charset="-122"/>
                <a:ea typeface="黑体" panose="02010609060101010101" pitchFamily="34" charset="-122"/>
                <a:cs typeface="黑体" panose="02010609060101010101" pitchFamily="34" charset="-122"/>
              </a:rPr>
              <a:t>0.102</a:t>
            </a:r>
            <a:endParaRPr lang="en-US" altLang="zh-CN" sz="2000" dirty="0">
              <a:solidFill>
                <a:srgbClr val="FF0000"/>
              </a:solidFill>
            </a:endParaRPr>
          </a:p>
        </p:txBody>
      </p:sp>
      <p:sp>
        <p:nvSpPr>
          <p:cNvPr id="12" name="QB_7_AN.30_1#74a7599ac.blank?vop=1&amp;pid=9ec4cd951&amp;color=0,0,0&amp;vpa=14&amp;vtp=1&amp;bbb=1"/>
          <p:cNvSpPr/>
          <p:nvPr/>
        </p:nvSpPr>
        <p:spPr>
          <a:xfrm>
            <a:off x="1229464" y="5826307"/>
            <a:ext cx="1085850" cy="508000"/>
          </a:xfrm>
          <a:prstGeom prst="rect">
            <a:avLst/>
          </a:prstGeom>
          <a:blipFill rotWithShape="1">
            <a:blip r:embed="rId8"/>
            <a:stretch>
              <a:fillRect l="-2809" r="-1124"/>
            </a:stretch>
          </a:blipFill>
        </p:spPr>
        <p:txBody>
          <a:bodyPr/>
          <a:lstStyle/>
          <a:p>
            <a:r>
              <a:rPr lang="zh-CN" altLang="en-US">
                <a:noFill/>
              </a:rPr>
              <a:t> </a:t>
            </a:r>
            <a:endParaRPr lang="zh-CN" altLang="en-US">
              <a:noFill/>
            </a:endParaRPr>
          </a:p>
        </p:txBody>
      </p:sp>
      <mc:AlternateContent xmlns:mc="http://schemas.openxmlformats.org/markup-compatibility/2006" xmlns:p14="http://schemas.microsoft.com/office/powerpoint/2010/main">
        <mc:Choice Requires="p14">
          <p:contentPart r:id="rId9" p14:bwMode="auto">
            <p14:nvContentPartPr>
              <p14:cNvPr id="13" name="墨迹 12"/>
              <p14:cNvContentPartPr/>
              <p14:nvPr/>
            </p14:nvContentPartPr>
            <p14:xfrm>
              <a:off x="315030" y="1054643"/>
              <a:ext cx="819503" cy="82658"/>
            </p14:xfrm>
          </p:contentPart>
        </mc:Choice>
        <mc:Fallback xmlns="">
          <p:pic>
            <p:nvPicPr>
              <p:cNvPr id="13" name="墨迹 12"/>
            </p:nvPicPr>
            <p:blipFill>
              <a:blip r:embed="rId10"/>
            </p:blipFill>
            <p:spPr>
              <a:xfrm>
                <a:off x="315030" y="1054643"/>
                <a:ext cx="819503" cy="82658"/>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4" name="墨迹 13"/>
              <p14:cNvContentPartPr/>
              <p14:nvPr/>
            </p14:nvContentPartPr>
            <p14:xfrm>
              <a:off x="1659466" y="1046183"/>
              <a:ext cx="903111" cy="59218"/>
            </p14:xfrm>
          </p:contentPart>
        </mc:Choice>
        <mc:Fallback xmlns="">
          <p:pic>
            <p:nvPicPr>
              <p:cNvPr id="14" name="墨迹 13"/>
            </p:nvPicPr>
            <p:blipFill>
              <a:blip r:embed="rId12"/>
            </p:blipFill>
            <p:spPr>
              <a:xfrm>
                <a:off x="1659466" y="1046183"/>
                <a:ext cx="903111" cy="59218"/>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5" name="墨迹 14"/>
              <p14:cNvContentPartPr/>
              <p14:nvPr/>
            </p14:nvContentPartPr>
            <p14:xfrm>
              <a:off x="2912533" y="1020804"/>
              <a:ext cx="869244" cy="78957"/>
            </p14:xfrm>
          </p:contentPart>
        </mc:Choice>
        <mc:Fallback xmlns="">
          <p:pic>
            <p:nvPicPr>
              <p:cNvPr id="15" name="墨迹 14"/>
            </p:nvPicPr>
            <p:blipFill>
              <a:blip r:embed="rId14"/>
            </p:blipFill>
            <p:spPr>
              <a:xfrm>
                <a:off x="2912533" y="1020804"/>
                <a:ext cx="869244" cy="78957"/>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6" name="墨迹 15"/>
              <p14:cNvContentPartPr/>
              <p14:nvPr/>
            </p14:nvContentPartPr>
            <p14:xfrm>
              <a:off x="3826933" y="1060282"/>
              <a:ext cx="358422" cy="50759"/>
            </p14:xfrm>
          </p:contentPart>
        </mc:Choice>
        <mc:Fallback xmlns="">
          <p:pic>
            <p:nvPicPr>
              <p:cNvPr id="16" name="墨迹 15"/>
            </p:nvPicPr>
            <p:blipFill>
              <a:blip r:embed="rId16"/>
            </p:blipFill>
            <p:spPr>
              <a:xfrm>
                <a:off x="3826933" y="1060282"/>
                <a:ext cx="358422" cy="50759"/>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7" name="墨迹 16"/>
              <p14:cNvContentPartPr/>
              <p14:nvPr/>
            </p14:nvContentPartPr>
            <p14:xfrm>
              <a:off x="3225094" y="1249216"/>
              <a:ext cx="1948039" cy="200213"/>
            </p14:xfrm>
          </p:contentPart>
        </mc:Choice>
        <mc:Fallback xmlns="">
          <p:pic>
            <p:nvPicPr>
              <p:cNvPr id="17" name="墨迹 16"/>
            </p:nvPicPr>
            <p:blipFill>
              <a:blip r:embed="rId18"/>
            </p:blipFill>
            <p:spPr>
              <a:xfrm>
                <a:off x="3225094" y="1249216"/>
                <a:ext cx="1948039" cy="200213"/>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8" name="墨迹 17"/>
              <p14:cNvContentPartPr/>
              <p14:nvPr/>
            </p14:nvContentPartPr>
            <p14:xfrm>
              <a:off x="1574800" y="1039133"/>
              <a:ext cx="669572" cy="387737"/>
            </p14:xfrm>
          </p:contentPart>
        </mc:Choice>
        <mc:Fallback xmlns="">
          <p:pic>
            <p:nvPicPr>
              <p:cNvPr id="18" name="墨迹 17"/>
            </p:nvPicPr>
            <p:blipFill>
              <a:blip r:embed="rId20"/>
            </p:blipFill>
            <p:spPr>
              <a:xfrm>
                <a:off x="1574800" y="1039133"/>
                <a:ext cx="669572" cy="387737"/>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9" name="墨迹 18"/>
              <p14:cNvContentPartPr/>
              <p14:nvPr/>
            </p14:nvContentPartPr>
            <p14:xfrm>
              <a:off x="1632655" y="1094121"/>
              <a:ext cx="976489" cy="304550"/>
            </p14:xfrm>
          </p:contentPart>
        </mc:Choice>
        <mc:Fallback xmlns="">
          <p:pic>
            <p:nvPicPr>
              <p:cNvPr id="19" name="墨迹 18"/>
            </p:nvPicPr>
            <p:blipFill>
              <a:blip r:embed="rId22"/>
            </p:blipFill>
            <p:spPr>
              <a:xfrm>
                <a:off x="1632655" y="1094121"/>
                <a:ext cx="976489" cy="304550"/>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0" name="墨迹 19"/>
              <p14:cNvContentPartPr/>
              <p14:nvPr/>
            </p14:nvContentPartPr>
            <p14:xfrm>
              <a:off x="2393244" y="2329238"/>
              <a:ext cx="8467" cy="16919"/>
            </p14:xfrm>
          </p:contentPart>
        </mc:Choice>
        <mc:Fallback xmlns="">
          <p:pic>
            <p:nvPicPr>
              <p:cNvPr id="20" name="墨迹 19"/>
            </p:nvPicPr>
            <p:blipFill>
              <a:blip r:embed="rId24"/>
            </p:blipFill>
            <p:spPr>
              <a:xfrm>
                <a:off x="2393244" y="2329238"/>
                <a:ext cx="8467" cy="16919"/>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1" name="墨迹 20"/>
              <p14:cNvContentPartPr/>
              <p14:nvPr/>
            </p14:nvContentPartPr>
            <p14:xfrm>
              <a:off x="2284236" y="2267200"/>
              <a:ext cx="186090" cy="186114"/>
            </p14:xfrm>
          </p:contentPart>
        </mc:Choice>
        <mc:Fallback xmlns="">
          <p:pic>
            <p:nvPicPr>
              <p:cNvPr id="21" name="墨迹 20"/>
            </p:nvPicPr>
            <p:blipFill>
              <a:blip r:embed="rId26"/>
            </p:blipFill>
            <p:spPr>
              <a:xfrm>
                <a:off x="2284236" y="2267200"/>
                <a:ext cx="186090" cy="186114"/>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22" name="墨迹 21"/>
              <p14:cNvContentPartPr/>
              <p14:nvPr/>
            </p14:nvContentPartPr>
            <p14:xfrm>
              <a:off x="2528711" y="2199522"/>
              <a:ext cx="37570" cy="276175"/>
            </p14:xfrm>
          </p:contentPart>
        </mc:Choice>
        <mc:Fallback xmlns="">
          <p:pic>
            <p:nvPicPr>
              <p:cNvPr id="22" name="墨迹 21"/>
            </p:nvPicPr>
            <p:blipFill>
              <a:blip r:embed="rId28"/>
            </p:blipFill>
            <p:spPr>
              <a:xfrm>
                <a:off x="2528711" y="2199522"/>
                <a:ext cx="37570" cy="276175"/>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23" name="墨迹 22"/>
              <p14:cNvContentPartPr/>
              <p14:nvPr/>
            </p14:nvContentPartPr>
            <p14:xfrm>
              <a:off x="2540000" y="2334878"/>
              <a:ext cx="118533" cy="33839"/>
            </p14:xfrm>
          </p:contentPart>
        </mc:Choice>
        <mc:Fallback xmlns="">
          <p:pic>
            <p:nvPicPr>
              <p:cNvPr id="23" name="墨迹 22"/>
            </p:nvPicPr>
            <p:blipFill>
              <a:blip r:embed="rId30"/>
            </p:blipFill>
            <p:spPr>
              <a:xfrm>
                <a:off x="2540000" y="2334878"/>
                <a:ext cx="118533" cy="33839"/>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24" name="墨迹 23"/>
              <p14:cNvContentPartPr/>
              <p14:nvPr/>
            </p14:nvContentPartPr>
            <p14:xfrm>
              <a:off x="2664177" y="2100826"/>
              <a:ext cx="28223" cy="549881"/>
            </p14:xfrm>
          </p:contentPart>
        </mc:Choice>
        <mc:Fallback xmlns="">
          <p:pic>
            <p:nvPicPr>
              <p:cNvPr id="24" name="墨迹 23"/>
            </p:nvPicPr>
            <p:blipFill>
              <a:blip r:embed="rId32"/>
            </p:blipFill>
            <p:spPr>
              <a:xfrm>
                <a:off x="2664177" y="2100826"/>
                <a:ext cx="28223" cy="549881"/>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25" name="墨迹 24"/>
              <p14:cNvContentPartPr/>
              <p14:nvPr/>
            </p14:nvContentPartPr>
            <p14:xfrm>
              <a:off x="2839155" y="2255921"/>
              <a:ext cx="167217" cy="163554"/>
            </p14:xfrm>
          </p:contentPart>
        </mc:Choice>
        <mc:Fallback xmlns="">
          <p:pic>
            <p:nvPicPr>
              <p:cNvPr id="25" name="墨迹 24"/>
            </p:nvPicPr>
            <p:blipFill>
              <a:blip r:embed="rId34"/>
            </p:blipFill>
            <p:spPr>
              <a:xfrm>
                <a:off x="2839155" y="2255921"/>
                <a:ext cx="167217" cy="163554"/>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6" name="墨迹 25"/>
              <p14:cNvContentPartPr/>
              <p14:nvPr/>
            </p14:nvContentPartPr>
            <p14:xfrm>
              <a:off x="3138311" y="2235476"/>
              <a:ext cx="118533" cy="147340"/>
            </p14:xfrm>
          </p:contentPart>
        </mc:Choice>
        <mc:Fallback xmlns="">
          <p:pic>
            <p:nvPicPr>
              <p:cNvPr id="26" name="墨迹 25"/>
            </p:nvPicPr>
            <p:blipFill>
              <a:blip r:embed="rId36"/>
            </p:blipFill>
            <p:spPr>
              <a:xfrm>
                <a:off x="3138311" y="2235476"/>
                <a:ext cx="118533" cy="147340"/>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7" name="墨迹 26"/>
              <p14:cNvContentPartPr/>
              <p14:nvPr/>
            </p14:nvContentPartPr>
            <p14:xfrm>
              <a:off x="4040363" y="2126205"/>
              <a:ext cx="228424" cy="39479"/>
            </p14:xfrm>
          </p:contentPart>
        </mc:Choice>
        <mc:Fallback xmlns="">
          <p:pic>
            <p:nvPicPr>
              <p:cNvPr id="27" name="墨迹 26"/>
            </p:nvPicPr>
            <p:blipFill>
              <a:blip r:embed="rId38"/>
            </p:blipFill>
            <p:spPr>
              <a:xfrm>
                <a:off x="4040363" y="2126205"/>
                <a:ext cx="228424" cy="39479"/>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8" name="墨迹 27"/>
              <p14:cNvContentPartPr/>
              <p14:nvPr/>
            </p14:nvContentPartPr>
            <p14:xfrm>
              <a:off x="4148666" y="2165684"/>
              <a:ext cx="33867" cy="183293"/>
            </p14:xfrm>
          </p:contentPart>
        </mc:Choice>
        <mc:Fallback xmlns="">
          <p:pic>
            <p:nvPicPr>
              <p:cNvPr id="28" name="墨迹 27"/>
            </p:nvPicPr>
            <p:blipFill>
              <a:blip r:embed="rId40"/>
            </p:blipFill>
            <p:spPr>
              <a:xfrm>
                <a:off x="4148666" y="2165684"/>
                <a:ext cx="33867" cy="183293"/>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9" name="墨迹 28"/>
              <p14:cNvContentPartPr/>
              <p14:nvPr/>
            </p14:nvContentPartPr>
            <p14:xfrm>
              <a:off x="4371622" y="2047248"/>
              <a:ext cx="81844" cy="600639"/>
            </p14:xfrm>
          </p:contentPart>
        </mc:Choice>
        <mc:Fallback xmlns="">
          <p:pic>
            <p:nvPicPr>
              <p:cNvPr id="29" name="墨迹 28"/>
            </p:nvPicPr>
            <p:blipFill>
              <a:blip r:embed="rId42"/>
            </p:blipFill>
            <p:spPr>
              <a:xfrm>
                <a:off x="4371622" y="2047248"/>
                <a:ext cx="81844" cy="600639"/>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30" name="墨迹 29"/>
              <p14:cNvContentPartPr/>
              <p14:nvPr/>
            </p14:nvContentPartPr>
            <p14:xfrm>
              <a:off x="4334933" y="2003363"/>
              <a:ext cx="112889" cy="142581"/>
            </p14:xfrm>
          </p:contentPart>
        </mc:Choice>
        <mc:Fallback xmlns="">
          <p:pic>
            <p:nvPicPr>
              <p:cNvPr id="30" name="墨迹 29"/>
            </p:nvPicPr>
            <p:blipFill>
              <a:blip r:embed="rId44"/>
            </p:blipFill>
            <p:spPr>
              <a:xfrm>
                <a:off x="4334933" y="2003363"/>
                <a:ext cx="112889" cy="142581"/>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31" name="墨迹 30"/>
              <p14:cNvContentPartPr/>
              <p14:nvPr/>
            </p14:nvContentPartPr>
            <p14:xfrm>
              <a:off x="4509911" y="1996490"/>
              <a:ext cx="118533" cy="87417"/>
            </p14:xfrm>
          </p:contentPart>
        </mc:Choice>
        <mc:Fallback xmlns="">
          <p:pic>
            <p:nvPicPr>
              <p:cNvPr id="31" name="墨迹 30"/>
            </p:nvPicPr>
            <p:blipFill>
              <a:blip r:embed="rId46"/>
            </p:blipFill>
            <p:spPr>
              <a:xfrm>
                <a:off x="4509911" y="1996490"/>
                <a:ext cx="118533" cy="87417"/>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32" name="墨迹 31"/>
              <p14:cNvContentPartPr/>
              <p14:nvPr/>
            </p14:nvContentPartPr>
            <p14:xfrm>
              <a:off x="4739216" y="2216442"/>
              <a:ext cx="628651" cy="39479"/>
            </p14:xfrm>
          </p:contentPart>
        </mc:Choice>
        <mc:Fallback xmlns="">
          <p:pic>
            <p:nvPicPr>
              <p:cNvPr id="32" name="墨迹 31"/>
            </p:nvPicPr>
            <p:blipFill>
              <a:blip r:embed="rId48"/>
            </p:blipFill>
            <p:spPr>
              <a:xfrm>
                <a:off x="4739216" y="2216442"/>
                <a:ext cx="628651" cy="39479"/>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33" name="墨迹 32"/>
              <p14:cNvContentPartPr/>
              <p14:nvPr/>
            </p14:nvContentPartPr>
            <p14:xfrm>
              <a:off x="5300133" y="2075447"/>
              <a:ext cx="268111" cy="293270"/>
            </p14:xfrm>
          </p:contentPart>
        </mc:Choice>
        <mc:Fallback xmlns="">
          <p:pic>
            <p:nvPicPr>
              <p:cNvPr id="33" name="墨迹 32"/>
            </p:nvPicPr>
            <p:blipFill>
              <a:blip r:embed="rId50"/>
            </p:blipFill>
            <p:spPr>
              <a:xfrm>
                <a:off x="5300133" y="2075447"/>
                <a:ext cx="268111" cy="293270"/>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34" name="墨迹 33"/>
              <p14:cNvContentPartPr/>
              <p14:nvPr/>
            </p14:nvContentPartPr>
            <p14:xfrm>
              <a:off x="7820377" y="583719"/>
              <a:ext cx="3457223" cy="1677841"/>
            </p14:xfrm>
          </p:contentPart>
        </mc:Choice>
        <mc:Fallback xmlns="">
          <p:pic>
            <p:nvPicPr>
              <p:cNvPr id="34" name="墨迹 33"/>
            </p:nvPicPr>
            <p:blipFill>
              <a:blip r:embed="rId52"/>
            </p:blipFill>
            <p:spPr>
              <a:xfrm>
                <a:off x="7820377" y="583719"/>
                <a:ext cx="3457223" cy="1677841"/>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35" name="墨迹 34"/>
              <p14:cNvContentPartPr/>
              <p14:nvPr/>
            </p14:nvContentPartPr>
            <p14:xfrm>
              <a:off x="7555088" y="1762438"/>
              <a:ext cx="2822" cy="98696"/>
            </p14:xfrm>
          </p:contentPart>
        </mc:Choice>
        <mc:Fallback xmlns="">
          <p:pic>
            <p:nvPicPr>
              <p:cNvPr id="35" name="墨迹 34"/>
            </p:nvPicPr>
            <p:blipFill>
              <a:blip r:embed="rId54"/>
            </p:blipFill>
            <p:spPr>
              <a:xfrm>
                <a:off x="7555088" y="1762438"/>
                <a:ext cx="2822" cy="98696"/>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6" name="墨迹 35"/>
              <p14:cNvContentPartPr/>
              <p14:nvPr/>
            </p14:nvContentPartPr>
            <p14:xfrm>
              <a:off x="3960283" y="3513597"/>
              <a:ext cx="1461205" cy="112795"/>
            </p14:xfrm>
          </p:contentPart>
        </mc:Choice>
        <mc:Fallback xmlns="">
          <p:pic>
            <p:nvPicPr>
              <p:cNvPr id="36" name="墨迹 35"/>
            </p:nvPicPr>
            <p:blipFill>
              <a:blip r:embed="rId56"/>
            </p:blipFill>
            <p:spPr>
              <a:xfrm>
                <a:off x="3960283" y="3513597"/>
                <a:ext cx="1461205" cy="112795"/>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7" name="墨迹 36"/>
              <p14:cNvContentPartPr/>
              <p14:nvPr/>
            </p14:nvContentPartPr>
            <p14:xfrm>
              <a:off x="3469216" y="3560125"/>
              <a:ext cx="242888" cy="38069"/>
            </p14:xfrm>
          </p:contentPart>
        </mc:Choice>
        <mc:Fallback xmlns="">
          <p:pic>
            <p:nvPicPr>
              <p:cNvPr id="37" name="墨迹 36"/>
            </p:nvPicPr>
            <p:blipFill>
              <a:blip r:embed="rId58"/>
            </p:blipFill>
            <p:spPr>
              <a:xfrm>
                <a:off x="3469216" y="3560125"/>
                <a:ext cx="242888" cy="38069"/>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8" name="墨迹 37"/>
              <p14:cNvContentPartPr/>
              <p14:nvPr/>
            </p14:nvContentPartPr>
            <p14:xfrm>
              <a:off x="3640666" y="3586914"/>
              <a:ext cx="14111" cy="170780"/>
            </p14:xfrm>
          </p:contentPart>
        </mc:Choice>
        <mc:Fallback xmlns="">
          <p:pic>
            <p:nvPicPr>
              <p:cNvPr id="38" name="墨迹 37"/>
            </p:nvPicPr>
            <p:blipFill>
              <a:blip r:embed="rId60"/>
            </p:blipFill>
            <p:spPr>
              <a:xfrm>
                <a:off x="3640666" y="3586914"/>
                <a:ext cx="14111" cy="170780"/>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9" name="墨迹 38"/>
              <p14:cNvContentPartPr/>
              <p14:nvPr/>
            </p14:nvContentPartPr>
            <p14:xfrm>
              <a:off x="3804355" y="3525581"/>
              <a:ext cx="39511" cy="377162"/>
            </p14:xfrm>
          </p:contentPart>
        </mc:Choice>
        <mc:Fallback xmlns="">
          <p:pic>
            <p:nvPicPr>
              <p:cNvPr id="39" name="墨迹 38"/>
            </p:nvPicPr>
            <p:blipFill>
              <a:blip r:embed="rId62"/>
            </p:blipFill>
            <p:spPr>
              <a:xfrm>
                <a:off x="3804355" y="3525581"/>
                <a:ext cx="39511" cy="377162"/>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40" name="墨迹 39"/>
              <p14:cNvContentPartPr/>
              <p14:nvPr/>
            </p14:nvContentPartPr>
            <p14:xfrm>
              <a:off x="3753555" y="3488217"/>
              <a:ext cx="90311" cy="143815"/>
            </p14:xfrm>
          </p:contentPart>
        </mc:Choice>
        <mc:Fallback xmlns="">
          <p:pic>
            <p:nvPicPr>
              <p:cNvPr id="40" name="墨迹 39"/>
            </p:nvPicPr>
            <p:blipFill>
              <a:blip r:embed="rId64"/>
            </p:blipFill>
            <p:spPr>
              <a:xfrm>
                <a:off x="3753555" y="3488217"/>
                <a:ext cx="90311" cy="143815"/>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41" name="墨迹 40"/>
              <p14:cNvContentPartPr/>
              <p14:nvPr/>
            </p14:nvContentPartPr>
            <p14:xfrm>
              <a:off x="3860800" y="3502317"/>
              <a:ext cx="87488" cy="135355"/>
            </p14:xfrm>
          </p:contentPart>
        </mc:Choice>
        <mc:Fallback xmlns="">
          <p:pic>
            <p:nvPicPr>
              <p:cNvPr id="41" name="墨迹 40"/>
            </p:nvPicPr>
            <p:blipFill>
              <a:blip r:embed="rId66"/>
            </p:blipFill>
            <p:spPr>
              <a:xfrm>
                <a:off x="3860800" y="3502317"/>
                <a:ext cx="87488" cy="135355"/>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42" name="墨迹 41"/>
              <p14:cNvContentPartPr/>
              <p14:nvPr/>
            </p14:nvContentPartPr>
            <p14:xfrm>
              <a:off x="4816827" y="3558715"/>
              <a:ext cx="155928" cy="281990"/>
            </p14:xfrm>
          </p:contentPart>
        </mc:Choice>
        <mc:Fallback xmlns="">
          <p:pic>
            <p:nvPicPr>
              <p:cNvPr id="42" name="墨迹 41"/>
            </p:nvPicPr>
            <p:blipFill>
              <a:blip r:embed="rId68"/>
            </p:blipFill>
            <p:spPr>
              <a:xfrm>
                <a:off x="4816827" y="3558715"/>
                <a:ext cx="155928" cy="281990"/>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43" name="墨迹 42"/>
              <p14:cNvContentPartPr/>
              <p14:nvPr/>
            </p14:nvContentPartPr>
            <p14:xfrm>
              <a:off x="5000977" y="3677151"/>
              <a:ext cx="95956" cy="129715"/>
            </p14:xfrm>
          </p:contentPart>
        </mc:Choice>
        <mc:Fallback xmlns="">
          <p:pic>
            <p:nvPicPr>
              <p:cNvPr id="43" name="墨迹 42"/>
            </p:nvPicPr>
            <p:blipFill>
              <a:blip r:embed="rId70"/>
            </p:blipFill>
            <p:spPr>
              <a:xfrm>
                <a:off x="5000977" y="3677151"/>
                <a:ext cx="95956" cy="129715"/>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44" name="墨迹 43"/>
              <p14:cNvContentPartPr/>
              <p14:nvPr/>
            </p14:nvContentPartPr>
            <p14:xfrm>
              <a:off x="5136444" y="3702530"/>
              <a:ext cx="87488" cy="87417"/>
            </p14:xfrm>
          </p:contentPart>
        </mc:Choice>
        <mc:Fallback xmlns="">
          <p:pic>
            <p:nvPicPr>
              <p:cNvPr id="44" name="墨迹 43"/>
            </p:nvPicPr>
            <p:blipFill>
              <a:blip r:embed="rId72"/>
            </p:blipFill>
            <p:spPr>
              <a:xfrm>
                <a:off x="5136444" y="3702530"/>
                <a:ext cx="87488" cy="87417"/>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45" name="墨迹 44"/>
              <p14:cNvContentPartPr/>
              <p14:nvPr/>
            </p14:nvContentPartPr>
            <p14:xfrm>
              <a:off x="5238044" y="3645603"/>
              <a:ext cx="62088" cy="175363"/>
            </p14:xfrm>
          </p:contentPart>
        </mc:Choice>
        <mc:Fallback xmlns="">
          <p:pic>
            <p:nvPicPr>
              <p:cNvPr id="45" name="墨迹 44"/>
            </p:nvPicPr>
            <p:blipFill>
              <a:blip r:embed="rId74"/>
            </p:blipFill>
            <p:spPr>
              <a:xfrm>
                <a:off x="5238044" y="3645603"/>
                <a:ext cx="62088" cy="175363"/>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6" name="墨迹 45"/>
              <p14:cNvContentPartPr/>
              <p14:nvPr/>
            </p14:nvContentPartPr>
            <p14:xfrm>
              <a:off x="5458177" y="3449796"/>
              <a:ext cx="62089" cy="348611"/>
            </p14:xfrm>
          </p:contentPart>
        </mc:Choice>
        <mc:Fallback xmlns="">
          <p:pic>
            <p:nvPicPr>
              <p:cNvPr id="46" name="墨迹 45"/>
            </p:nvPicPr>
            <p:blipFill>
              <a:blip r:embed="rId76"/>
            </p:blipFill>
            <p:spPr>
              <a:xfrm>
                <a:off x="5458177" y="3449796"/>
                <a:ext cx="62089" cy="348611"/>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7" name="墨迹 46"/>
              <p14:cNvContentPartPr/>
              <p14:nvPr/>
            </p14:nvContentPartPr>
            <p14:xfrm>
              <a:off x="5429955" y="3626393"/>
              <a:ext cx="256822" cy="200742"/>
            </p14:xfrm>
          </p:contentPart>
        </mc:Choice>
        <mc:Fallback xmlns="">
          <p:pic>
            <p:nvPicPr>
              <p:cNvPr id="47" name="墨迹 46"/>
            </p:nvPicPr>
            <p:blipFill>
              <a:blip r:embed="rId78"/>
            </p:blipFill>
            <p:spPr>
              <a:xfrm>
                <a:off x="5429955" y="3626393"/>
                <a:ext cx="256822" cy="200742"/>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8" name="墨迹 47"/>
              <p14:cNvContentPartPr/>
              <p14:nvPr/>
            </p14:nvContentPartPr>
            <p14:xfrm>
              <a:off x="10234788" y="321468"/>
              <a:ext cx="385939" cy="422985"/>
            </p14:xfrm>
          </p:contentPart>
        </mc:Choice>
        <mc:Fallback xmlns="">
          <p:pic>
            <p:nvPicPr>
              <p:cNvPr id="48" name="墨迹 47"/>
            </p:nvPicPr>
            <p:blipFill>
              <a:blip r:embed="rId80"/>
            </p:blipFill>
            <p:spPr>
              <a:xfrm>
                <a:off x="10234788" y="321468"/>
                <a:ext cx="385939" cy="422985"/>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9" name="墨迹 48"/>
              <p14:cNvContentPartPr/>
              <p14:nvPr/>
            </p14:nvContentPartPr>
            <p14:xfrm>
              <a:off x="10761132" y="1446609"/>
              <a:ext cx="496712" cy="375047"/>
            </p14:xfrm>
          </p:contentPart>
        </mc:Choice>
        <mc:Fallback xmlns="">
          <p:pic>
            <p:nvPicPr>
              <p:cNvPr id="49" name="墨迹 48"/>
            </p:nvPicPr>
            <p:blipFill>
              <a:blip r:embed="rId82"/>
            </p:blipFill>
            <p:spPr>
              <a:xfrm>
                <a:off x="10761132" y="1446609"/>
                <a:ext cx="496712" cy="375047"/>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50" name="墨迹 49"/>
              <p14:cNvContentPartPr/>
              <p14:nvPr/>
            </p14:nvContentPartPr>
            <p14:xfrm>
              <a:off x="10826750" y="2670446"/>
              <a:ext cx="366182" cy="626547"/>
            </p14:xfrm>
          </p:contentPart>
        </mc:Choice>
        <mc:Fallback xmlns="">
          <p:pic>
            <p:nvPicPr>
              <p:cNvPr id="50" name="墨迹 49"/>
            </p:nvPicPr>
            <p:blipFill>
              <a:blip r:embed="rId84"/>
            </p:blipFill>
            <p:spPr>
              <a:xfrm>
                <a:off x="10826750" y="2670446"/>
                <a:ext cx="366182" cy="626547"/>
              </a:xfrm>
              <a:prstGeom prst="rect"/>
            </p:spPr>
          </p:pic>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1">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build="p"/>
      <p:bldP spid="10" grpId="0" animBg="1" build="p"/>
      <p:bldP spid="11" grpId="0" animBg="1" build="p"/>
      <p:bldP spid="12" grpId="0" animBg="1"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QB_7_BD.26_1#74a7599ac?iti=1&amp;htil=1&amp;vop=1&amp;pid=9ec4cd951&amp;color=0,0,0&amp;tib=255,255,255&amp;vtp=1&amp;hs=1" descr="preencoded.png"/>
          <p:cNvPicPr>
            <a:picLocks noChangeAspect="1"/>
          </p:cNvPicPr>
          <p:nvPr/>
        </p:nvPicPr>
        <p:blipFill>
          <a:blip r:embed="rId1">
            <a:clrChange>
              <a:clrFrom>
                <a:srgbClr val="FFFFFF"/>
              </a:clrFrom>
              <a:clrTo>
                <a:srgbClr val="FFFFFF">
                  <a:alpha val="0"/>
                </a:srgbClr>
              </a:clrTo>
            </a:clrChange>
          </a:blip>
          <a:stretch>
            <a:fillRect/>
          </a:stretch>
        </p:blipFill>
        <p:spPr>
          <a:xfrm>
            <a:off x="6898136" y="336162"/>
            <a:ext cx="5293864" cy="3494184"/>
          </a:xfrm>
          <a:prstGeom prst="rect">
            <a:avLst/>
          </a:prstGeom>
          <a:noFill/>
          <a:extLst>
            <a:ext uri="{909E8E84-426E-40DD-AFC4-6F175D3DCCD1}">
              <a14:hiddenFill xmlns:a14="http://schemas.microsoft.com/office/drawing/2010/main">
                <a:solidFill>
                  <a:scrgbClr r="0" g="0" b="0">
                    <a:alpha val="0"/>
                  </a:scrgbClr>
                </a:solidFill>
              </a14:hiddenFill>
            </a:ext>
          </a:extLst>
        </p:spPr>
      </p:pic>
      <p:sp>
        <p:nvSpPr>
          <p:cNvPr id="3" name="QB_7_BD.26_2#74a7599ac?iti=1&amp;htil=1&amp;vop=1&amp;pid=9ec4cd951&amp;color=0,0,0&amp;vtp=1"/>
          <p:cNvSpPr/>
          <p:nvPr/>
        </p:nvSpPr>
        <p:spPr>
          <a:xfrm>
            <a:off x="9294749" y="4005064"/>
            <a:ext cx="311150" cy="812800"/>
          </a:xfrm>
          <a:prstGeom prst="rect">
            <a:avLst/>
          </a:prstGeom>
          <a:noFill/>
        </p:spPr>
        <p:txBody>
          <a:bodyPr wrap="square" lIns="0" tIns="0" rIns="0" bIns="0" rtlCol="0" anchor="t"/>
          <a:lstStyle/>
          <a:p>
            <a:pPr algn="ctr" latinLnBrk="1">
              <a:lnSpc>
                <a:spcPct val="150000"/>
              </a:lnSpc>
            </a:pPr>
            <a:r>
              <a:rPr lang="en-US" altLang="zh-CN" sz="20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乙</a:t>
            </a:r>
            <a:endParaRPr lang="en-US" altLang="zh-CN" sz="2000" dirty="0">
              <a:solidFill>
                <a:srgbClr val="000000"/>
              </a:solidFill>
            </a:endParaRPr>
          </a:p>
        </p:txBody>
      </p:sp>
      <p:sp>
        <p:nvSpPr>
          <p:cNvPr id="4" name="QB_7_BD.26_3#74a7599ac?htil=1&amp;sp=1&amp;vop=1&amp;pid=9ec4cd951&amp;color=0,0,0&amp;vtp=1&amp;bt=1&amp;bbb=1&amp;hb=1&amp;hs=1"/>
          <p:cNvSpPr/>
          <p:nvPr/>
        </p:nvSpPr>
        <p:spPr>
          <a:xfrm>
            <a:off x="658495" y="455930"/>
            <a:ext cx="5229225" cy="2005330"/>
          </a:xfrm>
          <a:prstGeom prst="rect">
            <a:avLst/>
          </a:prstGeom>
          <a:blipFill rotWithShape="1">
            <a:blip r:embed="rId2"/>
            <a:stretch>
              <a:fillRect l="-2995" r="-27880" b="-58500"/>
            </a:stretch>
          </a:blipFill>
        </p:spPr>
        <p:txBody>
          <a:bodyPr/>
          <a:lstStyle/>
          <a:p>
            <a:r>
              <a:rPr lang="zh-CN" altLang="en-US">
                <a:noFill/>
              </a:rPr>
              <a:t> </a:t>
            </a:r>
            <a:endParaRPr lang="zh-CN" altLang="en-US">
              <a:noFill/>
            </a:endParaRPr>
          </a:p>
        </p:txBody>
      </p:sp>
      <p:sp>
        <p:nvSpPr>
          <p:cNvPr id="5" name="QB_7_BD.26_4#74a7599ac?htil=1&amp;vop=1&amp;pid=9ec4cd951&amp;color=0,0,0&amp;vtp=1&amp;bbb=1&amp;hb=1&amp;hs=1"/>
          <p:cNvSpPr/>
          <p:nvPr/>
        </p:nvSpPr>
        <p:spPr>
          <a:xfrm>
            <a:off x="146685" y="2781935"/>
            <a:ext cx="6143625" cy="2311400"/>
          </a:xfrm>
          <a:prstGeom prst="rect">
            <a:avLst/>
          </a:prstGeom>
          <a:blipFill rotWithShape="1">
            <a:blip r:embed="rId3"/>
            <a:stretch>
              <a:fillRect l="-2302" r="-2578" b="-4533"/>
            </a:stretch>
          </a:blipFill>
        </p:spPr>
        <p:txBody>
          <a:bodyPr/>
          <a:lstStyle/>
          <a:p>
            <a:r>
              <a:rPr lang="zh-CN" altLang="en-US">
                <a:noFill/>
              </a:rPr>
              <a:t> </a:t>
            </a:r>
            <a:endParaRPr lang="zh-CN" altLang="en-US">
              <a:noFill/>
            </a:endParaRPr>
          </a:p>
        </p:txBody>
      </p:sp>
      <p:sp>
        <p:nvSpPr>
          <p:cNvPr id="6" name="QB_7_BD.26_5#74a7599ac?htil=1&amp;vop=1&amp;pid=9ec4cd951&amp;color=0,0,0&amp;vtp=1&amp;bbb=1&amp;hb=1&amp;hs=1"/>
          <p:cNvSpPr/>
          <p:nvPr/>
        </p:nvSpPr>
        <p:spPr>
          <a:xfrm>
            <a:off x="647994" y="5320784"/>
            <a:ext cx="10896012" cy="1041400"/>
          </a:xfrm>
          <a:prstGeom prst="rect">
            <a:avLst/>
          </a:prstGeom>
          <a:blipFill rotWithShape="1">
            <a:blip r:embed="rId4"/>
            <a:stretch>
              <a:fillRect l="-1398" r="-1286" b="-8187"/>
            </a:stretch>
          </a:blipFill>
        </p:spPr>
        <p:txBody>
          <a:bodyPr/>
          <a:lstStyle/>
          <a:p>
            <a:r>
              <a:rPr lang="zh-CN" altLang="en-US">
                <a:noFill/>
              </a:rPr>
              <a:t> </a:t>
            </a:r>
            <a:endParaRPr lang="zh-CN" altLang="en-US">
              <a:noFill/>
            </a:endParaRPr>
          </a:p>
        </p:txBody>
      </p:sp>
      <p:pic>
        <p:nvPicPr>
          <p:cNvPr id="7" name="QB_7_BD.26_5#74a7599ac?htil=1&amp;vop=1&amp;pid=9ec4cd951&amp;color=0,0,0&amp;tib=255,255,255&amp;iip=1&amp;vtp=1" descr="preencoded.png"/>
          <p:cNvPicPr>
            <a:picLocks noChangeAspect="1"/>
          </p:cNvPicPr>
          <p:nvPr/>
        </p:nvPicPr>
        <p:blipFill>
          <a:blip r:embed="rId5">
            <a:clrChange>
              <a:clrFrom>
                <a:srgbClr val="FFFFFF"/>
              </a:clrFrom>
              <a:clrTo>
                <a:srgbClr val="FFFFFF">
                  <a:alpha val="0"/>
                </a:srgbClr>
              </a:clrTo>
            </a:clrChange>
          </a:blip>
          <a:stretch>
            <a:fillRect/>
          </a:stretch>
        </p:blipFill>
        <p:spPr>
          <a:xfrm>
            <a:off x="7348419" y="5316212"/>
            <a:ext cx="2368296" cy="530352"/>
          </a:xfrm>
          <a:prstGeom prst="rect">
            <a:avLst/>
          </a:prstGeom>
          <a:noFill/>
          <a:extLst>
            <a:ext uri="{909E8E84-426E-40DD-AFC4-6F175D3DCCD1}">
              <a14:hiddenFill xmlns:a14="http://schemas.microsoft.com/office/drawing/2010/main">
                <a:solidFill>
                  <a:scrgbClr r="0" g="0" b="0">
                    <a:alpha val="0"/>
                  </a:scrgbClr>
                </a:solidFill>
              </a14:hiddenFill>
            </a:ext>
          </a:extLst>
        </p:spPr>
      </p:pic>
      <p:pic>
        <p:nvPicPr>
          <p:cNvPr id="8" name="QB_7_BD.26_5#74a7599ac?htil=1&amp;vop=1&amp;pid=9ec4cd951&amp;color=0,0,0&amp;tib=255,255,255&amp;iip=2&amp;vtp=1" descr="preencoded.png"/>
          <p:cNvPicPr>
            <a:picLocks noChangeAspect="1"/>
          </p:cNvPicPr>
          <p:nvPr/>
        </p:nvPicPr>
        <p:blipFill>
          <a:blip r:embed="rId6">
            <a:clrChange>
              <a:clrFrom>
                <a:srgbClr val="FFFFFF"/>
              </a:clrFrom>
              <a:clrTo>
                <a:srgbClr val="FFFFFF">
                  <a:alpha val="0"/>
                </a:srgbClr>
              </a:clrTo>
            </a:clrChange>
          </a:blip>
          <a:stretch>
            <a:fillRect/>
          </a:stretch>
        </p:blipFill>
        <p:spPr>
          <a:xfrm>
            <a:off x="9733860" y="5368790"/>
            <a:ext cx="512064" cy="429768"/>
          </a:xfrm>
          <a:prstGeom prst="rect">
            <a:avLst/>
          </a:prstGeom>
          <a:noFill/>
          <a:extLst>
            <a:ext uri="{909E8E84-426E-40DD-AFC4-6F175D3DCCD1}">
              <a14:hiddenFill xmlns:a14="http://schemas.microsoft.com/office/drawing/2010/main">
                <a:solidFill>
                  <a:scrgbClr r="0" g="0" b="0">
                    <a:alpha val="0"/>
                  </a:scrgbClr>
                </a:solidFill>
              </a14:hiddenFill>
            </a:ext>
          </a:extLst>
        </p:spPr>
      </p:pic>
      <p:sp>
        <p:nvSpPr>
          <p:cNvPr id="12" name="QB_7_AN.30_1#74a7599ac.blank?vop=1&amp;pid=9ec4cd951&amp;color=0,0,0&amp;vpa=14&amp;vtp=1&amp;bbb=1"/>
          <p:cNvSpPr/>
          <p:nvPr/>
        </p:nvSpPr>
        <p:spPr>
          <a:xfrm>
            <a:off x="1229464" y="5826307"/>
            <a:ext cx="1085850" cy="508000"/>
          </a:xfrm>
          <a:prstGeom prst="rect">
            <a:avLst/>
          </a:prstGeom>
          <a:blipFill rotWithShape="1">
            <a:blip r:embed="rId7"/>
            <a:stretch>
              <a:fillRect l="-2809" r="-1124"/>
            </a:stretch>
          </a:blipFill>
        </p:spPr>
        <p:txBody>
          <a:bodyPr/>
          <a:lstStyle/>
          <a:p>
            <a:r>
              <a:rPr lang="zh-CN" altLang="en-US">
                <a:noFill/>
              </a:rPr>
              <a:t> </a:t>
            </a:r>
            <a:endParaRPr lang="zh-CN" altLang="en-US">
              <a:noFill/>
            </a:endParaRPr>
          </a:p>
        </p:txBody>
      </p:sp>
      <mc:AlternateContent xmlns:mc="http://schemas.openxmlformats.org/markup-compatibility/2006" xmlns:p14="http://schemas.microsoft.com/office/powerpoint/2010/main">
        <mc:Choice Requires="p14">
          <p:contentPart r:id="rId8" p14:bwMode="auto">
            <p14:nvContentPartPr>
              <p14:cNvPr id="13" name="墨迹 12"/>
              <p14:cNvContentPartPr/>
              <p14:nvPr/>
            </p14:nvContentPartPr>
            <p14:xfrm>
              <a:off x="315030" y="1054643"/>
              <a:ext cx="819503" cy="82658"/>
            </p14:xfrm>
          </p:contentPart>
        </mc:Choice>
        <mc:Fallback xmlns="">
          <p:pic>
            <p:nvPicPr>
              <p:cNvPr id="13" name="墨迹 12"/>
            </p:nvPicPr>
            <p:blipFill>
              <a:blip r:embed="rId9"/>
            </p:blipFill>
            <p:spPr>
              <a:xfrm>
                <a:off x="315030" y="1054643"/>
                <a:ext cx="819503" cy="82658"/>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35" name="墨迹 34"/>
              <p14:cNvContentPartPr/>
              <p14:nvPr/>
            </p14:nvContentPartPr>
            <p14:xfrm>
              <a:off x="7555088" y="1762438"/>
              <a:ext cx="2822" cy="98696"/>
            </p14:xfrm>
          </p:contentPart>
        </mc:Choice>
        <mc:Fallback xmlns="">
          <p:pic>
            <p:nvPicPr>
              <p:cNvPr id="35" name="墨迹 34"/>
            </p:nvPicPr>
            <p:blipFill>
              <a:blip r:embed="rId11"/>
            </p:blipFill>
            <p:spPr>
              <a:xfrm>
                <a:off x="7555088" y="1762438"/>
                <a:ext cx="2822" cy="98696"/>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41" name="墨迹 40"/>
              <p14:cNvContentPartPr/>
              <p14:nvPr/>
            </p14:nvContentPartPr>
            <p14:xfrm>
              <a:off x="3860800" y="3502317"/>
              <a:ext cx="87488" cy="135355"/>
            </p14:xfrm>
          </p:contentPart>
        </mc:Choice>
        <mc:Fallback xmlns="">
          <p:pic>
            <p:nvPicPr>
              <p:cNvPr id="41" name="墨迹 40"/>
            </p:nvPicPr>
            <p:blipFill>
              <a:blip r:embed="rId13"/>
            </p:blipFill>
            <p:spPr>
              <a:xfrm>
                <a:off x="3860800" y="3502317"/>
                <a:ext cx="87488" cy="135355"/>
              </a:xfrm>
              <a:prstGeom prst="rect"/>
            </p:spPr>
          </p:pic>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QB_7_BD.26_1#74a7599ac?iti=1&amp;htil=1&amp;vop=1&amp;pid=9ec4cd951&amp;color=0,0,0&amp;tib=255,255,255&amp;vtp=1&amp;hs=1" descr="preencoded.png"/>
          <p:cNvPicPr>
            <a:picLocks noChangeAspect="1"/>
          </p:cNvPicPr>
          <p:nvPr/>
        </p:nvPicPr>
        <p:blipFill>
          <a:blip r:embed="rId1">
            <a:clrChange>
              <a:clrFrom>
                <a:srgbClr val="FFFFFF"/>
              </a:clrFrom>
              <a:clrTo>
                <a:srgbClr val="FFFFFF">
                  <a:alpha val="0"/>
                </a:srgbClr>
              </a:clrTo>
            </a:clrChange>
          </a:blip>
          <a:stretch>
            <a:fillRect/>
          </a:stretch>
        </p:blipFill>
        <p:spPr>
          <a:xfrm>
            <a:off x="6898136" y="336162"/>
            <a:ext cx="5293864" cy="3494184"/>
          </a:xfrm>
          <a:prstGeom prst="rect">
            <a:avLst/>
          </a:prstGeom>
          <a:noFill/>
          <a:extLst>
            <a:ext uri="{909E8E84-426E-40DD-AFC4-6F175D3DCCD1}">
              <a14:hiddenFill xmlns:a14="http://schemas.microsoft.com/office/drawing/2010/main">
                <a:solidFill>
                  <a:scrgbClr r="0" g="0" b="0">
                    <a:alpha val="0"/>
                  </a:scrgbClr>
                </a:solidFill>
              </a14:hiddenFill>
            </a:ext>
          </a:extLst>
        </p:spPr>
      </p:pic>
      <p:sp>
        <p:nvSpPr>
          <p:cNvPr id="3" name="QB_7_BD.26_2#74a7599ac?iti=1&amp;htil=1&amp;vop=1&amp;pid=9ec4cd951&amp;color=0,0,0&amp;vtp=1"/>
          <p:cNvSpPr/>
          <p:nvPr/>
        </p:nvSpPr>
        <p:spPr>
          <a:xfrm>
            <a:off x="9294749" y="4005064"/>
            <a:ext cx="311150" cy="812800"/>
          </a:xfrm>
          <a:prstGeom prst="rect">
            <a:avLst/>
          </a:prstGeom>
          <a:noFill/>
        </p:spPr>
        <p:txBody>
          <a:bodyPr wrap="square" lIns="0" tIns="0" rIns="0" bIns="0" rtlCol="0" anchor="t"/>
          <a:lstStyle/>
          <a:p>
            <a:pPr algn="ctr" latinLnBrk="1">
              <a:lnSpc>
                <a:spcPct val="150000"/>
              </a:lnSpc>
            </a:pPr>
            <a:r>
              <a:rPr lang="en-US" altLang="zh-CN" sz="20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乙</a:t>
            </a:r>
            <a:endParaRPr lang="en-US" altLang="zh-CN" sz="2000" dirty="0">
              <a:solidFill>
                <a:srgbClr val="000000"/>
              </a:solidFill>
            </a:endParaRPr>
          </a:p>
        </p:txBody>
      </p:sp>
      <p:sp>
        <p:nvSpPr>
          <p:cNvPr id="6" name="QB_7_BD.26_5#74a7599ac?htil=1&amp;vop=1&amp;pid=9ec4cd951&amp;color=0,0,0&amp;vtp=1&amp;bbb=1&amp;hb=1&amp;hs=1"/>
          <p:cNvSpPr/>
          <p:nvPr/>
        </p:nvSpPr>
        <p:spPr>
          <a:xfrm>
            <a:off x="647994" y="5320784"/>
            <a:ext cx="10896012" cy="1041400"/>
          </a:xfrm>
          <a:prstGeom prst="rect">
            <a:avLst/>
          </a:prstGeom>
          <a:blipFill rotWithShape="1">
            <a:blip r:embed="rId2"/>
            <a:stretch>
              <a:fillRect l="-1398" r="-1286" b="-8187"/>
            </a:stretch>
          </a:blipFill>
        </p:spPr>
        <p:txBody>
          <a:bodyPr/>
          <a:lstStyle/>
          <a:p>
            <a:r>
              <a:rPr lang="zh-CN" altLang="en-US">
                <a:noFill/>
              </a:rPr>
              <a:t> </a:t>
            </a:r>
            <a:endParaRPr lang="zh-CN" altLang="en-US">
              <a:noFill/>
            </a:endParaRPr>
          </a:p>
        </p:txBody>
      </p:sp>
      <p:pic>
        <p:nvPicPr>
          <p:cNvPr id="7" name="QB_7_BD.26_5#74a7599ac?htil=1&amp;vop=1&amp;pid=9ec4cd951&amp;color=0,0,0&amp;tib=255,255,255&amp;iip=1&amp;vtp=1" descr="preencoded.png"/>
          <p:cNvPicPr>
            <a:picLocks noChangeAspect="1"/>
          </p:cNvPicPr>
          <p:nvPr/>
        </p:nvPicPr>
        <p:blipFill>
          <a:blip r:embed="rId3">
            <a:clrChange>
              <a:clrFrom>
                <a:srgbClr val="FFFFFF"/>
              </a:clrFrom>
              <a:clrTo>
                <a:srgbClr val="FFFFFF">
                  <a:alpha val="0"/>
                </a:srgbClr>
              </a:clrTo>
            </a:clrChange>
          </a:blip>
          <a:stretch>
            <a:fillRect/>
          </a:stretch>
        </p:blipFill>
        <p:spPr>
          <a:xfrm>
            <a:off x="7348419" y="5316212"/>
            <a:ext cx="2368296" cy="530352"/>
          </a:xfrm>
          <a:prstGeom prst="rect">
            <a:avLst/>
          </a:prstGeom>
          <a:noFill/>
          <a:extLst>
            <a:ext uri="{909E8E84-426E-40DD-AFC4-6F175D3DCCD1}">
              <a14:hiddenFill xmlns:a14="http://schemas.microsoft.com/office/drawing/2010/main">
                <a:solidFill>
                  <a:scrgbClr r="0" g="0" b="0">
                    <a:alpha val="0"/>
                  </a:scrgbClr>
                </a:solidFill>
              </a14:hiddenFill>
            </a:ext>
          </a:extLst>
        </p:spPr>
      </p:pic>
      <p:pic>
        <p:nvPicPr>
          <p:cNvPr id="8" name="QB_7_BD.26_5#74a7599ac?htil=1&amp;vop=1&amp;pid=9ec4cd951&amp;color=0,0,0&amp;tib=255,255,255&amp;iip=2&amp;vtp=1" descr="preencoded.png"/>
          <p:cNvPicPr>
            <a:picLocks noChangeAspect="1"/>
          </p:cNvPicPr>
          <p:nvPr/>
        </p:nvPicPr>
        <p:blipFill>
          <a:blip r:embed="rId4">
            <a:clrChange>
              <a:clrFrom>
                <a:srgbClr val="FFFFFF"/>
              </a:clrFrom>
              <a:clrTo>
                <a:srgbClr val="FFFFFF">
                  <a:alpha val="0"/>
                </a:srgbClr>
              </a:clrTo>
            </a:clrChange>
          </a:blip>
          <a:stretch>
            <a:fillRect/>
          </a:stretch>
        </p:blipFill>
        <p:spPr>
          <a:xfrm>
            <a:off x="9733860" y="5368790"/>
            <a:ext cx="512064" cy="429768"/>
          </a:xfrm>
          <a:prstGeom prst="rect">
            <a:avLst/>
          </a:prstGeom>
          <a:noFill/>
          <a:extLst>
            <a:ext uri="{909E8E84-426E-40DD-AFC4-6F175D3DCCD1}">
              <a14:hiddenFill xmlns:a14="http://schemas.microsoft.com/office/drawing/2010/main">
                <a:solidFill>
                  <a:scrgbClr r="0" g="0" b="0">
                    <a:alpha val="0"/>
                  </a:scrgbClr>
                </a:solidFill>
              </a14:hiddenFill>
            </a:ext>
          </a:extLst>
        </p:spPr>
      </p:pic>
      <p:sp>
        <p:nvSpPr>
          <p:cNvPr id="12" name="QB_7_AN.30_1#74a7599ac.blank?vop=1&amp;pid=9ec4cd951&amp;color=0,0,0&amp;vpa=14&amp;vtp=1&amp;bbb=1"/>
          <p:cNvSpPr/>
          <p:nvPr/>
        </p:nvSpPr>
        <p:spPr>
          <a:xfrm>
            <a:off x="1229464" y="5826307"/>
            <a:ext cx="1085850" cy="508000"/>
          </a:xfrm>
          <a:prstGeom prst="rect">
            <a:avLst/>
          </a:prstGeom>
          <a:blipFill rotWithShape="1">
            <a:blip r:embed="rId5"/>
            <a:stretch>
              <a:fillRect l="-2809" r="-1124"/>
            </a:stretch>
          </a:blipFill>
        </p:spPr>
        <p:txBody>
          <a:bodyPr/>
          <a:lstStyle/>
          <a:p>
            <a:r>
              <a:rPr lang="zh-CN" altLang="en-US">
                <a:noFill/>
              </a:rPr>
              <a:t> </a:t>
            </a:r>
            <a:endParaRPr lang="zh-CN" altLang="en-US">
              <a:noFill/>
            </a:endParaRPr>
          </a:p>
        </p:txBody>
      </p:sp>
      <mc:AlternateContent xmlns:mc="http://schemas.openxmlformats.org/markup-compatibility/2006" xmlns:p14="http://schemas.microsoft.com/office/powerpoint/2010/main">
        <mc:Choice Requires="p14">
          <p:contentPart r:id="rId6" p14:bwMode="auto">
            <p14:nvContentPartPr>
              <p14:cNvPr id="13" name="墨迹 12"/>
              <p14:cNvContentPartPr/>
              <p14:nvPr/>
            </p14:nvContentPartPr>
            <p14:xfrm>
              <a:off x="315030" y="1054643"/>
              <a:ext cx="819503" cy="82658"/>
            </p14:xfrm>
          </p:contentPart>
        </mc:Choice>
        <mc:Fallback xmlns="">
          <p:pic>
            <p:nvPicPr>
              <p:cNvPr id="13" name="墨迹 12"/>
            </p:nvPicPr>
            <p:blipFill>
              <a:blip r:embed="rId7"/>
            </p:blipFill>
            <p:spPr>
              <a:xfrm>
                <a:off x="315030" y="1054643"/>
                <a:ext cx="819503" cy="82658"/>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35" name="墨迹 34"/>
              <p14:cNvContentPartPr/>
              <p14:nvPr/>
            </p14:nvContentPartPr>
            <p14:xfrm>
              <a:off x="7555088" y="1762438"/>
              <a:ext cx="2822" cy="98696"/>
            </p14:xfrm>
          </p:contentPart>
        </mc:Choice>
        <mc:Fallback xmlns="">
          <p:pic>
            <p:nvPicPr>
              <p:cNvPr id="35" name="墨迹 34"/>
            </p:nvPicPr>
            <p:blipFill>
              <a:blip r:embed="rId9"/>
            </p:blipFill>
            <p:spPr>
              <a:xfrm>
                <a:off x="7555088" y="1762438"/>
                <a:ext cx="2822" cy="98696"/>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41" name="墨迹 40"/>
              <p14:cNvContentPartPr/>
              <p14:nvPr/>
            </p14:nvContentPartPr>
            <p14:xfrm>
              <a:off x="3860800" y="3502317"/>
              <a:ext cx="87488" cy="135355"/>
            </p14:xfrm>
          </p:contentPart>
        </mc:Choice>
        <mc:Fallback xmlns="">
          <p:pic>
            <p:nvPicPr>
              <p:cNvPr id="41" name="墨迹 40"/>
            </p:nvPicPr>
            <p:blipFill>
              <a:blip r:embed="rId11"/>
            </p:blipFill>
            <p:spPr>
              <a:xfrm>
                <a:off x="3860800" y="3502317"/>
                <a:ext cx="87488" cy="135355"/>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9" name="墨迹 8"/>
              <p14:cNvContentPartPr/>
              <p14:nvPr/>
            </p14:nvContentPartPr>
            <p14:xfrm>
              <a:off x="10566400" y="323759"/>
              <a:ext cx="33867" cy="437614"/>
            </p14:xfrm>
          </p:contentPart>
        </mc:Choice>
        <mc:Fallback xmlns="">
          <p:pic>
            <p:nvPicPr>
              <p:cNvPr id="9" name="墨迹 8"/>
            </p:nvPicPr>
            <p:blipFill>
              <a:blip r:embed="rId13"/>
            </p:blipFill>
            <p:spPr>
              <a:xfrm>
                <a:off x="10566400" y="323759"/>
                <a:ext cx="33867" cy="437614"/>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0" name="墨迹 9"/>
              <p14:cNvContentPartPr/>
              <p14:nvPr/>
            </p14:nvContentPartPr>
            <p14:xfrm>
              <a:off x="10577688" y="862889"/>
              <a:ext cx="5644" cy="78958"/>
            </p14:xfrm>
          </p:contentPart>
        </mc:Choice>
        <mc:Fallback xmlns="">
          <p:pic>
            <p:nvPicPr>
              <p:cNvPr id="10" name="墨迹 9"/>
            </p:nvPicPr>
            <p:blipFill>
              <a:blip r:embed="rId15"/>
            </p:blipFill>
            <p:spPr>
              <a:xfrm>
                <a:off x="10577688" y="862889"/>
                <a:ext cx="5644" cy="78958"/>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1" name="墨迹 10"/>
              <p14:cNvContentPartPr/>
              <p14:nvPr/>
            </p14:nvContentPartPr>
            <p14:xfrm>
              <a:off x="10572044" y="1105401"/>
              <a:ext cx="16933" cy="104336"/>
            </p14:xfrm>
          </p:contentPart>
        </mc:Choice>
        <mc:Fallback xmlns="">
          <p:pic>
            <p:nvPicPr>
              <p:cNvPr id="11" name="墨迹 10"/>
            </p:nvPicPr>
            <p:blipFill>
              <a:blip r:embed="rId17"/>
            </p:blipFill>
            <p:spPr>
              <a:xfrm>
                <a:off x="10572044" y="1105401"/>
                <a:ext cx="16933" cy="104336"/>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4" name="墨迹 13"/>
              <p14:cNvContentPartPr/>
              <p14:nvPr/>
            </p14:nvContentPartPr>
            <p14:xfrm>
              <a:off x="10583332" y="1274595"/>
              <a:ext cx="8468" cy="126895"/>
            </p14:xfrm>
          </p:contentPart>
        </mc:Choice>
        <mc:Fallback xmlns="">
          <p:pic>
            <p:nvPicPr>
              <p:cNvPr id="14" name="墨迹 13"/>
            </p:nvPicPr>
            <p:blipFill>
              <a:blip r:embed="rId19"/>
            </p:blipFill>
            <p:spPr>
              <a:xfrm>
                <a:off x="10583332" y="1274595"/>
                <a:ext cx="8468" cy="126895"/>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5" name="墨迹 14"/>
              <p14:cNvContentPartPr/>
              <p14:nvPr/>
            </p14:nvContentPartPr>
            <p14:xfrm>
              <a:off x="10583332" y="1500187"/>
              <a:ext cx="360" cy="180474"/>
            </p14:xfrm>
          </p:contentPart>
        </mc:Choice>
        <mc:Fallback xmlns="">
          <p:pic>
            <p:nvPicPr>
              <p:cNvPr id="15" name="墨迹 14"/>
            </p:nvPicPr>
            <p:blipFill>
              <a:blip r:embed="rId21"/>
            </p:blipFill>
            <p:spPr>
              <a:xfrm>
                <a:off x="10583332" y="1500187"/>
                <a:ext cx="360" cy="180474"/>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6" name="墨迹 15"/>
              <p14:cNvContentPartPr/>
              <p14:nvPr/>
            </p14:nvContentPartPr>
            <p14:xfrm>
              <a:off x="10583332" y="1770897"/>
              <a:ext cx="90312" cy="1694761"/>
            </p14:xfrm>
          </p:contentPart>
        </mc:Choice>
        <mc:Fallback xmlns="">
          <p:pic>
            <p:nvPicPr>
              <p:cNvPr id="16" name="墨迹 15"/>
            </p:nvPicPr>
            <p:blipFill>
              <a:blip r:embed="rId23"/>
            </p:blipFill>
            <p:spPr>
              <a:xfrm>
                <a:off x="10583332" y="1770897"/>
                <a:ext cx="90312" cy="1694761"/>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7" name="墨迹 16"/>
              <p14:cNvContentPartPr/>
              <p14:nvPr/>
            </p14:nvContentPartPr>
            <p14:xfrm>
              <a:off x="10566400" y="2695825"/>
              <a:ext cx="81844" cy="939909"/>
            </p14:xfrm>
          </p:contentPart>
        </mc:Choice>
        <mc:Fallback xmlns="">
          <p:pic>
            <p:nvPicPr>
              <p:cNvPr id="17" name="墨迹 16"/>
            </p:nvPicPr>
            <p:blipFill>
              <a:blip r:embed="rId25"/>
            </p:blipFill>
            <p:spPr>
              <a:xfrm>
                <a:off x="10566400" y="2695825"/>
                <a:ext cx="81844" cy="939909"/>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8" name="墨迹 17"/>
              <p14:cNvContentPartPr/>
              <p14:nvPr/>
            </p14:nvContentPartPr>
            <p14:xfrm>
              <a:off x="10780888" y="1201277"/>
              <a:ext cx="28223" cy="11280"/>
            </p14:xfrm>
          </p:contentPart>
        </mc:Choice>
        <mc:Fallback xmlns="">
          <p:pic>
            <p:nvPicPr>
              <p:cNvPr id="18" name="墨迹 17"/>
            </p:nvPicPr>
            <p:blipFill>
              <a:blip r:embed="rId27"/>
            </p:blipFill>
            <p:spPr>
              <a:xfrm>
                <a:off x="10780888" y="1201277"/>
                <a:ext cx="28223" cy="11280"/>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9" name="墨迹 18"/>
              <p14:cNvContentPartPr/>
              <p14:nvPr/>
            </p14:nvContentPartPr>
            <p14:xfrm>
              <a:off x="10526888" y="896728"/>
              <a:ext cx="867305" cy="338388"/>
            </p14:xfrm>
          </p:contentPart>
        </mc:Choice>
        <mc:Fallback xmlns="">
          <p:pic>
            <p:nvPicPr>
              <p:cNvPr id="19" name="墨迹 18"/>
            </p:nvPicPr>
            <p:blipFill>
              <a:blip r:embed="rId29"/>
            </p:blipFill>
            <p:spPr>
              <a:xfrm>
                <a:off x="10526888" y="896728"/>
                <a:ext cx="867305" cy="338388"/>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20" name="墨迹 19"/>
              <p14:cNvContentPartPr/>
              <p14:nvPr/>
            </p14:nvContentPartPr>
            <p14:xfrm>
              <a:off x="7814203" y="532961"/>
              <a:ext cx="3604508" cy="1748339"/>
            </p14:xfrm>
          </p:contentPart>
        </mc:Choice>
        <mc:Fallback xmlns="">
          <p:pic>
            <p:nvPicPr>
              <p:cNvPr id="20" name="墨迹 19"/>
            </p:nvPicPr>
            <p:blipFill>
              <a:blip r:embed="rId31"/>
            </p:blipFill>
            <p:spPr>
              <a:xfrm>
                <a:off x="7814203" y="532961"/>
                <a:ext cx="3604508" cy="1748339"/>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21" name="墨迹 20"/>
              <p14:cNvContentPartPr/>
              <p14:nvPr/>
            </p14:nvContentPartPr>
            <p14:xfrm>
              <a:off x="1340026" y="966344"/>
              <a:ext cx="110596" cy="43180"/>
            </p14:xfrm>
          </p:contentPart>
        </mc:Choice>
        <mc:Fallback xmlns="">
          <p:pic>
            <p:nvPicPr>
              <p:cNvPr id="21" name="墨迹 20"/>
            </p:nvPicPr>
            <p:blipFill>
              <a:blip r:embed="rId33"/>
            </p:blipFill>
            <p:spPr>
              <a:xfrm>
                <a:off x="1340026" y="966344"/>
                <a:ext cx="110596" cy="43180"/>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22" name="墨迹 21"/>
              <p14:cNvContentPartPr/>
              <p14:nvPr/>
            </p14:nvContentPartPr>
            <p14:xfrm>
              <a:off x="1293283" y="1020804"/>
              <a:ext cx="132644" cy="76137"/>
            </p14:xfrm>
          </p:contentPart>
        </mc:Choice>
        <mc:Fallback xmlns="">
          <p:pic>
            <p:nvPicPr>
              <p:cNvPr id="22" name="墨迹 21"/>
            </p:nvPicPr>
            <p:blipFill>
              <a:blip r:embed="rId35"/>
            </p:blipFill>
            <p:spPr>
              <a:xfrm>
                <a:off x="1293283" y="1020804"/>
                <a:ext cx="132644" cy="76137"/>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3" name="墨迹 22"/>
              <p14:cNvContentPartPr/>
              <p14:nvPr/>
            </p14:nvContentPartPr>
            <p14:xfrm>
              <a:off x="1161344" y="1111041"/>
              <a:ext cx="379589" cy="50758"/>
            </p14:xfrm>
          </p:contentPart>
        </mc:Choice>
        <mc:Fallback xmlns="">
          <p:pic>
            <p:nvPicPr>
              <p:cNvPr id="23" name="墨迹 22"/>
            </p:nvPicPr>
            <p:blipFill>
              <a:blip r:embed="rId37"/>
            </p:blipFill>
            <p:spPr>
              <a:xfrm>
                <a:off x="1161344" y="1111041"/>
                <a:ext cx="379589" cy="50758"/>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4" name="墨迹 23"/>
              <p14:cNvContentPartPr/>
              <p14:nvPr/>
            </p14:nvContentPartPr>
            <p14:xfrm>
              <a:off x="1216377" y="1037723"/>
              <a:ext cx="166511" cy="272121"/>
            </p14:xfrm>
          </p:contentPart>
        </mc:Choice>
        <mc:Fallback xmlns="">
          <p:pic>
            <p:nvPicPr>
              <p:cNvPr id="24" name="墨迹 23"/>
            </p:nvPicPr>
            <p:blipFill>
              <a:blip r:embed="rId39"/>
            </p:blipFill>
            <p:spPr>
              <a:xfrm>
                <a:off x="1216377" y="1037723"/>
                <a:ext cx="166511" cy="272121"/>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5" name="墨迹 24"/>
              <p14:cNvContentPartPr/>
              <p14:nvPr/>
            </p14:nvContentPartPr>
            <p14:xfrm>
              <a:off x="1286933" y="1189998"/>
              <a:ext cx="16933" cy="140819"/>
            </p14:xfrm>
          </p:contentPart>
        </mc:Choice>
        <mc:Fallback xmlns="">
          <p:pic>
            <p:nvPicPr>
              <p:cNvPr id="25" name="墨迹 24"/>
            </p:nvPicPr>
            <p:blipFill>
              <a:blip r:embed="rId41"/>
            </p:blipFill>
            <p:spPr>
              <a:xfrm>
                <a:off x="1286933" y="1189998"/>
                <a:ext cx="16933" cy="140819"/>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6" name="墨迹 25"/>
              <p14:cNvContentPartPr/>
              <p14:nvPr/>
            </p14:nvContentPartPr>
            <p14:xfrm>
              <a:off x="1341613" y="1161799"/>
              <a:ext cx="111831" cy="200389"/>
            </p14:xfrm>
          </p:contentPart>
        </mc:Choice>
        <mc:Fallback xmlns="">
          <p:pic>
            <p:nvPicPr>
              <p:cNvPr id="26" name="墨迹 25"/>
            </p:nvPicPr>
            <p:blipFill>
              <a:blip r:embed="rId43"/>
            </p:blipFill>
            <p:spPr>
              <a:xfrm>
                <a:off x="1341613" y="1161799"/>
                <a:ext cx="111831" cy="200389"/>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7" name="墨迹 26"/>
              <p14:cNvContentPartPr/>
              <p14:nvPr/>
            </p14:nvContentPartPr>
            <p14:xfrm>
              <a:off x="1557866" y="1092359"/>
              <a:ext cx="16934" cy="170956"/>
            </p14:xfrm>
          </p:contentPart>
        </mc:Choice>
        <mc:Fallback xmlns="">
          <p:pic>
            <p:nvPicPr>
              <p:cNvPr id="27" name="墨迹 26"/>
            </p:nvPicPr>
            <p:blipFill>
              <a:blip r:embed="rId45"/>
            </p:blipFill>
            <p:spPr>
              <a:xfrm>
                <a:off x="1557866" y="1092359"/>
                <a:ext cx="16934" cy="170956"/>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8" name="墨迹 27"/>
              <p14:cNvContentPartPr/>
              <p14:nvPr/>
            </p14:nvContentPartPr>
            <p14:xfrm>
              <a:off x="1620661" y="941847"/>
              <a:ext cx="233891" cy="375575"/>
            </p14:xfrm>
          </p:contentPart>
        </mc:Choice>
        <mc:Fallback xmlns="">
          <p:pic>
            <p:nvPicPr>
              <p:cNvPr id="28" name="墨迹 27"/>
            </p:nvPicPr>
            <p:blipFill>
              <a:blip r:embed="rId47"/>
            </p:blipFill>
            <p:spPr>
              <a:xfrm>
                <a:off x="1620661" y="941847"/>
                <a:ext cx="233891" cy="375575"/>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9" name="墨迹 28"/>
              <p14:cNvContentPartPr/>
              <p14:nvPr/>
            </p14:nvContentPartPr>
            <p14:xfrm>
              <a:off x="1726494" y="1105401"/>
              <a:ext cx="59972" cy="25379"/>
            </p14:xfrm>
          </p:contentPart>
        </mc:Choice>
        <mc:Fallback xmlns="">
          <p:pic>
            <p:nvPicPr>
              <p:cNvPr id="29" name="墨迹 28"/>
            </p:nvPicPr>
            <p:blipFill>
              <a:blip r:embed="rId49"/>
            </p:blipFill>
            <p:spPr>
              <a:xfrm>
                <a:off x="1726494" y="1105401"/>
                <a:ext cx="59972" cy="25379"/>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30" name="墨迹 29"/>
              <p14:cNvContentPartPr/>
              <p14:nvPr/>
            </p14:nvContentPartPr>
            <p14:xfrm>
              <a:off x="1706033" y="1161799"/>
              <a:ext cx="55033" cy="14099"/>
            </p14:xfrm>
          </p:contentPart>
        </mc:Choice>
        <mc:Fallback xmlns="">
          <p:pic>
            <p:nvPicPr>
              <p:cNvPr id="30" name="墨迹 29"/>
            </p:nvPicPr>
            <p:blipFill>
              <a:blip r:embed="rId51"/>
            </p:blipFill>
            <p:spPr>
              <a:xfrm>
                <a:off x="1706033" y="1161799"/>
                <a:ext cx="55033" cy="14099"/>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31" name="墨迹 30"/>
              <p14:cNvContentPartPr/>
              <p14:nvPr/>
            </p14:nvContentPartPr>
            <p14:xfrm>
              <a:off x="2159000" y="1037723"/>
              <a:ext cx="121355" cy="201623"/>
            </p14:xfrm>
          </p:contentPart>
        </mc:Choice>
        <mc:Fallback xmlns="">
          <p:pic>
            <p:nvPicPr>
              <p:cNvPr id="31" name="墨迹 30"/>
            </p:nvPicPr>
            <p:blipFill>
              <a:blip r:embed="rId53"/>
            </p:blipFill>
            <p:spPr>
              <a:xfrm>
                <a:off x="2159000" y="1037723"/>
                <a:ext cx="121355" cy="201623"/>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32" name="墨迹 31"/>
              <p14:cNvContentPartPr/>
              <p14:nvPr/>
            </p14:nvContentPartPr>
            <p14:xfrm>
              <a:off x="2212622" y="1077202"/>
              <a:ext cx="138289" cy="22559"/>
            </p14:xfrm>
          </p:contentPart>
        </mc:Choice>
        <mc:Fallback xmlns="">
          <p:pic>
            <p:nvPicPr>
              <p:cNvPr id="32" name="墨迹 31"/>
            </p:nvPicPr>
            <p:blipFill>
              <a:blip r:embed="rId55"/>
            </p:blipFill>
            <p:spPr>
              <a:xfrm>
                <a:off x="2212622" y="1077202"/>
                <a:ext cx="138289" cy="22559"/>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3" name="墨迹 32"/>
              <p14:cNvContentPartPr/>
              <p14:nvPr/>
            </p14:nvContentPartPr>
            <p14:xfrm>
              <a:off x="2348088" y="914353"/>
              <a:ext cx="197556" cy="323936"/>
            </p14:xfrm>
          </p:contentPart>
        </mc:Choice>
        <mc:Fallback xmlns="">
          <p:pic>
            <p:nvPicPr>
              <p:cNvPr id="33" name="墨迹 32"/>
            </p:nvPicPr>
            <p:blipFill>
              <a:blip r:embed="rId57"/>
            </p:blipFill>
            <p:spPr>
              <a:xfrm>
                <a:off x="2348088" y="914353"/>
                <a:ext cx="197556" cy="323936"/>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4" name="墨迹 33"/>
              <p14:cNvContentPartPr/>
              <p14:nvPr/>
            </p14:nvContentPartPr>
            <p14:xfrm>
              <a:off x="2587272" y="915586"/>
              <a:ext cx="40922" cy="45295"/>
            </p14:xfrm>
          </p:contentPart>
        </mc:Choice>
        <mc:Fallback xmlns="">
          <p:pic>
            <p:nvPicPr>
              <p:cNvPr id="34" name="墨迹 33"/>
            </p:nvPicPr>
            <p:blipFill>
              <a:blip r:embed="rId59"/>
            </p:blipFill>
            <p:spPr>
              <a:xfrm>
                <a:off x="2587272" y="915586"/>
                <a:ext cx="40922" cy="45295"/>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6" name="墨迹 35"/>
              <p14:cNvContentPartPr/>
              <p14:nvPr/>
            </p14:nvContentPartPr>
            <p14:xfrm>
              <a:off x="2669822" y="1077202"/>
              <a:ext cx="76200" cy="128305"/>
            </p14:xfrm>
          </p:contentPart>
        </mc:Choice>
        <mc:Fallback xmlns="">
          <p:pic>
            <p:nvPicPr>
              <p:cNvPr id="36" name="墨迹 35"/>
            </p:nvPicPr>
            <p:blipFill>
              <a:blip r:embed="rId61"/>
            </p:blipFill>
            <p:spPr>
              <a:xfrm>
                <a:off x="2669822" y="1077202"/>
                <a:ext cx="76200" cy="128305"/>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7" name="墨迹 36"/>
              <p14:cNvContentPartPr/>
              <p14:nvPr/>
            </p14:nvContentPartPr>
            <p14:xfrm>
              <a:off x="3251200" y="783932"/>
              <a:ext cx="335844" cy="386679"/>
            </p14:xfrm>
          </p:contentPart>
        </mc:Choice>
        <mc:Fallback xmlns="">
          <p:pic>
            <p:nvPicPr>
              <p:cNvPr id="37" name="墨迹 36"/>
            </p:nvPicPr>
            <p:blipFill>
              <a:blip r:embed="rId63"/>
            </p:blipFill>
            <p:spPr>
              <a:xfrm>
                <a:off x="3251200" y="783932"/>
                <a:ext cx="335844" cy="386679"/>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8" name="墨迹 37"/>
              <p14:cNvContentPartPr/>
              <p14:nvPr/>
            </p14:nvContentPartPr>
            <p14:xfrm>
              <a:off x="3660069" y="958766"/>
              <a:ext cx="130175" cy="5640"/>
            </p14:xfrm>
          </p:contentPart>
        </mc:Choice>
        <mc:Fallback xmlns="">
          <p:pic>
            <p:nvPicPr>
              <p:cNvPr id="38" name="墨迹 37"/>
            </p:nvPicPr>
            <p:blipFill>
              <a:blip r:embed="rId65"/>
            </p:blipFill>
            <p:spPr>
              <a:xfrm>
                <a:off x="3660069" y="958766"/>
                <a:ext cx="130175" cy="5640"/>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9" name="墨迹 38"/>
              <p14:cNvContentPartPr/>
              <p14:nvPr/>
            </p14:nvContentPartPr>
            <p14:xfrm>
              <a:off x="3631494" y="1056053"/>
              <a:ext cx="189794" cy="15509"/>
            </p14:xfrm>
          </p:contentPart>
        </mc:Choice>
        <mc:Fallback xmlns="">
          <p:pic>
            <p:nvPicPr>
              <p:cNvPr id="39" name="墨迹 38"/>
            </p:nvPicPr>
            <p:blipFill>
              <a:blip r:embed="rId67"/>
            </p:blipFill>
            <p:spPr>
              <a:xfrm>
                <a:off x="3631494" y="1056053"/>
                <a:ext cx="189794" cy="15509"/>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40" name="墨迹 39"/>
              <p14:cNvContentPartPr/>
              <p14:nvPr/>
            </p14:nvContentPartPr>
            <p14:xfrm>
              <a:off x="3835400" y="868529"/>
              <a:ext cx="155222" cy="242512"/>
            </p14:xfrm>
          </p:contentPart>
        </mc:Choice>
        <mc:Fallback xmlns="">
          <p:pic>
            <p:nvPicPr>
              <p:cNvPr id="40" name="墨迹 39"/>
            </p:nvPicPr>
            <p:blipFill>
              <a:blip r:embed="rId69"/>
            </p:blipFill>
            <p:spPr>
              <a:xfrm>
                <a:off x="3835400" y="868529"/>
                <a:ext cx="155222" cy="242512"/>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42" name="墨迹 41"/>
              <p14:cNvContentPartPr/>
              <p14:nvPr/>
            </p14:nvContentPartPr>
            <p14:xfrm>
              <a:off x="3951111" y="891088"/>
              <a:ext cx="112889" cy="11280"/>
            </p14:xfrm>
          </p:contentPart>
        </mc:Choice>
        <mc:Fallback xmlns="">
          <p:pic>
            <p:nvPicPr>
              <p:cNvPr id="42" name="墨迹 41"/>
            </p:nvPicPr>
            <p:blipFill>
              <a:blip r:embed="rId71"/>
            </p:blipFill>
            <p:spPr>
              <a:xfrm>
                <a:off x="3951111" y="891088"/>
                <a:ext cx="112889" cy="11280"/>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43" name="墨迹 42"/>
              <p14:cNvContentPartPr/>
              <p14:nvPr/>
            </p14:nvContentPartPr>
            <p14:xfrm>
              <a:off x="4086577" y="891088"/>
              <a:ext cx="88371" cy="166903"/>
            </p14:xfrm>
          </p:contentPart>
        </mc:Choice>
        <mc:Fallback xmlns="">
          <p:pic>
            <p:nvPicPr>
              <p:cNvPr id="43" name="墨迹 42"/>
            </p:nvPicPr>
            <p:blipFill>
              <a:blip r:embed="rId73"/>
            </p:blipFill>
            <p:spPr>
              <a:xfrm>
                <a:off x="4086577" y="891088"/>
                <a:ext cx="88371" cy="166903"/>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44" name="墨迹 43"/>
              <p14:cNvContentPartPr/>
              <p14:nvPr/>
            </p14:nvContentPartPr>
            <p14:xfrm>
              <a:off x="3990622" y="793097"/>
              <a:ext cx="327378" cy="630953"/>
            </p14:xfrm>
          </p:contentPart>
        </mc:Choice>
        <mc:Fallback xmlns="">
          <p:pic>
            <p:nvPicPr>
              <p:cNvPr id="44" name="墨迹 43"/>
            </p:nvPicPr>
            <p:blipFill>
              <a:blip r:embed="rId75"/>
            </p:blipFill>
            <p:spPr>
              <a:xfrm>
                <a:off x="3990622" y="793097"/>
                <a:ext cx="327378" cy="630953"/>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5" name="墨迹 44"/>
              <p14:cNvContentPartPr/>
              <p14:nvPr/>
            </p14:nvContentPartPr>
            <p14:xfrm>
              <a:off x="4191000" y="1133600"/>
              <a:ext cx="74083" cy="48467"/>
            </p14:xfrm>
          </p:contentPart>
        </mc:Choice>
        <mc:Fallback xmlns="">
          <p:pic>
            <p:nvPicPr>
              <p:cNvPr id="45" name="墨迹 44"/>
            </p:nvPicPr>
            <p:blipFill>
              <a:blip r:embed="rId77"/>
            </p:blipFill>
            <p:spPr>
              <a:xfrm>
                <a:off x="4191000" y="1133600"/>
                <a:ext cx="74083" cy="48467"/>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6" name="墨迹 45"/>
              <p14:cNvContentPartPr/>
              <p14:nvPr/>
            </p14:nvContentPartPr>
            <p14:xfrm>
              <a:off x="7222772" y="467398"/>
              <a:ext cx="13405" cy="14805"/>
            </p14:xfrm>
          </p:contentPart>
        </mc:Choice>
        <mc:Fallback xmlns="">
          <p:pic>
            <p:nvPicPr>
              <p:cNvPr id="46" name="墨迹 45"/>
            </p:nvPicPr>
            <p:blipFill>
              <a:blip r:embed="rId79"/>
            </p:blipFill>
            <p:spPr>
              <a:xfrm>
                <a:off x="7222772" y="467398"/>
                <a:ext cx="13405" cy="14805"/>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7" name="墨迹 46"/>
              <p14:cNvContentPartPr/>
              <p14:nvPr/>
            </p14:nvContentPartPr>
            <p14:xfrm>
              <a:off x="1982611" y="1566455"/>
              <a:ext cx="184855" cy="301729"/>
            </p14:xfrm>
          </p:contentPart>
        </mc:Choice>
        <mc:Fallback xmlns="">
          <p:pic>
            <p:nvPicPr>
              <p:cNvPr id="47" name="墨迹 46"/>
            </p:nvPicPr>
            <p:blipFill>
              <a:blip r:embed="rId81"/>
            </p:blipFill>
            <p:spPr>
              <a:xfrm>
                <a:off x="1982611" y="1566455"/>
                <a:ext cx="184855" cy="301729"/>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8" name="墨迹 47"/>
              <p14:cNvContentPartPr/>
              <p14:nvPr/>
            </p14:nvContentPartPr>
            <p14:xfrm>
              <a:off x="1972204" y="1605757"/>
              <a:ext cx="175507" cy="258197"/>
            </p14:xfrm>
          </p:contentPart>
        </mc:Choice>
        <mc:Fallback xmlns="">
          <p:pic>
            <p:nvPicPr>
              <p:cNvPr id="48" name="墨迹 47"/>
            </p:nvPicPr>
            <p:blipFill>
              <a:blip r:embed="rId83"/>
            </p:blipFill>
            <p:spPr>
              <a:xfrm>
                <a:off x="1972204" y="1605757"/>
                <a:ext cx="175507" cy="258197"/>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9" name="墨迹 48"/>
              <p14:cNvContentPartPr/>
              <p14:nvPr/>
            </p14:nvContentPartPr>
            <p14:xfrm>
              <a:off x="2482850" y="1660921"/>
              <a:ext cx="373238" cy="36659"/>
            </p14:xfrm>
          </p:contentPart>
        </mc:Choice>
        <mc:Fallback xmlns="">
          <p:pic>
            <p:nvPicPr>
              <p:cNvPr id="49" name="墨迹 48"/>
            </p:nvPicPr>
            <p:blipFill>
              <a:blip r:embed="rId85"/>
            </p:blipFill>
            <p:spPr>
              <a:xfrm>
                <a:off x="2482850" y="1660921"/>
                <a:ext cx="373238" cy="36659"/>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50" name="墨迹 49"/>
              <p14:cNvContentPartPr/>
              <p14:nvPr/>
            </p14:nvContentPartPr>
            <p14:xfrm>
              <a:off x="2799644" y="1528386"/>
              <a:ext cx="174978" cy="109976"/>
            </p14:xfrm>
          </p:contentPart>
        </mc:Choice>
        <mc:Fallback xmlns="">
          <p:pic>
            <p:nvPicPr>
              <p:cNvPr id="50" name="墨迹 49"/>
            </p:nvPicPr>
            <p:blipFill>
              <a:blip r:embed="rId87"/>
            </p:blipFill>
            <p:spPr>
              <a:xfrm>
                <a:off x="2799644" y="1528386"/>
                <a:ext cx="174978" cy="109976"/>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51" name="墨迹 50"/>
              <p14:cNvContentPartPr/>
              <p14:nvPr/>
            </p14:nvContentPartPr>
            <p14:xfrm>
              <a:off x="2520950" y="1737059"/>
              <a:ext cx="366183" cy="11279"/>
            </p14:xfrm>
          </p:contentPart>
        </mc:Choice>
        <mc:Fallback xmlns="">
          <p:pic>
            <p:nvPicPr>
              <p:cNvPr id="51" name="墨迹 50"/>
            </p:nvPicPr>
            <p:blipFill>
              <a:blip r:embed="rId89"/>
            </p:blipFill>
            <p:spPr>
              <a:xfrm>
                <a:off x="2520950" y="1737059"/>
                <a:ext cx="366183" cy="11279"/>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52" name="墨迹 51"/>
              <p14:cNvContentPartPr/>
              <p14:nvPr/>
            </p14:nvContentPartPr>
            <p14:xfrm>
              <a:off x="2500488" y="1776537"/>
              <a:ext cx="189089" cy="76138"/>
            </p14:xfrm>
          </p:contentPart>
        </mc:Choice>
        <mc:Fallback xmlns="">
          <p:pic>
            <p:nvPicPr>
              <p:cNvPr id="52" name="墨迹 51"/>
            </p:nvPicPr>
            <p:blipFill>
              <a:blip r:embed="rId91"/>
            </p:blipFill>
            <p:spPr>
              <a:xfrm>
                <a:off x="2500488" y="1776537"/>
                <a:ext cx="189089" cy="76138"/>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53" name="墨迹 52"/>
              <p14:cNvContentPartPr/>
              <p14:nvPr/>
            </p14:nvContentPartPr>
            <p14:xfrm>
              <a:off x="3230915" y="1426870"/>
              <a:ext cx="155751" cy="298380"/>
            </p14:xfrm>
          </p:contentPart>
        </mc:Choice>
        <mc:Fallback xmlns="">
          <p:pic>
            <p:nvPicPr>
              <p:cNvPr id="53" name="墨迹 52"/>
            </p:nvPicPr>
            <p:blipFill>
              <a:blip r:embed="rId93"/>
            </p:blipFill>
            <p:spPr>
              <a:xfrm>
                <a:off x="3230915" y="1426870"/>
                <a:ext cx="155751" cy="298380"/>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54" name="墨迹 53"/>
              <p14:cNvContentPartPr/>
              <p14:nvPr/>
            </p14:nvContentPartPr>
            <p14:xfrm>
              <a:off x="3236383" y="1425107"/>
              <a:ext cx="186972" cy="290097"/>
            </p14:xfrm>
          </p:contentPart>
        </mc:Choice>
        <mc:Fallback xmlns="">
          <p:pic>
            <p:nvPicPr>
              <p:cNvPr id="54" name="墨迹 53"/>
            </p:nvPicPr>
            <p:blipFill>
              <a:blip r:embed="rId95"/>
            </p:blipFill>
            <p:spPr>
              <a:xfrm>
                <a:off x="3236383" y="1425107"/>
                <a:ext cx="186972" cy="290097"/>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55" name="墨迹 54"/>
              <p14:cNvContentPartPr/>
              <p14:nvPr/>
            </p14:nvContentPartPr>
            <p14:xfrm>
              <a:off x="3330222" y="1350732"/>
              <a:ext cx="293511" cy="682416"/>
            </p14:xfrm>
          </p:contentPart>
        </mc:Choice>
        <mc:Fallback xmlns="">
          <p:pic>
            <p:nvPicPr>
              <p:cNvPr id="55" name="墨迹 54"/>
            </p:nvPicPr>
            <p:blipFill>
              <a:blip r:embed="rId97"/>
            </p:blipFill>
            <p:spPr>
              <a:xfrm>
                <a:off x="3330222" y="1350732"/>
                <a:ext cx="293511" cy="682416"/>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56" name="墨迹 55"/>
              <p14:cNvContentPartPr/>
              <p14:nvPr/>
            </p14:nvContentPartPr>
            <p14:xfrm>
              <a:off x="3553177" y="1587075"/>
              <a:ext cx="47978" cy="189462"/>
            </p14:xfrm>
          </p:contentPart>
        </mc:Choice>
        <mc:Fallback xmlns="">
          <p:pic>
            <p:nvPicPr>
              <p:cNvPr id="56" name="墨迹 55"/>
            </p:nvPicPr>
            <p:blipFill>
              <a:blip r:embed="rId99"/>
            </p:blipFill>
            <p:spPr>
              <a:xfrm>
                <a:off x="3553177" y="1587075"/>
                <a:ext cx="47978" cy="189462"/>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57" name="墨迹 56"/>
              <p14:cNvContentPartPr/>
              <p14:nvPr/>
            </p14:nvContentPartPr>
            <p14:xfrm>
              <a:off x="3589866" y="1528386"/>
              <a:ext cx="111478" cy="262251"/>
            </p14:xfrm>
          </p:contentPart>
        </mc:Choice>
        <mc:Fallback xmlns="">
          <p:pic>
            <p:nvPicPr>
              <p:cNvPr id="57" name="墨迹 56"/>
            </p:nvPicPr>
            <p:blipFill>
              <a:blip r:embed="rId101"/>
            </p:blipFill>
            <p:spPr>
              <a:xfrm>
                <a:off x="3589866" y="1528386"/>
                <a:ext cx="111478" cy="262251"/>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58" name="墨迹 57"/>
              <p14:cNvContentPartPr/>
              <p14:nvPr/>
            </p14:nvContentPartPr>
            <p14:xfrm>
              <a:off x="3666066" y="1425460"/>
              <a:ext cx="256822" cy="630248"/>
            </p14:xfrm>
          </p:contentPart>
        </mc:Choice>
        <mc:Fallback xmlns="">
          <p:pic>
            <p:nvPicPr>
              <p:cNvPr id="58" name="墨迹 57"/>
            </p:nvPicPr>
            <p:blipFill>
              <a:blip r:embed="rId103"/>
            </p:blipFill>
            <p:spPr>
              <a:xfrm>
                <a:off x="3666066" y="1425460"/>
                <a:ext cx="256822" cy="630248"/>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59" name="墨迹 58"/>
              <p14:cNvContentPartPr/>
              <p14:nvPr/>
            </p14:nvContentPartPr>
            <p14:xfrm>
              <a:off x="3897136" y="1635542"/>
              <a:ext cx="279752" cy="191754"/>
            </p14:xfrm>
          </p:contentPart>
        </mc:Choice>
        <mc:Fallback xmlns="">
          <p:pic>
            <p:nvPicPr>
              <p:cNvPr id="59" name="墨迹 58"/>
            </p:nvPicPr>
            <p:blipFill>
              <a:blip r:embed="rId105"/>
            </p:blipFill>
            <p:spPr>
              <a:xfrm>
                <a:off x="3897136" y="1635542"/>
                <a:ext cx="279752" cy="191754"/>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60" name="墨迹 59"/>
              <p14:cNvContentPartPr/>
              <p14:nvPr/>
            </p14:nvContentPartPr>
            <p14:xfrm>
              <a:off x="4439355" y="1612983"/>
              <a:ext cx="335845" cy="33839"/>
            </p14:xfrm>
          </p:contentPart>
        </mc:Choice>
        <mc:Fallback xmlns="">
          <p:pic>
            <p:nvPicPr>
              <p:cNvPr id="60" name="墨迹 59"/>
            </p:nvPicPr>
            <p:blipFill>
              <a:blip r:embed="rId107"/>
            </p:blipFill>
            <p:spPr>
              <a:xfrm>
                <a:off x="4439355" y="1612983"/>
                <a:ext cx="335845" cy="33839"/>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61" name="墨迹 60"/>
              <p14:cNvContentPartPr/>
              <p14:nvPr/>
            </p14:nvContentPartPr>
            <p14:xfrm>
              <a:off x="4580466" y="1457536"/>
              <a:ext cx="70556" cy="397959"/>
            </p14:xfrm>
          </p:contentPart>
        </mc:Choice>
        <mc:Fallback xmlns="">
          <p:pic>
            <p:nvPicPr>
              <p:cNvPr id="61" name="墨迹 60"/>
            </p:nvPicPr>
            <p:blipFill>
              <a:blip r:embed="rId109"/>
            </p:blipFill>
            <p:spPr>
              <a:xfrm>
                <a:off x="4580466" y="1457536"/>
                <a:ext cx="70556" cy="397959"/>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62" name="墨迹 61"/>
              <p14:cNvContentPartPr/>
              <p14:nvPr/>
            </p14:nvContentPartPr>
            <p14:xfrm>
              <a:off x="5130800" y="1458593"/>
              <a:ext cx="45155" cy="244627"/>
            </p14:xfrm>
          </p:contentPart>
        </mc:Choice>
        <mc:Fallback xmlns="">
          <p:pic>
            <p:nvPicPr>
              <p:cNvPr id="62" name="墨迹 61"/>
            </p:nvPicPr>
            <p:blipFill>
              <a:blip r:embed="rId111"/>
            </p:blipFill>
            <p:spPr>
              <a:xfrm>
                <a:off x="5130800" y="1458593"/>
                <a:ext cx="45155" cy="244627"/>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63" name="墨迹 62"/>
              <p14:cNvContentPartPr/>
              <p14:nvPr/>
            </p14:nvContentPartPr>
            <p14:xfrm>
              <a:off x="5153377" y="1528386"/>
              <a:ext cx="127000" cy="45119"/>
            </p14:xfrm>
          </p:contentPart>
        </mc:Choice>
        <mc:Fallback xmlns="">
          <p:pic>
            <p:nvPicPr>
              <p:cNvPr id="63" name="墨迹 62"/>
            </p:nvPicPr>
            <p:blipFill>
              <a:blip r:embed="rId113"/>
            </p:blipFill>
            <p:spPr>
              <a:xfrm>
                <a:off x="5153377" y="1528386"/>
                <a:ext cx="127000" cy="45119"/>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64" name="墨迹 63"/>
              <p14:cNvContentPartPr/>
              <p14:nvPr/>
            </p14:nvContentPartPr>
            <p14:xfrm>
              <a:off x="5269088" y="1362717"/>
              <a:ext cx="40393" cy="396901"/>
            </p14:xfrm>
          </p:contentPart>
        </mc:Choice>
        <mc:Fallback xmlns="">
          <p:pic>
            <p:nvPicPr>
              <p:cNvPr id="64" name="墨迹 63"/>
            </p:nvPicPr>
            <p:blipFill>
              <a:blip r:embed="rId115"/>
            </p:blipFill>
            <p:spPr>
              <a:xfrm>
                <a:off x="5269088" y="1362717"/>
                <a:ext cx="40393" cy="396901"/>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65" name="墨迹 64"/>
              <p14:cNvContentPartPr/>
              <p14:nvPr/>
            </p14:nvContentPartPr>
            <p14:xfrm>
              <a:off x="5396088" y="1547420"/>
              <a:ext cx="290689" cy="152980"/>
            </p14:xfrm>
          </p:contentPart>
        </mc:Choice>
        <mc:Fallback xmlns="">
          <p:pic>
            <p:nvPicPr>
              <p:cNvPr id="65" name="墨迹 64"/>
            </p:nvPicPr>
            <p:blipFill>
              <a:blip r:embed="rId117"/>
            </p:blipFill>
            <p:spPr>
              <a:xfrm>
                <a:off x="5396088" y="1547420"/>
                <a:ext cx="290689" cy="152980"/>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66" name="墨迹 65"/>
              <p14:cNvContentPartPr/>
              <p14:nvPr/>
            </p14:nvContentPartPr>
            <p14:xfrm>
              <a:off x="7941733" y="781112"/>
              <a:ext cx="33867" cy="33839"/>
            </p14:xfrm>
          </p:contentPart>
        </mc:Choice>
        <mc:Fallback xmlns="">
          <p:pic>
            <p:nvPicPr>
              <p:cNvPr id="66" name="墨迹 65"/>
            </p:nvPicPr>
            <p:blipFill>
              <a:blip r:embed="rId119"/>
            </p:blipFill>
            <p:spPr>
              <a:xfrm>
                <a:off x="7941733" y="781112"/>
                <a:ext cx="33867" cy="33839"/>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67" name="墨迹 66"/>
              <p14:cNvContentPartPr/>
              <p14:nvPr/>
            </p14:nvContentPartPr>
            <p14:xfrm>
              <a:off x="2085622" y="2140305"/>
              <a:ext cx="59266" cy="225592"/>
            </p14:xfrm>
          </p:contentPart>
        </mc:Choice>
        <mc:Fallback xmlns="">
          <p:pic>
            <p:nvPicPr>
              <p:cNvPr id="67" name="墨迹 66"/>
            </p:nvPicPr>
            <p:blipFill>
              <a:blip r:embed="rId121"/>
            </p:blipFill>
            <p:spPr>
              <a:xfrm>
                <a:off x="2085622" y="2140305"/>
                <a:ext cx="59266" cy="225592"/>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68" name="墨迹 67"/>
              <p14:cNvContentPartPr/>
              <p14:nvPr/>
            </p14:nvContentPartPr>
            <p14:xfrm>
              <a:off x="3793066" y="2099945"/>
              <a:ext cx="177977" cy="178535"/>
            </p14:xfrm>
          </p:contentPart>
        </mc:Choice>
        <mc:Fallback xmlns="">
          <p:pic>
            <p:nvPicPr>
              <p:cNvPr id="68" name="墨迹 67"/>
            </p:nvPicPr>
            <p:blipFill>
              <a:blip r:embed="rId123"/>
            </p:blipFill>
            <p:spPr>
              <a:xfrm>
                <a:off x="3793066" y="2099945"/>
                <a:ext cx="177977" cy="178535"/>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69" name="墨迹 68"/>
              <p14:cNvContentPartPr/>
              <p14:nvPr/>
            </p14:nvContentPartPr>
            <p14:xfrm>
              <a:off x="5218288" y="1934452"/>
              <a:ext cx="14112" cy="287630"/>
            </p14:xfrm>
          </p:contentPart>
        </mc:Choice>
        <mc:Fallback xmlns="">
          <p:pic>
            <p:nvPicPr>
              <p:cNvPr id="69" name="墨迹 68"/>
            </p:nvPicPr>
            <p:blipFill>
              <a:blip r:embed="rId125"/>
            </p:blipFill>
            <p:spPr>
              <a:xfrm>
                <a:off x="5218288" y="1934452"/>
                <a:ext cx="14112" cy="287630"/>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70" name="墨迹 69"/>
              <p14:cNvContentPartPr/>
              <p14:nvPr/>
            </p14:nvContentPartPr>
            <p14:xfrm>
              <a:off x="1725083" y="2842460"/>
              <a:ext cx="162983" cy="14100"/>
            </p14:xfrm>
          </p:contentPart>
        </mc:Choice>
        <mc:Fallback xmlns="">
          <p:pic>
            <p:nvPicPr>
              <p:cNvPr id="70" name="墨迹 69"/>
            </p:nvPicPr>
            <p:blipFill>
              <a:blip r:embed="rId127"/>
            </p:blipFill>
            <p:spPr>
              <a:xfrm>
                <a:off x="1725083" y="2842460"/>
                <a:ext cx="162983" cy="14100"/>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71" name="墨迹 70"/>
              <p14:cNvContentPartPr/>
              <p14:nvPr/>
            </p14:nvContentPartPr>
            <p14:xfrm>
              <a:off x="2167466" y="2769143"/>
              <a:ext cx="94015" cy="166726"/>
            </p14:xfrm>
          </p:contentPart>
        </mc:Choice>
        <mc:Fallback xmlns="">
          <p:pic>
            <p:nvPicPr>
              <p:cNvPr id="71" name="墨迹 70"/>
            </p:nvPicPr>
            <p:blipFill>
              <a:blip r:embed="rId129"/>
            </p:blipFill>
            <p:spPr>
              <a:xfrm>
                <a:off x="2167466" y="2769143"/>
                <a:ext cx="94015" cy="166726"/>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72" name="墨迹 71"/>
              <p14:cNvContentPartPr/>
              <p14:nvPr/>
            </p14:nvContentPartPr>
            <p14:xfrm>
              <a:off x="2291644" y="2825541"/>
              <a:ext cx="56444" cy="95876"/>
            </p14:xfrm>
          </p:contentPart>
        </mc:Choice>
        <mc:Fallback xmlns="">
          <p:pic>
            <p:nvPicPr>
              <p:cNvPr id="72" name="墨迹 71"/>
            </p:nvPicPr>
            <p:blipFill>
              <a:blip r:embed="rId131"/>
            </p:blipFill>
            <p:spPr>
              <a:xfrm>
                <a:off x="2291644" y="2825541"/>
                <a:ext cx="56444" cy="95876"/>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73" name="墨迹 72"/>
              <p14:cNvContentPartPr/>
              <p14:nvPr/>
            </p14:nvContentPartPr>
            <p14:xfrm>
              <a:off x="2336800" y="2695825"/>
              <a:ext cx="155575" cy="353898"/>
            </p14:xfrm>
          </p:contentPart>
        </mc:Choice>
        <mc:Fallback xmlns="">
          <p:pic>
            <p:nvPicPr>
              <p:cNvPr id="73" name="墨迹 72"/>
            </p:nvPicPr>
            <p:blipFill>
              <a:blip r:embed="rId133"/>
            </p:blipFill>
            <p:spPr>
              <a:xfrm>
                <a:off x="2336800" y="2695825"/>
                <a:ext cx="155575" cy="353898"/>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74" name="墨迹 73"/>
              <p14:cNvContentPartPr/>
              <p14:nvPr/>
            </p14:nvContentPartPr>
            <p14:xfrm>
              <a:off x="2472266" y="2721204"/>
              <a:ext cx="110067" cy="8460"/>
            </p14:xfrm>
          </p:contentPart>
        </mc:Choice>
        <mc:Fallback xmlns="">
          <p:pic>
            <p:nvPicPr>
              <p:cNvPr id="74" name="墨迹 73"/>
            </p:nvPicPr>
            <p:blipFill>
              <a:blip r:embed="rId135"/>
            </p:blipFill>
            <p:spPr>
              <a:xfrm>
                <a:off x="2472266" y="2721204"/>
                <a:ext cx="110067" cy="8460"/>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75" name="墨迹 74"/>
              <p14:cNvContentPartPr/>
              <p14:nvPr/>
            </p14:nvContentPartPr>
            <p14:xfrm>
              <a:off x="3675415" y="2707105"/>
              <a:ext cx="233362" cy="39478"/>
            </p14:xfrm>
          </p:contentPart>
        </mc:Choice>
        <mc:Fallback xmlns="">
          <p:pic>
            <p:nvPicPr>
              <p:cNvPr id="75" name="墨迹 74"/>
            </p:nvPicPr>
            <p:blipFill>
              <a:blip r:embed="rId137"/>
            </p:blipFill>
            <p:spPr>
              <a:xfrm>
                <a:off x="3675415" y="2707105"/>
                <a:ext cx="233362" cy="39478"/>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76" name="墨迹 75"/>
              <p14:cNvContentPartPr/>
              <p14:nvPr/>
            </p14:nvContentPartPr>
            <p14:xfrm>
              <a:off x="3810000" y="2615458"/>
              <a:ext cx="50800" cy="235461"/>
            </p14:xfrm>
          </p:contentPart>
        </mc:Choice>
        <mc:Fallback xmlns="">
          <p:pic>
            <p:nvPicPr>
              <p:cNvPr id="76" name="墨迹 75"/>
            </p:nvPicPr>
            <p:blipFill>
              <a:blip r:embed="rId139"/>
            </p:blipFill>
            <p:spPr>
              <a:xfrm>
                <a:off x="3810000" y="2615458"/>
                <a:ext cx="50800" cy="235461"/>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77" name="墨迹 76"/>
              <p14:cNvContentPartPr/>
              <p14:nvPr/>
            </p14:nvContentPartPr>
            <p14:xfrm>
              <a:off x="4001911" y="2658990"/>
              <a:ext cx="98777" cy="177125"/>
            </p14:xfrm>
          </p:contentPart>
        </mc:Choice>
        <mc:Fallback xmlns="">
          <p:pic>
            <p:nvPicPr>
              <p:cNvPr id="77" name="墨迹 76"/>
            </p:nvPicPr>
            <p:blipFill>
              <a:blip r:embed="rId141"/>
            </p:blipFill>
            <p:spPr>
              <a:xfrm>
                <a:off x="4001911" y="2658990"/>
                <a:ext cx="98777" cy="177125"/>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78" name="墨迹 77"/>
              <p14:cNvContentPartPr/>
              <p14:nvPr/>
            </p14:nvContentPartPr>
            <p14:xfrm>
              <a:off x="4154311" y="2712745"/>
              <a:ext cx="45155" cy="78957"/>
            </p14:xfrm>
          </p:contentPart>
        </mc:Choice>
        <mc:Fallback xmlns="">
          <p:pic>
            <p:nvPicPr>
              <p:cNvPr id="78" name="墨迹 77"/>
            </p:nvPicPr>
            <p:blipFill>
              <a:blip r:embed="rId143"/>
            </p:blipFill>
            <p:spPr>
              <a:xfrm>
                <a:off x="4154311" y="2712745"/>
                <a:ext cx="45155" cy="78957"/>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79" name="墨迹 78"/>
              <p14:cNvContentPartPr/>
              <p14:nvPr/>
            </p14:nvContentPartPr>
            <p14:xfrm>
              <a:off x="4191000" y="2553420"/>
              <a:ext cx="141111" cy="351078"/>
            </p14:xfrm>
          </p:contentPart>
        </mc:Choice>
        <mc:Fallback xmlns="">
          <p:pic>
            <p:nvPicPr>
              <p:cNvPr id="79" name="墨迹 78"/>
            </p:nvPicPr>
            <p:blipFill>
              <a:blip r:embed="rId145"/>
            </p:blipFill>
            <p:spPr>
              <a:xfrm>
                <a:off x="4191000" y="2553420"/>
                <a:ext cx="141111" cy="351078"/>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80" name="墨迹 79"/>
              <p14:cNvContentPartPr/>
              <p14:nvPr/>
            </p14:nvContentPartPr>
            <p14:xfrm>
              <a:off x="4346222" y="2590079"/>
              <a:ext cx="132644" cy="26789"/>
            </p14:xfrm>
          </p:contentPart>
        </mc:Choice>
        <mc:Fallback xmlns="">
          <p:pic>
            <p:nvPicPr>
              <p:cNvPr id="80" name="墨迹 79"/>
            </p:nvPicPr>
            <p:blipFill>
              <a:blip r:embed="rId147"/>
            </p:blipFill>
            <p:spPr>
              <a:xfrm>
                <a:off x="4346222" y="2590079"/>
                <a:ext cx="132644" cy="26789"/>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81" name="墨迹 80"/>
              <p14:cNvContentPartPr/>
              <p14:nvPr/>
            </p14:nvContentPartPr>
            <p14:xfrm>
              <a:off x="5065183" y="2633787"/>
              <a:ext cx="209549" cy="28199"/>
            </p14:xfrm>
          </p:contentPart>
        </mc:Choice>
        <mc:Fallback xmlns="">
          <p:pic>
            <p:nvPicPr>
              <p:cNvPr id="81" name="墨迹 80"/>
            </p:nvPicPr>
            <p:blipFill>
              <a:blip r:embed="rId149"/>
            </p:blipFill>
            <p:spPr>
              <a:xfrm>
                <a:off x="5065183" y="2633787"/>
                <a:ext cx="209549" cy="28199"/>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82" name="墨迹 81"/>
              <p14:cNvContentPartPr/>
              <p14:nvPr/>
            </p14:nvContentPartPr>
            <p14:xfrm>
              <a:off x="5153377" y="2549367"/>
              <a:ext cx="50800" cy="219776"/>
            </p14:xfrm>
          </p:contentPart>
        </mc:Choice>
        <mc:Fallback xmlns="">
          <p:pic>
            <p:nvPicPr>
              <p:cNvPr id="82" name="墨迹 81"/>
            </p:nvPicPr>
            <p:blipFill>
              <a:blip r:embed="rId151"/>
            </p:blipFill>
            <p:spPr>
              <a:xfrm>
                <a:off x="5153377" y="2549367"/>
                <a:ext cx="50800" cy="219776"/>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83" name="墨迹 82"/>
              <p14:cNvContentPartPr/>
              <p14:nvPr/>
            </p14:nvContentPartPr>
            <p14:xfrm>
              <a:off x="5362222" y="2583029"/>
              <a:ext cx="112888" cy="152980"/>
            </p14:xfrm>
          </p:contentPart>
        </mc:Choice>
        <mc:Fallback xmlns="">
          <p:pic>
            <p:nvPicPr>
              <p:cNvPr id="83" name="墨迹 82"/>
            </p:nvPicPr>
            <p:blipFill>
              <a:blip r:embed="rId153"/>
            </p:blipFill>
            <p:spPr>
              <a:xfrm>
                <a:off x="5362222" y="2583029"/>
                <a:ext cx="112888" cy="152980"/>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84" name="墨迹 83"/>
              <p14:cNvContentPartPr/>
              <p14:nvPr/>
            </p14:nvContentPartPr>
            <p14:xfrm>
              <a:off x="5497688" y="2661986"/>
              <a:ext cx="42334" cy="53579"/>
            </p14:xfrm>
          </p:contentPart>
        </mc:Choice>
        <mc:Fallback xmlns="">
          <p:pic>
            <p:nvPicPr>
              <p:cNvPr id="84" name="墨迹 83"/>
            </p:nvPicPr>
            <p:blipFill>
              <a:blip r:embed="rId155"/>
            </p:blipFill>
            <p:spPr>
              <a:xfrm>
                <a:off x="5497688" y="2661986"/>
                <a:ext cx="42334" cy="53579"/>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85" name="墨迹 84"/>
              <p14:cNvContentPartPr/>
              <p14:nvPr/>
            </p14:nvContentPartPr>
            <p14:xfrm>
              <a:off x="5508977" y="2537206"/>
              <a:ext cx="184150" cy="322173"/>
            </p14:xfrm>
          </p:contentPart>
        </mc:Choice>
        <mc:Fallback xmlns="">
          <p:pic>
            <p:nvPicPr>
              <p:cNvPr id="85" name="墨迹 84"/>
            </p:nvPicPr>
            <p:blipFill>
              <a:blip r:embed="rId157"/>
            </p:blipFill>
            <p:spPr>
              <a:xfrm>
                <a:off x="5508977" y="2537206"/>
                <a:ext cx="184150" cy="322173"/>
              </a:xfrm>
              <a:prstGeom prst="rect"/>
            </p:spPr>
          </p:pic>
        </mc:Fallback>
      </mc:AlternateContent>
      <mc:AlternateContent xmlns:mc="http://schemas.openxmlformats.org/markup-compatibility/2006" xmlns:p14="http://schemas.microsoft.com/office/powerpoint/2010/main">
        <mc:Choice Requires="p14">
          <p:contentPart r:id="rId158" p14:bwMode="auto">
            <p14:nvContentPartPr>
              <p14:cNvPr id="86" name="墨迹 85"/>
              <p14:cNvContentPartPr/>
              <p14:nvPr/>
            </p14:nvContentPartPr>
            <p14:xfrm>
              <a:off x="5672666" y="2543550"/>
              <a:ext cx="135466" cy="22560"/>
            </p14:xfrm>
          </p:contentPart>
        </mc:Choice>
        <mc:Fallback xmlns="">
          <p:pic>
            <p:nvPicPr>
              <p:cNvPr id="86" name="墨迹 85"/>
            </p:nvPicPr>
            <p:blipFill>
              <a:blip r:embed="rId159"/>
            </p:blipFill>
            <p:spPr>
              <a:xfrm>
                <a:off x="5672666" y="2543550"/>
                <a:ext cx="135466" cy="22560"/>
              </a:xfrm>
              <a:prstGeom prst="rect"/>
            </p:spPr>
          </p:pic>
        </mc:Fallback>
      </mc:AlternateContent>
      <mc:AlternateContent xmlns:mc="http://schemas.openxmlformats.org/markup-compatibility/2006" xmlns:p14="http://schemas.microsoft.com/office/powerpoint/2010/main">
        <mc:Choice Requires="p14">
          <p:contentPart r:id="rId160" p14:bwMode="auto">
            <p14:nvContentPartPr>
              <p14:cNvPr id="87" name="墨迹 86"/>
              <p14:cNvContentPartPr/>
              <p14:nvPr/>
            </p14:nvContentPartPr>
            <p14:xfrm>
              <a:off x="2116666" y="3340701"/>
              <a:ext cx="71967" cy="172896"/>
            </p14:xfrm>
          </p:contentPart>
        </mc:Choice>
        <mc:Fallback xmlns="">
          <p:pic>
            <p:nvPicPr>
              <p:cNvPr id="87" name="墨迹 86"/>
            </p:nvPicPr>
            <p:blipFill>
              <a:blip r:embed="rId161"/>
            </p:blipFill>
            <p:spPr>
              <a:xfrm>
                <a:off x="2116666" y="3340701"/>
                <a:ext cx="71967" cy="172896"/>
              </a:xfrm>
              <a:prstGeom prst="rect"/>
            </p:spPr>
          </p:pic>
        </mc:Fallback>
      </mc:AlternateContent>
      <mc:AlternateContent xmlns:mc="http://schemas.openxmlformats.org/markup-compatibility/2006" xmlns:p14="http://schemas.microsoft.com/office/powerpoint/2010/main">
        <mc:Choice Requires="p14">
          <p:contentPart r:id="rId162" p14:bwMode="auto">
            <p14:nvContentPartPr>
              <p14:cNvPr id="88" name="墨迹 87"/>
              <p14:cNvContentPartPr/>
              <p14:nvPr/>
            </p14:nvContentPartPr>
            <p14:xfrm>
              <a:off x="2252133" y="3434639"/>
              <a:ext cx="53622" cy="67678"/>
            </p14:xfrm>
          </p:contentPart>
        </mc:Choice>
        <mc:Fallback xmlns="">
          <p:pic>
            <p:nvPicPr>
              <p:cNvPr id="88" name="墨迹 87"/>
            </p:nvPicPr>
            <p:blipFill>
              <a:blip r:embed="rId163"/>
            </p:blipFill>
            <p:spPr>
              <a:xfrm>
                <a:off x="2252133" y="3434639"/>
                <a:ext cx="53622" cy="67678"/>
              </a:xfrm>
              <a:prstGeom prst="rect"/>
            </p:spPr>
          </p:pic>
        </mc:Fallback>
      </mc:AlternateContent>
      <mc:AlternateContent xmlns:mc="http://schemas.openxmlformats.org/markup-compatibility/2006" xmlns:p14="http://schemas.microsoft.com/office/powerpoint/2010/main">
        <mc:Choice Requires="p14">
          <p:contentPart r:id="rId164" p14:bwMode="auto">
            <p14:nvContentPartPr>
              <p14:cNvPr id="89" name="墨迹 88"/>
              <p14:cNvContentPartPr/>
              <p14:nvPr/>
            </p14:nvContentPartPr>
            <p14:xfrm>
              <a:off x="2333977" y="3286595"/>
              <a:ext cx="127000" cy="300319"/>
            </p14:xfrm>
          </p:contentPart>
        </mc:Choice>
        <mc:Fallback xmlns="">
          <p:pic>
            <p:nvPicPr>
              <p:cNvPr id="89" name="墨迹 88"/>
            </p:nvPicPr>
            <p:blipFill>
              <a:blip r:embed="rId165"/>
            </p:blipFill>
            <p:spPr>
              <a:xfrm>
                <a:off x="2333977" y="3286595"/>
                <a:ext cx="127000" cy="300319"/>
              </a:xfrm>
              <a:prstGeom prst="rect"/>
            </p:spPr>
          </p:pic>
        </mc:Fallback>
      </mc:AlternateContent>
      <mc:AlternateContent xmlns:mc="http://schemas.openxmlformats.org/markup-compatibility/2006" xmlns:p14="http://schemas.microsoft.com/office/powerpoint/2010/main">
        <mc:Choice Requires="p14">
          <p:contentPart r:id="rId166" p14:bwMode="auto">
            <p14:nvContentPartPr>
              <p14:cNvPr id="90" name="墨迹 89"/>
              <p14:cNvContentPartPr/>
              <p14:nvPr/>
            </p14:nvContentPartPr>
            <p14:xfrm>
              <a:off x="2438400" y="3279545"/>
              <a:ext cx="93133" cy="25379"/>
            </p14:xfrm>
          </p:contentPart>
        </mc:Choice>
        <mc:Fallback xmlns="">
          <p:pic>
            <p:nvPicPr>
              <p:cNvPr id="90" name="墨迹 89"/>
            </p:nvPicPr>
            <p:blipFill>
              <a:blip r:embed="rId167"/>
            </p:blipFill>
            <p:spPr>
              <a:xfrm>
                <a:off x="2438400" y="3279545"/>
                <a:ext cx="93133" cy="25379"/>
              </a:xfrm>
              <a:prstGeom prst="rect"/>
            </p:spPr>
          </p:pic>
        </mc:Fallback>
      </mc:AlternateContent>
      <mc:AlternateContent xmlns:mc="http://schemas.openxmlformats.org/markup-compatibility/2006" xmlns:p14="http://schemas.microsoft.com/office/powerpoint/2010/main">
        <mc:Choice Requires="p14">
          <p:contentPart r:id="rId168" p14:bwMode="auto">
            <p14:nvContentPartPr>
              <p14:cNvPr id="91" name="墨迹 90"/>
              <p14:cNvContentPartPr/>
              <p14:nvPr/>
            </p14:nvContentPartPr>
            <p14:xfrm>
              <a:off x="3951111" y="3242886"/>
              <a:ext cx="101600" cy="136765"/>
            </p14:xfrm>
          </p:contentPart>
        </mc:Choice>
        <mc:Fallback xmlns="">
          <p:pic>
            <p:nvPicPr>
              <p:cNvPr id="91" name="墨迹 90"/>
            </p:nvPicPr>
            <p:blipFill>
              <a:blip r:embed="rId169"/>
            </p:blipFill>
            <p:spPr>
              <a:xfrm>
                <a:off x="3951111" y="3242886"/>
                <a:ext cx="101600" cy="136765"/>
              </a:xfrm>
              <a:prstGeom prst="rect"/>
            </p:spPr>
          </p:pic>
        </mc:Fallback>
      </mc:AlternateContent>
      <mc:AlternateContent xmlns:mc="http://schemas.openxmlformats.org/markup-compatibility/2006" xmlns:p14="http://schemas.microsoft.com/office/powerpoint/2010/main">
        <mc:Choice Requires="p14">
          <p:contentPart r:id="rId170" p14:bwMode="auto">
            <p14:nvContentPartPr>
              <p14:cNvPr id="92" name="墨迹 91"/>
              <p14:cNvContentPartPr/>
              <p14:nvPr/>
            </p14:nvContentPartPr>
            <p14:xfrm>
              <a:off x="4143022" y="3288004"/>
              <a:ext cx="53622" cy="56398"/>
            </p14:xfrm>
          </p:contentPart>
        </mc:Choice>
        <mc:Fallback xmlns="">
          <p:pic>
            <p:nvPicPr>
              <p:cNvPr id="92" name="墨迹 91"/>
            </p:nvPicPr>
            <p:blipFill>
              <a:blip r:embed="rId171"/>
            </p:blipFill>
            <p:spPr>
              <a:xfrm>
                <a:off x="4143022" y="3288004"/>
                <a:ext cx="53622" cy="56398"/>
              </a:xfrm>
              <a:prstGeom prst="rect"/>
            </p:spPr>
          </p:pic>
        </mc:Fallback>
      </mc:AlternateContent>
      <mc:AlternateContent xmlns:mc="http://schemas.openxmlformats.org/markup-compatibility/2006" xmlns:p14="http://schemas.microsoft.com/office/powerpoint/2010/main">
        <mc:Choice Requires="p14">
          <p:contentPart r:id="rId172" p14:bwMode="auto">
            <p14:nvContentPartPr>
              <p14:cNvPr id="93" name="墨迹 92"/>
              <p14:cNvContentPartPr/>
              <p14:nvPr/>
            </p14:nvContentPartPr>
            <p14:xfrm>
              <a:off x="4176888" y="3147009"/>
              <a:ext cx="150989" cy="291331"/>
            </p14:xfrm>
          </p:contentPart>
        </mc:Choice>
        <mc:Fallback xmlns="">
          <p:pic>
            <p:nvPicPr>
              <p:cNvPr id="93" name="墨迹 92"/>
            </p:nvPicPr>
            <p:blipFill>
              <a:blip r:embed="rId173"/>
            </p:blipFill>
            <p:spPr>
              <a:xfrm>
                <a:off x="4176888" y="3147009"/>
                <a:ext cx="150989" cy="291331"/>
              </a:xfrm>
              <a:prstGeom prst="rect"/>
            </p:spPr>
          </p:pic>
        </mc:Fallback>
      </mc:AlternateContent>
      <mc:AlternateContent xmlns:mc="http://schemas.openxmlformats.org/markup-compatibility/2006" xmlns:p14="http://schemas.microsoft.com/office/powerpoint/2010/main">
        <mc:Choice Requires="p14">
          <p:contentPart r:id="rId174" p14:bwMode="auto">
            <p14:nvContentPartPr>
              <p14:cNvPr id="94" name="墨迹 93"/>
              <p14:cNvContentPartPr/>
              <p14:nvPr/>
            </p14:nvContentPartPr>
            <p14:xfrm>
              <a:off x="4301066" y="3169569"/>
              <a:ext cx="98778" cy="22559"/>
            </p14:xfrm>
          </p:contentPart>
        </mc:Choice>
        <mc:Fallback xmlns="">
          <p:pic>
            <p:nvPicPr>
              <p:cNvPr id="94" name="墨迹 93"/>
            </p:nvPicPr>
            <p:blipFill>
              <a:blip r:embed="rId175"/>
            </p:blipFill>
            <p:spPr>
              <a:xfrm>
                <a:off x="4301066" y="3169569"/>
                <a:ext cx="98778" cy="22559"/>
              </a:xfrm>
              <a:prstGeom prst="rect"/>
            </p:spPr>
          </p:pic>
        </mc:Fallback>
      </mc:AlternateContent>
      <mc:AlternateContent xmlns:mc="http://schemas.openxmlformats.org/markup-compatibility/2006" xmlns:p14="http://schemas.microsoft.com/office/powerpoint/2010/main">
        <mc:Choice Requires="p14">
          <p:contentPart r:id="rId176" p14:bwMode="auto">
            <p14:nvContentPartPr>
              <p14:cNvPr id="95" name="墨迹 94"/>
              <p14:cNvContentPartPr/>
              <p14:nvPr/>
            </p14:nvContentPartPr>
            <p14:xfrm>
              <a:off x="5238044" y="3101891"/>
              <a:ext cx="79022" cy="172014"/>
            </p14:xfrm>
          </p:contentPart>
        </mc:Choice>
        <mc:Fallback xmlns="">
          <p:pic>
            <p:nvPicPr>
              <p:cNvPr id="95" name="墨迹 94"/>
            </p:nvPicPr>
            <p:blipFill>
              <a:blip r:embed="rId177"/>
            </p:blipFill>
            <p:spPr>
              <a:xfrm>
                <a:off x="5238044" y="3101891"/>
                <a:ext cx="79022" cy="172014"/>
              </a:xfrm>
              <a:prstGeom prst="rect"/>
            </p:spPr>
          </p:pic>
        </mc:Fallback>
      </mc:AlternateContent>
      <mc:AlternateContent xmlns:mc="http://schemas.openxmlformats.org/markup-compatibility/2006" xmlns:p14="http://schemas.microsoft.com/office/powerpoint/2010/main">
        <mc:Choice Requires="p14">
          <p:contentPart r:id="rId178" p14:bwMode="auto">
            <p14:nvContentPartPr>
              <p14:cNvPr id="96" name="墨迹 95"/>
              <p14:cNvContentPartPr/>
              <p14:nvPr/>
            </p14:nvContentPartPr>
            <p14:xfrm>
              <a:off x="5339644" y="3209047"/>
              <a:ext cx="81844" cy="50758"/>
            </p14:xfrm>
          </p:contentPart>
        </mc:Choice>
        <mc:Fallback xmlns="">
          <p:pic>
            <p:nvPicPr>
              <p:cNvPr id="96" name="墨迹 95"/>
            </p:nvPicPr>
            <p:blipFill>
              <a:blip r:embed="rId179"/>
            </p:blipFill>
            <p:spPr>
              <a:xfrm>
                <a:off x="5339644" y="3209047"/>
                <a:ext cx="81844" cy="50758"/>
              </a:xfrm>
              <a:prstGeom prst="rect"/>
            </p:spPr>
          </p:pic>
        </mc:Fallback>
      </mc:AlternateContent>
      <mc:AlternateContent xmlns:mc="http://schemas.openxmlformats.org/markup-compatibility/2006" xmlns:p14="http://schemas.microsoft.com/office/powerpoint/2010/main">
        <mc:Choice Requires="p14">
          <p:contentPart r:id="rId180" p14:bwMode="auto">
            <p14:nvContentPartPr>
              <p14:cNvPr id="97" name="墨迹 96"/>
              <p14:cNvContentPartPr/>
              <p14:nvPr/>
            </p14:nvContentPartPr>
            <p14:xfrm>
              <a:off x="5452533" y="3049018"/>
              <a:ext cx="138289" cy="299614"/>
            </p14:xfrm>
          </p:contentPart>
        </mc:Choice>
        <mc:Fallback xmlns="">
          <p:pic>
            <p:nvPicPr>
              <p:cNvPr id="97" name="墨迹 96"/>
            </p:nvPicPr>
            <p:blipFill>
              <a:blip r:embed="rId181"/>
            </p:blipFill>
            <p:spPr>
              <a:xfrm>
                <a:off x="5452533" y="3049018"/>
                <a:ext cx="138289" cy="299614"/>
              </a:xfrm>
              <a:prstGeom prst="rect"/>
            </p:spPr>
          </p:pic>
        </mc:Fallback>
      </mc:AlternateContent>
      <mc:AlternateContent xmlns:mc="http://schemas.openxmlformats.org/markup-compatibility/2006" xmlns:p14="http://schemas.microsoft.com/office/powerpoint/2010/main">
        <mc:Choice Requires="p14">
          <p:contentPart r:id="rId182" p14:bwMode="auto">
            <p14:nvContentPartPr>
              <p14:cNvPr id="98" name="墨迹 97"/>
              <p14:cNvContentPartPr/>
              <p14:nvPr/>
            </p14:nvContentPartPr>
            <p14:xfrm>
              <a:off x="5565422" y="3065232"/>
              <a:ext cx="146755" cy="36659"/>
            </p14:xfrm>
          </p:contentPart>
        </mc:Choice>
        <mc:Fallback xmlns="">
          <p:pic>
            <p:nvPicPr>
              <p:cNvPr id="98" name="墨迹 97"/>
            </p:nvPicPr>
            <p:blipFill>
              <a:blip r:embed="rId183"/>
            </p:blipFill>
            <p:spPr>
              <a:xfrm>
                <a:off x="5565422" y="3065232"/>
                <a:ext cx="146755" cy="36659"/>
              </a:xfrm>
              <a:prstGeom prst="rect"/>
            </p:spPr>
          </p:pic>
        </mc:Fallback>
      </mc:AlternateContent>
      <mc:AlternateContent xmlns:mc="http://schemas.openxmlformats.org/markup-compatibility/2006" xmlns:p14="http://schemas.microsoft.com/office/powerpoint/2010/main">
        <mc:Choice Requires="p14">
          <p:contentPart r:id="rId184" p14:bwMode="auto">
            <p14:nvContentPartPr>
              <p14:cNvPr id="99" name="墨迹 98"/>
              <p14:cNvContentPartPr/>
              <p14:nvPr/>
            </p14:nvContentPartPr>
            <p14:xfrm>
              <a:off x="4549422" y="4991225"/>
              <a:ext cx="45155" cy="239691"/>
            </p14:xfrm>
          </p:contentPart>
        </mc:Choice>
        <mc:Fallback xmlns="">
          <p:pic>
            <p:nvPicPr>
              <p:cNvPr id="99" name="墨迹 98"/>
            </p:nvPicPr>
            <p:blipFill>
              <a:blip r:embed="rId185"/>
            </p:blipFill>
            <p:spPr>
              <a:xfrm>
                <a:off x="4549422" y="4991225"/>
                <a:ext cx="45155" cy="239691"/>
              </a:xfrm>
              <a:prstGeom prst="rect"/>
            </p:spPr>
          </p:pic>
        </mc:Fallback>
      </mc:AlternateContent>
      <mc:AlternateContent xmlns:mc="http://schemas.openxmlformats.org/markup-compatibility/2006" xmlns:p14="http://schemas.microsoft.com/office/powerpoint/2010/main">
        <mc:Choice Requires="p14">
          <p:contentPart r:id="rId186" p14:bwMode="auto">
            <p14:nvContentPartPr>
              <p14:cNvPr id="100" name="墨迹 99"/>
              <p14:cNvContentPartPr/>
              <p14:nvPr/>
            </p14:nvContentPartPr>
            <p14:xfrm>
              <a:off x="4628444" y="5132220"/>
              <a:ext cx="67733" cy="47938"/>
            </p14:xfrm>
          </p:contentPart>
        </mc:Choice>
        <mc:Fallback xmlns="">
          <p:pic>
            <p:nvPicPr>
              <p:cNvPr id="100" name="墨迹 99"/>
            </p:nvPicPr>
            <p:blipFill>
              <a:blip r:embed="rId187"/>
            </p:blipFill>
            <p:spPr>
              <a:xfrm>
                <a:off x="4628444" y="5132220"/>
                <a:ext cx="67733" cy="47938"/>
              </a:xfrm>
              <a:prstGeom prst="rect"/>
            </p:spPr>
          </p:pic>
        </mc:Fallback>
      </mc:AlternateContent>
      <mc:AlternateContent xmlns:mc="http://schemas.openxmlformats.org/markup-compatibility/2006" xmlns:p14="http://schemas.microsoft.com/office/powerpoint/2010/main">
        <mc:Choice Requires="p14">
          <p:contentPart r:id="rId188" p14:bwMode="auto">
            <p14:nvContentPartPr>
              <p14:cNvPr id="101" name="墨迹 100"/>
              <p14:cNvContentPartPr/>
              <p14:nvPr/>
            </p14:nvContentPartPr>
            <p14:xfrm>
              <a:off x="4690533" y="4970957"/>
              <a:ext cx="104422" cy="290979"/>
            </p14:xfrm>
          </p:contentPart>
        </mc:Choice>
        <mc:Fallback xmlns="">
          <p:pic>
            <p:nvPicPr>
              <p:cNvPr id="101" name="墨迹 100"/>
            </p:nvPicPr>
            <p:blipFill>
              <a:blip r:embed="rId189"/>
            </p:blipFill>
            <p:spPr>
              <a:xfrm>
                <a:off x="4690533" y="4970957"/>
                <a:ext cx="104422" cy="290979"/>
              </a:xfrm>
              <a:prstGeom prst="rect"/>
            </p:spPr>
          </p:pic>
        </mc:Fallback>
      </mc:AlternateContent>
      <mc:AlternateContent xmlns:mc="http://schemas.openxmlformats.org/markup-compatibility/2006" xmlns:p14="http://schemas.microsoft.com/office/powerpoint/2010/main">
        <mc:Choice Requires="p14">
          <p:contentPart r:id="rId190" p14:bwMode="auto">
            <p14:nvContentPartPr>
              <p14:cNvPr id="102" name="墨迹 101"/>
              <p14:cNvContentPartPr/>
              <p14:nvPr/>
            </p14:nvContentPartPr>
            <p14:xfrm>
              <a:off x="4803422" y="5013784"/>
              <a:ext cx="186266" cy="11280"/>
            </p14:xfrm>
          </p:contentPart>
        </mc:Choice>
        <mc:Fallback xmlns="">
          <p:pic>
            <p:nvPicPr>
              <p:cNvPr id="102" name="墨迹 101"/>
            </p:nvPicPr>
            <p:blipFill>
              <a:blip r:embed="rId191"/>
            </p:blipFill>
            <p:spPr>
              <a:xfrm>
                <a:off x="4803422" y="5013784"/>
                <a:ext cx="186266" cy="11280"/>
              </a:xfrm>
              <a:prstGeom prst="rect"/>
            </p:spPr>
          </p:pic>
        </mc:Fallback>
      </mc:AlternateContent>
      <mc:AlternateContent xmlns:mc="http://schemas.openxmlformats.org/markup-compatibility/2006" xmlns:p14="http://schemas.microsoft.com/office/powerpoint/2010/main">
        <mc:Choice Requires="p14">
          <p:contentPart r:id="rId192" p14:bwMode="auto">
            <p14:nvContentPartPr>
              <p14:cNvPr id="103" name="墨迹 102"/>
              <p14:cNvContentPartPr/>
              <p14:nvPr/>
            </p14:nvContentPartPr>
            <p14:xfrm>
              <a:off x="4109684" y="5205537"/>
              <a:ext cx="1109310" cy="140995"/>
            </p14:xfrm>
          </p:contentPart>
        </mc:Choice>
        <mc:Fallback xmlns="">
          <p:pic>
            <p:nvPicPr>
              <p:cNvPr id="103" name="墨迹 102"/>
            </p:nvPicPr>
            <p:blipFill>
              <a:blip r:embed="rId193"/>
            </p:blipFill>
            <p:spPr>
              <a:xfrm>
                <a:off x="4109684" y="5205537"/>
                <a:ext cx="1109310" cy="140995"/>
              </a:xfrm>
              <a:prstGeom prst="rect"/>
            </p:spPr>
          </p:pic>
        </mc:Fallback>
      </mc:AlternateContent>
      <mc:AlternateContent xmlns:mc="http://schemas.openxmlformats.org/markup-compatibility/2006" xmlns:p14="http://schemas.microsoft.com/office/powerpoint/2010/main">
        <mc:Choice Requires="p14">
          <p:contentPart r:id="rId194" p14:bwMode="auto">
            <p14:nvContentPartPr>
              <p14:cNvPr id="104" name="墨迹 103"/>
              <p14:cNvContentPartPr/>
              <p14:nvPr/>
            </p14:nvContentPartPr>
            <p14:xfrm>
              <a:off x="4450468" y="5352172"/>
              <a:ext cx="214665" cy="173424"/>
            </p14:xfrm>
          </p:contentPart>
        </mc:Choice>
        <mc:Fallback xmlns="">
          <p:pic>
            <p:nvPicPr>
              <p:cNvPr id="104" name="墨迹 103"/>
            </p:nvPicPr>
            <p:blipFill>
              <a:blip r:embed="rId195"/>
            </p:blipFill>
            <p:spPr>
              <a:xfrm>
                <a:off x="4450468" y="5352172"/>
                <a:ext cx="214665" cy="173424"/>
              </a:xfrm>
              <a:prstGeom prst="rect"/>
            </p:spPr>
          </p:pic>
        </mc:Fallback>
      </mc:AlternateContent>
      <mc:AlternateContent xmlns:mc="http://schemas.openxmlformats.org/markup-compatibility/2006" xmlns:p14="http://schemas.microsoft.com/office/powerpoint/2010/main">
        <mc:Choice Requires="p14">
          <p:contentPart r:id="rId196" p14:bwMode="auto">
            <p14:nvContentPartPr>
              <p14:cNvPr id="105" name="墨迹 104"/>
              <p14:cNvContentPartPr/>
              <p14:nvPr/>
            </p14:nvContentPartPr>
            <p14:xfrm>
              <a:off x="4696177" y="5396585"/>
              <a:ext cx="33867" cy="71203"/>
            </p14:xfrm>
          </p:contentPart>
        </mc:Choice>
        <mc:Fallback xmlns="">
          <p:pic>
            <p:nvPicPr>
              <p:cNvPr id="105" name="墨迹 104"/>
            </p:nvPicPr>
            <p:blipFill>
              <a:blip r:embed="rId197"/>
            </p:blipFill>
            <p:spPr>
              <a:xfrm>
                <a:off x="4696177" y="5396585"/>
                <a:ext cx="33867" cy="71203"/>
              </a:xfrm>
              <a:prstGeom prst="rect"/>
            </p:spPr>
          </p:pic>
        </mc:Fallback>
      </mc:AlternateContent>
      <mc:AlternateContent xmlns:mc="http://schemas.openxmlformats.org/markup-compatibility/2006" xmlns:p14="http://schemas.microsoft.com/office/powerpoint/2010/main">
        <mc:Choice Requires="p14">
          <p:contentPart r:id="rId198" p14:bwMode="auto">
            <p14:nvContentPartPr>
              <p14:cNvPr id="106" name="墨迹 105"/>
              <p14:cNvContentPartPr/>
              <p14:nvPr/>
            </p14:nvContentPartPr>
            <p14:xfrm>
              <a:off x="4667955" y="5360632"/>
              <a:ext cx="169333" cy="335568"/>
            </p14:xfrm>
          </p:contentPart>
        </mc:Choice>
        <mc:Fallback xmlns="">
          <p:pic>
            <p:nvPicPr>
              <p:cNvPr id="106" name="墨迹 105"/>
            </p:nvPicPr>
            <p:blipFill>
              <a:blip r:embed="rId199"/>
            </p:blipFill>
            <p:spPr>
              <a:xfrm>
                <a:off x="4667955" y="5360632"/>
                <a:ext cx="169333" cy="335568"/>
              </a:xfrm>
              <a:prstGeom prst="rect"/>
            </p:spPr>
          </p:pic>
        </mc:Fallback>
      </mc:AlternateContent>
      <mc:AlternateContent xmlns:mc="http://schemas.openxmlformats.org/markup-compatibility/2006" xmlns:p14="http://schemas.microsoft.com/office/powerpoint/2010/main">
        <mc:Choice Requires="p14">
          <p:contentPart r:id="rId200" p14:bwMode="auto">
            <p14:nvContentPartPr>
              <p14:cNvPr id="107" name="墨迹 106"/>
              <p14:cNvContentPartPr/>
              <p14:nvPr/>
            </p14:nvContentPartPr>
            <p14:xfrm>
              <a:off x="4769555" y="5354992"/>
              <a:ext cx="208845" cy="76138"/>
            </p14:xfrm>
          </p:contentPart>
        </mc:Choice>
        <mc:Fallback xmlns="">
          <p:pic>
            <p:nvPicPr>
              <p:cNvPr id="107" name="墨迹 106"/>
            </p:nvPicPr>
            <p:blipFill>
              <a:blip r:embed="rId201"/>
            </p:blipFill>
            <p:spPr>
              <a:xfrm>
                <a:off x="4769555" y="5354992"/>
                <a:ext cx="208845" cy="76138"/>
              </a:xfrm>
              <a:prstGeom prst="rect"/>
            </p:spPr>
          </p:pic>
        </mc:Fallback>
      </mc:AlternateContent>
      <mc:AlternateContent xmlns:mc="http://schemas.openxmlformats.org/markup-compatibility/2006" xmlns:p14="http://schemas.microsoft.com/office/powerpoint/2010/main">
        <mc:Choice Requires="p14">
          <p:contentPart r:id="rId202" p14:bwMode="auto">
            <p14:nvContentPartPr>
              <p14:cNvPr id="108" name="墨迹 107"/>
              <p14:cNvContentPartPr/>
              <p14:nvPr/>
            </p14:nvContentPartPr>
            <p14:xfrm>
              <a:off x="5232400" y="5073707"/>
              <a:ext cx="107244" cy="165669"/>
            </p14:xfrm>
          </p:contentPart>
        </mc:Choice>
        <mc:Fallback xmlns="">
          <p:pic>
            <p:nvPicPr>
              <p:cNvPr id="108" name="墨迹 107"/>
            </p:nvPicPr>
            <p:blipFill>
              <a:blip r:embed="rId203"/>
            </p:blipFill>
            <p:spPr>
              <a:xfrm>
                <a:off x="5232400" y="5073707"/>
                <a:ext cx="107244" cy="165669"/>
              </a:xfrm>
              <a:prstGeom prst="rect"/>
            </p:spPr>
          </p:pic>
        </mc:Fallback>
      </mc:AlternateContent>
      <mc:AlternateContent xmlns:mc="http://schemas.openxmlformats.org/markup-compatibility/2006" xmlns:p14="http://schemas.microsoft.com/office/powerpoint/2010/main">
        <mc:Choice Requires="p14">
          <p:contentPart r:id="rId204" p14:bwMode="auto">
            <p14:nvContentPartPr>
              <p14:cNvPr id="109" name="墨迹 108"/>
              <p14:cNvContentPartPr/>
              <p14:nvPr/>
            </p14:nvContentPartPr>
            <p14:xfrm>
              <a:off x="5192888" y="5072121"/>
              <a:ext cx="129823" cy="150336"/>
            </p14:xfrm>
          </p:contentPart>
        </mc:Choice>
        <mc:Fallback xmlns="">
          <p:pic>
            <p:nvPicPr>
              <p:cNvPr id="109" name="墨迹 108"/>
            </p:nvPicPr>
            <p:blipFill>
              <a:blip r:embed="rId205"/>
            </p:blipFill>
            <p:spPr>
              <a:xfrm>
                <a:off x="5192888" y="5072121"/>
                <a:ext cx="129823" cy="150336"/>
              </a:xfrm>
              <a:prstGeom prst="rect"/>
            </p:spPr>
          </p:pic>
        </mc:Fallback>
      </mc:AlternateContent>
      <mc:AlternateContent xmlns:mc="http://schemas.openxmlformats.org/markup-compatibility/2006" xmlns:p14="http://schemas.microsoft.com/office/powerpoint/2010/main">
        <mc:Choice Requires="p14">
          <p:contentPart r:id="rId206" p14:bwMode="auto">
            <p14:nvContentPartPr>
              <p14:cNvPr id="110" name="墨迹 109"/>
              <p14:cNvContentPartPr/>
              <p14:nvPr/>
            </p14:nvContentPartPr>
            <p14:xfrm>
              <a:off x="5525911" y="4748713"/>
              <a:ext cx="177094" cy="814952"/>
            </p14:xfrm>
          </p:contentPart>
        </mc:Choice>
        <mc:Fallback xmlns="">
          <p:pic>
            <p:nvPicPr>
              <p:cNvPr id="110" name="墨迹 109"/>
            </p:nvPicPr>
            <p:blipFill>
              <a:blip r:embed="rId207"/>
            </p:blipFill>
            <p:spPr>
              <a:xfrm>
                <a:off x="5525911" y="4748713"/>
                <a:ext cx="177094" cy="814952"/>
              </a:xfrm>
              <a:prstGeom prst="rect"/>
            </p:spPr>
          </p:pic>
        </mc:Fallback>
      </mc:AlternateContent>
      <mc:AlternateContent xmlns:mc="http://schemas.openxmlformats.org/markup-compatibility/2006" xmlns:p14="http://schemas.microsoft.com/office/powerpoint/2010/main">
        <mc:Choice Requires="p14">
          <p:contentPart r:id="rId208" p14:bwMode="auto">
            <p14:nvContentPartPr>
              <p14:cNvPr id="111" name="墨迹 110"/>
              <p14:cNvContentPartPr/>
              <p14:nvPr/>
            </p14:nvContentPartPr>
            <p14:xfrm>
              <a:off x="5621866" y="5004972"/>
              <a:ext cx="254000" cy="265952"/>
            </p14:xfrm>
          </p:contentPart>
        </mc:Choice>
        <mc:Fallback xmlns="">
          <p:pic>
            <p:nvPicPr>
              <p:cNvPr id="111" name="墨迹 110"/>
            </p:nvPicPr>
            <p:blipFill>
              <a:blip r:embed="rId209"/>
            </p:blipFill>
            <p:spPr>
              <a:xfrm>
                <a:off x="5621866" y="5004972"/>
                <a:ext cx="254000" cy="265952"/>
              </a:xfrm>
              <a:prstGeom prst="rect"/>
            </p:spPr>
          </p:pic>
        </mc:Fallback>
      </mc:AlternateContent>
      <mc:AlternateContent xmlns:mc="http://schemas.openxmlformats.org/markup-compatibility/2006" xmlns:p14="http://schemas.microsoft.com/office/powerpoint/2010/main">
        <mc:Choice Requires="p14">
          <p:contentPart r:id="rId210" p14:bwMode="auto">
            <p14:nvContentPartPr>
              <p14:cNvPr id="112" name="墨迹 111"/>
              <p14:cNvContentPartPr/>
              <p14:nvPr/>
            </p14:nvContentPartPr>
            <p14:xfrm>
              <a:off x="5778147" y="5168350"/>
              <a:ext cx="63853" cy="28728"/>
            </p14:xfrm>
          </p:contentPart>
        </mc:Choice>
        <mc:Fallback xmlns="">
          <p:pic>
            <p:nvPicPr>
              <p:cNvPr id="112" name="墨迹 111"/>
            </p:nvPicPr>
            <p:blipFill>
              <a:blip r:embed="rId211"/>
            </p:blipFill>
            <p:spPr>
              <a:xfrm>
                <a:off x="5778147" y="5168350"/>
                <a:ext cx="63853" cy="28728"/>
              </a:xfrm>
              <a:prstGeom prst="rect"/>
            </p:spPr>
          </p:pic>
        </mc:Fallback>
      </mc:AlternateContent>
      <mc:AlternateContent xmlns:mc="http://schemas.openxmlformats.org/markup-compatibility/2006" xmlns:p14="http://schemas.microsoft.com/office/powerpoint/2010/main">
        <mc:Choice Requires="p14">
          <p:contentPart r:id="rId212" p14:bwMode="auto">
            <p14:nvContentPartPr>
              <p14:cNvPr id="113" name="墨迹 112"/>
              <p14:cNvContentPartPr/>
              <p14:nvPr/>
            </p14:nvContentPartPr>
            <p14:xfrm>
              <a:off x="4397022" y="5983830"/>
              <a:ext cx="196144" cy="33839"/>
            </p14:xfrm>
          </p:contentPart>
        </mc:Choice>
        <mc:Fallback xmlns="">
          <p:pic>
            <p:nvPicPr>
              <p:cNvPr id="113" name="墨迹 112"/>
            </p:nvPicPr>
            <p:blipFill>
              <a:blip r:embed="rId213"/>
            </p:blipFill>
            <p:spPr>
              <a:xfrm>
                <a:off x="4397022" y="5983830"/>
                <a:ext cx="196144" cy="33839"/>
              </a:xfrm>
              <a:prstGeom prst="rect"/>
            </p:spPr>
          </p:pic>
        </mc:Fallback>
      </mc:AlternateContent>
      <mc:AlternateContent xmlns:mc="http://schemas.openxmlformats.org/markup-compatibility/2006" xmlns:p14="http://schemas.microsoft.com/office/powerpoint/2010/main">
        <mc:Choice Requires="p14">
          <p:contentPart r:id="rId214" p14:bwMode="auto">
            <p14:nvContentPartPr>
              <p14:cNvPr id="114" name="墨迹 113"/>
              <p14:cNvContentPartPr/>
              <p14:nvPr/>
            </p14:nvContentPartPr>
            <p14:xfrm>
              <a:off x="4383616" y="6082527"/>
              <a:ext cx="219428" cy="19739"/>
            </p14:xfrm>
          </p:contentPart>
        </mc:Choice>
        <mc:Fallback xmlns="">
          <p:pic>
            <p:nvPicPr>
              <p:cNvPr id="114" name="墨迹 113"/>
            </p:nvPicPr>
            <p:blipFill>
              <a:blip r:embed="rId215"/>
            </p:blipFill>
            <p:spPr>
              <a:xfrm>
                <a:off x="4383616" y="6082527"/>
                <a:ext cx="219428" cy="19739"/>
              </a:xfrm>
              <a:prstGeom prst="rect"/>
            </p:spPr>
          </p:pic>
        </mc:Fallback>
      </mc:AlternateContent>
      <mc:AlternateContent xmlns:mc="http://schemas.openxmlformats.org/markup-compatibility/2006" xmlns:p14="http://schemas.microsoft.com/office/powerpoint/2010/main">
        <mc:Choice Requires="p14">
          <p:contentPart r:id="rId216" p14:bwMode="auto">
            <p14:nvContentPartPr>
              <p14:cNvPr id="115" name="墨迹 114"/>
              <p14:cNvContentPartPr/>
              <p14:nvPr/>
            </p14:nvContentPartPr>
            <p14:xfrm>
              <a:off x="4905022" y="5814636"/>
              <a:ext cx="33866" cy="211493"/>
            </p14:xfrm>
          </p:contentPart>
        </mc:Choice>
        <mc:Fallback xmlns="">
          <p:pic>
            <p:nvPicPr>
              <p:cNvPr id="115" name="墨迹 114"/>
            </p:nvPicPr>
            <p:blipFill>
              <a:blip r:embed="rId217"/>
            </p:blipFill>
            <p:spPr>
              <a:xfrm>
                <a:off x="4905022" y="5814636"/>
                <a:ext cx="33866" cy="211493"/>
              </a:xfrm>
              <a:prstGeom prst="rect"/>
            </p:spPr>
          </p:pic>
        </mc:Fallback>
      </mc:AlternateContent>
      <mc:AlternateContent xmlns:mc="http://schemas.openxmlformats.org/markup-compatibility/2006" xmlns:p14="http://schemas.microsoft.com/office/powerpoint/2010/main">
        <mc:Choice Requires="p14">
          <p:contentPart r:id="rId218" p14:bwMode="auto">
            <p14:nvContentPartPr>
              <p14:cNvPr id="116" name="墨迹 115"/>
              <p14:cNvContentPartPr/>
              <p14:nvPr/>
            </p14:nvContentPartPr>
            <p14:xfrm>
              <a:off x="4972755" y="5933072"/>
              <a:ext cx="53622" cy="45118"/>
            </p14:xfrm>
          </p:contentPart>
        </mc:Choice>
        <mc:Fallback xmlns="">
          <p:pic>
            <p:nvPicPr>
              <p:cNvPr id="116" name="墨迹 115"/>
            </p:nvPicPr>
            <p:blipFill>
              <a:blip r:embed="rId219"/>
            </p:blipFill>
            <p:spPr>
              <a:xfrm>
                <a:off x="4972755" y="5933072"/>
                <a:ext cx="53622" cy="45118"/>
              </a:xfrm>
              <a:prstGeom prst="rect"/>
            </p:spPr>
          </p:pic>
        </mc:Fallback>
      </mc:AlternateContent>
      <mc:AlternateContent xmlns:mc="http://schemas.openxmlformats.org/markup-compatibility/2006" xmlns:p14="http://schemas.microsoft.com/office/powerpoint/2010/main">
        <mc:Choice Requires="p14">
          <p:contentPart r:id="rId220" p14:bwMode="auto">
            <p14:nvContentPartPr>
              <p14:cNvPr id="117" name="墨迹 116"/>
              <p14:cNvContentPartPr/>
              <p14:nvPr/>
            </p14:nvContentPartPr>
            <p14:xfrm>
              <a:off x="5054600" y="5777977"/>
              <a:ext cx="70555" cy="234052"/>
            </p14:xfrm>
          </p:contentPart>
        </mc:Choice>
        <mc:Fallback xmlns="">
          <p:pic>
            <p:nvPicPr>
              <p:cNvPr id="117" name="墨迹 116"/>
            </p:nvPicPr>
            <p:blipFill>
              <a:blip r:embed="rId221"/>
            </p:blipFill>
            <p:spPr>
              <a:xfrm>
                <a:off x="5054600" y="5777977"/>
                <a:ext cx="70555" cy="234052"/>
              </a:xfrm>
              <a:prstGeom prst="rect"/>
            </p:spPr>
          </p:pic>
        </mc:Fallback>
      </mc:AlternateContent>
      <mc:AlternateContent xmlns:mc="http://schemas.openxmlformats.org/markup-compatibility/2006" xmlns:p14="http://schemas.microsoft.com/office/powerpoint/2010/main">
        <mc:Choice Requires="p14">
          <p:contentPart r:id="rId222" p14:bwMode="auto">
            <p14:nvContentPartPr>
              <p14:cNvPr id="118" name="墨迹 117"/>
              <p14:cNvContentPartPr/>
              <p14:nvPr/>
            </p14:nvContentPartPr>
            <p14:xfrm>
              <a:off x="5108222" y="5803356"/>
              <a:ext cx="141111" cy="28199"/>
            </p14:xfrm>
          </p:contentPart>
        </mc:Choice>
        <mc:Fallback xmlns="">
          <p:pic>
            <p:nvPicPr>
              <p:cNvPr id="118" name="墨迹 117"/>
            </p:nvPicPr>
            <p:blipFill>
              <a:blip r:embed="rId223"/>
            </p:blipFill>
            <p:spPr>
              <a:xfrm>
                <a:off x="5108222" y="5803356"/>
                <a:ext cx="141111" cy="28199"/>
              </a:xfrm>
              <a:prstGeom prst="rect"/>
            </p:spPr>
          </p:pic>
        </mc:Fallback>
      </mc:AlternateContent>
      <mc:AlternateContent xmlns:mc="http://schemas.openxmlformats.org/markup-compatibility/2006" xmlns:p14="http://schemas.microsoft.com/office/powerpoint/2010/main">
        <mc:Choice Requires="p14">
          <p:contentPart r:id="rId224" p14:bwMode="auto">
            <p14:nvContentPartPr>
              <p14:cNvPr id="119" name="墨迹 118"/>
              <p14:cNvContentPartPr/>
              <p14:nvPr/>
            </p14:nvContentPartPr>
            <p14:xfrm>
              <a:off x="4766380" y="6069837"/>
              <a:ext cx="536575" cy="36130"/>
            </p14:xfrm>
          </p:contentPart>
        </mc:Choice>
        <mc:Fallback xmlns="">
          <p:pic>
            <p:nvPicPr>
              <p:cNvPr id="119" name="墨迹 118"/>
            </p:nvPicPr>
            <p:blipFill>
              <a:blip r:embed="rId225"/>
            </p:blipFill>
            <p:spPr>
              <a:xfrm>
                <a:off x="4766380" y="6069837"/>
                <a:ext cx="536575" cy="36130"/>
              </a:xfrm>
              <a:prstGeom prst="rect"/>
            </p:spPr>
          </p:pic>
        </mc:Fallback>
      </mc:AlternateContent>
      <mc:AlternateContent xmlns:mc="http://schemas.openxmlformats.org/markup-compatibility/2006" xmlns:p14="http://schemas.microsoft.com/office/powerpoint/2010/main">
        <mc:Choice Requires="p14">
          <p:contentPart r:id="rId226" p14:bwMode="auto">
            <p14:nvContentPartPr>
              <p14:cNvPr id="120" name="墨迹 119"/>
              <p14:cNvContentPartPr/>
              <p14:nvPr/>
            </p14:nvContentPartPr>
            <p14:xfrm>
              <a:off x="4888618" y="6211361"/>
              <a:ext cx="118004" cy="136765"/>
            </p14:xfrm>
          </p:contentPart>
        </mc:Choice>
        <mc:Fallback xmlns="">
          <p:pic>
            <p:nvPicPr>
              <p:cNvPr id="120" name="墨迹 119"/>
            </p:nvPicPr>
            <p:blipFill>
              <a:blip r:embed="rId227"/>
            </p:blipFill>
            <p:spPr>
              <a:xfrm>
                <a:off x="4888618" y="6211361"/>
                <a:ext cx="118004" cy="136765"/>
              </a:xfrm>
              <a:prstGeom prst="rect"/>
            </p:spPr>
          </p:pic>
        </mc:Fallback>
      </mc:AlternateContent>
      <mc:AlternateContent xmlns:mc="http://schemas.openxmlformats.org/markup-compatibility/2006" xmlns:p14="http://schemas.microsoft.com/office/powerpoint/2010/main">
        <mc:Choice Requires="p14">
          <p:contentPart r:id="rId228" p14:bwMode="auto">
            <p14:nvContentPartPr>
              <p14:cNvPr id="121" name="墨迹 120"/>
              <p14:cNvContentPartPr/>
              <p14:nvPr/>
            </p14:nvContentPartPr>
            <p14:xfrm>
              <a:off x="5046133" y="6265820"/>
              <a:ext cx="45155" cy="37540"/>
            </p14:xfrm>
          </p:contentPart>
        </mc:Choice>
        <mc:Fallback xmlns="">
          <p:pic>
            <p:nvPicPr>
              <p:cNvPr id="121" name="墨迹 120"/>
            </p:nvPicPr>
            <p:blipFill>
              <a:blip r:embed="rId229"/>
            </p:blipFill>
            <p:spPr>
              <a:xfrm>
                <a:off x="5046133" y="6265820"/>
                <a:ext cx="45155" cy="37540"/>
              </a:xfrm>
              <a:prstGeom prst="rect"/>
            </p:spPr>
          </p:pic>
        </mc:Fallback>
      </mc:AlternateContent>
      <mc:AlternateContent xmlns:mc="http://schemas.openxmlformats.org/markup-compatibility/2006" xmlns:p14="http://schemas.microsoft.com/office/powerpoint/2010/main">
        <mc:Choice Requires="p14">
          <p:contentPart r:id="rId230" p14:bwMode="auto">
            <p14:nvContentPartPr>
              <p14:cNvPr id="122" name="墨迹 121"/>
              <p14:cNvContentPartPr/>
              <p14:nvPr/>
            </p14:nvContentPartPr>
            <p14:xfrm>
              <a:off x="5054600" y="6136105"/>
              <a:ext cx="113241" cy="285691"/>
            </p14:xfrm>
          </p:contentPart>
        </mc:Choice>
        <mc:Fallback xmlns="">
          <p:pic>
            <p:nvPicPr>
              <p:cNvPr id="122" name="墨迹 121"/>
            </p:nvPicPr>
            <p:blipFill>
              <a:blip r:embed="rId231"/>
            </p:blipFill>
            <p:spPr>
              <a:xfrm>
                <a:off x="5054600" y="6136105"/>
                <a:ext cx="113241" cy="285691"/>
              </a:xfrm>
              <a:prstGeom prst="rect"/>
            </p:spPr>
          </p:pic>
        </mc:Fallback>
      </mc:AlternateContent>
      <mc:AlternateContent xmlns:mc="http://schemas.openxmlformats.org/markup-compatibility/2006" xmlns:p14="http://schemas.microsoft.com/office/powerpoint/2010/main">
        <mc:Choice Requires="p14">
          <p:contentPart r:id="rId232" p14:bwMode="auto">
            <p14:nvContentPartPr>
              <p14:cNvPr id="123" name="墨迹 122"/>
              <p14:cNvContentPartPr/>
              <p14:nvPr/>
            </p14:nvContentPartPr>
            <p14:xfrm>
              <a:off x="5130800" y="6226341"/>
              <a:ext cx="129822" cy="22560"/>
            </p14:xfrm>
          </p:contentPart>
        </mc:Choice>
        <mc:Fallback xmlns="">
          <p:pic>
            <p:nvPicPr>
              <p:cNvPr id="123" name="墨迹 122"/>
            </p:nvPicPr>
            <p:blipFill>
              <a:blip r:embed="rId233"/>
            </p:blipFill>
            <p:spPr>
              <a:xfrm>
                <a:off x="5130800" y="6226341"/>
                <a:ext cx="129822" cy="22560"/>
              </a:xfrm>
              <a:prstGeom prst="rect"/>
            </p:spPr>
          </p:pic>
        </mc:Fallback>
      </mc:AlternateContent>
      <mc:AlternateContent xmlns:mc="http://schemas.openxmlformats.org/markup-compatibility/2006" xmlns:p14="http://schemas.microsoft.com/office/powerpoint/2010/main">
        <mc:Choice Requires="p14">
          <p:contentPart r:id="rId234" p14:bwMode="auto">
            <p14:nvContentPartPr>
              <p14:cNvPr id="124" name="墨迹 123"/>
              <p14:cNvContentPartPr/>
              <p14:nvPr/>
            </p14:nvContentPartPr>
            <p14:xfrm>
              <a:off x="5362222" y="5961271"/>
              <a:ext cx="146755" cy="242512"/>
            </p14:xfrm>
          </p:contentPart>
        </mc:Choice>
        <mc:Fallback xmlns="">
          <p:pic>
            <p:nvPicPr>
              <p:cNvPr id="124" name="墨迹 123"/>
            </p:nvPicPr>
            <p:blipFill>
              <a:blip r:embed="rId235"/>
            </p:blipFill>
            <p:spPr>
              <a:xfrm>
                <a:off x="5362222" y="5961271"/>
                <a:ext cx="146755" cy="242512"/>
              </a:xfrm>
              <a:prstGeom prst="rect"/>
            </p:spPr>
          </p:pic>
        </mc:Fallback>
      </mc:AlternateContent>
      <mc:AlternateContent xmlns:mc="http://schemas.openxmlformats.org/markup-compatibility/2006" xmlns:p14="http://schemas.microsoft.com/office/powerpoint/2010/main">
        <mc:Choice Requires="p14">
          <p:contentPart r:id="rId236" p14:bwMode="auto">
            <p14:nvContentPartPr>
              <p14:cNvPr id="125" name="墨迹 124"/>
              <p14:cNvContentPartPr/>
              <p14:nvPr/>
            </p14:nvContentPartPr>
            <p14:xfrm>
              <a:off x="5364338" y="6005684"/>
              <a:ext cx="141817" cy="155800"/>
            </p14:xfrm>
          </p:contentPart>
        </mc:Choice>
        <mc:Fallback xmlns="">
          <p:pic>
            <p:nvPicPr>
              <p:cNvPr id="125" name="墨迹 124"/>
            </p:nvPicPr>
            <p:blipFill>
              <a:blip r:embed="rId237"/>
            </p:blipFill>
            <p:spPr>
              <a:xfrm>
                <a:off x="5364338" y="6005684"/>
                <a:ext cx="141817" cy="155800"/>
              </a:xfrm>
              <a:prstGeom prst="rect"/>
            </p:spPr>
          </p:pic>
        </mc:Fallback>
      </mc:AlternateContent>
      <mc:AlternateContent xmlns:mc="http://schemas.openxmlformats.org/markup-compatibility/2006" xmlns:p14="http://schemas.microsoft.com/office/powerpoint/2010/main">
        <mc:Choice Requires="p14">
          <p:contentPart r:id="rId238" p14:bwMode="auto">
            <p14:nvContentPartPr>
              <p14:cNvPr id="126" name="墨迹 125"/>
              <p14:cNvContentPartPr/>
              <p14:nvPr/>
            </p14:nvContentPartPr>
            <p14:xfrm>
              <a:off x="5661377" y="5901172"/>
              <a:ext cx="112889" cy="176067"/>
            </p14:xfrm>
          </p:contentPart>
        </mc:Choice>
        <mc:Fallback xmlns="">
          <p:pic>
            <p:nvPicPr>
              <p:cNvPr id="126" name="墨迹 125"/>
            </p:nvPicPr>
            <p:blipFill>
              <a:blip r:embed="rId239"/>
            </p:blipFill>
            <p:spPr>
              <a:xfrm>
                <a:off x="5661377" y="5901172"/>
                <a:ext cx="112889" cy="176067"/>
              </a:xfrm>
              <a:prstGeom prst="rect"/>
            </p:spPr>
          </p:pic>
        </mc:Fallback>
      </mc:AlternateContent>
      <mc:AlternateContent xmlns:mc="http://schemas.openxmlformats.org/markup-compatibility/2006" xmlns:p14="http://schemas.microsoft.com/office/powerpoint/2010/main">
        <mc:Choice Requires="p14">
          <p:contentPart r:id="rId240" p14:bwMode="auto">
            <p14:nvContentPartPr>
              <p14:cNvPr id="127" name="墨迹 126"/>
              <p14:cNvContentPartPr/>
              <p14:nvPr/>
            </p14:nvContentPartPr>
            <p14:xfrm>
              <a:off x="5774266" y="5989470"/>
              <a:ext cx="95956" cy="54988"/>
            </p14:xfrm>
          </p:contentPart>
        </mc:Choice>
        <mc:Fallback xmlns="">
          <p:pic>
            <p:nvPicPr>
              <p:cNvPr id="127" name="墨迹 126"/>
            </p:nvPicPr>
            <p:blipFill>
              <a:blip r:embed="rId241"/>
            </p:blipFill>
            <p:spPr>
              <a:xfrm>
                <a:off x="5774266" y="5989470"/>
                <a:ext cx="95956" cy="54988"/>
              </a:xfrm>
              <a:prstGeom prst="rect"/>
            </p:spPr>
          </p:pic>
        </mc:Fallback>
      </mc:AlternateContent>
      <mc:AlternateContent xmlns:mc="http://schemas.openxmlformats.org/markup-compatibility/2006" xmlns:p14="http://schemas.microsoft.com/office/powerpoint/2010/main">
        <mc:Choice Requires="p14">
          <p:contentPart r:id="rId242" p14:bwMode="auto">
            <p14:nvContentPartPr>
              <p14:cNvPr id="128" name="墨迹 127"/>
              <p14:cNvContentPartPr/>
              <p14:nvPr/>
            </p14:nvContentPartPr>
            <p14:xfrm>
              <a:off x="5935133" y="5797893"/>
              <a:ext cx="31044" cy="191577"/>
            </p14:xfrm>
          </p:contentPart>
        </mc:Choice>
        <mc:Fallback xmlns="">
          <p:pic>
            <p:nvPicPr>
              <p:cNvPr id="128" name="墨迹 127"/>
            </p:nvPicPr>
            <p:blipFill>
              <a:blip r:embed="rId243"/>
            </p:blipFill>
            <p:spPr>
              <a:xfrm>
                <a:off x="5935133" y="5797893"/>
                <a:ext cx="31044" cy="191577"/>
              </a:xfrm>
              <a:prstGeom prst="rect"/>
            </p:spPr>
          </p:pic>
        </mc:Fallback>
      </mc:AlternateContent>
      <mc:AlternateContent xmlns:mc="http://schemas.openxmlformats.org/markup-compatibility/2006" xmlns:p14="http://schemas.microsoft.com/office/powerpoint/2010/main">
        <mc:Choice Requires="p14">
          <p:contentPart r:id="rId244" p14:bwMode="auto">
            <p14:nvContentPartPr>
              <p14:cNvPr id="129" name="墨迹 128"/>
              <p14:cNvContentPartPr/>
              <p14:nvPr/>
            </p14:nvContentPartPr>
            <p14:xfrm>
              <a:off x="6019800" y="5718759"/>
              <a:ext cx="160866" cy="905188"/>
            </p14:xfrm>
          </p:contentPart>
        </mc:Choice>
        <mc:Fallback xmlns="">
          <p:pic>
            <p:nvPicPr>
              <p:cNvPr id="129" name="墨迹 128"/>
            </p:nvPicPr>
            <p:blipFill>
              <a:blip r:embed="rId245"/>
            </p:blipFill>
            <p:spPr>
              <a:xfrm>
                <a:off x="6019800" y="5718759"/>
                <a:ext cx="160866" cy="905188"/>
              </a:xfrm>
              <a:prstGeom prst="rect"/>
            </p:spPr>
          </p:pic>
        </mc:Fallback>
      </mc:AlternateContent>
      <mc:AlternateContent xmlns:mc="http://schemas.openxmlformats.org/markup-compatibility/2006" xmlns:p14="http://schemas.microsoft.com/office/powerpoint/2010/main">
        <mc:Choice Requires="p14">
          <p:contentPart r:id="rId246" p14:bwMode="auto">
            <p14:nvContentPartPr>
              <p14:cNvPr id="130" name="墨迹 129"/>
              <p14:cNvContentPartPr/>
              <p14:nvPr/>
            </p14:nvContentPartPr>
            <p14:xfrm>
              <a:off x="7450666" y="3814621"/>
              <a:ext cx="56444" cy="595704"/>
            </p14:xfrm>
          </p:contentPart>
        </mc:Choice>
        <mc:Fallback xmlns="">
          <p:pic>
            <p:nvPicPr>
              <p:cNvPr id="130" name="墨迹 129"/>
            </p:nvPicPr>
            <p:blipFill>
              <a:blip r:embed="rId247"/>
            </p:blipFill>
            <p:spPr>
              <a:xfrm>
                <a:off x="7450666" y="3814621"/>
                <a:ext cx="56444" cy="595704"/>
              </a:xfrm>
              <a:prstGeom prst="rect"/>
            </p:spPr>
          </p:pic>
        </mc:Fallback>
      </mc:AlternateContent>
      <mc:AlternateContent xmlns:mc="http://schemas.openxmlformats.org/markup-compatibility/2006" xmlns:p14="http://schemas.microsoft.com/office/powerpoint/2010/main">
        <mc:Choice Requires="p14">
          <p:contentPart r:id="rId248" p14:bwMode="auto">
            <p14:nvContentPartPr>
              <p14:cNvPr id="131" name="墨迹 130"/>
              <p14:cNvContentPartPr/>
              <p14:nvPr/>
            </p14:nvContentPartPr>
            <p14:xfrm>
              <a:off x="7473950" y="3990160"/>
              <a:ext cx="230716" cy="236872"/>
            </p14:xfrm>
          </p:contentPart>
        </mc:Choice>
        <mc:Fallback xmlns="">
          <p:pic>
            <p:nvPicPr>
              <p:cNvPr id="131" name="墨迹 130"/>
            </p:nvPicPr>
            <p:blipFill>
              <a:blip r:embed="rId249"/>
            </p:blipFill>
            <p:spPr>
              <a:xfrm>
                <a:off x="7473950" y="3990160"/>
                <a:ext cx="230716" cy="236872"/>
              </a:xfrm>
              <a:prstGeom prst="rect"/>
            </p:spPr>
          </p:pic>
        </mc:Fallback>
      </mc:AlternateContent>
      <mc:AlternateContent xmlns:mc="http://schemas.openxmlformats.org/markup-compatibility/2006" xmlns:p14="http://schemas.microsoft.com/office/powerpoint/2010/main">
        <mc:Choice Requires="p14">
          <p:contentPart r:id="rId250" p14:bwMode="auto">
            <p14:nvContentPartPr>
              <p14:cNvPr id="132" name="墨迹 131"/>
              <p14:cNvContentPartPr/>
              <p14:nvPr/>
            </p14:nvContentPartPr>
            <p14:xfrm>
              <a:off x="7732888" y="4118994"/>
              <a:ext cx="22578" cy="415407"/>
            </p14:xfrm>
          </p:contentPart>
        </mc:Choice>
        <mc:Fallback xmlns="">
          <p:pic>
            <p:nvPicPr>
              <p:cNvPr id="132" name="墨迹 131"/>
            </p:nvPicPr>
            <p:blipFill>
              <a:blip r:embed="rId251"/>
            </p:blipFill>
            <p:spPr>
              <a:xfrm>
                <a:off x="7732888" y="4118994"/>
                <a:ext cx="22578" cy="415407"/>
              </a:xfrm>
              <a:prstGeom prst="rect"/>
            </p:spPr>
          </p:pic>
        </mc:Fallback>
      </mc:AlternateContent>
      <mc:AlternateContent xmlns:mc="http://schemas.openxmlformats.org/markup-compatibility/2006" xmlns:p14="http://schemas.microsoft.com/office/powerpoint/2010/main">
        <mc:Choice Requires="p14">
          <p:contentPart r:id="rId252" p14:bwMode="auto">
            <p14:nvContentPartPr>
              <p14:cNvPr id="133" name="墨迹 132"/>
              <p14:cNvContentPartPr/>
              <p14:nvPr/>
            </p14:nvContentPartPr>
            <p14:xfrm>
              <a:off x="7732888" y="4101546"/>
              <a:ext cx="90312" cy="179064"/>
            </p14:xfrm>
          </p:contentPart>
        </mc:Choice>
        <mc:Fallback xmlns="">
          <p:pic>
            <p:nvPicPr>
              <p:cNvPr id="133" name="墨迹 132"/>
            </p:nvPicPr>
            <p:blipFill>
              <a:blip r:embed="rId253"/>
            </p:blipFill>
            <p:spPr>
              <a:xfrm>
                <a:off x="7732888" y="4101546"/>
                <a:ext cx="90312" cy="179064"/>
              </a:xfrm>
              <a:prstGeom prst="rect"/>
            </p:spPr>
          </p:pic>
        </mc:Fallback>
      </mc:AlternateContent>
      <mc:AlternateContent xmlns:mc="http://schemas.openxmlformats.org/markup-compatibility/2006" xmlns:p14="http://schemas.microsoft.com/office/powerpoint/2010/main">
        <mc:Choice Requires="p14">
          <p:contentPart r:id="rId254" p14:bwMode="auto">
            <p14:nvContentPartPr>
              <p14:cNvPr id="134" name="墨迹 133"/>
              <p14:cNvContentPartPr/>
              <p14:nvPr/>
            </p14:nvContentPartPr>
            <p14:xfrm>
              <a:off x="7899400" y="3970420"/>
              <a:ext cx="158926" cy="31019"/>
            </p14:xfrm>
          </p:contentPart>
        </mc:Choice>
        <mc:Fallback xmlns="">
          <p:pic>
            <p:nvPicPr>
              <p:cNvPr id="134" name="墨迹 133"/>
            </p:nvPicPr>
            <p:blipFill>
              <a:blip r:embed="rId255"/>
            </p:blipFill>
            <p:spPr>
              <a:xfrm>
                <a:off x="7899400" y="3970420"/>
                <a:ext cx="158926" cy="31019"/>
              </a:xfrm>
              <a:prstGeom prst="rect"/>
            </p:spPr>
          </p:pic>
        </mc:Fallback>
      </mc:AlternateContent>
      <mc:AlternateContent xmlns:mc="http://schemas.openxmlformats.org/markup-compatibility/2006" xmlns:p14="http://schemas.microsoft.com/office/powerpoint/2010/main">
        <mc:Choice Requires="p14">
          <p:contentPart r:id="rId256" p14:bwMode="auto">
            <p14:nvContentPartPr>
              <p14:cNvPr id="135" name="墨迹 134"/>
              <p14:cNvContentPartPr/>
              <p14:nvPr/>
            </p14:nvContentPartPr>
            <p14:xfrm>
              <a:off x="7876822" y="4111416"/>
              <a:ext cx="203200" cy="16919"/>
            </p14:xfrm>
          </p:contentPart>
        </mc:Choice>
        <mc:Fallback xmlns="">
          <p:pic>
            <p:nvPicPr>
              <p:cNvPr id="135" name="墨迹 134"/>
            </p:nvPicPr>
            <p:blipFill>
              <a:blip r:embed="rId257"/>
            </p:blipFill>
            <p:spPr>
              <a:xfrm>
                <a:off x="7876822" y="4111416"/>
                <a:ext cx="203200" cy="16919"/>
              </a:xfrm>
              <a:prstGeom prst="rect"/>
            </p:spPr>
          </p:pic>
        </mc:Fallback>
      </mc:AlternateContent>
      <mc:AlternateContent xmlns:mc="http://schemas.openxmlformats.org/markup-compatibility/2006" xmlns:p14="http://schemas.microsoft.com/office/powerpoint/2010/main">
        <mc:Choice Requires="p14">
          <p:contentPart r:id="rId258" p14:bwMode="auto">
            <p14:nvContentPartPr>
              <p14:cNvPr id="136" name="墨迹 135"/>
              <p14:cNvContentPartPr/>
              <p14:nvPr/>
            </p14:nvContentPartPr>
            <p14:xfrm>
              <a:off x="8309327" y="3995800"/>
              <a:ext cx="961673" cy="31019"/>
            </p14:xfrm>
          </p:contentPart>
        </mc:Choice>
        <mc:Fallback xmlns="">
          <p:pic>
            <p:nvPicPr>
              <p:cNvPr id="136" name="墨迹 135"/>
            </p:nvPicPr>
            <p:blipFill>
              <a:blip r:embed="rId259"/>
            </p:blipFill>
            <p:spPr>
              <a:xfrm>
                <a:off x="8309327" y="3995800"/>
                <a:ext cx="961673" cy="31019"/>
              </a:xfrm>
              <a:prstGeom prst="rect"/>
            </p:spPr>
          </p:pic>
        </mc:Fallback>
      </mc:AlternateContent>
      <mc:AlternateContent xmlns:mc="http://schemas.openxmlformats.org/markup-compatibility/2006" xmlns:p14="http://schemas.microsoft.com/office/powerpoint/2010/main">
        <mc:Choice Requires="p14">
          <p:contentPart r:id="rId260" p14:bwMode="auto">
            <p14:nvContentPartPr>
              <p14:cNvPr id="137" name="墨迹 136"/>
              <p14:cNvContentPartPr/>
              <p14:nvPr/>
            </p14:nvContentPartPr>
            <p14:xfrm>
              <a:off x="8461022" y="3636262"/>
              <a:ext cx="33866" cy="542831"/>
            </p14:xfrm>
          </p:contentPart>
        </mc:Choice>
        <mc:Fallback xmlns="">
          <p:pic>
            <p:nvPicPr>
              <p:cNvPr id="137" name="墨迹 136"/>
            </p:nvPicPr>
            <p:blipFill>
              <a:blip r:embed="rId261"/>
            </p:blipFill>
            <p:spPr>
              <a:xfrm>
                <a:off x="8461022" y="3636262"/>
                <a:ext cx="33866" cy="542831"/>
              </a:xfrm>
              <a:prstGeom prst="rect"/>
            </p:spPr>
          </p:pic>
        </mc:Fallback>
      </mc:AlternateContent>
      <mc:AlternateContent xmlns:mc="http://schemas.openxmlformats.org/markup-compatibility/2006" xmlns:p14="http://schemas.microsoft.com/office/powerpoint/2010/main">
        <mc:Choice Requires="p14">
          <p:contentPart r:id="rId262" p14:bwMode="auto">
            <p14:nvContentPartPr>
              <p14:cNvPr id="138" name="墨迹 137"/>
              <p14:cNvContentPartPr/>
              <p14:nvPr/>
            </p14:nvContentPartPr>
            <p14:xfrm>
              <a:off x="8466666" y="3609473"/>
              <a:ext cx="133174" cy="273530"/>
            </p14:xfrm>
          </p:contentPart>
        </mc:Choice>
        <mc:Fallback xmlns="">
          <p:pic>
            <p:nvPicPr>
              <p:cNvPr id="138" name="墨迹 137"/>
            </p:nvPicPr>
            <p:blipFill>
              <a:blip r:embed="rId263"/>
            </p:blipFill>
            <p:spPr>
              <a:xfrm>
                <a:off x="8466666" y="3609473"/>
                <a:ext cx="133174" cy="273530"/>
              </a:xfrm>
              <a:prstGeom prst="rect"/>
            </p:spPr>
          </p:pic>
        </mc:Fallback>
      </mc:AlternateContent>
      <mc:AlternateContent xmlns:mc="http://schemas.openxmlformats.org/markup-compatibility/2006" xmlns:p14="http://schemas.microsoft.com/office/powerpoint/2010/main">
        <mc:Choice Requires="p14">
          <p:contentPart r:id="rId264" p14:bwMode="auto">
            <p14:nvContentPartPr>
              <p14:cNvPr id="139" name="墨迹 138"/>
              <p14:cNvContentPartPr/>
              <p14:nvPr/>
            </p14:nvContentPartPr>
            <p14:xfrm>
              <a:off x="8627533" y="3830130"/>
              <a:ext cx="8467" cy="95172"/>
            </p14:xfrm>
          </p:contentPart>
        </mc:Choice>
        <mc:Fallback xmlns="">
          <p:pic>
            <p:nvPicPr>
              <p:cNvPr id="139" name="墨迹 138"/>
            </p:nvPicPr>
            <p:blipFill>
              <a:blip r:embed="rId265"/>
            </p:blipFill>
            <p:spPr>
              <a:xfrm>
                <a:off x="8627533" y="3830130"/>
                <a:ext cx="8467" cy="95172"/>
              </a:xfrm>
              <a:prstGeom prst="rect"/>
            </p:spPr>
          </p:pic>
        </mc:Fallback>
      </mc:AlternateContent>
      <mc:AlternateContent xmlns:mc="http://schemas.openxmlformats.org/markup-compatibility/2006" xmlns:p14="http://schemas.microsoft.com/office/powerpoint/2010/main">
        <mc:Choice Requires="p14">
          <p:contentPart r:id="rId266" p14:bwMode="auto">
            <p14:nvContentPartPr>
              <p14:cNvPr id="140" name="墨迹 139"/>
              <p14:cNvContentPartPr/>
              <p14:nvPr/>
            </p14:nvContentPartPr>
            <p14:xfrm>
              <a:off x="8641644" y="3840705"/>
              <a:ext cx="64911" cy="22559"/>
            </p14:xfrm>
          </p:contentPart>
        </mc:Choice>
        <mc:Fallback xmlns="">
          <p:pic>
            <p:nvPicPr>
              <p:cNvPr id="140" name="墨迹 139"/>
            </p:nvPicPr>
            <p:blipFill>
              <a:blip r:embed="rId267"/>
            </p:blipFill>
            <p:spPr>
              <a:xfrm>
                <a:off x="8641644" y="3840705"/>
                <a:ext cx="64911" cy="22559"/>
              </a:xfrm>
              <a:prstGeom prst="rect"/>
            </p:spPr>
          </p:pic>
        </mc:Fallback>
      </mc:AlternateContent>
      <mc:AlternateContent xmlns:mc="http://schemas.openxmlformats.org/markup-compatibility/2006" xmlns:p14="http://schemas.microsoft.com/office/powerpoint/2010/main">
        <mc:Choice Requires="p14">
          <p:contentPart r:id="rId268" p14:bwMode="auto">
            <p14:nvContentPartPr>
              <p14:cNvPr id="141" name="墨迹 140"/>
              <p14:cNvContentPartPr/>
              <p14:nvPr/>
            </p14:nvContentPartPr>
            <p14:xfrm>
              <a:off x="8709377" y="3739189"/>
              <a:ext cx="22578" cy="191753"/>
            </p14:xfrm>
          </p:contentPart>
        </mc:Choice>
        <mc:Fallback xmlns="">
          <p:pic>
            <p:nvPicPr>
              <p:cNvPr id="141" name="墨迹 140"/>
            </p:nvPicPr>
            <p:blipFill>
              <a:blip r:embed="rId269"/>
            </p:blipFill>
            <p:spPr>
              <a:xfrm>
                <a:off x="8709377" y="3739189"/>
                <a:ext cx="22578" cy="191753"/>
              </a:xfrm>
              <a:prstGeom prst="rect"/>
            </p:spPr>
          </p:pic>
        </mc:Fallback>
      </mc:AlternateContent>
      <mc:AlternateContent xmlns:mc="http://schemas.openxmlformats.org/markup-compatibility/2006" xmlns:p14="http://schemas.microsoft.com/office/powerpoint/2010/main">
        <mc:Choice Requires="p14">
          <p:contentPart r:id="rId270" p14:bwMode="auto">
            <p14:nvContentPartPr>
              <p14:cNvPr id="142" name="墨迹 141"/>
              <p14:cNvContentPartPr/>
              <p14:nvPr/>
            </p14:nvContentPartPr>
            <p14:xfrm>
              <a:off x="8765822" y="3848284"/>
              <a:ext cx="115711" cy="78781"/>
            </p14:xfrm>
          </p:contentPart>
        </mc:Choice>
        <mc:Fallback xmlns="">
          <p:pic>
            <p:nvPicPr>
              <p:cNvPr id="142" name="墨迹 141"/>
            </p:nvPicPr>
            <p:blipFill>
              <a:blip r:embed="rId271"/>
            </p:blipFill>
            <p:spPr>
              <a:xfrm>
                <a:off x="8765822" y="3848284"/>
                <a:ext cx="115711" cy="78781"/>
              </a:xfrm>
              <a:prstGeom prst="rect"/>
            </p:spPr>
          </p:pic>
        </mc:Fallback>
      </mc:AlternateContent>
      <mc:AlternateContent xmlns:mc="http://schemas.openxmlformats.org/markup-compatibility/2006" xmlns:p14="http://schemas.microsoft.com/office/powerpoint/2010/main">
        <mc:Choice Requires="p14">
          <p:contentPart r:id="rId272" p14:bwMode="auto">
            <p14:nvContentPartPr>
              <p14:cNvPr id="143" name="墨迹 142"/>
              <p14:cNvContentPartPr/>
              <p14:nvPr/>
            </p14:nvContentPartPr>
            <p14:xfrm>
              <a:off x="8966200" y="3820437"/>
              <a:ext cx="33866" cy="17448"/>
            </p14:xfrm>
          </p:contentPart>
        </mc:Choice>
        <mc:Fallback xmlns="">
          <p:pic>
            <p:nvPicPr>
              <p:cNvPr id="143" name="墨迹 142"/>
            </p:nvPicPr>
            <p:blipFill>
              <a:blip r:embed="rId273"/>
            </p:blipFill>
            <p:spPr>
              <a:xfrm>
                <a:off x="8966200" y="3820437"/>
                <a:ext cx="33866" cy="17448"/>
              </a:xfrm>
              <a:prstGeom prst="rect"/>
            </p:spPr>
          </p:pic>
        </mc:Fallback>
      </mc:AlternateContent>
      <mc:AlternateContent xmlns:mc="http://schemas.openxmlformats.org/markup-compatibility/2006" xmlns:p14="http://schemas.microsoft.com/office/powerpoint/2010/main">
        <mc:Choice Requires="p14">
          <p:contentPart r:id="rId274" p14:bwMode="auto">
            <p14:nvContentPartPr>
              <p14:cNvPr id="144" name="墨迹 143"/>
              <p14:cNvContentPartPr/>
              <p14:nvPr/>
            </p14:nvContentPartPr>
            <p14:xfrm>
              <a:off x="9132711" y="3592554"/>
              <a:ext cx="56444" cy="530141"/>
            </p14:xfrm>
          </p:contentPart>
        </mc:Choice>
        <mc:Fallback xmlns="">
          <p:pic>
            <p:nvPicPr>
              <p:cNvPr id="144" name="墨迹 143"/>
            </p:nvPicPr>
            <p:blipFill>
              <a:blip r:embed="rId275"/>
            </p:blipFill>
            <p:spPr>
              <a:xfrm>
                <a:off x="9132711" y="3592554"/>
                <a:ext cx="56444" cy="530141"/>
              </a:xfrm>
              <a:prstGeom prst="rect"/>
            </p:spPr>
          </p:pic>
        </mc:Fallback>
      </mc:AlternateContent>
      <mc:AlternateContent xmlns:mc="http://schemas.openxmlformats.org/markup-compatibility/2006" xmlns:p14="http://schemas.microsoft.com/office/powerpoint/2010/main">
        <mc:Choice Requires="p14">
          <p:contentPart r:id="rId276" p14:bwMode="auto">
            <p14:nvContentPartPr>
              <p14:cNvPr id="145" name="墨迹 144"/>
              <p14:cNvContentPartPr/>
              <p14:nvPr/>
            </p14:nvContentPartPr>
            <p14:xfrm>
              <a:off x="9160933" y="3569995"/>
              <a:ext cx="139700" cy="262251"/>
            </p14:xfrm>
          </p:contentPart>
        </mc:Choice>
        <mc:Fallback xmlns="">
          <p:pic>
            <p:nvPicPr>
              <p:cNvPr id="145" name="墨迹 144"/>
            </p:nvPicPr>
            <p:blipFill>
              <a:blip r:embed="rId277"/>
            </p:blipFill>
            <p:spPr>
              <a:xfrm>
                <a:off x="9160933" y="3569995"/>
                <a:ext cx="139700" cy="262251"/>
              </a:xfrm>
              <a:prstGeom prst="rect"/>
            </p:spPr>
          </p:pic>
        </mc:Fallback>
      </mc:AlternateContent>
      <mc:AlternateContent xmlns:mc="http://schemas.openxmlformats.org/markup-compatibility/2006" xmlns:p14="http://schemas.microsoft.com/office/powerpoint/2010/main">
        <mc:Choice Requires="p14">
          <p:contentPart r:id="rId278" p14:bwMode="auto">
            <p14:nvContentPartPr>
              <p14:cNvPr id="146" name="墨迹 145"/>
              <p14:cNvContentPartPr/>
              <p14:nvPr/>
            </p14:nvContentPartPr>
            <p14:xfrm>
              <a:off x="9251244" y="3801226"/>
              <a:ext cx="152400" cy="100107"/>
            </p14:xfrm>
          </p:contentPart>
        </mc:Choice>
        <mc:Fallback xmlns="">
          <p:pic>
            <p:nvPicPr>
              <p:cNvPr id="146" name="墨迹 145"/>
            </p:nvPicPr>
            <p:blipFill>
              <a:blip r:embed="rId279"/>
            </p:blipFill>
            <p:spPr>
              <a:xfrm>
                <a:off x="9251244" y="3801226"/>
                <a:ext cx="152400" cy="100107"/>
              </a:xfrm>
              <a:prstGeom prst="rect"/>
            </p:spPr>
          </p:pic>
        </mc:Fallback>
      </mc:AlternateContent>
      <mc:AlternateContent xmlns:mc="http://schemas.openxmlformats.org/markup-compatibility/2006" xmlns:p14="http://schemas.microsoft.com/office/powerpoint/2010/main">
        <mc:Choice Requires="p14">
          <p:contentPart r:id="rId280" p14:bwMode="auto">
            <p14:nvContentPartPr>
              <p14:cNvPr id="147" name="墨迹 146"/>
              <p14:cNvContentPartPr/>
              <p14:nvPr/>
            </p14:nvContentPartPr>
            <p14:xfrm>
              <a:off x="9213673" y="3953501"/>
              <a:ext cx="429860" cy="78957"/>
            </p14:xfrm>
          </p:contentPart>
        </mc:Choice>
        <mc:Fallback xmlns="">
          <p:pic>
            <p:nvPicPr>
              <p:cNvPr id="147" name="墨迹 146"/>
            </p:nvPicPr>
            <p:blipFill>
              <a:blip r:embed="rId281"/>
            </p:blipFill>
            <p:spPr>
              <a:xfrm>
                <a:off x="9213673" y="3953501"/>
                <a:ext cx="429860" cy="78957"/>
              </a:xfrm>
              <a:prstGeom prst="rect"/>
            </p:spPr>
          </p:pic>
        </mc:Fallback>
      </mc:AlternateContent>
      <mc:AlternateContent xmlns:mc="http://schemas.openxmlformats.org/markup-compatibility/2006" xmlns:p14="http://schemas.microsoft.com/office/powerpoint/2010/main">
        <mc:Choice Requires="p14">
          <p:contentPart r:id="rId282" p14:bwMode="auto">
            <p14:nvContentPartPr>
              <p14:cNvPr id="148" name="墨迹 147"/>
              <p14:cNvContentPartPr/>
              <p14:nvPr/>
            </p14:nvContentPartPr>
            <p14:xfrm>
              <a:off x="7572022" y="5756828"/>
              <a:ext cx="222955" cy="272121"/>
            </p14:xfrm>
          </p:contentPart>
        </mc:Choice>
        <mc:Fallback xmlns="">
          <p:pic>
            <p:nvPicPr>
              <p:cNvPr id="148" name="墨迹 147"/>
            </p:nvPicPr>
            <p:blipFill>
              <a:blip r:embed="rId283"/>
            </p:blipFill>
            <p:spPr>
              <a:xfrm>
                <a:off x="7572022" y="5756828"/>
                <a:ext cx="222955" cy="272121"/>
              </a:xfrm>
              <a:prstGeom prst="rect"/>
            </p:spPr>
          </p:pic>
        </mc:Fallback>
      </mc:AlternateContent>
      <mc:AlternateContent xmlns:mc="http://schemas.openxmlformats.org/markup-compatibility/2006" xmlns:p14="http://schemas.microsoft.com/office/powerpoint/2010/main">
        <mc:Choice Requires="p14">
          <p:contentPart r:id="rId284" p14:bwMode="auto">
            <p14:nvContentPartPr>
              <p14:cNvPr id="149" name="墨迹 148"/>
              <p14:cNvContentPartPr/>
              <p14:nvPr/>
            </p14:nvContentPartPr>
            <p14:xfrm>
              <a:off x="7548915" y="5828031"/>
              <a:ext cx="183974" cy="195278"/>
            </p14:xfrm>
          </p:contentPart>
        </mc:Choice>
        <mc:Fallback xmlns="">
          <p:pic>
            <p:nvPicPr>
              <p:cNvPr id="149" name="墨迹 148"/>
            </p:nvPicPr>
            <p:blipFill>
              <a:blip r:embed="rId285"/>
            </p:blipFill>
            <p:spPr>
              <a:xfrm>
                <a:off x="7548915" y="5828031"/>
                <a:ext cx="183974" cy="195278"/>
              </a:xfrm>
              <a:prstGeom prst="rect"/>
            </p:spPr>
          </p:pic>
        </mc:Fallback>
      </mc:AlternateContent>
      <mc:AlternateContent xmlns:mc="http://schemas.openxmlformats.org/markup-compatibility/2006" xmlns:p14="http://schemas.microsoft.com/office/powerpoint/2010/main">
        <mc:Choice Requires="p14">
          <p:contentPart r:id="rId286" p14:bwMode="auto">
            <p14:nvContentPartPr>
              <p14:cNvPr id="150" name="墨迹 149"/>
              <p14:cNvContentPartPr/>
              <p14:nvPr/>
            </p14:nvContentPartPr>
            <p14:xfrm>
              <a:off x="8969022" y="5856934"/>
              <a:ext cx="220133" cy="186995"/>
            </p14:xfrm>
          </p:contentPart>
        </mc:Choice>
        <mc:Fallback xmlns="">
          <p:pic>
            <p:nvPicPr>
              <p:cNvPr id="150" name="墨迹 149"/>
            </p:nvPicPr>
            <p:blipFill>
              <a:blip r:embed="rId287"/>
            </p:blipFill>
            <p:spPr>
              <a:xfrm>
                <a:off x="8969022" y="5856934"/>
                <a:ext cx="220133" cy="186995"/>
              </a:xfrm>
              <a:prstGeom prst="rect"/>
            </p:spPr>
          </p:pic>
        </mc:Fallback>
      </mc:AlternateContent>
      <mc:AlternateContent xmlns:mc="http://schemas.openxmlformats.org/markup-compatibility/2006" xmlns:p14="http://schemas.microsoft.com/office/powerpoint/2010/main">
        <mc:Choice Requires="p14">
          <p:contentPart r:id="rId288" p14:bwMode="auto">
            <p14:nvContentPartPr>
              <p14:cNvPr id="151" name="墨迹 150"/>
              <p14:cNvContentPartPr/>
              <p14:nvPr/>
            </p14:nvContentPartPr>
            <p14:xfrm>
              <a:off x="8698088" y="4117055"/>
              <a:ext cx="47978" cy="626019"/>
            </p14:xfrm>
          </p:contentPart>
        </mc:Choice>
        <mc:Fallback xmlns="">
          <p:pic>
            <p:nvPicPr>
              <p:cNvPr id="151" name="墨迹 150"/>
            </p:nvPicPr>
            <p:blipFill>
              <a:blip r:embed="rId289"/>
            </p:blipFill>
            <p:spPr>
              <a:xfrm>
                <a:off x="8698088" y="4117055"/>
                <a:ext cx="47978" cy="626019"/>
              </a:xfrm>
              <a:prstGeom prst="rect"/>
            </p:spPr>
          </p:pic>
        </mc:Fallback>
      </mc:AlternateContent>
      <mc:AlternateContent xmlns:mc="http://schemas.openxmlformats.org/markup-compatibility/2006" xmlns:p14="http://schemas.microsoft.com/office/powerpoint/2010/main">
        <mc:Choice Requires="p14">
          <p:contentPart r:id="rId290" p14:bwMode="auto">
            <p14:nvContentPartPr>
              <p14:cNvPr id="152" name="墨迹 151"/>
              <p14:cNvContentPartPr/>
              <p14:nvPr/>
            </p14:nvContentPartPr>
            <p14:xfrm>
              <a:off x="8689622" y="4117055"/>
              <a:ext cx="189088" cy="265071"/>
            </p14:xfrm>
          </p:contentPart>
        </mc:Choice>
        <mc:Fallback xmlns="">
          <p:pic>
            <p:nvPicPr>
              <p:cNvPr id="152" name="墨迹 151"/>
            </p:nvPicPr>
            <p:blipFill>
              <a:blip r:embed="rId291"/>
            </p:blipFill>
            <p:spPr>
              <a:xfrm>
                <a:off x="8689622" y="4117055"/>
                <a:ext cx="189088" cy="265071"/>
              </a:xfrm>
              <a:prstGeom prst="rect"/>
            </p:spPr>
          </p:pic>
        </mc:Fallback>
      </mc:AlternateContent>
      <mc:AlternateContent xmlns:mc="http://schemas.openxmlformats.org/markup-compatibility/2006" xmlns:p14="http://schemas.microsoft.com/office/powerpoint/2010/main">
        <mc:Choice Requires="p14">
          <p:contentPart r:id="rId292" p14:bwMode="auto">
            <p14:nvContentPartPr>
              <p14:cNvPr id="153" name="墨迹 152"/>
              <p14:cNvContentPartPr/>
              <p14:nvPr/>
            </p14:nvContentPartPr>
            <p14:xfrm>
              <a:off x="8918222" y="4263690"/>
              <a:ext cx="77611" cy="169194"/>
            </p14:xfrm>
          </p:contentPart>
        </mc:Choice>
        <mc:Fallback xmlns="">
          <p:pic>
            <p:nvPicPr>
              <p:cNvPr id="153" name="墨迹 152"/>
            </p:nvPicPr>
            <p:blipFill>
              <a:blip r:embed="rId293"/>
            </p:blipFill>
            <p:spPr>
              <a:xfrm>
                <a:off x="8918222" y="4263690"/>
                <a:ext cx="77611" cy="169194"/>
              </a:xfrm>
              <a:prstGeom prst="rect"/>
            </p:spPr>
          </p:pic>
        </mc:Fallback>
      </mc:AlternateContent>
      <mc:AlternateContent xmlns:mc="http://schemas.openxmlformats.org/markup-compatibility/2006" xmlns:p14="http://schemas.microsoft.com/office/powerpoint/2010/main">
        <mc:Choice Requires="p14">
          <p:contentPart r:id="rId294" p14:bwMode="auto">
            <p14:nvContentPartPr>
              <p14:cNvPr id="154" name="墨迹 153"/>
              <p14:cNvContentPartPr/>
              <p14:nvPr/>
            </p14:nvContentPartPr>
            <p14:xfrm>
              <a:off x="8833555" y="4248886"/>
              <a:ext cx="208845" cy="226297"/>
            </p14:xfrm>
          </p:contentPart>
        </mc:Choice>
        <mc:Fallback xmlns="">
          <p:pic>
            <p:nvPicPr>
              <p:cNvPr id="154" name="墨迹 153"/>
            </p:nvPicPr>
            <p:blipFill>
              <a:blip r:embed="rId295"/>
            </p:blipFill>
            <p:spPr>
              <a:xfrm>
                <a:off x="8833555" y="4248886"/>
                <a:ext cx="208845" cy="226297"/>
              </a:xfrm>
              <a:prstGeom prst="rect"/>
            </p:spPr>
          </p:pic>
        </mc:Fallback>
      </mc:AlternateContent>
      <mc:AlternateContent xmlns:mc="http://schemas.openxmlformats.org/markup-compatibility/2006" xmlns:p14="http://schemas.microsoft.com/office/powerpoint/2010/main">
        <mc:Choice Requires="p14">
          <p:contentPart r:id="rId296" p14:bwMode="auto">
            <p14:nvContentPartPr>
              <p14:cNvPr id="155" name="墨迹 154"/>
              <p14:cNvContentPartPr/>
              <p14:nvPr/>
            </p14:nvContentPartPr>
            <p14:xfrm>
              <a:off x="9704916" y="3936582"/>
              <a:ext cx="201084" cy="5640"/>
            </p14:xfrm>
          </p:contentPart>
        </mc:Choice>
        <mc:Fallback xmlns="">
          <p:pic>
            <p:nvPicPr>
              <p:cNvPr id="155" name="墨迹 154"/>
            </p:nvPicPr>
            <p:blipFill>
              <a:blip r:embed="rId297"/>
            </p:blipFill>
            <p:spPr>
              <a:xfrm>
                <a:off x="9704916" y="3936582"/>
                <a:ext cx="201084" cy="5640"/>
              </a:xfrm>
              <a:prstGeom prst="rect"/>
            </p:spPr>
          </p:pic>
        </mc:Fallback>
      </mc:AlternateContent>
      <mc:AlternateContent xmlns:mc="http://schemas.openxmlformats.org/markup-compatibility/2006" xmlns:p14="http://schemas.microsoft.com/office/powerpoint/2010/main">
        <mc:Choice Requires="p14">
          <p:contentPart r:id="rId298" p14:bwMode="auto">
            <p14:nvContentPartPr>
              <p14:cNvPr id="156" name="墨迹 155"/>
              <p14:cNvContentPartPr/>
              <p14:nvPr/>
            </p14:nvContentPartPr>
            <p14:xfrm>
              <a:off x="9690628" y="4079515"/>
              <a:ext cx="254882" cy="31901"/>
            </p14:xfrm>
          </p:contentPart>
        </mc:Choice>
        <mc:Fallback xmlns="">
          <p:pic>
            <p:nvPicPr>
              <p:cNvPr id="156" name="墨迹 155"/>
            </p:nvPicPr>
            <p:blipFill>
              <a:blip r:embed="rId299"/>
            </p:blipFill>
            <p:spPr>
              <a:xfrm>
                <a:off x="9690628" y="4079515"/>
                <a:ext cx="254882" cy="31901"/>
              </a:xfrm>
              <a:prstGeom prst="rect"/>
            </p:spPr>
          </p:pic>
        </mc:Fallback>
      </mc:AlternateContent>
      <mc:AlternateContent xmlns:mc="http://schemas.openxmlformats.org/markup-compatibility/2006" xmlns:p14="http://schemas.microsoft.com/office/powerpoint/2010/main">
        <mc:Choice Requires="p14">
          <p:contentPart r:id="rId300" p14:bwMode="auto">
            <p14:nvContentPartPr>
              <p14:cNvPr id="157" name="墨迹 156"/>
              <p14:cNvContentPartPr/>
              <p14:nvPr/>
            </p14:nvContentPartPr>
            <p14:xfrm>
              <a:off x="10055577" y="4026819"/>
              <a:ext cx="1111955" cy="47938"/>
            </p14:xfrm>
          </p:contentPart>
        </mc:Choice>
        <mc:Fallback xmlns="">
          <p:pic>
            <p:nvPicPr>
              <p:cNvPr id="157" name="墨迹 156"/>
            </p:nvPicPr>
            <p:blipFill>
              <a:blip r:embed="rId301"/>
            </p:blipFill>
            <p:spPr>
              <a:xfrm>
                <a:off x="10055577" y="4026819"/>
                <a:ext cx="1111955" cy="47938"/>
              </a:xfrm>
              <a:prstGeom prst="rect"/>
            </p:spPr>
          </p:pic>
        </mc:Fallback>
      </mc:AlternateContent>
      <mc:AlternateContent xmlns:mc="http://schemas.openxmlformats.org/markup-compatibility/2006" xmlns:p14="http://schemas.microsoft.com/office/powerpoint/2010/main">
        <mc:Choice Requires="p14">
          <p:contentPart r:id="rId302" p14:bwMode="auto">
            <p14:nvContentPartPr>
              <p14:cNvPr id="158" name="墨迹 157"/>
              <p14:cNvContentPartPr/>
              <p14:nvPr/>
            </p14:nvContentPartPr>
            <p14:xfrm>
              <a:off x="10315222" y="3653887"/>
              <a:ext cx="42333" cy="564685"/>
            </p14:xfrm>
          </p:contentPart>
        </mc:Choice>
        <mc:Fallback xmlns="">
          <p:pic>
            <p:nvPicPr>
              <p:cNvPr id="158" name="墨迹 157"/>
            </p:nvPicPr>
            <p:blipFill>
              <a:blip r:embed="rId303"/>
            </p:blipFill>
            <p:spPr>
              <a:xfrm>
                <a:off x="10315222" y="3653887"/>
                <a:ext cx="42333" cy="564685"/>
              </a:xfrm>
              <a:prstGeom prst="rect"/>
            </p:spPr>
          </p:pic>
        </mc:Fallback>
      </mc:AlternateContent>
      <mc:AlternateContent xmlns:mc="http://schemas.openxmlformats.org/markup-compatibility/2006" xmlns:p14="http://schemas.microsoft.com/office/powerpoint/2010/main">
        <mc:Choice Requires="p14">
          <p:contentPart r:id="rId304" p14:bwMode="auto">
            <p14:nvContentPartPr>
              <p14:cNvPr id="159" name="墨迹 158"/>
              <p14:cNvContentPartPr/>
              <p14:nvPr/>
            </p14:nvContentPartPr>
            <p14:xfrm>
              <a:off x="10281355" y="3626393"/>
              <a:ext cx="175683" cy="310189"/>
            </p14:xfrm>
          </p:contentPart>
        </mc:Choice>
        <mc:Fallback xmlns="">
          <p:pic>
            <p:nvPicPr>
              <p:cNvPr id="159" name="墨迹 158"/>
            </p:nvPicPr>
            <p:blipFill>
              <a:blip r:embed="rId305"/>
            </p:blipFill>
            <p:spPr>
              <a:xfrm>
                <a:off x="10281355" y="3626393"/>
                <a:ext cx="175683" cy="310189"/>
              </a:xfrm>
              <a:prstGeom prst="rect"/>
            </p:spPr>
          </p:pic>
        </mc:Fallback>
      </mc:AlternateContent>
      <mc:AlternateContent xmlns:mc="http://schemas.openxmlformats.org/markup-compatibility/2006" xmlns:p14="http://schemas.microsoft.com/office/powerpoint/2010/main">
        <mc:Choice Requires="p14">
          <p:contentPart r:id="rId306" p14:bwMode="auto">
            <p14:nvContentPartPr>
              <p14:cNvPr id="160" name="墨迹 159"/>
              <p14:cNvContentPartPr/>
              <p14:nvPr/>
            </p14:nvContentPartPr>
            <p14:xfrm>
              <a:off x="10456332" y="3848284"/>
              <a:ext cx="25400" cy="167255"/>
            </p14:xfrm>
          </p:contentPart>
        </mc:Choice>
        <mc:Fallback xmlns="">
          <p:pic>
            <p:nvPicPr>
              <p:cNvPr id="160" name="墨迹 159"/>
            </p:nvPicPr>
            <p:blipFill>
              <a:blip r:embed="rId307"/>
            </p:blipFill>
            <p:spPr>
              <a:xfrm>
                <a:off x="10456332" y="3848284"/>
                <a:ext cx="25400" cy="167255"/>
              </a:xfrm>
              <a:prstGeom prst="rect"/>
            </p:spPr>
          </p:pic>
        </mc:Fallback>
      </mc:AlternateContent>
      <mc:AlternateContent xmlns:mc="http://schemas.openxmlformats.org/markup-compatibility/2006" xmlns:p14="http://schemas.microsoft.com/office/powerpoint/2010/main">
        <mc:Choice Requires="p14">
          <p:contentPart r:id="rId308" p14:bwMode="auto">
            <p14:nvContentPartPr>
              <p14:cNvPr id="161" name="墨迹 160"/>
              <p14:cNvContentPartPr/>
              <p14:nvPr/>
            </p14:nvContentPartPr>
            <p14:xfrm>
              <a:off x="10470444" y="3888643"/>
              <a:ext cx="87488" cy="36659"/>
            </p14:xfrm>
          </p:contentPart>
        </mc:Choice>
        <mc:Fallback xmlns="">
          <p:pic>
            <p:nvPicPr>
              <p:cNvPr id="161" name="墨迹 160"/>
            </p:nvPicPr>
            <p:blipFill>
              <a:blip r:embed="rId309"/>
            </p:blipFill>
            <p:spPr>
              <a:xfrm>
                <a:off x="10470444" y="3888643"/>
                <a:ext cx="87488" cy="36659"/>
              </a:xfrm>
              <a:prstGeom prst="rect"/>
            </p:spPr>
          </p:pic>
        </mc:Fallback>
      </mc:AlternateContent>
      <mc:AlternateContent xmlns:mc="http://schemas.openxmlformats.org/markup-compatibility/2006" xmlns:p14="http://schemas.microsoft.com/office/powerpoint/2010/main">
        <mc:Choice Requires="p14">
          <p:contentPart r:id="rId310" p14:bwMode="auto">
            <p14:nvContentPartPr>
              <p14:cNvPr id="162" name="墨迹 161"/>
              <p14:cNvContentPartPr/>
              <p14:nvPr/>
            </p14:nvContentPartPr>
            <p14:xfrm>
              <a:off x="10541000" y="3794529"/>
              <a:ext cx="14111" cy="150512"/>
            </p14:xfrm>
          </p:contentPart>
        </mc:Choice>
        <mc:Fallback xmlns="">
          <p:pic>
            <p:nvPicPr>
              <p:cNvPr id="162" name="墨迹 161"/>
            </p:nvPicPr>
            <p:blipFill>
              <a:blip r:embed="rId311"/>
            </p:blipFill>
            <p:spPr>
              <a:xfrm>
                <a:off x="10541000" y="3794529"/>
                <a:ext cx="14111" cy="150512"/>
              </a:xfrm>
              <a:prstGeom prst="rect"/>
            </p:spPr>
          </p:pic>
        </mc:Fallback>
      </mc:AlternateContent>
      <mc:AlternateContent xmlns:mc="http://schemas.openxmlformats.org/markup-compatibility/2006" xmlns:p14="http://schemas.microsoft.com/office/powerpoint/2010/main">
        <mc:Choice Requires="p14">
          <p:contentPart r:id="rId312" p14:bwMode="auto">
            <p14:nvContentPartPr>
              <p14:cNvPr id="163" name="墨迹 162"/>
              <p14:cNvContentPartPr/>
              <p14:nvPr/>
            </p14:nvContentPartPr>
            <p14:xfrm>
              <a:off x="10583332" y="3893402"/>
              <a:ext cx="163689" cy="69264"/>
            </p14:xfrm>
          </p:contentPart>
        </mc:Choice>
        <mc:Fallback xmlns="">
          <p:pic>
            <p:nvPicPr>
              <p:cNvPr id="163" name="墨迹 162"/>
            </p:nvPicPr>
            <p:blipFill>
              <a:blip r:embed="rId313"/>
            </p:blipFill>
            <p:spPr>
              <a:xfrm>
                <a:off x="10583332" y="3893402"/>
                <a:ext cx="163689" cy="69264"/>
              </a:xfrm>
              <a:prstGeom prst="rect"/>
            </p:spPr>
          </p:pic>
        </mc:Fallback>
      </mc:AlternateContent>
      <mc:AlternateContent xmlns:mc="http://schemas.openxmlformats.org/markup-compatibility/2006" xmlns:p14="http://schemas.microsoft.com/office/powerpoint/2010/main">
        <mc:Choice Requires="p14">
          <p:contentPart r:id="rId314" p14:bwMode="auto">
            <p14:nvContentPartPr>
              <p14:cNvPr id="164" name="墨迹 163"/>
              <p14:cNvContentPartPr/>
              <p14:nvPr/>
            </p14:nvContentPartPr>
            <p14:xfrm>
              <a:off x="10834511" y="3732667"/>
              <a:ext cx="76200" cy="443606"/>
            </p14:xfrm>
          </p:contentPart>
        </mc:Choice>
        <mc:Fallback xmlns="">
          <p:pic>
            <p:nvPicPr>
              <p:cNvPr id="164" name="墨迹 163"/>
            </p:nvPicPr>
            <p:blipFill>
              <a:blip r:embed="rId315"/>
            </p:blipFill>
            <p:spPr>
              <a:xfrm>
                <a:off x="10834511" y="3732667"/>
                <a:ext cx="76200" cy="443606"/>
              </a:xfrm>
              <a:prstGeom prst="rect"/>
            </p:spPr>
          </p:pic>
        </mc:Fallback>
      </mc:AlternateContent>
      <mc:AlternateContent xmlns:mc="http://schemas.openxmlformats.org/markup-compatibility/2006" xmlns:p14="http://schemas.microsoft.com/office/powerpoint/2010/main">
        <mc:Choice Requires="p14">
          <p:contentPart r:id="rId316" p14:bwMode="auto">
            <p14:nvContentPartPr>
              <p14:cNvPr id="165" name="墨迹 164"/>
              <p14:cNvContentPartPr/>
              <p14:nvPr/>
            </p14:nvContentPartPr>
            <p14:xfrm>
              <a:off x="10888132" y="3741480"/>
              <a:ext cx="180623" cy="276879"/>
            </p14:xfrm>
          </p:contentPart>
        </mc:Choice>
        <mc:Fallback xmlns="">
          <p:pic>
            <p:nvPicPr>
              <p:cNvPr id="165" name="墨迹 164"/>
            </p:nvPicPr>
            <p:blipFill>
              <a:blip r:embed="rId317"/>
            </p:blipFill>
            <p:spPr>
              <a:xfrm>
                <a:off x="10888132" y="3741480"/>
                <a:ext cx="180623" cy="276879"/>
              </a:xfrm>
              <a:prstGeom prst="rect"/>
            </p:spPr>
          </p:pic>
        </mc:Fallback>
      </mc:AlternateContent>
      <mc:AlternateContent xmlns:mc="http://schemas.openxmlformats.org/markup-compatibility/2006" xmlns:p14="http://schemas.microsoft.com/office/powerpoint/2010/main">
        <mc:Choice Requires="p14">
          <p:contentPart r:id="rId318" p14:bwMode="auto">
            <p14:nvContentPartPr>
              <p14:cNvPr id="166" name="墨迹 165"/>
              <p14:cNvContentPartPr/>
              <p14:nvPr/>
            </p14:nvContentPartPr>
            <p14:xfrm>
              <a:off x="11125200" y="3857625"/>
              <a:ext cx="141111" cy="101516"/>
            </p14:xfrm>
          </p:contentPart>
        </mc:Choice>
        <mc:Fallback xmlns="">
          <p:pic>
            <p:nvPicPr>
              <p:cNvPr id="166" name="墨迹 165"/>
            </p:nvPicPr>
            <p:blipFill>
              <a:blip r:embed="rId319"/>
            </p:blipFill>
            <p:spPr>
              <a:xfrm>
                <a:off x="11125200" y="3857625"/>
                <a:ext cx="141111" cy="101516"/>
              </a:xfrm>
              <a:prstGeom prst="rect"/>
            </p:spPr>
          </p:pic>
        </mc:Fallback>
      </mc:AlternateContent>
      <mc:AlternateContent xmlns:mc="http://schemas.openxmlformats.org/markup-compatibility/2006" xmlns:p14="http://schemas.microsoft.com/office/powerpoint/2010/main">
        <mc:Choice Requires="p14">
          <p:contentPart r:id="rId320" p14:bwMode="auto">
            <p14:nvContentPartPr>
              <p14:cNvPr id="167" name="墨迹 166"/>
              <p14:cNvContentPartPr/>
              <p14:nvPr/>
            </p14:nvContentPartPr>
            <p14:xfrm>
              <a:off x="10549467" y="4186672"/>
              <a:ext cx="220133" cy="321645"/>
            </p14:xfrm>
          </p:contentPart>
        </mc:Choice>
        <mc:Fallback xmlns="">
          <p:pic>
            <p:nvPicPr>
              <p:cNvPr id="167" name="墨迹 166"/>
            </p:nvPicPr>
            <p:blipFill>
              <a:blip r:embed="rId321"/>
            </p:blipFill>
            <p:spPr>
              <a:xfrm>
                <a:off x="10549467" y="4186672"/>
                <a:ext cx="220133" cy="321645"/>
              </a:xfrm>
              <a:prstGeom prst="rect"/>
            </p:spPr>
          </p:pic>
        </mc:Fallback>
      </mc:AlternateContent>
      <mc:AlternateContent xmlns:mc="http://schemas.openxmlformats.org/markup-compatibility/2006" xmlns:p14="http://schemas.microsoft.com/office/powerpoint/2010/main">
        <mc:Choice Requires="p14">
          <p:contentPart r:id="rId322" p14:bwMode="auto">
            <p14:nvContentPartPr>
              <p14:cNvPr id="168" name="墨迹 167"/>
              <p14:cNvContentPartPr/>
              <p14:nvPr/>
            </p14:nvContentPartPr>
            <p14:xfrm>
              <a:off x="10876844" y="4348287"/>
              <a:ext cx="90311" cy="140995"/>
            </p14:xfrm>
          </p:contentPart>
        </mc:Choice>
        <mc:Fallback xmlns="">
          <p:pic>
            <p:nvPicPr>
              <p:cNvPr id="168" name="墨迹 167"/>
            </p:nvPicPr>
            <p:blipFill>
              <a:blip r:embed="rId323"/>
            </p:blipFill>
            <p:spPr>
              <a:xfrm>
                <a:off x="10876844" y="4348287"/>
                <a:ext cx="90311" cy="140995"/>
              </a:xfrm>
              <a:prstGeom prst="rect"/>
            </p:spPr>
          </p:pic>
        </mc:Fallback>
      </mc:AlternateContent>
      <mc:AlternateContent xmlns:mc="http://schemas.openxmlformats.org/markup-compatibility/2006" xmlns:p14="http://schemas.microsoft.com/office/powerpoint/2010/main">
        <mc:Choice Requires="p14">
          <p:contentPart r:id="rId324" p14:bwMode="auto">
            <p14:nvContentPartPr>
              <p14:cNvPr id="169" name="墨迹 168"/>
              <p14:cNvContentPartPr/>
              <p14:nvPr/>
            </p14:nvContentPartPr>
            <p14:xfrm>
              <a:off x="10857088" y="4322027"/>
              <a:ext cx="189089" cy="164435"/>
            </p14:xfrm>
          </p:contentPart>
        </mc:Choice>
        <mc:Fallback xmlns="">
          <p:pic>
            <p:nvPicPr>
              <p:cNvPr id="169" name="墨迹 168"/>
            </p:nvPicPr>
            <p:blipFill>
              <a:blip r:embed="rId325"/>
            </p:blipFill>
            <p:spPr>
              <a:xfrm>
                <a:off x="10857088" y="4322027"/>
                <a:ext cx="189089" cy="164435"/>
              </a:xfrm>
              <a:prstGeom prst="rect"/>
            </p:spPr>
          </p:pic>
        </mc:Fallback>
      </mc:AlternateContent>
      <mc:AlternateContent xmlns:mc="http://schemas.openxmlformats.org/markup-compatibility/2006" xmlns:p14="http://schemas.microsoft.com/office/powerpoint/2010/main">
        <mc:Choice Requires="p14">
          <p:contentPart r:id="rId326" p14:bwMode="auto">
            <p14:nvContentPartPr>
              <p14:cNvPr id="170" name="墨迹 169"/>
              <p14:cNvContentPartPr/>
              <p14:nvPr/>
            </p14:nvContentPartPr>
            <p14:xfrm>
              <a:off x="7968191" y="4912268"/>
              <a:ext cx="207786" cy="19739"/>
            </p14:xfrm>
          </p:contentPart>
        </mc:Choice>
        <mc:Fallback xmlns="">
          <p:pic>
            <p:nvPicPr>
              <p:cNvPr id="170" name="墨迹 169"/>
            </p:nvPicPr>
            <p:blipFill>
              <a:blip r:embed="rId327"/>
            </p:blipFill>
            <p:spPr>
              <a:xfrm>
                <a:off x="7968191" y="4912268"/>
                <a:ext cx="207786" cy="19739"/>
              </a:xfrm>
              <a:prstGeom prst="rect"/>
            </p:spPr>
          </p:pic>
        </mc:Fallback>
      </mc:AlternateContent>
      <mc:AlternateContent xmlns:mc="http://schemas.openxmlformats.org/markup-compatibility/2006" xmlns:p14="http://schemas.microsoft.com/office/powerpoint/2010/main">
        <mc:Choice Requires="p14">
          <p:contentPart r:id="rId328" p14:bwMode="auto">
            <p14:nvContentPartPr>
              <p14:cNvPr id="171" name="墨迹 170"/>
              <p14:cNvContentPartPr/>
              <p14:nvPr/>
            </p14:nvContentPartPr>
            <p14:xfrm>
              <a:off x="7994650" y="5047623"/>
              <a:ext cx="206727" cy="22559"/>
            </p14:xfrm>
          </p:contentPart>
        </mc:Choice>
        <mc:Fallback xmlns="">
          <p:pic>
            <p:nvPicPr>
              <p:cNvPr id="171" name="墨迹 170"/>
            </p:nvPicPr>
            <p:blipFill>
              <a:blip r:embed="rId329"/>
            </p:blipFill>
            <p:spPr>
              <a:xfrm>
                <a:off x="7994650" y="5047623"/>
                <a:ext cx="206727" cy="22559"/>
              </a:xfrm>
              <a:prstGeom prst="rect"/>
            </p:spPr>
          </p:pic>
        </mc:Fallback>
      </mc:AlternateContent>
      <mc:AlternateContent xmlns:mc="http://schemas.openxmlformats.org/markup-compatibility/2006" xmlns:p14="http://schemas.microsoft.com/office/powerpoint/2010/main">
        <mc:Choice Requires="p14">
          <p:contentPart r:id="rId330" p14:bwMode="auto">
            <p14:nvContentPartPr>
              <p14:cNvPr id="172" name="墨迹 171"/>
              <p14:cNvContentPartPr/>
              <p14:nvPr/>
            </p14:nvContentPartPr>
            <p14:xfrm>
              <a:off x="8650111" y="4764575"/>
              <a:ext cx="53622" cy="573498"/>
            </p14:xfrm>
          </p:contentPart>
        </mc:Choice>
        <mc:Fallback xmlns="">
          <p:pic>
            <p:nvPicPr>
              <p:cNvPr id="172" name="墨迹 171"/>
            </p:nvPicPr>
            <p:blipFill>
              <a:blip r:embed="rId331"/>
            </p:blipFill>
            <p:spPr>
              <a:xfrm>
                <a:off x="8650111" y="4764575"/>
                <a:ext cx="53622" cy="573498"/>
              </a:xfrm>
              <a:prstGeom prst="rect"/>
            </p:spPr>
          </p:pic>
        </mc:Fallback>
      </mc:AlternateContent>
      <mc:AlternateContent xmlns:mc="http://schemas.openxmlformats.org/markup-compatibility/2006" xmlns:p14="http://schemas.microsoft.com/office/powerpoint/2010/main">
        <mc:Choice Requires="p14">
          <p:contentPart r:id="rId332" p14:bwMode="auto">
            <p14:nvContentPartPr>
              <p14:cNvPr id="173" name="墨迹 172"/>
              <p14:cNvContentPartPr/>
              <p14:nvPr/>
            </p14:nvContentPartPr>
            <p14:xfrm>
              <a:off x="8666162" y="4737434"/>
              <a:ext cx="137231" cy="245331"/>
            </p14:xfrm>
          </p:contentPart>
        </mc:Choice>
        <mc:Fallback xmlns="">
          <p:pic>
            <p:nvPicPr>
              <p:cNvPr id="173" name="墨迹 172"/>
            </p:nvPicPr>
            <p:blipFill>
              <a:blip r:embed="rId333"/>
            </p:blipFill>
            <p:spPr>
              <a:xfrm>
                <a:off x="8666162" y="4737434"/>
                <a:ext cx="137231" cy="245331"/>
              </a:xfrm>
              <a:prstGeom prst="rect"/>
            </p:spPr>
          </p:pic>
        </mc:Fallback>
      </mc:AlternateContent>
      <mc:AlternateContent xmlns:mc="http://schemas.openxmlformats.org/markup-compatibility/2006" xmlns:p14="http://schemas.microsoft.com/office/powerpoint/2010/main">
        <mc:Choice Requires="p14">
          <p:contentPart r:id="rId334" p14:bwMode="auto">
            <p14:nvContentPartPr>
              <p14:cNvPr id="174" name="墨迹 173"/>
              <p14:cNvContentPartPr/>
              <p14:nvPr/>
            </p14:nvContentPartPr>
            <p14:xfrm>
              <a:off x="8878711" y="4879839"/>
              <a:ext cx="22578" cy="184703"/>
            </p14:xfrm>
          </p:contentPart>
        </mc:Choice>
        <mc:Fallback xmlns="">
          <p:pic>
            <p:nvPicPr>
              <p:cNvPr id="174" name="墨迹 173"/>
            </p:nvPicPr>
            <p:blipFill>
              <a:blip r:embed="rId335"/>
            </p:blipFill>
            <p:spPr>
              <a:xfrm>
                <a:off x="8878711" y="4879839"/>
                <a:ext cx="22578" cy="184703"/>
              </a:xfrm>
              <a:prstGeom prst="rect"/>
            </p:spPr>
          </p:pic>
        </mc:Fallback>
      </mc:AlternateContent>
      <mc:AlternateContent xmlns:mc="http://schemas.openxmlformats.org/markup-compatibility/2006" xmlns:p14="http://schemas.microsoft.com/office/powerpoint/2010/main">
        <mc:Choice Requires="p14">
          <p:contentPart r:id="rId336" p14:bwMode="auto">
            <p14:nvContentPartPr>
              <p14:cNvPr id="175" name="墨迹 174"/>
              <p14:cNvContentPartPr/>
              <p14:nvPr/>
            </p14:nvContentPartPr>
            <p14:xfrm>
              <a:off x="8890000" y="4934827"/>
              <a:ext cx="81844" cy="56398"/>
            </p14:xfrm>
          </p:contentPart>
        </mc:Choice>
        <mc:Fallback xmlns="">
          <p:pic>
            <p:nvPicPr>
              <p:cNvPr id="175" name="墨迹 174"/>
            </p:nvPicPr>
            <p:blipFill>
              <a:blip r:embed="rId337"/>
            </p:blipFill>
            <p:spPr>
              <a:xfrm>
                <a:off x="8890000" y="4934827"/>
                <a:ext cx="81844" cy="56398"/>
              </a:xfrm>
              <a:prstGeom prst="rect"/>
            </p:spPr>
          </p:pic>
        </mc:Fallback>
      </mc:AlternateContent>
      <mc:AlternateContent xmlns:mc="http://schemas.openxmlformats.org/markup-compatibility/2006" xmlns:p14="http://schemas.microsoft.com/office/powerpoint/2010/main">
        <mc:Choice Requires="p14">
          <p:contentPart r:id="rId338" p14:bwMode="auto">
            <p14:nvContentPartPr>
              <p14:cNvPr id="176" name="墨迹 175"/>
              <p14:cNvContentPartPr/>
              <p14:nvPr/>
            </p14:nvContentPartPr>
            <p14:xfrm>
              <a:off x="8952088" y="4831724"/>
              <a:ext cx="28222" cy="198979"/>
            </p14:xfrm>
          </p:contentPart>
        </mc:Choice>
        <mc:Fallback xmlns="">
          <p:pic>
            <p:nvPicPr>
              <p:cNvPr id="176" name="墨迹 175"/>
            </p:nvPicPr>
            <p:blipFill>
              <a:blip r:embed="rId339"/>
            </p:blipFill>
            <p:spPr>
              <a:xfrm>
                <a:off x="8952088" y="4831724"/>
                <a:ext cx="28222" cy="198979"/>
              </a:xfrm>
              <a:prstGeom prst="rect"/>
            </p:spPr>
          </p:pic>
        </mc:Fallback>
      </mc:AlternateContent>
      <mc:AlternateContent xmlns:mc="http://schemas.openxmlformats.org/markup-compatibility/2006" xmlns:p14="http://schemas.microsoft.com/office/powerpoint/2010/main">
        <mc:Choice Requires="p14">
          <p:contentPart r:id="rId340" p14:bwMode="auto">
            <p14:nvContentPartPr>
              <p14:cNvPr id="177" name="墨迹 176"/>
              <p14:cNvContentPartPr/>
              <p14:nvPr/>
            </p14:nvContentPartPr>
            <p14:xfrm>
              <a:off x="9008533" y="4951746"/>
              <a:ext cx="84667" cy="104337"/>
            </p14:xfrm>
          </p:contentPart>
        </mc:Choice>
        <mc:Fallback xmlns="">
          <p:pic>
            <p:nvPicPr>
              <p:cNvPr id="177" name="墨迹 176"/>
            </p:nvPicPr>
            <p:blipFill>
              <a:blip r:embed="rId341"/>
            </p:blipFill>
            <p:spPr>
              <a:xfrm>
                <a:off x="9008533" y="4951746"/>
                <a:ext cx="84667" cy="104337"/>
              </a:xfrm>
              <a:prstGeom prst="rect"/>
            </p:spPr>
          </p:pic>
        </mc:Fallback>
      </mc:AlternateContent>
      <mc:AlternateContent xmlns:mc="http://schemas.openxmlformats.org/markup-compatibility/2006" xmlns:p14="http://schemas.microsoft.com/office/powerpoint/2010/main">
        <mc:Choice Requires="p14">
          <p:contentPart r:id="rId342" p14:bwMode="auto">
            <p14:nvContentPartPr>
              <p14:cNvPr id="178" name="墨迹 177"/>
              <p14:cNvContentPartPr/>
              <p14:nvPr/>
            </p14:nvContentPartPr>
            <p14:xfrm>
              <a:off x="9259711" y="4838950"/>
              <a:ext cx="160866" cy="211493"/>
            </p14:xfrm>
          </p:contentPart>
        </mc:Choice>
        <mc:Fallback xmlns="">
          <p:pic>
            <p:nvPicPr>
              <p:cNvPr id="178" name="墨迹 177"/>
            </p:nvPicPr>
            <p:blipFill>
              <a:blip r:embed="rId343"/>
            </p:blipFill>
            <p:spPr>
              <a:xfrm>
                <a:off x="9259711" y="4838950"/>
                <a:ext cx="160866" cy="211493"/>
              </a:xfrm>
              <a:prstGeom prst="rect"/>
            </p:spPr>
          </p:pic>
        </mc:Fallback>
      </mc:AlternateContent>
      <mc:AlternateContent xmlns:mc="http://schemas.openxmlformats.org/markup-compatibility/2006" xmlns:p14="http://schemas.microsoft.com/office/powerpoint/2010/main">
        <mc:Choice Requires="p14">
          <p:contentPart r:id="rId344" p14:bwMode="auto">
            <p14:nvContentPartPr>
              <p14:cNvPr id="179" name="墨迹 178"/>
              <p14:cNvContentPartPr/>
              <p14:nvPr/>
            </p14:nvContentPartPr>
            <p14:xfrm>
              <a:off x="9264826" y="4875256"/>
              <a:ext cx="130351" cy="175187"/>
            </p14:xfrm>
          </p:contentPart>
        </mc:Choice>
        <mc:Fallback xmlns="">
          <p:pic>
            <p:nvPicPr>
              <p:cNvPr id="179" name="墨迹 178"/>
            </p:nvPicPr>
            <p:blipFill>
              <a:blip r:embed="rId345"/>
            </p:blipFill>
            <p:spPr>
              <a:xfrm>
                <a:off x="9264826" y="4875256"/>
                <a:ext cx="130351" cy="175187"/>
              </a:xfrm>
              <a:prstGeom prst="rect"/>
            </p:spPr>
          </p:pic>
        </mc:Fallback>
      </mc:AlternateContent>
      <mc:AlternateContent xmlns:mc="http://schemas.openxmlformats.org/markup-compatibility/2006" xmlns:p14="http://schemas.microsoft.com/office/powerpoint/2010/main">
        <mc:Choice Requires="p14">
          <p:contentPart r:id="rId346" p14:bwMode="auto">
            <p14:nvContentPartPr>
              <p14:cNvPr id="180" name="墨迹 179"/>
              <p14:cNvContentPartPr/>
              <p14:nvPr/>
            </p14:nvContentPartPr>
            <p14:xfrm>
              <a:off x="9589911" y="4869969"/>
              <a:ext cx="1143000" cy="115616"/>
            </p14:xfrm>
          </p:contentPart>
        </mc:Choice>
        <mc:Fallback xmlns="">
          <p:pic>
            <p:nvPicPr>
              <p:cNvPr id="180" name="墨迹 179"/>
            </p:nvPicPr>
            <p:blipFill>
              <a:blip r:embed="rId347"/>
            </p:blipFill>
            <p:spPr>
              <a:xfrm>
                <a:off x="9589911" y="4869969"/>
                <a:ext cx="1143000" cy="115616"/>
              </a:xfrm>
              <a:prstGeom prst="rect"/>
            </p:spPr>
          </p:pic>
        </mc:Fallback>
      </mc:AlternateContent>
      <mc:AlternateContent xmlns:mc="http://schemas.openxmlformats.org/markup-compatibility/2006" xmlns:p14="http://schemas.microsoft.com/office/powerpoint/2010/main">
        <mc:Choice Requires="p14">
          <p:contentPart r:id="rId348" p14:bwMode="auto">
            <p14:nvContentPartPr>
              <p14:cNvPr id="181" name="墨迹 180"/>
              <p14:cNvContentPartPr/>
              <p14:nvPr/>
            </p14:nvContentPartPr>
            <p14:xfrm>
              <a:off x="9824155" y="4692315"/>
              <a:ext cx="95250" cy="95877"/>
            </p14:xfrm>
          </p:contentPart>
        </mc:Choice>
        <mc:Fallback xmlns="">
          <p:pic>
            <p:nvPicPr>
              <p:cNvPr id="181" name="墨迹 180"/>
            </p:nvPicPr>
            <p:blipFill>
              <a:blip r:embed="rId349"/>
            </p:blipFill>
            <p:spPr>
              <a:xfrm>
                <a:off x="9824155" y="4692315"/>
                <a:ext cx="95250" cy="95877"/>
              </a:xfrm>
              <a:prstGeom prst="rect"/>
            </p:spPr>
          </p:pic>
        </mc:Fallback>
      </mc:AlternateContent>
      <mc:AlternateContent xmlns:mc="http://schemas.openxmlformats.org/markup-compatibility/2006" xmlns:p14="http://schemas.microsoft.com/office/powerpoint/2010/main">
        <mc:Choice Requires="p14">
          <p:contentPart r:id="rId350" p14:bwMode="auto">
            <p14:nvContentPartPr>
              <p14:cNvPr id="182" name="墨迹 181"/>
              <p14:cNvContentPartPr/>
              <p14:nvPr/>
            </p14:nvContentPartPr>
            <p14:xfrm>
              <a:off x="9945511" y="4754353"/>
              <a:ext cx="47978" cy="47938"/>
            </p14:xfrm>
          </p:contentPart>
        </mc:Choice>
        <mc:Fallback xmlns="">
          <p:pic>
            <p:nvPicPr>
              <p:cNvPr id="182" name="墨迹 181"/>
            </p:nvPicPr>
            <p:blipFill>
              <a:blip r:embed="rId351"/>
            </p:blipFill>
            <p:spPr>
              <a:xfrm>
                <a:off x="9945511" y="4754353"/>
                <a:ext cx="47978" cy="47938"/>
              </a:xfrm>
              <a:prstGeom prst="rect"/>
            </p:spPr>
          </p:pic>
        </mc:Fallback>
      </mc:AlternateContent>
      <mc:AlternateContent xmlns:mc="http://schemas.openxmlformats.org/markup-compatibility/2006" xmlns:p14="http://schemas.microsoft.com/office/powerpoint/2010/main">
        <mc:Choice Requires="p14">
          <p:contentPart r:id="rId352" p14:bwMode="auto">
            <p14:nvContentPartPr>
              <p14:cNvPr id="183" name="墨迹 182"/>
              <p14:cNvContentPartPr/>
              <p14:nvPr/>
            </p14:nvContentPartPr>
            <p14:xfrm>
              <a:off x="10004777" y="4620408"/>
              <a:ext cx="100189" cy="227883"/>
            </p14:xfrm>
          </p:contentPart>
        </mc:Choice>
        <mc:Fallback xmlns="">
          <p:pic>
            <p:nvPicPr>
              <p:cNvPr id="183" name="墨迹 182"/>
            </p:nvPicPr>
            <p:blipFill>
              <a:blip r:embed="rId353"/>
            </p:blipFill>
            <p:spPr>
              <a:xfrm>
                <a:off x="10004777" y="4620408"/>
                <a:ext cx="100189" cy="227883"/>
              </a:xfrm>
              <a:prstGeom prst="rect"/>
            </p:spPr>
          </p:pic>
        </mc:Fallback>
      </mc:AlternateContent>
      <mc:AlternateContent xmlns:mc="http://schemas.openxmlformats.org/markup-compatibility/2006" xmlns:p14="http://schemas.microsoft.com/office/powerpoint/2010/main">
        <mc:Choice Requires="p14">
          <p:contentPart r:id="rId354" p14:bwMode="auto">
            <p14:nvContentPartPr>
              <p14:cNvPr id="184" name="墨迹 183"/>
              <p14:cNvContentPartPr/>
              <p14:nvPr/>
            </p14:nvContentPartPr>
            <p14:xfrm>
              <a:off x="10109200" y="4681036"/>
              <a:ext cx="90311" cy="16919"/>
            </p14:xfrm>
          </p:contentPart>
        </mc:Choice>
        <mc:Fallback xmlns="">
          <p:pic>
            <p:nvPicPr>
              <p:cNvPr id="184" name="墨迹 183"/>
            </p:nvPicPr>
            <p:blipFill>
              <a:blip r:embed="rId355"/>
            </p:blipFill>
            <p:spPr>
              <a:xfrm>
                <a:off x="10109200" y="4681036"/>
                <a:ext cx="90311" cy="16919"/>
              </a:xfrm>
              <a:prstGeom prst="rect"/>
            </p:spPr>
          </p:pic>
        </mc:Fallback>
      </mc:AlternateContent>
      <mc:AlternateContent xmlns:mc="http://schemas.openxmlformats.org/markup-compatibility/2006" xmlns:p14="http://schemas.microsoft.com/office/powerpoint/2010/main">
        <mc:Choice Requires="p14">
          <p:contentPart r:id="rId356" p14:bwMode="auto">
            <p14:nvContentPartPr>
              <p14:cNvPr id="185" name="墨迹 184"/>
              <p14:cNvContentPartPr/>
              <p14:nvPr/>
            </p14:nvContentPartPr>
            <p14:xfrm>
              <a:off x="10216444" y="4686676"/>
              <a:ext cx="141111" cy="149454"/>
            </p14:xfrm>
          </p:contentPart>
        </mc:Choice>
        <mc:Fallback xmlns="">
          <p:pic>
            <p:nvPicPr>
              <p:cNvPr id="185" name="墨迹 184"/>
            </p:nvPicPr>
            <p:blipFill>
              <a:blip r:embed="rId357"/>
            </p:blipFill>
            <p:spPr>
              <a:xfrm>
                <a:off x="10216444" y="4686676"/>
                <a:ext cx="141111" cy="149454"/>
              </a:xfrm>
              <a:prstGeom prst="rect"/>
            </p:spPr>
          </p:pic>
        </mc:Fallback>
      </mc:AlternateContent>
      <mc:AlternateContent xmlns:mc="http://schemas.openxmlformats.org/markup-compatibility/2006" xmlns:p14="http://schemas.microsoft.com/office/powerpoint/2010/main">
        <mc:Choice Requires="p14">
          <p:contentPart r:id="rId358" p14:bwMode="auto">
            <p14:nvContentPartPr>
              <p14:cNvPr id="186" name="墨迹 185"/>
              <p14:cNvContentPartPr/>
              <p14:nvPr/>
            </p14:nvContentPartPr>
            <p14:xfrm>
              <a:off x="10233377" y="4710645"/>
              <a:ext cx="110067" cy="105746"/>
            </p14:xfrm>
          </p:contentPart>
        </mc:Choice>
        <mc:Fallback xmlns="">
          <p:pic>
            <p:nvPicPr>
              <p:cNvPr id="186" name="墨迹 185"/>
            </p:nvPicPr>
            <p:blipFill>
              <a:blip r:embed="rId359"/>
            </p:blipFill>
            <p:spPr>
              <a:xfrm>
                <a:off x="10233377" y="4710645"/>
                <a:ext cx="110067" cy="105746"/>
              </a:xfrm>
              <a:prstGeom prst="rect"/>
            </p:spPr>
          </p:pic>
        </mc:Fallback>
      </mc:AlternateContent>
      <mc:AlternateContent xmlns:mc="http://schemas.openxmlformats.org/markup-compatibility/2006" xmlns:p14="http://schemas.microsoft.com/office/powerpoint/2010/main">
        <mc:Choice Requires="p14">
          <p:contentPart r:id="rId360" p14:bwMode="auto">
            <p14:nvContentPartPr>
              <p14:cNvPr id="187" name="墨迹 186"/>
              <p14:cNvContentPartPr/>
              <p14:nvPr/>
            </p14:nvContentPartPr>
            <p14:xfrm>
              <a:off x="10442222" y="4726154"/>
              <a:ext cx="50800" cy="78957"/>
            </p14:xfrm>
          </p:contentPart>
        </mc:Choice>
        <mc:Fallback xmlns="">
          <p:pic>
            <p:nvPicPr>
              <p:cNvPr id="187" name="墨迹 186"/>
            </p:nvPicPr>
            <p:blipFill>
              <a:blip r:embed="rId361"/>
            </p:blipFill>
            <p:spPr>
              <a:xfrm>
                <a:off x="10442222" y="4726154"/>
                <a:ext cx="50800" cy="78957"/>
              </a:xfrm>
              <a:prstGeom prst="rect"/>
            </p:spPr>
          </p:pic>
        </mc:Fallback>
      </mc:AlternateContent>
      <mc:AlternateContent xmlns:mc="http://schemas.openxmlformats.org/markup-compatibility/2006" xmlns:p14="http://schemas.microsoft.com/office/powerpoint/2010/main">
        <mc:Choice Requires="p14">
          <p:contentPart r:id="rId362" p14:bwMode="auto">
            <p14:nvContentPartPr>
              <p14:cNvPr id="188" name="墨迹 187"/>
              <p14:cNvContentPartPr/>
              <p14:nvPr/>
            </p14:nvContentPartPr>
            <p14:xfrm>
              <a:off x="10064044" y="5087101"/>
              <a:ext cx="139171" cy="163555"/>
            </p14:xfrm>
          </p:contentPart>
        </mc:Choice>
        <mc:Fallback xmlns="">
          <p:pic>
            <p:nvPicPr>
              <p:cNvPr id="188" name="墨迹 187"/>
            </p:nvPicPr>
            <p:blipFill>
              <a:blip r:embed="rId363"/>
            </p:blipFill>
            <p:spPr>
              <a:xfrm>
                <a:off x="10064044" y="5087101"/>
                <a:ext cx="139171" cy="163555"/>
              </a:xfrm>
              <a:prstGeom prst="rect"/>
            </p:spPr>
          </p:pic>
        </mc:Fallback>
      </mc:AlternateContent>
      <mc:AlternateContent xmlns:mc="http://schemas.openxmlformats.org/markup-compatibility/2006" xmlns:p14="http://schemas.microsoft.com/office/powerpoint/2010/main">
        <mc:Choice Requires="p14">
          <p:contentPart r:id="rId364" p14:bwMode="auto">
            <p14:nvContentPartPr>
              <p14:cNvPr id="189" name="墨迹 188"/>
              <p14:cNvContentPartPr/>
              <p14:nvPr/>
            </p14:nvContentPartPr>
            <p14:xfrm>
              <a:off x="10239022" y="5137860"/>
              <a:ext cx="110066" cy="54988"/>
            </p14:xfrm>
          </p:contentPart>
        </mc:Choice>
        <mc:Fallback xmlns="">
          <p:pic>
            <p:nvPicPr>
              <p:cNvPr id="189" name="墨迹 188"/>
            </p:nvPicPr>
            <p:blipFill>
              <a:blip r:embed="rId365"/>
            </p:blipFill>
            <p:spPr>
              <a:xfrm>
                <a:off x="10239022" y="5137860"/>
                <a:ext cx="110066" cy="54988"/>
              </a:xfrm>
              <a:prstGeom prst="rect"/>
            </p:spPr>
          </p:pic>
        </mc:Fallback>
      </mc:AlternateContent>
      <mc:AlternateContent xmlns:mc="http://schemas.openxmlformats.org/markup-compatibility/2006" xmlns:p14="http://schemas.microsoft.com/office/powerpoint/2010/main">
        <mc:Choice Requires="p14">
          <p:contentPart r:id="rId366" p14:bwMode="auto">
            <p14:nvContentPartPr>
              <p14:cNvPr id="190" name="墨迹 189"/>
              <p14:cNvContentPartPr/>
              <p14:nvPr/>
            </p14:nvContentPartPr>
            <p14:xfrm>
              <a:off x="10272888" y="5065952"/>
              <a:ext cx="167040" cy="359538"/>
            </p14:xfrm>
          </p:contentPart>
        </mc:Choice>
        <mc:Fallback xmlns="">
          <p:pic>
            <p:nvPicPr>
              <p:cNvPr id="190" name="墨迹 189"/>
            </p:nvPicPr>
            <p:blipFill>
              <a:blip r:embed="rId367"/>
            </p:blipFill>
            <p:spPr>
              <a:xfrm>
                <a:off x="10272888" y="5065952"/>
                <a:ext cx="167040" cy="359538"/>
              </a:xfrm>
              <a:prstGeom prst="rect"/>
            </p:spPr>
          </p:pic>
        </mc:Fallback>
      </mc:AlternateContent>
      <mc:AlternateContent xmlns:mc="http://schemas.openxmlformats.org/markup-compatibility/2006" xmlns:p14="http://schemas.microsoft.com/office/powerpoint/2010/main">
        <mc:Choice Requires="p14">
          <p:contentPart r:id="rId368" p14:bwMode="auto">
            <p14:nvContentPartPr>
              <p14:cNvPr id="191" name="墨迹 190"/>
              <p14:cNvContentPartPr/>
              <p14:nvPr/>
            </p14:nvContentPartPr>
            <p14:xfrm>
              <a:off x="10419644" y="5104021"/>
              <a:ext cx="152400" cy="28199"/>
            </p14:xfrm>
          </p:contentPart>
        </mc:Choice>
        <mc:Fallback xmlns="">
          <p:pic>
            <p:nvPicPr>
              <p:cNvPr id="191" name="墨迹 190"/>
            </p:nvPicPr>
            <p:blipFill>
              <a:blip r:embed="rId369"/>
            </p:blipFill>
            <p:spPr>
              <a:xfrm>
                <a:off x="10419644" y="5104021"/>
                <a:ext cx="152400" cy="28199"/>
              </a:xfrm>
              <a:prstGeom prst="rect"/>
            </p:spPr>
          </p:pic>
        </mc:Fallback>
      </mc:AlternateContent>
      <mc:AlternateContent xmlns:mc="http://schemas.openxmlformats.org/markup-compatibility/2006" xmlns:p14="http://schemas.microsoft.com/office/powerpoint/2010/main">
        <mc:Choice Requires="p14">
          <p:contentPart r:id="rId370" p14:bwMode="auto">
            <p14:nvContentPartPr>
              <p14:cNvPr id="192" name="墨迹 191"/>
              <p14:cNvContentPartPr/>
              <p14:nvPr/>
            </p14:nvContentPartPr>
            <p14:xfrm>
              <a:off x="10366022" y="4573879"/>
              <a:ext cx="222955" cy="270711"/>
            </p14:xfrm>
          </p:contentPart>
        </mc:Choice>
        <mc:Fallback xmlns="">
          <p:pic>
            <p:nvPicPr>
              <p:cNvPr id="192" name="墨迹 191"/>
            </p:nvPicPr>
            <p:blipFill>
              <a:blip r:embed="rId371"/>
            </p:blipFill>
            <p:spPr>
              <a:xfrm>
                <a:off x="10366022" y="4573879"/>
                <a:ext cx="222955" cy="270711"/>
              </a:xfrm>
              <a:prstGeom prst="rect"/>
            </p:spPr>
          </p:pic>
        </mc:Fallback>
      </mc:AlternateContent>
      <mc:AlternateContent xmlns:mc="http://schemas.openxmlformats.org/markup-compatibility/2006" xmlns:p14="http://schemas.microsoft.com/office/powerpoint/2010/main">
        <mc:Choice Requires="p14">
          <p:contentPart r:id="rId372" p14:bwMode="auto">
            <p14:nvContentPartPr>
              <p14:cNvPr id="193" name="墨迹 192"/>
              <p14:cNvContentPartPr/>
              <p14:nvPr/>
            </p14:nvContentPartPr>
            <p14:xfrm>
              <a:off x="10610673" y="4697955"/>
              <a:ext cx="99661" cy="82658"/>
            </p14:xfrm>
          </p:contentPart>
        </mc:Choice>
        <mc:Fallback xmlns="">
          <p:pic>
            <p:nvPicPr>
              <p:cNvPr id="193" name="墨迹 192"/>
            </p:nvPicPr>
            <p:blipFill>
              <a:blip r:embed="rId373"/>
            </p:blipFill>
            <p:spPr>
              <a:xfrm>
                <a:off x="10610673" y="4697955"/>
                <a:ext cx="99661" cy="82658"/>
              </a:xfrm>
              <a:prstGeom prst="rect"/>
            </p:spPr>
          </p:pic>
        </mc:Fallback>
      </mc:AlternateContent>
      <mc:AlternateContent xmlns:mc="http://schemas.openxmlformats.org/markup-compatibility/2006" xmlns:p14="http://schemas.microsoft.com/office/powerpoint/2010/main">
        <mc:Choice Requires="p14">
          <p:contentPart r:id="rId374" p14:bwMode="auto">
            <p14:nvContentPartPr>
              <p14:cNvPr id="194" name="墨迹 193"/>
              <p14:cNvContentPartPr/>
              <p14:nvPr/>
            </p14:nvContentPartPr>
            <p14:xfrm>
              <a:off x="10643835" y="4678216"/>
              <a:ext cx="66499" cy="126895"/>
            </p14:xfrm>
          </p:contentPart>
        </mc:Choice>
        <mc:Fallback xmlns="">
          <p:pic>
            <p:nvPicPr>
              <p:cNvPr id="194" name="墨迹 193"/>
            </p:nvPicPr>
            <p:blipFill>
              <a:blip r:embed="rId375"/>
            </p:blipFill>
            <p:spPr>
              <a:xfrm>
                <a:off x="10643835" y="4678216"/>
                <a:ext cx="66499" cy="126895"/>
              </a:xfrm>
              <a:prstGeom prst="rect"/>
            </p:spPr>
          </p:pic>
        </mc:Fallback>
      </mc:AlternateContent>
      <mc:AlternateContent xmlns:mc="http://schemas.openxmlformats.org/markup-compatibility/2006" xmlns:p14="http://schemas.microsoft.com/office/powerpoint/2010/main">
        <mc:Choice Requires="p14">
          <p:contentPart r:id="rId376" p14:bwMode="auto">
            <p14:nvContentPartPr>
              <p14:cNvPr id="195" name="墨迹 194"/>
              <p14:cNvContentPartPr/>
              <p14:nvPr/>
            </p14:nvContentPartPr>
            <p14:xfrm>
              <a:off x="10577688" y="4751533"/>
              <a:ext cx="124177" cy="87417"/>
            </p14:xfrm>
          </p:contentPart>
        </mc:Choice>
        <mc:Fallback xmlns="">
          <p:pic>
            <p:nvPicPr>
              <p:cNvPr id="195" name="墨迹 194"/>
            </p:nvPicPr>
            <p:blipFill>
              <a:blip r:embed="rId377"/>
            </p:blipFill>
            <p:spPr>
              <a:xfrm>
                <a:off x="10577688" y="4751533"/>
                <a:ext cx="124177" cy="87417"/>
              </a:xfrm>
              <a:prstGeom prst="rect"/>
            </p:spPr>
          </p:pic>
        </mc:Fallback>
      </mc:AlternateContent>
      <mc:AlternateContent xmlns:mc="http://schemas.openxmlformats.org/markup-compatibility/2006" xmlns:p14="http://schemas.microsoft.com/office/powerpoint/2010/main">
        <mc:Choice Requires="p14">
          <p:contentPart r:id="rId378" p14:bwMode="auto">
            <p14:nvContentPartPr>
              <p14:cNvPr id="196" name="墨迹 195"/>
              <p14:cNvContentPartPr/>
              <p14:nvPr/>
            </p14:nvContentPartPr>
            <p14:xfrm>
              <a:off x="10756194" y="4697955"/>
              <a:ext cx="103717" cy="28199"/>
            </p14:xfrm>
          </p:contentPart>
        </mc:Choice>
        <mc:Fallback xmlns="">
          <p:pic>
            <p:nvPicPr>
              <p:cNvPr id="196" name="墨迹 195"/>
            </p:nvPicPr>
            <p:blipFill>
              <a:blip r:embed="rId379"/>
            </p:blipFill>
            <p:spPr>
              <a:xfrm>
                <a:off x="10756194" y="4697955"/>
                <a:ext cx="103717" cy="28199"/>
              </a:xfrm>
              <a:prstGeom prst="rect"/>
            </p:spPr>
          </p:pic>
        </mc:Fallback>
      </mc:AlternateContent>
      <mc:AlternateContent xmlns:mc="http://schemas.openxmlformats.org/markup-compatibility/2006" xmlns:p14="http://schemas.microsoft.com/office/powerpoint/2010/main">
        <mc:Choice Requires="p14">
          <p:contentPart r:id="rId380" p14:bwMode="auto">
            <p14:nvContentPartPr>
              <p14:cNvPr id="197" name="墨迹 196"/>
              <p14:cNvContentPartPr/>
              <p14:nvPr/>
            </p14:nvContentPartPr>
            <p14:xfrm>
              <a:off x="10732557" y="4658476"/>
              <a:ext cx="130175" cy="180474"/>
            </p14:xfrm>
          </p:contentPart>
        </mc:Choice>
        <mc:Fallback xmlns="">
          <p:pic>
            <p:nvPicPr>
              <p:cNvPr id="197" name="墨迹 196"/>
            </p:nvPicPr>
            <p:blipFill>
              <a:blip r:embed="rId381"/>
            </p:blipFill>
            <p:spPr>
              <a:xfrm>
                <a:off x="10732557" y="4658476"/>
                <a:ext cx="130175" cy="180474"/>
              </a:xfrm>
              <a:prstGeom prst="rect"/>
            </p:spPr>
          </p:pic>
        </mc:Fallback>
      </mc:AlternateContent>
      <mc:AlternateContent xmlns:mc="http://schemas.openxmlformats.org/markup-compatibility/2006" xmlns:p14="http://schemas.microsoft.com/office/powerpoint/2010/main">
        <mc:Choice Requires="p14">
          <p:contentPart r:id="rId382" p14:bwMode="auto">
            <p14:nvContentPartPr>
              <p14:cNvPr id="198" name="墨迹 197"/>
              <p14:cNvContentPartPr/>
              <p14:nvPr/>
            </p14:nvContentPartPr>
            <p14:xfrm>
              <a:off x="10823222" y="4630277"/>
              <a:ext cx="119415" cy="191754"/>
            </p14:xfrm>
          </p:contentPart>
        </mc:Choice>
        <mc:Fallback xmlns="">
          <p:pic>
            <p:nvPicPr>
              <p:cNvPr id="198" name="墨迹 197"/>
            </p:nvPicPr>
            <p:blipFill>
              <a:blip r:embed="rId383"/>
            </p:blipFill>
            <p:spPr>
              <a:xfrm>
                <a:off x="10823222" y="4630277"/>
                <a:ext cx="119415" cy="191754"/>
              </a:xfrm>
              <a:prstGeom prst="rect"/>
            </p:spPr>
          </p:pic>
        </mc:Fallback>
      </mc:AlternateContent>
      <mc:AlternateContent xmlns:mc="http://schemas.openxmlformats.org/markup-compatibility/2006" xmlns:p14="http://schemas.microsoft.com/office/powerpoint/2010/main">
        <mc:Choice Requires="p14">
          <p:contentPart r:id="rId384" p14:bwMode="auto">
            <p14:nvContentPartPr>
              <p14:cNvPr id="199" name="墨迹 198"/>
              <p14:cNvContentPartPr/>
              <p14:nvPr/>
            </p14:nvContentPartPr>
            <p14:xfrm>
              <a:off x="10893777" y="4743073"/>
              <a:ext cx="16933" cy="135356"/>
            </p14:xfrm>
          </p:contentPart>
        </mc:Choice>
        <mc:Fallback xmlns="">
          <p:pic>
            <p:nvPicPr>
              <p:cNvPr id="199" name="墨迹 198"/>
            </p:nvPicPr>
            <p:blipFill>
              <a:blip r:embed="rId385"/>
            </p:blipFill>
            <p:spPr>
              <a:xfrm>
                <a:off x="10893777" y="4743073"/>
                <a:ext cx="16933" cy="135356"/>
              </a:xfrm>
              <a:prstGeom prst="rect"/>
            </p:spPr>
          </p:pic>
        </mc:Fallback>
      </mc:AlternateContent>
      <mc:AlternateContent xmlns:mc="http://schemas.openxmlformats.org/markup-compatibility/2006" xmlns:p14="http://schemas.microsoft.com/office/powerpoint/2010/main">
        <mc:Choice Requires="p14">
          <p:contentPart r:id="rId386" p14:bwMode="auto">
            <p14:nvContentPartPr>
              <p14:cNvPr id="200" name="墨迹 199"/>
              <p14:cNvContentPartPr/>
              <p14:nvPr/>
            </p14:nvContentPartPr>
            <p14:xfrm>
              <a:off x="10984088" y="4728269"/>
              <a:ext cx="360" cy="76842"/>
            </p14:xfrm>
          </p:contentPart>
        </mc:Choice>
        <mc:Fallback xmlns="">
          <p:pic>
            <p:nvPicPr>
              <p:cNvPr id="200" name="墨迹 199"/>
            </p:nvPicPr>
            <p:blipFill>
              <a:blip r:embed="rId387"/>
            </p:blipFill>
            <p:spPr>
              <a:xfrm>
                <a:off x="10984088" y="4728269"/>
                <a:ext cx="360" cy="76842"/>
              </a:xfrm>
              <a:prstGeom prst="rect"/>
            </p:spPr>
          </p:pic>
        </mc:Fallback>
      </mc:AlternateContent>
      <mc:AlternateContent xmlns:mc="http://schemas.openxmlformats.org/markup-compatibility/2006" xmlns:p14="http://schemas.microsoft.com/office/powerpoint/2010/main">
        <mc:Choice Requires="p14">
          <p:contentPart r:id="rId388" p14:bwMode="auto">
            <p14:nvContentPartPr>
              <p14:cNvPr id="201" name="墨迹 200"/>
              <p14:cNvContentPartPr/>
              <p14:nvPr/>
            </p14:nvContentPartPr>
            <p14:xfrm>
              <a:off x="11023600" y="4605956"/>
              <a:ext cx="16932" cy="297852"/>
            </p14:xfrm>
          </p:contentPart>
        </mc:Choice>
        <mc:Fallback xmlns="">
          <p:pic>
            <p:nvPicPr>
              <p:cNvPr id="201" name="墨迹 200"/>
            </p:nvPicPr>
            <p:blipFill>
              <a:blip r:embed="rId389"/>
            </p:blipFill>
            <p:spPr>
              <a:xfrm>
                <a:off x="11023600" y="4605956"/>
                <a:ext cx="16932" cy="297852"/>
              </a:xfrm>
              <a:prstGeom prst="rect"/>
            </p:spPr>
          </p:pic>
        </mc:Fallback>
      </mc:AlternateContent>
      <mc:AlternateContent xmlns:mc="http://schemas.openxmlformats.org/markup-compatibility/2006" xmlns:p14="http://schemas.microsoft.com/office/powerpoint/2010/main">
        <mc:Choice Requires="p14">
          <p:contentPart r:id="rId390" p14:bwMode="auto">
            <p14:nvContentPartPr>
              <p14:cNvPr id="202" name="墨迹 201"/>
              <p14:cNvContentPartPr/>
              <p14:nvPr/>
            </p14:nvContentPartPr>
            <p14:xfrm>
              <a:off x="10984088" y="4662354"/>
              <a:ext cx="231423" cy="174658"/>
            </p14:xfrm>
          </p:contentPart>
        </mc:Choice>
        <mc:Fallback xmlns="">
          <p:pic>
            <p:nvPicPr>
              <p:cNvPr id="202" name="墨迹 201"/>
            </p:nvPicPr>
            <p:blipFill>
              <a:blip r:embed="rId391"/>
            </p:blipFill>
            <p:spPr>
              <a:xfrm>
                <a:off x="10984088" y="4662354"/>
                <a:ext cx="231423" cy="174658"/>
              </a:xfrm>
              <a:prstGeom prst="rect"/>
            </p:spPr>
          </p:pic>
        </mc:Fallback>
      </mc:AlternateContent>
      <mc:AlternateContent xmlns:mc="http://schemas.openxmlformats.org/markup-compatibility/2006" xmlns:p14="http://schemas.microsoft.com/office/powerpoint/2010/main">
        <mc:Choice Requires="p14">
          <p:contentPart r:id="rId392" p14:bwMode="auto">
            <p14:nvContentPartPr>
              <p14:cNvPr id="203" name="墨迹 202"/>
              <p14:cNvContentPartPr/>
              <p14:nvPr/>
            </p14:nvContentPartPr>
            <p14:xfrm>
              <a:off x="9859786" y="6045868"/>
              <a:ext cx="153458" cy="8460"/>
            </p14:xfrm>
          </p:contentPart>
        </mc:Choice>
        <mc:Fallback xmlns="">
          <p:pic>
            <p:nvPicPr>
              <p:cNvPr id="203" name="墨迹 202"/>
            </p:nvPicPr>
            <p:blipFill>
              <a:blip r:embed="rId393"/>
            </p:blipFill>
            <p:spPr>
              <a:xfrm>
                <a:off x="9859786" y="6045868"/>
                <a:ext cx="153458" cy="8460"/>
              </a:xfrm>
              <a:prstGeom prst="rect"/>
            </p:spPr>
          </p:pic>
        </mc:Fallback>
      </mc:AlternateContent>
      <mc:AlternateContent xmlns:mc="http://schemas.openxmlformats.org/markup-compatibility/2006" xmlns:p14="http://schemas.microsoft.com/office/powerpoint/2010/main">
        <mc:Choice Requires="p14">
          <p:contentPart r:id="rId394" p14:bwMode="auto">
            <p14:nvContentPartPr>
              <p14:cNvPr id="204" name="墨迹 203"/>
              <p14:cNvContentPartPr/>
              <p14:nvPr/>
            </p14:nvContentPartPr>
            <p14:xfrm>
              <a:off x="9853083" y="6141744"/>
              <a:ext cx="199672" cy="16920"/>
            </p14:xfrm>
          </p:contentPart>
        </mc:Choice>
        <mc:Fallback xmlns="">
          <p:pic>
            <p:nvPicPr>
              <p:cNvPr id="204" name="墨迹 203"/>
            </p:nvPicPr>
            <p:blipFill>
              <a:blip r:embed="rId395"/>
            </p:blipFill>
            <p:spPr>
              <a:xfrm>
                <a:off x="9853083" y="6141744"/>
                <a:ext cx="199672" cy="16920"/>
              </a:xfrm>
              <a:prstGeom prst="rect"/>
            </p:spPr>
          </p:pic>
        </mc:Fallback>
      </mc:AlternateContent>
      <mc:AlternateContent xmlns:mc="http://schemas.openxmlformats.org/markup-compatibility/2006" xmlns:p14="http://schemas.microsoft.com/office/powerpoint/2010/main">
        <mc:Choice Requires="p14">
          <p:contentPart r:id="rId396" p14:bwMode="auto">
            <p14:nvContentPartPr>
              <p14:cNvPr id="205" name="墨迹 204"/>
              <p14:cNvContentPartPr/>
              <p14:nvPr/>
            </p14:nvContentPartPr>
            <p14:xfrm>
              <a:off x="10162822" y="5930252"/>
              <a:ext cx="105017" cy="59958"/>
            </p14:xfrm>
          </p:contentPart>
        </mc:Choice>
        <mc:Fallback xmlns="">
          <p:pic>
            <p:nvPicPr>
              <p:cNvPr id="205" name="墨迹 204"/>
            </p:nvPicPr>
            <p:blipFill>
              <a:blip r:embed="rId397"/>
            </p:blipFill>
            <p:spPr>
              <a:xfrm>
                <a:off x="10162822" y="5930252"/>
                <a:ext cx="105017" cy="59958"/>
              </a:xfrm>
              <a:prstGeom prst="rect"/>
            </p:spPr>
          </p:pic>
        </mc:Fallback>
      </mc:AlternateContent>
      <mc:AlternateContent xmlns:mc="http://schemas.openxmlformats.org/markup-compatibility/2006" xmlns:p14="http://schemas.microsoft.com/office/powerpoint/2010/main">
        <mc:Choice Requires="p14">
          <p:contentPart r:id="rId398" p14:bwMode="auto">
            <p14:nvContentPartPr>
              <p14:cNvPr id="206" name="墨迹 205"/>
              <p14:cNvContentPartPr/>
              <p14:nvPr/>
            </p14:nvContentPartPr>
            <p14:xfrm>
              <a:off x="10195277" y="5914390"/>
              <a:ext cx="15523" cy="557283"/>
            </p14:xfrm>
          </p:contentPart>
        </mc:Choice>
        <mc:Fallback xmlns="">
          <p:pic>
            <p:nvPicPr>
              <p:cNvPr id="206" name="墨迹 205"/>
            </p:nvPicPr>
            <p:blipFill>
              <a:blip r:embed="rId399"/>
            </p:blipFill>
            <p:spPr>
              <a:xfrm>
                <a:off x="10195277" y="5914390"/>
                <a:ext cx="15523" cy="557283"/>
              </a:xfrm>
              <a:prstGeom prst="rect"/>
            </p:spPr>
          </p:pic>
        </mc:Fallback>
      </mc:AlternateContent>
      <mc:AlternateContent xmlns:mc="http://schemas.openxmlformats.org/markup-compatibility/2006" xmlns:p14="http://schemas.microsoft.com/office/powerpoint/2010/main">
        <mc:Choice Requires="p14">
          <p:contentPart r:id="rId400" p14:bwMode="auto">
            <p14:nvContentPartPr>
              <p14:cNvPr id="207" name="墨迹 206"/>
              <p14:cNvContentPartPr/>
              <p14:nvPr/>
            </p14:nvContentPartPr>
            <p14:xfrm>
              <a:off x="10182577" y="5893593"/>
              <a:ext cx="172685" cy="267891"/>
            </p14:xfrm>
          </p:contentPart>
        </mc:Choice>
        <mc:Fallback xmlns="">
          <p:pic>
            <p:nvPicPr>
              <p:cNvPr id="207" name="墨迹 206"/>
            </p:nvPicPr>
            <p:blipFill>
              <a:blip r:embed="rId401"/>
            </p:blipFill>
            <p:spPr>
              <a:xfrm>
                <a:off x="10182577" y="5893593"/>
                <a:ext cx="172685" cy="267891"/>
              </a:xfrm>
              <a:prstGeom prst="rect"/>
            </p:spPr>
          </p:pic>
        </mc:Fallback>
      </mc:AlternateContent>
      <mc:AlternateContent xmlns:mc="http://schemas.openxmlformats.org/markup-compatibility/2006" xmlns:p14="http://schemas.microsoft.com/office/powerpoint/2010/main">
        <mc:Choice Requires="p14">
          <p:contentPart r:id="rId402" p14:bwMode="auto">
            <p14:nvContentPartPr>
              <p14:cNvPr id="208" name="墨迹 207"/>
              <p14:cNvContentPartPr/>
              <p14:nvPr/>
            </p14:nvContentPartPr>
            <p14:xfrm>
              <a:off x="10397066" y="6021546"/>
              <a:ext cx="11289" cy="146459"/>
            </p14:xfrm>
          </p:contentPart>
        </mc:Choice>
        <mc:Fallback xmlns="">
          <p:pic>
            <p:nvPicPr>
              <p:cNvPr id="208" name="墨迹 207"/>
            </p:nvPicPr>
            <p:blipFill>
              <a:blip r:embed="rId403"/>
            </p:blipFill>
            <p:spPr>
              <a:xfrm>
                <a:off x="10397066" y="6021546"/>
                <a:ext cx="11289" cy="146459"/>
              </a:xfrm>
              <a:prstGeom prst="rect"/>
            </p:spPr>
          </p:pic>
        </mc:Fallback>
      </mc:AlternateContent>
      <mc:AlternateContent xmlns:mc="http://schemas.openxmlformats.org/markup-compatibility/2006" xmlns:p14="http://schemas.microsoft.com/office/powerpoint/2010/main">
        <mc:Choice Requires="p14">
          <p:contentPart r:id="rId404" p14:bwMode="auto">
            <p14:nvContentPartPr>
              <p14:cNvPr id="209" name="墨迹 208"/>
              <p14:cNvContentPartPr/>
              <p14:nvPr/>
            </p14:nvContentPartPr>
            <p14:xfrm>
              <a:off x="10402711" y="6051508"/>
              <a:ext cx="87489" cy="33839"/>
            </p14:xfrm>
          </p:contentPart>
        </mc:Choice>
        <mc:Fallback xmlns="">
          <p:pic>
            <p:nvPicPr>
              <p:cNvPr id="209" name="墨迹 208"/>
            </p:nvPicPr>
            <p:blipFill>
              <a:blip r:embed="rId405"/>
            </p:blipFill>
            <p:spPr>
              <a:xfrm>
                <a:off x="10402711" y="6051508"/>
                <a:ext cx="87489" cy="33839"/>
              </a:xfrm>
              <a:prstGeom prst="rect"/>
            </p:spPr>
          </p:pic>
        </mc:Fallback>
      </mc:AlternateContent>
      <mc:AlternateContent xmlns:mc="http://schemas.openxmlformats.org/markup-compatibility/2006" xmlns:p14="http://schemas.microsoft.com/office/powerpoint/2010/main">
        <mc:Choice Requires="p14">
          <p:contentPart r:id="rId406" p14:bwMode="auto">
            <p14:nvContentPartPr>
              <p14:cNvPr id="210" name="墨迹 209"/>
              <p14:cNvContentPartPr/>
              <p14:nvPr/>
            </p14:nvContentPartPr>
            <p14:xfrm>
              <a:off x="10476088" y="5988765"/>
              <a:ext cx="129823" cy="175539"/>
            </p14:xfrm>
          </p:contentPart>
        </mc:Choice>
        <mc:Fallback xmlns="">
          <p:pic>
            <p:nvPicPr>
              <p:cNvPr id="210" name="墨迹 209"/>
            </p:nvPicPr>
            <p:blipFill>
              <a:blip r:embed="rId407"/>
            </p:blipFill>
            <p:spPr>
              <a:xfrm>
                <a:off x="10476088" y="5988765"/>
                <a:ext cx="129823" cy="175539"/>
              </a:xfrm>
              <a:prstGeom prst="rect"/>
            </p:spPr>
          </p:pic>
        </mc:Fallback>
      </mc:AlternateContent>
      <mc:AlternateContent xmlns:mc="http://schemas.openxmlformats.org/markup-compatibility/2006" xmlns:p14="http://schemas.microsoft.com/office/powerpoint/2010/main">
        <mc:Choice Requires="p14">
          <p:contentPart r:id="rId408" p14:bwMode="auto">
            <p14:nvContentPartPr>
              <p14:cNvPr id="211" name="墨迹 210"/>
              <p14:cNvContentPartPr/>
              <p14:nvPr/>
            </p14:nvContentPartPr>
            <p14:xfrm>
              <a:off x="10656711" y="5976428"/>
              <a:ext cx="95956" cy="165316"/>
            </p14:xfrm>
          </p:contentPart>
        </mc:Choice>
        <mc:Fallback xmlns="">
          <p:pic>
            <p:nvPicPr>
              <p:cNvPr id="211" name="墨迹 210"/>
            </p:nvPicPr>
            <p:blipFill>
              <a:blip r:embed="rId409"/>
            </p:blipFill>
            <p:spPr>
              <a:xfrm>
                <a:off x="10656711" y="5976428"/>
                <a:ext cx="95956" cy="165316"/>
              </a:xfrm>
              <a:prstGeom prst="rect"/>
            </p:spPr>
          </p:pic>
        </mc:Fallback>
      </mc:AlternateContent>
      <mc:AlternateContent xmlns:mc="http://schemas.openxmlformats.org/markup-compatibility/2006" xmlns:p14="http://schemas.microsoft.com/office/powerpoint/2010/main">
        <mc:Choice Requires="p14">
          <p:contentPart r:id="rId410" p14:bwMode="auto">
            <p14:nvContentPartPr>
              <p14:cNvPr id="212" name="墨迹 211"/>
              <p14:cNvContentPartPr/>
              <p14:nvPr/>
            </p14:nvContentPartPr>
            <p14:xfrm>
              <a:off x="10642070" y="6003041"/>
              <a:ext cx="96485" cy="178182"/>
            </p14:xfrm>
          </p:contentPart>
        </mc:Choice>
        <mc:Fallback xmlns="">
          <p:pic>
            <p:nvPicPr>
              <p:cNvPr id="212" name="墨迹 211"/>
            </p:nvPicPr>
            <p:blipFill>
              <a:blip r:embed="rId411"/>
            </p:blipFill>
            <p:spPr>
              <a:xfrm>
                <a:off x="10642070" y="6003041"/>
                <a:ext cx="96485" cy="178182"/>
              </a:xfrm>
              <a:prstGeom prst="rect"/>
            </p:spPr>
          </p:pic>
        </mc:Fallback>
      </mc:AlternateContent>
      <mc:AlternateContent xmlns:mc="http://schemas.openxmlformats.org/markup-compatibility/2006" xmlns:p14="http://schemas.microsoft.com/office/powerpoint/2010/main">
        <mc:Choice Requires="p14">
          <p:contentPart r:id="rId412" p14:bwMode="auto">
            <p14:nvContentPartPr>
              <p14:cNvPr id="213" name="墨迹 212"/>
              <p14:cNvContentPartPr/>
              <p14:nvPr/>
            </p14:nvContentPartPr>
            <p14:xfrm>
              <a:off x="10839273" y="6057147"/>
              <a:ext cx="630238" cy="22560"/>
            </p14:xfrm>
          </p:contentPart>
        </mc:Choice>
        <mc:Fallback xmlns="">
          <p:pic>
            <p:nvPicPr>
              <p:cNvPr id="213" name="墨迹 212"/>
            </p:nvPicPr>
            <p:blipFill>
              <a:blip r:embed="rId413"/>
            </p:blipFill>
            <p:spPr>
              <a:xfrm>
                <a:off x="10839273" y="6057147"/>
                <a:ext cx="630238" cy="22560"/>
              </a:xfrm>
              <a:prstGeom prst="rect"/>
            </p:spPr>
          </p:pic>
        </mc:Fallback>
      </mc:AlternateContent>
      <mc:AlternateContent xmlns:mc="http://schemas.openxmlformats.org/markup-compatibility/2006" xmlns:p14="http://schemas.microsoft.com/office/powerpoint/2010/main">
        <mc:Choice Requires="p14">
          <p:contentPart r:id="rId414" p14:bwMode="auto">
            <p14:nvContentPartPr>
              <p14:cNvPr id="214" name="墨迹 213"/>
              <p14:cNvContentPartPr/>
              <p14:nvPr/>
            </p14:nvContentPartPr>
            <p14:xfrm>
              <a:off x="10907182" y="5820276"/>
              <a:ext cx="82550" cy="131477"/>
            </p14:xfrm>
          </p:contentPart>
        </mc:Choice>
        <mc:Fallback xmlns="">
          <p:pic>
            <p:nvPicPr>
              <p:cNvPr id="214" name="墨迹 213"/>
            </p:nvPicPr>
            <p:blipFill>
              <a:blip r:embed="rId415"/>
            </p:blipFill>
            <p:spPr>
              <a:xfrm>
                <a:off x="10907182" y="5820276"/>
                <a:ext cx="82550" cy="131477"/>
              </a:xfrm>
              <a:prstGeom prst="rect"/>
            </p:spPr>
          </p:pic>
        </mc:Fallback>
      </mc:AlternateContent>
      <mc:AlternateContent xmlns:mc="http://schemas.openxmlformats.org/markup-compatibility/2006" xmlns:p14="http://schemas.microsoft.com/office/powerpoint/2010/main">
        <mc:Choice Requires="p14">
          <p:contentPart r:id="rId416" p14:bwMode="auto">
            <p14:nvContentPartPr>
              <p14:cNvPr id="215" name="墨迹 214"/>
              <p14:cNvContentPartPr/>
              <p14:nvPr/>
            </p14:nvContentPartPr>
            <p14:xfrm>
              <a:off x="11017955" y="5887953"/>
              <a:ext cx="28223" cy="25379"/>
            </p14:xfrm>
          </p:contentPart>
        </mc:Choice>
        <mc:Fallback xmlns="">
          <p:pic>
            <p:nvPicPr>
              <p:cNvPr id="215" name="墨迹 214"/>
            </p:nvPicPr>
            <p:blipFill>
              <a:blip r:embed="rId417"/>
            </p:blipFill>
            <p:spPr>
              <a:xfrm>
                <a:off x="11017955" y="5887953"/>
                <a:ext cx="28223" cy="25379"/>
              </a:xfrm>
              <a:prstGeom prst="rect"/>
            </p:spPr>
          </p:pic>
        </mc:Fallback>
      </mc:AlternateContent>
      <mc:AlternateContent xmlns:mc="http://schemas.openxmlformats.org/markup-compatibility/2006" xmlns:p14="http://schemas.microsoft.com/office/powerpoint/2010/main">
        <mc:Choice Requires="p14">
          <p:contentPart r:id="rId418" p14:bwMode="auto">
            <p14:nvContentPartPr>
              <p14:cNvPr id="216" name="墨迹 215"/>
              <p14:cNvContentPartPr/>
              <p14:nvPr/>
            </p14:nvContentPartPr>
            <p14:xfrm>
              <a:off x="11023600" y="5754008"/>
              <a:ext cx="121885" cy="241102"/>
            </p14:xfrm>
          </p:contentPart>
        </mc:Choice>
        <mc:Fallback xmlns="">
          <p:pic>
            <p:nvPicPr>
              <p:cNvPr id="216" name="墨迹 215"/>
            </p:nvPicPr>
            <p:blipFill>
              <a:blip r:embed="rId419"/>
            </p:blipFill>
            <p:spPr>
              <a:xfrm>
                <a:off x="11023600" y="5754008"/>
                <a:ext cx="121885" cy="241102"/>
              </a:xfrm>
              <a:prstGeom prst="rect"/>
            </p:spPr>
          </p:pic>
        </mc:Fallback>
      </mc:AlternateContent>
      <mc:AlternateContent xmlns:mc="http://schemas.openxmlformats.org/markup-compatibility/2006" xmlns:p14="http://schemas.microsoft.com/office/powerpoint/2010/main">
        <mc:Choice Requires="p14">
          <p:contentPart r:id="rId420" p14:bwMode="auto">
            <p14:nvContentPartPr>
              <p14:cNvPr id="217" name="墨迹 216"/>
              <p14:cNvContentPartPr/>
              <p14:nvPr/>
            </p14:nvContentPartPr>
            <p14:xfrm>
              <a:off x="11113911" y="5794015"/>
              <a:ext cx="121356" cy="31901"/>
            </p14:xfrm>
          </p:contentPart>
        </mc:Choice>
        <mc:Fallback xmlns="">
          <p:pic>
            <p:nvPicPr>
              <p:cNvPr id="217" name="墨迹 216"/>
            </p:nvPicPr>
            <p:blipFill>
              <a:blip r:embed="rId421"/>
            </p:blipFill>
            <p:spPr>
              <a:xfrm>
                <a:off x="11113911" y="5794015"/>
                <a:ext cx="121356" cy="31901"/>
              </a:xfrm>
              <a:prstGeom prst="rect"/>
            </p:spPr>
          </p:pic>
        </mc:Fallback>
      </mc:AlternateContent>
      <mc:AlternateContent xmlns:mc="http://schemas.openxmlformats.org/markup-compatibility/2006" xmlns:p14="http://schemas.microsoft.com/office/powerpoint/2010/main">
        <mc:Choice Requires="p14">
          <p:contentPart r:id="rId422" p14:bwMode="auto">
            <p14:nvContentPartPr>
              <p14:cNvPr id="218" name="墨迹 217"/>
              <p14:cNvContentPartPr/>
              <p14:nvPr/>
            </p14:nvContentPartPr>
            <p14:xfrm>
              <a:off x="11235267" y="5786437"/>
              <a:ext cx="115711" cy="183294"/>
            </p14:xfrm>
          </p:contentPart>
        </mc:Choice>
        <mc:Fallback xmlns="">
          <p:pic>
            <p:nvPicPr>
              <p:cNvPr id="218" name="墨迹 217"/>
            </p:nvPicPr>
            <p:blipFill>
              <a:blip r:embed="rId423"/>
            </p:blipFill>
            <p:spPr>
              <a:xfrm>
                <a:off x="11235267" y="5786437"/>
                <a:ext cx="115711" cy="183294"/>
              </a:xfrm>
              <a:prstGeom prst="rect"/>
            </p:spPr>
          </p:pic>
        </mc:Fallback>
      </mc:AlternateContent>
      <mc:AlternateContent xmlns:mc="http://schemas.openxmlformats.org/markup-compatibility/2006" xmlns:p14="http://schemas.microsoft.com/office/powerpoint/2010/main">
        <mc:Choice Requires="p14">
          <p:contentPart r:id="rId424" p14:bwMode="auto">
            <p14:nvContentPartPr>
              <p14:cNvPr id="219" name="墨迹 218"/>
              <p14:cNvContentPartPr/>
              <p14:nvPr/>
            </p14:nvContentPartPr>
            <p14:xfrm>
              <a:off x="11232444" y="5778682"/>
              <a:ext cx="132644" cy="193869"/>
            </p14:xfrm>
          </p:contentPart>
        </mc:Choice>
        <mc:Fallback xmlns="">
          <p:pic>
            <p:nvPicPr>
              <p:cNvPr id="219" name="墨迹 218"/>
            </p:nvPicPr>
            <p:blipFill>
              <a:blip r:embed="rId425"/>
            </p:blipFill>
            <p:spPr>
              <a:xfrm>
                <a:off x="11232444" y="5778682"/>
                <a:ext cx="132644" cy="193869"/>
              </a:xfrm>
              <a:prstGeom prst="rect"/>
            </p:spPr>
          </p:pic>
        </mc:Fallback>
      </mc:AlternateContent>
      <mc:AlternateContent xmlns:mc="http://schemas.openxmlformats.org/markup-compatibility/2006" xmlns:p14="http://schemas.microsoft.com/office/powerpoint/2010/main">
        <mc:Choice Requires="p14">
          <p:contentPart r:id="rId426" p14:bwMode="auto">
            <p14:nvContentPartPr>
              <p14:cNvPr id="220" name="墨迹 219"/>
              <p14:cNvContentPartPr/>
              <p14:nvPr/>
            </p14:nvContentPartPr>
            <p14:xfrm>
              <a:off x="11424355" y="5797716"/>
              <a:ext cx="71438" cy="135356"/>
            </p14:xfrm>
          </p:contentPart>
        </mc:Choice>
        <mc:Fallback xmlns="">
          <p:pic>
            <p:nvPicPr>
              <p:cNvPr id="220" name="墨迹 219"/>
            </p:nvPicPr>
            <p:blipFill>
              <a:blip r:embed="rId427"/>
            </p:blipFill>
            <p:spPr>
              <a:xfrm>
                <a:off x="11424355" y="5797716"/>
                <a:ext cx="71438" cy="135356"/>
              </a:xfrm>
              <a:prstGeom prst="rect"/>
            </p:spPr>
          </p:pic>
        </mc:Fallback>
      </mc:AlternateContent>
      <mc:AlternateContent xmlns:mc="http://schemas.openxmlformats.org/markup-compatibility/2006" xmlns:p14="http://schemas.microsoft.com/office/powerpoint/2010/main">
        <mc:Choice Requires="p14">
          <p:contentPart r:id="rId428" p14:bwMode="auto">
            <p14:nvContentPartPr>
              <p14:cNvPr id="221" name="墨迹 220"/>
              <p14:cNvContentPartPr/>
              <p14:nvPr/>
            </p14:nvContentPartPr>
            <p14:xfrm>
              <a:off x="11497732" y="5871034"/>
              <a:ext cx="39512" cy="64857"/>
            </p14:xfrm>
          </p:contentPart>
        </mc:Choice>
        <mc:Fallback xmlns="">
          <p:pic>
            <p:nvPicPr>
              <p:cNvPr id="221" name="墨迹 220"/>
            </p:nvPicPr>
            <p:blipFill>
              <a:blip r:embed="rId429"/>
            </p:blipFill>
            <p:spPr>
              <a:xfrm>
                <a:off x="11497732" y="5871034"/>
                <a:ext cx="39512" cy="64857"/>
              </a:xfrm>
              <a:prstGeom prst="rect"/>
            </p:spPr>
          </p:pic>
        </mc:Fallback>
      </mc:AlternateContent>
      <mc:AlternateContent xmlns:mc="http://schemas.openxmlformats.org/markup-compatibility/2006" xmlns:p14="http://schemas.microsoft.com/office/powerpoint/2010/main">
        <mc:Choice Requires="p14">
          <p:contentPart r:id="rId430" p14:bwMode="auto">
            <p14:nvContentPartPr>
              <p14:cNvPr id="222" name="墨迹 221"/>
              <p14:cNvContentPartPr/>
              <p14:nvPr/>
            </p14:nvContentPartPr>
            <p14:xfrm>
              <a:off x="11540067" y="5722637"/>
              <a:ext cx="74083" cy="255553"/>
            </p14:xfrm>
          </p:contentPart>
        </mc:Choice>
        <mc:Fallback xmlns="">
          <p:pic>
            <p:nvPicPr>
              <p:cNvPr id="222" name="墨迹 221"/>
            </p:nvPicPr>
            <p:blipFill>
              <a:blip r:embed="rId431"/>
            </p:blipFill>
            <p:spPr>
              <a:xfrm>
                <a:off x="11540067" y="5722637"/>
                <a:ext cx="74083" cy="255553"/>
              </a:xfrm>
              <a:prstGeom prst="rect"/>
            </p:spPr>
          </p:pic>
        </mc:Fallback>
      </mc:AlternateContent>
      <mc:AlternateContent xmlns:mc="http://schemas.openxmlformats.org/markup-compatibility/2006" xmlns:p14="http://schemas.microsoft.com/office/powerpoint/2010/main">
        <mc:Choice Requires="p14">
          <p:contentPart r:id="rId432" p14:bwMode="auto">
            <p14:nvContentPartPr>
              <p14:cNvPr id="223" name="墨迹 222"/>
              <p14:cNvContentPartPr/>
              <p14:nvPr/>
            </p14:nvContentPartPr>
            <p14:xfrm>
              <a:off x="11588044" y="5808996"/>
              <a:ext cx="73377" cy="16920"/>
            </p14:xfrm>
          </p:contentPart>
        </mc:Choice>
        <mc:Fallback xmlns="">
          <p:pic>
            <p:nvPicPr>
              <p:cNvPr id="223" name="墨迹 222"/>
            </p:nvPicPr>
            <p:blipFill>
              <a:blip r:embed="rId433"/>
            </p:blipFill>
            <p:spPr>
              <a:xfrm>
                <a:off x="11588044" y="5808996"/>
                <a:ext cx="73377" cy="16920"/>
              </a:xfrm>
              <a:prstGeom prst="rect"/>
            </p:spPr>
          </p:pic>
        </mc:Fallback>
      </mc:AlternateContent>
      <mc:AlternateContent xmlns:mc="http://schemas.openxmlformats.org/markup-compatibility/2006" xmlns:p14="http://schemas.microsoft.com/office/powerpoint/2010/main">
        <mc:Choice Requires="p14">
          <p:contentPart r:id="rId434" p14:bwMode="auto">
            <p14:nvContentPartPr>
              <p14:cNvPr id="224" name="墨迹 223"/>
              <p14:cNvContentPartPr/>
              <p14:nvPr/>
            </p14:nvContentPartPr>
            <p14:xfrm>
              <a:off x="11655777" y="5732330"/>
              <a:ext cx="169333" cy="176067"/>
            </p14:xfrm>
          </p:contentPart>
        </mc:Choice>
        <mc:Fallback xmlns="">
          <p:pic>
            <p:nvPicPr>
              <p:cNvPr id="224" name="墨迹 223"/>
            </p:nvPicPr>
            <p:blipFill>
              <a:blip r:embed="rId435"/>
            </p:blipFill>
            <p:spPr>
              <a:xfrm>
                <a:off x="11655777" y="5732330"/>
                <a:ext cx="169333" cy="176067"/>
              </a:xfrm>
              <a:prstGeom prst="rect"/>
            </p:spPr>
          </p:pic>
        </mc:Fallback>
      </mc:AlternateContent>
      <mc:AlternateContent xmlns:mc="http://schemas.openxmlformats.org/markup-compatibility/2006" xmlns:p14="http://schemas.microsoft.com/office/powerpoint/2010/main">
        <mc:Choice Requires="p14">
          <p:contentPart r:id="rId436" p14:bwMode="auto">
            <p14:nvContentPartPr>
              <p14:cNvPr id="225" name="墨迹 224"/>
              <p14:cNvContentPartPr/>
              <p14:nvPr/>
            </p14:nvContentPartPr>
            <p14:xfrm>
              <a:off x="11686822" y="5755418"/>
              <a:ext cx="76200" cy="245332"/>
            </p14:xfrm>
          </p:contentPart>
        </mc:Choice>
        <mc:Fallback xmlns="">
          <p:pic>
            <p:nvPicPr>
              <p:cNvPr id="225" name="墨迹 224"/>
            </p:nvPicPr>
            <p:blipFill>
              <a:blip r:embed="rId437"/>
            </p:blipFill>
            <p:spPr>
              <a:xfrm>
                <a:off x="11686822" y="5755418"/>
                <a:ext cx="76200" cy="245332"/>
              </a:xfrm>
              <a:prstGeom prst="rect"/>
            </p:spPr>
          </p:pic>
        </mc:Fallback>
      </mc:AlternateContent>
      <mc:AlternateContent xmlns:mc="http://schemas.openxmlformats.org/markup-compatibility/2006" xmlns:p14="http://schemas.microsoft.com/office/powerpoint/2010/main">
        <mc:Choice Requires="p14">
          <p:contentPart r:id="rId438" p14:bwMode="auto">
            <p14:nvContentPartPr>
              <p14:cNvPr id="226" name="墨迹 225"/>
              <p14:cNvContentPartPr/>
              <p14:nvPr/>
            </p14:nvContentPartPr>
            <p14:xfrm>
              <a:off x="11116204" y="6231981"/>
              <a:ext cx="110596" cy="124076"/>
            </p14:xfrm>
          </p:contentPart>
        </mc:Choice>
        <mc:Fallback xmlns="">
          <p:pic>
            <p:nvPicPr>
              <p:cNvPr id="226" name="墨迹 225"/>
            </p:nvPicPr>
            <p:blipFill>
              <a:blip r:embed="rId439"/>
            </p:blipFill>
            <p:spPr>
              <a:xfrm>
                <a:off x="11116204" y="6231981"/>
                <a:ext cx="110596" cy="124076"/>
              </a:xfrm>
              <a:prstGeom prst="rect"/>
            </p:spPr>
          </p:pic>
        </mc:Fallback>
      </mc:AlternateContent>
      <mc:AlternateContent xmlns:mc="http://schemas.openxmlformats.org/markup-compatibility/2006" xmlns:p14="http://schemas.microsoft.com/office/powerpoint/2010/main">
        <mc:Choice Requires="p14">
          <p:contentPart r:id="rId440" p14:bwMode="auto">
            <p14:nvContentPartPr>
              <p14:cNvPr id="227" name="墨迹 226"/>
              <p14:cNvContentPartPr/>
              <p14:nvPr/>
            </p14:nvContentPartPr>
            <p14:xfrm>
              <a:off x="11243732" y="6294019"/>
              <a:ext cx="62089" cy="47938"/>
            </p14:xfrm>
          </p:contentPart>
        </mc:Choice>
        <mc:Fallback xmlns="">
          <p:pic>
            <p:nvPicPr>
              <p:cNvPr id="227" name="墨迹 226"/>
            </p:nvPicPr>
            <p:blipFill>
              <a:blip r:embed="rId441"/>
            </p:blipFill>
            <p:spPr>
              <a:xfrm>
                <a:off x="11243732" y="6294019"/>
                <a:ext cx="62089" cy="47938"/>
              </a:xfrm>
              <a:prstGeom prst="rect"/>
            </p:spPr>
          </p:pic>
        </mc:Fallback>
      </mc:AlternateContent>
      <mc:AlternateContent xmlns:mc="http://schemas.openxmlformats.org/markup-compatibility/2006" xmlns:p14="http://schemas.microsoft.com/office/powerpoint/2010/main">
        <mc:Choice Requires="p14">
          <p:contentPart r:id="rId442" p14:bwMode="auto">
            <p14:nvContentPartPr>
              <p14:cNvPr id="228" name="墨迹 227"/>
              <p14:cNvContentPartPr/>
              <p14:nvPr/>
            </p14:nvContentPartPr>
            <p14:xfrm>
              <a:off x="11336867" y="6189683"/>
              <a:ext cx="110067" cy="256611"/>
            </p14:xfrm>
          </p:contentPart>
        </mc:Choice>
        <mc:Fallback xmlns="">
          <p:pic>
            <p:nvPicPr>
              <p:cNvPr id="228" name="墨迹 227"/>
            </p:nvPicPr>
            <p:blipFill>
              <a:blip r:embed="rId443"/>
            </p:blipFill>
            <p:spPr>
              <a:xfrm>
                <a:off x="11336867" y="6189683"/>
                <a:ext cx="110067" cy="256611"/>
              </a:xfrm>
              <a:prstGeom prst="rect"/>
            </p:spPr>
          </p:pic>
        </mc:Fallback>
      </mc:AlternateContent>
      <mc:AlternateContent xmlns:mc="http://schemas.openxmlformats.org/markup-compatibility/2006" xmlns:p14="http://schemas.microsoft.com/office/powerpoint/2010/main">
        <mc:Choice Requires="p14">
          <p:contentPart r:id="rId444" p14:bwMode="auto">
            <p14:nvContentPartPr>
              <p14:cNvPr id="229" name="墨迹 228"/>
              <p14:cNvContentPartPr/>
              <p14:nvPr/>
            </p14:nvContentPartPr>
            <p14:xfrm>
              <a:off x="11407422" y="6271460"/>
              <a:ext cx="118533" cy="11279"/>
            </p14:xfrm>
          </p:contentPart>
        </mc:Choice>
        <mc:Fallback xmlns="">
          <p:pic>
            <p:nvPicPr>
              <p:cNvPr id="229" name="墨迹 228"/>
            </p:nvPicPr>
            <p:blipFill>
              <a:blip r:embed="rId445"/>
            </p:blipFill>
            <p:spPr>
              <a:xfrm>
                <a:off x="11407422" y="6271460"/>
                <a:ext cx="118533" cy="11279"/>
              </a:xfrm>
              <a:prstGeom prst="rect"/>
            </p:spPr>
          </p:pic>
        </mc:Fallback>
      </mc:AlternateContent>
      <mc:AlternateContent xmlns:mc="http://schemas.openxmlformats.org/markup-compatibility/2006" xmlns:p14="http://schemas.microsoft.com/office/powerpoint/2010/main">
        <mc:Choice Requires="p14">
          <p:contentPart r:id="rId446" p14:bwMode="auto">
            <p14:nvContentPartPr>
              <p14:cNvPr id="230" name="墨迹 229"/>
              <p14:cNvContentPartPr/>
              <p14:nvPr/>
            </p14:nvContentPartPr>
            <p14:xfrm>
              <a:off x="11410068" y="6062787"/>
              <a:ext cx="310620" cy="36659"/>
            </p14:xfrm>
          </p:contentPart>
        </mc:Choice>
        <mc:Fallback xmlns="">
          <p:pic>
            <p:nvPicPr>
              <p:cNvPr id="230" name="墨迹 229"/>
            </p:nvPicPr>
            <p:blipFill>
              <a:blip r:embed="rId447"/>
            </p:blipFill>
            <p:spPr>
              <a:xfrm>
                <a:off x="11410068" y="6062787"/>
                <a:ext cx="310620" cy="36659"/>
              </a:xfrm>
              <a:prstGeom prst="rect"/>
            </p:spPr>
          </p:pic>
        </mc:Fallback>
      </mc:AlternateContent>
      <mc:AlternateContent xmlns:mc="http://schemas.openxmlformats.org/markup-compatibility/2006" xmlns:p14="http://schemas.microsoft.com/office/powerpoint/2010/main">
        <mc:Choice Requires="p14">
          <p:contentPart r:id="rId448" p14:bwMode="auto">
            <p14:nvContentPartPr>
              <p14:cNvPr id="231" name="墨迹 230"/>
              <p14:cNvContentPartPr/>
              <p14:nvPr/>
            </p14:nvContentPartPr>
            <p14:xfrm>
              <a:off x="9717616" y="6621128"/>
              <a:ext cx="188384" cy="42299"/>
            </p14:xfrm>
          </p:contentPart>
        </mc:Choice>
        <mc:Fallback xmlns="">
          <p:pic>
            <p:nvPicPr>
              <p:cNvPr id="231" name="墨迹 230"/>
            </p:nvPicPr>
            <p:blipFill>
              <a:blip r:embed="rId449"/>
            </p:blipFill>
            <p:spPr>
              <a:xfrm>
                <a:off x="9717616" y="6621128"/>
                <a:ext cx="188384" cy="42299"/>
              </a:xfrm>
              <a:prstGeom prst="rect"/>
            </p:spPr>
          </p:pic>
        </mc:Fallback>
      </mc:AlternateContent>
      <mc:AlternateContent xmlns:mc="http://schemas.openxmlformats.org/markup-compatibility/2006" xmlns:p14="http://schemas.microsoft.com/office/powerpoint/2010/main">
        <mc:Choice Requires="p14">
          <p:contentPart r:id="rId450" p14:bwMode="auto">
            <p14:nvContentPartPr>
              <p14:cNvPr id="232" name="墨迹 231"/>
              <p14:cNvContentPartPr/>
              <p14:nvPr/>
            </p14:nvContentPartPr>
            <p14:xfrm>
              <a:off x="9729434" y="6705725"/>
              <a:ext cx="249943" cy="22559"/>
            </p14:xfrm>
          </p:contentPart>
        </mc:Choice>
        <mc:Fallback xmlns="">
          <p:pic>
            <p:nvPicPr>
              <p:cNvPr id="232" name="墨迹 231"/>
            </p:nvPicPr>
            <p:blipFill>
              <a:blip r:embed="rId451"/>
            </p:blipFill>
            <p:spPr>
              <a:xfrm>
                <a:off x="9729434" y="6705725"/>
                <a:ext cx="249943" cy="22559"/>
              </a:xfrm>
              <a:prstGeom prst="rect"/>
            </p:spPr>
          </p:pic>
        </mc:Fallback>
      </mc:AlternateContent>
      <mc:AlternateContent xmlns:mc="http://schemas.openxmlformats.org/markup-compatibility/2006" xmlns:p14="http://schemas.microsoft.com/office/powerpoint/2010/main">
        <mc:Choice Requires="p14">
          <p:contentPart r:id="rId452" p14:bwMode="auto">
            <p14:nvContentPartPr>
              <p14:cNvPr id="233" name="墨迹 232"/>
              <p14:cNvContentPartPr/>
              <p14:nvPr/>
            </p14:nvContentPartPr>
            <p14:xfrm>
              <a:off x="1738488" y="2939747"/>
              <a:ext cx="4193823" cy="799442"/>
            </p14:xfrm>
          </p:contentPart>
        </mc:Choice>
        <mc:Fallback xmlns="">
          <p:pic>
            <p:nvPicPr>
              <p:cNvPr id="233" name="墨迹 232"/>
            </p:nvPicPr>
            <p:blipFill>
              <a:blip r:embed="rId453"/>
            </p:blipFill>
            <p:spPr>
              <a:xfrm>
                <a:off x="1738488" y="2939747"/>
                <a:ext cx="4193823" cy="799442"/>
              </a:xfrm>
              <a:prstGeom prst="rect"/>
            </p:spPr>
          </p:pic>
        </mc:Fallback>
      </mc:AlternateContent>
      <mc:AlternateContent xmlns:mc="http://schemas.openxmlformats.org/markup-compatibility/2006" xmlns:p14="http://schemas.microsoft.com/office/powerpoint/2010/main">
        <mc:Choice Requires="p14">
          <p:contentPart r:id="rId454" p14:bwMode="auto">
            <p14:nvContentPartPr>
              <p14:cNvPr id="234" name="墨迹 233"/>
              <p14:cNvContentPartPr/>
              <p14:nvPr/>
            </p14:nvContentPartPr>
            <p14:xfrm>
              <a:off x="7527572" y="5775686"/>
              <a:ext cx="242534" cy="303844"/>
            </p14:xfrm>
          </p:contentPart>
        </mc:Choice>
        <mc:Fallback xmlns="">
          <p:pic>
            <p:nvPicPr>
              <p:cNvPr id="234" name="墨迹 233"/>
            </p:nvPicPr>
            <p:blipFill>
              <a:blip r:embed="rId455"/>
            </p:blipFill>
            <p:spPr>
              <a:xfrm>
                <a:off x="7527572" y="5775686"/>
                <a:ext cx="242534" cy="303844"/>
              </a:xfrm>
              <a:prstGeom prst="rect"/>
            </p:spPr>
          </p:pic>
        </mc:Fallback>
      </mc:AlternateContent>
      <mc:AlternateContent xmlns:mc="http://schemas.openxmlformats.org/markup-compatibility/2006" xmlns:p14="http://schemas.microsoft.com/office/powerpoint/2010/main">
        <mc:Choice Requires="p14">
          <p:contentPart r:id="rId456" p14:bwMode="auto">
            <p14:nvContentPartPr>
              <p14:cNvPr id="235" name="墨迹 234"/>
              <p14:cNvContentPartPr/>
              <p14:nvPr/>
            </p14:nvContentPartPr>
            <p14:xfrm>
              <a:off x="7548915" y="5818513"/>
              <a:ext cx="243240" cy="278113"/>
            </p14:xfrm>
          </p:contentPart>
        </mc:Choice>
        <mc:Fallback xmlns="">
          <p:pic>
            <p:nvPicPr>
              <p:cNvPr id="235" name="墨迹 234"/>
            </p:nvPicPr>
            <p:blipFill>
              <a:blip r:embed="rId457"/>
            </p:blipFill>
            <p:spPr>
              <a:xfrm>
                <a:off x="7548915" y="5818513"/>
                <a:ext cx="243240" cy="278113"/>
              </a:xfrm>
              <a:prstGeom prst="rect"/>
            </p:spPr>
          </p:pic>
        </mc:Fallback>
      </mc:AlternateContent>
      <mc:AlternateContent xmlns:mc="http://schemas.openxmlformats.org/markup-compatibility/2006" xmlns:p14="http://schemas.microsoft.com/office/powerpoint/2010/main">
        <mc:Choice Requires="p14">
          <p:contentPart r:id="rId458" p14:bwMode="auto">
            <p14:nvContentPartPr>
              <p14:cNvPr id="236" name="墨迹 235"/>
              <p14:cNvContentPartPr/>
              <p14:nvPr/>
            </p14:nvContentPartPr>
            <p14:xfrm>
              <a:off x="8952088" y="5797716"/>
              <a:ext cx="321734" cy="236872"/>
            </p14:xfrm>
          </p:contentPart>
        </mc:Choice>
        <mc:Fallback xmlns="">
          <p:pic>
            <p:nvPicPr>
              <p:cNvPr id="236" name="墨迹 235"/>
            </p:nvPicPr>
            <p:blipFill>
              <a:blip r:embed="rId459"/>
            </p:blipFill>
            <p:spPr>
              <a:xfrm>
                <a:off x="8952088" y="5797716"/>
                <a:ext cx="321734" cy="236872"/>
              </a:xfrm>
              <a:prstGeom prst="rect"/>
            </p:spPr>
          </p:pic>
        </mc:Fallback>
      </mc:AlternateContent>
      <mc:AlternateContent xmlns:mc="http://schemas.openxmlformats.org/markup-compatibility/2006" xmlns:p14="http://schemas.microsoft.com/office/powerpoint/2010/main">
        <mc:Choice Requires="p14">
          <p:contentPart r:id="rId460" p14:bwMode="auto">
            <p14:nvContentPartPr>
              <p14:cNvPr id="237" name="墨迹 236"/>
              <p14:cNvContentPartPr/>
              <p14:nvPr/>
            </p14:nvContentPartPr>
            <p14:xfrm>
              <a:off x="10179050" y="6588699"/>
              <a:ext cx="105127" cy="118788"/>
            </p14:xfrm>
          </p:contentPart>
        </mc:Choice>
        <mc:Fallback xmlns="">
          <p:pic>
            <p:nvPicPr>
              <p:cNvPr id="237" name="墨迹 236"/>
            </p:nvPicPr>
            <p:blipFill>
              <a:blip r:embed="rId461"/>
            </p:blipFill>
            <p:spPr>
              <a:xfrm>
                <a:off x="10179050" y="6588699"/>
                <a:ext cx="105127" cy="118788"/>
              </a:xfrm>
              <a:prstGeom prst="rect"/>
            </p:spPr>
          </p:pic>
        </mc:Fallback>
      </mc:AlternateContent>
      <mc:AlternateContent xmlns:mc="http://schemas.openxmlformats.org/markup-compatibility/2006" xmlns:p14="http://schemas.microsoft.com/office/powerpoint/2010/main">
        <mc:Choice Requires="p14">
          <p:contentPart r:id="rId462" p14:bwMode="auto">
            <p14:nvContentPartPr>
              <p14:cNvPr id="238" name="墨迹 237"/>
              <p14:cNvContentPartPr/>
              <p14:nvPr/>
            </p14:nvContentPartPr>
            <p14:xfrm>
              <a:off x="10306755" y="6638047"/>
              <a:ext cx="50800" cy="50758"/>
            </p14:xfrm>
          </p:contentPart>
        </mc:Choice>
        <mc:Fallback xmlns="">
          <p:pic>
            <p:nvPicPr>
              <p:cNvPr id="238" name="墨迹 237"/>
            </p:nvPicPr>
            <p:blipFill>
              <a:blip r:embed="rId463"/>
            </p:blipFill>
            <p:spPr>
              <a:xfrm>
                <a:off x="10306755" y="6638047"/>
                <a:ext cx="50800" cy="50758"/>
              </a:xfrm>
              <a:prstGeom prst="rect"/>
            </p:spPr>
          </p:pic>
        </mc:Fallback>
      </mc:AlternateContent>
      <mc:AlternateContent xmlns:mc="http://schemas.openxmlformats.org/markup-compatibility/2006" xmlns:p14="http://schemas.microsoft.com/office/powerpoint/2010/main">
        <mc:Choice Requires="p14">
          <p:contentPart r:id="rId464" p14:bwMode="auto">
            <p14:nvContentPartPr>
              <p14:cNvPr id="239" name="墨迹 238"/>
              <p14:cNvContentPartPr/>
              <p14:nvPr/>
            </p14:nvContentPartPr>
            <p14:xfrm>
              <a:off x="10414000" y="6533534"/>
              <a:ext cx="39511" cy="172191"/>
            </p14:xfrm>
          </p:contentPart>
        </mc:Choice>
        <mc:Fallback xmlns="">
          <p:pic>
            <p:nvPicPr>
              <p:cNvPr id="239" name="墨迹 238"/>
            </p:nvPicPr>
            <p:blipFill>
              <a:blip r:embed="rId465"/>
            </p:blipFill>
            <p:spPr>
              <a:xfrm>
                <a:off x="10414000" y="6533534"/>
                <a:ext cx="39511" cy="172191"/>
              </a:xfrm>
              <a:prstGeom prst="rect"/>
            </p:spPr>
          </p:pic>
        </mc:Fallback>
      </mc:AlternateContent>
      <mc:AlternateContent xmlns:mc="http://schemas.openxmlformats.org/markup-compatibility/2006" xmlns:p14="http://schemas.microsoft.com/office/powerpoint/2010/main">
        <mc:Choice Requires="p14">
          <p:contentPart r:id="rId466" p14:bwMode="auto">
            <p14:nvContentPartPr>
              <p14:cNvPr id="240" name="墨迹 239"/>
              <p14:cNvContentPartPr/>
              <p14:nvPr/>
            </p14:nvContentPartPr>
            <p14:xfrm>
              <a:off x="10493022" y="6476431"/>
              <a:ext cx="139171" cy="468985"/>
            </p14:xfrm>
          </p:contentPart>
        </mc:Choice>
        <mc:Fallback xmlns="">
          <p:pic>
            <p:nvPicPr>
              <p:cNvPr id="240" name="墨迹 239"/>
            </p:nvPicPr>
            <p:blipFill>
              <a:blip r:embed="rId467"/>
            </p:blipFill>
            <p:spPr>
              <a:xfrm>
                <a:off x="10493022" y="6476431"/>
                <a:ext cx="139171" cy="468985"/>
              </a:xfrm>
              <a:prstGeom prst="rect"/>
            </p:spPr>
          </p:pic>
        </mc:Fallback>
      </mc:AlternateContent>
      <mc:AlternateContent xmlns:mc="http://schemas.openxmlformats.org/markup-compatibility/2006" xmlns:p14="http://schemas.microsoft.com/office/powerpoint/2010/main">
        <mc:Choice Requires="p14">
          <p:contentPart r:id="rId468" p14:bwMode="auto">
            <p14:nvContentPartPr>
              <p14:cNvPr id="241" name="墨迹 240"/>
              <p14:cNvContentPartPr/>
              <p14:nvPr/>
            </p14:nvContentPartPr>
            <p14:xfrm>
              <a:off x="10628488" y="6578301"/>
              <a:ext cx="141112" cy="180297"/>
            </p14:xfrm>
          </p:contentPart>
        </mc:Choice>
        <mc:Fallback xmlns="">
          <p:pic>
            <p:nvPicPr>
              <p:cNvPr id="241" name="墨迹 240"/>
            </p:nvPicPr>
            <p:blipFill>
              <a:blip r:embed="rId469"/>
            </p:blipFill>
            <p:spPr>
              <a:xfrm>
                <a:off x="10628488" y="6578301"/>
                <a:ext cx="141112" cy="180297"/>
              </a:xfrm>
              <a:prstGeom prst="rect"/>
            </p:spPr>
          </p:pic>
        </mc:Fallback>
      </mc:AlternateContent>
      <mc:AlternateContent xmlns:mc="http://schemas.openxmlformats.org/markup-compatibility/2006" xmlns:p14="http://schemas.microsoft.com/office/powerpoint/2010/main">
        <mc:Choice Requires="p14">
          <p:contentPart r:id="rId470" p14:bwMode="auto">
            <p14:nvContentPartPr>
              <p14:cNvPr id="242" name="墨迹 241"/>
              <p14:cNvContentPartPr/>
              <p14:nvPr/>
            </p14:nvContentPartPr>
            <p14:xfrm>
              <a:off x="10628488" y="6615488"/>
              <a:ext cx="149577" cy="160734"/>
            </p14:xfrm>
          </p:contentPart>
        </mc:Choice>
        <mc:Fallback xmlns="">
          <p:pic>
            <p:nvPicPr>
              <p:cNvPr id="242" name="墨迹 241"/>
            </p:nvPicPr>
            <p:blipFill>
              <a:blip r:embed="rId471"/>
            </p:blipFill>
            <p:spPr>
              <a:xfrm>
                <a:off x="10628488" y="6615488"/>
                <a:ext cx="149577" cy="160734"/>
              </a:xfrm>
              <a:prstGeom prst="rect"/>
            </p:spPr>
          </p:pic>
        </mc:Fallback>
      </mc:AlternateContent>
      <mc:AlternateContent xmlns:mc="http://schemas.openxmlformats.org/markup-compatibility/2006" xmlns:p14="http://schemas.microsoft.com/office/powerpoint/2010/main">
        <mc:Choice Requires="p14">
          <p:contentPart r:id="rId472" p14:bwMode="auto">
            <p14:nvContentPartPr>
              <p14:cNvPr id="243" name="墨迹 242"/>
              <p14:cNvContentPartPr/>
              <p14:nvPr/>
            </p14:nvContentPartPr>
            <p14:xfrm>
              <a:off x="10945988" y="6679465"/>
              <a:ext cx="86077" cy="9340"/>
            </p14:xfrm>
          </p:contentPart>
        </mc:Choice>
        <mc:Fallback xmlns="">
          <p:pic>
            <p:nvPicPr>
              <p:cNvPr id="243" name="墨迹 242"/>
            </p:nvPicPr>
            <p:blipFill>
              <a:blip r:embed="rId473"/>
            </p:blipFill>
            <p:spPr>
              <a:xfrm>
                <a:off x="10945988" y="6679465"/>
                <a:ext cx="86077" cy="9340"/>
              </a:xfrm>
              <a:prstGeom prst="rect"/>
            </p:spPr>
          </p:pic>
        </mc:Fallback>
      </mc:AlternateContent>
      <mc:AlternateContent xmlns:mc="http://schemas.openxmlformats.org/markup-compatibility/2006" xmlns:p14="http://schemas.microsoft.com/office/powerpoint/2010/main">
        <mc:Choice Requires="p14">
          <p:contentPart r:id="rId474" p14:bwMode="auto">
            <p14:nvContentPartPr>
              <p14:cNvPr id="244" name="墨迹 243"/>
              <p14:cNvContentPartPr/>
              <p14:nvPr/>
            </p14:nvContentPartPr>
            <p14:xfrm>
              <a:off x="11198577" y="6660606"/>
              <a:ext cx="135467" cy="11280"/>
            </p14:xfrm>
          </p:contentPart>
        </mc:Choice>
        <mc:Fallback xmlns="">
          <p:pic>
            <p:nvPicPr>
              <p:cNvPr id="244" name="墨迹 243"/>
            </p:nvPicPr>
            <p:blipFill>
              <a:blip r:embed="rId475"/>
            </p:blipFill>
            <p:spPr>
              <a:xfrm>
                <a:off x="11198577" y="6660606"/>
                <a:ext cx="135467" cy="11280"/>
              </a:xfrm>
              <a:prstGeom prst="rect"/>
            </p:spPr>
          </p:pic>
        </mc:Fallback>
      </mc:AlternateContent>
      <mc:AlternateContent xmlns:mc="http://schemas.openxmlformats.org/markup-compatibility/2006" xmlns:p14="http://schemas.microsoft.com/office/powerpoint/2010/main">
        <mc:Choice Requires="p14">
          <p:contentPart r:id="rId476" p14:bwMode="auto">
            <p14:nvContentPartPr>
              <p14:cNvPr id="245" name="墨迹 244"/>
              <p14:cNvContentPartPr/>
              <p14:nvPr/>
            </p14:nvContentPartPr>
            <p14:xfrm>
              <a:off x="11407422" y="6643687"/>
              <a:ext cx="93133" cy="11279"/>
            </p14:xfrm>
          </p:contentPart>
        </mc:Choice>
        <mc:Fallback xmlns="">
          <p:pic>
            <p:nvPicPr>
              <p:cNvPr id="245" name="墨迹 244"/>
            </p:nvPicPr>
            <p:blipFill>
              <a:blip r:embed="rId477"/>
            </p:blipFill>
            <p:spPr>
              <a:xfrm>
                <a:off x="11407422" y="6643687"/>
                <a:ext cx="93133" cy="11279"/>
              </a:xfrm>
              <a:prstGeom prst="rect"/>
            </p:spPr>
          </p:pic>
        </mc:Fallback>
      </mc:AlternateContent>
      <mc:AlternateContent xmlns:mc="http://schemas.openxmlformats.org/markup-compatibility/2006" xmlns:p14="http://schemas.microsoft.com/office/powerpoint/2010/main">
        <mc:Choice Requires="p14">
          <p:contentPart r:id="rId478" p14:bwMode="auto">
            <p14:nvContentPartPr>
              <p14:cNvPr id="246" name="墨迹 245"/>
              <p14:cNvContentPartPr/>
              <p14:nvPr/>
            </p14:nvContentPartPr>
            <p14:xfrm>
              <a:off x="11616267" y="6645978"/>
              <a:ext cx="70555" cy="8989"/>
            </p14:xfrm>
          </p:contentPart>
        </mc:Choice>
        <mc:Fallback xmlns="">
          <p:pic>
            <p:nvPicPr>
              <p:cNvPr id="246" name="墨迹 245"/>
            </p:nvPicPr>
            <p:blipFill>
              <a:blip r:embed="rId479"/>
            </p:blipFill>
            <p:spPr>
              <a:xfrm>
                <a:off x="11616267" y="6645978"/>
                <a:ext cx="70555" cy="8989"/>
              </a:xfrm>
              <a:prstGeom prst="rect"/>
            </p:spPr>
          </p:pic>
        </mc:Fallback>
      </mc:AlternateContent>
      <mc:AlternateContent xmlns:mc="http://schemas.openxmlformats.org/markup-compatibility/2006" xmlns:p14="http://schemas.microsoft.com/office/powerpoint/2010/main">
        <mc:Choice Requires="p14">
          <p:contentPart r:id="rId480" p14:bwMode="auto">
            <p14:nvContentPartPr>
              <p14:cNvPr id="247" name="墨迹 246"/>
              <p14:cNvContentPartPr/>
              <p14:nvPr/>
            </p14:nvContentPartPr>
            <p14:xfrm>
              <a:off x="11788422" y="6646507"/>
              <a:ext cx="105018" cy="59958"/>
            </p14:xfrm>
          </p:contentPart>
        </mc:Choice>
        <mc:Fallback xmlns="">
          <p:pic>
            <p:nvPicPr>
              <p:cNvPr id="247" name="墨迹 246"/>
            </p:nvPicPr>
            <p:blipFill>
              <a:blip r:embed="rId397"/>
            </p:blipFill>
            <p:spPr>
              <a:xfrm>
                <a:off x="11788422" y="6646507"/>
                <a:ext cx="105018" cy="59958"/>
              </a:xfrm>
              <a:prstGeom prst="rect"/>
            </p:spPr>
          </p:pic>
        </mc:Fallback>
      </mc:AlternateContent>
      <mc:AlternateContent xmlns:mc="http://schemas.openxmlformats.org/markup-compatibility/2006" xmlns:p14="http://schemas.microsoft.com/office/powerpoint/2010/main">
        <mc:Choice Requires="p14">
          <p:contentPart r:id="rId481" p14:bwMode="auto">
            <p14:nvContentPartPr>
              <p14:cNvPr id="248" name="墨迹 247"/>
              <p14:cNvContentPartPr/>
              <p14:nvPr/>
            </p14:nvContentPartPr>
            <p14:xfrm>
              <a:off x="6152444" y="389146"/>
              <a:ext cx="11288" cy="5640"/>
            </p14:xfrm>
          </p:contentPart>
        </mc:Choice>
        <mc:Fallback xmlns="">
          <p:pic>
            <p:nvPicPr>
              <p:cNvPr id="248" name="墨迹 247"/>
            </p:nvPicPr>
            <p:blipFill>
              <a:blip r:embed="rId482"/>
            </p:blipFill>
            <p:spPr>
              <a:xfrm>
                <a:off x="6152444" y="389146"/>
                <a:ext cx="11288" cy="5640"/>
              </a:xfrm>
              <a:prstGeom prst="rect"/>
            </p:spPr>
          </p:pic>
        </mc:Fallback>
      </mc:AlternateContent>
      <mc:AlternateContent xmlns:mc="http://schemas.openxmlformats.org/markup-compatibility/2006" xmlns:p14="http://schemas.microsoft.com/office/powerpoint/2010/main">
        <mc:Choice Requires="p14">
          <p:contentPart r:id="rId483" p14:bwMode="auto">
            <p14:nvContentPartPr>
              <p14:cNvPr id="249" name="墨迹 248"/>
              <p14:cNvContentPartPr/>
              <p14:nvPr/>
            </p14:nvContentPartPr>
            <p14:xfrm>
              <a:off x="5994400" y="270710"/>
              <a:ext cx="316088" cy="432150"/>
            </p14:xfrm>
          </p:contentPart>
        </mc:Choice>
        <mc:Fallback xmlns="">
          <p:pic>
            <p:nvPicPr>
              <p:cNvPr id="249" name="墨迹 248"/>
            </p:nvPicPr>
            <p:blipFill>
              <a:blip r:embed="rId484"/>
            </p:blipFill>
            <p:spPr>
              <a:xfrm>
                <a:off x="5994400" y="270710"/>
                <a:ext cx="316088" cy="432150"/>
              </a:xfrm>
              <a:prstGeom prst="rect"/>
            </p:spPr>
          </p:pic>
        </mc:Fallback>
      </mc:AlternateContent>
      <mc:AlternateContent xmlns:mc="http://schemas.openxmlformats.org/markup-compatibility/2006" xmlns:p14="http://schemas.microsoft.com/office/powerpoint/2010/main">
        <mc:Choice Requires="p14">
          <p:contentPart r:id="rId485" p14:bwMode="auto">
            <p14:nvContentPartPr>
              <p14:cNvPr id="250" name="墨迹 249"/>
              <p14:cNvContentPartPr/>
              <p14:nvPr/>
            </p14:nvContentPartPr>
            <p14:xfrm>
              <a:off x="6304844" y="507582"/>
              <a:ext cx="28222" cy="168489"/>
            </p14:xfrm>
          </p:contentPart>
        </mc:Choice>
        <mc:Fallback xmlns="">
          <p:pic>
            <p:nvPicPr>
              <p:cNvPr id="250" name="墨迹 249"/>
            </p:nvPicPr>
            <p:blipFill>
              <a:blip r:embed="rId486"/>
            </p:blipFill>
            <p:spPr>
              <a:xfrm>
                <a:off x="6304844" y="507582"/>
                <a:ext cx="28222" cy="168489"/>
              </a:xfrm>
              <a:prstGeom prst="rect"/>
            </p:spPr>
          </p:pic>
        </mc:Fallback>
      </mc:AlternateContent>
      <mc:AlternateContent xmlns:mc="http://schemas.openxmlformats.org/markup-compatibility/2006" xmlns:p14="http://schemas.microsoft.com/office/powerpoint/2010/main">
        <mc:Choice Requires="p14">
          <p:contentPart r:id="rId487" p14:bwMode="auto">
            <p14:nvContentPartPr>
              <p14:cNvPr id="251" name="墨迹 250"/>
              <p14:cNvContentPartPr/>
              <p14:nvPr/>
            </p14:nvContentPartPr>
            <p14:xfrm>
              <a:off x="6321777" y="555520"/>
              <a:ext cx="70556" cy="31019"/>
            </p14:xfrm>
          </p:contentPart>
        </mc:Choice>
        <mc:Fallback xmlns="">
          <p:pic>
            <p:nvPicPr>
              <p:cNvPr id="251" name="墨迹 250"/>
            </p:nvPicPr>
            <p:blipFill>
              <a:blip r:embed="rId488"/>
            </p:blipFill>
            <p:spPr>
              <a:xfrm>
                <a:off x="6321777" y="555520"/>
                <a:ext cx="70556" cy="31019"/>
              </a:xfrm>
              <a:prstGeom prst="rect"/>
            </p:spPr>
          </p:pic>
        </mc:Fallback>
      </mc:AlternateContent>
      <mc:AlternateContent xmlns:mc="http://schemas.openxmlformats.org/markup-compatibility/2006" xmlns:p14="http://schemas.microsoft.com/office/powerpoint/2010/main">
        <mc:Choice Requires="p14">
          <p:contentPart r:id="rId489" p14:bwMode="auto">
            <p14:nvContentPartPr>
              <p14:cNvPr id="252" name="墨迹 251"/>
              <p14:cNvContentPartPr/>
              <p14:nvPr/>
            </p14:nvContentPartPr>
            <p14:xfrm>
              <a:off x="6378222" y="459291"/>
              <a:ext cx="172155" cy="237929"/>
            </p14:xfrm>
          </p:contentPart>
        </mc:Choice>
        <mc:Fallback xmlns="">
          <p:pic>
            <p:nvPicPr>
              <p:cNvPr id="252" name="墨迹 251"/>
            </p:nvPicPr>
            <p:blipFill>
              <a:blip r:embed="rId490"/>
            </p:blipFill>
            <p:spPr>
              <a:xfrm>
                <a:off x="6378222" y="459291"/>
                <a:ext cx="172155" cy="237929"/>
              </a:xfrm>
              <a:prstGeom prst="rect"/>
            </p:spPr>
          </p:pic>
        </mc:Fallback>
      </mc:AlternateContent>
      <mc:AlternateContent xmlns:mc="http://schemas.openxmlformats.org/markup-compatibility/2006" xmlns:p14="http://schemas.microsoft.com/office/powerpoint/2010/main">
        <mc:Choice Requires="p14">
          <p:contentPart r:id="rId491" p14:bwMode="auto">
            <p14:nvContentPartPr>
              <p14:cNvPr id="253" name="墨迹 252"/>
              <p14:cNvContentPartPr/>
              <p14:nvPr/>
            </p14:nvContentPartPr>
            <p14:xfrm>
              <a:off x="6671733" y="303315"/>
              <a:ext cx="33867" cy="531375"/>
            </p14:xfrm>
          </p:contentPart>
        </mc:Choice>
        <mc:Fallback xmlns="">
          <p:pic>
            <p:nvPicPr>
              <p:cNvPr id="253" name="墨迹 252"/>
            </p:nvPicPr>
            <p:blipFill>
              <a:blip r:embed="rId492"/>
            </p:blipFill>
            <p:spPr>
              <a:xfrm>
                <a:off x="6671733" y="303315"/>
                <a:ext cx="33867" cy="531375"/>
              </a:xfrm>
              <a:prstGeom prst="rect"/>
            </p:spPr>
          </p:pic>
        </mc:Fallback>
      </mc:AlternateContent>
      <mc:AlternateContent xmlns:mc="http://schemas.openxmlformats.org/markup-compatibility/2006" xmlns:p14="http://schemas.microsoft.com/office/powerpoint/2010/main">
        <mc:Choice Requires="p14">
          <p:contentPart r:id="rId493" p14:bwMode="auto">
            <p14:nvContentPartPr>
              <p14:cNvPr id="254" name="墨迹 253"/>
              <p14:cNvContentPartPr/>
              <p14:nvPr/>
            </p14:nvContentPartPr>
            <p14:xfrm>
              <a:off x="6587066" y="286572"/>
              <a:ext cx="84666" cy="192811"/>
            </p14:xfrm>
          </p:contentPart>
        </mc:Choice>
        <mc:Fallback xmlns="">
          <p:pic>
            <p:nvPicPr>
              <p:cNvPr id="254" name="墨迹 253"/>
            </p:nvPicPr>
            <p:blipFill>
              <a:blip r:embed="rId494"/>
            </p:blipFill>
            <p:spPr>
              <a:xfrm>
                <a:off x="6587066" y="286572"/>
                <a:ext cx="84666" cy="192811"/>
              </a:xfrm>
              <a:prstGeom prst="rect"/>
            </p:spPr>
          </p:pic>
        </mc:Fallback>
      </mc:AlternateContent>
      <mc:AlternateContent xmlns:mc="http://schemas.openxmlformats.org/markup-compatibility/2006" xmlns:p14="http://schemas.microsoft.com/office/powerpoint/2010/main">
        <mc:Choice Requires="p14">
          <p:contentPart r:id="rId495" p14:bwMode="auto">
            <p14:nvContentPartPr>
              <p14:cNvPr id="255" name="墨迹 254"/>
              <p14:cNvContentPartPr/>
              <p14:nvPr/>
            </p14:nvContentPartPr>
            <p14:xfrm>
              <a:off x="6705600" y="276350"/>
              <a:ext cx="73377" cy="115616"/>
            </p14:xfrm>
          </p:contentPart>
        </mc:Choice>
        <mc:Fallback xmlns="">
          <p:pic>
            <p:nvPicPr>
              <p:cNvPr id="255" name="墨迹 254"/>
            </p:nvPicPr>
            <p:blipFill>
              <a:blip r:embed="rId496"/>
            </p:blipFill>
            <p:spPr>
              <a:xfrm>
                <a:off x="6705600" y="276350"/>
                <a:ext cx="73377" cy="115616"/>
              </a:xfrm>
              <a:prstGeom prst="rect"/>
            </p:spPr>
          </p:pic>
        </mc:Fallback>
      </mc:AlternateContent>
      <mc:AlternateContent xmlns:mc="http://schemas.openxmlformats.org/markup-compatibility/2006" xmlns:p14="http://schemas.microsoft.com/office/powerpoint/2010/main">
        <mc:Choice Requires="p14">
          <p:contentPart r:id="rId497" p14:bwMode="auto">
            <p14:nvContentPartPr>
              <p14:cNvPr id="256" name="墨迹 255"/>
              <p14:cNvContentPartPr/>
              <p14:nvPr/>
            </p14:nvContentPartPr>
            <p14:xfrm>
              <a:off x="7046559" y="496302"/>
              <a:ext cx="251707" cy="236872"/>
            </p14:xfrm>
          </p:contentPart>
        </mc:Choice>
        <mc:Fallback xmlns="">
          <p:pic>
            <p:nvPicPr>
              <p:cNvPr id="256" name="墨迹 255"/>
            </p:nvPicPr>
            <p:blipFill>
              <a:blip r:embed="rId498"/>
            </p:blipFill>
            <p:spPr>
              <a:xfrm>
                <a:off x="7046559" y="496302"/>
                <a:ext cx="251707" cy="236872"/>
              </a:xfrm>
              <a:prstGeom prst="rect"/>
            </p:spPr>
          </p:pic>
        </mc:Fallback>
      </mc:AlternateContent>
      <mc:AlternateContent xmlns:mc="http://schemas.openxmlformats.org/markup-compatibility/2006" xmlns:p14="http://schemas.microsoft.com/office/powerpoint/2010/main">
        <mc:Choice Requires="p14">
          <p:contentPart r:id="rId499" p14:bwMode="auto">
            <p14:nvContentPartPr>
              <p14:cNvPr id="257" name="墨迹 256"/>
              <p14:cNvContentPartPr/>
              <p14:nvPr/>
            </p14:nvContentPartPr>
            <p14:xfrm>
              <a:off x="7170561" y="541421"/>
              <a:ext cx="779639" cy="101516"/>
            </p14:xfrm>
          </p:contentPart>
        </mc:Choice>
        <mc:Fallback xmlns="">
          <p:pic>
            <p:nvPicPr>
              <p:cNvPr id="257" name="墨迹 256"/>
            </p:nvPicPr>
            <p:blipFill>
              <a:blip r:embed="rId500"/>
            </p:blipFill>
            <p:spPr>
              <a:xfrm>
                <a:off x="7170561" y="541421"/>
                <a:ext cx="779639" cy="101516"/>
              </a:xfrm>
              <a:prstGeom prst="rect"/>
            </p:spPr>
          </p:pic>
        </mc:Fallback>
      </mc:AlternateContent>
      <mc:AlternateContent xmlns:mc="http://schemas.openxmlformats.org/markup-compatibility/2006" xmlns:p14="http://schemas.microsoft.com/office/powerpoint/2010/main">
        <mc:Choice Requires="p14">
          <p:contentPart r:id="rId501" p14:bwMode="auto">
            <p14:nvContentPartPr>
              <p14:cNvPr id="258" name="墨迹 257"/>
              <p14:cNvContentPartPr/>
              <p14:nvPr/>
            </p14:nvContentPartPr>
            <p14:xfrm>
              <a:off x="10312400" y="1029263"/>
              <a:ext cx="352072" cy="279171"/>
            </p14:xfrm>
          </p:contentPart>
        </mc:Choice>
        <mc:Fallback xmlns="">
          <p:pic>
            <p:nvPicPr>
              <p:cNvPr id="258" name="墨迹 257"/>
            </p:nvPicPr>
            <p:blipFill>
              <a:blip r:embed="rId502"/>
            </p:blipFill>
            <p:spPr>
              <a:xfrm>
                <a:off x="10312400" y="1029263"/>
                <a:ext cx="352072" cy="279171"/>
              </a:xfrm>
              <a:prstGeom prst="rect"/>
            </p:spPr>
          </p:pic>
        </mc:Fallback>
      </mc:AlternateContent>
      <mc:AlternateContent xmlns:mc="http://schemas.openxmlformats.org/markup-compatibility/2006" xmlns:p14="http://schemas.microsoft.com/office/powerpoint/2010/main">
        <mc:Choice Requires="p14">
          <p:contentPart r:id="rId503" p14:bwMode="auto">
            <p14:nvContentPartPr>
              <p14:cNvPr id="259" name="墨迹 258"/>
              <p14:cNvContentPartPr/>
              <p14:nvPr/>
            </p14:nvContentPartPr>
            <p14:xfrm>
              <a:off x="8810977" y="493482"/>
              <a:ext cx="39512" cy="14100"/>
            </p14:xfrm>
          </p:contentPart>
        </mc:Choice>
        <mc:Fallback xmlns="">
          <p:pic>
            <p:nvPicPr>
              <p:cNvPr id="259" name="墨迹 258"/>
            </p:nvPicPr>
            <p:blipFill>
              <a:blip r:embed="rId504"/>
            </p:blipFill>
            <p:spPr>
              <a:xfrm>
                <a:off x="8810977" y="493482"/>
                <a:ext cx="39512" cy="14100"/>
              </a:xfrm>
              <a:prstGeom prst="rect"/>
            </p:spPr>
          </p:pic>
        </mc:Fallback>
      </mc:AlternateContent>
      <mc:AlternateContent xmlns:mc="http://schemas.openxmlformats.org/markup-compatibility/2006" xmlns:p14="http://schemas.microsoft.com/office/powerpoint/2010/main">
        <mc:Choice Requires="p14">
          <p:contentPart r:id="rId505" p14:bwMode="auto">
            <p14:nvContentPartPr>
              <p14:cNvPr id="260" name="墨迹 259"/>
              <p14:cNvContentPartPr/>
              <p14:nvPr/>
            </p14:nvContentPartPr>
            <p14:xfrm>
              <a:off x="8568266" y="191753"/>
              <a:ext cx="14111" cy="28199"/>
            </p14:xfrm>
          </p:contentPart>
        </mc:Choice>
        <mc:Fallback xmlns="">
          <p:pic>
            <p:nvPicPr>
              <p:cNvPr id="260" name="墨迹 259"/>
            </p:nvPicPr>
            <p:blipFill>
              <a:blip r:embed="rId506"/>
            </p:blipFill>
            <p:spPr>
              <a:xfrm>
                <a:off x="8568266" y="191753"/>
                <a:ext cx="14111" cy="28199"/>
              </a:xfrm>
              <a:prstGeom prst="rect"/>
            </p:spPr>
          </p:pic>
        </mc:Fallback>
      </mc:AlternateContent>
      <mc:AlternateContent xmlns:mc="http://schemas.openxmlformats.org/markup-compatibility/2006" xmlns:p14="http://schemas.microsoft.com/office/powerpoint/2010/main">
        <mc:Choice Requires="p14">
          <p:contentPart r:id="rId507" p14:bwMode="auto">
            <p14:nvContentPartPr>
              <p14:cNvPr id="261" name="墨迹 260"/>
              <p14:cNvContentPartPr/>
              <p14:nvPr/>
            </p14:nvContentPartPr>
            <p14:xfrm>
              <a:off x="8461022" y="107156"/>
              <a:ext cx="310444" cy="302610"/>
            </p14:xfrm>
          </p:contentPart>
        </mc:Choice>
        <mc:Fallback xmlns="">
          <p:pic>
            <p:nvPicPr>
              <p:cNvPr id="261" name="墨迹 260"/>
            </p:nvPicPr>
            <p:blipFill>
              <a:blip r:embed="rId508"/>
            </p:blipFill>
            <p:spPr>
              <a:xfrm>
                <a:off x="8461022" y="107156"/>
                <a:ext cx="310444" cy="302610"/>
              </a:xfrm>
              <a:prstGeom prst="rect"/>
            </p:spPr>
          </p:pic>
        </mc:Fallback>
      </mc:AlternateContent>
      <mc:AlternateContent xmlns:mc="http://schemas.openxmlformats.org/markup-compatibility/2006" xmlns:p14="http://schemas.microsoft.com/office/powerpoint/2010/main">
        <mc:Choice Requires="p14">
          <p:contentPart r:id="rId509" p14:bwMode="auto">
            <p14:nvContentPartPr>
              <p14:cNvPr id="262" name="墨迹 261"/>
              <p14:cNvContentPartPr/>
              <p14:nvPr/>
            </p14:nvContentPartPr>
            <p14:xfrm>
              <a:off x="8844844" y="137646"/>
              <a:ext cx="287866" cy="306488"/>
            </p14:xfrm>
          </p:contentPart>
        </mc:Choice>
        <mc:Fallback xmlns="">
          <p:pic>
            <p:nvPicPr>
              <p:cNvPr id="262" name="墨迹 261"/>
            </p:nvPicPr>
            <p:blipFill>
              <a:blip r:embed="rId510"/>
            </p:blipFill>
            <p:spPr>
              <a:xfrm>
                <a:off x="8844844" y="137646"/>
                <a:ext cx="287866" cy="306488"/>
              </a:xfrm>
              <a:prstGeom prst="rect"/>
            </p:spPr>
          </p:pic>
        </mc:Fallback>
      </mc:AlternateContent>
      <mc:AlternateContent xmlns:mc="http://schemas.openxmlformats.org/markup-compatibility/2006" xmlns:p14="http://schemas.microsoft.com/office/powerpoint/2010/main">
        <mc:Choice Requires="p14">
          <p:contentPart r:id="rId511" p14:bwMode="auto">
            <p14:nvContentPartPr>
              <p14:cNvPr id="263" name="墨迹 262"/>
              <p14:cNvContentPartPr/>
              <p14:nvPr/>
            </p14:nvContentPartPr>
            <p14:xfrm>
              <a:off x="9151055" y="215722"/>
              <a:ext cx="258234" cy="188228"/>
            </p14:xfrm>
          </p:contentPart>
        </mc:Choice>
        <mc:Fallback xmlns="">
          <p:pic>
            <p:nvPicPr>
              <p:cNvPr id="263" name="墨迹 262"/>
            </p:nvPicPr>
            <p:blipFill>
              <a:blip r:embed="rId512"/>
            </p:blipFill>
            <p:spPr>
              <a:xfrm>
                <a:off x="9151055" y="215722"/>
                <a:ext cx="258234" cy="188228"/>
              </a:xfrm>
              <a:prstGeom prst="rect"/>
            </p:spPr>
          </p:pic>
        </mc:Fallback>
      </mc:AlternateContent>
      <mc:AlternateContent xmlns:mc="http://schemas.openxmlformats.org/markup-compatibility/2006" xmlns:p14="http://schemas.microsoft.com/office/powerpoint/2010/main">
        <mc:Choice Requires="p14">
          <p:contentPart r:id="rId513" p14:bwMode="auto">
            <p14:nvContentPartPr>
              <p14:cNvPr id="264" name="墨迹 263"/>
              <p14:cNvContentPartPr/>
              <p14:nvPr/>
            </p14:nvContentPartPr>
            <p14:xfrm>
              <a:off x="9393061" y="107156"/>
              <a:ext cx="171450" cy="532961"/>
            </p14:xfrm>
          </p:contentPart>
        </mc:Choice>
        <mc:Fallback xmlns="">
          <p:pic>
            <p:nvPicPr>
              <p:cNvPr id="264" name="墨迹 263"/>
            </p:nvPicPr>
            <p:blipFill>
              <a:blip r:embed="rId514"/>
            </p:blipFill>
            <p:spPr>
              <a:xfrm>
                <a:off x="9393061" y="107156"/>
                <a:ext cx="171450" cy="532961"/>
              </a:xfrm>
              <a:prstGeom prst="rect"/>
            </p:spPr>
          </p:pic>
        </mc:Fallback>
      </mc:AlternateContent>
      <mc:AlternateContent xmlns:mc="http://schemas.openxmlformats.org/markup-compatibility/2006" xmlns:p14="http://schemas.microsoft.com/office/powerpoint/2010/main">
        <mc:Choice Requires="p14">
          <p:contentPart r:id="rId515" p14:bwMode="auto">
            <p14:nvContentPartPr>
              <p14:cNvPr id="265" name="墨迹 264"/>
              <p14:cNvContentPartPr/>
              <p14:nvPr/>
            </p14:nvContentPartPr>
            <p14:xfrm>
              <a:off x="9787466" y="42122"/>
              <a:ext cx="45156" cy="473919"/>
            </p14:xfrm>
          </p:contentPart>
        </mc:Choice>
        <mc:Fallback xmlns="">
          <p:pic>
            <p:nvPicPr>
              <p:cNvPr id="265" name="墨迹 264"/>
            </p:nvPicPr>
            <p:blipFill>
              <a:blip r:embed="rId516"/>
            </p:blipFill>
            <p:spPr>
              <a:xfrm>
                <a:off x="9787466" y="42122"/>
                <a:ext cx="45156" cy="473919"/>
              </a:xfrm>
              <a:prstGeom prst="rect"/>
            </p:spPr>
          </p:pic>
        </mc:Fallback>
      </mc:AlternateContent>
      <mc:AlternateContent xmlns:mc="http://schemas.openxmlformats.org/markup-compatibility/2006" xmlns:p14="http://schemas.microsoft.com/office/powerpoint/2010/main">
        <mc:Choice Requires="p14">
          <p:contentPart r:id="rId517" p14:bwMode="auto">
            <p14:nvContentPartPr>
              <p14:cNvPr id="266" name="墨迹 265"/>
              <p14:cNvContentPartPr/>
              <p14:nvPr/>
            </p14:nvContentPartPr>
            <p14:xfrm>
              <a:off x="9710384" y="300848"/>
              <a:ext cx="288749" cy="219600"/>
            </p14:xfrm>
          </p:contentPart>
        </mc:Choice>
        <mc:Fallback xmlns="">
          <p:pic>
            <p:nvPicPr>
              <p:cNvPr id="266" name="墨迹 265"/>
            </p:nvPicPr>
            <p:blipFill>
              <a:blip r:embed="rId518"/>
            </p:blipFill>
            <p:spPr>
              <a:xfrm>
                <a:off x="9710384" y="300848"/>
                <a:ext cx="288749" cy="219600"/>
              </a:xfrm>
              <a:prstGeom prst="rect"/>
            </p:spPr>
          </p:pic>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B_7_AS.31_2#74a7599ac?vop=1&amp;vop=1&amp;pid=9ec4cd951&amp;color=0,0,0&amp;mp=1&amp;vtp=1&amp;bt=1&amp;bbb=1"/>
          <p:cNvSpPr/>
          <p:nvPr/>
        </p:nvSpPr>
        <p:spPr>
          <a:xfrm>
            <a:off x="649224" y="1078992"/>
            <a:ext cx="10899648" cy="1473200"/>
          </a:xfrm>
          <a:prstGeom prst="rect">
            <a:avLst/>
          </a:prstGeom>
          <a:blipFill rotWithShape="1">
            <a:blip r:embed="rId1"/>
            <a:stretch>
              <a:fillRect/>
            </a:stretch>
          </a:blipFill>
        </p:spPr>
        <p:txBody>
          <a:bodyPr/>
          <a:lstStyle/>
          <a:p>
            <a:r>
              <a:rPr lang="zh-CN" altLang="en-US">
                <a:noFill/>
              </a:rPr>
              <a:t> </a:t>
            </a:r>
            <a:endParaRPr lang="zh-CN" altLang="en-US">
              <a:noFill/>
            </a:endParaRPr>
          </a:p>
        </p:txBody>
      </p:sp>
      <p:sp>
        <p:nvSpPr>
          <p:cNvPr id="3" name="QB_7_AS.31_3#74a7599ac?vop=1&amp;vop=1&amp;pid=9ec4cd951&amp;color=0,0,0&amp;mp=1&amp;vtp=1&amp;bbb=1&amp;hb=1"/>
          <p:cNvSpPr/>
          <p:nvPr/>
        </p:nvSpPr>
        <p:spPr>
          <a:xfrm>
            <a:off x="649224" y="2552700"/>
            <a:ext cx="10894782" cy="1257300"/>
          </a:xfrm>
          <a:prstGeom prst="rect">
            <a:avLst/>
          </a:prstGeom>
          <a:blipFill rotWithShape="1">
            <a:blip r:embed="rId2"/>
            <a:stretch>
              <a:fillRect l="-1455"/>
            </a:stretch>
          </a:blipFill>
        </p:spPr>
        <p:txBody>
          <a:bodyPr/>
          <a:lstStyle/>
          <a:p>
            <a:r>
              <a:rPr lang="zh-CN" altLang="en-US">
                <a:noFill/>
              </a:rPr>
              <a:t> </a:t>
            </a:r>
            <a:endParaRPr lang="zh-CN" altLang="en-US">
              <a:noFill/>
            </a:endParaRPr>
          </a:p>
        </p:txBody>
      </p:sp>
      <p:pic>
        <p:nvPicPr>
          <p:cNvPr id="4" name="QB_7_AS.31_3#74a7599ac?vop=1&amp;vop=1&amp;pid=9ec4cd951&amp;color=0,0,0&amp;mp=1&amp;tib=255,255,255&amp;iip=3&amp;vtp=1" descr="preencoded.png"/>
          <p:cNvPicPr>
            <a:picLocks noChangeAspect="1"/>
          </p:cNvPicPr>
          <p:nvPr/>
        </p:nvPicPr>
        <p:blipFill>
          <a:blip r:embed="rId3">
            <a:clrChange>
              <a:clrFrom>
                <a:srgbClr val="FFFFFF"/>
              </a:clrFrom>
              <a:clrTo>
                <a:srgbClr val="FFFFFF">
                  <a:alpha val="0"/>
                </a:srgbClr>
              </a:clrTo>
            </a:clrChange>
          </a:blip>
          <a:stretch>
            <a:fillRect/>
          </a:stretch>
        </p:blipFill>
        <p:spPr>
          <a:xfrm>
            <a:off x="914686" y="3247327"/>
            <a:ext cx="1234440" cy="356616"/>
          </a:xfrm>
          <a:prstGeom prst="rect">
            <a:avLst/>
          </a:prstGeom>
          <a:noFill/>
          <a:extLst>
            <a:ext uri="{909E8E84-426E-40DD-AFC4-6F175D3DCCD1}">
              <a14:hiddenFill xmlns:a14="http://schemas.microsoft.com/office/drawing/2010/main">
                <a:solidFill>
                  <a:scrgbClr r="0" g="0" b="0">
                    <a:alpha val="0"/>
                  </a:scrgbClr>
                </a:solidFill>
              </a14:hiddenFill>
            </a:ext>
          </a:extLst>
        </p:spPr>
      </p:pic>
      <p:pic>
        <p:nvPicPr>
          <p:cNvPr id="5" name="QB_7_AS.31_3#74a7599ac?vop=1&amp;vop=1&amp;pid=9ec4cd951&amp;color=0,0,0&amp;mp=1&amp;tib=255,255,255&amp;iip=4&amp;vtp=1" descr="preencoded.png"/>
          <p:cNvPicPr>
            <a:picLocks noChangeAspect="1"/>
          </p:cNvPicPr>
          <p:nvPr/>
        </p:nvPicPr>
        <p:blipFill>
          <a:blip r:embed="rId4">
            <a:clrChange>
              <a:clrFrom>
                <a:srgbClr val="FFFFFF"/>
              </a:clrFrom>
              <a:clrTo>
                <a:srgbClr val="FFFFFF">
                  <a:alpha val="0"/>
                </a:srgbClr>
              </a:clrTo>
            </a:clrChange>
          </a:blip>
          <a:stretch>
            <a:fillRect/>
          </a:stretch>
        </p:blipFill>
        <p:spPr>
          <a:xfrm>
            <a:off x="2168557" y="3238183"/>
            <a:ext cx="2212848" cy="374904"/>
          </a:xfrm>
          <a:prstGeom prst="rect">
            <a:avLst/>
          </a:prstGeom>
          <a:noFill/>
          <a:extLst>
            <a:ext uri="{909E8E84-426E-40DD-AFC4-6F175D3DCCD1}">
              <a14:hiddenFill xmlns:a14="http://schemas.microsoft.com/office/drawing/2010/main">
                <a:solidFill>
                  <a:scrgbClr r="0" g="0" b="0">
                    <a:alpha val="0"/>
                  </a:scrgbClr>
                </a:solidFill>
              </a14:hiddenFill>
            </a:ext>
          </a:extLst>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499"/>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build="p"/>
      <p:bldP spid="3" grpId="0" animBg="1"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O_6_BD.35_1#87f9cde70?sp=1&amp;vop=1&amp;pid=5b659dd16&amp;color=0,0,0&amp;vtp=1&amp;bt=1&amp;bbb=1"/>
          <p:cNvSpPr/>
          <p:nvPr/>
        </p:nvSpPr>
        <p:spPr>
          <a:xfrm>
            <a:off x="649224" y="1080000"/>
            <a:ext cx="10899648" cy="1866900"/>
          </a:xfrm>
          <a:prstGeom prst="rect">
            <a:avLst/>
          </a:prstGeom>
          <a:blipFill rotWithShape="1">
            <a:blip r:embed="rId1"/>
            <a:stretch>
              <a:fillRect l="-1454" b="-5556"/>
            </a:stretch>
          </a:blipFill>
        </p:spPr>
        <p:txBody>
          <a:bodyPr/>
          <a:lstStyle/>
          <a:p>
            <a:r>
              <a:rPr lang="zh-CN" altLang="en-US">
                <a:noFill/>
              </a:rPr>
              <a:t> </a:t>
            </a:r>
            <a:endParaRPr lang="zh-CN" altLang="en-US">
              <a:noFill/>
            </a:endParaRPr>
          </a:p>
        </p:txBody>
      </p:sp>
      <p:sp>
        <p:nvSpPr>
          <p:cNvPr id="3" name="QB_7_BD.36_1#698316aa9?vop=1&amp;pid=87f9cde70&amp;color=0,0,0&amp;vtp=1&amp;bbb=1&amp;hb=1"/>
          <p:cNvSpPr/>
          <p:nvPr/>
        </p:nvSpPr>
        <p:spPr>
          <a:xfrm>
            <a:off x="649224" y="2954046"/>
            <a:ext cx="10899648" cy="914400"/>
          </a:xfrm>
          <a:prstGeom prst="rect">
            <a:avLst/>
          </a:prstGeom>
          <a:blipFill rotWithShape="1">
            <a:blip r:embed="rId2"/>
            <a:stretch>
              <a:fillRect l="-1454" r="-783" b="-10667"/>
            </a:stretch>
          </a:blipFill>
        </p:spPr>
        <p:txBody>
          <a:bodyPr/>
          <a:lstStyle/>
          <a:p>
            <a:r>
              <a:rPr lang="zh-CN" altLang="en-US">
                <a:noFill/>
              </a:rPr>
              <a:t> </a:t>
            </a:r>
            <a:endParaRPr lang="zh-CN" altLang="en-US">
              <a:noFill/>
            </a:endParaRPr>
          </a:p>
        </p:txBody>
      </p:sp>
      <p:sp>
        <p:nvSpPr>
          <p:cNvPr id="4" name="QB_7_AN.37_1#698316aa9.blank?vop=1&amp;pid=87f9cde70&amp;color=0,0,0&amp;vpa=16&amp;vtp=1&amp;bbb=1"/>
          <p:cNvSpPr/>
          <p:nvPr/>
        </p:nvSpPr>
        <p:spPr>
          <a:xfrm>
            <a:off x="7406894" y="3012876"/>
            <a:ext cx="938213" cy="317500"/>
          </a:xfrm>
          <a:prstGeom prst="rect">
            <a:avLst/>
          </a:prstGeom>
          <a:blipFill rotWithShape="1">
            <a:blip r:embed="rId3"/>
            <a:stretch>
              <a:fillRect r="-2597" b="-3846"/>
            </a:stretch>
          </a:blipFill>
        </p:spPr>
        <p:txBody>
          <a:bodyPr/>
          <a:lstStyle/>
          <a:p>
            <a:r>
              <a:rPr lang="zh-CN" altLang="en-US">
                <a:noFill/>
              </a:rPr>
              <a:t> </a:t>
            </a:r>
            <a:endParaRPr lang="zh-CN" altLang="en-US">
              <a:noFill/>
            </a:endParaRPr>
          </a:p>
        </p:txBody>
      </p:sp>
      <p:sp>
        <p:nvSpPr>
          <p:cNvPr id="5" name="QB_7_AN.38_1#698316aa9.blank?vop=1&amp;pid=87f9cde70&amp;color=0,0,0&amp;vpa=17&amp;vtp=1&amp;bbb=1"/>
          <p:cNvSpPr/>
          <p:nvPr/>
        </p:nvSpPr>
        <p:spPr>
          <a:xfrm>
            <a:off x="10716451" y="2915946"/>
            <a:ext cx="692150" cy="457200"/>
          </a:xfrm>
          <a:prstGeom prst="rect">
            <a:avLst/>
          </a:prstGeom>
          <a:noFill/>
        </p:spPr>
        <p:txBody>
          <a:bodyPr wrap="none" lIns="0" tIns="0" rIns="0" bIns="0" rtlCol="0" anchor="t"/>
          <a:lstStyle/>
          <a:p>
            <a:pPr algn="ctr" latinLnBrk="1">
              <a:lnSpc>
                <a:spcPts val="3600"/>
              </a:lnSpc>
            </a:pPr>
            <a:r>
              <a:rPr lang="en-US" altLang="zh-CN" sz="2000" b="0" i="0" dirty="0">
                <a:solidFill>
                  <a:srgbClr val="FF0000"/>
                </a:solidFill>
                <a:latin typeface="黑体" panose="02010609060101010101" pitchFamily="34" charset="-122"/>
                <a:ea typeface="黑体" panose="02010609060101010101" pitchFamily="34" charset="-122"/>
                <a:cs typeface="黑体" panose="02010609060101010101" pitchFamily="34" charset="-122"/>
              </a:rPr>
              <a:t>低温</a:t>
            </a:r>
            <a:endParaRPr lang="en-US" altLang="zh-CN" sz="2000" dirty="0">
              <a:solidFill>
                <a:srgbClr val="FF0000"/>
              </a:solidFill>
            </a:endParaRPr>
          </a:p>
        </p:txBody>
      </p:sp>
      <mc:AlternateContent xmlns:mc="http://schemas.openxmlformats.org/markup-compatibility/2006" xmlns:p14="http://schemas.microsoft.com/office/powerpoint/2010/main">
        <mc:Choice Requires="p14">
          <p:contentPart r:id="rId4" p14:bwMode="auto">
            <p14:nvContentPartPr>
              <p14:cNvPr id="7" name="墨迹 6"/>
              <p14:cNvContentPartPr/>
              <p14:nvPr/>
            </p14:nvContentPartPr>
            <p14:xfrm>
              <a:off x="9268177" y="431444"/>
              <a:ext cx="5645" cy="70498"/>
            </p14:xfrm>
          </p:contentPart>
        </mc:Choice>
        <mc:Fallback xmlns="">
          <p:pic>
            <p:nvPicPr>
              <p:cNvPr id="7" name="墨迹 6"/>
            </p:nvPicPr>
            <p:blipFill>
              <a:blip r:embed="rId5"/>
            </p:blipFill>
            <p:spPr>
              <a:xfrm>
                <a:off x="9268177" y="431444"/>
                <a:ext cx="5645" cy="70498"/>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8" name="墨迹 7"/>
              <p14:cNvContentPartPr/>
              <p14:nvPr/>
            </p14:nvContentPartPr>
            <p14:xfrm>
              <a:off x="7496175" y="3522056"/>
              <a:ext cx="161219" cy="109976"/>
            </p14:xfrm>
          </p:contentPart>
        </mc:Choice>
        <mc:Fallback xmlns="">
          <p:pic>
            <p:nvPicPr>
              <p:cNvPr id="8" name="墨迹 7"/>
            </p:nvPicPr>
            <p:blipFill>
              <a:blip r:embed="rId7"/>
            </p:blipFill>
            <p:spPr>
              <a:xfrm>
                <a:off x="7496175" y="3522056"/>
                <a:ext cx="161219" cy="109976"/>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9" name="墨迹 8"/>
              <p14:cNvContentPartPr/>
              <p14:nvPr/>
            </p14:nvContentPartPr>
            <p14:xfrm>
              <a:off x="7491588" y="3443099"/>
              <a:ext cx="171626" cy="166374"/>
            </p14:xfrm>
          </p:contentPart>
        </mc:Choice>
        <mc:Fallback xmlns="">
          <p:pic>
            <p:nvPicPr>
              <p:cNvPr id="9" name="墨迹 8"/>
            </p:nvPicPr>
            <p:blipFill>
              <a:blip r:embed="rId9"/>
            </p:blipFill>
            <p:spPr>
              <a:xfrm>
                <a:off x="7491588" y="3443099"/>
                <a:ext cx="171626" cy="166374"/>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0" name="墨迹 9"/>
              <p14:cNvContentPartPr/>
              <p14:nvPr/>
            </p14:nvContentPartPr>
            <p14:xfrm>
              <a:off x="7785100" y="3395161"/>
              <a:ext cx="179211" cy="267890"/>
            </p14:xfrm>
          </p:contentPart>
        </mc:Choice>
        <mc:Fallback xmlns="">
          <p:pic>
            <p:nvPicPr>
              <p:cNvPr id="10" name="墨迹 9"/>
            </p:nvPicPr>
            <p:blipFill>
              <a:blip r:embed="rId11"/>
            </p:blipFill>
            <p:spPr>
              <a:xfrm>
                <a:off x="7785100" y="3395161"/>
                <a:ext cx="179211" cy="267890"/>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1" name="墨迹 10"/>
              <p14:cNvContentPartPr/>
              <p14:nvPr/>
            </p14:nvContentPartPr>
            <p14:xfrm>
              <a:off x="7887405" y="3536156"/>
              <a:ext cx="116417" cy="228412"/>
            </p14:xfrm>
          </p:contentPart>
        </mc:Choice>
        <mc:Fallback xmlns="">
          <p:pic>
            <p:nvPicPr>
              <p:cNvPr id="11" name="墨迹 10"/>
            </p:nvPicPr>
            <p:blipFill>
              <a:blip r:embed="rId13"/>
            </p:blipFill>
            <p:spPr>
              <a:xfrm>
                <a:off x="7887405" y="3536156"/>
                <a:ext cx="116417" cy="228412"/>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2" name="墨迹 11"/>
              <p14:cNvContentPartPr/>
              <p14:nvPr/>
            </p14:nvContentPartPr>
            <p14:xfrm>
              <a:off x="8187972" y="3530516"/>
              <a:ext cx="126294" cy="28199"/>
            </p14:xfrm>
          </p:contentPart>
        </mc:Choice>
        <mc:Fallback xmlns="">
          <p:pic>
            <p:nvPicPr>
              <p:cNvPr id="12" name="墨迹 11"/>
            </p:nvPicPr>
            <p:blipFill>
              <a:blip r:embed="rId15"/>
            </p:blipFill>
            <p:spPr>
              <a:xfrm>
                <a:off x="8187972" y="3530516"/>
                <a:ext cx="126294" cy="28199"/>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3" name="墨迹 12"/>
              <p14:cNvContentPartPr/>
              <p14:nvPr/>
            </p14:nvContentPartPr>
            <p14:xfrm>
              <a:off x="8180916" y="3620753"/>
              <a:ext cx="172861" cy="5639"/>
            </p14:xfrm>
          </p:contentPart>
        </mc:Choice>
        <mc:Fallback xmlns="">
          <p:pic>
            <p:nvPicPr>
              <p:cNvPr id="13" name="墨迹 12"/>
            </p:nvPicPr>
            <p:blipFill>
              <a:blip r:embed="rId17"/>
            </p:blipFill>
            <p:spPr>
              <a:xfrm>
                <a:off x="8180916" y="3620753"/>
                <a:ext cx="172861" cy="5639"/>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4" name="墨迹 13"/>
              <p14:cNvContentPartPr/>
              <p14:nvPr/>
            </p14:nvContentPartPr>
            <p14:xfrm>
              <a:off x="8537927" y="3499497"/>
              <a:ext cx="150284" cy="121256"/>
            </p14:xfrm>
          </p:contentPart>
        </mc:Choice>
        <mc:Fallback xmlns="">
          <p:pic>
            <p:nvPicPr>
              <p:cNvPr id="14" name="墨迹 13"/>
            </p:nvPicPr>
            <p:blipFill>
              <a:blip r:embed="rId19"/>
            </p:blipFill>
            <p:spPr>
              <a:xfrm>
                <a:off x="8537927" y="3499497"/>
                <a:ext cx="150284" cy="121256"/>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5" name="墨迹 14"/>
              <p14:cNvContentPartPr/>
              <p14:nvPr/>
            </p14:nvContentPartPr>
            <p14:xfrm>
              <a:off x="8748888" y="3433406"/>
              <a:ext cx="26812" cy="224006"/>
            </p14:xfrm>
          </p:contentPart>
        </mc:Choice>
        <mc:Fallback xmlns="">
          <p:pic>
            <p:nvPicPr>
              <p:cNvPr id="15" name="墨迹 14"/>
            </p:nvPicPr>
            <p:blipFill>
              <a:blip r:embed="rId21"/>
            </p:blipFill>
            <p:spPr>
              <a:xfrm>
                <a:off x="8748888" y="3433406"/>
                <a:ext cx="26812" cy="224006"/>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6" name="墨迹 15"/>
              <p14:cNvContentPartPr/>
              <p14:nvPr/>
            </p14:nvContentPartPr>
            <p14:xfrm>
              <a:off x="8754533" y="3541795"/>
              <a:ext cx="87489" cy="39479"/>
            </p14:xfrm>
          </p:contentPart>
        </mc:Choice>
        <mc:Fallback xmlns="">
          <p:pic>
            <p:nvPicPr>
              <p:cNvPr id="16" name="墨迹 15"/>
            </p:nvPicPr>
            <p:blipFill>
              <a:blip r:embed="rId23"/>
            </p:blipFill>
            <p:spPr>
              <a:xfrm>
                <a:off x="8754533" y="3541795"/>
                <a:ext cx="87489" cy="39479"/>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7" name="墨迹 16"/>
              <p14:cNvContentPartPr/>
              <p14:nvPr/>
            </p14:nvContentPartPr>
            <p14:xfrm>
              <a:off x="8856133" y="3393398"/>
              <a:ext cx="16934" cy="421928"/>
            </p14:xfrm>
          </p:contentPart>
        </mc:Choice>
        <mc:Fallback xmlns="">
          <p:pic>
            <p:nvPicPr>
              <p:cNvPr id="17" name="墨迹 16"/>
            </p:nvPicPr>
            <p:blipFill>
              <a:blip r:embed="rId25"/>
            </p:blipFill>
            <p:spPr>
              <a:xfrm>
                <a:off x="8856133" y="3393398"/>
                <a:ext cx="16934" cy="421928"/>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8" name="墨迹 17"/>
              <p14:cNvContentPartPr/>
              <p14:nvPr/>
            </p14:nvContentPartPr>
            <p14:xfrm>
              <a:off x="8957733" y="3538095"/>
              <a:ext cx="149578" cy="26260"/>
            </p14:xfrm>
          </p:contentPart>
        </mc:Choice>
        <mc:Fallback xmlns="">
          <p:pic>
            <p:nvPicPr>
              <p:cNvPr id="18" name="墨迹 17"/>
            </p:nvPicPr>
            <p:blipFill>
              <a:blip r:embed="rId27"/>
            </p:blipFill>
            <p:spPr>
              <a:xfrm>
                <a:off x="8957733" y="3538095"/>
                <a:ext cx="149578" cy="26260"/>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9" name="墨迹 18"/>
              <p14:cNvContentPartPr/>
              <p14:nvPr/>
            </p14:nvContentPartPr>
            <p14:xfrm>
              <a:off x="9183511" y="3378241"/>
              <a:ext cx="189089" cy="56398"/>
            </p14:xfrm>
          </p:contentPart>
        </mc:Choice>
        <mc:Fallback xmlns="">
          <p:pic>
            <p:nvPicPr>
              <p:cNvPr id="19" name="墨迹 18"/>
            </p:nvPicPr>
            <p:blipFill>
              <a:blip r:embed="rId29"/>
            </p:blipFill>
            <p:spPr>
              <a:xfrm>
                <a:off x="9183511" y="3378241"/>
                <a:ext cx="189089" cy="56398"/>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20" name="墨迹 19"/>
              <p14:cNvContentPartPr/>
              <p14:nvPr/>
            </p14:nvContentPartPr>
            <p14:xfrm>
              <a:off x="9264473" y="3451559"/>
              <a:ext cx="9349" cy="276350"/>
            </p14:xfrm>
          </p:contentPart>
        </mc:Choice>
        <mc:Fallback xmlns="">
          <p:pic>
            <p:nvPicPr>
              <p:cNvPr id="20" name="墨迹 19"/>
            </p:nvPicPr>
            <p:blipFill>
              <a:blip r:embed="rId31"/>
            </p:blipFill>
            <p:spPr>
              <a:xfrm>
                <a:off x="9264473" y="3451559"/>
                <a:ext cx="9349" cy="276350"/>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21" name="墨迹 20"/>
              <p14:cNvContentPartPr/>
              <p14:nvPr/>
            </p14:nvContentPartPr>
            <p14:xfrm>
              <a:off x="9356901" y="3471298"/>
              <a:ext cx="134231" cy="121256"/>
            </p14:xfrm>
          </p:contentPart>
        </mc:Choice>
        <mc:Fallback xmlns="">
          <p:pic>
            <p:nvPicPr>
              <p:cNvPr id="21" name="墨迹 20"/>
            </p:nvPicPr>
            <p:blipFill>
              <a:blip r:embed="rId33"/>
            </p:blipFill>
            <p:spPr>
              <a:xfrm>
                <a:off x="9356901" y="3471298"/>
                <a:ext cx="134231" cy="121256"/>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22" name="墨迹 21"/>
              <p14:cNvContentPartPr/>
              <p14:nvPr/>
            </p14:nvContentPartPr>
            <p14:xfrm>
              <a:off x="9558866" y="3378241"/>
              <a:ext cx="127000" cy="256611"/>
            </p14:xfrm>
          </p:contentPart>
        </mc:Choice>
        <mc:Fallback xmlns="">
          <p:pic>
            <p:nvPicPr>
              <p:cNvPr id="22" name="墨迹 21"/>
            </p:nvPicPr>
            <p:blipFill>
              <a:blip r:embed="rId35"/>
            </p:blipFill>
            <p:spPr>
              <a:xfrm>
                <a:off x="9558866" y="3378241"/>
                <a:ext cx="127000" cy="256611"/>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3" name="墨迹 22"/>
              <p14:cNvContentPartPr/>
              <p14:nvPr/>
            </p14:nvContentPartPr>
            <p14:xfrm>
              <a:off x="9795051" y="3406440"/>
              <a:ext cx="209726" cy="177654"/>
            </p14:xfrm>
          </p:contentPart>
        </mc:Choice>
        <mc:Fallback xmlns="">
          <p:pic>
            <p:nvPicPr>
              <p:cNvPr id="23" name="墨迹 22"/>
            </p:nvPicPr>
            <p:blipFill>
              <a:blip r:embed="rId37"/>
            </p:blipFill>
            <p:spPr>
              <a:xfrm>
                <a:off x="9795051" y="3406440"/>
                <a:ext cx="209726" cy="177654"/>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4" name="墨迹 23"/>
              <p14:cNvContentPartPr/>
              <p14:nvPr/>
            </p14:nvContentPartPr>
            <p14:xfrm>
              <a:off x="10080977" y="3448034"/>
              <a:ext cx="161749" cy="148749"/>
            </p14:xfrm>
          </p:contentPart>
        </mc:Choice>
        <mc:Fallback xmlns="">
          <p:pic>
            <p:nvPicPr>
              <p:cNvPr id="24" name="墨迹 23"/>
            </p:nvPicPr>
            <p:blipFill>
              <a:blip r:embed="rId39"/>
            </p:blipFill>
            <p:spPr>
              <a:xfrm>
                <a:off x="10080977" y="3448034"/>
                <a:ext cx="161749" cy="148749"/>
              </a:xfrm>
              <a:prstGeom prst="rect"/>
            </p:spPr>
          </p:pic>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build="p"/>
      <p:bldP spid="5" grpId="0" animBg="1"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O_6_BD.1_1#e077533c5?sp=1&amp;vop=1&amp;pid=5b659dd16&amp;color=0,0,0&amp;vtp=1&amp;bt=1&amp;bbb=1&amp;hb=1"/>
          <p:cNvSpPr/>
          <p:nvPr/>
        </p:nvSpPr>
        <p:spPr>
          <a:xfrm>
            <a:off x="484467" y="272691"/>
            <a:ext cx="10899648" cy="1854200"/>
          </a:xfrm>
          <a:prstGeom prst="rect">
            <a:avLst/>
          </a:prstGeom>
          <a:blipFill rotWithShape="1">
            <a:blip r:embed="rId1"/>
            <a:stretch>
              <a:fillRect l="-1398" b="-5263"/>
            </a:stretch>
          </a:blipFill>
        </p:spPr>
        <p:txBody>
          <a:bodyPr/>
          <a:lstStyle/>
          <a:p>
            <a:r>
              <a:rPr lang="zh-CN" altLang="en-US">
                <a:noFill/>
              </a:rPr>
              <a:t> </a:t>
            </a:r>
            <a:endParaRPr lang="zh-CN" altLang="en-US">
              <a:noFill/>
            </a:endParaRPr>
          </a:p>
        </p:txBody>
      </p:sp>
      <p:sp>
        <p:nvSpPr>
          <p:cNvPr id="3" name="QO_6_BD.1_2#e077533c5?vop=1&amp;pid=5b659dd16&amp;color=0,0,0&amp;vtp=1&amp;bbb=1"/>
          <p:cNvSpPr/>
          <p:nvPr/>
        </p:nvSpPr>
        <p:spPr>
          <a:xfrm>
            <a:off x="484467" y="2395212"/>
            <a:ext cx="10899648" cy="520700"/>
          </a:xfrm>
          <a:prstGeom prst="rect">
            <a:avLst/>
          </a:prstGeom>
          <a:noFill/>
        </p:spPr>
        <p:txBody>
          <a:bodyPr wrap="none" lIns="0" tIns="0" rIns="0" bIns="0" rtlCol="0" anchor="t"/>
          <a:lstStyle/>
          <a:p>
            <a:pPr algn="l" latinLnBrk="1">
              <a:lnSpc>
                <a:spcPts val="4100"/>
              </a:lnSpc>
            </a:pPr>
            <a:r>
              <a:rPr lang="en-US" altLang="zh-CN" sz="20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回答下列问题：</a:t>
            </a:r>
            <a:endParaRPr lang="en-US" altLang="zh-CN" sz="2000" dirty="0"/>
          </a:p>
        </p:txBody>
      </p:sp>
      <p:pic>
        <p:nvPicPr>
          <p:cNvPr id="4" name="QO_6_BD.1_3#e077533c5?vop=1&amp;pid=5b659dd16&amp;color=0,0,0&amp;tib=255,255,255&amp;vtp=1" descr="preencoded.png"/>
          <p:cNvPicPr>
            <a:picLocks noChangeAspect="1"/>
          </p:cNvPicPr>
          <p:nvPr/>
        </p:nvPicPr>
        <p:blipFill>
          <a:blip r:embed="rId2">
            <a:clrChange>
              <a:clrFrom>
                <a:srgbClr val="FFFFFF"/>
              </a:clrFrom>
              <a:clrTo>
                <a:srgbClr val="FFFFFF">
                  <a:alpha val="0"/>
                </a:srgbClr>
              </a:clrTo>
            </a:clrChange>
          </a:blip>
          <a:stretch>
            <a:fillRect/>
          </a:stretch>
        </p:blipFill>
        <p:spPr>
          <a:xfrm>
            <a:off x="4121574" y="2384502"/>
            <a:ext cx="5730880" cy="4429603"/>
          </a:xfrm>
          <a:prstGeom prst="rect">
            <a:avLst/>
          </a:prstGeom>
          <a:noFill/>
          <a:extLst>
            <a:ext uri="{909E8E84-426E-40DD-AFC4-6F175D3DCCD1}">
              <a14:hiddenFill xmlns:a14="http://schemas.microsoft.com/office/drawing/2010/main">
                <a:solidFill>
                  <a:scrgbClr r="0" g="0" b="0">
                    <a:alpha val="0"/>
                  </a:scrgbClr>
                </a:solidFill>
              </a14:hiddenFill>
            </a:ext>
          </a:extLst>
        </p:spPr>
      </p:pic>
      <mc:AlternateContent xmlns:mc="http://schemas.openxmlformats.org/markup-compatibility/2006" xmlns:p14="http://schemas.microsoft.com/office/powerpoint/2010/main">
        <mc:Choice Requires="p14">
          <p:contentPart r:id="rId3" p14:bwMode="auto">
            <p14:nvContentPartPr>
              <p14:cNvPr id="5" name="墨迹 4"/>
              <p14:cNvContentPartPr/>
              <p14:nvPr/>
            </p14:nvContentPartPr>
            <p14:xfrm>
              <a:off x="860072" y="3648952"/>
              <a:ext cx="254705" cy="240573"/>
            </p14:xfrm>
          </p:contentPart>
        </mc:Choice>
        <mc:Fallback xmlns="">
          <p:pic>
            <p:nvPicPr>
              <p:cNvPr id="5" name="墨迹 4"/>
            </p:nvPicPr>
            <p:blipFill>
              <a:blip r:embed="rId4"/>
            </p:blipFill>
            <p:spPr>
              <a:xfrm>
                <a:off x="860072" y="3648952"/>
                <a:ext cx="254705" cy="240573"/>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1182511" y="3553075"/>
              <a:ext cx="103011" cy="31019"/>
            </p14:xfrm>
          </p:contentPart>
        </mc:Choice>
        <mc:Fallback xmlns="">
          <p:pic>
            <p:nvPicPr>
              <p:cNvPr id="6" name="墨迹 5"/>
            </p:nvPicPr>
            <p:blipFill>
              <a:blip r:embed="rId6"/>
            </p:blipFill>
            <p:spPr>
              <a:xfrm>
                <a:off x="1182511" y="3553075"/>
                <a:ext cx="103011" cy="31019"/>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7" name="墨迹 6"/>
              <p14:cNvContentPartPr/>
              <p14:nvPr/>
            </p14:nvContentPartPr>
            <p14:xfrm>
              <a:off x="1151466" y="3592554"/>
              <a:ext cx="67734" cy="518862"/>
            </p14:xfrm>
          </p:contentPart>
        </mc:Choice>
        <mc:Fallback xmlns="">
          <p:pic>
            <p:nvPicPr>
              <p:cNvPr id="7" name="墨迹 6"/>
            </p:nvPicPr>
            <p:blipFill>
              <a:blip r:embed="rId8"/>
            </p:blipFill>
            <p:spPr>
              <a:xfrm>
                <a:off x="1151466" y="3592554"/>
                <a:ext cx="67734" cy="518862"/>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8" name="墨迹 7"/>
              <p14:cNvContentPartPr/>
              <p14:nvPr/>
            </p14:nvContentPartPr>
            <p14:xfrm>
              <a:off x="1179688" y="3672921"/>
              <a:ext cx="214489" cy="182765"/>
            </p14:xfrm>
          </p:contentPart>
        </mc:Choice>
        <mc:Fallback xmlns="">
          <p:pic>
            <p:nvPicPr>
              <p:cNvPr id="8" name="墨迹 7"/>
            </p:nvPicPr>
            <p:blipFill>
              <a:blip r:embed="rId10"/>
            </p:blipFill>
            <p:spPr>
              <a:xfrm>
                <a:off x="1179688" y="3672921"/>
                <a:ext cx="214489" cy="182765"/>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9" name="墨迹 8"/>
              <p14:cNvContentPartPr/>
              <p14:nvPr/>
            </p14:nvContentPartPr>
            <p14:xfrm>
              <a:off x="1394177" y="3453674"/>
              <a:ext cx="65441" cy="227002"/>
            </p14:xfrm>
          </p:contentPart>
        </mc:Choice>
        <mc:Fallback xmlns="">
          <p:pic>
            <p:nvPicPr>
              <p:cNvPr id="9" name="墨迹 8"/>
            </p:nvPicPr>
            <p:blipFill>
              <a:blip r:embed="rId12"/>
            </p:blipFill>
            <p:spPr>
              <a:xfrm>
                <a:off x="1394177" y="3453674"/>
                <a:ext cx="65441" cy="227002"/>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0" name="墨迹 9"/>
              <p14:cNvContentPartPr/>
              <p14:nvPr/>
            </p14:nvContentPartPr>
            <p14:xfrm>
              <a:off x="1450622" y="3530516"/>
              <a:ext cx="127000" cy="39479"/>
            </p14:xfrm>
          </p:contentPart>
        </mc:Choice>
        <mc:Fallback xmlns="">
          <p:pic>
            <p:nvPicPr>
              <p:cNvPr id="10" name="墨迹 9"/>
            </p:nvPicPr>
            <p:blipFill>
              <a:blip r:embed="rId14"/>
            </p:blipFill>
            <p:spPr>
              <a:xfrm>
                <a:off x="1450622" y="3530516"/>
                <a:ext cx="127000" cy="39479"/>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1" name="墨迹 10"/>
              <p14:cNvContentPartPr/>
              <p14:nvPr/>
            </p14:nvContentPartPr>
            <p14:xfrm>
              <a:off x="1535288" y="3431819"/>
              <a:ext cx="16934" cy="163555"/>
            </p14:xfrm>
          </p:contentPart>
        </mc:Choice>
        <mc:Fallback xmlns="">
          <p:pic>
            <p:nvPicPr>
              <p:cNvPr id="11" name="墨迹 10"/>
            </p:nvPicPr>
            <p:blipFill>
              <a:blip r:embed="rId16"/>
            </p:blipFill>
            <p:spPr>
              <a:xfrm>
                <a:off x="1535288" y="3431819"/>
                <a:ext cx="16934" cy="163555"/>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2" name="墨迹 11"/>
              <p14:cNvContentPartPr/>
              <p14:nvPr/>
            </p14:nvContentPartPr>
            <p14:xfrm>
              <a:off x="1544813" y="3727909"/>
              <a:ext cx="168275" cy="45118"/>
            </p14:xfrm>
          </p:contentPart>
        </mc:Choice>
        <mc:Fallback xmlns="">
          <p:pic>
            <p:nvPicPr>
              <p:cNvPr id="12" name="墨迹 11"/>
            </p:nvPicPr>
            <p:blipFill>
              <a:blip r:embed="rId18"/>
            </p:blipFill>
            <p:spPr>
              <a:xfrm>
                <a:off x="1544813" y="3727909"/>
                <a:ext cx="168275" cy="45118"/>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3" name="墨迹 12"/>
              <p14:cNvContentPartPr/>
              <p14:nvPr/>
            </p14:nvContentPartPr>
            <p14:xfrm>
              <a:off x="1625600" y="3665871"/>
              <a:ext cx="22577" cy="231232"/>
            </p14:xfrm>
          </p:contentPart>
        </mc:Choice>
        <mc:Fallback xmlns="">
          <p:pic>
            <p:nvPicPr>
              <p:cNvPr id="13" name="墨迹 12"/>
            </p:nvPicPr>
            <p:blipFill>
              <a:blip r:embed="rId20"/>
            </p:blipFill>
            <p:spPr>
              <a:xfrm>
                <a:off x="1625600" y="3665871"/>
                <a:ext cx="22577" cy="231232"/>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4" name="墨迹 13"/>
              <p14:cNvContentPartPr/>
              <p14:nvPr/>
            </p14:nvContentPartPr>
            <p14:xfrm>
              <a:off x="1862666" y="3569995"/>
              <a:ext cx="104422" cy="344028"/>
            </p14:xfrm>
          </p:contentPart>
        </mc:Choice>
        <mc:Fallback xmlns="">
          <p:pic>
            <p:nvPicPr>
              <p:cNvPr id="14" name="墨迹 13"/>
            </p:nvPicPr>
            <p:blipFill>
              <a:blip r:embed="rId22"/>
            </p:blipFill>
            <p:spPr>
              <a:xfrm>
                <a:off x="1862666" y="3569995"/>
                <a:ext cx="104422" cy="344028"/>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5" name="墨迹 14"/>
              <p14:cNvContentPartPr/>
              <p14:nvPr/>
            </p14:nvContentPartPr>
            <p14:xfrm>
              <a:off x="2091972" y="3553075"/>
              <a:ext cx="191205" cy="291860"/>
            </p14:xfrm>
          </p:contentPart>
        </mc:Choice>
        <mc:Fallback xmlns="">
          <p:pic>
            <p:nvPicPr>
              <p:cNvPr id="15" name="墨迹 14"/>
            </p:nvPicPr>
            <p:blipFill>
              <a:blip r:embed="rId24"/>
            </p:blipFill>
            <p:spPr>
              <a:xfrm>
                <a:off x="2091972" y="3553075"/>
                <a:ext cx="191205" cy="291860"/>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6" name="墨迹 15"/>
              <p14:cNvContentPartPr/>
              <p14:nvPr/>
            </p14:nvContentPartPr>
            <p14:xfrm>
              <a:off x="2265715" y="3519236"/>
              <a:ext cx="79551" cy="22560"/>
            </p14:xfrm>
          </p:contentPart>
        </mc:Choice>
        <mc:Fallback xmlns="">
          <p:pic>
            <p:nvPicPr>
              <p:cNvPr id="16" name="墨迹 15"/>
            </p:nvPicPr>
            <p:blipFill>
              <a:blip r:embed="rId26"/>
            </p:blipFill>
            <p:spPr>
              <a:xfrm>
                <a:off x="2265715" y="3519236"/>
                <a:ext cx="79551" cy="22560"/>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7" name="墨迹 16"/>
              <p14:cNvContentPartPr/>
              <p14:nvPr/>
            </p14:nvContentPartPr>
            <p14:xfrm>
              <a:off x="2482850" y="3627803"/>
              <a:ext cx="254705" cy="13570"/>
            </p14:xfrm>
          </p:contentPart>
        </mc:Choice>
        <mc:Fallback xmlns="">
          <p:pic>
            <p:nvPicPr>
              <p:cNvPr id="17" name="墨迹 16"/>
            </p:nvPicPr>
            <p:blipFill>
              <a:blip r:embed="rId28"/>
            </p:blipFill>
            <p:spPr>
              <a:xfrm>
                <a:off x="2482850" y="3627803"/>
                <a:ext cx="254705" cy="13570"/>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8" name="墨迹 17"/>
              <p14:cNvContentPartPr/>
              <p14:nvPr/>
            </p14:nvContentPartPr>
            <p14:xfrm>
              <a:off x="2674761" y="3536156"/>
              <a:ext cx="116416" cy="45118"/>
            </p14:xfrm>
          </p:contentPart>
        </mc:Choice>
        <mc:Fallback xmlns="">
          <p:pic>
            <p:nvPicPr>
              <p:cNvPr id="18" name="墨迹 17"/>
            </p:nvPicPr>
            <p:blipFill>
              <a:blip r:embed="rId30"/>
            </p:blipFill>
            <p:spPr>
              <a:xfrm>
                <a:off x="2674761" y="3536156"/>
                <a:ext cx="116416" cy="45118"/>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9" name="墨迹 18"/>
              <p14:cNvContentPartPr/>
              <p14:nvPr/>
            </p14:nvContentPartPr>
            <p14:xfrm>
              <a:off x="2456038" y="3699710"/>
              <a:ext cx="275873" cy="28199"/>
            </p14:xfrm>
          </p:contentPart>
        </mc:Choice>
        <mc:Fallback xmlns="">
          <p:pic>
            <p:nvPicPr>
              <p:cNvPr id="19" name="墨迹 18"/>
            </p:nvPicPr>
            <p:blipFill>
              <a:blip r:embed="rId32"/>
            </p:blipFill>
            <p:spPr>
              <a:xfrm>
                <a:off x="2456038" y="3699710"/>
                <a:ext cx="275873" cy="28199"/>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20" name="墨迹 19"/>
              <p14:cNvContentPartPr/>
              <p14:nvPr/>
            </p14:nvContentPartPr>
            <p14:xfrm>
              <a:off x="2475794" y="3761748"/>
              <a:ext cx="126294" cy="56398"/>
            </p14:xfrm>
          </p:contentPart>
        </mc:Choice>
        <mc:Fallback xmlns="">
          <p:pic>
            <p:nvPicPr>
              <p:cNvPr id="20" name="墨迹 19"/>
            </p:nvPicPr>
            <p:blipFill>
              <a:blip r:embed="rId34"/>
            </p:blipFill>
            <p:spPr>
              <a:xfrm>
                <a:off x="2475794" y="3761748"/>
                <a:ext cx="126294" cy="56398"/>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1" name="墨迹 20"/>
              <p14:cNvContentPartPr/>
              <p14:nvPr/>
            </p14:nvContentPartPr>
            <p14:xfrm>
              <a:off x="2900538" y="3554485"/>
              <a:ext cx="192617" cy="190344"/>
            </p14:xfrm>
          </p:contentPart>
        </mc:Choice>
        <mc:Fallback xmlns="">
          <p:pic>
            <p:nvPicPr>
              <p:cNvPr id="21" name="墨迹 20"/>
            </p:nvPicPr>
            <p:blipFill>
              <a:blip r:embed="rId36"/>
            </p:blipFill>
            <p:spPr>
              <a:xfrm>
                <a:off x="2900538" y="3554485"/>
                <a:ext cx="192617" cy="190344"/>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2" name="墨迹 21"/>
              <p14:cNvContentPartPr/>
              <p14:nvPr/>
            </p14:nvContentPartPr>
            <p14:xfrm>
              <a:off x="3160888" y="3350042"/>
              <a:ext cx="144463" cy="476564"/>
            </p14:xfrm>
          </p:contentPart>
        </mc:Choice>
        <mc:Fallback xmlns="">
          <p:pic>
            <p:nvPicPr>
              <p:cNvPr id="22" name="墨迹 21"/>
            </p:nvPicPr>
            <p:blipFill>
              <a:blip r:embed="rId38"/>
            </p:blipFill>
            <p:spPr>
              <a:xfrm>
                <a:off x="3160888" y="3350042"/>
                <a:ext cx="144463" cy="476564"/>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3" name="墨迹 22"/>
              <p14:cNvContentPartPr/>
              <p14:nvPr/>
            </p14:nvContentPartPr>
            <p14:xfrm>
              <a:off x="3166533" y="3515535"/>
              <a:ext cx="259644" cy="154037"/>
            </p14:xfrm>
          </p:contentPart>
        </mc:Choice>
        <mc:Fallback xmlns="">
          <p:pic>
            <p:nvPicPr>
              <p:cNvPr id="23" name="墨迹 22"/>
            </p:nvPicPr>
            <p:blipFill>
              <a:blip r:embed="rId40"/>
            </p:blipFill>
            <p:spPr>
              <a:xfrm>
                <a:off x="3166533" y="3515535"/>
                <a:ext cx="259644" cy="154037"/>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4" name="墨迹 23"/>
              <p14:cNvContentPartPr/>
              <p14:nvPr/>
            </p14:nvContentPartPr>
            <p14:xfrm>
              <a:off x="3418416" y="3304924"/>
              <a:ext cx="134761" cy="163554"/>
            </p14:xfrm>
          </p:contentPart>
        </mc:Choice>
        <mc:Fallback xmlns="">
          <p:pic>
            <p:nvPicPr>
              <p:cNvPr id="24" name="墨迹 23"/>
            </p:nvPicPr>
            <p:blipFill>
              <a:blip r:embed="rId42"/>
            </p:blipFill>
            <p:spPr>
              <a:xfrm>
                <a:off x="3418416" y="3304924"/>
                <a:ext cx="134761" cy="163554"/>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5" name="墨迹 24"/>
              <p14:cNvContentPartPr/>
              <p14:nvPr/>
            </p14:nvContentPartPr>
            <p14:xfrm>
              <a:off x="3539066" y="3327483"/>
              <a:ext cx="112889" cy="22559"/>
            </p14:xfrm>
          </p:contentPart>
        </mc:Choice>
        <mc:Fallback xmlns="">
          <p:pic>
            <p:nvPicPr>
              <p:cNvPr id="25" name="墨迹 24"/>
            </p:nvPicPr>
            <p:blipFill>
              <a:blip r:embed="rId44"/>
            </p:blipFill>
            <p:spPr>
              <a:xfrm>
                <a:off x="3539066" y="3327483"/>
                <a:ext cx="112889" cy="22559"/>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6" name="墨迹 25"/>
              <p14:cNvContentPartPr/>
              <p14:nvPr/>
            </p14:nvContentPartPr>
            <p14:xfrm>
              <a:off x="3591277" y="3238656"/>
              <a:ext cx="21167" cy="167784"/>
            </p14:xfrm>
          </p:contentPart>
        </mc:Choice>
        <mc:Fallback xmlns="">
          <p:pic>
            <p:nvPicPr>
              <p:cNvPr id="26" name="墨迹 25"/>
            </p:nvPicPr>
            <p:blipFill>
              <a:blip r:embed="rId46"/>
            </p:blipFill>
            <p:spPr>
              <a:xfrm>
                <a:off x="3591277" y="3238656"/>
                <a:ext cx="21167" cy="167784"/>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7" name="墨迹 26"/>
              <p14:cNvContentPartPr/>
              <p14:nvPr/>
            </p14:nvContentPartPr>
            <p14:xfrm>
              <a:off x="3608740" y="3541795"/>
              <a:ext cx="209726" cy="28199"/>
            </p14:xfrm>
          </p:contentPart>
        </mc:Choice>
        <mc:Fallback xmlns="">
          <p:pic>
            <p:nvPicPr>
              <p:cNvPr id="27" name="墨迹 26"/>
            </p:nvPicPr>
            <p:blipFill>
              <a:blip r:embed="rId48"/>
            </p:blipFill>
            <p:spPr>
              <a:xfrm>
                <a:off x="3608740" y="3541795"/>
                <a:ext cx="209726" cy="28199"/>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8" name="墨迹 27"/>
              <p14:cNvContentPartPr/>
              <p14:nvPr/>
            </p14:nvContentPartPr>
            <p14:xfrm>
              <a:off x="3708400" y="3439045"/>
              <a:ext cx="22577" cy="336802"/>
            </p14:xfrm>
          </p:contentPart>
        </mc:Choice>
        <mc:Fallback xmlns="">
          <p:pic>
            <p:nvPicPr>
              <p:cNvPr id="28" name="墨迹 27"/>
            </p:nvPicPr>
            <p:blipFill>
              <a:blip r:embed="rId50"/>
            </p:blipFill>
            <p:spPr>
              <a:xfrm>
                <a:off x="3708400" y="3439045"/>
                <a:ext cx="22577" cy="336802"/>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9" name="墨迹 28"/>
              <p14:cNvContentPartPr/>
              <p14:nvPr/>
            </p14:nvContentPartPr>
            <p14:xfrm>
              <a:off x="3962400" y="3389521"/>
              <a:ext cx="79022" cy="270711"/>
            </p14:xfrm>
          </p:contentPart>
        </mc:Choice>
        <mc:Fallback xmlns="">
          <p:pic>
            <p:nvPicPr>
              <p:cNvPr id="29" name="墨迹 28"/>
            </p:nvPicPr>
            <p:blipFill>
              <a:blip r:embed="rId52"/>
            </p:blipFill>
            <p:spPr>
              <a:xfrm>
                <a:off x="3962400" y="3389521"/>
                <a:ext cx="79022" cy="270711"/>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30" name="墨迹 29"/>
              <p14:cNvContentPartPr/>
              <p14:nvPr/>
            </p14:nvContentPartPr>
            <p14:xfrm>
              <a:off x="3947583" y="3671511"/>
              <a:ext cx="161572" cy="11280"/>
            </p14:xfrm>
          </p:contentPart>
        </mc:Choice>
        <mc:Fallback xmlns="">
          <p:pic>
            <p:nvPicPr>
              <p:cNvPr id="30" name="墨迹 29"/>
            </p:nvPicPr>
            <p:blipFill>
              <a:blip r:embed="rId54"/>
            </p:blipFill>
            <p:spPr>
              <a:xfrm>
                <a:off x="3947583" y="3671511"/>
                <a:ext cx="161572" cy="11280"/>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1" name="墨迹 30"/>
              <p14:cNvContentPartPr/>
              <p14:nvPr/>
            </p14:nvContentPartPr>
            <p14:xfrm>
              <a:off x="4047066" y="3544615"/>
              <a:ext cx="129822" cy="366588"/>
            </p14:xfrm>
          </p:contentPart>
        </mc:Choice>
        <mc:Fallback xmlns="">
          <p:pic>
            <p:nvPicPr>
              <p:cNvPr id="31" name="墨迹 30"/>
            </p:nvPicPr>
            <p:blipFill>
              <a:blip r:embed="rId56"/>
            </p:blipFill>
            <p:spPr>
              <a:xfrm>
                <a:off x="4047066" y="3544615"/>
                <a:ext cx="129822" cy="366588"/>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2" name="墨迹 31"/>
              <p14:cNvContentPartPr/>
              <p14:nvPr/>
            </p14:nvContentPartPr>
            <p14:xfrm>
              <a:off x="4188177" y="3344402"/>
              <a:ext cx="138289" cy="16920"/>
            </p14:xfrm>
          </p:contentPart>
        </mc:Choice>
        <mc:Fallback xmlns="">
          <p:pic>
            <p:nvPicPr>
              <p:cNvPr id="32" name="墨迹 31"/>
            </p:nvPicPr>
            <p:blipFill>
              <a:blip r:embed="rId58"/>
            </p:blipFill>
            <p:spPr>
              <a:xfrm>
                <a:off x="4188177" y="3344402"/>
                <a:ext cx="138289" cy="16920"/>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3" name="墨迹 32"/>
              <p14:cNvContentPartPr/>
              <p14:nvPr/>
            </p14:nvContentPartPr>
            <p14:xfrm>
              <a:off x="9093200" y="5051500"/>
              <a:ext cx="259644" cy="254144"/>
            </p14:xfrm>
          </p:contentPart>
        </mc:Choice>
        <mc:Fallback xmlns="">
          <p:pic>
            <p:nvPicPr>
              <p:cNvPr id="33" name="墨迹 32"/>
            </p:nvPicPr>
            <p:blipFill>
              <a:blip r:embed="rId60"/>
            </p:blipFill>
            <p:spPr>
              <a:xfrm>
                <a:off x="9093200" y="5051500"/>
                <a:ext cx="259644" cy="254144"/>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4" name="墨迹 33"/>
              <p14:cNvContentPartPr/>
              <p14:nvPr/>
            </p14:nvContentPartPr>
            <p14:xfrm>
              <a:off x="8730544" y="5758238"/>
              <a:ext cx="841728" cy="39478"/>
            </p14:xfrm>
          </p:contentPart>
        </mc:Choice>
        <mc:Fallback xmlns="">
          <p:pic>
            <p:nvPicPr>
              <p:cNvPr id="34" name="墨迹 33"/>
            </p:nvPicPr>
            <p:blipFill>
              <a:blip r:embed="rId62"/>
            </p:blipFill>
            <p:spPr>
              <a:xfrm>
                <a:off x="8730544" y="5758238"/>
                <a:ext cx="841728" cy="39478"/>
              </a:xfrm>
              <a:prstGeom prst="rect"/>
            </p:spPr>
          </p:pic>
        </mc:Fallback>
      </mc:AlternateContent>
    </p:spTree>
  </p:cSld>
  <p:clrMapOvr>
    <a:masterClrMapping/>
  </p:clrMapOvr>
  <p:transition>
    <p:split dir="in"/>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B_7_BD.40_1#7630ab4d3?sp=1&amp;vop=1&amp;pid=87f9cde70&amp;color=0,0,0&amp;vtp=1&amp;bt=1&amp;bbb=1&amp;hb=1"/>
          <p:cNvSpPr/>
          <p:nvPr/>
        </p:nvSpPr>
        <p:spPr>
          <a:xfrm>
            <a:off x="649224" y="1080000"/>
            <a:ext cx="10899648" cy="914400"/>
          </a:xfrm>
          <a:prstGeom prst="rect">
            <a:avLst/>
          </a:prstGeom>
          <a:blipFill rotWithShape="1">
            <a:blip r:embed="rId1"/>
            <a:stretch>
              <a:fillRect l="-1454" r="-280" b="-11333"/>
            </a:stretch>
          </a:blipFill>
        </p:spPr>
        <p:txBody>
          <a:bodyPr/>
          <a:lstStyle/>
          <a:p>
            <a:r>
              <a:rPr lang="zh-CN" altLang="en-US">
                <a:noFill/>
              </a:rPr>
              <a:t> </a:t>
            </a:r>
            <a:endParaRPr lang="zh-CN" altLang="en-US">
              <a:noFill/>
            </a:endParaRPr>
          </a:p>
        </p:txBody>
      </p:sp>
      <p:graphicFrame>
        <p:nvGraphicFramePr>
          <p:cNvPr id="19" name="QB_7_BD.40_2#7630ab4d3?colgroup=7,11,9,11&amp;vop=1&amp;pid=87f9cde70&amp;color=0,0,0&amp;vtp=1&amp;bbb=1"/>
          <p:cNvGraphicFramePr>
            <a:graphicFrameLocks noGrp="1"/>
          </p:cNvGraphicFramePr>
          <p:nvPr/>
        </p:nvGraphicFramePr>
        <p:xfrm>
          <a:off x="649224" y="2128512"/>
          <a:ext cx="10853928" cy="1370076"/>
        </p:xfrm>
        <a:graphic>
          <a:graphicData uri="http://schemas.openxmlformats.org/drawingml/2006/table">
            <a:tbl>
              <a:tblPr/>
              <a:tblGrid>
                <a:gridCol w="1965960"/>
                <a:gridCol w="3145536"/>
                <a:gridCol w="2596896"/>
                <a:gridCol w="3145536"/>
              </a:tblGrid>
              <a:tr h="450596">
                <a:tc>
                  <a:txBody>
                    <a:bodyPr/>
                    <a:lstStyle/>
                    <a:p>
                      <a:pPr algn="ctr" latinLnBrk="1" hangingPunct="0">
                        <a:lnSpc>
                          <a:spcPts val="100"/>
                        </a:lnSpc>
                      </a:pP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2"/>
                      <a:stretch>
                        <a:fillRect l="-62791" t="-1351" r="-182946" b="-225676"/>
                      </a:stretch>
                    </a:blipFill>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2"/>
                      <a:stretch>
                        <a:fillRect l="-197183" t="-1351" r="-121596" b="-225676"/>
                      </a:stretch>
                    </a:blipFill>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2"/>
                      <a:stretch>
                        <a:fillRect l="-245349" t="-1351" r="-388" b="-225676"/>
                      </a:stretch>
                    </a:blipFill>
                  </a:tcPr>
                </a:tc>
              </a:tr>
              <a:tr h="459740">
                <a:tc>
                  <a:txBody>
                    <a:bodyPr/>
                    <a:lstStyle/>
                    <a:p>
                      <a:pPr algn="ctr" latinLnBrk="1" hangingPunct="0">
                        <a:lnSpc>
                          <a:spcPts val="3100"/>
                        </a:lnSpc>
                      </a:pPr>
                      <a:r>
                        <a:rPr lang="en-US" altLang="zh-CN" sz="2000" b="1" i="0" smtClean="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条件1</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000"/>
                        </a:lnSpc>
                      </a:pPr>
                      <a:r>
                        <a:rPr lang="en-US" altLang="zh-CN" sz="20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0.60</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000"/>
                        </a:lnSpc>
                      </a:pPr>
                      <a:r>
                        <a:rPr lang="en-US" altLang="zh-CN" sz="20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0.60</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000"/>
                        </a:lnSpc>
                      </a:pPr>
                      <a:r>
                        <a:rPr lang="en-US" altLang="zh-CN" sz="20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0</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459740">
                <a:tc>
                  <a:txBody>
                    <a:bodyPr/>
                    <a:lstStyle/>
                    <a:p>
                      <a:pPr algn="ctr" latinLnBrk="1" hangingPunct="0">
                        <a:lnSpc>
                          <a:spcPts val="3100"/>
                        </a:lnSpc>
                      </a:pPr>
                      <a:r>
                        <a:rPr lang="en-US" altLang="zh-CN" sz="2000" b="1" i="0" smtClean="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条件2</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000"/>
                        </a:lnSpc>
                      </a:pPr>
                      <a:r>
                        <a:rPr lang="en-US" altLang="zh-CN" sz="20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0.84</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000"/>
                        </a:lnSpc>
                      </a:pPr>
                      <a:r>
                        <a:rPr lang="en-US" altLang="zh-CN" sz="20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0.72</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000"/>
                        </a:lnSpc>
                      </a:pPr>
                      <a:r>
                        <a:rPr lang="en-US" altLang="zh-CN" sz="20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0.04</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4" name="QB_7_BD.40_3#7630ab4d3?vop=1&amp;pid=87f9cde70&amp;color=0,0,0&amp;vtp=1&amp;bbb=1&amp;hb=1"/>
          <p:cNvSpPr/>
          <p:nvPr/>
        </p:nvSpPr>
        <p:spPr>
          <a:xfrm>
            <a:off x="649224" y="3627112"/>
            <a:ext cx="10899648" cy="965200"/>
          </a:xfrm>
          <a:prstGeom prst="rect">
            <a:avLst/>
          </a:prstGeom>
          <a:blipFill rotWithShape="1">
            <a:blip r:embed="rId3"/>
            <a:stretch>
              <a:fillRect l="-1454" b="-10759"/>
            </a:stretch>
          </a:blipFill>
        </p:spPr>
        <p:txBody>
          <a:bodyPr/>
          <a:lstStyle/>
          <a:p>
            <a:r>
              <a:rPr lang="zh-CN" altLang="en-US">
                <a:noFill/>
              </a:rPr>
              <a:t> </a:t>
            </a:r>
            <a:endParaRPr lang="zh-CN" altLang="en-US">
              <a:noFill/>
            </a:endParaRPr>
          </a:p>
        </p:txBody>
      </p:sp>
      <p:sp>
        <p:nvSpPr>
          <p:cNvPr id="5" name="QB_7_AN.41_1#7630ab4d3.blank?vop=1&amp;pid=87f9cde70&amp;color=0,0,0&amp;vpa=18&amp;vtp=1&amp;bbb=1"/>
          <p:cNvSpPr/>
          <p:nvPr/>
        </p:nvSpPr>
        <p:spPr>
          <a:xfrm>
            <a:off x="6149658" y="3599235"/>
            <a:ext cx="565150" cy="508000"/>
          </a:xfrm>
          <a:prstGeom prst="rect">
            <a:avLst/>
          </a:prstGeom>
          <a:noFill/>
        </p:spPr>
        <p:txBody>
          <a:bodyPr wrap="none" lIns="0" tIns="0" rIns="0" bIns="0" rtlCol="0" anchor="t"/>
          <a:lstStyle/>
          <a:p>
            <a:pPr algn="ctr" latinLnBrk="1">
              <a:lnSpc>
                <a:spcPts val="4000"/>
              </a:lnSpc>
            </a:pPr>
            <a:r>
              <a:rPr lang="en-US" altLang="zh-CN" sz="2000" b="0" i="0" dirty="0">
                <a:solidFill>
                  <a:srgbClr val="FF0000"/>
                </a:solidFill>
                <a:latin typeface="黑体" panose="02010609060101010101" pitchFamily="34" charset="-122"/>
                <a:ea typeface="黑体" panose="02010609060101010101" pitchFamily="34" charset="-122"/>
                <a:cs typeface="黑体" panose="02010609060101010101" pitchFamily="34" charset="-122"/>
              </a:rPr>
              <a:t>0.5</a:t>
            </a:r>
            <a:endParaRPr lang="en-US" altLang="zh-CN" sz="2000" dirty="0"/>
          </a:p>
        </p:txBody>
      </p:sp>
      <p:sp>
        <p:nvSpPr>
          <p:cNvPr id="6" name="QB_7_AN.42_1#7630ab4d3.blank?vop=1&amp;pid=87f9cde70&amp;color=0,0,0&amp;vpa=19&amp;vtp=1&amp;bbb=1"/>
          <p:cNvSpPr/>
          <p:nvPr/>
        </p:nvSpPr>
        <p:spPr>
          <a:xfrm>
            <a:off x="658749" y="4097012"/>
            <a:ext cx="565150" cy="457200"/>
          </a:xfrm>
          <a:prstGeom prst="rect">
            <a:avLst/>
          </a:prstGeom>
          <a:noFill/>
        </p:spPr>
        <p:txBody>
          <a:bodyPr wrap="none" lIns="0" tIns="0" rIns="0" bIns="0" rtlCol="0" anchor="t"/>
          <a:lstStyle/>
          <a:p>
            <a:pPr algn="ctr" latinLnBrk="1">
              <a:lnSpc>
                <a:spcPts val="3600"/>
              </a:lnSpc>
            </a:pPr>
            <a:r>
              <a:rPr lang="en-US" altLang="zh-CN" sz="2000" b="0" i="0">
                <a:solidFill>
                  <a:srgbClr val="FF0000"/>
                </a:solidFill>
                <a:latin typeface="黑体" panose="02010609060101010101" pitchFamily="34" charset="-122"/>
                <a:ea typeface="黑体" panose="02010609060101010101" pitchFamily="34" charset="-122"/>
                <a:cs typeface="黑体" panose="02010609060101010101" pitchFamily="34" charset="-122"/>
              </a:rPr>
              <a:t>4.5</a:t>
            </a:r>
            <a:endParaRPr lang="en-US" altLang="zh-CN" sz="2000" dirty="0"/>
          </a:p>
        </p:txBody>
      </p:sp>
      <mc:AlternateContent xmlns:mc="http://schemas.openxmlformats.org/markup-compatibility/2006" xmlns:p14="http://schemas.microsoft.com/office/powerpoint/2010/main">
        <mc:Choice Requires="p14">
          <p:contentPart r:id="rId4" p14:bwMode="auto">
            <p14:nvContentPartPr>
              <p14:cNvPr id="3" name="墨迹 2"/>
              <p14:cNvContentPartPr/>
              <p14:nvPr/>
            </p14:nvContentPartPr>
            <p14:xfrm>
              <a:off x="1361722" y="1455069"/>
              <a:ext cx="2400300" cy="45118"/>
            </p14:xfrm>
          </p:contentPart>
        </mc:Choice>
        <mc:Fallback xmlns="">
          <p:pic>
            <p:nvPicPr>
              <p:cNvPr id="3" name="墨迹 2"/>
            </p:nvPicPr>
            <p:blipFill>
              <a:blip r:embed="rId5"/>
            </p:blipFill>
            <p:spPr>
              <a:xfrm>
                <a:off x="1361722" y="1455069"/>
                <a:ext cx="2400300" cy="45118"/>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墨迹 6"/>
              <p14:cNvContentPartPr/>
              <p14:nvPr/>
            </p14:nvContentPartPr>
            <p14:xfrm>
              <a:off x="1255359" y="1003884"/>
              <a:ext cx="344841" cy="510402"/>
            </p14:xfrm>
          </p:contentPart>
        </mc:Choice>
        <mc:Fallback xmlns="">
          <p:pic>
            <p:nvPicPr>
              <p:cNvPr id="7" name="墨迹 6"/>
            </p:nvPicPr>
            <p:blipFill>
              <a:blip r:embed="rId7"/>
            </p:blipFill>
            <p:spPr>
              <a:xfrm>
                <a:off x="1255359" y="1003884"/>
                <a:ext cx="344841" cy="510402"/>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8" name="墨迹 7"/>
              <p14:cNvContentPartPr/>
              <p14:nvPr/>
            </p14:nvContentPartPr>
            <p14:xfrm>
              <a:off x="3556000" y="847380"/>
              <a:ext cx="255587" cy="723305"/>
            </p14:xfrm>
          </p:contentPart>
        </mc:Choice>
        <mc:Fallback xmlns="">
          <p:pic>
            <p:nvPicPr>
              <p:cNvPr id="8" name="墨迹 7"/>
            </p:nvPicPr>
            <p:blipFill>
              <a:blip r:embed="rId9"/>
            </p:blipFill>
            <p:spPr>
              <a:xfrm>
                <a:off x="3556000" y="847380"/>
                <a:ext cx="255587" cy="723305"/>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9" name="墨迹 8"/>
              <p14:cNvContentPartPr/>
              <p14:nvPr/>
            </p14:nvContentPartPr>
            <p14:xfrm>
              <a:off x="1301750" y="2949616"/>
              <a:ext cx="826205" cy="33839"/>
            </p14:xfrm>
          </p:contentPart>
        </mc:Choice>
        <mc:Fallback xmlns="">
          <p:pic>
            <p:nvPicPr>
              <p:cNvPr id="9" name="墨迹 8"/>
            </p:nvPicPr>
            <p:blipFill>
              <a:blip r:embed="rId11"/>
            </p:blipFill>
            <p:spPr>
              <a:xfrm>
                <a:off x="1301750" y="2949616"/>
                <a:ext cx="826205" cy="33839"/>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0" name="墨迹 9"/>
              <p14:cNvContentPartPr/>
              <p14:nvPr/>
            </p14:nvContentPartPr>
            <p14:xfrm>
              <a:off x="1433688" y="3335943"/>
              <a:ext cx="592667" cy="25379"/>
            </p14:xfrm>
          </p:contentPart>
        </mc:Choice>
        <mc:Fallback xmlns="">
          <p:pic>
            <p:nvPicPr>
              <p:cNvPr id="10" name="墨迹 9"/>
            </p:nvPicPr>
            <p:blipFill>
              <a:blip r:embed="rId13"/>
            </p:blipFill>
            <p:spPr>
              <a:xfrm>
                <a:off x="1433688" y="3335943"/>
                <a:ext cx="592667" cy="25379"/>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1" name="墨迹 10"/>
              <p14:cNvContentPartPr/>
              <p14:nvPr/>
            </p14:nvContentPartPr>
            <p14:xfrm>
              <a:off x="2163233" y="2695825"/>
              <a:ext cx="165100" cy="16919"/>
            </p14:xfrm>
          </p:contentPart>
        </mc:Choice>
        <mc:Fallback xmlns="">
          <p:pic>
            <p:nvPicPr>
              <p:cNvPr id="11" name="墨迹 10"/>
            </p:nvPicPr>
            <p:blipFill>
              <a:blip r:embed="rId15"/>
            </p:blipFill>
            <p:spPr>
              <a:xfrm>
                <a:off x="2163233" y="2695825"/>
                <a:ext cx="165100" cy="16919"/>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2" name="墨迹 11"/>
              <p14:cNvContentPartPr/>
              <p14:nvPr/>
            </p14:nvContentPartPr>
            <p14:xfrm>
              <a:off x="2257777" y="2752223"/>
              <a:ext cx="28223" cy="200213"/>
            </p14:xfrm>
          </p:contentPart>
        </mc:Choice>
        <mc:Fallback xmlns="">
          <p:pic>
            <p:nvPicPr>
              <p:cNvPr id="12" name="墨迹 11"/>
            </p:nvPicPr>
            <p:blipFill>
              <a:blip r:embed="rId17"/>
            </p:blipFill>
            <p:spPr>
              <a:xfrm>
                <a:off x="2257777" y="2752223"/>
                <a:ext cx="28223" cy="200213"/>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3" name="墨迹 12"/>
              <p14:cNvContentPartPr/>
              <p14:nvPr/>
            </p14:nvContentPartPr>
            <p14:xfrm>
              <a:off x="2444044" y="2797342"/>
              <a:ext cx="19756" cy="183293"/>
            </p14:xfrm>
          </p:contentPart>
        </mc:Choice>
        <mc:Fallback xmlns="">
          <p:pic>
            <p:nvPicPr>
              <p:cNvPr id="13" name="墨迹 12"/>
            </p:nvPicPr>
            <p:blipFill>
              <a:blip r:embed="rId19"/>
            </p:blipFill>
            <p:spPr>
              <a:xfrm>
                <a:off x="2444044" y="2797342"/>
                <a:ext cx="19756" cy="183293"/>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4" name="墨迹 13"/>
              <p14:cNvContentPartPr/>
              <p14:nvPr/>
            </p14:nvContentPartPr>
            <p14:xfrm>
              <a:off x="2173111" y="3186488"/>
              <a:ext cx="200377" cy="50758"/>
            </p14:xfrm>
          </p:contentPart>
        </mc:Choice>
        <mc:Fallback xmlns="">
          <p:pic>
            <p:nvPicPr>
              <p:cNvPr id="14" name="墨迹 13"/>
            </p:nvPicPr>
            <p:blipFill>
              <a:blip r:embed="rId21"/>
            </p:blipFill>
            <p:spPr>
              <a:xfrm>
                <a:off x="2173111" y="3186488"/>
                <a:ext cx="200377" cy="50758"/>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5" name="墨迹 14"/>
              <p14:cNvContentPartPr/>
              <p14:nvPr/>
            </p14:nvContentPartPr>
            <p14:xfrm>
              <a:off x="2280355" y="3248526"/>
              <a:ext cx="39511" cy="352487"/>
            </p14:xfrm>
          </p:contentPart>
        </mc:Choice>
        <mc:Fallback xmlns="">
          <p:pic>
            <p:nvPicPr>
              <p:cNvPr id="15" name="墨迹 14"/>
            </p:nvPicPr>
            <p:blipFill>
              <a:blip r:embed="rId23"/>
            </p:blipFill>
            <p:spPr>
              <a:xfrm>
                <a:off x="2280355" y="3248526"/>
                <a:ext cx="39511" cy="352487"/>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6" name="墨迹 15"/>
              <p14:cNvContentPartPr/>
              <p14:nvPr/>
            </p14:nvContentPartPr>
            <p14:xfrm>
              <a:off x="2381955" y="3355682"/>
              <a:ext cx="220133" cy="124076"/>
            </p14:xfrm>
          </p:contentPart>
        </mc:Choice>
        <mc:Fallback xmlns="">
          <p:pic>
            <p:nvPicPr>
              <p:cNvPr id="16" name="墨迹 15"/>
            </p:nvPicPr>
            <p:blipFill>
              <a:blip r:embed="rId25"/>
            </p:blipFill>
            <p:spPr>
              <a:xfrm>
                <a:off x="2381955" y="3355682"/>
                <a:ext cx="220133" cy="124076"/>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7" name="墨迹 16"/>
              <p14:cNvContentPartPr/>
              <p14:nvPr/>
            </p14:nvContentPartPr>
            <p14:xfrm>
              <a:off x="4423480" y="400425"/>
              <a:ext cx="142875" cy="448365"/>
            </p14:xfrm>
          </p:contentPart>
        </mc:Choice>
        <mc:Fallback xmlns="">
          <p:pic>
            <p:nvPicPr>
              <p:cNvPr id="17" name="墨迹 16"/>
            </p:nvPicPr>
            <p:blipFill>
              <a:blip r:embed="rId27"/>
            </p:blipFill>
            <p:spPr>
              <a:xfrm>
                <a:off x="4423480" y="400425"/>
                <a:ext cx="142875" cy="448365"/>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8" name="墨迹 17"/>
              <p14:cNvContentPartPr/>
              <p14:nvPr/>
            </p14:nvContentPartPr>
            <p14:xfrm>
              <a:off x="4645377" y="369407"/>
              <a:ext cx="166511" cy="295913"/>
            </p14:xfrm>
          </p:contentPart>
        </mc:Choice>
        <mc:Fallback xmlns="">
          <p:pic>
            <p:nvPicPr>
              <p:cNvPr id="18" name="墨迹 17"/>
            </p:nvPicPr>
            <p:blipFill>
              <a:blip r:embed="rId29"/>
            </p:blipFill>
            <p:spPr>
              <a:xfrm>
                <a:off x="4645377" y="369407"/>
                <a:ext cx="166511" cy="295913"/>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20" name="墨迹 19"/>
              <p14:cNvContentPartPr/>
              <p14:nvPr/>
            </p14:nvContentPartPr>
            <p14:xfrm>
              <a:off x="4836406" y="468103"/>
              <a:ext cx="156105" cy="33839"/>
            </p14:xfrm>
          </p:contentPart>
        </mc:Choice>
        <mc:Fallback xmlns="">
          <p:pic>
            <p:nvPicPr>
              <p:cNvPr id="20" name="墨迹 19"/>
            </p:nvPicPr>
            <p:blipFill>
              <a:blip r:embed="rId31"/>
            </p:blipFill>
            <p:spPr>
              <a:xfrm>
                <a:off x="4836406" y="468103"/>
                <a:ext cx="156105" cy="33839"/>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21" name="墨迹 20"/>
              <p14:cNvContentPartPr/>
              <p14:nvPr/>
            </p14:nvContentPartPr>
            <p14:xfrm>
              <a:off x="4840816" y="580899"/>
              <a:ext cx="160161" cy="22559"/>
            </p14:xfrm>
          </p:contentPart>
        </mc:Choice>
        <mc:Fallback xmlns="">
          <p:pic>
            <p:nvPicPr>
              <p:cNvPr id="21" name="墨迹 20"/>
            </p:nvPicPr>
            <p:blipFill>
              <a:blip r:embed="rId33"/>
            </p:blipFill>
            <p:spPr>
              <a:xfrm>
                <a:off x="4840816" y="580899"/>
                <a:ext cx="160161" cy="22559"/>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22" name="墨迹 21"/>
              <p14:cNvContentPartPr/>
              <p14:nvPr/>
            </p14:nvContentPartPr>
            <p14:xfrm>
              <a:off x="5122333" y="321468"/>
              <a:ext cx="522111" cy="311247"/>
            </p14:xfrm>
          </p:contentPart>
        </mc:Choice>
        <mc:Fallback xmlns="">
          <p:pic>
            <p:nvPicPr>
              <p:cNvPr id="22" name="墨迹 21"/>
            </p:nvPicPr>
            <p:blipFill>
              <a:blip r:embed="rId35"/>
            </p:blipFill>
            <p:spPr>
              <a:xfrm>
                <a:off x="5122333" y="321468"/>
                <a:ext cx="522111" cy="311247"/>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3" name="墨迹 22"/>
              <p14:cNvContentPartPr/>
              <p14:nvPr/>
            </p14:nvContentPartPr>
            <p14:xfrm>
              <a:off x="5676194" y="259430"/>
              <a:ext cx="210961" cy="22560"/>
            </p14:xfrm>
          </p:contentPart>
        </mc:Choice>
        <mc:Fallback xmlns="">
          <p:pic>
            <p:nvPicPr>
              <p:cNvPr id="23" name="墨迹 22"/>
            </p:nvPicPr>
            <p:blipFill>
              <a:blip r:embed="rId37"/>
            </p:blipFill>
            <p:spPr>
              <a:xfrm>
                <a:off x="5676194" y="259430"/>
                <a:ext cx="210961" cy="22560"/>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4" name="墨迹 23"/>
              <p14:cNvContentPartPr/>
              <p14:nvPr/>
            </p14:nvContentPartPr>
            <p14:xfrm>
              <a:off x="5754511" y="349667"/>
              <a:ext cx="42333" cy="693696"/>
            </p14:xfrm>
          </p:contentPart>
        </mc:Choice>
        <mc:Fallback xmlns="">
          <p:pic>
            <p:nvPicPr>
              <p:cNvPr id="24" name="墨迹 23"/>
            </p:nvPicPr>
            <p:blipFill>
              <a:blip r:embed="rId39"/>
            </p:blipFill>
            <p:spPr>
              <a:xfrm>
                <a:off x="5754511" y="349667"/>
                <a:ext cx="42333" cy="693696"/>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5" name="墨迹 24"/>
              <p14:cNvContentPartPr/>
              <p14:nvPr/>
            </p14:nvContentPartPr>
            <p14:xfrm>
              <a:off x="6935258" y="420165"/>
              <a:ext cx="292453" cy="356012"/>
            </p14:xfrm>
          </p:contentPart>
        </mc:Choice>
        <mc:Fallback xmlns="">
          <p:pic>
            <p:nvPicPr>
              <p:cNvPr id="25" name="墨迹 24"/>
            </p:nvPicPr>
            <p:blipFill>
              <a:blip r:embed="rId41"/>
            </p:blipFill>
            <p:spPr>
              <a:xfrm>
                <a:off x="6935258" y="420165"/>
                <a:ext cx="292453" cy="356012"/>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6" name="墨迹 25"/>
              <p14:cNvContentPartPr/>
              <p14:nvPr/>
            </p14:nvContentPartPr>
            <p14:xfrm>
              <a:off x="7303911" y="521681"/>
              <a:ext cx="200378" cy="31019"/>
            </p14:xfrm>
          </p:contentPart>
        </mc:Choice>
        <mc:Fallback xmlns="">
          <p:pic>
            <p:nvPicPr>
              <p:cNvPr id="26" name="墨迹 25"/>
            </p:nvPicPr>
            <p:blipFill>
              <a:blip r:embed="rId43"/>
            </p:blipFill>
            <p:spPr>
              <a:xfrm>
                <a:off x="7303911" y="521681"/>
                <a:ext cx="200378" cy="31019"/>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7" name="墨迹 26"/>
              <p14:cNvContentPartPr/>
              <p14:nvPr/>
            </p14:nvContentPartPr>
            <p14:xfrm>
              <a:off x="7620000" y="248151"/>
              <a:ext cx="88900" cy="112796"/>
            </p14:xfrm>
          </p:contentPart>
        </mc:Choice>
        <mc:Fallback xmlns="">
          <p:pic>
            <p:nvPicPr>
              <p:cNvPr id="27" name="墨迹 26"/>
            </p:nvPicPr>
            <p:blipFill>
              <a:blip r:embed="rId45"/>
            </p:blipFill>
            <p:spPr>
              <a:xfrm>
                <a:off x="7620000" y="248151"/>
                <a:ext cx="88900" cy="112796"/>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8" name="墨迹 27"/>
              <p14:cNvContentPartPr/>
              <p14:nvPr/>
            </p14:nvContentPartPr>
            <p14:xfrm>
              <a:off x="7549268" y="376104"/>
              <a:ext cx="573087" cy="430387"/>
            </p14:xfrm>
          </p:contentPart>
        </mc:Choice>
        <mc:Fallback xmlns="">
          <p:pic>
            <p:nvPicPr>
              <p:cNvPr id="28" name="墨迹 27"/>
            </p:nvPicPr>
            <p:blipFill>
              <a:blip r:embed="rId47"/>
            </p:blipFill>
            <p:spPr>
              <a:xfrm>
                <a:off x="7549268" y="376104"/>
                <a:ext cx="573087" cy="430387"/>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9" name="墨迹 28"/>
              <p14:cNvContentPartPr/>
              <p14:nvPr/>
            </p14:nvContentPartPr>
            <p14:xfrm>
              <a:off x="6505927" y="1471988"/>
              <a:ext cx="58562" cy="5640"/>
            </p14:xfrm>
          </p:contentPart>
        </mc:Choice>
        <mc:Fallback xmlns="">
          <p:pic>
            <p:nvPicPr>
              <p:cNvPr id="29" name="墨迹 28"/>
            </p:nvPicPr>
            <p:blipFill>
              <a:blip r:embed="rId49"/>
            </p:blipFill>
            <p:spPr>
              <a:xfrm>
                <a:off x="6505927" y="1471988"/>
                <a:ext cx="58562" cy="5640"/>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30" name="墨迹 29"/>
              <p14:cNvContentPartPr/>
              <p14:nvPr/>
            </p14:nvContentPartPr>
            <p14:xfrm>
              <a:off x="6485466" y="1440969"/>
              <a:ext cx="1600200" cy="93057"/>
            </p14:xfrm>
          </p:contentPart>
        </mc:Choice>
        <mc:Fallback xmlns="">
          <p:pic>
            <p:nvPicPr>
              <p:cNvPr id="30" name="墨迹 29"/>
            </p:nvPicPr>
            <p:blipFill>
              <a:blip r:embed="rId51"/>
            </p:blipFill>
            <p:spPr>
              <a:xfrm>
                <a:off x="6485466" y="1440969"/>
                <a:ext cx="1600200" cy="93057"/>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31" name="墨迹 30"/>
              <p14:cNvContentPartPr/>
              <p14:nvPr/>
            </p14:nvContentPartPr>
            <p14:xfrm>
              <a:off x="2757311" y="4767571"/>
              <a:ext cx="448733" cy="209907"/>
            </p14:xfrm>
          </p:contentPart>
        </mc:Choice>
        <mc:Fallback xmlns="">
          <p:pic>
            <p:nvPicPr>
              <p:cNvPr id="31" name="墨迹 30"/>
            </p:nvPicPr>
            <p:blipFill>
              <a:blip r:embed="rId53"/>
            </p:blipFill>
            <p:spPr>
              <a:xfrm>
                <a:off x="2757311" y="4767571"/>
                <a:ext cx="448733" cy="209907"/>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32" name="墨迹 31"/>
              <p14:cNvContentPartPr/>
              <p14:nvPr/>
            </p14:nvContentPartPr>
            <p14:xfrm>
              <a:off x="3397955" y="4810751"/>
              <a:ext cx="252060" cy="33839"/>
            </p14:xfrm>
          </p:contentPart>
        </mc:Choice>
        <mc:Fallback xmlns="">
          <p:pic>
            <p:nvPicPr>
              <p:cNvPr id="32" name="墨迹 31"/>
            </p:nvPicPr>
            <p:blipFill>
              <a:blip r:embed="rId55"/>
            </p:blipFill>
            <p:spPr>
              <a:xfrm>
                <a:off x="3397955" y="4810751"/>
                <a:ext cx="252060" cy="33839"/>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3" name="墨迹 32"/>
              <p14:cNvContentPartPr/>
              <p14:nvPr/>
            </p14:nvContentPartPr>
            <p14:xfrm>
              <a:off x="3524073" y="4685971"/>
              <a:ext cx="54504" cy="426510"/>
            </p14:xfrm>
          </p:contentPart>
        </mc:Choice>
        <mc:Fallback xmlns="">
          <p:pic>
            <p:nvPicPr>
              <p:cNvPr id="33" name="墨迹 32"/>
            </p:nvPicPr>
            <p:blipFill>
              <a:blip r:embed="rId57"/>
            </p:blipFill>
            <p:spPr>
              <a:xfrm>
                <a:off x="3524073" y="4685971"/>
                <a:ext cx="54504" cy="426510"/>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4" name="墨迹 33"/>
              <p14:cNvContentPartPr/>
              <p14:nvPr/>
            </p14:nvContentPartPr>
            <p14:xfrm>
              <a:off x="3980744" y="4695840"/>
              <a:ext cx="15522" cy="248152"/>
            </p14:xfrm>
          </p:contentPart>
        </mc:Choice>
        <mc:Fallback xmlns="">
          <p:pic>
            <p:nvPicPr>
              <p:cNvPr id="34" name="墨迹 33"/>
            </p:nvPicPr>
            <p:blipFill>
              <a:blip r:embed="rId59"/>
            </p:blipFill>
            <p:spPr>
              <a:xfrm>
                <a:off x="3980744" y="4695840"/>
                <a:ext cx="15522" cy="248152"/>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5" name="墨迹 34"/>
              <p14:cNvContentPartPr/>
              <p14:nvPr/>
            </p14:nvContentPartPr>
            <p14:xfrm>
              <a:off x="3984977" y="4782552"/>
              <a:ext cx="104423" cy="62038"/>
            </p14:xfrm>
          </p:contentPart>
        </mc:Choice>
        <mc:Fallback xmlns="">
          <p:pic>
            <p:nvPicPr>
              <p:cNvPr id="35" name="墨迹 34"/>
            </p:nvPicPr>
            <p:blipFill>
              <a:blip r:embed="rId61"/>
            </p:blipFill>
            <p:spPr>
              <a:xfrm>
                <a:off x="3984977" y="4782552"/>
                <a:ext cx="104423" cy="62038"/>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6" name="墨迹 35"/>
              <p14:cNvContentPartPr/>
              <p14:nvPr/>
            </p14:nvContentPartPr>
            <p14:xfrm>
              <a:off x="4065411" y="4617235"/>
              <a:ext cx="397404" cy="313362"/>
            </p14:xfrm>
          </p:contentPart>
        </mc:Choice>
        <mc:Fallback xmlns="">
          <p:pic>
            <p:nvPicPr>
              <p:cNvPr id="36" name="墨迹 35"/>
            </p:nvPicPr>
            <p:blipFill>
              <a:blip r:embed="rId63"/>
            </p:blipFill>
            <p:spPr>
              <a:xfrm>
                <a:off x="4065411" y="4617235"/>
                <a:ext cx="397404" cy="313362"/>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7" name="墨迹 36"/>
              <p14:cNvContentPartPr/>
              <p14:nvPr/>
            </p14:nvContentPartPr>
            <p14:xfrm>
              <a:off x="4693355" y="4676806"/>
              <a:ext cx="361245" cy="60628"/>
            </p14:xfrm>
          </p:contentPart>
        </mc:Choice>
        <mc:Fallback xmlns="">
          <p:pic>
            <p:nvPicPr>
              <p:cNvPr id="37" name="墨迹 36"/>
            </p:nvPicPr>
            <p:blipFill>
              <a:blip r:embed="rId65"/>
            </p:blipFill>
            <p:spPr>
              <a:xfrm>
                <a:off x="4693355" y="4676806"/>
                <a:ext cx="361245" cy="60628"/>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8" name="墨迹 37"/>
              <p14:cNvContentPartPr/>
              <p14:nvPr/>
            </p14:nvContentPartPr>
            <p14:xfrm>
              <a:off x="5023555" y="4582339"/>
              <a:ext cx="141111" cy="64858"/>
            </p14:xfrm>
          </p:contentPart>
        </mc:Choice>
        <mc:Fallback xmlns="">
          <p:pic>
            <p:nvPicPr>
              <p:cNvPr id="38" name="墨迹 37"/>
            </p:nvPicPr>
            <p:blipFill>
              <a:blip r:embed="rId67"/>
            </p:blipFill>
            <p:spPr>
              <a:xfrm>
                <a:off x="5023555" y="4582339"/>
                <a:ext cx="141111" cy="64858"/>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39" name="墨迹 38"/>
              <p14:cNvContentPartPr/>
              <p14:nvPr/>
            </p14:nvContentPartPr>
            <p14:xfrm>
              <a:off x="4762852" y="4776912"/>
              <a:ext cx="305859" cy="56398"/>
            </p14:xfrm>
          </p:contentPart>
        </mc:Choice>
        <mc:Fallback xmlns="">
          <p:pic>
            <p:nvPicPr>
              <p:cNvPr id="39" name="墨迹 38"/>
            </p:nvPicPr>
            <p:blipFill>
              <a:blip r:embed="rId69"/>
            </p:blipFill>
            <p:spPr>
              <a:xfrm>
                <a:off x="4762852" y="4776912"/>
                <a:ext cx="305859" cy="56398"/>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40" name="墨迹 39"/>
              <p14:cNvContentPartPr/>
              <p14:nvPr/>
            </p14:nvContentPartPr>
            <p14:xfrm>
              <a:off x="4784725" y="4827670"/>
              <a:ext cx="244475" cy="36659"/>
            </p14:xfrm>
          </p:contentPart>
        </mc:Choice>
        <mc:Fallback xmlns="">
          <p:pic>
            <p:nvPicPr>
              <p:cNvPr id="40" name="墨迹 39"/>
            </p:nvPicPr>
            <p:blipFill>
              <a:blip r:embed="rId71"/>
            </p:blipFill>
            <p:spPr>
              <a:xfrm>
                <a:off x="4784725" y="4827670"/>
                <a:ext cx="244475" cy="36659"/>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41" name="墨迹 40"/>
              <p14:cNvContentPartPr/>
              <p14:nvPr/>
            </p14:nvContentPartPr>
            <p14:xfrm>
              <a:off x="5355166" y="4559428"/>
              <a:ext cx="608189" cy="254672"/>
            </p14:xfrm>
          </p:contentPart>
        </mc:Choice>
        <mc:Fallback xmlns="">
          <p:pic>
            <p:nvPicPr>
              <p:cNvPr id="41" name="墨迹 40"/>
            </p:nvPicPr>
            <p:blipFill>
              <a:blip r:embed="rId73"/>
            </p:blipFill>
            <p:spPr>
              <a:xfrm>
                <a:off x="5355166" y="4559428"/>
                <a:ext cx="608189" cy="254672"/>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42" name="墨迹 41"/>
              <p14:cNvContentPartPr/>
              <p14:nvPr/>
            </p14:nvContentPartPr>
            <p14:xfrm>
              <a:off x="6014155" y="4607718"/>
              <a:ext cx="194734" cy="95877"/>
            </p14:xfrm>
          </p:contentPart>
        </mc:Choice>
        <mc:Fallback xmlns="">
          <p:pic>
            <p:nvPicPr>
              <p:cNvPr id="42" name="墨迹 41"/>
            </p:nvPicPr>
            <p:blipFill>
              <a:blip r:embed="rId75"/>
            </p:blipFill>
            <p:spPr>
              <a:xfrm>
                <a:off x="6014155" y="4607718"/>
                <a:ext cx="194734" cy="95877"/>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3" name="墨迹 42"/>
              <p14:cNvContentPartPr/>
              <p14:nvPr/>
            </p14:nvContentPartPr>
            <p14:xfrm>
              <a:off x="6111875" y="4530171"/>
              <a:ext cx="23636" cy="283400"/>
            </p14:xfrm>
          </p:contentPart>
        </mc:Choice>
        <mc:Fallback xmlns="">
          <p:pic>
            <p:nvPicPr>
              <p:cNvPr id="43" name="墨迹 42"/>
            </p:nvPicPr>
            <p:blipFill>
              <a:blip r:embed="rId77"/>
            </p:blipFill>
            <p:spPr>
              <a:xfrm>
                <a:off x="6111875" y="4530171"/>
                <a:ext cx="23636" cy="283400"/>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4" name="墨迹 43"/>
              <p14:cNvContentPartPr/>
              <p14:nvPr/>
            </p14:nvContentPartPr>
            <p14:xfrm>
              <a:off x="6505222" y="4448041"/>
              <a:ext cx="31044" cy="257669"/>
            </p14:xfrm>
          </p:contentPart>
        </mc:Choice>
        <mc:Fallback xmlns="">
          <p:pic>
            <p:nvPicPr>
              <p:cNvPr id="44" name="墨迹 43"/>
            </p:nvPicPr>
            <p:blipFill>
              <a:blip r:embed="rId79"/>
            </p:blipFill>
            <p:spPr>
              <a:xfrm>
                <a:off x="6505222" y="4448041"/>
                <a:ext cx="31044" cy="257669"/>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5" name="墨迹 44"/>
              <p14:cNvContentPartPr/>
              <p14:nvPr/>
            </p14:nvContentPartPr>
            <p14:xfrm>
              <a:off x="6524977" y="4534401"/>
              <a:ext cx="141112" cy="62038"/>
            </p14:xfrm>
          </p:contentPart>
        </mc:Choice>
        <mc:Fallback xmlns="">
          <p:pic>
            <p:nvPicPr>
              <p:cNvPr id="45" name="墨迹 44"/>
            </p:nvPicPr>
            <p:blipFill>
              <a:blip r:embed="rId81"/>
            </p:blipFill>
            <p:spPr>
              <a:xfrm>
                <a:off x="6524977" y="4534401"/>
                <a:ext cx="141112" cy="62038"/>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6" name="墨迹 45"/>
              <p14:cNvContentPartPr/>
              <p14:nvPr/>
            </p14:nvContentPartPr>
            <p14:xfrm>
              <a:off x="6615288" y="4335598"/>
              <a:ext cx="50800" cy="469513"/>
            </p14:xfrm>
          </p:contentPart>
        </mc:Choice>
        <mc:Fallback xmlns="">
          <p:pic>
            <p:nvPicPr>
              <p:cNvPr id="46" name="墨迹 45"/>
            </p:nvPicPr>
            <p:blipFill>
              <a:blip r:embed="rId83"/>
            </p:blipFill>
            <p:spPr>
              <a:xfrm>
                <a:off x="6615288" y="4335598"/>
                <a:ext cx="50800" cy="469513"/>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7" name="墨迹 46"/>
              <p14:cNvContentPartPr/>
              <p14:nvPr/>
            </p14:nvContentPartPr>
            <p14:xfrm>
              <a:off x="6711244" y="4575994"/>
              <a:ext cx="262466" cy="195278"/>
            </p14:xfrm>
          </p:contentPart>
        </mc:Choice>
        <mc:Fallback xmlns="">
          <p:pic>
            <p:nvPicPr>
              <p:cNvPr id="47" name="墨迹 46"/>
            </p:nvPicPr>
            <p:blipFill>
              <a:blip r:embed="rId85"/>
            </p:blipFill>
            <p:spPr>
              <a:xfrm>
                <a:off x="6711244" y="4575994"/>
                <a:ext cx="262466" cy="195278"/>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48" name="墨迹 47"/>
              <p14:cNvContentPartPr/>
              <p14:nvPr/>
            </p14:nvContentPartPr>
            <p14:xfrm>
              <a:off x="2863673" y="5208357"/>
              <a:ext cx="71438" cy="169723"/>
            </p14:xfrm>
          </p:contentPart>
        </mc:Choice>
        <mc:Fallback xmlns="">
          <p:pic>
            <p:nvPicPr>
              <p:cNvPr id="48" name="墨迹 47"/>
            </p:nvPicPr>
            <p:blipFill>
              <a:blip r:embed="rId87"/>
            </p:blipFill>
            <p:spPr>
              <a:xfrm>
                <a:off x="2863673" y="5208357"/>
                <a:ext cx="71438" cy="169723"/>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49" name="墨迹 48"/>
              <p14:cNvContentPartPr/>
              <p14:nvPr/>
            </p14:nvContentPartPr>
            <p14:xfrm>
              <a:off x="2901244" y="5323973"/>
              <a:ext cx="84667" cy="14100"/>
            </p14:xfrm>
          </p:contentPart>
        </mc:Choice>
        <mc:Fallback xmlns="">
          <p:pic>
            <p:nvPicPr>
              <p:cNvPr id="49" name="墨迹 48"/>
            </p:nvPicPr>
            <p:blipFill>
              <a:blip r:embed="rId89"/>
            </p:blipFill>
            <p:spPr>
              <a:xfrm>
                <a:off x="2901244" y="5323973"/>
                <a:ext cx="84667" cy="14100"/>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50" name="墨迹 49"/>
              <p14:cNvContentPartPr/>
              <p14:nvPr/>
            </p14:nvContentPartPr>
            <p14:xfrm>
              <a:off x="3098800" y="5202718"/>
              <a:ext cx="124177" cy="146634"/>
            </p14:xfrm>
          </p:contentPart>
        </mc:Choice>
        <mc:Fallback xmlns="">
          <p:pic>
            <p:nvPicPr>
              <p:cNvPr id="50" name="墨迹 49"/>
            </p:nvPicPr>
            <p:blipFill>
              <a:blip r:embed="rId91"/>
            </p:blipFill>
            <p:spPr>
              <a:xfrm>
                <a:off x="3098800" y="5202718"/>
                <a:ext cx="124177" cy="146634"/>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51" name="墨迹 50"/>
              <p14:cNvContentPartPr/>
              <p14:nvPr/>
            </p14:nvContentPartPr>
            <p14:xfrm>
              <a:off x="3884788" y="5174342"/>
              <a:ext cx="122767" cy="201799"/>
            </p14:xfrm>
          </p:contentPart>
        </mc:Choice>
        <mc:Fallback xmlns="">
          <p:pic>
            <p:nvPicPr>
              <p:cNvPr id="51" name="墨迹 50"/>
            </p:nvPicPr>
            <p:blipFill>
              <a:blip r:embed="rId93"/>
            </p:blipFill>
            <p:spPr>
              <a:xfrm>
                <a:off x="3884788" y="5174342"/>
                <a:ext cx="122767" cy="201799"/>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52" name="墨迹 51"/>
              <p14:cNvContentPartPr/>
              <p14:nvPr/>
            </p14:nvContentPartPr>
            <p14:xfrm>
              <a:off x="4064000" y="5256296"/>
              <a:ext cx="67733" cy="76137"/>
            </p14:xfrm>
          </p:contentPart>
        </mc:Choice>
        <mc:Fallback xmlns="">
          <p:pic>
            <p:nvPicPr>
              <p:cNvPr id="52" name="墨迹 51"/>
            </p:nvPicPr>
            <p:blipFill>
              <a:blip r:embed="rId95"/>
            </p:blipFill>
            <p:spPr>
              <a:xfrm>
                <a:off x="4064000" y="5256296"/>
                <a:ext cx="67733" cy="76137"/>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53" name="墨迹 52"/>
              <p14:cNvContentPartPr/>
              <p14:nvPr/>
            </p14:nvContentPartPr>
            <p14:xfrm>
              <a:off x="4229100" y="5107546"/>
              <a:ext cx="136877" cy="158091"/>
            </p14:xfrm>
          </p:contentPart>
        </mc:Choice>
        <mc:Fallback xmlns="">
          <p:pic>
            <p:nvPicPr>
              <p:cNvPr id="53" name="墨迹 52"/>
            </p:nvPicPr>
            <p:blipFill>
              <a:blip r:embed="rId97"/>
            </p:blipFill>
            <p:spPr>
              <a:xfrm>
                <a:off x="4229100" y="5107546"/>
                <a:ext cx="136877" cy="158091"/>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54" name="墨迹 53"/>
              <p14:cNvContentPartPr/>
              <p14:nvPr/>
            </p14:nvContentPartPr>
            <p14:xfrm>
              <a:off x="4301066" y="5081462"/>
              <a:ext cx="79022" cy="293269"/>
            </p14:xfrm>
          </p:contentPart>
        </mc:Choice>
        <mc:Fallback xmlns="">
          <p:pic>
            <p:nvPicPr>
              <p:cNvPr id="54" name="墨迹 53"/>
            </p:nvPicPr>
            <p:blipFill>
              <a:blip r:embed="rId99"/>
            </p:blipFill>
            <p:spPr>
              <a:xfrm>
                <a:off x="4301066" y="5081462"/>
                <a:ext cx="79022" cy="293269"/>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55" name="墨迹 54"/>
              <p14:cNvContentPartPr/>
              <p14:nvPr/>
            </p14:nvContentPartPr>
            <p14:xfrm>
              <a:off x="5691011" y="5087101"/>
              <a:ext cx="136878" cy="167079"/>
            </p14:xfrm>
          </p:contentPart>
        </mc:Choice>
        <mc:Fallback xmlns="">
          <p:pic>
            <p:nvPicPr>
              <p:cNvPr id="55" name="墨迹 54"/>
            </p:nvPicPr>
            <p:blipFill>
              <a:blip r:embed="rId101"/>
            </p:blipFill>
            <p:spPr>
              <a:xfrm>
                <a:off x="5691011" y="5087101"/>
                <a:ext cx="136878" cy="167079"/>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56" name="墨迹 55"/>
              <p14:cNvContentPartPr/>
              <p14:nvPr/>
            </p14:nvContentPartPr>
            <p14:xfrm>
              <a:off x="6666088" y="4996865"/>
              <a:ext cx="152400" cy="166903"/>
            </p14:xfrm>
          </p:contentPart>
        </mc:Choice>
        <mc:Fallback xmlns="">
          <p:pic>
            <p:nvPicPr>
              <p:cNvPr id="56" name="墨迹 55"/>
            </p:nvPicPr>
            <p:blipFill>
              <a:blip r:embed="rId103"/>
            </p:blipFill>
            <p:spPr>
              <a:xfrm>
                <a:off x="6666088" y="4996865"/>
                <a:ext cx="152400" cy="166903"/>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57" name="墨迹 56"/>
              <p14:cNvContentPartPr/>
              <p14:nvPr/>
            </p14:nvContentPartPr>
            <p14:xfrm>
              <a:off x="5571066" y="5549565"/>
              <a:ext cx="211666" cy="56398"/>
            </p14:xfrm>
          </p:contentPart>
        </mc:Choice>
        <mc:Fallback xmlns="">
          <p:pic>
            <p:nvPicPr>
              <p:cNvPr id="57" name="墨迹 56"/>
            </p:nvPicPr>
            <p:blipFill>
              <a:blip r:embed="rId105"/>
            </p:blipFill>
            <p:spPr>
              <a:xfrm>
                <a:off x="5571066" y="5549565"/>
                <a:ext cx="211666" cy="56398"/>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58" name="墨迹 57"/>
              <p14:cNvContentPartPr/>
              <p14:nvPr/>
            </p14:nvContentPartPr>
            <p14:xfrm>
              <a:off x="5870222" y="5543925"/>
              <a:ext cx="90311" cy="143815"/>
            </p14:xfrm>
          </p:contentPart>
        </mc:Choice>
        <mc:Fallback xmlns="">
          <p:pic>
            <p:nvPicPr>
              <p:cNvPr id="58" name="墨迹 57"/>
            </p:nvPicPr>
            <p:blipFill>
              <a:blip r:embed="rId107"/>
            </p:blipFill>
            <p:spPr>
              <a:xfrm>
                <a:off x="5870222" y="5543925"/>
                <a:ext cx="90311" cy="143815"/>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59" name="墨迹 58"/>
              <p14:cNvContentPartPr/>
              <p14:nvPr/>
            </p14:nvContentPartPr>
            <p14:xfrm>
              <a:off x="6022622" y="5628522"/>
              <a:ext cx="36688" cy="39479"/>
            </p14:xfrm>
          </p:contentPart>
        </mc:Choice>
        <mc:Fallback xmlns="">
          <p:pic>
            <p:nvPicPr>
              <p:cNvPr id="59" name="墨迹 58"/>
            </p:nvPicPr>
            <p:blipFill>
              <a:blip r:embed="rId109"/>
            </p:blipFill>
            <p:spPr>
              <a:xfrm>
                <a:off x="6022622" y="5628522"/>
                <a:ext cx="36688" cy="39479"/>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60" name="墨迹 59"/>
              <p14:cNvContentPartPr/>
              <p14:nvPr/>
            </p14:nvContentPartPr>
            <p14:xfrm>
              <a:off x="6143977" y="5412095"/>
              <a:ext cx="85373" cy="293094"/>
            </p14:xfrm>
          </p:contentPart>
        </mc:Choice>
        <mc:Fallback xmlns="">
          <p:pic>
            <p:nvPicPr>
              <p:cNvPr id="60" name="墨迹 59"/>
            </p:nvPicPr>
            <p:blipFill>
              <a:blip r:embed="rId111"/>
            </p:blipFill>
            <p:spPr>
              <a:xfrm>
                <a:off x="6143977" y="5412095"/>
                <a:ext cx="85373" cy="293094"/>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61" name="墨迹 60"/>
              <p14:cNvContentPartPr/>
              <p14:nvPr/>
            </p14:nvContentPartPr>
            <p14:xfrm>
              <a:off x="5674606" y="5422493"/>
              <a:ext cx="82726" cy="344204"/>
            </p14:xfrm>
          </p:contentPart>
        </mc:Choice>
        <mc:Fallback xmlns="">
          <p:pic>
            <p:nvPicPr>
              <p:cNvPr id="61" name="墨迹 60"/>
            </p:nvPicPr>
            <p:blipFill>
              <a:blip r:embed="rId113"/>
            </p:blipFill>
            <p:spPr>
              <a:xfrm>
                <a:off x="5674606" y="5422493"/>
                <a:ext cx="82726" cy="344204"/>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62" name="墨迹 61"/>
              <p14:cNvContentPartPr/>
              <p14:nvPr/>
            </p14:nvContentPartPr>
            <p14:xfrm>
              <a:off x="6562901" y="5472547"/>
              <a:ext cx="182209" cy="48819"/>
            </p14:xfrm>
          </p:contentPart>
        </mc:Choice>
        <mc:Fallback xmlns="">
          <p:pic>
            <p:nvPicPr>
              <p:cNvPr id="62" name="墨迹 61"/>
            </p:nvPicPr>
            <p:blipFill>
              <a:blip r:embed="rId115"/>
            </p:blipFill>
            <p:spPr>
              <a:xfrm>
                <a:off x="6562901" y="5472547"/>
                <a:ext cx="182209" cy="48819"/>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63" name="墨迹 62"/>
              <p14:cNvContentPartPr/>
              <p14:nvPr/>
            </p14:nvContentPartPr>
            <p14:xfrm>
              <a:off x="6673673" y="5407513"/>
              <a:ext cx="31927" cy="235109"/>
            </p14:xfrm>
          </p:contentPart>
        </mc:Choice>
        <mc:Fallback xmlns="">
          <p:pic>
            <p:nvPicPr>
              <p:cNvPr id="63" name="墨迹 62"/>
            </p:nvPicPr>
            <p:blipFill>
              <a:blip r:embed="rId117"/>
            </p:blipFill>
            <p:spPr>
              <a:xfrm>
                <a:off x="6673673" y="5407513"/>
                <a:ext cx="31927" cy="235109"/>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64" name="墨迹 63"/>
              <p14:cNvContentPartPr/>
              <p14:nvPr/>
            </p14:nvContentPartPr>
            <p14:xfrm>
              <a:off x="6795911" y="5436769"/>
              <a:ext cx="66322" cy="129716"/>
            </p14:xfrm>
          </p:contentPart>
        </mc:Choice>
        <mc:Fallback xmlns="">
          <p:pic>
            <p:nvPicPr>
              <p:cNvPr id="64" name="墨迹 63"/>
            </p:nvPicPr>
            <p:blipFill>
              <a:blip r:embed="rId119"/>
            </p:blipFill>
            <p:spPr>
              <a:xfrm>
                <a:off x="6795911" y="5436769"/>
                <a:ext cx="66322" cy="129716"/>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65" name="墨迹 64"/>
              <p14:cNvContentPartPr/>
              <p14:nvPr/>
            </p14:nvContentPartPr>
            <p14:xfrm>
              <a:off x="6908800" y="5504447"/>
              <a:ext cx="47977" cy="50758"/>
            </p14:xfrm>
          </p:contentPart>
        </mc:Choice>
        <mc:Fallback xmlns="">
          <p:pic>
            <p:nvPicPr>
              <p:cNvPr id="65" name="墨迹 64"/>
            </p:nvPicPr>
            <p:blipFill>
              <a:blip r:embed="rId121"/>
            </p:blipFill>
            <p:spPr>
              <a:xfrm>
                <a:off x="6908800" y="5504447"/>
                <a:ext cx="47977" cy="50758"/>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66" name="墨迹 65"/>
              <p14:cNvContentPartPr/>
              <p14:nvPr/>
            </p14:nvContentPartPr>
            <p14:xfrm>
              <a:off x="7047088" y="5280264"/>
              <a:ext cx="107597" cy="282696"/>
            </p14:xfrm>
          </p:contentPart>
        </mc:Choice>
        <mc:Fallback xmlns="">
          <p:pic>
            <p:nvPicPr>
              <p:cNvPr id="66" name="墨迹 65"/>
            </p:nvPicPr>
            <p:blipFill>
              <a:blip r:embed="rId123"/>
            </p:blipFill>
            <p:spPr>
              <a:xfrm>
                <a:off x="7047088" y="5280264"/>
                <a:ext cx="107597" cy="282696"/>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67" name="墨迹 66"/>
              <p14:cNvContentPartPr/>
              <p14:nvPr/>
            </p14:nvContentPartPr>
            <p14:xfrm>
              <a:off x="3779661" y="5696200"/>
              <a:ext cx="216605" cy="22559"/>
            </p14:xfrm>
          </p:contentPart>
        </mc:Choice>
        <mc:Fallback xmlns="">
          <p:pic>
            <p:nvPicPr>
              <p:cNvPr id="67" name="墨迹 66"/>
            </p:nvPicPr>
            <p:blipFill>
              <a:blip r:embed="rId125"/>
            </p:blipFill>
            <p:spPr>
              <a:xfrm>
                <a:off x="3779661" y="5696200"/>
                <a:ext cx="216605" cy="22559"/>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68" name="墨迹 67"/>
              <p14:cNvContentPartPr/>
              <p14:nvPr/>
            </p14:nvContentPartPr>
            <p14:xfrm>
              <a:off x="4052711" y="5613013"/>
              <a:ext cx="118533" cy="137294"/>
            </p14:xfrm>
          </p:contentPart>
        </mc:Choice>
        <mc:Fallback xmlns="">
          <p:pic>
            <p:nvPicPr>
              <p:cNvPr id="68" name="墨迹 67"/>
            </p:nvPicPr>
            <p:blipFill>
              <a:blip r:embed="rId127"/>
            </p:blipFill>
            <p:spPr>
              <a:xfrm>
                <a:off x="4052711" y="5613013"/>
                <a:ext cx="118533" cy="137294"/>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69" name="墨迹 68"/>
              <p14:cNvContentPartPr/>
              <p14:nvPr/>
            </p14:nvContentPartPr>
            <p14:xfrm>
              <a:off x="4216400" y="5684921"/>
              <a:ext cx="53622" cy="22559"/>
            </p14:xfrm>
          </p:contentPart>
        </mc:Choice>
        <mc:Fallback xmlns="">
          <p:pic>
            <p:nvPicPr>
              <p:cNvPr id="69" name="墨迹 68"/>
            </p:nvPicPr>
            <p:blipFill>
              <a:blip r:embed="rId129"/>
            </p:blipFill>
            <p:spPr>
              <a:xfrm>
                <a:off x="4216400" y="5684921"/>
                <a:ext cx="53622" cy="22559"/>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70" name="墨迹 69"/>
              <p14:cNvContentPartPr/>
              <p14:nvPr/>
            </p14:nvContentPartPr>
            <p14:xfrm>
              <a:off x="4405488" y="5408570"/>
              <a:ext cx="143934" cy="366588"/>
            </p14:xfrm>
          </p:contentPart>
        </mc:Choice>
        <mc:Fallback xmlns="">
          <p:pic>
            <p:nvPicPr>
              <p:cNvPr id="70" name="墨迹 69"/>
            </p:nvPicPr>
            <p:blipFill>
              <a:blip r:embed="rId131"/>
            </p:blipFill>
            <p:spPr>
              <a:xfrm>
                <a:off x="4405488" y="5408570"/>
                <a:ext cx="143934" cy="366588"/>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71" name="墨迹 70"/>
              <p14:cNvContentPartPr/>
              <p14:nvPr/>
            </p14:nvContentPartPr>
            <p14:xfrm>
              <a:off x="2731205" y="5842835"/>
              <a:ext cx="150283" cy="5640"/>
            </p14:xfrm>
          </p:contentPart>
        </mc:Choice>
        <mc:Fallback xmlns="">
          <p:pic>
            <p:nvPicPr>
              <p:cNvPr id="71" name="墨迹 70"/>
            </p:nvPicPr>
            <p:blipFill>
              <a:blip r:embed="rId133"/>
            </p:blipFill>
            <p:spPr>
              <a:xfrm>
                <a:off x="2731205" y="5842835"/>
                <a:ext cx="150283" cy="5640"/>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72" name="墨迹 71"/>
              <p14:cNvContentPartPr/>
              <p14:nvPr/>
            </p14:nvContentPartPr>
            <p14:xfrm>
              <a:off x="2965979" y="5741319"/>
              <a:ext cx="86254" cy="135355"/>
            </p14:xfrm>
          </p:contentPart>
        </mc:Choice>
        <mc:Fallback xmlns="">
          <p:pic>
            <p:nvPicPr>
              <p:cNvPr id="72" name="墨迹 71"/>
            </p:nvPicPr>
            <p:blipFill>
              <a:blip r:embed="rId135"/>
            </p:blipFill>
            <p:spPr>
              <a:xfrm>
                <a:off x="2965979" y="5741319"/>
                <a:ext cx="86254" cy="135355"/>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73" name="墨迹 72"/>
              <p14:cNvContentPartPr/>
              <p14:nvPr/>
            </p14:nvContentPartPr>
            <p14:xfrm>
              <a:off x="3121377" y="5775158"/>
              <a:ext cx="25400" cy="45118"/>
            </p14:xfrm>
          </p:contentPart>
        </mc:Choice>
        <mc:Fallback xmlns="">
          <p:pic>
            <p:nvPicPr>
              <p:cNvPr id="73" name="墨迹 72"/>
            </p:nvPicPr>
            <p:blipFill>
              <a:blip r:embed="rId137"/>
            </p:blipFill>
            <p:spPr>
              <a:xfrm>
                <a:off x="3121377" y="5775158"/>
                <a:ext cx="25400" cy="45118"/>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74" name="墨迹 73"/>
              <p14:cNvContentPartPr/>
              <p14:nvPr/>
            </p14:nvContentPartPr>
            <p14:xfrm>
              <a:off x="3180644" y="5560845"/>
              <a:ext cx="177800" cy="369936"/>
            </p14:xfrm>
          </p:contentPart>
        </mc:Choice>
        <mc:Fallback xmlns="">
          <p:pic>
            <p:nvPicPr>
              <p:cNvPr id="74" name="墨迹 73"/>
            </p:nvPicPr>
            <p:blipFill>
              <a:blip r:embed="rId139"/>
            </p:blipFill>
            <p:spPr>
              <a:xfrm>
                <a:off x="3180644" y="5560845"/>
                <a:ext cx="177800" cy="369936"/>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75" name="墨迹 74"/>
              <p14:cNvContentPartPr/>
              <p14:nvPr/>
            </p14:nvContentPartPr>
            <p14:xfrm>
              <a:off x="2918177" y="6217000"/>
              <a:ext cx="99660" cy="161616"/>
            </p14:xfrm>
          </p:contentPart>
        </mc:Choice>
        <mc:Fallback xmlns="">
          <p:pic>
            <p:nvPicPr>
              <p:cNvPr id="75" name="墨迹 74"/>
            </p:nvPicPr>
            <p:blipFill>
              <a:blip r:embed="rId141"/>
            </p:blipFill>
            <p:spPr>
              <a:xfrm>
                <a:off x="2918177" y="6217000"/>
                <a:ext cx="99660" cy="161616"/>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76" name="墨迹 75"/>
              <p14:cNvContentPartPr/>
              <p14:nvPr/>
            </p14:nvContentPartPr>
            <p14:xfrm>
              <a:off x="3031066" y="6260180"/>
              <a:ext cx="45156" cy="56398"/>
            </p14:xfrm>
          </p:contentPart>
        </mc:Choice>
        <mc:Fallback xmlns="">
          <p:pic>
            <p:nvPicPr>
              <p:cNvPr id="76" name="墨迹 75"/>
            </p:nvPicPr>
            <p:blipFill>
              <a:blip r:embed="rId143"/>
            </p:blipFill>
            <p:spPr>
              <a:xfrm>
                <a:off x="3031066" y="6260180"/>
                <a:ext cx="45156" cy="56398"/>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77" name="墨迹 76"/>
              <p14:cNvContentPartPr/>
              <p14:nvPr/>
            </p14:nvContentPartPr>
            <p14:xfrm>
              <a:off x="3228622" y="6158664"/>
              <a:ext cx="112889" cy="156505"/>
            </p14:xfrm>
          </p:contentPart>
        </mc:Choice>
        <mc:Fallback xmlns="">
          <p:pic>
            <p:nvPicPr>
              <p:cNvPr id="77" name="墨迹 76"/>
            </p:nvPicPr>
            <p:blipFill>
              <a:blip r:embed="rId145"/>
            </p:blipFill>
            <p:spPr>
              <a:xfrm>
                <a:off x="3228622" y="6158664"/>
                <a:ext cx="112889" cy="156505"/>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78" name="墨迹 77"/>
              <p14:cNvContentPartPr/>
              <p14:nvPr/>
            </p14:nvContentPartPr>
            <p14:xfrm>
              <a:off x="3273777" y="6154434"/>
              <a:ext cx="118534" cy="252381"/>
            </p14:xfrm>
          </p:contentPart>
        </mc:Choice>
        <mc:Fallback xmlns="">
          <p:pic>
            <p:nvPicPr>
              <p:cNvPr id="78" name="墨迹 77"/>
            </p:nvPicPr>
            <p:blipFill>
              <a:blip r:embed="rId147"/>
            </p:blipFill>
            <p:spPr>
              <a:xfrm>
                <a:off x="3273777" y="6154434"/>
                <a:ext cx="118534" cy="252381"/>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79" name="墨迹 78"/>
              <p14:cNvContentPartPr/>
              <p14:nvPr/>
            </p14:nvContentPartPr>
            <p14:xfrm>
              <a:off x="4097866" y="6141744"/>
              <a:ext cx="101600" cy="186114"/>
            </p14:xfrm>
          </p:contentPart>
        </mc:Choice>
        <mc:Fallback xmlns="">
          <p:pic>
            <p:nvPicPr>
              <p:cNvPr id="79" name="墨迹 78"/>
            </p:nvPicPr>
            <p:blipFill>
              <a:blip r:embed="rId149"/>
            </p:blipFill>
            <p:spPr>
              <a:xfrm>
                <a:off x="4097866" y="6141744"/>
                <a:ext cx="101600" cy="186114"/>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80" name="墨迹 79"/>
              <p14:cNvContentPartPr/>
              <p14:nvPr/>
            </p14:nvContentPartPr>
            <p14:xfrm>
              <a:off x="4018844" y="6078297"/>
              <a:ext cx="158044" cy="413115"/>
            </p14:xfrm>
          </p:contentPart>
        </mc:Choice>
        <mc:Fallback xmlns="">
          <p:pic>
            <p:nvPicPr>
              <p:cNvPr id="80" name="墨迹 79"/>
            </p:nvPicPr>
            <p:blipFill>
              <a:blip r:embed="rId151"/>
            </p:blipFill>
            <p:spPr>
              <a:xfrm>
                <a:off x="4018844" y="6078297"/>
                <a:ext cx="158044" cy="413115"/>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81" name="墨迹 80"/>
              <p14:cNvContentPartPr/>
              <p14:nvPr/>
            </p14:nvContentPartPr>
            <p14:xfrm>
              <a:off x="4164188" y="6253483"/>
              <a:ext cx="71967" cy="85655"/>
            </p14:xfrm>
          </p:contentPart>
        </mc:Choice>
        <mc:Fallback xmlns="">
          <p:pic>
            <p:nvPicPr>
              <p:cNvPr id="81" name="墨迹 80"/>
            </p:nvPicPr>
            <p:blipFill>
              <a:blip r:embed="rId153"/>
            </p:blipFill>
            <p:spPr>
              <a:xfrm>
                <a:off x="4164188" y="6253483"/>
                <a:ext cx="71967" cy="85655"/>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82" name="墨迹 81"/>
              <p14:cNvContentPartPr/>
              <p14:nvPr/>
            </p14:nvContentPartPr>
            <p14:xfrm>
              <a:off x="4286426" y="6062787"/>
              <a:ext cx="223485" cy="313891"/>
            </p14:xfrm>
          </p:contentPart>
        </mc:Choice>
        <mc:Fallback xmlns="">
          <p:pic>
            <p:nvPicPr>
              <p:cNvPr id="82" name="墨迹 81"/>
            </p:nvPicPr>
            <p:blipFill>
              <a:blip r:embed="rId155"/>
            </p:blipFill>
            <p:spPr>
              <a:xfrm>
                <a:off x="4286426" y="6062787"/>
                <a:ext cx="223485" cy="313891"/>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83" name="墨迹 82"/>
              <p14:cNvContentPartPr/>
              <p14:nvPr/>
            </p14:nvContentPartPr>
            <p14:xfrm>
              <a:off x="5864577" y="6064197"/>
              <a:ext cx="133174" cy="176245"/>
            </p14:xfrm>
          </p:contentPart>
        </mc:Choice>
        <mc:Fallback xmlns="">
          <p:pic>
            <p:nvPicPr>
              <p:cNvPr id="83" name="墨迹 82"/>
            </p:nvPicPr>
            <p:blipFill>
              <a:blip r:embed="rId157"/>
            </p:blipFill>
            <p:spPr>
              <a:xfrm>
                <a:off x="5864577" y="6064197"/>
                <a:ext cx="133174" cy="176245"/>
              </a:xfrm>
              <a:prstGeom prst="rect"/>
            </p:spPr>
          </p:pic>
        </mc:Fallback>
      </mc:AlternateContent>
      <mc:AlternateContent xmlns:mc="http://schemas.openxmlformats.org/markup-compatibility/2006" xmlns:p14="http://schemas.microsoft.com/office/powerpoint/2010/main">
        <mc:Choice Requires="p14">
          <p:contentPart r:id="rId158" p14:bwMode="auto">
            <p14:nvContentPartPr>
              <p14:cNvPr id="84" name="墨迹 83"/>
              <p14:cNvContentPartPr/>
              <p14:nvPr/>
            </p14:nvContentPartPr>
            <p14:xfrm>
              <a:off x="6028266" y="6147384"/>
              <a:ext cx="56444" cy="62038"/>
            </p14:xfrm>
          </p:contentPart>
        </mc:Choice>
        <mc:Fallback xmlns="">
          <p:pic>
            <p:nvPicPr>
              <p:cNvPr id="84" name="墨迹 83"/>
            </p:nvPicPr>
            <p:blipFill>
              <a:blip r:embed="rId159"/>
            </p:blipFill>
            <p:spPr>
              <a:xfrm>
                <a:off x="6028266" y="6147384"/>
                <a:ext cx="56444" cy="62038"/>
              </a:xfrm>
              <a:prstGeom prst="rect"/>
            </p:spPr>
          </p:pic>
        </mc:Fallback>
      </mc:AlternateContent>
      <mc:AlternateContent xmlns:mc="http://schemas.openxmlformats.org/markup-compatibility/2006" xmlns:p14="http://schemas.microsoft.com/office/powerpoint/2010/main">
        <mc:Choice Requires="p14">
          <p:contentPart r:id="rId160" p14:bwMode="auto">
            <p14:nvContentPartPr>
              <p14:cNvPr id="85" name="墨迹 84"/>
              <p14:cNvContentPartPr/>
              <p14:nvPr/>
            </p14:nvContentPartPr>
            <p14:xfrm>
              <a:off x="6169377" y="5937654"/>
              <a:ext cx="152400" cy="330282"/>
            </p14:xfrm>
          </p:contentPart>
        </mc:Choice>
        <mc:Fallback xmlns="">
          <p:pic>
            <p:nvPicPr>
              <p:cNvPr id="85" name="墨迹 84"/>
            </p:nvPicPr>
            <p:blipFill>
              <a:blip r:embed="rId161"/>
            </p:blipFill>
            <p:spPr>
              <a:xfrm>
                <a:off x="6169377" y="5937654"/>
                <a:ext cx="152400" cy="330282"/>
              </a:xfrm>
              <a:prstGeom prst="rect"/>
            </p:spPr>
          </p:pic>
        </mc:Fallback>
      </mc:AlternateContent>
      <mc:AlternateContent xmlns:mc="http://schemas.openxmlformats.org/markup-compatibility/2006" xmlns:p14="http://schemas.microsoft.com/office/powerpoint/2010/main">
        <mc:Choice Requires="p14">
          <p:contentPart r:id="rId162" p14:bwMode="auto">
            <p14:nvContentPartPr>
              <p14:cNvPr id="86" name="墨迹 85"/>
              <p14:cNvContentPartPr/>
              <p14:nvPr/>
            </p14:nvContentPartPr>
            <p14:xfrm>
              <a:off x="7191022" y="6045868"/>
              <a:ext cx="94015" cy="140995"/>
            </p14:xfrm>
          </p:contentPart>
        </mc:Choice>
        <mc:Fallback xmlns="">
          <p:pic>
            <p:nvPicPr>
              <p:cNvPr id="86" name="墨迹 85"/>
            </p:nvPicPr>
            <p:blipFill>
              <a:blip r:embed="rId163"/>
            </p:blipFill>
            <p:spPr>
              <a:xfrm>
                <a:off x="7191022" y="6045868"/>
                <a:ext cx="94015" cy="140995"/>
              </a:xfrm>
              <a:prstGeom prst="rect"/>
            </p:spPr>
          </p:pic>
        </mc:Fallback>
      </mc:AlternateContent>
      <mc:AlternateContent xmlns:mc="http://schemas.openxmlformats.org/markup-compatibility/2006" xmlns:p14="http://schemas.microsoft.com/office/powerpoint/2010/main">
        <mc:Choice Requires="p14">
          <p:contentPart r:id="rId164" p14:bwMode="auto">
            <p14:nvContentPartPr>
              <p14:cNvPr id="87" name="墨迹 86"/>
              <p14:cNvContentPartPr/>
              <p14:nvPr/>
            </p14:nvContentPartPr>
            <p14:xfrm>
              <a:off x="7332133" y="6119185"/>
              <a:ext cx="59267" cy="56398"/>
            </p14:xfrm>
          </p:contentPart>
        </mc:Choice>
        <mc:Fallback xmlns="">
          <p:pic>
            <p:nvPicPr>
              <p:cNvPr id="87" name="墨迹 86"/>
            </p:nvPicPr>
            <p:blipFill>
              <a:blip r:embed="rId165"/>
            </p:blipFill>
            <p:spPr>
              <a:xfrm>
                <a:off x="7332133" y="6119185"/>
                <a:ext cx="59267" cy="56398"/>
              </a:xfrm>
              <a:prstGeom prst="rect"/>
            </p:spPr>
          </p:pic>
        </mc:Fallback>
      </mc:AlternateContent>
      <mc:AlternateContent xmlns:mc="http://schemas.openxmlformats.org/markup-compatibility/2006" xmlns:p14="http://schemas.microsoft.com/office/powerpoint/2010/main">
        <mc:Choice Requires="p14">
          <p:contentPart r:id="rId166" p14:bwMode="auto">
            <p14:nvContentPartPr>
              <p14:cNvPr id="88" name="墨迹 87"/>
              <p14:cNvContentPartPr/>
              <p14:nvPr/>
            </p14:nvContentPartPr>
            <p14:xfrm>
              <a:off x="7484533" y="5914918"/>
              <a:ext cx="197556" cy="356542"/>
            </p14:xfrm>
          </p:contentPart>
        </mc:Choice>
        <mc:Fallback xmlns="">
          <p:pic>
            <p:nvPicPr>
              <p:cNvPr id="88" name="墨迹 87"/>
            </p:nvPicPr>
            <p:blipFill>
              <a:blip r:embed="rId167"/>
            </p:blipFill>
            <p:spPr>
              <a:xfrm>
                <a:off x="7484533" y="5914918"/>
                <a:ext cx="197556" cy="356542"/>
              </a:xfrm>
              <a:prstGeom prst="rect"/>
            </p:spPr>
          </p:pic>
        </mc:Fallback>
      </mc:AlternateContent>
      <mc:AlternateContent xmlns:mc="http://schemas.openxmlformats.org/markup-compatibility/2006" xmlns:p14="http://schemas.microsoft.com/office/powerpoint/2010/main">
        <mc:Choice Requires="p14">
          <p:contentPart r:id="rId168" p14:bwMode="auto">
            <p14:nvContentPartPr>
              <p14:cNvPr id="89" name="墨迹 88"/>
              <p14:cNvContentPartPr/>
              <p14:nvPr/>
            </p14:nvContentPartPr>
            <p14:xfrm>
              <a:off x="9580915" y="4023999"/>
              <a:ext cx="1952448" cy="123018"/>
            </p14:xfrm>
          </p:contentPart>
        </mc:Choice>
        <mc:Fallback xmlns="">
          <p:pic>
            <p:nvPicPr>
              <p:cNvPr id="89" name="墨迹 88"/>
            </p:nvPicPr>
            <p:blipFill>
              <a:blip r:embed="rId169"/>
            </p:blipFill>
            <p:spPr>
              <a:xfrm>
                <a:off x="9580915" y="4023999"/>
                <a:ext cx="1952448" cy="123018"/>
              </a:xfrm>
              <a:prstGeom prst="rect"/>
            </p:spPr>
          </p:pic>
        </mc:Fallback>
      </mc:AlternateContent>
      <mc:AlternateContent xmlns:mc="http://schemas.openxmlformats.org/markup-compatibility/2006" xmlns:p14="http://schemas.microsoft.com/office/powerpoint/2010/main">
        <mc:Choice Requires="p14">
          <p:contentPart r:id="rId170" p14:bwMode="auto">
            <p14:nvContentPartPr>
              <p14:cNvPr id="90" name="墨迹 89"/>
              <p14:cNvContentPartPr/>
              <p14:nvPr/>
            </p14:nvContentPartPr>
            <p14:xfrm>
              <a:off x="9398000" y="3491037"/>
              <a:ext cx="1601611" cy="597819"/>
            </p14:xfrm>
          </p:contentPart>
        </mc:Choice>
        <mc:Fallback xmlns="">
          <p:pic>
            <p:nvPicPr>
              <p:cNvPr id="90" name="墨迹 89"/>
            </p:nvPicPr>
            <p:blipFill>
              <a:blip r:embed="rId171"/>
            </p:blipFill>
            <p:spPr>
              <a:xfrm>
                <a:off x="9398000" y="3491037"/>
                <a:ext cx="1601611" cy="597819"/>
              </a:xfrm>
              <a:prstGeom prst="rect"/>
            </p:spPr>
          </p:pic>
        </mc:Fallback>
      </mc:AlternateContent>
      <mc:AlternateContent xmlns:mc="http://schemas.openxmlformats.org/markup-compatibility/2006" xmlns:p14="http://schemas.microsoft.com/office/powerpoint/2010/main">
        <mc:Choice Requires="p14">
          <p:contentPart r:id="rId172" p14:bwMode="auto">
            <p14:nvContentPartPr>
              <p14:cNvPr id="91" name="墨迹 90"/>
              <p14:cNvContentPartPr/>
              <p14:nvPr/>
            </p14:nvContentPartPr>
            <p14:xfrm>
              <a:off x="3755672" y="2910138"/>
              <a:ext cx="946150" cy="507582"/>
            </p14:xfrm>
          </p:contentPart>
        </mc:Choice>
        <mc:Fallback xmlns="">
          <p:pic>
            <p:nvPicPr>
              <p:cNvPr id="91" name="墨迹 90"/>
            </p:nvPicPr>
            <p:blipFill>
              <a:blip r:embed="rId173"/>
            </p:blipFill>
            <p:spPr>
              <a:xfrm>
                <a:off x="3755672" y="2910138"/>
                <a:ext cx="946150" cy="507582"/>
              </a:xfrm>
              <a:prstGeom prst="rect"/>
            </p:spPr>
          </p:pic>
        </mc:Fallback>
      </mc:AlternateContent>
      <mc:AlternateContent xmlns:mc="http://schemas.openxmlformats.org/markup-compatibility/2006" xmlns:p14="http://schemas.microsoft.com/office/powerpoint/2010/main">
        <mc:Choice Requires="p14">
          <p:contentPart r:id="rId174" p14:bwMode="auto">
            <p14:nvContentPartPr>
              <p14:cNvPr id="92" name="墨迹 91"/>
              <p14:cNvContentPartPr/>
              <p14:nvPr/>
            </p14:nvContentPartPr>
            <p14:xfrm>
              <a:off x="9437511" y="2870659"/>
              <a:ext cx="762000" cy="648577"/>
            </p14:xfrm>
          </p:contentPart>
        </mc:Choice>
        <mc:Fallback xmlns="">
          <p:pic>
            <p:nvPicPr>
              <p:cNvPr id="92" name="墨迹 91"/>
            </p:nvPicPr>
            <p:blipFill>
              <a:blip r:embed="rId175"/>
            </p:blipFill>
            <p:spPr>
              <a:xfrm>
                <a:off x="9437511" y="2870659"/>
                <a:ext cx="762000" cy="648577"/>
              </a:xfrm>
              <a:prstGeom prst="rect"/>
            </p:spPr>
          </p:pic>
        </mc:Fallback>
      </mc:AlternateContent>
      <mc:AlternateContent xmlns:mc="http://schemas.openxmlformats.org/markup-compatibility/2006" xmlns:p14="http://schemas.microsoft.com/office/powerpoint/2010/main">
        <mc:Choice Requires="p14">
          <p:contentPart r:id="rId176" p14:bwMode="auto">
            <p14:nvContentPartPr>
              <p14:cNvPr id="93" name="墨迹 92"/>
              <p14:cNvContentPartPr/>
              <p14:nvPr/>
            </p14:nvContentPartPr>
            <p14:xfrm>
              <a:off x="10295466" y="4511842"/>
              <a:ext cx="95956" cy="144519"/>
            </p14:xfrm>
          </p:contentPart>
        </mc:Choice>
        <mc:Fallback xmlns="">
          <p:pic>
            <p:nvPicPr>
              <p:cNvPr id="93" name="墨迹 92"/>
            </p:nvPicPr>
            <p:blipFill>
              <a:blip r:embed="rId177"/>
            </p:blipFill>
            <p:spPr>
              <a:xfrm>
                <a:off x="10295466" y="4511842"/>
                <a:ext cx="95956" cy="144519"/>
              </a:xfrm>
              <a:prstGeom prst="rect"/>
            </p:spPr>
          </p:pic>
        </mc:Fallback>
      </mc:AlternateContent>
      <mc:AlternateContent xmlns:mc="http://schemas.openxmlformats.org/markup-compatibility/2006" xmlns:p14="http://schemas.microsoft.com/office/powerpoint/2010/main">
        <mc:Choice Requires="p14">
          <p:contentPart r:id="rId178" p14:bwMode="auto">
            <p14:nvContentPartPr>
              <p14:cNvPr id="94" name="墨迹 93"/>
              <p14:cNvContentPartPr/>
              <p14:nvPr/>
            </p14:nvContentPartPr>
            <p14:xfrm>
              <a:off x="10442222" y="4556960"/>
              <a:ext cx="56445" cy="49348"/>
            </p14:xfrm>
          </p:contentPart>
        </mc:Choice>
        <mc:Fallback xmlns="">
          <p:pic>
            <p:nvPicPr>
              <p:cNvPr id="94" name="墨迹 93"/>
            </p:nvPicPr>
            <p:blipFill>
              <a:blip r:embed="rId179"/>
            </p:blipFill>
            <p:spPr>
              <a:xfrm>
                <a:off x="10442222" y="4556960"/>
                <a:ext cx="56445" cy="49348"/>
              </a:xfrm>
              <a:prstGeom prst="rect"/>
            </p:spPr>
          </p:pic>
        </mc:Fallback>
      </mc:AlternateContent>
      <mc:AlternateContent xmlns:mc="http://schemas.openxmlformats.org/markup-compatibility/2006" xmlns:p14="http://schemas.microsoft.com/office/powerpoint/2010/main">
        <mc:Choice Requires="p14">
          <p:contentPart r:id="rId180" p14:bwMode="auto">
            <p14:nvContentPartPr>
              <p14:cNvPr id="95" name="墨迹 94"/>
              <p14:cNvContentPartPr/>
              <p14:nvPr/>
            </p14:nvContentPartPr>
            <p14:xfrm>
              <a:off x="10588977" y="4472363"/>
              <a:ext cx="93838" cy="133240"/>
            </p14:xfrm>
          </p:contentPart>
        </mc:Choice>
        <mc:Fallback xmlns="">
          <p:pic>
            <p:nvPicPr>
              <p:cNvPr id="95" name="墨迹 94"/>
            </p:nvPicPr>
            <p:blipFill>
              <a:blip r:embed="rId181"/>
            </p:blipFill>
            <p:spPr>
              <a:xfrm>
                <a:off x="10588977" y="4472363"/>
                <a:ext cx="93838" cy="133240"/>
              </a:xfrm>
              <a:prstGeom prst="rect"/>
            </p:spPr>
          </p:pic>
        </mc:Fallback>
      </mc:AlternateContent>
      <mc:AlternateContent xmlns:mc="http://schemas.openxmlformats.org/markup-compatibility/2006" xmlns:p14="http://schemas.microsoft.com/office/powerpoint/2010/main">
        <mc:Choice Requires="p14">
          <p:contentPart r:id="rId182" p14:bwMode="auto">
            <p14:nvContentPartPr>
              <p14:cNvPr id="96" name="墨迹 95"/>
              <p14:cNvContentPartPr/>
              <p14:nvPr/>
            </p14:nvContentPartPr>
            <p14:xfrm>
              <a:off x="10788826" y="4358862"/>
              <a:ext cx="206551" cy="169899"/>
            </p14:xfrm>
          </p:contentPart>
        </mc:Choice>
        <mc:Fallback xmlns="">
          <p:pic>
            <p:nvPicPr>
              <p:cNvPr id="96" name="墨迹 95"/>
            </p:nvPicPr>
            <p:blipFill>
              <a:blip r:embed="rId183"/>
            </p:blipFill>
            <p:spPr>
              <a:xfrm>
                <a:off x="10788826" y="4358862"/>
                <a:ext cx="206551" cy="169899"/>
              </a:xfrm>
              <a:prstGeom prst="rect"/>
            </p:spPr>
          </p:pic>
        </mc:Fallback>
      </mc:AlternateContent>
      <mc:AlternateContent xmlns:mc="http://schemas.openxmlformats.org/markup-compatibility/2006" xmlns:p14="http://schemas.microsoft.com/office/powerpoint/2010/main">
        <mc:Choice Requires="p14">
          <p:contentPart r:id="rId184" p14:bwMode="auto">
            <p14:nvContentPartPr>
              <p14:cNvPr id="97" name="墨迹 96"/>
              <p14:cNvContentPartPr/>
              <p14:nvPr/>
            </p14:nvContentPartPr>
            <p14:xfrm>
              <a:off x="10842977" y="4353927"/>
              <a:ext cx="152400" cy="352488"/>
            </p14:xfrm>
          </p:contentPart>
        </mc:Choice>
        <mc:Fallback xmlns="">
          <p:pic>
            <p:nvPicPr>
              <p:cNvPr id="97" name="墨迹 96"/>
            </p:nvPicPr>
            <p:blipFill>
              <a:blip r:embed="rId185"/>
            </p:blipFill>
            <p:spPr>
              <a:xfrm>
                <a:off x="10842977" y="4353927"/>
                <a:ext cx="152400" cy="352488"/>
              </a:xfrm>
              <a:prstGeom prst="rect"/>
            </p:spPr>
          </p:pic>
        </mc:Fallback>
      </mc:AlternateContent>
      <mc:AlternateContent xmlns:mc="http://schemas.openxmlformats.org/markup-compatibility/2006" xmlns:p14="http://schemas.microsoft.com/office/powerpoint/2010/main">
        <mc:Choice Requires="p14">
          <p:contentPart r:id="rId186" p14:bwMode="auto">
            <p14:nvContentPartPr>
              <p14:cNvPr id="98" name="墨迹 97"/>
              <p14:cNvContentPartPr/>
              <p14:nvPr/>
            </p14:nvContentPartPr>
            <p14:xfrm>
              <a:off x="9701565" y="4765633"/>
              <a:ext cx="1655057" cy="84597"/>
            </p14:xfrm>
          </p:contentPart>
        </mc:Choice>
        <mc:Fallback xmlns="">
          <p:pic>
            <p:nvPicPr>
              <p:cNvPr id="98" name="墨迹 97"/>
            </p:nvPicPr>
            <p:blipFill>
              <a:blip r:embed="rId187"/>
            </p:blipFill>
            <p:spPr>
              <a:xfrm>
                <a:off x="9701565" y="4765633"/>
                <a:ext cx="1655057" cy="84597"/>
              </a:xfrm>
              <a:prstGeom prst="rect"/>
            </p:spPr>
          </p:pic>
        </mc:Fallback>
      </mc:AlternateContent>
      <mc:AlternateContent xmlns:mc="http://schemas.openxmlformats.org/markup-compatibility/2006" xmlns:p14="http://schemas.microsoft.com/office/powerpoint/2010/main">
        <mc:Choice Requires="p14">
          <p:contentPart r:id="rId188" p14:bwMode="auto">
            <p14:nvContentPartPr>
              <p14:cNvPr id="99" name="墨迹 98"/>
              <p14:cNvContentPartPr/>
              <p14:nvPr/>
            </p14:nvContentPartPr>
            <p14:xfrm>
              <a:off x="9953625" y="4991225"/>
              <a:ext cx="92075" cy="138704"/>
            </p14:xfrm>
          </p:contentPart>
        </mc:Choice>
        <mc:Fallback xmlns="">
          <p:pic>
            <p:nvPicPr>
              <p:cNvPr id="99" name="墨迹 98"/>
            </p:nvPicPr>
            <p:blipFill>
              <a:blip r:embed="rId189"/>
            </p:blipFill>
            <p:spPr>
              <a:xfrm>
                <a:off x="9953625" y="4991225"/>
                <a:ext cx="92075" cy="138704"/>
              </a:xfrm>
              <a:prstGeom prst="rect"/>
            </p:spPr>
          </p:pic>
        </mc:Fallback>
      </mc:AlternateContent>
      <mc:AlternateContent xmlns:mc="http://schemas.openxmlformats.org/markup-compatibility/2006" xmlns:p14="http://schemas.microsoft.com/office/powerpoint/2010/main">
        <mc:Choice Requires="p14">
          <p:contentPart r:id="rId190" p14:bwMode="auto">
            <p14:nvContentPartPr>
              <p14:cNvPr id="100" name="墨迹 99"/>
              <p14:cNvContentPartPr/>
              <p14:nvPr/>
            </p14:nvContentPartPr>
            <p14:xfrm>
              <a:off x="10103555" y="5055201"/>
              <a:ext cx="67734" cy="48820"/>
            </p14:xfrm>
          </p:contentPart>
        </mc:Choice>
        <mc:Fallback xmlns="">
          <p:pic>
            <p:nvPicPr>
              <p:cNvPr id="100" name="墨迹 99"/>
            </p:nvPicPr>
            <p:blipFill>
              <a:blip r:embed="rId191"/>
            </p:blipFill>
            <p:spPr>
              <a:xfrm>
                <a:off x="10103555" y="5055201"/>
                <a:ext cx="67734" cy="48820"/>
              </a:xfrm>
              <a:prstGeom prst="rect"/>
            </p:spPr>
          </p:pic>
        </mc:Fallback>
      </mc:AlternateContent>
      <mc:AlternateContent xmlns:mc="http://schemas.openxmlformats.org/markup-compatibility/2006" xmlns:p14="http://schemas.microsoft.com/office/powerpoint/2010/main">
        <mc:Choice Requires="p14">
          <p:contentPart r:id="rId192" p14:bwMode="auto">
            <p14:nvContentPartPr>
              <p14:cNvPr id="101" name="墨迹 100"/>
              <p14:cNvContentPartPr/>
              <p14:nvPr/>
            </p14:nvContentPartPr>
            <p14:xfrm>
              <a:off x="10252780" y="4875609"/>
              <a:ext cx="381352" cy="290450"/>
            </p14:xfrm>
          </p:contentPart>
        </mc:Choice>
        <mc:Fallback xmlns="">
          <p:pic>
            <p:nvPicPr>
              <p:cNvPr id="101" name="墨迹 100"/>
            </p:nvPicPr>
            <p:blipFill>
              <a:blip r:embed="rId193"/>
            </p:blipFill>
            <p:spPr>
              <a:xfrm>
                <a:off x="10252780" y="4875609"/>
                <a:ext cx="381352" cy="290450"/>
              </a:xfrm>
              <a:prstGeom prst="rect"/>
            </p:spPr>
          </p:pic>
        </mc:Fallback>
      </mc:AlternateContent>
      <mc:AlternateContent xmlns:mc="http://schemas.openxmlformats.org/markup-compatibility/2006" xmlns:p14="http://schemas.microsoft.com/office/powerpoint/2010/main">
        <mc:Choice Requires="p14">
          <p:contentPart r:id="rId194" p14:bwMode="auto">
            <p14:nvContentPartPr>
              <p14:cNvPr id="102" name="墨迹 101"/>
              <p14:cNvContentPartPr/>
              <p14:nvPr/>
            </p14:nvContentPartPr>
            <p14:xfrm>
              <a:off x="10476088" y="4914206"/>
              <a:ext cx="135467" cy="359009"/>
            </p14:xfrm>
          </p:contentPart>
        </mc:Choice>
        <mc:Fallback xmlns="">
          <p:pic>
            <p:nvPicPr>
              <p:cNvPr id="102" name="墨迹 101"/>
            </p:nvPicPr>
            <p:blipFill>
              <a:blip r:embed="rId195"/>
            </p:blipFill>
            <p:spPr>
              <a:xfrm>
                <a:off x="10476088" y="4914206"/>
                <a:ext cx="135467" cy="359009"/>
              </a:xfrm>
              <a:prstGeom prst="rect"/>
            </p:spPr>
          </p:pic>
        </mc:Fallback>
      </mc:AlternateContent>
      <mc:AlternateContent xmlns:mc="http://schemas.openxmlformats.org/markup-compatibility/2006" xmlns:p14="http://schemas.microsoft.com/office/powerpoint/2010/main">
        <mc:Choice Requires="p14">
          <p:contentPart r:id="rId196" p14:bwMode="auto">
            <p14:nvContentPartPr>
              <p14:cNvPr id="103" name="墨迹 102"/>
              <p14:cNvContentPartPr/>
              <p14:nvPr/>
            </p14:nvContentPartPr>
            <p14:xfrm>
              <a:off x="10682817" y="5036343"/>
              <a:ext cx="196850" cy="22559"/>
            </p14:xfrm>
          </p:contentPart>
        </mc:Choice>
        <mc:Fallback xmlns="">
          <p:pic>
            <p:nvPicPr>
              <p:cNvPr id="103" name="墨迹 102"/>
            </p:nvPicPr>
            <p:blipFill>
              <a:blip r:embed="rId197"/>
            </p:blipFill>
            <p:spPr>
              <a:xfrm>
                <a:off x="10682817" y="5036343"/>
                <a:ext cx="196850" cy="22559"/>
              </a:xfrm>
              <a:prstGeom prst="rect"/>
            </p:spPr>
          </p:pic>
        </mc:Fallback>
      </mc:AlternateContent>
      <mc:AlternateContent xmlns:mc="http://schemas.openxmlformats.org/markup-compatibility/2006" xmlns:p14="http://schemas.microsoft.com/office/powerpoint/2010/main">
        <mc:Choice Requires="p14">
          <p:contentPart r:id="rId198" p14:bwMode="auto">
            <p14:nvContentPartPr>
              <p14:cNvPr id="104" name="墨迹 103"/>
              <p14:cNvContentPartPr/>
              <p14:nvPr/>
            </p14:nvContentPartPr>
            <p14:xfrm>
              <a:off x="10763955" y="4926191"/>
              <a:ext cx="50800" cy="270887"/>
            </p14:xfrm>
          </p:contentPart>
        </mc:Choice>
        <mc:Fallback xmlns="">
          <p:pic>
            <p:nvPicPr>
              <p:cNvPr id="104" name="墨迹 103"/>
            </p:nvPicPr>
            <p:blipFill>
              <a:blip r:embed="rId199"/>
            </p:blipFill>
            <p:spPr>
              <a:xfrm>
                <a:off x="10763955" y="4926191"/>
                <a:ext cx="50800" cy="270887"/>
              </a:xfrm>
              <a:prstGeom prst="rect"/>
            </p:spPr>
          </p:pic>
        </mc:Fallback>
      </mc:AlternateContent>
      <mc:AlternateContent xmlns:mc="http://schemas.openxmlformats.org/markup-compatibility/2006" xmlns:p14="http://schemas.microsoft.com/office/powerpoint/2010/main">
        <mc:Choice Requires="p14">
          <p:contentPart r:id="rId200" p14:bwMode="auto">
            <p14:nvContentPartPr>
              <p14:cNvPr id="105" name="墨迹 104"/>
              <p14:cNvContentPartPr/>
              <p14:nvPr/>
            </p14:nvContentPartPr>
            <p14:xfrm>
              <a:off x="10910711" y="4988405"/>
              <a:ext cx="94015" cy="160734"/>
            </p14:xfrm>
          </p:contentPart>
        </mc:Choice>
        <mc:Fallback xmlns="">
          <p:pic>
            <p:nvPicPr>
              <p:cNvPr id="105" name="墨迹 104"/>
            </p:nvPicPr>
            <p:blipFill>
              <a:blip r:embed="rId201"/>
            </p:blipFill>
            <p:spPr>
              <a:xfrm>
                <a:off x="10910711" y="4988405"/>
                <a:ext cx="94015" cy="160734"/>
              </a:xfrm>
              <a:prstGeom prst="rect"/>
            </p:spPr>
          </p:pic>
        </mc:Fallback>
      </mc:AlternateContent>
      <mc:AlternateContent xmlns:mc="http://schemas.openxmlformats.org/markup-compatibility/2006" xmlns:p14="http://schemas.microsoft.com/office/powerpoint/2010/main">
        <mc:Choice Requires="p14">
          <p:contentPart r:id="rId202" p14:bwMode="auto">
            <p14:nvContentPartPr>
              <p14:cNvPr id="106" name="墨迹 105"/>
              <p14:cNvContentPartPr/>
              <p14:nvPr/>
            </p14:nvContentPartPr>
            <p14:xfrm>
              <a:off x="11057467" y="5075822"/>
              <a:ext cx="42333" cy="28199"/>
            </p14:xfrm>
          </p:contentPart>
        </mc:Choice>
        <mc:Fallback xmlns="">
          <p:pic>
            <p:nvPicPr>
              <p:cNvPr id="106" name="墨迹 105"/>
            </p:nvPicPr>
            <p:blipFill>
              <a:blip r:embed="rId203"/>
            </p:blipFill>
            <p:spPr>
              <a:xfrm>
                <a:off x="11057467" y="5075822"/>
                <a:ext cx="42333" cy="28199"/>
              </a:xfrm>
              <a:prstGeom prst="rect"/>
            </p:spPr>
          </p:pic>
        </mc:Fallback>
      </mc:AlternateContent>
      <mc:AlternateContent xmlns:mc="http://schemas.openxmlformats.org/markup-compatibility/2006" xmlns:p14="http://schemas.microsoft.com/office/powerpoint/2010/main">
        <mc:Choice Requires="p14">
          <p:contentPart r:id="rId204" p14:bwMode="auto">
            <p14:nvContentPartPr>
              <p14:cNvPr id="107" name="墨迹 106"/>
              <p14:cNvContentPartPr/>
              <p14:nvPr/>
            </p14:nvContentPartPr>
            <p14:xfrm>
              <a:off x="11176000" y="4968666"/>
              <a:ext cx="82550" cy="129715"/>
            </p14:xfrm>
          </p:contentPart>
        </mc:Choice>
        <mc:Fallback xmlns="">
          <p:pic>
            <p:nvPicPr>
              <p:cNvPr id="107" name="墨迹 106"/>
            </p:nvPicPr>
            <p:blipFill>
              <a:blip r:embed="rId205"/>
            </p:blipFill>
            <p:spPr>
              <a:xfrm>
                <a:off x="11176000" y="4968666"/>
                <a:ext cx="82550" cy="129715"/>
              </a:xfrm>
              <a:prstGeom prst="rect"/>
            </p:spPr>
          </p:pic>
        </mc:Fallback>
      </mc:AlternateContent>
      <mc:AlternateContent xmlns:mc="http://schemas.openxmlformats.org/markup-compatibility/2006" xmlns:p14="http://schemas.microsoft.com/office/powerpoint/2010/main">
        <mc:Choice Requires="p14">
          <p:contentPart r:id="rId206" p14:bwMode="auto">
            <p14:nvContentPartPr>
              <p14:cNvPr id="108" name="墨迹 107"/>
              <p14:cNvContentPartPr/>
              <p14:nvPr/>
            </p14:nvContentPartPr>
            <p14:xfrm>
              <a:off x="11318522" y="4891647"/>
              <a:ext cx="165100" cy="172895"/>
            </p14:xfrm>
          </p:contentPart>
        </mc:Choice>
        <mc:Fallback xmlns="">
          <p:pic>
            <p:nvPicPr>
              <p:cNvPr id="108" name="墨迹 107"/>
            </p:nvPicPr>
            <p:blipFill>
              <a:blip r:embed="rId207"/>
            </p:blipFill>
            <p:spPr>
              <a:xfrm>
                <a:off x="11318522" y="4891647"/>
                <a:ext cx="165100" cy="172895"/>
              </a:xfrm>
              <a:prstGeom prst="rect"/>
            </p:spPr>
          </p:pic>
        </mc:Fallback>
      </mc:AlternateContent>
      <mc:AlternateContent xmlns:mc="http://schemas.openxmlformats.org/markup-compatibility/2006" xmlns:p14="http://schemas.microsoft.com/office/powerpoint/2010/main">
        <mc:Choice Requires="p14">
          <p:contentPart r:id="rId208" p14:bwMode="auto">
            <p14:nvContentPartPr>
              <p14:cNvPr id="109" name="墨迹 108"/>
              <p14:cNvContentPartPr/>
              <p14:nvPr/>
            </p14:nvContentPartPr>
            <p14:xfrm>
              <a:off x="11365088" y="4912268"/>
              <a:ext cx="104423" cy="335568"/>
            </p14:xfrm>
          </p:contentPart>
        </mc:Choice>
        <mc:Fallback xmlns="">
          <p:pic>
            <p:nvPicPr>
              <p:cNvPr id="109" name="墨迹 108"/>
            </p:nvPicPr>
            <p:blipFill>
              <a:blip r:embed="rId209"/>
            </p:blipFill>
            <p:spPr>
              <a:xfrm>
                <a:off x="11365088" y="4912268"/>
                <a:ext cx="104423" cy="335568"/>
              </a:xfrm>
              <a:prstGeom prst="rect"/>
            </p:spPr>
          </p:pic>
        </mc:Fallback>
      </mc:AlternateContent>
      <mc:AlternateContent xmlns:mc="http://schemas.openxmlformats.org/markup-compatibility/2006" xmlns:p14="http://schemas.microsoft.com/office/powerpoint/2010/main">
        <mc:Choice Requires="p14">
          <p:contentPart r:id="rId210" p14:bwMode="auto">
            <p14:nvContentPartPr>
              <p14:cNvPr id="110" name="墨迹 109"/>
              <p14:cNvContentPartPr/>
              <p14:nvPr/>
            </p14:nvContentPartPr>
            <p14:xfrm>
              <a:off x="11102622" y="4771273"/>
              <a:ext cx="397933" cy="28199"/>
            </p14:xfrm>
          </p:contentPart>
        </mc:Choice>
        <mc:Fallback xmlns="">
          <p:pic>
            <p:nvPicPr>
              <p:cNvPr id="110" name="墨迹 109"/>
            </p:nvPicPr>
            <p:blipFill>
              <a:blip r:embed="rId211"/>
            </p:blipFill>
            <p:spPr>
              <a:xfrm>
                <a:off x="11102622" y="4771273"/>
                <a:ext cx="397933" cy="28199"/>
              </a:xfrm>
              <a:prstGeom prst="rect"/>
            </p:spPr>
          </p:pic>
        </mc:Fallback>
      </mc:AlternateContent>
      <mc:AlternateContent xmlns:mc="http://schemas.openxmlformats.org/markup-compatibility/2006" xmlns:p14="http://schemas.microsoft.com/office/powerpoint/2010/main">
        <mc:Choice Requires="p14">
          <p:contentPart r:id="rId212" p14:bwMode="auto">
            <p14:nvContentPartPr>
              <p14:cNvPr id="111" name="墨迹 110"/>
              <p14:cNvContentPartPr/>
              <p14:nvPr/>
            </p14:nvContentPartPr>
            <p14:xfrm>
              <a:off x="11499850" y="4609128"/>
              <a:ext cx="229305" cy="259431"/>
            </p14:xfrm>
          </p:contentPart>
        </mc:Choice>
        <mc:Fallback xmlns="">
          <p:pic>
            <p:nvPicPr>
              <p:cNvPr id="111" name="墨迹 110"/>
            </p:nvPicPr>
            <p:blipFill>
              <a:blip r:embed="rId213"/>
            </p:blipFill>
            <p:spPr>
              <a:xfrm>
                <a:off x="11499850" y="4609128"/>
                <a:ext cx="229305" cy="259431"/>
              </a:xfrm>
              <a:prstGeom prst="rect"/>
            </p:spPr>
          </p:pic>
        </mc:Fallback>
      </mc:AlternateContent>
      <mc:AlternateContent xmlns:mc="http://schemas.openxmlformats.org/markup-compatibility/2006" xmlns:p14="http://schemas.microsoft.com/office/powerpoint/2010/main">
        <mc:Choice Requires="p14">
          <p:contentPart r:id="rId214" p14:bwMode="auto">
            <p14:nvContentPartPr>
              <p14:cNvPr id="112" name="墨迹 111"/>
              <p14:cNvContentPartPr/>
              <p14:nvPr/>
            </p14:nvContentPartPr>
            <p14:xfrm>
              <a:off x="11525250" y="4649136"/>
              <a:ext cx="119238" cy="218013"/>
            </p14:xfrm>
          </p:contentPart>
        </mc:Choice>
        <mc:Fallback xmlns="">
          <p:pic>
            <p:nvPicPr>
              <p:cNvPr id="112" name="墨迹 111"/>
            </p:nvPicPr>
            <p:blipFill>
              <a:blip r:embed="rId215"/>
            </p:blipFill>
            <p:spPr>
              <a:xfrm>
                <a:off x="11525250" y="4649136"/>
                <a:ext cx="119238" cy="218013"/>
              </a:xfrm>
              <a:prstGeom prst="rect"/>
            </p:spPr>
          </p:pic>
        </mc:Fallback>
      </mc:AlternateContent>
      <mc:AlternateContent xmlns:mc="http://schemas.openxmlformats.org/markup-compatibility/2006" xmlns:p14="http://schemas.microsoft.com/office/powerpoint/2010/main">
        <mc:Choice Requires="p14">
          <p:contentPart r:id="rId216" p14:bwMode="auto">
            <p14:nvContentPartPr>
              <p14:cNvPr id="113" name="墨迹 112"/>
              <p14:cNvContentPartPr/>
              <p14:nvPr/>
            </p14:nvContentPartPr>
            <p14:xfrm>
              <a:off x="11706577" y="4697955"/>
              <a:ext cx="33867" cy="154037"/>
            </p14:xfrm>
          </p:contentPart>
        </mc:Choice>
        <mc:Fallback xmlns="">
          <p:pic>
            <p:nvPicPr>
              <p:cNvPr id="113" name="墨迹 112"/>
            </p:nvPicPr>
            <p:blipFill>
              <a:blip r:embed="rId217"/>
            </p:blipFill>
            <p:spPr>
              <a:xfrm>
                <a:off x="11706577" y="4697955"/>
                <a:ext cx="33867" cy="154037"/>
              </a:xfrm>
              <a:prstGeom prst="rect"/>
            </p:spPr>
          </p:pic>
        </mc:Fallback>
      </mc:AlternateContent>
      <mc:AlternateContent xmlns:mc="http://schemas.openxmlformats.org/markup-compatibility/2006" xmlns:p14="http://schemas.microsoft.com/office/powerpoint/2010/main">
        <mc:Choice Requires="p14">
          <p:contentPart r:id="rId218" p14:bwMode="auto">
            <p14:nvContentPartPr>
              <p14:cNvPr id="114" name="墨迹 113"/>
              <p14:cNvContentPartPr/>
              <p14:nvPr/>
            </p14:nvContentPartPr>
            <p14:xfrm>
              <a:off x="11791244" y="4598377"/>
              <a:ext cx="319793" cy="641705"/>
            </p14:xfrm>
          </p:contentPart>
        </mc:Choice>
        <mc:Fallback xmlns="">
          <p:pic>
            <p:nvPicPr>
              <p:cNvPr id="114" name="墨迹 113"/>
            </p:nvPicPr>
            <p:blipFill>
              <a:blip r:embed="rId219"/>
            </p:blipFill>
            <p:spPr>
              <a:xfrm>
                <a:off x="11791244" y="4598377"/>
                <a:ext cx="319793" cy="641705"/>
              </a:xfrm>
              <a:prstGeom prst="rect"/>
            </p:spPr>
          </p:pic>
        </mc:Fallback>
      </mc:AlternateContent>
      <mc:AlternateContent xmlns:mc="http://schemas.openxmlformats.org/markup-compatibility/2006" xmlns:p14="http://schemas.microsoft.com/office/powerpoint/2010/main">
        <mc:Choice Requires="p14">
          <p:contentPart r:id="rId220" p14:bwMode="auto">
            <p14:nvContentPartPr>
              <p14:cNvPr id="115" name="墨迹 114"/>
              <p14:cNvContentPartPr/>
              <p14:nvPr/>
            </p14:nvContentPartPr>
            <p14:xfrm>
              <a:off x="11952111" y="5027179"/>
              <a:ext cx="130527" cy="108742"/>
            </p14:xfrm>
          </p:contentPart>
        </mc:Choice>
        <mc:Fallback xmlns="">
          <p:pic>
            <p:nvPicPr>
              <p:cNvPr id="115" name="墨迹 114"/>
            </p:nvPicPr>
            <p:blipFill>
              <a:blip r:embed="rId221"/>
            </p:blipFill>
            <p:spPr>
              <a:xfrm>
                <a:off x="11952111" y="5027179"/>
                <a:ext cx="130527" cy="108742"/>
              </a:xfrm>
              <a:prstGeom prst="rect"/>
            </p:spPr>
          </p:pic>
        </mc:Fallback>
      </mc:AlternateContent>
      <mc:AlternateContent xmlns:mc="http://schemas.openxmlformats.org/markup-compatibility/2006" xmlns:p14="http://schemas.microsoft.com/office/powerpoint/2010/main">
        <mc:Choice Requires="p14">
          <p:contentPart r:id="rId222" p14:bwMode="auto">
            <p14:nvContentPartPr>
              <p14:cNvPr id="116" name="墨迹 115"/>
              <p14:cNvContentPartPr/>
              <p14:nvPr/>
            </p14:nvContentPartPr>
            <p14:xfrm>
              <a:off x="9654293" y="5752598"/>
              <a:ext cx="210079" cy="11280"/>
            </p14:xfrm>
          </p:contentPart>
        </mc:Choice>
        <mc:Fallback xmlns="">
          <p:pic>
            <p:nvPicPr>
              <p:cNvPr id="116" name="墨迹 115"/>
            </p:nvPicPr>
            <p:blipFill>
              <a:blip r:embed="rId223"/>
            </p:blipFill>
            <p:spPr>
              <a:xfrm>
                <a:off x="9654293" y="5752598"/>
                <a:ext cx="210079" cy="11280"/>
              </a:xfrm>
              <a:prstGeom prst="rect"/>
            </p:spPr>
          </p:pic>
        </mc:Fallback>
      </mc:AlternateContent>
      <mc:AlternateContent xmlns:mc="http://schemas.openxmlformats.org/markup-compatibility/2006" xmlns:p14="http://schemas.microsoft.com/office/powerpoint/2010/main">
        <mc:Choice Requires="p14">
          <p:contentPart r:id="rId224" p14:bwMode="auto">
            <p14:nvContentPartPr>
              <p14:cNvPr id="117" name="墨迹 116"/>
              <p14:cNvContentPartPr/>
              <p14:nvPr/>
            </p14:nvContentPartPr>
            <p14:xfrm>
              <a:off x="9612488" y="5840015"/>
              <a:ext cx="296334" cy="31019"/>
            </p14:xfrm>
          </p:contentPart>
        </mc:Choice>
        <mc:Fallback xmlns="">
          <p:pic>
            <p:nvPicPr>
              <p:cNvPr id="117" name="墨迹 116"/>
            </p:nvPicPr>
            <p:blipFill>
              <a:blip r:embed="rId225"/>
            </p:blipFill>
            <p:spPr>
              <a:xfrm>
                <a:off x="9612488" y="5840015"/>
                <a:ext cx="296334" cy="31019"/>
              </a:xfrm>
              <a:prstGeom prst="rect"/>
            </p:spPr>
          </p:pic>
        </mc:Fallback>
      </mc:AlternateContent>
      <mc:AlternateContent xmlns:mc="http://schemas.openxmlformats.org/markup-compatibility/2006" xmlns:p14="http://schemas.microsoft.com/office/powerpoint/2010/main">
        <mc:Choice Requires="p14">
          <p:contentPart r:id="rId226" p14:bwMode="auto">
            <p14:nvContentPartPr>
              <p14:cNvPr id="118" name="墨迹 117"/>
              <p14:cNvContentPartPr/>
              <p14:nvPr/>
            </p14:nvContentPartPr>
            <p14:xfrm>
              <a:off x="10158412" y="5614423"/>
              <a:ext cx="182210" cy="183294"/>
            </p14:xfrm>
          </p:contentPart>
        </mc:Choice>
        <mc:Fallback xmlns="">
          <p:pic>
            <p:nvPicPr>
              <p:cNvPr id="118" name="墨迹 117"/>
            </p:nvPicPr>
            <p:blipFill>
              <a:blip r:embed="rId227"/>
            </p:blipFill>
            <p:spPr>
              <a:xfrm>
                <a:off x="10158412" y="5614423"/>
                <a:ext cx="182210" cy="183294"/>
              </a:xfrm>
              <a:prstGeom prst="rect"/>
            </p:spPr>
          </p:pic>
        </mc:Fallback>
      </mc:AlternateContent>
      <mc:AlternateContent xmlns:mc="http://schemas.openxmlformats.org/markup-compatibility/2006" xmlns:p14="http://schemas.microsoft.com/office/powerpoint/2010/main">
        <mc:Choice Requires="p14">
          <p:contentPart r:id="rId228" p14:bwMode="auto">
            <p14:nvContentPartPr>
              <p14:cNvPr id="119" name="墨迹 118"/>
              <p14:cNvContentPartPr/>
              <p14:nvPr/>
            </p14:nvContentPartPr>
            <p14:xfrm>
              <a:off x="10176933" y="5673641"/>
              <a:ext cx="152400" cy="287630"/>
            </p14:xfrm>
          </p:contentPart>
        </mc:Choice>
        <mc:Fallback xmlns="">
          <p:pic>
            <p:nvPicPr>
              <p:cNvPr id="119" name="墨迹 118"/>
            </p:nvPicPr>
            <p:blipFill>
              <a:blip r:embed="rId229"/>
            </p:blipFill>
            <p:spPr>
              <a:xfrm>
                <a:off x="10176933" y="5673641"/>
                <a:ext cx="152400" cy="287630"/>
              </a:xfrm>
              <a:prstGeom prst="rect"/>
            </p:spPr>
          </p:pic>
        </mc:Fallback>
      </mc:AlternateContent>
      <mc:AlternateContent xmlns:mc="http://schemas.openxmlformats.org/markup-compatibility/2006" xmlns:p14="http://schemas.microsoft.com/office/powerpoint/2010/main">
        <mc:Choice Requires="p14">
          <p:contentPart r:id="rId230" p14:bwMode="auto">
            <p14:nvContentPartPr>
              <p14:cNvPr id="120" name="墨迹 119"/>
              <p14:cNvContentPartPr/>
              <p14:nvPr/>
            </p14:nvContentPartPr>
            <p14:xfrm>
              <a:off x="10334977" y="5874912"/>
              <a:ext cx="62089" cy="72259"/>
            </p14:xfrm>
          </p:contentPart>
        </mc:Choice>
        <mc:Fallback xmlns="">
          <p:pic>
            <p:nvPicPr>
              <p:cNvPr id="120" name="墨迹 119"/>
            </p:nvPicPr>
            <p:blipFill>
              <a:blip r:embed="rId231"/>
            </p:blipFill>
            <p:spPr>
              <a:xfrm>
                <a:off x="10334977" y="5874912"/>
                <a:ext cx="62089" cy="72259"/>
              </a:xfrm>
              <a:prstGeom prst="rect"/>
            </p:spPr>
          </p:pic>
        </mc:Fallback>
      </mc:AlternateContent>
      <mc:AlternateContent xmlns:mc="http://schemas.openxmlformats.org/markup-compatibility/2006" xmlns:p14="http://schemas.microsoft.com/office/powerpoint/2010/main">
        <mc:Choice Requires="p14">
          <p:contentPart r:id="rId232" p14:bwMode="auto">
            <p14:nvContentPartPr>
              <p14:cNvPr id="121" name="墨迹 120"/>
              <p14:cNvContentPartPr/>
              <p14:nvPr/>
            </p14:nvContentPartPr>
            <p14:xfrm>
              <a:off x="10461977" y="5643327"/>
              <a:ext cx="138288" cy="306664"/>
            </p14:xfrm>
          </p:contentPart>
        </mc:Choice>
        <mc:Fallback xmlns="">
          <p:pic>
            <p:nvPicPr>
              <p:cNvPr id="121" name="墨迹 120"/>
            </p:nvPicPr>
            <p:blipFill>
              <a:blip r:embed="rId233"/>
            </p:blipFill>
            <p:spPr>
              <a:xfrm>
                <a:off x="10461977" y="5643327"/>
                <a:ext cx="138288" cy="306664"/>
              </a:xfrm>
              <a:prstGeom prst="rect"/>
            </p:spPr>
          </p:pic>
        </mc:Fallback>
      </mc:AlternateContent>
      <mc:AlternateContent xmlns:mc="http://schemas.openxmlformats.org/markup-compatibility/2006" xmlns:p14="http://schemas.microsoft.com/office/powerpoint/2010/main">
        <mc:Choice Requires="p14">
          <p:contentPart r:id="rId234" p14:bwMode="auto">
            <p14:nvContentPartPr>
              <p14:cNvPr id="122" name="墨迹 121"/>
              <p14:cNvContentPartPr/>
              <p14:nvPr/>
            </p14:nvContentPartPr>
            <p14:xfrm>
              <a:off x="10617200" y="5628522"/>
              <a:ext cx="121355" cy="50759"/>
            </p14:xfrm>
          </p:contentPart>
        </mc:Choice>
        <mc:Fallback xmlns="">
          <p:pic>
            <p:nvPicPr>
              <p:cNvPr id="122" name="墨迹 121"/>
            </p:nvPicPr>
            <p:blipFill>
              <a:blip r:embed="rId235"/>
            </p:blipFill>
            <p:spPr>
              <a:xfrm>
                <a:off x="10617200" y="5628522"/>
                <a:ext cx="121355" cy="50759"/>
              </a:xfrm>
              <a:prstGeom prst="rect"/>
            </p:spPr>
          </p:pic>
        </mc:Fallback>
      </mc:AlternateContent>
      <mc:AlternateContent xmlns:mc="http://schemas.openxmlformats.org/markup-compatibility/2006" xmlns:p14="http://schemas.microsoft.com/office/powerpoint/2010/main">
        <mc:Choice Requires="p14">
          <p:contentPart r:id="rId236" p14:bwMode="auto">
            <p14:nvContentPartPr>
              <p14:cNvPr id="123" name="墨迹 122"/>
              <p14:cNvContentPartPr/>
              <p14:nvPr/>
            </p14:nvContentPartPr>
            <p14:xfrm>
              <a:off x="10470444" y="5481888"/>
              <a:ext cx="486833" cy="879809"/>
            </p14:xfrm>
          </p:contentPart>
        </mc:Choice>
        <mc:Fallback xmlns="">
          <p:pic>
            <p:nvPicPr>
              <p:cNvPr id="123" name="墨迹 122"/>
            </p:nvPicPr>
            <p:blipFill>
              <a:blip r:embed="rId237"/>
            </p:blipFill>
            <p:spPr>
              <a:xfrm>
                <a:off x="10470444" y="5481888"/>
                <a:ext cx="486833" cy="879809"/>
              </a:xfrm>
              <a:prstGeom prst="rect"/>
            </p:spPr>
          </p:pic>
        </mc:Fallback>
      </mc:AlternateContent>
      <mc:AlternateContent xmlns:mc="http://schemas.openxmlformats.org/markup-compatibility/2006" xmlns:p14="http://schemas.microsoft.com/office/powerpoint/2010/main">
        <mc:Choice Requires="p14">
          <p:contentPart r:id="rId238" p14:bwMode="auto">
            <p14:nvContentPartPr>
              <p14:cNvPr id="124" name="墨迹 123"/>
              <p14:cNvContentPartPr/>
              <p14:nvPr/>
            </p14:nvContentPartPr>
            <p14:xfrm>
              <a:off x="10752667" y="5981010"/>
              <a:ext cx="124177" cy="108037"/>
            </p14:xfrm>
          </p:contentPart>
        </mc:Choice>
        <mc:Fallback xmlns="">
          <p:pic>
            <p:nvPicPr>
              <p:cNvPr id="124" name="墨迹 123"/>
            </p:nvPicPr>
            <p:blipFill>
              <a:blip r:embed="rId239"/>
            </p:blipFill>
            <p:spPr>
              <a:xfrm>
                <a:off x="10752667" y="5981010"/>
                <a:ext cx="124177" cy="108037"/>
              </a:xfrm>
              <a:prstGeom prst="rect"/>
            </p:spPr>
          </p:pic>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build="p"/>
      <p:bldP spid="6" grpId="0" animBg="1"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B_7_AS.43_1#7630ab4d3?vop=1&amp;vop=1&amp;pid=87f9cde70&amp;color=0,0,0&amp;vtp=1&amp;bt=1&amp;bbb=1&amp;hb=1"/>
          <p:cNvSpPr/>
          <p:nvPr/>
        </p:nvSpPr>
        <p:spPr>
          <a:xfrm>
            <a:off x="649224" y="1080000"/>
            <a:ext cx="10899648" cy="4864100"/>
          </a:xfrm>
          <a:prstGeom prst="rect">
            <a:avLst/>
          </a:prstGeom>
          <a:blipFill rotWithShape="1">
            <a:blip r:embed="rId1"/>
            <a:stretch>
              <a:fillRect l="-1454" r="-1510" b="-251"/>
            </a:stretch>
          </a:blipFill>
        </p:spPr>
        <p:txBody>
          <a:bodyPr/>
          <a:lstStyle/>
          <a:p>
            <a:r>
              <a:rPr lang="zh-CN" altLang="en-US">
                <a:noFill/>
              </a:rPr>
              <a:t> </a:t>
            </a:r>
            <a:endParaRPr lang="zh-CN" altLang="en-US">
              <a:noFill/>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C_7_BD.44_1#a8ce9bba5?sp=1&amp;vop=1&amp;pid=87f9cde70&amp;color=0,0,0&amp;vtp=1&amp;bt=1&amp;bbb=1&amp;hb=1"/>
          <p:cNvSpPr/>
          <p:nvPr/>
        </p:nvSpPr>
        <p:spPr>
          <a:xfrm>
            <a:off x="484467" y="422239"/>
            <a:ext cx="10899648" cy="914400"/>
          </a:xfrm>
          <a:prstGeom prst="rect">
            <a:avLst/>
          </a:prstGeom>
          <a:noFill/>
        </p:spPr>
        <p:txBody>
          <a:bodyPr wrap="none" lIns="0" tIns="0" rIns="0" bIns="0" rtlCol="0" anchor="t"/>
          <a:lstStyle/>
          <a:p>
            <a:pPr algn="l" latinLnBrk="1">
              <a:lnSpc>
                <a:spcPts val="3600"/>
              </a:lnSpc>
            </a:pPr>
            <a:r>
              <a:rPr lang="en-US" altLang="zh-CN" sz="20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（3）水煤气变换反应是放热反应，需在多个催化剂反应层间进行降温操作以“去除”反应过程中的</a:t>
            </a:r>
            <a:endParaRPr lang="en-US" altLang="zh-CN" sz="20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endParaRPr>
          </a:p>
          <a:p>
            <a:pPr latinLnBrk="1">
              <a:lnSpc>
                <a:spcPts val="3600"/>
              </a:lnSpc>
            </a:pPr>
            <a:r>
              <a:rPr lang="en-US" altLang="zh-CN" sz="2000" b="0" i="0" dirty="0" err="1">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余热（过程如图甲所示</a:t>
            </a:r>
            <a:r>
              <a:rPr lang="en-US" altLang="zh-CN" sz="20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），保证反应在最适宜温度附近进行。</a:t>
            </a:r>
            <a:endParaRPr lang="en-US" altLang="zh-CN" sz="2000" dirty="0"/>
          </a:p>
        </p:txBody>
      </p:sp>
      <p:pic>
        <p:nvPicPr>
          <p:cNvPr id="3" name="QC_7_BD.44_3#a8ce9bba5?htil=1&amp;vop=1&amp;pid=87f9cde70&amp;color=0,0,0&amp;tib=255,255,255&amp;vtp=1" descr="preencoded.png"/>
          <p:cNvPicPr>
            <a:picLocks noChangeAspect="1"/>
          </p:cNvPicPr>
          <p:nvPr/>
        </p:nvPicPr>
        <p:blipFill>
          <a:blip r:embed="rId1">
            <a:clrChange>
              <a:clrFrom>
                <a:srgbClr val="FFFFFF"/>
              </a:clrFrom>
              <a:clrTo>
                <a:srgbClr val="FFFFFF">
                  <a:alpha val="0"/>
                </a:srgbClr>
              </a:clrTo>
            </a:clrChange>
          </a:blip>
          <a:stretch>
            <a:fillRect/>
          </a:stretch>
        </p:blipFill>
        <p:spPr>
          <a:xfrm>
            <a:off x="2807208" y="2165088"/>
            <a:ext cx="1124712" cy="2130552"/>
          </a:xfrm>
          <a:prstGeom prst="rect">
            <a:avLst/>
          </a:prstGeom>
          <a:noFill/>
          <a:extLst>
            <a:ext uri="{909E8E84-426E-40DD-AFC4-6F175D3DCCD1}">
              <a14:hiddenFill xmlns:a14="http://schemas.microsoft.com/office/drawing/2010/main">
                <a:solidFill>
                  <a:scrgbClr r="0" g="0" b="0">
                    <a:alpha val="0"/>
                  </a:scrgbClr>
                </a:solidFill>
              </a14:hiddenFill>
            </a:ext>
          </a:extLst>
        </p:spPr>
      </p:pic>
      <p:pic>
        <p:nvPicPr>
          <p:cNvPr id="4" name="QC_7_BD.44_4#a8ce9bba5?htil=1&amp;vop=1&amp;pid=87f9cde70&amp;color=0,0,0&amp;tib=255,255,255&amp;vtp=1" descr="preencoded.png"/>
          <p:cNvPicPr>
            <a:picLocks noChangeAspect="1"/>
          </p:cNvPicPr>
          <p:nvPr/>
        </p:nvPicPr>
        <p:blipFill>
          <a:blip r:embed="rId2">
            <a:clrChange>
              <a:clrFrom>
                <a:srgbClr val="FFFFFF"/>
              </a:clrFrom>
              <a:clrTo>
                <a:srgbClr val="FFFFFF">
                  <a:alpha val="0"/>
                </a:srgbClr>
              </a:clrTo>
            </a:clrChange>
          </a:blip>
          <a:stretch>
            <a:fillRect/>
          </a:stretch>
        </p:blipFill>
        <p:spPr>
          <a:xfrm>
            <a:off x="7368295" y="1044049"/>
            <a:ext cx="3361037" cy="3160975"/>
          </a:xfrm>
          <a:prstGeom prst="rect">
            <a:avLst/>
          </a:prstGeom>
          <a:noFill/>
          <a:extLst>
            <a:ext uri="{909E8E84-426E-40DD-AFC4-6F175D3DCCD1}">
              <a14:hiddenFill xmlns:a14="http://schemas.microsoft.com/office/drawing/2010/main">
                <a:solidFill>
                  <a:scrgbClr r="0" g="0" b="0">
                    <a:alpha val="0"/>
                  </a:scrgbClr>
                </a:solidFill>
              </a14:hiddenFill>
            </a:ext>
          </a:extLst>
        </p:spPr>
      </p:pic>
      <p:sp>
        <p:nvSpPr>
          <p:cNvPr id="5" name="QC_7_BD.44_5#a8ce9bba5?vop=1&amp;pid=87f9cde70&amp;color=0,0,0&amp;vtp=1&amp;bbb=1"/>
          <p:cNvSpPr/>
          <p:nvPr/>
        </p:nvSpPr>
        <p:spPr>
          <a:xfrm>
            <a:off x="649224" y="4427212"/>
            <a:ext cx="10899648" cy="431800"/>
          </a:xfrm>
          <a:prstGeom prst="rect">
            <a:avLst/>
          </a:prstGeom>
          <a:blipFill rotWithShape="1">
            <a:blip r:embed="rId3"/>
            <a:stretch>
              <a:fillRect l="-1454" t="-4225" b="-25352"/>
            </a:stretch>
          </a:blipFill>
        </p:spPr>
        <p:txBody>
          <a:bodyPr/>
          <a:lstStyle/>
          <a:p>
            <a:r>
              <a:rPr lang="zh-CN" altLang="en-US">
                <a:noFill/>
              </a:rPr>
              <a:t> </a:t>
            </a:r>
            <a:endParaRPr lang="zh-CN" altLang="en-US">
              <a:noFill/>
            </a:endParaRPr>
          </a:p>
        </p:txBody>
      </p:sp>
      <p:sp>
        <p:nvSpPr>
          <p:cNvPr id="6" name="QC_7_AN.45_1#a8ce9bba5.blank?vop=1&amp;pid=87f9cde70&amp;color=0,0,0&amp;vpa=20&amp;vtp=1"/>
          <p:cNvSpPr/>
          <p:nvPr/>
        </p:nvSpPr>
        <p:spPr>
          <a:xfrm>
            <a:off x="9048814" y="4389112"/>
            <a:ext cx="311150" cy="431800"/>
          </a:xfrm>
          <a:prstGeom prst="rect">
            <a:avLst/>
          </a:prstGeom>
          <a:noFill/>
        </p:spPr>
        <p:txBody>
          <a:bodyPr wrap="none" lIns="0" tIns="0" rIns="0" bIns="0" rtlCol="0" anchor="t"/>
          <a:lstStyle/>
          <a:p>
            <a:pPr algn="ctr" latinLnBrk="1">
              <a:lnSpc>
                <a:spcPts val="3400"/>
              </a:lnSpc>
            </a:pPr>
            <a:r>
              <a:rPr lang="en-US" altLang="zh-CN" sz="2000" b="0" i="0" dirty="0">
                <a:solidFill>
                  <a:srgbClr val="FF0000"/>
                </a:solidFill>
                <a:latin typeface="黑体" panose="02010609060101010101" pitchFamily="34" charset="-122"/>
                <a:ea typeface="黑体" panose="02010609060101010101" pitchFamily="34" charset="-122"/>
                <a:cs typeface="黑体" panose="02010609060101010101" pitchFamily="34" charset="-122"/>
              </a:rPr>
              <a:t>A</a:t>
            </a:r>
            <a:endParaRPr lang="en-US" altLang="zh-CN" sz="2000" dirty="0"/>
          </a:p>
        </p:txBody>
      </p:sp>
      <p:sp>
        <p:nvSpPr>
          <p:cNvPr id="7" name="QC_7_BD.44_6#a8ce9bba5.choices?vop=1&amp;pid=87f9cde70&amp;color=0,0,0&amp;vtp=1&amp;bbb=1"/>
          <p:cNvSpPr/>
          <p:nvPr/>
        </p:nvSpPr>
        <p:spPr>
          <a:xfrm>
            <a:off x="649224" y="4825865"/>
            <a:ext cx="10899648" cy="431800"/>
          </a:xfrm>
          <a:prstGeom prst="rect">
            <a:avLst/>
          </a:prstGeom>
          <a:noFill/>
        </p:spPr>
        <p:txBody>
          <a:bodyPr wrap="none" lIns="0" tIns="0" rIns="0" bIns="0" rtlCol="0" anchor="t"/>
          <a:lstStyle/>
          <a:p>
            <a:pPr marL="0" marR="0" lvl="0" indent="0" defTabSz="914400" eaLnBrk="1" fontAlgn="auto" latinLnBrk="1" hangingPunct="1">
              <a:lnSpc>
                <a:spcPts val="3400"/>
              </a:lnSpc>
              <a:spcBef>
                <a:spcPts val="0"/>
              </a:spcBef>
              <a:spcAft>
                <a:spcPts val="0"/>
              </a:spcAft>
              <a:buClrTx/>
              <a:buSzTx/>
              <a:buNone/>
              <a:tabLst>
                <a:tab pos="4393565" algn="l"/>
                <a:tab pos="7746365" algn="l"/>
              </a:tabLst>
              <a:defRPr/>
            </a:pPr>
            <a:r>
              <a:rPr lang="en-US" altLang="zh-CN" sz="20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A</a:t>
            </a:r>
            <a:r>
              <a:rPr lang="en-US" altLang="zh-CN" sz="20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.按原水碳比通入冷的原料气</a:t>
            </a:r>
            <a:r>
              <a:rPr lang="en-US" altLang="zh-CN" sz="2000" b="0" i="0" spc="-10300">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en-US" altLang="zh-CN" sz="20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B</a:t>
            </a:r>
            <a:r>
              <a:rPr lang="en-US" altLang="zh-CN" sz="20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.喷入冷水（</a:t>
            </a:r>
            <a:r>
              <a:rPr lang="en-US" altLang="zh-CN" sz="20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蒸气）</a:t>
            </a:r>
            <a:r>
              <a:rPr lang="en-US" altLang="zh-CN" sz="2000" b="0" i="0" spc="-10300">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en-US" altLang="zh-CN" sz="20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C</a:t>
            </a:r>
            <a:r>
              <a:rPr lang="en-US" altLang="zh-CN" sz="20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.通过热交换器换热</a:t>
            </a:r>
            <a:endParaRPr lang="en-US" altLang="zh-CN" sz="2000" dirty="0"/>
          </a:p>
        </p:txBody>
      </p:sp>
      <mc:AlternateContent xmlns:mc="http://schemas.openxmlformats.org/markup-compatibility/2006" xmlns:p14="http://schemas.microsoft.com/office/powerpoint/2010/main">
        <mc:Choice Requires="p14">
          <p:contentPart r:id="rId4" p14:bwMode="auto">
            <p14:nvContentPartPr>
              <p14:cNvPr id="8" name="墨迹 7"/>
              <p14:cNvContentPartPr/>
              <p14:nvPr/>
            </p14:nvContentPartPr>
            <p14:xfrm>
              <a:off x="3502377" y="2385636"/>
              <a:ext cx="25400" cy="5640"/>
            </p14:xfrm>
          </p:contentPart>
        </mc:Choice>
        <mc:Fallback xmlns="">
          <p:pic>
            <p:nvPicPr>
              <p:cNvPr id="8" name="墨迹 7"/>
            </p:nvPicPr>
            <p:blipFill>
              <a:blip r:embed="rId5"/>
            </p:blipFill>
            <p:spPr>
              <a:xfrm>
                <a:off x="3502377" y="2385636"/>
                <a:ext cx="25400" cy="564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10" name="墨迹 9"/>
              <p14:cNvContentPartPr/>
              <p14:nvPr/>
            </p14:nvContentPartPr>
            <p14:xfrm>
              <a:off x="7171266" y="2526631"/>
              <a:ext cx="105017" cy="59958"/>
            </p14:xfrm>
          </p:contentPart>
        </mc:Choice>
        <mc:Fallback xmlns="">
          <p:pic>
            <p:nvPicPr>
              <p:cNvPr id="10" name="墨迹 9"/>
            </p:nvPicPr>
            <p:blipFill>
              <a:blip r:embed="rId7"/>
            </p:blipFill>
            <p:spPr>
              <a:xfrm>
                <a:off x="7171266" y="2526631"/>
                <a:ext cx="105017" cy="59958"/>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5" name="墨迹 14"/>
              <p14:cNvContentPartPr/>
              <p14:nvPr/>
            </p14:nvContentPartPr>
            <p14:xfrm>
              <a:off x="3612444" y="3835065"/>
              <a:ext cx="194733" cy="133417"/>
            </p14:xfrm>
          </p:contentPart>
        </mc:Choice>
        <mc:Fallback xmlns="">
          <p:pic>
            <p:nvPicPr>
              <p:cNvPr id="15" name="墨迹 14"/>
            </p:nvPicPr>
            <p:blipFill>
              <a:blip r:embed="rId9"/>
            </p:blipFill>
            <p:spPr>
              <a:xfrm>
                <a:off x="3612444" y="3835065"/>
                <a:ext cx="194733" cy="133417"/>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6" name="墨迹 15"/>
              <p14:cNvContentPartPr/>
              <p14:nvPr/>
            </p14:nvContentPartPr>
            <p14:xfrm>
              <a:off x="3663244" y="3554485"/>
              <a:ext cx="8467" cy="291860"/>
            </p14:xfrm>
          </p:contentPart>
        </mc:Choice>
        <mc:Fallback xmlns="">
          <p:pic>
            <p:nvPicPr>
              <p:cNvPr id="16" name="墨迹 15"/>
            </p:nvPicPr>
            <p:blipFill>
              <a:blip r:embed="rId11"/>
            </p:blipFill>
            <p:spPr>
              <a:xfrm>
                <a:off x="3663244" y="3554485"/>
                <a:ext cx="8467" cy="291860"/>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7" name="墨迹 16"/>
              <p14:cNvContentPartPr/>
              <p14:nvPr/>
            </p14:nvContentPartPr>
            <p14:xfrm>
              <a:off x="3570111" y="3519236"/>
              <a:ext cx="87489" cy="135356"/>
            </p14:xfrm>
          </p:contentPart>
        </mc:Choice>
        <mc:Fallback xmlns="">
          <p:pic>
            <p:nvPicPr>
              <p:cNvPr id="17" name="墨迹 16"/>
            </p:nvPicPr>
            <p:blipFill>
              <a:blip r:embed="rId13"/>
            </p:blipFill>
            <p:spPr>
              <a:xfrm>
                <a:off x="3570111" y="3519236"/>
                <a:ext cx="87489" cy="135356"/>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8" name="墨迹 17"/>
              <p14:cNvContentPartPr/>
              <p14:nvPr/>
            </p14:nvContentPartPr>
            <p14:xfrm>
              <a:off x="3674533" y="3536156"/>
              <a:ext cx="81844" cy="64857"/>
            </p14:xfrm>
          </p:contentPart>
        </mc:Choice>
        <mc:Fallback xmlns="">
          <p:pic>
            <p:nvPicPr>
              <p:cNvPr id="18" name="墨迹 17"/>
            </p:nvPicPr>
            <p:blipFill>
              <a:blip r:embed="rId15"/>
            </p:blipFill>
            <p:spPr>
              <a:xfrm>
                <a:off x="3674533" y="3536156"/>
                <a:ext cx="81844" cy="64857"/>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9" name="墨迹 18"/>
              <p14:cNvContentPartPr/>
              <p14:nvPr/>
            </p14:nvContentPartPr>
            <p14:xfrm>
              <a:off x="3637844" y="3241829"/>
              <a:ext cx="141817" cy="207791"/>
            </p14:xfrm>
          </p:contentPart>
        </mc:Choice>
        <mc:Fallback xmlns="">
          <p:pic>
            <p:nvPicPr>
              <p:cNvPr id="19" name="墨迹 18"/>
            </p:nvPicPr>
            <p:blipFill>
              <a:blip r:embed="rId17"/>
            </p:blipFill>
            <p:spPr>
              <a:xfrm>
                <a:off x="3637844" y="3241829"/>
                <a:ext cx="141817" cy="207791"/>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20" name="墨迹 19"/>
              <p14:cNvContentPartPr/>
              <p14:nvPr/>
            </p14:nvContentPartPr>
            <p14:xfrm>
              <a:off x="3685822" y="2836820"/>
              <a:ext cx="22578" cy="281990"/>
            </p14:xfrm>
          </p:contentPart>
        </mc:Choice>
        <mc:Fallback xmlns="">
          <p:pic>
            <p:nvPicPr>
              <p:cNvPr id="20" name="墨迹 19"/>
            </p:nvPicPr>
            <p:blipFill>
              <a:blip r:embed="rId19"/>
            </p:blipFill>
            <p:spPr>
              <a:xfrm>
                <a:off x="3685822" y="2836820"/>
                <a:ext cx="22578" cy="281990"/>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1" name="墨迹 20"/>
              <p14:cNvContentPartPr/>
              <p14:nvPr/>
            </p14:nvContentPartPr>
            <p14:xfrm>
              <a:off x="3603977" y="2826246"/>
              <a:ext cx="76200" cy="131830"/>
            </p14:xfrm>
          </p:contentPart>
        </mc:Choice>
        <mc:Fallback xmlns="">
          <p:pic>
            <p:nvPicPr>
              <p:cNvPr id="21" name="墨迹 20"/>
            </p:nvPicPr>
            <p:blipFill>
              <a:blip r:embed="rId21"/>
            </p:blipFill>
            <p:spPr>
              <a:xfrm>
                <a:off x="3603977" y="2826246"/>
                <a:ext cx="76200" cy="131830"/>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2" name="墨迹 21"/>
              <p14:cNvContentPartPr/>
              <p14:nvPr/>
            </p14:nvContentPartPr>
            <p14:xfrm>
              <a:off x="3691466" y="2870659"/>
              <a:ext cx="84667" cy="78957"/>
            </p14:xfrm>
          </p:contentPart>
        </mc:Choice>
        <mc:Fallback xmlns="">
          <p:pic>
            <p:nvPicPr>
              <p:cNvPr id="22" name="墨迹 21"/>
            </p:nvPicPr>
            <p:blipFill>
              <a:blip r:embed="rId23"/>
            </p:blipFill>
            <p:spPr>
              <a:xfrm>
                <a:off x="3691466" y="2870659"/>
                <a:ext cx="84667" cy="78957"/>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3" name="墨迹 22"/>
              <p14:cNvContentPartPr/>
              <p14:nvPr/>
            </p14:nvContentPartPr>
            <p14:xfrm>
              <a:off x="3646311" y="2611228"/>
              <a:ext cx="208844" cy="157914"/>
            </p14:xfrm>
          </p:contentPart>
        </mc:Choice>
        <mc:Fallback xmlns="">
          <p:pic>
            <p:nvPicPr>
              <p:cNvPr id="23" name="墨迹 22"/>
            </p:nvPicPr>
            <p:blipFill>
              <a:blip r:embed="rId25"/>
            </p:blipFill>
            <p:spPr>
              <a:xfrm>
                <a:off x="3646311" y="2611228"/>
                <a:ext cx="208844" cy="157914"/>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24" name="墨迹 23"/>
              <p14:cNvContentPartPr/>
              <p14:nvPr/>
            </p14:nvContentPartPr>
            <p14:xfrm>
              <a:off x="4030133" y="2912252"/>
              <a:ext cx="115005" cy="258021"/>
            </p14:xfrm>
          </p:contentPart>
        </mc:Choice>
        <mc:Fallback xmlns="">
          <p:pic>
            <p:nvPicPr>
              <p:cNvPr id="24" name="墨迹 23"/>
            </p:nvPicPr>
            <p:blipFill>
              <a:blip r:embed="rId27"/>
            </p:blipFill>
            <p:spPr>
              <a:xfrm>
                <a:off x="4030133" y="2912252"/>
                <a:ext cx="115005" cy="258021"/>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25" name="墨迹 24"/>
              <p14:cNvContentPartPr/>
              <p14:nvPr/>
            </p14:nvContentPartPr>
            <p14:xfrm>
              <a:off x="4167540" y="2820782"/>
              <a:ext cx="167393" cy="337507"/>
            </p14:xfrm>
          </p:contentPart>
        </mc:Choice>
        <mc:Fallback xmlns="">
          <p:pic>
            <p:nvPicPr>
              <p:cNvPr id="25" name="墨迹 24"/>
            </p:nvPicPr>
            <p:blipFill>
              <a:blip r:embed="rId29"/>
            </p:blipFill>
            <p:spPr>
              <a:xfrm>
                <a:off x="4167540" y="2820782"/>
                <a:ext cx="167393" cy="337507"/>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26" name="墨迹 25"/>
              <p14:cNvContentPartPr/>
              <p14:nvPr/>
            </p14:nvContentPartPr>
            <p14:xfrm>
              <a:off x="4278488" y="3002842"/>
              <a:ext cx="28223" cy="417698"/>
            </p14:xfrm>
          </p:contentPart>
        </mc:Choice>
        <mc:Fallback xmlns="">
          <p:pic>
            <p:nvPicPr>
              <p:cNvPr id="26" name="墨迹 25"/>
            </p:nvPicPr>
            <p:blipFill>
              <a:blip r:embed="rId31"/>
            </p:blipFill>
            <p:spPr>
              <a:xfrm>
                <a:off x="4278488" y="3002842"/>
                <a:ext cx="28223" cy="417698"/>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27" name="墨迹 26"/>
              <p14:cNvContentPartPr/>
              <p14:nvPr/>
            </p14:nvContentPartPr>
            <p14:xfrm>
              <a:off x="4401255" y="2956137"/>
              <a:ext cx="269522" cy="213432"/>
            </p14:xfrm>
          </p:contentPart>
        </mc:Choice>
        <mc:Fallback xmlns="">
          <p:pic>
            <p:nvPicPr>
              <p:cNvPr id="27" name="墨迹 26"/>
            </p:nvPicPr>
            <p:blipFill>
              <a:blip r:embed="rId33"/>
            </p:blipFill>
            <p:spPr>
              <a:xfrm>
                <a:off x="4401255" y="2956137"/>
                <a:ext cx="269522" cy="213432"/>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28" name="墨迹 27"/>
              <p14:cNvContentPartPr/>
              <p14:nvPr/>
            </p14:nvContentPartPr>
            <p14:xfrm>
              <a:off x="3714044" y="2181193"/>
              <a:ext cx="5644" cy="289040"/>
            </p14:xfrm>
          </p:contentPart>
        </mc:Choice>
        <mc:Fallback xmlns="">
          <p:pic>
            <p:nvPicPr>
              <p:cNvPr id="28" name="墨迹 27"/>
            </p:nvPicPr>
            <p:blipFill>
              <a:blip r:embed="rId35"/>
            </p:blipFill>
            <p:spPr>
              <a:xfrm>
                <a:off x="3714044" y="2181193"/>
                <a:ext cx="5644" cy="289040"/>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9" name="墨迹 28"/>
              <p14:cNvContentPartPr/>
              <p14:nvPr/>
            </p14:nvContentPartPr>
            <p14:xfrm>
              <a:off x="3649133" y="2125148"/>
              <a:ext cx="70555" cy="158972"/>
            </p14:xfrm>
          </p:contentPart>
        </mc:Choice>
        <mc:Fallback xmlns="">
          <p:pic>
            <p:nvPicPr>
              <p:cNvPr id="29" name="墨迹 28"/>
            </p:nvPicPr>
            <p:blipFill>
              <a:blip r:embed="rId37"/>
            </p:blipFill>
            <p:spPr>
              <a:xfrm>
                <a:off x="3649133" y="2125148"/>
                <a:ext cx="70555" cy="158972"/>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30" name="墨迹 29"/>
              <p14:cNvContentPartPr/>
              <p14:nvPr/>
            </p14:nvContentPartPr>
            <p14:xfrm>
              <a:off x="3719688" y="2160044"/>
              <a:ext cx="107245" cy="104336"/>
            </p14:xfrm>
          </p:contentPart>
        </mc:Choice>
        <mc:Fallback xmlns="">
          <p:pic>
            <p:nvPicPr>
              <p:cNvPr id="30" name="墨迹 29"/>
            </p:nvPicPr>
            <p:blipFill>
              <a:blip r:embed="rId39"/>
            </p:blipFill>
            <p:spPr>
              <a:xfrm>
                <a:off x="3719688" y="2160044"/>
                <a:ext cx="107245" cy="104336"/>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31" name="墨迹 30"/>
              <p14:cNvContentPartPr/>
              <p14:nvPr/>
            </p14:nvContentPartPr>
            <p14:xfrm>
              <a:off x="3629377" y="1718906"/>
              <a:ext cx="208845" cy="317062"/>
            </p14:xfrm>
          </p:contentPart>
        </mc:Choice>
        <mc:Fallback xmlns="">
          <p:pic>
            <p:nvPicPr>
              <p:cNvPr id="31" name="墨迹 30"/>
            </p:nvPicPr>
            <p:blipFill>
              <a:blip r:embed="rId41"/>
            </p:blipFill>
            <p:spPr>
              <a:xfrm>
                <a:off x="3629377" y="1718906"/>
                <a:ext cx="208845" cy="317062"/>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32" name="墨迹 31"/>
              <p14:cNvContentPartPr/>
              <p14:nvPr/>
            </p14:nvContentPartPr>
            <p14:xfrm>
              <a:off x="6869288" y="1158979"/>
              <a:ext cx="105018" cy="59958"/>
            </p14:xfrm>
          </p:contentPart>
        </mc:Choice>
        <mc:Fallback xmlns="">
          <p:pic>
            <p:nvPicPr>
              <p:cNvPr id="32" name="墨迹 31"/>
            </p:nvPicPr>
            <p:blipFill>
              <a:blip r:embed="rId43"/>
            </p:blipFill>
            <p:spPr>
              <a:xfrm>
                <a:off x="6869288" y="1158979"/>
                <a:ext cx="105018" cy="59958"/>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33" name="墨迹 32"/>
              <p14:cNvContentPartPr/>
              <p14:nvPr/>
            </p14:nvContentPartPr>
            <p14:xfrm>
              <a:off x="3973688" y="2089546"/>
              <a:ext cx="335845" cy="555521"/>
            </p14:xfrm>
          </p:contentPart>
        </mc:Choice>
        <mc:Fallback xmlns="">
          <p:pic>
            <p:nvPicPr>
              <p:cNvPr id="33" name="墨迹 32"/>
            </p:nvPicPr>
            <p:blipFill>
              <a:blip r:embed="rId45"/>
            </p:blipFill>
            <p:spPr>
              <a:xfrm>
                <a:off x="3973688" y="2089546"/>
                <a:ext cx="335845" cy="555521"/>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34" name="墨迹 33"/>
              <p14:cNvContentPartPr/>
              <p14:nvPr/>
            </p14:nvContentPartPr>
            <p14:xfrm>
              <a:off x="3937705" y="3211867"/>
              <a:ext cx="1201561" cy="59218"/>
            </p14:xfrm>
          </p:contentPart>
        </mc:Choice>
        <mc:Fallback xmlns="">
          <p:pic>
            <p:nvPicPr>
              <p:cNvPr id="34" name="墨迹 33"/>
            </p:nvPicPr>
            <p:blipFill>
              <a:blip r:embed="rId47"/>
            </p:blipFill>
            <p:spPr>
              <a:xfrm>
                <a:off x="3937705" y="3211867"/>
                <a:ext cx="1201561" cy="59218"/>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35" name="墨迹 34"/>
              <p14:cNvContentPartPr/>
              <p14:nvPr/>
            </p14:nvContentPartPr>
            <p14:xfrm>
              <a:off x="5006622" y="2884582"/>
              <a:ext cx="268111" cy="320235"/>
            </p14:xfrm>
          </p:contentPart>
        </mc:Choice>
        <mc:Fallback xmlns="">
          <p:pic>
            <p:nvPicPr>
              <p:cNvPr id="35" name="墨迹 34"/>
            </p:nvPicPr>
            <p:blipFill>
              <a:blip r:embed="rId49"/>
            </p:blipFill>
            <p:spPr>
              <a:xfrm>
                <a:off x="5006622" y="2884582"/>
                <a:ext cx="268111" cy="320235"/>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36" name="墨迹 35"/>
              <p14:cNvContentPartPr/>
              <p14:nvPr/>
            </p14:nvContentPartPr>
            <p14:xfrm>
              <a:off x="5328355" y="2752223"/>
              <a:ext cx="112889" cy="64858"/>
            </p14:xfrm>
          </p:contentPart>
        </mc:Choice>
        <mc:Fallback xmlns="">
          <p:pic>
            <p:nvPicPr>
              <p:cNvPr id="36" name="墨迹 35"/>
            </p:nvPicPr>
            <p:blipFill>
              <a:blip r:embed="rId51"/>
            </p:blipFill>
            <p:spPr>
              <a:xfrm>
                <a:off x="5328355" y="2752223"/>
                <a:ext cx="112889" cy="64858"/>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37" name="墨迹 36"/>
              <p14:cNvContentPartPr/>
              <p14:nvPr/>
            </p14:nvContentPartPr>
            <p14:xfrm>
              <a:off x="5283200" y="2865019"/>
              <a:ext cx="56444" cy="396549"/>
            </p14:xfrm>
          </p:contentPart>
        </mc:Choice>
        <mc:Fallback xmlns="">
          <p:pic>
            <p:nvPicPr>
              <p:cNvPr id="37" name="墨迹 36"/>
            </p:nvPicPr>
            <p:blipFill>
              <a:blip r:embed="rId53"/>
            </p:blipFill>
            <p:spPr>
              <a:xfrm>
                <a:off x="5283200" y="2865019"/>
                <a:ext cx="56444" cy="396549"/>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38" name="墨迹 37"/>
              <p14:cNvContentPartPr/>
              <p14:nvPr/>
            </p14:nvContentPartPr>
            <p14:xfrm>
              <a:off x="5317066" y="2932697"/>
              <a:ext cx="149578" cy="163378"/>
            </p14:xfrm>
          </p:contentPart>
        </mc:Choice>
        <mc:Fallback xmlns="">
          <p:pic>
            <p:nvPicPr>
              <p:cNvPr id="38" name="墨迹 37"/>
            </p:nvPicPr>
            <p:blipFill>
              <a:blip r:embed="rId55"/>
            </p:blipFill>
            <p:spPr>
              <a:xfrm>
                <a:off x="5317066" y="2932697"/>
                <a:ext cx="149578" cy="163378"/>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9" name="墨迹 38"/>
              <p14:cNvContentPartPr/>
              <p14:nvPr/>
            </p14:nvContentPartPr>
            <p14:xfrm>
              <a:off x="5373511" y="2659166"/>
              <a:ext cx="287337" cy="693696"/>
            </p14:xfrm>
          </p:contentPart>
        </mc:Choice>
        <mc:Fallback xmlns="">
          <p:pic>
            <p:nvPicPr>
              <p:cNvPr id="39" name="墨迹 38"/>
            </p:nvPicPr>
            <p:blipFill>
              <a:blip r:embed="rId57"/>
            </p:blipFill>
            <p:spPr>
              <a:xfrm>
                <a:off x="5373511" y="2659166"/>
                <a:ext cx="287337" cy="693696"/>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40" name="墨迹 39"/>
              <p14:cNvContentPartPr/>
              <p14:nvPr/>
            </p14:nvContentPartPr>
            <p14:xfrm>
              <a:off x="5503333" y="2951555"/>
              <a:ext cx="361244" cy="218014"/>
            </p14:xfrm>
          </p:contentPart>
        </mc:Choice>
        <mc:Fallback xmlns="">
          <p:pic>
            <p:nvPicPr>
              <p:cNvPr id="40" name="墨迹 39"/>
            </p:nvPicPr>
            <p:blipFill>
              <a:blip r:embed="rId59"/>
            </p:blipFill>
            <p:spPr>
              <a:xfrm>
                <a:off x="5503333" y="2951555"/>
                <a:ext cx="361244" cy="218014"/>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41" name="墨迹 40"/>
              <p14:cNvContentPartPr/>
              <p14:nvPr/>
            </p14:nvContentPartPr>
            <p14:xfrm>
              <a:off x="1061155" y="5154779"/>
              <a:ext cx="9733845" cy="242512"/>
            </p14:xfrm>
          </p:contentPart>
        </mc:Choice>
        <mc:Fallback xmlns="">
          <p:pic>
            <p:nvPicPr>
              <p:cNvPr id="41" name="墨迹 40"/>
            </p:nvPicPr>
            <p:blipFill>
              <a:blip r:embed="rId61"/>
            </p:blipFill>
            <p:spPr>
              <a:xfrm>
                <a:off x="1061155" y="5154779"/>
                <a:ext cx="9733845" cy="242512"/>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42" name="墨迹 41"/>
              <p14:cNvContentPartPr/>
              <p14:nvPr/>
            </p14:nvContentPartPr>
            <p14:xfrm>
              <a:off x="7012693" y="5416325"/>
              <a:ext cx="790751" cy="449069"/>
            </p14:xfrm>
          </p:contentPart>
        </mc:Choice>
        <mc:Fallback xmlns="">
          <p:pic>
            <p:nvPicPr>
              <p:cNvPr id="42" name="墨迹 41"/>
            </p:nvPicPr>
            <p:blipFill>
              <a:blip r:embed="rId63"/>
            </p:blipFill>
            <p:spPr>
              <a:xfrm>
                <a:off x="7012693" y="5416325"/>
                <a:ext cx="790751" cy="449069"/>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43" name="墨迹 42"/>
              <p14:cNvContentPartPr/>
              <p14:nvPr/>
            </p14:nvContentPartPr>
            <p14:xfrm>
              <a:off x="7733947" y="5365567"/>
              <a:ext cx="287513" cy="412939"/>
            </p14:xfrm>
          </p:contentPart>
        </mc:Choice>
        <mc:Fallback xmlns="">
          <p:pic>
            <p:nvPicPr>
              <p:cNvPr id="43" name="墨迹 42"/>
            </p:nvPicPr>
            <p:blipFill>
              <a:blip r:embed="rId65"/>
            </p:blipFill>
            <p:spPr>
              <a:xfrm>
                <a:off x="7733947" y="5365567"/>
                <a:ext cx="287513" cy="412939"/>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44" name="墨迹 43"/>
              <p14:cNvContentPartPr/>
              <p14:nvPr/>
            </p14:nvContentPartPr>
            <p14:xfrm>
              <a:off x="7909277" y="5662361"/>
              <a:ext cx="38100" cy="558341"/>
            </p14:xfrm>
          </p:contentPart>
        </mc:Choice>
        <mc:Fallback xmlns="">
          <p:pic>
            <p:nvPicPr>
              <p:cNvPr id="44" name="墨迹 43"/>
            </p:nvPicPr>
            <p:blipFill>
              <a:blip r:embed="rId67"/>
            </p:blipFill>
            <p:spPr>
              <a:xfrm>
                <a:off x="7909277" y="5662361"/>
                <a:ext cx="38100" cy="558341"/>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45" name="墨迹 44"/>
              <p14:cNvContentPartPr/>
              <p14:nvPr/>
            </p14:nvContentPartPr>
            <p14:xfrm>
              <a:off x="8167511" y="5433597"/>
              <a:ext cx="116416" cy="320588"/>
            </p14:xfrm>
          </p:contentPart>
        </mc:Choice>
        <mc:Fallback xmlns="">
          <p:pic>
            <p:nvPicPr>
              <p:cNvPr id="45" name="墨迹 44"/>
            </p:nvPicPr>
            <p:blipFill>
              <a:blip r:embed="rId69"/>
            </p:blipFill>
            <p:spPr>
              <a:xfrm>
                <a:off x="8167511" y="5433597"/>
                <a:ext cx="116416" cy="320588"/>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46" name="墨迹 45"/>
              <p14:cNvContentPartPr/>
              <p14:nvPr/>
            </p14:nvContentPartPr>
            <p14:xfrm>
              <a:off x="8286044" y="5335253"/>
              <a:ext cx="203906" cy="620378"/>
            </p14:xfrm>
          </p:contentPart>
        </mc:Choice>
        <mc:Fallback xmlns="">
          <p:pic>
            <p:nvPicPr>
              <p:cNvPr id="46" name="墨迹 45"/>
            </p:nvPicPr>
            <p:blipFill>
              <a:blip r:embed="rId71"/>
            </p:blipFill>
            <p:spPr>
              <a:xfrm>
                <a:off x="8286044" y="5335253"/>
                <a:ext cx="203906" cy="620378"/>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47" name="墨迹 46"/>
              <p14:cNvContentPartPr/>
              <p14:nvPr/>
            </p14:nvContentPartPr>
            <p14:xfrm>
              <a:off x="8592784" y="5364157"/>
              <a:ext cx="85901" cy="348787"/>
            </p14:xfrm>
          </p:contentPart>
        </mc:Choice>
        <mc:Fallback xmlns="">
          <p:pic>
            <p:nvPicPr>
              <p:cNvPr id="47" name="墨迹 46"/>
            </p:nvPicPr>
            <p:blipFill>
              <a:blip r:embed="rId73"/>
            </p:blipFill>
            <p:spPr>
              <a:xfrm>
                <a:off x="8592784" y="5364157"/>
                <a:ext cx="85901" cy="348787"/>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48" name="墨迹 47"/>
              <p14:cNvContentPartPr/>
              <p14:nvPr/>
            </p14:nvContentPartPr>
            <p14:xfrm>
              <a:off x="8660694" y="5397291"/>
              <a:ext cx="294216" cy="400425"/>
            </p14:xfrm>
          </p:contentPart>
        </mc:Choice>
        <mc:Fallback xmlns="">
          <p:pic>
            <p:nvPicPr>
              <p:cNvPr id="48" name="墨迹 47"/>
            </p:nvPicPr>
            <p:blipFill>
              <a:blip r:embed="rId75"/>
            </p:blipFill>
            <p:spPr>
              <a:xfrm>
                <a:off x="8660694" y="5397291"/>
                <a:ext cx="294216" cy="400425"/>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9" name="墨迹 48"/>
              <p14:cNvContentPartPr/>
              <p14:nvPr/>
            </p14:nvContentPartPr>
            <p14:xfrm>
              <a:off x="8765822" y="5664300"/>
              <a:ext cx="81844" cy="71379"/>
            </p14:xfrm>
          </p:contentPart>
        </mc:Choice>
        <mc:Fallback xmlns="">
          <p:pic>
            <p:nvPicPr>
              <p:cNvPr id="49" name="墨迹 48"/>
            </p:nvPicPr>
            <p:blipFill>
              <a:blip r:embed="rId77"/>
            </p:blipFill>
            <p:spPr>
              <a:xfrm>
                <a:off x="8765822" y="5664300"/>
                <a:ext cx="81844" cy="71379"/>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50" name="墨迹 49"/>
              <p14:cNvContentPartPr/>
              <p14:nvPr/>
            </p14:nvContentPartPr>
            <p14:xfrm>
              <a:off x="2525888" y="5686859"/>
              <a:ext cx="8467" cy="3701"/>
            </p14:xfrm>
          </p:contentPart>
        </mc:Choice>
        <mc:Fallback xmlns="">
          <p:pic>
            <p:nvPicPr>
              <p:cNvPr id="50" name="墨迹 49"/>
            </p:nvPicPr>
            <p:blipFill>
              <a:blip r:embed="rId79"/>
            </p:blipFill>
            <p:spPr>
              <a:xfrm>
                <a:off x="2525888" y="5686859"/>
                <a:ext cx="8467" cy="3701"/>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51" name="墨迹 50"/>
              <p14:cNvContentPartPr/>
              <p14:nvPr/>
            </p14:nvContentPartPr>
            <p14:xfrm>
              <a:off x="2466622" y="5480125"/>
              <a:ext cx="296333" cy="304374"/>
            </p14:xfrm>
          </p:contentPart>
        </mc:Choice>
        <mc:Fallback xmlns="">
          <p:pic>
            <p:nvPicPr>
              <p:cNvPr id="51" name="墨迹 50"/>
            </p:nvPicPr>
            <p:blipFill>
              <a:blip r:embed="rId81"/>
            </p:blipFill>
            <p:spPr>
              <a:xfrm>
                <a:off x="2466622" y="5480125"/>
                <a:ext cx="296333" cy="304374"/>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52" name="墨迹 51"/>
              <p14:cNvContentPartPr/>
              <p14:nvPr/>
            </p14:nvContentPartPr>
            <p14:xfrm>
              <a:off x="2844270" y="5573535"/>
              <a:ext cx="265818" cy="180826"/>
            </p14:xfrm>
          </p:contentPart>
        </mc:Choice>
        <mc:Fallback xmlns="">
          <p:pic>
            <p:nvPicPr>
              <p:cNvPr id="52" name="墨迹 51"/>
            </p:nvPicPr>
            <p:blipFill>
              <a:blip r:embed="rId83"/>
            </p:blipFill>
            <p:spPr>
              <a:xfrm>
                <a:off x="2844270" y="5573535"/>
                <a:ext cx="265818" cy="180826"/>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53" name="墨迹 52"/>
              <p14:cNvContentPartPr/>
              <p14:nvPr/>
            </p14:nvContentPartPr>
            <p14:xfrm>
              <a:off x="3228622" y="5344946"/>
              <a:ext cx="67733" cy="461936"/>
            </p14:xfrm>
          </p:contentPart>
        </mc:Choice>
        <mc:Fallback xmlns="">
          <p:pic>
            <p:nvPicPr>
              <p:cNvPr id="53" name="墨迹 52"/>
            </p:nvPicPr>
            <p:blipFill>
              <a:blip r:embed="rId85"/>
            </p:blipFill>
            <p:spPr>
              <a:xfrm>
                <a:off x="3228622" y="5344946"/>
                <a:ext cx="67733" cy="461936"/>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54" name="墨迹 53"/>
              <p14:cNvContentPartPr/>
              <p14:nvPr/>
            </p14:nvContentPartPr>
            <p14:xfrm>
              <a:off x="3191051" y="5552385"/>
              <a:ext cx="316971" cy="289745"/>
            </p14:xfrm>
          </p:contentPart>
        </mc:Choice>
        <mc:Fallback xmlns="">
          <p:pic>
            <p:nvPicPr>
              <p:cNvPr id="54" name="墨迹 53"/>
            </p:nvPicPr>
            <p:blipFill>
              <a:blip r:embed="rId87"/>
            </p:blipFill>
            <p:spPr>
              <a:xfrm>
                <a:off x="3191051" y="5552385"/>
                <a:ext cx="316971" cy="289745"/>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55" name="墨迹 54"/>
              <p14:cNvContentPartPr/>
              <p14:nvPr/>
            </p14:nvContentPartPr>
            <p14:xfrm>
              <a:off x="10098440" y="5241667"/>
              <a:ext cx="294393" cy="276879"/>
            </p14:xfrm>
          </p:contentPart>
        </mc:Choice>
        <mc:Fallback xmlns="">
          <p:pic>
            <p:nvPicPr>
              <p:cNvPr id="55" name="墨迹 54"/>
            </p:nvPicPr>
            <p:blipFill>
              <a:blip r:embed="rId89"/>
            </p:blipFill>
            <p:spPr>
              <a:xfrm>
                <a:off x="10098440" y="5241667"/>
                <a:ext cx="294393" cy="276879"/>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56" name="墨迹 55"/>
              <p14:cNvContentPartPr/>
              <p14:nvPr/>
            </p14:nvContentPartPr>
            <p14:xfrm>
              <a:off x="6823075" y="2444854"/>
              <a:ext cx="17991" cy="8460"/>
            </p14:xfrm>
          </p:contentPart>
        </mc:Choice>
        <mc:Fallback xmlns="">
          <p:pic>
            <p:nvPicPr>
              <p:cNvPr id="56" name="墨迹 55"/>
            </p:nvPicPr>
            <p:blipFill>
              <a:blip r:embed="rId91"/>
            </p:blipFill>
            <p:spPr>
              <a:xfrm>
                <a:off x="6823075" y="2444854"/>
                <a:ext cx="17991" cy="8460"/>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57" name="墨迹 56"/>
              <p14:cNvContentPartPr/>
              <p14:nvPr/>
            </p14:nvContentPartPr>
            <p14:xfrm>
              <a:off x="7234413" y="4790307"/>
              <a:ext cx="312209" cy="379276"/>
            </p14:xfrm>
          </p:contentPart>
        </mc:Choice>
        <mc:Fallback xmlns="">
          <p:pic>
            <p:nvPicPr>
              <p:cNvPr id="57" name="墨迹 56"/>
            </p:nvPicPr>
            <p:blipFill>
              <a:blip r:embed="rId93"/>
            </p:blipFill>
            <p:spPr>
              <a:xfrm>
                <a:off x="7234413" y="4790307"/>
                <a:ext cx="312209" cy="379276"/>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58" name="墨迹 57"/>
              <p14:cNvContentPartPr/>
              <p14:nvPr/>
            </p14:nvContentPartPr>
            <p14:xfrm>
              <a:off x="7572727" y="4886712"/>
              <a:ext cx="239184" cy="262427"/>
            </p14:xfrm>
          </p:contentPart>
        </mc:Choice>
        <mc:Fallback xmlns="">
          <p:pic>
            <p:nvPicPr>
              <p:cNvPr id="58" name="墨迹 57"/>
            </p:nvPicPr>
            <p:blipFill>
              <a:blip r:embed="rId95"/>
            </p:blipFill>
            <p:spPr>
              <a:xfrm>
                <a:off x="7572727" y="4886712"/>
                <a:ext cx="239184" cy="262427"/>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59" name="墨迹 58"/>
              <p14:cNvContentPartPr/>
              <p14:nvPr/>
            </p14:nvContentPartPr>
            <p14:xfrm>
              <a:off x="7844190" y="4776912"/>
              <a:ext cx="190676" cy="317944"/>
            </p14:xfrm>
          </p:contentPart>
        </mc:Choice>
        <mc:Fallback xmlns="">
          <p:pic>
            <p:nvPicPr>
              <p:cNvPr id="59" name="墨迹 58"/>
            </p:nvPicPr>
            <p:blipFill>
              <a:blip r:embed="rId97"/>
            </p:blipFill>
            <p:spPr>
              <a:xfrm>
                <a:off x="7844190" y="4776912"/>
                <a:ext cx="190676" cy="317944"/>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60" name="墨迹 59"/>
              <p14:cNvContentPartPr/>
              <p14:nvPr/>
            </p14:nvContentPartPr>
            <p14:xfrm>
              <a:off x="7948788" y="4954566"/>
              <a:ext cx="43744" cy="346848"/>
            </p14:xfrm>
          </p:contentPart>
        </mc:Choice>
        <mc:Fallback xmlns="">
          <p:pic>
            <p:nvPicPr>
              <p:cNvPr id="60" name="墨迹 59"/>
            </p:nvPicPr>
            <p:blipFill>
              <a:blip r:embed="rId99"/>
            </p:blipFill>
            <p:spPr>
              <a:xfrm>
                <a:off x="7948788" y="4954566"/>
                <a:ext cx="43744" cy="346848"/>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61" name="墨迹 60"/>
              <p14:cNvContentPartPr/>
              <p14:nvPr/>
            </p14:nvContentPartPr>
            <p14:xfrm>
              <a:off x="8173155" y="4875609"/>
              <a:ext cx="105018" cy="59958"/>
            </p14:xfrm>
          </p:contentPart>
        </mc:Choice>
        <mc:Fallback xmlns="">
          <p:pic>
            <p:nvPicPr>
              <p:cNvPr id="61" name="墨迹 60"/>
            </p:nvPicPr>
            <p:blipFill>
              <a:blip r:embed="rId7"/>
            </p:blipFill>
            <p:spPr>
              <a:xfrm>
                <a:off x="8173155" y="4875609"/>
                <a:ext cx="105018" cy="59958"/>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62" name="墨迹 61"/>
              <p14:cNvContentPartPr/>
              <p14:nvPr/>
            </p14:nvContentPartPr>
            <p14:xfrm>
              <a:off x="8096250" y="4814628"/>
              <a:ext cx="160866" cy="284458"/>
            </p14:xfrm>
          </p:contentPart>
        </mc:Choice>
        <mc:Fallback xmlns="">
          <p:pic>
            <p:nvPicPr>
              <p:cNvPr id="62" name="墨迹 61"/>
            </p:nvPicPr>
            <p:blipFill>
              <a:blip r:embed="rId102"/>
            </p:blipFill>
            <p:spPr>
              <a:xfrm>
                <a:off x="8096250" y="4814628"/>
                <a:ext cx="160866" cy="284458"/>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63" name="墨迹 62"/>
              <p14:cNvContentPartPr/>
              <p14:nvPr/>
            </p14:nvContentPartPr>
            <p14:xfrm>
              <a:off x="8190088" y="4954390"/>
              <a:ext cx="110067" cy="87593"/>
            </p14:xfrm>
          </p:contentPart>
        </mc:Choice>
        <mc:Fallback xmlns="">
          <p:pic>
            <p:nvPicPr>
              <p:cNvPr id="63" name="墨迹 62"/>
            </p:nvPicPr>
            <p:blipFill>
              <a:blip r:embed="rId104"/>
            </p:blipFill>
            <p:spPr>
              <a:xfrm>
                <a:off x="8190088" y="4954390"/>
                <a:ext cx="110067" cy="87593"/>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64" name="墨迹 63"/>
              <p14:cNvContentPartPr/>
              <p14:nvPr/>
            </p14:nvContentPartPr>
            <p14:xfrm>
              <a:off x="8240888" y="4750828"/>
              <a:ext cx="338667" cy="437790"/>
            </p14:xfrm>
          </p:contentPart>
        </mc:Choice>
        <mc:Fallback xmlns="">
          <p:pic>
            <p:nvPicPr>
              <p:cNvPr id="64" name="墨迹 63"/>
            </p:nvPicPr>
            <p:blipFill>
              <a:blip r:embed="rId106"/>
            </p:blipFill>
            <p:spPr>
              <a:xfrm>
                <a:off x="8240888" y="4750828"/>
                <a:ext cx="338667" cy="437790"/>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65" name="墨迹 64"/>
              <p14:cNvContentPartPr/>
              <p14:nvPr/>
            </p14:nvContentPartPr>
            <p14:xfrm>
              <a:off x="10123134" y="5352172"/>
              <a:ext cx="174449" cy="188934"/>
            </p14:xfrm>
          </p:contentPart>
        </mc:Choice>
        <mc:Fallback xmlns="">
          <p:pic>
            <p:nvPicPr>
              <p:cNvPr id="65" name="墨迹 64"/>
            </p:nvPicPr>
            <p:blipFill>
              <a:blip r:embed="rId108"/>
            </p:blipFill>
            <p:spPr>
              <a:xfrm>
                <a:off x="10123134" y="5352172"/>
                <a:ext cx="174449" cy="188934"/>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66" name="墨迹 65"/>
              <p14:cNvContentPartPr/>
              <p14:nvPr/>
            </p14:nvContentPartPr>
            <p14:xfrm>
              <a:off x="10024709" y="5346533"/>
              <a:ext cx="327201" cy="333453"/>
            </p14:xfrm>
          </p:contentPart>
        </mc:Choice>
        <mc:Fallback xmlns="">
          <p:pic>
            <p:nvPicPr>
              <p:cNvPr id="66" name="墨迹 65"/>
            </p:nvPicPr>
            <p:blipFill>
              <a:blip r:embed="rId110"/>
            </p:blipFill>
            <p:spPr>
              <a:xfrm>
                <a:off x="10024709" y="5346533"/>
                <a:ext cx="327201" cy="333453"/>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67" name="墨迹 66"/>
              <p14:cNvContentPartPr/>
              <p14:nvPr/>
            </p14:nvContentPartPr>
            <p14:xfrm>
              <a:off x="10397066" y="5307054"/>
              <a:ext cx="187678" cy="301729"/>
            </p14:xfrm>
          </p:contentPart>
        </mc:Choice>
        <mc:Fallback xmlns="">
          <p:pic>
            <p:nvPicPr>
              <p:cNvPr id="67" name="墨迹 66"/>
            </p:nvPicPr>
            <p:blipFill>
              <a:blip r:embed="rId112"/>
            </p:blipFill>
            <p:spPr>
              <a:xfrm>
                <a:off x="10397066" y="5307054"/>
                <a:ext cx="187678" cy="301729"/>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68" name="墨迹 67"/>
              <p14:cNvContentPartPr/>
              <p14:nvPr/>
            </p14:nvContentPartPr>
            <p14:xfrm>
              <a:off x="10425288" y="5408570"/>
              <a:ext cx="183444" cy="144521"/>
            </p14:xfrm>
          </p:contentPart>
        </mc:Choice>
        <mc:Fallback xmlns="">
          <p:pic>
            <p:nvPicPr>
              <p:cNvPr id="68" name="墨迹 67"/>
            </p:nvPicPr>
            <p:blipFill>
              <a:blip r:embed="rId114"/>
            </p:blipFill>
            <p:spPr>
              <a:xfrm>
                <a:off x="10425288" y="5408570"/>
                <a:ext cx="183444" cy="144521"/>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69" name="墨迹 68"/>
              <p14:cNvContentPartPr/>
              <p14:nvPr/>
            </p14:nvContentPartPr>
            <p14:xfrm>
              <a:off x="10433050" y="5170817"/>
              <a:ext cx="366536" cy="650164"/>
            </p14:xfrm>
          </p:contentPart>
        </mc:Choice>
        <mc:Fallback xmlns="">
          <p:pic>
            <p:nvPicPr>
              <p:cNvPr id="69" name="墨迹 68"/>
            </p:nvPicPr>
            <p:blipFill>
              <a:blip r:embed="rId116"/>
            </p:blipFill>
            <p:spPr>
              <a:xfrm>
                <a:off x="10433050" y="5170817"/>
                <a:ext cx="366536" cy="650164"/>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70" name="墨迹 69"/>
              <p14:cNvContentPartPr/>
              <p14:nvPr/>
            </p14:nvContentPartPr>
            <p14:xfrm>
              <a:off x="10594622" y="5382486"/>
              <a:ext cx="437445" cy="191753"/>
            </p14:xfrm>
          </p:contentPart>
        </mc:Choice>
        <mc:Fallback xmlns="">
          <p:pic>
            <p:nvPicPr>
              <p:cNvPr id="70" name="墨迹 69"/>
            </p:nvPicPr>
            <p:blipFill>
              <a:blip r:embed="rId118"/>
            </p:blipFill>
            <p:spPr>
              <a:xfrm>
                <a:off x="10594622" y="5382486"/>
                <a:ext cx="437445" cy="191753"/>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71" name="墨迹 70"/>
              <p14:cNvContentPartPr/>
              <p14:nvPr/>
            </p14:nvContentPartPr>
            <p14:xfrm>
              <a:off x="11255022" y="5400111"/>
              <a:ext cx="2823" cy="14099"/>
            </p14:xfrm>
          </p:contentPart>
        </mc:Choice>
        <mc:Fallback xmlns="">
          <p:pic>
            <p:nvPicPr>
              <p:cNvPr id="71" name="墨迹 70"/>
            </p:nvPicPr>
            <p:blipFill>
              <a:blip r:embed="rId120"/>
            </p:blipFill>
            <p:spPr>
              <a:xfrm>
                <a:off x="11255022" y="5400111"/>
                <a:ext cx="2823" cy="14099"/>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72" name="墨迹 71"/>
              <p14:cNvContentPartPr/>
              <p14:nvPr/>
            </p14:nvContentPartPr>
            <p14:xfrm>
              <a:off x="1030111" y="4697955"/>
              <a:ext cx="1261533" cy="688056"/>
            </p14:xfrm>
          </p:contentPart>
        </mc:Choice>
        <mc:Fallback xmlns="">
          <p:pic>
            <p:nvPicPr>
              <p:cNvPr id="72" name="墨迹 71"/>
            </p:nvPicPr>
            <p:blipFill>
              <a:blip r:embed="rId122"/>
            </p:blipFill>
            <p:spPr>
              <a:xfrm>
                <a:off x="1030111" y="4697955"/>
                <a:ext cx="1261533" cy="688056"/>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73" name="墨迹 72"/>
              <p14:cNvContentPartPr/>
              <p14:nvPr/>
            </p14:nvContentPartPr>
            <p14:xfrm>
              <a:off x="8873066" y="2289759"/>
              <a:ext cx="375356" cy="157915"/>
            </p14:xfrm>
          </p:contentPart>
        </mc:Choice>
        <mc:Fallback xmlns="">
          <p:pic>
            <p:nvPicPr>
              <p:cNvPr id="73" name="墨迹 72"/>
            </p:nvPicPr>
            <p:blipFill>
              <a:blip r:embed="rId124"/>
            </p:blipFill>
            <p:spPr>
              <a:xfrm>
                <a:off x="8873066" y="2289759"/>
                <a:ext cx="375356" cy="157915"/>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74" name="墨迹 73"/>
              <p14:cNvContentPartPr/>
              <p14:nvPr/>
            </p14:nvContentPartPr>
            <p14:xfrm>
              <a:off x="8824912" y="2294694"/>
              <a:ext cx="166688" cy="169899"/>
            </p14:xfrm>
          </p:contentPart>
        </mc:Choice>
        <mc:Fallback xmlns="">
          <p:pic>
            <p:nvPicPr>
              <p:cNvPr id="74" name="墨迹 73"/>
            </p:nvPicPr>
            <p:blipFill>
              <a:blip r:embed="rId126"/>
            </p:blipFill>
            <p:spPr>
              <a:xfrm>
                <a:off x="8824912" y="2294694"/>
                <a:ext cx="166688" cy="169899"/>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75" name="墨迹 74"/>
              <p14:cNvContentPartPr/>
              <p14:nvPr/>
            </p14:nvContentPartPr>
            <p14:xfrm>
              <a:off x="705555" y="344204"/>
              <a:ext cx="536222" cy="1102229"/>
            </p14:xfrm>
          </p:contentPart>
        </mc:Choice>
        <mc:Fallback xmlns="">
          <p:pic>
            <p:nvPicPr>
              <p:cNvPr id="75" name="墨迹 74"/>
            </p:nvPicPr>
            <p:blipFill>
              <a:blip r:embed="rId128"/>
            </p:blipFill>
            <p:spPr>
              <a:xfrm>
                <a:off x="705555" y="344204"/>
                <a:ext cx="536222" cy="1102229"/>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76" name="墨迹 75"/>
              <p14:cNvContentPartPr/>
              <p14:nvPr/>
            </p14:nvContentPartPr>
            <p14:xfrm>
              <a:off x="657577" y="493306"/>
              <a:ext cx="838200" cy="953303"/>
            </p14:xfrm>
          </p:contentPart>
        </mc:Choice>
        <mc:Fallback xmlns="">
          <p:pic>
            <p:nvPicPr>
              <p:cNvPr id="76" name="墨迹 75"/>
            </p:nvPicPr>
            <p:blipFill>
              <a:blip r:embed="rId130"/>
            </p:blipFill>
            <p:spPr>
              <a:xfrm>
                <a:off x="657577" y="493306"/>
                <a:ext cx="838200" cy="953303"/>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77" name="墨迹 76"/>
              <p14:cNvContentPartPr/>
              <p14:nvPr/>
            </p14:nvContentPartPr>
            <p14:xfrm>
              <a:off x="874888" y="389146"/>
              <a:ext cx="688623" cy="1302794"/>
            </p14:xfrm>
          </p:contentPart>
        </mc:Choice>
        <mc:Fallback xmlns="">
          <p:pic>
            <p:nvPicPr>
              <p:cNvPr id="77" name="墨迹 76"/>
            </p:nvPicPr>
            <p:blipFill>
              <a:blip r:embed="rId132"/>
            </p:blipFill>
            <p:spPr>
              <a:xfrm>
                <a:off x="874888" y="389146"/>
                <a:ext cx="688623" cy="1302794"/>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78" name="墨迹 77"/>
              <p14:cNvContentPartPr/>
              <p14:nvPr/>
            </p14:nvContentPartPr>
            <p14:xfrm>
              <a:off x="1772355" y="253791"/>
              <a:ext cx="90311" cy="459820"/>
            </p14:xfrm>
          </p:contentPart>
        </mc:Choice>
        <mc:Fallback xmlns="">
          <p:pic>
            <p:nvPicPr>
              <p:cNvPr id="78" name="墨迹 77"/>
            </p:nvPicPr>
            <p:blipFill>
              <a:blip r:embed="rId134"/>
            </p:blipFill>
            <p:spPr>
              <a:xfrm>
                <a:off x="1772355" y="253791"/>
                <a:ext cx="90311" cy="459820"/>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79" name="墨迹 78"/>
              <p14:cNvContentPartPr/>
              <p14:nvPr/>
            </p14:nvContentPartPr>
            <p14:xfrm>
              <a:off x="1794933" y="204442"/>
              <a:ext cx="163689" cy="496479"/>
            </p14:xfrm>
          </p:contentPart>
        </mc:Choice>
        <mc:Fallback xmlns="">
          <p:pic>
            <p:nvPicPr>
              <p:cNvPr id="79" name="墨迹 78"/>
            </p:nvPicPr>
            <p:blipFill>
              <a:blip r:embed="rId136"/>
            </p:blipFill>
            <p:spPr>
              <a:xfrm>
                <a:off x="1794933" y="204442"/>
                <a:ext cx="163689" cy="496479"/>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80" name="墨迹 79"/>
              <p14:cNvContentPartPr/>
              <p14:nvPr/>
            </p14:nvContentPartPr>
            <p14:xfrm>
              <a:off x="1625600" y="107156"/>
              <a:ext cx="869244" cy="1328173"/>
            </p14:xfrm>
          </p:contentPart>
        </mc:Choice>
        <mc:Fallback xmlns="">
          <p:pic>
            <p:nvPicPr>
              <p:cNvPr id="80" name="墨迹 79"/>
            </p:nvPicPr>
            <p:blipFill>
              <a:blip r:embed="rId138"/>
            </p:blipFill>
            <p:spPr>
              <a:xfrm>
                <a:off x="1625600" y="107156"/>
                <a:ext cx="869244" cy="1328173"/>
              </a:xfrm>
              <a:prstGeom prst="rect"/>
            </p:spPr>
          </p:pic>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C_7_BD.44_1#a8ce9bba5?sp=1&amp;vop=1&amp;pid=87f9cde70&amp;color=0,0,0&amp;vtp=1&amp;bt=1&amp;bbb=1&amp;hb=1"/>
          <p:cNvSpPr/>
          <p:nvPr/>
        </p:nvSpPr>
        <p:spPr>
          <a:xfrm>
            <a:off x="484467" y="422239"/>
            <a:ext cx="10899648" cy="914400"/>
          </a:xfrm>
          <a:prstGeom prst="rect">
            <a:avLst/>
          </a:prstGeom>
          <a:noFill/>
        </p:spPr>
        <p:txBody>
          <a:bodyPr wrap="none" lIns="0" tIns="0" rIns="0" bIns="0" rtlCol="0" anchor="t"/>
          <a:lstStyle/>
          <a:p>
            <a:pPr algn="l" latinLnBrk="1">
              <a:lnSpc>
                <a:spcPts val="3600"/>
              </a:lnSpc>
            </a:pPr>
            <a:r>
              <a:rPr lang="en-US" altLang="zh-CN" sz="20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（3）水煤气变换反应是放热反应，需在多个催化剂反应层间进行降温操作以“去除”反应过程中的</a:t>
            </a:r>
            <a:endParaRPr lang="en-US" altLang="zh-CN" sz="20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endParaRPr>
          </a:p>
          <a:p>
            <a:pPr latinLnBrk="1">
              <a:lnSpc>
                <a:spcPts val="3600"/>
              </a:lnSpc>
            </a:pPr>
            <a:r>
              <a:rPr lang="en-US" altLang="zh-CN" sz="2000" b="0" i="0" dirty="0" err="1">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余热（过程如图甲所示</a:t>
            </a:r>
            <a:r>
              <a:rPr lang="en-US" altLang="zh-CN" sz="20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），保证反应在最适宜温度附近进行。</a:t>
            </a:r>
            <a:endParaRPr lang="en-US" altLang="zh-CN" sz="2000" dirty="0"/>
          </a:p>
        </p:txBody>
      </p:sp>
      <p:pic>
        <p:nvPicPr>
          <p:cNvPr id="3" name="QC_7_BD.44_3#a8ce9bba5?htil=1&amp;vop=1&amp;pid=87f9cde70&amp;color=0,0,0&amp;tib=255,255,255&amp;vtp=1" descr="preencoded.png"/>
          <p:cNvPicPr>
            <a:picLocks noChangeAspect="1"/>
          </p:cNvPicPr>
          <p:nvPr/>
        </p:nvPicPr>
        <p:blipFill>
          <a:blip r:embed="rId1">
            <a:clrChange>
              <a:clrFrom>
                <a:srgbClr val="FFFFFF"/>
              </a:clrFrom>
              <a:clrTo>
                <a:srgbClr val="FFFFFF">
                  <a:alpha val="0"/>
                </a:srgbClr>
              </a:clrTo>
            </a:clrChange>
          </a:blip>
          <a:stretch>
            <a:fillRect/>
          </a:stretch>
        </p:blipFill>
        <p:spPr>
          <a:xfrm>
            <a:off x="2807208" y="2165088"/>
            <a:ext cx="1124712" cy="2130552"/>
          </a:xfrm>
          <a:prstGeom prst="rect">
            <a:avLst/>
          </a:prstGeom>
          <a:noFill/>
          <a:extLst>
            <a:ext uri="{909E8E84-426E-40DD-AFC4-6F175D3DCCD1}">
              <a14:hiddenFill xmlns:a14="http://schemas.microsoft.com/office/drawing/2010/main">
                <a:solidFill>
                  <a:scrgbClr r="0" g="0" b="0">
                    <a:alpha val="0"/>
                  </a:scrgbClr>
                </a:solidFill>
              </a14:hiddenFill>
            </a:ext>
          </a:extLst>
        </p:spPr>
      </p:pic>
      <p:pic>
        <p:nvPicPr>
          <p:cNvPr id="4" name="QC_7_BD.44_4#a8ce9bba5?htil=1&amp;vop=1&amp;pid=87f9cde70&amp;color=0,0,0&amp;tib=255,255,255&amp;vtp=1" descr="preencoded.png"/>
          <p:cNvPicPr>
            <a:picLocks noChangeAspect="1"/>
          </p:cNvPicPr>
          <p:nvPr/>
        </p:nvPicPr>
        <p:blipFill>
          <a:blip r:embed="rId2">
            <a:clrChange>
              <a:clrFrom>
                <a:srgbClr val="FFFFFF"/>
              </a:clrFrom>
              <a:clrTo>
                <a:srgbClr val="FFFFFF">
                  <a:alpha val="0"/>
                </a:srgbClr>
              </a:clrTo>
            </a:clrChange>
          </a:blip>
          <a:stretch>
            <a:fillRect/>
          </a:stretch>
        </p:blipFill>
        <p:spPr>
          <a:xfrm>
            <a:off x="7368295" y="1044049"/>
            <a:ext cx="3361037" cy="3160975"/>
          </a:xfrm>
          <a:prstGeom prst="rect">
            <a:avLst/>
          </a:prstGeom>
          <a:noFill/>
          <a:extLst>
            <a:ext uri="{909E8E84-426E-40DD-AFC4-6F175D3DCCD1}">
              <a14:hiddenFill xmlns:a14="http://schemas.microsoft.com/office/drawing/2010/main">
                <a:solidFill>
                  <a:scrgbClr r="0" g="0" b="0">
                    <a:alpha val="0"/>
                  </a:scrgbClr>
                </a:solidFill>
              </a14:hiddenFill>
            </a:ext>
          </a:extLst>
        </p:spPr>
      </p:pic>
      <p:sp>
        <p:nvSpPr>
          <p:cNvPr id="5" name="QC_7_BD.44_5#a8ce9bba5?vop=1&amp;pid=87f9cde70&amp;color=0,0,0&amp;vtp=1&amp;bbb=1"/>
          <p:cNvSpPr/>
          <p:nvPr/>
        </p:nvSpPr>
        <p:spPr>
          <a:xfrm>
            <a:off x="649224" y="4427212"/>
            <a:ext cx="10899648" cy="431800"/>
          </a:xfrm>
          <a:prstGeom prst="rect">
            <a:avLst/>
          </a:prstGeom>
          <a:blipFill rotWithShape="1">
            <a:blip r:embed="rId3"/>
            <a:stretch>
              <a:fillRect l="-1454" t="-4225" b="-25352"/>
            </a:stretch>
          </a:blipFill>
        </p:spPr>
        <p:txBody>
          <a:bodyPr/>
          <a:lstStyle/>
          <a:p>
            <a:r>
              <a:rPr lang="zh-CN" altLang="en-US">
                <a:noFill/>
              </a:rPr>
              <a:t> </a:t>
            </a:r>
            <a:endParaRPr lang="zh-CN" altLang="en-US">
              <a:noFill/>
            </a:endParaRPr>
          </a:p>
        </p:txBody>
      </p:sp>
      <p:sp>
        <p:nvSpPr>
          <p:cNvPr id="7" name="QC_7_BD.44_6#a8ce9bba5.choices?vop=1&amp;pid=87f9cde70&amp;color=0,0,0&amp;vtp=1&amp;bbb=1"/>
          <p:cNvSpPr/>
          <p:nvPr/>
        </p:nvSpPr>
        <p:spPr>
          <a:xfrm>
            <a:off x="649224" y="4825865"/>
            <a:ext cx="10899648" cy="431800"/>
          </a:xfrm>
          <a:prstGeom prst="rect">
            <a:avLst/>
          </a:prstGeom>
          <a:noFill/>
        </p:spPr>
        <p:txBody>
          <a:bodyPr wrap="none" lIns="0" tIns="0" rIns="0" bIns="0" rtlCol="0" anchor="t"/>
          <a:lstStyle/>
          <a:p>
            <a:pPr marL="0" marR="0" lvl="0" indent="0" defTabSz="914400" eaLnBrk="1" fontAlgn="auto" latinLnBrk="1" hangingPunct="1">
              <a:lnSpc>
                <a:spcPts val="3400"/>
              </a:lnSpc>
              <a:spcBef>
                <a:spcPts val="0"/>
              </a:spcBef>
              <a:spcAft>
                <a:spcPts val="0"/>
              </a:spcAft>
              <a:buClrTx/>
              <a:buSzTx/>
              <a:buNone/>
              <a:tabLst>
                <a:tab pos="4393565" algn="l"/>
                <a:tab pos="7746365" algn="l"/>
              </a:tabLst>
              <a:defRPr/>
            </a:pPr>
            <a:r>
              <a:rPr lang="en-US" altLang="zh-CN" sz="20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A</a:t>
            </a:r>
            <a:r>
              <a:rPr lang="en-US" altLang="zh-CN" sz="20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.按原水碳比通入冷的原料气</a:t>
            </a:r>
            <a:r>
              <a:rPr lang="en-US" altLang="zh-CN" sz="2000" b="0" i="0" spc="-10300">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en-US" altLang="zh-CN" sz="20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B</a:t>
            </a:r>
            <a:r>
              <a:rPr lang="en-US" altLang="zh-CN" sz="20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.喷入冷水（</a:t>
            </a:r>
            <a:r>
              <a:rPr lang="en-US" altLang="zh-CN" sz="20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蒸气）</a:t>
            </a:r>
            <a:r>
              <a:rPr lang="en-US" altLang="zh-CN" sz="2000" b="0" i="0" spc="-10300">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en-US" altLang="zh-CN" sz="20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C</a:t>
            </a:r>
            <a:r>
              <a:rPr lang="en-US" altLang="zh-CN" sz="20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.通过热交换器换热</a:t>
            </a:r>
            <a:endParaRPr lang="en-US" altLang="zh-CN" sz="2000" dirty="0"/>
          </a:p>
        </p:txBody>
      </p:sp>
      <mc:AlternateContent xmlns:mc="http://schemas.openxmlformats.org/markup-compatibility/2006" xmlns:p14="http://schemas.microsoft.com/office/powerpoint/2010/main">
        <mc:Choice Requires="p14">
          <p:contentPart r:id="rId4" p14:bwMode="auto">
            <p14:nvContentPartPr>
              <p14:cNvPr id="10" name="墨迹 9"/>
              <p14:cNvContentPartPr/>
              <p14:nvPr/>
            </p14:nvContentPartPr>
            <p14:xfrm>
              <a:off x="7171266" y="2526631"/>
              <a:ext cx="105017" cy="59958"/>
            </p14:xfrm>
          </p:contentPart>
        </mc:Choice>
        <mc:Fallback xmlns="">
          <p:pic>
            <p:nvPicPr>
              <p:cNvPr id="10" name="墨迹 9"/>
            </p:nvPicPr>
            <p:blipFill>
              <a:blip r:embed="rId5"/>
            </p:blipFill>
            <p:spPr>
              <a:xfrm>
                <a:off x="7171266" y="2526631"/>
                <a:ext cx="105017" cy="59958"/>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32" name="墨迹 31"/>
              <p14:cNvContentPartPr/>
              <p14:nvPr/>
            </p14:nvContentPartPr>
            <p14:xfrm>
              <a:off x="6869288" y="1158979"/>
              <a:ext cx="105018" cy="59958"/>
            </p14:xfrm>
          </p:contentPart>
        </mc:Choice>
        <mc:Fallback xmlns="">
          <p:pic>
            <p:nvPicPr>
              <p:cNvPr id="32" name="墨迹 31"/>
            </p:nvPicPr>
            <p:blipFill>
              <a:blip r:embed="rId7"/>
            </p:blipFill>
            <p:spPr>
              <a:xfrm>
                <a:off x="6869288" y="1158979"/>
                <a:ext cx="105018" cy="59958"/>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50" name="墨迹 49"/>
              <p14:cNvContentPartPr/>
              <p14:nvPr/>
            </p14:nvContentPartPr>
            <p14:xfrm>
              <a:off x="2525888" y="5686859"/>
              <a:ext cx="8467" cy="3701"/>
            </p14:xfrm>
          </p:contentPart>
        </mc:Choice>
        <mc:Fallback xmlns="">
          <p:pic>
            <p:nvPicPr>
              <p:cNvPr id="50" name="墨迹 49"/>
            </p:nvPicPr>
            <p:blipFill>
              <a:blip r:embed="rId9"/>
            </p:blipFill>
            <p:spPr>
              <a:xfrm>
                <a:off x="2525888" y="5686859"/>
                <a:ext cx="8467" cy="3701"/>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56" name="墨迹 55"/>
              <p14:cNvContentPartPr/>
              <p14:nvPr/>
            </p14:nvContentPartPr>
            <p14:xfrm>
              <a:off x="6823075" y="2444854"/>
              <a:ext cx="17991" cy="8460"/>
            </p14:xfrm>
          </p:contentPart>
        </mc:Choice>
        <mc:Fallback xmlns="">
          <p:pic>
            <p:nvPicPr>
              <p:cNvPr id="56" name="墨迹 55"/>
            </p:nvPicPr>
            <p:blipFill>
              <a:blip r:embed="rId11"/>
            </p:blipFill>
            <p:spPr>
              <a:xfrm>
                <a:off x="6823075" y="2444854"/>
                <a:ext cx="17991" cy="8460"/>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71" name="墨迹 70"/>
              <p14:cNvContentPartPr/>
              <p14:nvPr/>
            </p14:nvContentPartPr>
            <p14:xfrm>
              <a:off x="11255022" y="5400111"/>
              <a:ext cx="2823" cy="14099"/>
            </p14:xfrm>
          </p:contentPart>
        </mc:Choice>
        <mc:Fallback xmlns="">
          <p:pic>
            <p:nvPicPr>
              <p:cNvPr id="71" name="墨迹 70"/>
            </p:nvPicPr>
            <p:blipFill>
              <a:blip r:embed="rId13"/>
            </p:blipFill>
            <p:spPr>
              <a:xfrm>
                <a:off x="11255022" y="5400111"/>
                <a:ext cx="2823" cy="14099"/>
              </a:xfrm>
              <a:prstGeom prst="rect"/>
            </p:spPr>
          </p:pic>
        </mc:Fallback>
      </mc:AlternateContent>
    </p:spTree>
  </p:cSld>
  <p:clrMapOvr>
    <a:masterClrMapping/>
  </p:clrMapOvr>
  <p:transition>
    <p:split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B_7_BD.47_1#5ad666f55?sp=1&amp;vop=1&amp;pid=87f9cde70&amp;color=0,0,0&amp;vtp=1&amp;bt=1&amp;bbb=1"/>
          <p:cNvSpPr/>
          <p:nvPr/>
        </p:nvSpPr>
        <p:spPr>
          <a:xfrm>
            <a:off x="649224" y="1080000"/>
            <a:ext cx="10899648" cy="1397000"/>
          </a:xfrm>
          <a:prstGeom prst="rect">
            <a:avLst/>
          </a:prstGeom>
          <a:blipFill rotWithShape="1">
            <a:blip r:embed="rId1"/>
            <a:stretch>
              <a:fillRect l="-1454" r="-112" b="-7424"/>
            </a:stretch>
          </a:blipFill>
        </p:spPr>
        <p:txBody>
          <a:bodyPr/>
          <a:lstStyle/>
          <a:p>
            <a:r>
              <a:rPr lang="zh-CN" altLang="en-US">
                <a:noFill/>
              </a:rPr>
              <a:t> </a:t>
            </a:r>
            <a:endParaRPr lang="zh-CN" altLang="en-US">
              <a:noFill/>
            </a:endParaRPr>
          </a:p>
        </p:txBody>
      </p:sp>
      <p:sp>
        <p:nvSpPr>
          <p:cNvPr id="4" name="QB_7_BD.47_3#5ad666f55?sp=1&amp;vop=1&amp;pid=87f9cde70&amp;color=0,0,0&amp;vtp=1&amp;bbb=1&amp;hb=1"/>
          <p:cNvSpPr/>
          <p:nvPr/>
        </p:nvSpPr>
        <p:spPr>
          <a:xfrm>
            <a:off x="649224" y="2520214"/>
            <a:ext cx="10899648" cy="1397000"/>
          </a:xfrm>
          <a:prstGeom prst="rect">
            <a:avLst/>
          </a:prstGeom>
          <a:blipFill rotWithShape="1">
            <a:blip r:embed="rId2"/>
            <a:stretch>
              <a:fillRect l="-1454" r="-1230" b="-6957"/>
            </a:stretch>
          </a:blipFill>
        </p:spPr>
        <p:txBody>
          <a:bodyPr/>
          <a:lstStyle/>
          <a:p>
            <a:r>
              <a:rPr lang="zh-CN" altLang="en-US">
                <a:noFill/>
              </a:rPr>
              <a:t> </a:t>
            </a:r>
            <a:endParaRPr lang="zh-CN" altLang="en-US">
              <a:noFill/>
            </a:endParaRPr>
          </a:p>
        </p:txBody>
      </p:sp>
      <p:sp>
        <p:nvSpPr>
          <p:cNvPr id="5" name="QB_7_AN.48_1#5ad666f55.blank?vop=1&amp;pid=87f9cde70&amp;color=0,0,0&amp;vpa=21&amp;vtp=1&amp;bbb=1&amp;rh=26.38504&amp;hb=1"/>
          <p:cNvSpPr/>
          <p:nvPr/>
        </p:nvSpPr>
        <p:spPr>
          <a:xfrm>
            <a:off x="649224" y="2952014"/>
            <a:ext cx="10894782" cy="914400"/>
          </a:xfrm>
          <a:prstGeom prst="rect">
            <a:avLst/>
          </a:prstGeom>
          <a:blipFill rotWithShape="1">
            <a:blip r:embed="rId3"/>
            <a:stretch>
              <a:fillRect l="-56" b="-4000"/>
            </a:stretch>
          </a:blipFill>
        </p:spPr>
        <p:txBody>
          <a:bodyPr/>
          <a:lstStyle/>
          <a:p>
            <a:r>
              <a:rPr lang="zh-CN" altLang="en-US">
                <a:noFill/>
              </a:rPr>
              <a:t> </a:t>
            </a:r>
            <a:endParaRPr lang="zh-CN" altLang="en-US">
              <a:noFill/>
            </a:endParaRPr>
          </a:p>
        </p:txBody>
      </p:sp>
      <mc:AlternateContent xmlns:mc="http://schemas.openxmlformats.org/markup-compatibility/2006" xmlns:p14="http://schemas.microsoft.com/office/powerpoint/2010/main">
        <mc:Choice Requires="p14">
          <p:contentPart r:id="rId4" p14:bwMode="auto">
            <p14:nvContentPartPr>
              <p14:cNvPr id="3" name="墨迹 2"/>
              <p14:cNvContentPartPr/>
              <p14:nvPr/>
            </p14:nvContentPartPr>
            <p14:xfrm>
              <a:off x="852311" y="4737434"/>
              <a:ext cx="2613377" cy="163554"/>
            </p14:xfrm>
          </p:contentPart>
        </mc:Choice>
        <mc:Fallback xmlns="">
          <p:pic>
            <p:nvPicPr>
              <p:cNvPr id="3" name="墨迹 2"/>
            </p:nvPicPr>
            <p:blipFill>
              <a:blip r:embed="rId5"/>
            </p:blipFill>
            <p:spPr>
              <a:xfrm>
                <a:off x="852311" y="4737434"/>
                <a:ext cx="2613377" cy="163554"/>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墨迹 6"/>
              <p14:cNvContentPartPr/>
              <p14:nvPr/>
            </p14:nvContentPartPr>
            <p14:xfrm>
              <a:off x="3529718" y="4384770"/>
              <a:ext cx="268993" cy="403422"/>
            </p14:xfrm>
          </p:contentPart>
        </mc:Choice>
        <mc:Fallback xmlns="">
          <p:pic>
            <p:nvPicPr>
              <p:cNvPr id="7" name="墨迹 6"/>
            </p:nvPicPr>
            <p:blipFill>
              <a:blip r:embed="rId7"/>
            </p:blipFill>
            <p:spPr>
              <a:xfrm>
                <a:off x="3529718" y="4384770"/>
                <a:ext cx="268993" cy="403422"/>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8" name="墨迹 7"/>
              <p14:cNvContentPartPr/>
              <p14:nvPr/>
            </p14:nvContentPartPr>
            <p14:xfrm>
              <a:off x="3781777" y="4889708"/>
              <a:ext cx="129823" cy="146635"/>
            </p14:xfrm>
          </p:contentPart>
        </mc:Choice>
        <mc:Fallback xmlns="">
          <p:pic>
            <p:nvPicPr>
              <p:cNvPr id="8" name="墨迹 7"/>
            </p:nvPicPr>
            <p:blipFill>
              <a:blip r:embed="rId9"/>
            </p:blipFill>
            <p:spPr>
              <a:xfrm>
                <a:off x="3781777" y="4889708"/>
                <a:ext cx="129823" cy="146635"/>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9" name="墨迹 8"/>
              <p14:cNvContentPartPr/>
              <p14:nvPr/>
            </p14:nvContentPartPr>
            <p14:xfrm>
              <a:off x="2111022" y="2475873"/>
              <a:ext cx="42333" cy="503352"/>
            </p14:xfrm>
          </p:contentPart>
        </mc:Choice>
        <mc:Fallback xmlns="">
          <p:pic>
            <p:nvPicPr>
              <p:cNvPr id="9" name="墨迹 8"/>
            </p:nvPicPr>
            <p:blipFill>
              <a:blip r:embed="rId11"/>
            </p:blipFill>
            <p:spPr>
              <a:xfrm>
                <a:off x="2111022" y="2475873"/>
                <a:ext cx="42333" cy="503352"/>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0" name="墨迹 9"/>
              <p14:cNvContentPartPr/>
              <p14:nvPr/>
            </p14:nvContentPartPr>
            <p14:xfrm>
              <a:off x="2135716" y="2509712"/>
              <a:ext cx="1075972" cy="592003"/>
            </p14:xfrm>
          </p:contentPart>
        </mc:Choice>
        <mc:Fallback xmlns="">
          <p:pic>
            <p:nvPicPr>
              <p:cNvPr id="10" name="墨迹 9"/>
            </p:nvPicPr>
            <p:blipFill>
              <a:blip r:embed="rId13"/>
            </p:blipFill>
            <p:spPr>
              <a:xfrm>
                <a:off x="2135716" y="2509712"/>
                <a:ext cx="1075972" cy="592003"/>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1" name="墨迹 10"/>
              <p14:cNvContentPartPr/>
              <p14:nvPr/>
            </p14:nvContentPartPr>
            <p14:xfrm>
              <a:off x="2115079" y="3024344"/>
              <a:ext cx="1079676" cy="38068"/>
            </p14:xfrm>
          </p:contentPart>
        </mc:Choice>
        <mc:Fallback xmlns="">
          <p:pic>
            <p:nvPicPr>
              <p:cNvPr id="11" name="墨迹 10"/>
            </p:nvPicPr>
            <p:blipFill>
              <a:blip r:embed="rId15"/>
            </p:blipFill>
            <p:spPr>
              <a:xfrm>
                <a:off x="2115079" y="3024344"/>
                <a:ext cx="1079676" cy="38068"/>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2" name="墨迹 11"/>
              <p14:cNvContentPartPr/>
              <p14:nvPr/>
            </p14:nvContentPartPr>
            <p14:xfrm>
              <a:off x="2101144" y="1841395"/>
              <a:ext cx="787400" cy="510402"/>
            </p14:xfrm>
          </p:contentPart>
        </mc:Choice>
        <mc:Fallback xmlns="">
          <p:pic>
            <p:nvPicPr>
              <p:cNvPr id="12" name="墨迹 11"/>
            </p:nvPicPr>
            <p:blipFill>
              <a:blip r:embed="rId17"/>
            </p:blipFill>
            <p:spPr>
              <a:xfrm>
                <a:off x="2101144" y="1841395"/>
                <a:ext cx="787400" cy="510402"/>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3" name="墨迹 12"/>
              <p14:cNvContentPartPr/>
              <p14:nvPr/>
            </p14:nvContentPartPr>
            <p14:xfrm>
              <a:off x="3651955" y="2077386"/>
              <a:ext cx="303389" cy="216074"/>
            </p14:xfrm>
          </p:contentPart>
        </mc:Choice>
        <mc:Fallback xmlns="">
          <p:pic>
            <p:nvPicPr>
              <p:cNvPr id="13" name="墨迹 12"/>
            </p:nvPicPr>
            <p:blipFill>
              <a:blip r:embed="rId19"/>
            </p:blipFill>
            <p:spPr>
              <a:xfrm>
                <a:off x="3651955" y="2077386"/>
                <a:ext cx="303389" cy="216074"/>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4" name="墨迹 13"/>
              <p14:cNvContentPartPr/>
              <p14:nvPr/>
            </p14:nvContentPartPr>
            <p14:xfrm>
              <a:off x="4027311" y="1985210"/>
              <a:ext cx="87489" cy="140819"/>
            </p14:xfrm>
          </p:contentPart>
        </mc:Choice>
        <mc:Fallback xmlns="">
          <p:pic>
            <p:nvPicPr>
              <p:cNvPr id="14" name="墨迹 13"/>
            </p:nvPicPr>
            <p:blipFill>
              <a:blip r:embed="rId21"/>
            </p:blipFill>
            <p:spPr>
              <a:xfrm>
                <a:off x="4027311" y="1985210"/>
                <a:ext cx="87489" cy="140819"/>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5" name="墨迹 14"/>
              <p14:cNvContentPartPr/>
              <p14:nvPr/>
            </p14:nvContentPartPr>
            <p14:xfrm>
              <a:off x="4032426" y="1990850"/>
              <a:ext cx="80962" cy="95876"/>
            </p14:xfrm>
          </p:contentPart>
        </mc:Choice>
        <mc:Fallback xmlns="">
          <p:pic>
            <p:nvPicPr>
              <p:cNvPr id="15" name="墨迹 14"/>
            </p:nvPicPr>
            <p:blipFill>
              <a:blip r:embed="rId23"/>
            </p:blipFill>
            <p:spPr>
              <a:xfrm>
                <a:off x="4032426" y="1990850"/>
                <a:ext cx="80962" cy="95876"/>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6" name="墨迹 15"/>
              <p14:cNvContentPartPr/>
              <p14:nvPr/>
            </p14:nvContentPartPr>
            <p14:xfrm>
              <a:off x="3993444" y="2033148"/>
              <a:ext cx="189089" cy="14100"/>
            </p14:xfrm>
          </p:contentPart>
        </mc:Choice>
        <mc:Fallback xmlns="">
          <p:pic>
            <p:nvPicPr>
              <p:cNvPr id="16" name="墨迹 15"/>
            </p:nvPicPr>
            <p:blipFill>
              <a:blip r:embed="rId25"/>
            </p:blipFill>
            <p:spPr>
              <a:xfrm>
                <a:off x="3993444" y="2033148"/>
                <a:ext cx="189089" cy="14100"/>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7" name="墨迹 16"/>
              <p14:cNvContentPartPr/>
              <p14:nvPr/>
            </p14:nvContentPartPr>
            <p14:xfrm>
              <a:off x="4213577" y="2126205"/>
              <a:ext cx="183445" cy="33839"/>
            </p14:xfrm>
          </p:contentPart>
        </mc:Choice>
        <mc:Fallback xmlns="">
          <p:pic>
            <p:nvPicPr>
              <p:cNvPr id="17" name="墨迹 16"/>
            </p:nvPicPr>
            <p:blipFill>
              <a:blip r:embed="rId27"/>
            </p:blipFill>
            <p:spPr>
              <a:xfrm>
                <a:off x="4213577" y="2126205"/>
                <a:ext cx="183445" cy="33839"/>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8" name="墨迹 17"/>
              <p14:cNvContentPartPr/>
              <p14:nvPr/>
            </p14:nvContentPartPr>
            <p14:xfrm>
              <a:off x="4295422" y="2068397"/>
              <a:ext cx="22578" cy="311599"/>
            </p14:xfrm>
          </p:contentPart>
        </mc:Choice>
        <mc:Fallback xmlns="">
          <p:pic>
            <p:nvPicPr>
              <p:cNvPr id="18" name="墨迹 17"/>
            </p:nvPicPr>
            <p:blipFill>
              <a:blip r:embed="rId29"/>
            </p:blipFill>
            <p:spPr>
              <a:xfrm>
                <a:off x="4295422" y="2068397"/>
                <a:ext cx="22578" cy="311599"/>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9" name="墨迹 18"/>
              <p14:cNvContentPartPr/>
              <p14:nvPr/>
            </p14:nvContentPartPr>
            <p14:xfrm>
              <a:off x="4639733" y="2052888"/>
              <a:ext cx="134055" cy="248151"/>
            </p14:xfrm>
          </p:contentPart>
        </mc:Choice>
        <mc:Fallback xmlns="">
          <p:pic>
            <p:nvPicPr>
              <p:cNvPr id="19" name="墨迹 18"/>
            </p:nvPicPr>
            <p:blipFill>
              <a:blip r:embed="rId31"/>
            </p:blipFill>
            <p:spPr>
              <a:xfrm>
                <a:off x="4639733" y="2052888"/>
                <a:ext cx="134055" cy="248151"/>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20" name="墨迹 19"/>
              <p14:cNvContentPartPr/>
              <p14:nvPr/>
            </p14:nvContentPartPr>
            <p14:xfrm>
              <a:off x="4876800" y="1942911"/>
              <a:ext cx="79022" cy="145930"/>
            </p14:xfrm>
          </p:contentPart>
        </mc:Choice>
        <mc:Fallback xmlns="">
          <p:pic>
            <p:nvPicPr>
              <p:cNvPr id="20" name="墨迹 19"/>
            </p:nvPicPr>
            <p:blipFill>
              <a:blip r:embed="rId33"/>
            </p:blipFill>
            <p:spPr>
              <a:xfrm>
                <a:off x="4876800" y="1942911"/>
                <a:ext cx="79022" cy="145930"/>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21" name="墨迹 20"/>
              <p14:cNvContentPartPr/>
              <p14:nvPr/>
            </p14:nvContentPartPr>
            <p14:xfrm>
              <a:off x="4863394" y="1949609"/>
              <a:ext cx="73554" cy="103279"/>
            </p14:xfrm>
          </p:contentPart>
        </mc:Choice>
        <mc:Fallback xmlns="">
          <p:pic>
            <p:nvPicPr>
              <p:cNvPr id="21" name="墨迹 20"/>
            </p:nvPicPr>
            <p:blipFill>
              <a:blip r:embed="rId35"/>
            </p:blipFill>
            <p:spPr>
              <a:xfrm>
                <a:off x="4863394" y="1949609"/>
                <a:ext cx="73554" cy="103279"/>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2" name="墨迹 21"/>
              <p14:cNvContentPartPr/>
              <p14:nvPr/>
            </p14:nvContentPartPr>
            <p14:xfrm>
              <a:off x="4817356" y="2007769"/>
              <a:ext cx="203377" cy="16920"/>
            </p14:xfrm>
          </p:contentPart>
        </mc:Choice>
        <mc:Fallback xmlns="">
          <p:pic>
            <p:nvPicPr>
              <p:cNvPr id="22" name="墨迹 21"/>
            </p:nvPicPr>
            <p:blipFill>
              <a:blip r:embed="rId37"/>
            </p:blipFill>
            <p:spPr>
              <a:xfrm>
                <a:off x="4817356" y="2007769"/>
                <a:ext cx="203377" cy="16920"/>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3" name="墨迹 22"/>
              <p14:cNvContentPartPr/>
              <p14:nvPr/>
            </p14:nvContentPartPr>
            <p14:xfrm>
              <a:off x="5091288" y="2126205"/>
              <a:ext cx="200378" cy="33839"/>
            </p14:xfrm>
          </p:contentPart>
        </mc:Choice>
        <mc:Fallback xmlns="">
          <p:pic>
            <p:nvPicPr>
              <p:cNvPr id="23" name="墨迹 22"/>
            </p:nvPicPr>
            <p:blipFill>
              <a:blip r:embed="rId39"/>
            </p:blipFill>
            <p:spPr>
              <a:xfrm>
                <a:off x="5091288" y="2126205"/>
                <a:ext cx="200378" cy="33839"/>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4" name="墨迹 23"/>
              <p14:cNvContentPartPr/>
              <p14:nvPr/>
            </p14:nvContentPartPr>
            <p14:xfrm>
              <a:off x="5083880" y="2267200"/>
              <a:ext cx="235303" cy="5640"/>
            </p14:xfrm>
          </p:contentPart>
        </mc:Choice>
        <mc:Fallback xmlns="">
          <p:pic>
            <p:nvPicPr>
              <p:cNvPr id="24" name="墨迹 23"/>
            </p:nvPicPr>
            <p:blipFill>
              <a:blip r:embed="rId41"/>
            </p:blipFill>
            <p:spPr>
              <a:xfrm>
                <a:off x="5083880" y="2267200"/>
                <a:ext cx="235303" cy="5640"/>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5" name="墨迹 24"/>
              <p14:cNvContentPartPr/>
              <p14:nvPr/>
            </p14:nvContentPartPr>
            <p14:xfrm>
              <a:off x="5638800" y="2004244"/>
              <a:ext cx="287866" cy="295385"/>
            </p14:xfrm>
          </p:contentPart>
        </mc:Choice>
        <mc:Fallback xmlns="">
          <p:pic>
            <p:nvPicPr>
              <p:cNvPr id="25" name="墨迹 24"/>
            </p:nvPicPr>
            <p:blipFill>
              <a:blip r:embed="rId43"/>
            </p:blipFill>
            <p:spPr>
              <a:xfrm>
                <a:off x="5638800" y="2004244"/>
                <a:ext cx="287866" cy="295385"/>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6" name="墨迹 25"/>
              <p14:cNvContentPartPr/>
              <p14:nvPr/>
            </p14:nvContentPartPr>
            <p14:xfrm>
              <a:off x="5966177" y="2176963"/>
              <a:ext cx="163689" cy="182589"/>
            </p14:xfrm>
          </p:contentPart>
        </mc:Choice>
        <mc:Fallback xmlns="">
          <p:pic>
            <p:nvPicPr>
              <p:cNvPr id="26" name="墨迹 25"/>
            </p:nvPicPr>
            <p:blipFill>
              <a:blip r:embed="rId45"/>
            </p:blipFill>
            <p:spPr>
              <a:xfrm>
                <a:off x="5966177" y="2176963"/>
                <a:ext cx="163689" cy="182589"/>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7" name="墨迹 26"/>
              <p14:cNvContentPartPr/>
              <p14:nvPr/>
            </p14:nvContentPartPr>
            <p14:xfrm>
              <a:off x="6126162" y="1936390"/>
              <a:ext cx="88371" cy="161616"/>
            </p14:xfrm>
          </p:contentPart>
        </mc:Choice>
        <mc:Fallback xmlns="">
          <p:pic>
            <p:nvPicPr>
              <p:cNvPr id="27" name="墨迹 26"/>
            </p:nvPicPr>
            <p:blipFill>
              <a:blip r:embed="rId47"/>
            </p:blipFill>
            <p:spPr>
              <a:xfrm>
                <a:off x="6126162" y="1936390"/>
                <a:ext cx="88371" cy="161616"/>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8" name="墨迹 27"/>
              <p14:cNvContentPartPr/>
              <p14:nvPr/>
            </p14:nvContentPartPr>
            <p14:xfrm>
              <a:off x="6128102" y="1958421"/>
              <a:ext cx="75142" cy="119846"/>
            </p14:xfrm>
          </p:contentPart>
        </mc:Choice>
        <mc:Fallback xmlns="">
          <p:pic>
            <p:nvPicPr>
              <p:cNvPr id="28" name="墨迹 27"/>
            </p:nvPicPr>
            <p:blipFill>
              <a:blip r:embed="rId49"/>
            </p:blipFill>
            <p:spPr>
              <a:xfrm>
                <a:off x="6128102" y="1958421"/>
                <a:ext cx="75142" cy="119846"/>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29" name="墨迹 28"/>
              <p14:cNvContentPartPr/>
              <p14:nvPr/>
            </p14:nvContentPartPr>
            <p14:xfrm>
              <a:off x="6038673" y="2002129"/>
              <a:ext cx="271816" cy="22560"/>
            </p14:xfrm>
          </p:contentPart>
        </mc:Choice>
        <mc:Fallback xmlns="">
          <p:pic>
            <p:nvPicPr>
              <p:cNvPr id="29" name="墨迹 28"/>
            </p:nvPicPr>
            <p:blipFill>
              <a:blip r:embed="rId51"/>
            </p:blipFill>
            <p:spPr>
              <a:xfrm>
                <a:off x="6038673" y="2002129"/>
                <a:ext cx="271816" cy="22560"/>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30" name="墨迹 29"/>
              <p14:cNvContentPartPr/>
              <p14:nvPr/>
            </p14:nvContentPartPr>
            <p14:xfrm>
              <a:off x="6385983" y="2138895"/>
              <a:ext cx="201084" cy="9869"/>
            </p14:xfrm>
          </p:contentPart>
        </mc:Choice>
        <mc:Fallback xmlns="">
          <p:pic>
            <p:nvPicPr>
              <p:cNvPr id="30" name="墨迹 29"/>
            </p:nvPicPr>
            <p:blipFill>
              <a:blip r:embed="rId53"/>
            </p:blipFill>
            <p:spPr>
              <a:xfrm>
                <a:off x="6385983" y="2138895"/>
                <a:ext cx="201084" cy="9869"/>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31" name="墨迹 30"/>
              <p14:cNvContentPartPr/>
              <p14:nvPr/>
            </p14:nvContentPartPr>
            <p14:xfrm>
              <a:off x="6468533" y="2045838"/>
              <a:ext cx="22578" cy="345438"/>
            </p14:xfrm>
          </p:contentPart>
        </mc:Choice>
        <mc:Fallback xmlns="">
          <p:pic>
            <p:nvPicPr>
              <p:cNvPr id="31" name="墨迹 30"/>
            </p:nvPicPr>
            <p:blipFill>
              <a:blip r:embed="rId55"/>
            </p:blipFill>
            <p:spPr>
              <a:xfrm>
                <a:off x="6468533" y="2045838"/>
                <a:ext cx="22578" cy="345438"/>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2" name="墨迹 31"/>
              <p14:cNvContentPartPr/>
              <p14:nvPr/>
            </p14:nvContentPartPr>
            <p14:xfrm>
              <a:off x="6729588" y="2058527"/>
              <a:ext cx="117122" cy="187524"/>
            </p14:xfrm>
          </p:contentPart>
        </mc:Choice>
        <mc:Fallback xmlns="">
          <p:pic>
            <p:nvPicPr>
              <p:cNvPr id="32" name="墨迹 31"/>
            </p:nvPicPr>
            <p:blipFill>
              <a:blip r:embed="rId57"/>
            </p:blipFill>
            <p:spPr>
              <a:xfrm>
                <a:off x="6729588" y="2058527"/>
                <a:ext cx="117122" cy="187524"/>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3" name="墨迹 32"/>
              <p14:cNvContentPartPr/>
              <p14:nvPr/>
            </p14:nvContentPartPr>
            <p14:xfrm>
              <a:off x="6736644" y="2052888"/>
              <a:ext cx="81844" cy="172014"/>
            </p14:xfrm>
          </p:contentPart>
        </mc:Choice>
        <mc:Fallback xmlns="">
          <p:pic>
            <p:nvPicPr>
              <p:cNvPr id="33" name="墨迹 32"/>
            </p:nvPicPr>
            <p:blipFill>
              <a:blip r:embed="rId59"/>
            </p:blipFill>
            <p:spPr>
              <a:xfrm>
                <a:off x="6736644" y="2052888"/>
                <a:ext cx="81844" cy="172014"/>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4" name="墨迹 33"/>
              <p14:cNvContentPartPr/>
              <p14:nvPr/>
            </p14:nvContentPartPr>
            <p14:xfrm>
              <a:off x="6672438" y="2092366"/>
              <a:ext cx="129117" cy="19739"/>
            </p14:xfrm>
          </p:contentPart>
        </mc:Choice>
        <mc:Fallback xmlns="">
          <p:pic>
            <p:nvPicPr>
              <p:cNvPr id="34" name="墨迹 33"/>
            </p:nvPicPr>
            <p:blipFill>
              <a:blip r:embed="rId61"/>
            </p:blipFill>
            <p:spPr>
              <a:xfrm>
                <a:off x="6672438" y="2092366"/>
                <a:ext cx="129117" cy="19739"/>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5" name="墨迹 34"/>
              <p14:cNvContentPartPr/>
              <p14:nvPr/>
            </p14:nvContentPartPr>
            <p14:xfrm>
              <a:off x="6632222" y="2114925"/>
              <a:ext cx="254000" cy="39479"/>
            </p14:xfrm>
          </p:contentPart>
        </mc:Choice>
        <mc:Fallback xmlns="">
          <p:pic>
            <p:nvPicPr>
              <p:cNvPr id="35" name="墨迹 34"/>
            </p:nvPicPr>
            <p:blipFill>
              <a:blip r:embed="rId63"/>
            </p:blipFill>
            <p:spPr>
              <a:xfrm>
                <a:off x="6632222" y="2114925"/>
                <a:ext cx="254000" cy="39479"/>
              </a:xfrm>
              <a:prstGeom prst="rect"/>
            </p:spPr>
          </p:pic>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C_7_BD.50_1#c2251a249?sp=1&amp;vop=1&amp;pid=87f9cde70&amp;color=0,0,0&amp;vtp=1&amp;bt=1&amp;bbb=1&amp;hb=1"/>
          <p:cNvSpPr/>
          <p:nvPr/>
        </p:nvSpPr>
        <p:spPr>
          <a:xfrm>
            <a:off x="459754" y="475177"/>
            <a:ext cx="10899648" cy="1263269"/>
          </a:xfrm>
          <a:prstGeom prst="rect">
            <a:avLst/>
          </a:prstGeom>
          <a:blipFill rotWithShape="1">
            <a:blip r:embed="rId1"/>
            <a:stretch>
              <a:fillRect l="-1398" t="-2899" b="-9662"/>
            </a:stretch>
          </a:blipFill>
        </p:spPr>
        <p:txBody>
          <a:bodyPr/>
          <a:lstStyle/>
          <a:p>
            <a:r>
              <a:rPr lang="zh-CN" altLang="en-US">
                <a:noFill/>
              </a:rPr>
              <a:t> </a:t>
            </a:r>
            <a:endParaRPr lang="zh-CN" altLang="en-US">
              <a:noFill/>
            </a:endParaRPr>
          </a:p>
        </p:txBody>
      </p:sp>
      <p:sp>
        <p:nvSpPr>
          <p:cNvPr id="3" name="QC_7_AN.51_1#c2251a249.blank?vop=1&amp;pid=87f9cde70&amp;color=0,0,0&amp;vpa=22&amp;vtp=1"/>
          <p:cNvSpPr/>
          <p:nvPr/>
        </p:nvSpPr>
        <p:spPr>
          <a:xfrm>
            <a:off x="2436749" y="1939409"/>
            <a:ext cx="311150" cy="393700"/>
          </a:xfrm>
          <a:prstGeom prst="rect">
            <a:avLst/>
          </a:prstGeom>
          <a:noFill/>
        </p:spPr>
        <p:txBody>
          <a:bodyPr wrap="none" lIns="0" tIns="0" rIns="0" bIns="0" rtlCol="0" anchor="t"/>
          <a:lstStyle/>
          <a:p>
            <a:pPr algn="ctr" latinLnBrk="1">
              <a:lnSpc>
                <a:spcPts val="3100"/>
              </a:lnSpc>
            </a:pPr>
            <a:r>
              <a:rPr lang="en-US" altLang="zh-CN" sz="2000" b="0" i="0" dirty="0">
                <a:solidFill>
                  <a:srgbClr val="FF0000"/>
                </a:solidFill>
                <a:latin typeface="黑体" panose="02010609060101010101" pitchFamily="34" charset="-122"/>
                <a:ea typeface="黑体" panose="02010609060101010101" pitchFamily="34" charset="-122"/>
                <a:cs typeface="黑体" panose="02010609060101010101" pitchFamily="34" charset="-122"/>
              </a:rPr>
              <a:t>D</a:t>
            </a:r>
            <a:endParaRPr lang="en-US" altLang="zh-CN" sz="2000" dirty="0"/>
          </a:p>
        </p:txBody>
      </p:sp>
      <p:pic>
        <p:nvPicPr>
          <p:cNvPr id="4" name="QC_7_BD.50_2#c2251a249?vop=1&amp;pid=87f9cde70&amp;color=0,0,0&amp;tib=255,255,255&amp;vtp=1" descr="preencoded.png"/>
          <p:cNvPicPr>
            <a:picLocks noChangeAspect="1"/>
          </p:cNvPicPr>
          <p:nvPr/>
        </p:nvPicPr>
        <p:blipFill>
          <a:blip r:embed="rId2">
            <a:clrChange>
              <a:clrFrom>
                <a:srgbClr val="FFFFFF"/>
              </a:clrFrom>
              <a:clrTo>
                <a:srgbClr val="FFFFFF">
                  <a:alpha val="0"/>
                </a:srgbClr>
              </a:clrTo>
            </a:clrChange>
          </a:blip>
          <a:stretch>
            <a:fillRect/>
          </a:stretch>
        </p:blipFill>
        <p:spPr>
          <a:xfrm>
            <a:off x="4754879" y="1588408"/>
            <a:ext cx="4010179" cy="3531147"/>
          </a:xfrm>
          <a:prstGeom prst="rect">
            <a:avLst/>
          </a:prstGeom>
          <a:noFill/>
          <a:extLst>
            <a:ext uri="{909E8E84-426E-40DD-AFC4-6F175D3DCCD1}">
              <a14:hiddenFill xmlns:a14="http://schemas.microsoft.com/office/drawing/2010/main">
                <a:solidFill>
                  <a:scrgbClr r="0" g="0" b="0">
                    <a:alpha val="0"/>
                  </a:scrgbClr>
                </a:solidFill>
              </a14:hiddenFill>
            </a:ext>
          </a:extLst>
        </p:spPr>
      </p:pic>
      <p:sp>
        <p:nvSpPr>
          <p:cNvPr id="5" name="QC_7_BD.50_3#c2251a249.choices?vop=1&amp;pid=87f9cde70&amp;color=0,0,0&amp;vtp=1&amp;bbb=1"/>
          <p:cNvSpPr/>
          <p:nvPr/>
        </p:nvSpPr>
        <p:spPr>
          <a:xfrm>
            <a:off x="649224" y="4960611"/>
            <a:ext cx="10899648" cy="406400"/>
          </a:xfrm>
          <a:prstGeom prst="rect">
            <a:avLst/>
          </a:prstGeom>
          <a:blipFill rotWithShape="1">
            <a:blip r:embed="rId3"/>
            <a:stretch>
              <a:fillRect l="-1454" t="-4545" b="-28788"/>
            </a:stretch>
          </a:blipFill>
        </p:spPr>
        <p:txBody>
          <a:bodyPr/>
          <a:lstStyle/>
          <a:p>
            <a:r>
              <a:rPr lang="zh-CN" altLang="en-US">
                <a:noFill/>
              </a:rPr>
              <a:t> </a:t>
            </a:r>
            <a:endParaRPr lang="zh-CN" altLang="en-US">
              <a:noFill/>
            </a:endParaRPr>
          </a:p>
        </p:txBody>
      </p:sp>
      <mc:AlternateContent xmlns:mc="http://schemas.openxmlformats.org/markup-compatibility/2006" xmlns:p14="http://schemas.microsoft.com/office/powerpoint/2010/main">
        <mc:Choice Requires="p14">
          <p:contentPart r:id="rId4" p14:bwMode="auto">
            <p14:nvContentPartPr>
              <p14:cNvPr id="7" name="墨迹 6"/>
              <p14:cNvContentPartPr/>
              <p14:nvPr/>
            </p14:nvContentPartPr>
            <p14:xfrm>
              <a:off x="4148666" y="841740"/>
              <a:ext cx="491067" cy="562570"/>
            </p14:xfrm>
          </p:contentPart>
        </mc:Choice>
        <mc:Fallback xmlns="">
          <p:pic>
            <p:nvPicPr>
              <p:cNvPr id="7" name="墨迹 6"/>
            </p:nvPicPr>
            <p:blipFill>
              <a:blip r:embed="rId5"/>
            </p:blipFill>
            <p:spPr>
              <a:xfrm>
                <a:off x="4148666" y="841740"/>
                <a:ext cx="491067" cy="56257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8" name="墨迹 7"/>
              <p14:cNvContentPartPr/>
              <p14:nvPr/>
            </p14:nvContentPartPr>
            <p14:xfrm>
              <a:off x="4583288" y="1959831"/>
              <a:ext cx="488598" cy="645757"/>
            </p14:xfrm>
          </p:contentPart>
        </mc:Choice>
        <mc:Fallback xmlns="">
          <p:pic>
            <p:nvPicPr>
              <p:cNvPr id="8" name="墨迹 7"/>
            </p:nvPicPr>
            <p:blipFill>
              <a:blip r:embed="rId7"/>
            </p:blipFill>
            <p:spPr>
              <a:xfrm>
                <a:off x="4583288" y="1959831"/>
                <a:ext cx="488598" cy="645757"/>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9" name="墨迹 8"/>
              <p14:cNvContentPartPr/>
              <p14:nvPr/>
            </p14:nvContentPartPr>
            <p14:xfrm>
              <a:off x="8231893" y="5010964"/>
              <a:ext cx="406929" cy="42299"/>
            </p14:xfrm>
          </p:contentPart>
        </mc:Choice>
        <mc:Fallback xmlns="">
          <p:pic>
            <p:nvPicPr>
              <p:cNvPr id="9" name="墨迹 8"/>
            </p:nvPicPr>
            <p:blipFill>
              <a:blip r:embed="rId9"/>
            </p:blipFill>
            <p:spPr>
              <a:xfrm>
                <a:off x="8231893" y="5010964"/>
                <a:ext cx="406929" cy="42299"/>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0" name="墨迹 9"/>
              <p14:cNvContentPartPr/>
              <p14:nvPr/>
            </p14:nvContentPartPr>
            <p14:xfrm>
              <a:off x="5134680" y="4805111"/>
              <a:ext cx="255764" cy="39479"/>
            </p14:xfrm>
          </p:contentPart>
        </mc:Choice>
        <mc:Fallback xmlns="">
          <p:pic>
            <p:nvPicPr>
              <p:cNvPr id="10" name="墨迹 9"/>
            </p:nvPicPr>
            <p:blipFill>
              <a:blip r:embed="rId11"/>
            </p:blipFill>
            <p:spPr>
              <a:xfrm>
                <a:off x="5134680" y="4805111"/>
                <a:ext cx="255764" cy="39479"/>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1" name="墨迹 10"/>
              <p14:cNvContentPartPr/>
              <p14:nvPr/>
            </p14:nvContentPartPr>
            <p14:xfrm>
              <a:off x="5277555" y="4827670"/>
              <a:ext cx="47978" cy="222949"/>
            </p14:xfrm>
          </p:contentPart>
        </mc:Choice>
        <mc:Fallback xmlns="">
          <p:pic>
            <p:nvPicPr>
              <p:cNvPr id="11" name="墨迹 10"/>
            </p:nvPicPr>
            <p:blipFill>
              <a:blip r:embed="rId13"/>
            </p:blipFill>
            <p:spPr>
              <a:xfrm>
                <a:off x="5277555" y="4827670"/>
                <a:ext cx="47978" cy="222949"/>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2" name="墨迹 11"/>
              <p14:cNvContentPartPr/>
              <p14:nvPr/>
            </p14:nvContentPartPr>
            <p14:xfrm>
              <a:off x="5445125" y="4709235"/>
              <a:ext cx="69497" cy="566095"/>
            </p14:xfrm>
          </p:contentPart>
        </mc:Choice>
        <mc:Fallback xmlns="">
          <p:pic>
            <p:nvPicPr>
              <p:cNvPr id="12" name="墨迹 11"/>
            </p:nvPicPr>
            <p:blipFill>
              <a:blip r:embed="rId15"/>
            </p:blipFill>
            <p:spPr>
              <a:xfrm>
                <a:off x="5445125" y="4709235"/>
                <a:ext cx="69497" cy="566095"/>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3" name="墨迹 12"/>
              <p14:cNvContentPartPr/>
              <p14:nvPr/>
            </p14:nvContentPartPr>
            <p14:xfrm>
              <a:off x="5384800" y="4769158"/>
              <a:ext cx="45155" cy="145930"/>
            </p14:xfrm>
          </p:contentPart>
        </mc:Choice>
        <mc:Fallback xmlns="">
          <p:pic>
            <p:nvPicPr>
              <p:cNvPr id="13" name="墨迹 12"/>
            </p:nvPicPr>
            <p:blipFill>
              <a:blip r:embed="rId17"/>
            </p:blipFill>
            <p:spPr>
              <a:xfrm>
                <a:off x="5384800" y="4769158"/>
                <a:ext cx="45155" cy="145930"/>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4" name="墨迹 13"/>
              <p14:cNvContentPartPr/>
              <p14:nvPr/>
            </p14:nvContentPartPr>
            <p14:xfrm>
              <a:off x="5480755" y="4709235"/>
              <a:ext cx="98778" cy="67678"/>
            </p14:xfrm>
          </p:contentPart>
        </mc:Choice>
        <mc:Fallback xmlns="">
          <p:pic>
            <p:nvPicPr>
              <p:cNvPr id="14" name="墨迹 13"/>
            </p:nvPicPr>
            <p:blipFill>
              <a:blip r:embed="rId19"/>
            </p:blipFill>
            <p:spPr>
              <a:xfrm>
                <a:off x="5480755" y="4709235"/>
                <a:ext cx="98778" cy="67678"/>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1" name="墨迹 20"/>
              <p14:cNvContentPartPr/>
              <p14:nvPr/>
            </p14:nvContentPartPr>
            <p14:xfrm>
              <a:off x="5785555" y="4585159"/>
              <a:ext cx="251178" cy="458410"/>
            </p14:xfrm>
          </p:contentPart>
        </mc:Choice>
        <mc:Fallback xmlns="">
          <p:pic>
            <p:nvPicPr>
              <p:cNvPr id="21" name="墨迹 20"/>
            </p:nvPicPr>
            <p:blipFill>
              <a:blip r:embed="rId21"/>
            </p:blipFill>
            <p:spPr>
              <a:xfrm>
                <a:off x="5785555" y="4585159"/>
                <a:ext cx="251178" cy="458410"/>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2" name="墨迹 21"/>
              <p14:cNvContentPartPr/>
              <p14:nvPr/>
            </p14:nvContentPartPr>
            <p14:xfrm>
              <a:off x="6028266" y="4703595"/>
              <a:ext cx="84666" cy="442019"/>
            </p14:xfrm>
          </p:contentPart>
        </mc:Choice>
        <mc:Fallback xmlns="">
          <p:pic>
            <p:nvPicPr>
              <p:cNvPr id="22" name="墨迹 21"/>
            </p:nvPicPr>
            <p:blipFill>
              <a:blip r:embed="rId23"/>
            </p:blipFill>
            <p:spPr>
              <a:xfrm>
                <a:off x="6028266" y="4703595"/>
                <a:ext cx="84666" cy="442019"/>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3" name="墨迹 22"/>
              <p14:cNvContentPartPr/>
              <p14:nvPr/>
            </p14:nvContentPartPr>
            <p14:xfrm>
              <a:off x="5994400" y="4687380"/>
              <a:ext cx="45155" cy="132712"/>
            </p14:xfrm>
          </p:contentPart>
        </mc:Choice>
        <mc:Fallback xmlns="">
          <p:pic>
            <p:nvPicPr>
              <p:cNvPr id="23" name="墨迹 22"/>
            </p:nvPicPr>
            <p:blipFill>
              <a:blip r:embed="rId25"/>
            </p:blipFill>
            <p:spPr>
              <a:xfrm>
                <a:off x="5994400" y="4687380"/>
                <a:ext cx="45155" cy="132712"/>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24" name="墨迹 23"/>
              <p14:cNvContentPartPr/>
              <p14:nvPr/>
            </p14:nvContentPartPr>
            <p14:xfrm>
              <a:off x="6045200" y="4664116"/>
              <a:ext cx="95955" cy="73318"/>
            </p14:xfrm>
          </p:contentPart>
        </mc:Choice>
        <mc:Fallback xmlns="">
          <p:pic>
            <p:nvPicPr>
              <p:cNvPr id="24" name="墨迹 23"/>
            </p:nvPicPr>
            <p:blipFill>
              <a:blip r:embed="rId27"/>
            </p:blipFill>
            <p:spPr>
              <a:xfrm>
                <a:off x="6045200" y="4664116"/>
                <a:ext cx="95955" cy="73318"/>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25" name="墨迹 24"/>
              <p14:cNvContentPartPr/>
              <p14:nvPr/>
            </p14:nvContentPartPr>
            <p14:xfrm>
              <a:off x="7518400" y="1810376"/>
              <a:ext cx="1239661" cy="400426"/>
            </p14:xfrm>
          </p:contentPart>
        </mc:Choice>
        <mc:Fallback xmlns="">
          <p:pic>
            <p:nvPicPr>
              <p:cNvPr id="25" name="墨迹 24"/>
            </p:nvPicPr>
            <p:blipFill>
              <a:blip r:embed="rId29"/>
            </p:blipFill>
            <p:spPr>
              <a:xfrm>
                <a:off x="7518400" y="1810376"/>
                <a:ext cx="1239661" cy="400426"/>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26" name="墨迹 25"/>
              <p14:cNvContentPartPr/>
              <p14:nvPr/>
            </p14:nvContentPartPr>
            <p14:xfrm>
              <a:off x="9053688" y="5278855"/>
              <a:ext cx="1275644" cy="67678"/>
            </p14:xfrm>
          </p:contentPart>
        </mc:Choice>
        <mc:Fallback xmlns="">
          <p:pic>
            <p:nvPicPr>
              <p:cNvPr id="26" name="墨迹 25"/>
            </p:nvPicPr>
            <p:blipFill>
              <a:blip r:embed="rId31"/>
            </p:blipFill>
            <p:spPr>
              <a:xfrm>
                <a:off x="9053688" y="5278855"/>
                <a:ext cx="1275644" cy="67678"/>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27" name="墨迹 26"/>
              <p14:cNvContentPartPr/>
              <p14:nvPr/>
            </p14:nvContentPartPr>
            <p14:xfrm>
              <a:off x="8881356" y="4819211"/>
              <a:ext cx="606954" cy="597114"/>
            </p14:xfrm>
          </p:contentPart>
        </mc:Choice>
        <mc:Fallback xmlns="">
          <p:pic>
            <p:nvPicPr>
              <p:cNvPr id="27" name="墨迹 26"/>
            </p:nvPicPr>
            <p:blipFill>
              <a:blip r:embed="rId33"/>
            </p:blipFill>
            <p:spPr>
              <a:xfrm>
                <a:off x="8881356" y="4819211"/>
                <a:ext cx="606954" cy="597114"/>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110" name="墨迹 109"/>
              <p14:cNvContentPartPr/>
              <p14:nvPr/>
            </p14:nvContentPartPr>
            <p14:xfrm>
              <a:off x="9093200" y="1982390"/>
              <a:ext cx="16933" cy="8460"/>
            </p14:xfrm>
          </p:contentPart>
        </mc:Choice>
        <mc:Fallback xmlns="">
          <p:pic>
            <p:nvPicPr>
              <p:cNvPr id="110" name="墨迹 109"/>
            </p:nvPicPr>
            <p:blipFill>
              <a:blip r:embed="rId35"/>
            </p:blipFill>
            <p:spPr>
              <a:xfrm>
                <a:off x="9093200" y="1982390"/>
                <a:ext cx="16933" cy="8460"/>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111" name="墨迹 110"/>
              <p14:cNvContentPartPr/>
              <p14:nvPr/>
            </p14:nvContentPartPr>
            <p14:xfrm>
              <a:off x="5700888" y="1627083"/>
              <a:ext cx="50800" cy="2884759"/>
            </p14:xfrm>
          </p:contentPart>
        </mc:Choice>
        <mc:Fallback xmlns="">
          <p:pic>
            <p:nvPicPr>
              <p:cNvPr id="111" name="墨迹 110"/>
            </p:nvPicPr>
            <p:blipFill>
              <a:blip r:embed="rId37"/>
            </p:blipFill>
            <p:spPr>
              <a:xfrm>
                <a:off x="5700888" y="1627083"/>
                <a:ext cx="50800" cy="2884759"/>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112" name="墨迹 111"/>
              <p14:cNvContentPartPr/>
              <p14:nvPr/>
            </p14:nvContentPartPr>
            <p14:xfrm>
              <a:off x="5808133" y="3672921"/>
              <a:ext cx="155222" cy="323584"/>
            </p14:xfrm>
          </p:contentPart>
        </mc:Choice>
        <mc:Fallback xmlns="">
          <p:pic>
            <p:nvPicPr>
              <p:cNvPr id="112" name="墨迹 111"/>
            </p:nvPicPr>
            <p:blipFill>
              <a:blip r:embed="rId39"/>
            </p:blipFill>
            <p:spPr>
              <a:xfrm>
                <a:off x="5808133" y="3672921"/>
                <a:ext cx="155222" cy="323584"/>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113" name="墨迹 112"/>
              <p14:cNvContentPartPr/>
              <p14:nvPr/>
            </p14:nvContentPartPr>
            <p14:xfrm>
              <a:off x="5975878" y="3744829"/>
              <a:ext cx="144463" cy="179063"/>
            </p14:xfrm>
          </p:contentPart>
        </mc:Choice>
        <mc:Fallback xmlns="">
          <p:pic>
            <p:nvPicPr>
              <p:cNvPr id="113" name="墨迹 112"/>
            </p:nvPicPr>
            <p:blipFill>
              <a:blip r:embed="rId41"/>
            </p:blipFill>
            <p:spPr>
              <a:xfrm>
                <a:off x="5975878" y="3744829"/>
                <a:ext cx="144463" cy="179063"/>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114" name="墨迹 113"/>
              <p14:cNvContentPartPr/>
              <p14:nvPr/>
            </p14:nvContentPartPr>
            <p14:xfrm>
              <a:off x="6011333" y="3914023"/>
              <a:ext cx="19756" cy="101516"/>
            </p14:xfrm>
          </p:contentPart>
        </mc:Choice>
        <mc:Fallback xmlns="">
          <p:pic>
            <p:nvPicPr>
              <p:cNvPr id="114" name="墨迹 113"/>
            </p:nvPicPr>
            <p:blipFill>
              <a:blip r:embed="rId43"/>
            </p:blipFill>
            <p:spPr>
              <a:xfrm>
                <a:off x="6011333" y="3914023"/>
                <a:ext cx="19756" cy="101516"/>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115" name="墨迹 114"/>
              <p14:cNvContentPartPr/>
              <p14:nvPr/>
            </p14:nvContentPartPr>
            <p14:xfrm>
              <a:off x="5985580" y="3906620"/>
              <a:ext cx="217664" cy="194926"/>
            </p14:xfrm>
          </p:contentPart>
        </mc:Choice>
        <mc:Fallback xmlns="">
          <p:pic>
            <p:nvPicPr>
              <p:cNvPr id="115" name="墨迹 114"/>
            </p:nvPicPr>
            <p:blipFill>
              <a:blip r:embed="rId45"/>
            </p:blipFill>
            <p:spPr>
              <a:xfrm>
                <a:off x="5985580" y="3906620"/>
                <a:ext cx="217664" cy="194926"/>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116" name="墨迹 115"/>
              <p14:cNvContentPartPr/>
              <p14:nvPr/>
            </p14:nvContentPartPr>
            <p14:xfrm>
              <a:off x="6210300" y="3812506"/>
              <a:ext cx="105833" cy="226297"/>
            </p14:xfrm>
          </p:contentPart>
        </mc:Choice>
        <mc:Fallback xmlns="">
          <p:pic>
            <p:nvPicPr>
              <p:cNvPr id="116" name="墨迹 115"/>
            </p:nvPicPr>
            <p:blipFill>
              <a:blip r:embed="rId47"/>
            </p:blipFill>
            <p:spPr>
              <a:xfrm>
                <a:off x="6210300" y="3812506"/>
                <a:ext cx="105833" cy="226297"/>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117" name="墨迹 116"/>
              <p14:cNvContentPartPr/>
              <p14:nvPr/>
            </p14:nvContentPartPr>
            <p14:xfrm>
              <a:off x="6372577" y="3902743"/>
              <a:ext cx="67734" cy="42298"/>
            </p14:xfrm>
          </p:contentPart>
        </mc:Choice>
        <mc:Fallback xmlns="">
          <p:pic>
            <p:nvPicPr>
              <p:cNvPr id="117" name="墨迹 116"/>
            </p:nvPicPr>
            <p:blipFill>
              <a:blip r:embed="rId49"/>
            </p:blipFill>
            <p:spPr>
              <a:xfrm>
                <a:off x="6372577" y="3902743"/>
                <a:ext cx="67734" cy="42298"/>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118" name="墨迹 117"/>
              <p14:cNvContentPartPr/>
              <p14:nvPr/>
            </p14:nvContentPartPr>
            <p14:xfrm>
              <a:off x="8799688" y="2794522"/>
              <a:ext cx="105018" cy="59958"/>
            </p14:xfrm>
          </p:contentPart>
        </mc:Choice>
        <mc:Fallback xmlns="">
          <p:pic>
            <p:nvPicPr>
              <p:cNvPr id="118" name="墨迹 117"/>
            </p:nvPicPr>
            <p:blipFill>
              <a:blip r:embed="rId51"/>
            </p:blipFill>
            <p:spPr>
              <a:xfrm>
                <a:off x="8799688" y="2794522"/>
                <a:ext cx="105018" cy="59958"/>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119" name="墨迹 118"/>
              <p14:cNvContentPartPr/>
              <p14:nvPr/>
            </p14:nvContentPartPr>
            <p14:xfrm>
              <a:off x="5558190" y="3778667"/>
              <a:ext cx="189971" cy="189815"/>
            </p14:xfrm>
          </p:contentPart>
        </mc:Choice>
        <mc:Fallback xmlns="">
          <p:pic>
            <p:nvPicPr>
              <p:cNvPr id="119" name="墨迹 118"/>
            </p:nvPicPr>
            <p:blipFill>
              <a:blip r:embed="rId53"/>
            </p:blipFill>
            <p:spPr>
              <a:xfrm>
                <a:off x="5558190" y="3778667"/>
                <a:ext cx="189971" cy="189815"/>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120" name="墨迹 119"/>
              <p14:cNvContentPartPr/>
              <p14:nvPr/>
            </p14:nvContentPartPr>
            <p14:xfrm>
              <a:off x="5556778" y="3742009"/>
              <a:ext cx="247474" cy="205852"/>
            </p14:xfrm>
          </p:contentPart>
        </mc:Choice>
        <mc:Fallback xmlns="">
          <p:pic>
            <p:nvPicPr>
              <p:cNvPr id="120" name="墨迹 119"/>
            </p:nvPicPr>
            <p:blipFill>
              <a:blip r:embed="rId55"/>
            </p:blipFill>
            <p:spPr>
              <a:xfrm>
                <a:off x="5556778" y="3742009"/>
                <a:ext cx="247474" cy="205852"/>
              </a:xfrm>
              <a:prstGeom prst="rect"/>
            </p:spPr>
          </p:pic>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C_7_BD.50_1#c2251a249?sp=1&amp;vop=1&amp;pid=87f9cde70&amp;color=0,0,0&amp;vtp=1&amp;bt=1&amp;bbb=1&amp;hb=1"/>
          <p:cNvSpPr/>
          <p:nvPr/>
        </p:nvSpPr>
        <p:spPr>
          <a:xfrm>
            <a:off x="459754" y="475177"/>
            <a:ext cx="10899648" cy="1263269"/>
          </a:xfrm>
          <a:prstGeom prst="rect">
            <a:avLst/>
          </a:prstGeom>
          <a:blipFill rotWithShape="1">
            <a:blip r:embed="rId1"/>
            <a:stretch>
              <a:fillRect l="-1398" t="-2899" b="-9662"/>
            </a:stretch>
          </a:blipFill>
        </p:spPr>
        <p:txBody>
          <a:bodyPr/>
          <a:lstStyle/>
          <a:p>
            <a:r>
              <a:rPr lang="zh-CN" altLang="en-US">
                <a:noFill/>
              </a:rPr>
              <a:t> </a:t>
            </a:r>
            <a:endParaRPr lang="zh-CN" altLang="en-US">
              <a:noFill/>
            </a:endParaRPr>
          </a:p>
        </p:txBody>
      </p:sp>
      <p:sp>
        <p:nvSpPr>
          <p:cNvPr id="3" name="QC_7_AN.51_1#c2251a249.blank?vop=1&amp;pid=87f9cde70&amp;color=0,0,0&amp;vpa=22&amp;vtp=1"/>
          <p:cNvSpPr/>
          <p:nvPr/>
        </p:nvSpPr>
        <p:spPr>
          <a:xfrm>
            <a:off x="2436749" y="1939409"/>
            <a:ext cx="311150" cy="393700"/>
          </a:xfrm>
          <a:prstGeom prst="rect">
            <a:avLst/>
          </a:prstGeom>
          <a:noFill/>
        </p:spPr>
        <p:txBody>
          <a:bodyPr wrap="none" lIns="0" tIns="0" rIns="0" bIns="0" rtlCol="0" anchor="t"/>
          <a:lstStyle/>
          <a:p>
            <a:pPr algn="ctr" latinLnBrk="1">
              <a:lnSpc>
                <a:spcPts val="3100"/>
              </a:lnSpc>
            </a:pPr>
            <a:r>
              <a:rPr lang="en-US" altLang="zh-CN" sz="2000" b="0" i="0" dirty="0">
                <a:solidFill>
                  <a:srgbClr val="FF0000"/>
                </a:solidFill>
                <a:latin typeface="黑体" panose="02010609060101010101" pitchFamily="34" charset="-122"/>
                <a:ea typeface="黑体" panose="02010609060101010101" pitchFamily="34" charset="-122"/>
                <a:cs typeface="黑体" panose="02010609060101010101" pitchFamily="34" charset="-122"/>
              </a:rPr>
              <a:t>D</a:t>
            </a:r>
            <a:endParaRPr lang="en-US" altLang="zh-CN" sz="2000" dirty="0"/>
          </a:p>
        </p:txBody>
      </p:sp>
      <p:pic>
        <p:nvPicPr>
          <p:cNvPr id="4" name="QC_7_BD.50_2#c2251a249?vop=1&amp;pid=87f9cde70&amp;color=0,0,0&amp;tib=255,255,255&amp;vtp=1" descr="preencoded.png"/>
          <p:cNvPicPr>
            <a:picLocks noChangeAspect="1"/>
          </p:cNvPicPr>
          <p:nvPr/>
        </p:nvPicPr>
        <p:blipFill>
          <a:blip r:embed="rId2">
            <a:clrChange>
              <a:clrFrom>
                <a:srgbClr val="FFFFFF"/>
              </a:clrFrom>
              <a:clrTo>
                <a:srgbClr val="FFFFFF">
                  <a:alpha val="0"/>
                </a:srgbClr>
              </a:clrTo>
            </a:clrChange>
          </a:blip>
          <a:stretch>
            <a:fillRect/>
          </a:stretch>
        </p:blipFill>
        <p:spPr>
          <a:xfrm>
            <a:off x="4754879" y="1588408"/>
            <a:ext cx="4010179" cy="3531147"/>
          </a:xfrm>
          <a:prstGeom prst="rect">
            <a:avLst/>
          </a:prstGeom>
          <a:noFill/>
          <a:extLst>
            <a:ext uri="{909E8E84-426E-40DD-AFC4-6F175D3DCCD1}">
              <a14:hiddenFill xmlns:a14="http://schemas.microsoft.com/office/drawing/2010/main">
                <a:solidFill>
                  <a:scrgbClr r="0" g="0" b="0">
                    <a:alpha val="0"/>
                  </a:scrgbClr>
                </a:solidFill>
              </a14:hiddenFill>
            </a:ext>
          </a:extLst>
        </p:spPr>
      </p:pic>
      <p:sp>
        <p:nvSpPr>
          <p:cNvPr id="5" name="QC_7_BD.50_3#c2251a249.choices?vop=1&amp;pid=87f9cde70&amp;color=0,0,0&amp;vtp=1&amp;bbb=1"/>
          <p:cNvSpPr/>
          <p:nvPr/>
        </p:nvSpPr>
        <p:spPr>
          <a:xfrm>
            <a:off x="649224" y="4960611"/>
            <a:ext cx="10899648" cy="406400"/>
          </a:xfrm>
          <a:prstGeom prst="rect">
            <a:avLst/>
          </a:prstGeom>
          <a:blipFill rotWithShape="1">
            <a:blip r:embed="rId3"/>
            <a:stretch>
              <a:fillRect l="-1454" t="-4545" b="-28788"/>
            </a:stretch>
          </a:blipFill>
        </p:spPr>
        <p:txBody>
          <a:bodyPr/>
          <a:lstStyle/>
          <a:p>
            <a:r>
              <a:rPr lang="zh-CN" altLang="en-US">
                <a:noFill/>
              </a:rPr>
              <a:t> </a:t>
            </a:r>
            <a:endParaRPr lang="zh-CN" altLang="en-US">
              <a:noFill/>
            </a:endParaRPr>
          </a:p>
        </p:txBody>
      </p:sp>
      <mc:AlternateContent xmlns:mc="http://schemas.openxmlformats.org/markup-compatibility/2006" xmlns:p14="http://schemas.microsoft.com/office/powerpoint/2010/main">
        <mc:Choice Requires="p14">
          <p:contentPart r:id="rId4" p14:bwMode="auto">
            <p14:nvContentPartPr>
              <p14:cNvPr id="11" name="墨迹 10"/>
              <p14:cNvContentPartPr/>
              <p14:nvPr/>
            </p14:nvContentPartPr>
            <p14:xfrm>
              <a:off x="5277555" y="4827670"/>
              <a:ext cx="47978" cy="222949"/>
            </p14:xfrm>
          </p:contentPart>
        </mc:Choice>
        <mc:Fallback xmlns="">
          <p:pic>
            <p:nvPicPr>
              <p:cNvPr id="11" name="墨迹 10"/>
            </p:nvPicPr>
            <p:blipFill>
              <a:blip r:embed="rId5"/>
            </p:blipFill>
            <p:spPr>
              <a:xfrm>
                <a:off x="5277555" y="4827670"/>
                <a:ext cx="47978" cy="222949"/>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109" name="墨迹 108"/>
              <p14:cNvContentPartPr/>
              <p14:nvPr/>
            </p14:nvContentPartPr>
            <p14:xfrm>
              <a:off x="11802532" y="5025064"/>
              <a:ext cx="64912" cy="126895"/>
            </p14:xfrm>
          </p:contentPart>
        </mc:Choice>
        <mc:Fallback xmlns="">
          <p:pic>
            <p:nvPicPr>
              <p:cNvPr id="109" name="墨迹 108"/>
            </p:nvPicPr>
            <p:blipFill>
              <a:blip r:embed="rId7"/>
            </p:blipFill>
            <p:spPr>
              <a:xfrm>
                <a:off x="11802532" y="5025064"/>
                <a:ext cx="64912" cy="126895"/>
              </a:xfrm>
              <a:prstGeom prst="rect"/>
            </p:spPr>
          </p:pic>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O_6_BD.53_1#ecc5cf663?sp=1&amp;vop=1&amp;pid=750b0ae8b&amp;color=0,0,0&amp;vtp=1&amp;bt=1&amp;bbb=1&amp;hb=1"/>
          <p:cNvSpPr/>
          <p:nvPr/>
        </p:nvSpPr>
        <p:spPr>
          <a:xfrm>
            <a:off x="467991" y="371545"/>
            <a:ext cx="10899648" cy="1854200"/>
          </a:xfrm>
          <a:prstGeom prst="rect">
            <a:avLst/>
          </a:prstGeom>
          <a:blipFill rotWithShape="1">
            <a:blip r:embed="rId1"/>
            <a:stretch>
              <a:fillRect l="-1454" b="-5263"/>
            </a:stretch>
          </a:blipFill>
        </p:spPr>
        <p:txBody>
          <a:bodyPr/>
          <a:lstStyle/>
          <a:p>
            <a:r>
              <a:rPr lang="zh-CN" altLang="en-US">
                <a:noFill/>
              </a:rPr>
              <a:t> </a:t>
            </a:r>
            <a:endParaRPr lang="zh-CN" altLang="en-US">
              <a:noFill/>
            </a:endParaRPr>
          </a:p>
        </p:txBody>
      </p:sp>
      <p:sp>
        <p:nvSpPr>
          <p:cNvPr id="3" name="QB_7_BD.54_1#02c38ff5e?vop=1&amp;pid=ecc5cf663&amp;color=0,0,0&amp;vtp=1&amp;bbb=1&amp;hb=1"/>
          <p:cNvSpPr/>
          <p:nvPr/>
        </p:nvSpPr>
        <p:spPr>
          <a:xfrm>
            <a:off x="698436" y="2715696"/>
            <a:ext cx="10899648" cy="914400"/>
          </a:xfrm>
          <a:prstGeom prst="rect">
            <a:avLst/>
          </a:prstGeom>
          <a:blipFill rotWithShape="1">
            <a:blip r:embed="rId2"/>
            <a:stretch>
              <a:fillRect l="-1454" r="-280" b="-11333"/>
            </a:stretch>
          </a:blipFill>
        </p:spPr>
        <p:txBody>
          <a:bodyPr/>
          <a:lstStyle/>
          <a:p>
            <a:r>
              <a:rPr lang="zh-CN" altLang="en-US">
                <a:noFill/>
              </a:rPr>
              <a:t> </a:t>
            </a:r>
            <a:endParaRPr lang="zh-CN" altLang="en-US">
              <a:noFill/>
            </a:endParaRPr>
          </a:p>
        </p:txBody>
      </p:sp>
      <mc:AlternateContent xmlns:mc="http://schemas.openxmlformats.org/markup-compatibility/2006" xmlns:p14="http://schemas.microsoft.com/office/powerpoint/2010/main">
        <mc:Choice Requires="p14">
          <p:contentPart r:id="rId3" p14:bwMode="auto">
            <p14:nvContentPartPr>
              <p14:cNvPr id="6" name="墨迹 5"/>
              <p14:cNvContentPartPr/>
              <p14:nvPr/>
            </p14:nvContentPartPr>
            <p14:xfrm>
              <a:off x="6239227" y="2351797"/>
              <a:ext cx="151695" cy="262251"/>
            </p14:xfrm>
          </p:contentPart>
        </mc:Choice>
        <mc:Fallback xmlns="">
          <p:pic>
            <p:nvPicPr>
              <p:cNvPr id="6" name="墨迹 5"/>
            </p:nvPicPr>
            <p:blipFill>
              <a:blip r:embed="rId4"/>
            </p:blipFill>
            <p:spPr>
              <a:xfrm>
                <a:off x="6239227" y="2351797"/>
                <a:ext cx="151695" cy="262251"/>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7" name="墨迹 6"/>
              <p14:cNvContentPartPr/>
              <p14:nvPr/>
            </p14:nvContentPartPr>
            <p14:xfrm>
              <a:off x="6197600" y="2628148"/>
              <a:ext cx="231422" cy="26789"/>
            </p14:xfrm>
          </p:contentPart>
        </mc:Choice>
        <mc:Fallback xmlns="">
          <p:pic>
            <p:nvPicPr>
              <p:cNvPr id="7" name="墨迹 6"/>
            </p:nvPicPr>
            <p:blipFill>
              <a:blip r:embed="rId6"/>
            </p:blipFill>
            <p:spPr>
              <a:xfrm>
                <a:off x="6197600" y="2628148"/>
                <a:ext cx="231422" cy="26789"/>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墨迹 7"/>
              <p14:cNvContentPartPr/>
              <p14:nvPr/>
            </p14:nvContentPartPr>
            <p14:xfrm>
              <a:off x="6445955" y="2447674"/>
              <a:ext cx="183445" cy="45118"/>
            </p14:xfrm>
          </p:contentPart>
        </mc:Choice>
        <mc:Fallback xmlns="">
          <p:pic>
            <p:nvPicPr>
              <p:cNvPr id="8" name="墨迹 7"/>
            </p:nvPicPr>
            <p:blipFill>
              <a:blip r:embed="rId8"/>
            </p:blipFill>
            <p:spPr>
              <a:xfrm>
                <a:off x="6445955" y="2447674"/>
                <a:ext cx="183445" cy="45118"/>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9" name="墨迹 8"/>
              <p14:cNvContentPartPr/>
              <p14:nvPr/>
            </p14:nvContentPartPr>
            <p14:xfrm>
              <a:off x="6526388" y="2393391"/>
              <a:ext cx="32456" cy="251676"/>
            </p14:xfrm>
          </p:contentPart>
        </mc:Choice>
        <mc:Fallback xmlns="">
          <p:pic>
            <p:nvPicPr>
              <p:cNvPr id="9" name="墨迹 8"/>
            </p:nvPicPr>
            <p:blipFill>
              <a:blip r:embed="rId10"/>
            </p:blipFill>
            <p:spPr>
              <a:xfrm>
                <a:off x="6526388" y="2393391"/>
                <a:ext cx="32456" cy="251676"/>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0" name="墨迹 9"/>
              <p14:cNvContentPartPr/>
              <p14:nvPr/>
            </p14:nvContentPartPr>
            <p14:xfrm>
              <a:off x="6694311" y="2323598"/>
              <a:ext cx="131233" cy="279170"/>
            </p14:xfrm>
          </p:contentPart>
        </mc:Choice>
        <mc:Fallback xmlns="">
          <p:pic>
            <p:nvPicPr>
              <p:cNvPr id="10" name="墨迹 9"/>
            </p:nvPicPr>
            <p:blipFill>
              <a:blip r:embed="rId12"/>
            </p:blipFill>
            <p:spPr>
              <a:xfrm>
                <a:off x="6694311" y="2323598"/>
                <a:ext cx="131233" cy="279170"/>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1" name="墨迹 10"/>
              <p14:cNvContentPartPr/>
              <p14:nvPr/>
            </p14:nvContentPartPr>
            <p14:xfrm>
              <a:off x="6775626" y="2312319"/>
              <a:ext cx="138818" cy="28199"/>
            </p14:xfrm>
          </p:contentPart>
        </mc:Choice>
        <mc:Fallback xmlns="">
          <p:pic>
            <p:nvPicPr>
              <p:cNvPr id="11" name="墨迹 10"/>
            </p:nvPicPr>
            <p:blipFill>
              <a:blip r:embed="rId14"/>
            </p:blipFill>
            <p:spPr>
              <a:xfrm>
                <a:off x="6775626" y="2312319"/>
                <a:ext cx="138818" cy="28199"/>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2" name="墨迹 11"/>
              <p14:cNvContentPartPr/>
              <p14:nvPr/>
            </p14:nvContentPartPr>
            <p14:xfrm>
              <a:off x="6846711" y="2341928"/>
              <a:ext cx="19756" cy="331338"/>
            </p14:xfrm>
          </p:contentPart>
        </mc:Choice>
        <mc:Fallback xmlns="">
          <p:pic>
            <p:nvPicPr>
              <p:cNvPr id="12" name="墨迹 11"/>
            </p:nvPicPr>
            <p:blipFill>
              <a:blip r:embed="rId16"/>
            </p:blipFill>
            <p:spPr>
              <a:xfrm>
                <a:off x="6846711" y="2341928"/>
                <a:ext cx="19756" cy="331338"/>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3" name="墨迹 12"/>
              <p14:cNvContentPartPr/>
              <p14:nvPr/>
            </p14:nvContentPartPr>
            <p14:xfrm>
              <a:off x="6687608" y="2633787"/>
              <a:ext cx="342547" cy="11280"/>
            </p14:xfrm>
          </p:contentPart>
        </mc:Choice>
        <mc:Fallback xmlns="">
          <p:pic>
            <p:nvPicPr>
              <p:cNvPr id="13" name="墨迹 12"/>
            </p:nvPicPr>
            <p:blipFill>
              <a:blip r:embed="rId18"/>
            </p:blipFill>
            <p:spPr>
              <a:xfrm>
                <a:off x="6687608" y="2633787"/>
                <a:ext cx="342547" cy="11280"/>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4" name="墨迹 13"/>
              <p14:cNvContentPartPr/>
              <p14:nvPr/>
            </p14:nvContentPartPr>
            <p14:xfrm>
              <a:off x="275519" y="1455069"/>
              <a:ext cx="480836" cy="547060"/>
            </p14:xfrm>
          </p:contentPart>
        </mc:Choice>
        <mc:Fallback xmlns="">
          <p:pic>
            <p:nvPicPr>
              <p:cNvPr id="14" name="墨迹 13"/>
            </p:nvPicPr>
            <p:blipFill>
              <a:blip r:embed="rId20"/>
            </p:blipFill>
            <p:spPr>
              <a:xfrm>
                <a:off x="275519" y="1455069"/>
                <a:ext cx="480836" cy="547060"/>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5" name="墨迹 14"/>
              <p14:cNvContentPartPr/>
              <p14:nvPr/>
            </p14:nvContentPartPr>
            <p14:xfrm>
              <a:off x="2602088" y="1070857"/>
              <a:ext cx="749300" cy="1148934"/>
            </p14:xfrm>
          </p:contentPart>
        </mc:Choice>
        <mc:Fallback xmlns="">
          <p:pic>
            <p:nvPicPr>
              <p:cNvPr id="15" name="墨迹 14"/>
            </p:nvPicPr>
            <p:blipFill>
              <a:blip r:embed="rId22"/>
            </p:blipFill>
            <p:spPr>
              <a:xfrm>
                <a:off x="2602088" y="1070857"/>
                <a:ext cx="749300" cy="1148934"/>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6" name="墨迹 15"/>
              <p14:cNvContentPartPr/>
              <p14:nvPr/>
            </p14:nvContentPartPr>
            <p14:xfrm>
              <a:off x="660400" y="1669381"/>
              <a:ext cx="572911" cy="49348"/>
            </p14:xfrm>
          </p:contentPart>
        </mc:Choice>
        <mc:Fallback xmlns="">
          <p:pic>
            <p:nvPicPr>
              <p:cNvPr id="16" name="墨迹 15"/>
            </p:nvPicPr>
            <p:blipFill>
              <a:blip r:embed="rId24"/>
            </p:blipFill>
            <p:spPr>
              <a:xfrm>
                <a:off x="660400" y="1669381"/>
                <a:ext cx="572911" cy="49348"/>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7" name="墨迹 16"/>
              <p14:cNvContentPartPr/>
              <p14:nvPr/>
            </p14:nvContentPartPr>
            <p14:xfrm>
              <a:off x="1811866" y="3851985"/>
              <a:ext cx="127000" cy="11279"/>
            </p14:xfrm>
          </p:contentPart>
        </mc:Choice>
        <mc:Fallback xmlns="">
          <p:pic>
            <p:nvPicPr>
              <p:cNvPr id="17" name="墨迹 16"/>
            </p:nvPicPr>
            <p:blipFill>
              <a:blip r:embed="rId26"/>
            </p:blipFill>
            <p:spPr>
              <a:xfrm>
                <a:off x="1811866" y="3851985"/>
                <a:ext cx="127000" cy="11279"/>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8" name="墨迹 17"/>
              <p14:cNvContentPartPr/>
              <p14:nvPr/>
            </p14:nvContentPartPr>
            <p14:xfrm>
              <a:off x="1985080" y="3744829"/>
              <a:ext cx="131586" cy="246036"/>
            </p14:xfrm>
          </p:contentPart>
        </mc:Choice>
        <mc:Fallback xmlns="">
          <p:pic>
            <p:nvPicPr>
              <p:cNvPr id="18" name="墨迹 17"/>
            </p:nvPicPr>
            <p:blipFill>
              <a:blip r:embed="rId28"/>
            </p:blipFill>
            <p:spPr>
              <a:xfrm>
                <a:off x="1985080" y="3744829"/>
                <a:ext cx="131586" cy="246036"/>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9" name="墨迹 18"/>
              <p14:cNvContentPartPr/>
              <p14:nvPr/>
            </p14:nvContentPartPr>
            <p14:xfrm>
              <a:off x="2156177" y="3743947"/>
              <a:ext cx="180623" cy="156857"/>
            </p14:xfrm>
          </p:contentPart>
        </mc:Choice>
        <mc:Fallback xmlns="">
          <p:pic>
            <p:nvPicPr>
              <p:cNvPr id="19" name="墨迹 18"/>
            </p:nvPicPr>
            <p:blipFill>
              <a:blip r:embed="rId30"/>
            </p:blipFill>
            <p:spPr>
              <a:xfrm>
                <a:off x="2156177" y="3743947"/>
                <a:ext cx="180623" cy="156857"/>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20" name="墨迹 19"/>
              <p14:cNvContentPartPr/>
              <p14:nvPr/>
            </p14:nvContentPartPr>
            <p14:xfrm>
              <a:off x="2178755" y="3671511"/>
              <a:ext cx="146756" cy="493483"/>
            </p14:xfrm>
          </p:contentPart>
        </mc:Choice>
        <mc:Fallback xmlns="">
          <p:pic>
            <p:nvPicPr>
              <p:cNvPr id="20" name="墨迹 19"/>
            </p:nvPicPr>
            <p:blipFill>
              <a:blip r:embed="rId32"/>
            </p:blipFill>
            <p:spPr>
              <a:xfrm>
                <a:off x="2178755" y="3671511"/>
                <a:ext cx="146756" cy="493483"/>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21" name="墨迹 20"/>
              <p14:cNvContentPartPr/>
              <p14:nvPr/>
            </p14:nvContentPartPr>
            <p14:xfrm>
              <a:off x="2297288" y="3716629"/>
              <a:ext cx="107245" cy="290803"/>
            </p14:xfrm>
          </p:contentPart>
        </mc:Choice>
        <mc:Fallback xmlns="">
          <p:pic>
            <p:nvPicPr>
              <p:cNvPr id="21" name="墨迹 20"/>
            </p:nvPicPr>
            <p:blipFill>
              <a:blip r:embed="rId34"/>
            </p:blipFill>
            <p:spPr>
              <a:xfrm>
                <a:off x="2297288" y="3716629"/>
                <a:ext cx="107245" cy="290803"/>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2" name="墨迹 21"/>
              <p14:cNvContentPartPr/>
              <p14:nvPr/>
            </p14:nvContentPartPr>
            <p14:xfrm>
              <a:off x="2348088" y="3727909"/>
              <a:ext cx="149578" cy="22559"/>
            </p14:xfrm>
          </p:contentPart>
        </mc:Choice>
        <mc:Fallback xmlns="">
          <p:pic>
            <p:nvPicPr>
              <p:cNvPr id="22" name="墨迹 21"/>
            </p:nvPicPr>
            <p:blipFill>
              <a:blip r:embed="rId36"/>
            </p:blipFill>
            <p:spPr>
              <a:xfrm>
                <a:off x="2348088" y="3727909"/>
                <a:ext cx="149578" cy="22559"/>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3" name="墨迹 22"/>
              <p14:cNvContentPartPr/>
              <p14:nvPr/>
            </p14:nvContentPartPr>
            <p14:xfrm>
              <a:off x="2528711" y="3891463"/>
              <a:ext cx="70555" cy="56398"/>
            </p14:xfrm>
          </p:contentPart>
        </mc:Choice>
        <mc:Fallback xmlns="">
          <p:pic>
            <p:nvPicPr>
              <p:cNvPr id="23" name="墨迹 22"/>
            </p:nvPicPr>
            <p:blipFill>
              <a:blip r:embed="rId38"/>
            </p:blipFill>
            <p:spPr>
              <a:xfrm>
                <a:off x="2528711" y="3891463"/>
                <a:ext cx="70555" cy="56398"/>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4" name="墨迹 23"/>
              <p14:cNvContentPartPr/>
              <p14:nvPr/>
            </p14:nvContentPartPr>
            <p14:xfrm>
              <a:off x="2626783" y="3660231"/>
              <a:ext cx="154517" cy="688056"/>
            </p14:xfrm>
          </p:contentPart>
        </mc:Choice>
        <mc:Fallback xmlns="">
          <p:pic>
            <p:nvPicPr>
              <p:cNvPr id="24" name="墨迹 23"/>
            </p:nvPicPr>
            <p:blipFill>
              <a:blip r:embed="rId40"/>
            </p:blipFill>
            <p:spPr>
              <a:xfrm>
                <a:off x="2626783" y="3660231"/>
                <a:ext cx="154517" cy="688056"/>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5" name="墨迹 24"/>
              <p14:cNvContentPartPr/>
              <p14:nvPr/>
            </p14:nvContentPartPr>
            <p14:xfrm>
              <a:off x="9276644" y="1646822"/>
              <a:ext cx="931333" cy="62038"/>
            </p14:xfrm>
          </p:contentPart>
        </mc:Choice>
        <mc:Fallback xmlns="">
          <p:pic>
            <p:nvPicPr>
              <p:cNvPr id="25" name="墨迹 24"/>
            </p:nvPicPr>
            <p:blipFill>
              <a:blip r:embed="rId42"/>
            </p:blipFill>
            <p:spPr>
              <a:xfrm>
                <a:off x="9276644" y="1646822"/>
                <a:ext cx="931333" cy="62038"/>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6" name="墨迹 25"/>
              <p14:cNvContentPartPr/>
              <p14:nvPr/>
            </p14:nvContentPartPr>
            <p14:xfrm>
              <a:off x="9110133" y="2126205"/>
              <a:ext cx="1018822" cy="107156"/>
            </p14:xfrm>
          </p:contentPart>
        </mc:Choice>
        <mc:Fallback xmlns="">
          <p:pic>
            <p:nvPicPr>
              <p:cNvPr id="26" name="墨迹 25"/>
            </p:nvPicPr>
            <p:blipFill>
              <a:blip r:embed="rId44"/>
            </p:blipFill>
            <p:spPr>
              <a:xfrm>
                <a:off x="9110133" y="2126205"/>
                <a:ext cx="1018822" cy="107156"/>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7" name="墨迹 26"/>
              <p14:cNvContentPartPr/>
              <p14:nvPr/>
            </p14:nvContentPartPr>
            <p14:xfrm>
              <a:off x="5783791" y="2043723"/>
              <a:ext cx="797631" cy="82482"/>
            </p14:xfrm>
          </p:contentPart>
        </mc:Choice>
        <mc:Fallback xmlns="">
          <p:pic>
            <p:nvPicPr>
              <p:cNvPr id="27" name="墨迹 26"/>
            </p:nvPicPr>
            <p:blipFill>
              <a:blip r:embed="rId46"/>
            </p:blipFill>
            <p:spPr>
              <a:xfrm>
                <a:off x="5783791" y="2043723"/>
                <a:ext cx="797631" cy="82482"/>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8" name="墨迹 27"/>
              <p14:cNvContentPartPr/>
              <p14:nvPr/>
            </p14:nvContentPartPr>
            <p14:xfrm>
              <a:off x="5714118" y="1708860"/>
              <a:ext cx="867304" cy="451184"/>
            </p14:xfrm>
          </p:contentPart>
        </mc:Choice>
        <mc:Fallback xmlns="">
          <p:pic>
            <p:nvPicPr>
              <p:cNvPr id="28" name="墨迹 27"/>
            </p:nvPicPr>
            <p:blipFill>
              <a:blip r:embed="rId48"/>
            </p:blipFill>
            <p:spPr>
              <a:xfrm>
                <a:off x="5714118" y="1708860"/>
                <a:ext cx="867304" cy="451184"/>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9" name="墨迹 28"/>
              <p14:cNvContentPartPr/>
              <p14:nvPr/>
            </p14:nvContentPartPr>
            <p14:xfrm>
              <a:off x="5726994" y="1123730"/>
              <a:ext cx="975078" cy="562571"/>
            </p14:xfrm>
          </p:contentPart>
        </mc:Choice>
        <mc:Fallback xmlns="">
          <p:pic>
            <p:nvPicPr>
              <p:cNvPr id="29" name="墨迹 28"/>
            </p:nvPicPr>
            <p:blipFill>
              <a:blip r:embed="rId50"/>
            </p:blipFill>
            <p:spPr>
              <a:xfrm>
                <a:off x="5726994" y="1123730"/>
                <a:ext cx="975078" cy="562571"/>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30" name="墨迹 29"/>
              <p14:cNvContentPartPr/>
              <p14:nvPr/>
            </p14:nvContentPartPr>
            <p14:xfrm>
              <a:off x="6852355" y="789572"/>
              <a:ext cx="135467" cy="253791"/>
            </p14:xfrm>
          </p:contentPart>
        </mc:Choice>
        <mc:Fallback xmlns="">
          <p:pic>
            <p:nvPicPr>
              <p:cNvPr id="30" name="墨迹 29"/>
            </p:nvPicPr>
            <p:blipFill>
              <a:blip r:embed="rId52"/>
            </p:blipFill>
            <p:spPr>
              <a:xfrm>
                <a:off x="6852355" y="789572"/>
                <a:ext cx="135467" cy="253791"/>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31" name="墨迹 30"/>
              <p14:cNvContentPartPr/>
              <p14:nvPr/>
            </p14:nvContentPartPr>
            <p14:xfrm>
              <a:off x="6915855" y="871349"/>
              <a:ext cx="314678" cy="284810"/>
            </p14:xfrm>
          </p:contentPart>
        </mc:Choice>
        <mc:Fallback xmlns="">
          <p:pic>
            <p:nvPicPr>
              <p:cNvPr id="31" name="墨迹 30"/>
            </p:nvPicPr>
            <p:blipFill>
              <a:blip r:embed="rId54"/>
            </p:blipFill>
            <p:spPr>
              <a:xfrm>
                <a:off x="6915855" y="871349"/>
                <a:ext cx="314678" cy="284810"/>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2" name="墨迹 31"/>
              <p14:cNvContentPartPr/>
              <p14:nvPr/>
            </p14:nvContentPartPr>
            <p14:xfrm>
              <a:off x="7113940" y="808430"/>
              <a:ext cx="85549" cy="48820"/>
            </p14:xfrm>
          </p:contentPart>
        </mc:Choice>
        <mc:Fallback xmlns="">
          <p:pic>
            <p:nvPicPr>
              <p:cNvPr id="32" name="墨迹 31"/>
            </p:nvPicPr>
            <p:blipFill>
              <a:blip r:embed="rId56"/>
            </p:blipFill>
            <p:spPr>
              <a:xfrm>
                <a:off x="7113940" y="808430"/>
                <a:ext cx="85549" cy="48820"/>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3" name="墨迹 32"/>
              <p14:cNvContentPartPr/>
              <p14:nvPr/>
            </p14:nvContentPartPr>
            <p14:xfrm>
              <a:off x="7264400" y="953126"/>
              <a:ext cx="135466" cy="137470"/>
            </p14:xfrm>
          </p:contentPart>
        </mc:Choice>
        <mc:Fallback xmlns="">
          <p:pic>
            <p:nvPicPr>
              <p:cNvPr id="33" name="墨迹 32"/>
            </p:nvPicPr>
            <p:blipFill>
              <a:blip r:embed="rId58"/>
            </p:blipFill>
            <p:spPr>
              <a:xfrm>
                <a:off x="7264400" y="953126"/>
                <a:ext cx="135466" cy="137470"/>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4" name="墨迹 33"/>
              <p14:cNvContentPartPr/>
              <p14:nvPr/>
            </p14:nvContentPartPr>
            <p14:xfrm>
              <a:off x="7292622" y="827288"/>
              <a:ext cx="242711" cy="342971"/>
            </p14:xfrm>
          </p:contentPart>
        </mc:Choice>
        <mc:Fallback xmlns="">
          <p:pic>
            <p:nvPicPr>
              <p:cNvPr id="34" name="墨迹 33"/>
            </p:nvPicPr>
            <p:blipFill>
              <a:blip r:embed="rId60"/>
            </p:blipFill>
            <p:spPr>
              <a:xfrm>
                <a:off x="7292622" y="827288"/>
                <a:ext cx="242711" cy="342971"/>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5" name="墨迹 34"/>
              <p14:cNvContentPartPr/>
              <p14:nvPr/>
            </p14:nvContentPartPr>
            <p14:xfrm>
              <a:off x="7682088" y="693695"/>
              <a:ext cx="33867" cy="118436"/>
            </p14:xfrm>
          </p:contentPart>
        </mc:Choice>
        <mc:Fallback xmlns="">
          <p:pic>
            <p:nvPicPr>
              <p:cNvPr id="35" name="墨迹 34"/>
            </p:nvPicPr>
            <p:blipFill>
              <a:blip r:embed="rId62"/>
            </p:blipFill>
            <p:spPr>
              <a:xfrm>
                <a:off x="7682088" y="693695"/>
                <a:ext cx="33867" cy="118436"/>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6" name="墨迹 35"/>
              <p14:cNvContentPartPr/>
              <p14:nvPr/>
            </p14:nvContentPartPr>
            <p14:xfrm>
              <a:off x="7642577" y="755733"/>
              <a:ext cx="59267" cy="56398"/>
            </p14:xfrm>
          </p:contentPart>
        </mc:Choice>
        <mc:Fallback xmlns="">
          <p:pic>
            <p:nvPicPr>
              <p:cNvPr id="36" name="墨迹 35"/>
            </p:nvPicPr>
            <p:blipFill>
              <a:blip r:embed="rId64"/>
            </p:blipFill>
            <p:spPr>
              <a:xfrm>
                <a:off x="7642577" y="755733"/>
                <a:ext cx="59267" cy="56398"/>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7" name="墨迹 36"/>
              <p14:cNvContentPartPr/>
              <p14:nvPr/>
            </p14:nvContentPartPr>
            <p14:xfrm>
              <a:off x="7583311" y="733174"/>
              <a:ext cx="222956" cy="140995"/>
            </p14:xfrm>
          </p:contentPart>
        </mc:Choice>
        <mc:Fallback xmlns="">
          <p:pic>
            <p:nvPicPr>
              <p:cNvPr id="37" name="墨迹 36"/>
            </p:nvPicPr>
            <p:blipFill>
              <a:blip r:embed="rId66"/>
            </p:blipFill>
            <p:spPr>
              <a:xfrm>
                <a:off x="7583311" y="733174"/>
                <a:ext cx="222956" cy="140995"/>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8" name="墨迹 37"/>
              <p14:cNvContentPartPr/>
              <p14:nvPr/>
            </p14:nvContentPartPr>
            <p14:xfrm>
              <a:off x="7537450" y="834690"/>
              <a:ext cx="289453" cy="679596"/>
            </p14:xfrm>
          </p:contentPart>
        </mc:Choice>
        <mc:Fallback xmlns="">
          <p:pic>
            <p:nvPicPr>
              <p:cNvPr id="38" name="墨迹 37"/>
            </p:nvPicPr>
            <p:blipFill>
              <a:blip r:embed="rId68"/>
            </p:blipFill>
            <p:spPr>
              <a:xfrm>
                <a:off x="7537450" y="834690"/>
                <a:ext cx="289453" cy="679596"/>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9" name="墨迹 38"/>
              <p14:cNvContentPartPr/>
              <p14:nvPr/>
            </p14:nvContentPartPr>
            <p14:xfrm>
              <a:off x="7845777" y="778997"/>
              <a:ext cx="206023" cy="280580"/>
            </p14:xfrm>
          </p:contentPart>
        </mc:Choice>
        <mc:Fallback xmlns="">
          <p:pic>
            <p:nvPicPr>
              <p:cNvPr id="39" name="墨迹 38"/>
            </p:nvPicPr>
            <p:blipFill>
              <a:blip r:embed="rId70"/>
            </p:blipFill>
            <p:spPr>
              <a:xfrm>
                <a:off x="7845777" y="778997"/>
                <a:ext cx="206023" cy="280580"/>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40" name="墨迹 39"/>
              <p14:cNvContentPartPr/>
              <p14:nvPr/>
            </p14:nvContentPartPr>
            <p14:xfrm>
              <a:off x="7859183" y="1082842"/>
              <a:ext cx="102306" cy="97462"/>
            </p14:xfrm>
          </p:contentPart>
        </mc:Choice>
        <mc:Fallback xmlns="">
          <p:pic>
            <p:nvPicPr>
              <p:cNvPr id="40" name="墨迹 39"/>
            </p:nvPicPr>
            <p:blipFill>
              <a:blip r:embed="rId72"/>
            </p:blipFill>
            <p:spPr>
              <a:xfrm>
                <a:off x="7859183" y="1082842"/>
                <a:ext cx="102306" cy="97462"/>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41" name="墨迹 40"/>
              <p14:cNvContentPartPr/>
              <p14:nvPr/>
            </p14:nvContentPartPr>
            <p14:xfrm>
              <a:off x="7871001" y="930567"/>
              <a:ext cx="369887" cy="248151"/>
            </p14:xfrm>
          </p:contentPart>
        </mc:Choice>
        <mc:Fallback xmlns="">
          <p:pic>
            <p:nvPicPr>
              <p:cNvPr id="41" name="墨迹 40"/>
            </p:nvPicPr>
            <p:blipFill>
              <a:blip r:embed="rId74"/>
            </p:blipFill>
            <p:spPr>
              <a:xfrm>
                <a:off x="7871001" y="930567"/>
                <a:ext cx="369887" cy="248151"/>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2" name="墨迹 41"/>
              <p14:cNvContentPartPr/>
              <p14:nvPr/>
            </p14:nvContentPartPr>
            <p14:xfrm>
              <a:off x="8325555" y="770890"/>
              <a:ext cx="330200" cy="424748"/>
            </p14:xfrm>
          </p:contentPart>
        </mc:Choice>
        <mc:Fallback xmlns="">
          <p:pic>
            <p:nvPicPr>
              <p:cNvPr id="42" name="墨迹 41"/>
            </p:nvPicPr>
            <p:blipFill>
              <a:blip r:embed="rId76"/>
            </p:blipFill>
            <p:spPr>
              <a:xfrm>
                <a:off x="8325555" y="770890"/>
                <a:ext cx="330200" cy="424748"/>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3" name="墨迹 42"/>
              <p14:cNvContentPartPr/>
              <p14:nvPr/>
            </p14:nvContentPartPr>
            <p14:xfrm>
              <a:off x="8600546" y="816008"/>
              <a:ext cx="178681" cy="258374"/>
            </p14:xfrm>
          </p:contentPart>
        </mc:Choice>
        <mc:Fallback xmlns="">
          <p:pic>
            <p:nvPicPr>
              <p:cNvPr id="43" name="墨迹 42"/>
            </p:nvPicPr>
            <p:blipFill>
              <a:blip r:embed="rId78"/>
            </p:blipFill>
            <p:spPr>
              <a:xfrm>
                <a:off x="8600546" y="816008"/>
                <a:ext cx="178681" cy="258374"/>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4" name="墨迹 43"/>
              <p14:cNvContentPartPr/>
              <p14:nvPr/>
            </p14:nvContentPartPr>
            <p14:xfrm>
              <a:off x="8681155" y="971984"/>
              <a:ext cx="152400" cy="48820"/>
            </p14:xfrm>
          </p:contentPart>
        </mc:Choice>
        <mc:Fallback xmlns="">
          <p:pic>
            <p:nvPicPr>
              <p:cNvPr id="44" name="墨迹 43"/>
            </p:nvPicPr>
            <p:blipFill>
              <a:blip r:embed="rId80"/>
            </p:blipFill>
            <p:spPr>
              <a:xfrm>
                <a:off x="8681155" y="971984"/>
                <a:ext cx="152400" cy="48820"/>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5" name="墨迹 44"/>
              <p14:cNvContentPartPr/>
              <p14:nvPr/>
            </p14:nvContentPartPr>
            <p14:xfrm>
              <a:off x="8568266" y="1020804"/>
              <a:ext cx="403578" cy="138175"/>
            </p14:xfrm>
          </p:contentPart>
        </mc:Choice>
        <mc:Fallback xmlns="">
          <p:pic>
            <p:nvPicPr>
              <p:cNvPr id="45" name="墨迹 44"/>
            </p:nvPicPr>
            <p:blipFill>
              <a:blip r:embed="rId82"/>
            </p:blipFill>
            <p:spPr>
              <a:xfrm>
                <a:off x="8568266" y="1020804"/>
                <a:ext cx="403578" cy="138175"/>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6" name="墨迹 45"/>
              <p14:cNvContentPartPr/>
              <p14:nvPr/>
            </p14:nvContentPartPr>
            <p14:xfrm>
              <a:off x="8872361" y="831870"/>
              <a:ext cx="268816" cy="53578"/>
            </p14:xfrm>
          </p:contentPart>
        </mc:Choice>
        <mc:Fallback xmlns="">
          <p:pic>
            <p:nvPicPr>
              <p:cNvPr id="46" name="墨迹 45"/>
            </p:nvPicPr>
            <p:blipFill>
              <a:blip r:embed="rId84"/>
            </p:blipFill>
            <p:spPr>
              <a:xfrm>
                <a:off x="8872361" y="831870"/>
                <a:ext cx="268816" cy="53578"/>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7" name="墨迹 46"/>
              <p14:cNvContentPartPr/>
              <p14:nvPr/>
            </p14:nvContentPartPr>
            <p14:xfrm>
              <a:off x="8820855" y="967226"/>
              <a:ext cx="165100" cy="158619"/>
            </p14:xfrm>
          </p:contentPart>
        </mc:Choice>
        <mc:Fallback xmlns="">
          <p:pic>
            <p:nvPicPr>
              <p:cNvPr id="47" name="墨迹 46"/>
            </p:nvPicPr>
            <p:blipFill>
              <a:blip r:embed="rId86"/>
            </p:blipFill>
            <p:spPr>
              <a:xfrm>
                <a:off x="8820855" y="967226"/>
                <a:ext cx="165100" cy="158619"/>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8" name="墨迹 47"/>
              <p14:cNvContentPartPr/>
              <p14:nvPr/>
            </p14:nvContentPartPr>
            <p14:xfrm>
              <a:off x="8957733" y="694224"/>
              <a:ext cx="285044" cy="577551"/>
            </p14:xfrm>
          </p:contentPart>
        </mc:Choice>
        <mc:Fallback xmlns="">
          <p:pic>
            <p:nvPicPr>
              <p:cNvPr id="48" name="墨迹 47"/>
            </p:nvPicPr>
            <p:blipFill>
              <a:blip r:embed="rId88"/>
            </p:blipFill>
            <p:spPr>
              <a:xfrm>
                <a:off x="8957733" y="694224"/>
                <a:ext cx="285044" cy="577551"/>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49" name="墨迹 48"/>
              <p14:cNvContentPartPr/>
              <p14:nvPr/>
            </p14:nvContentPartPr>
            <p14:xfrm>
              <a:off x="9104488" y="580194"/>
              <a:ext cx="118534" cy="124781"/>
            </p14:xfrm>
          </p:contentPart>
        </mc:Choice>
        <mc:Fallback xmlns="">
          <p:pic>
            <p:nvPicPr>
              <p:cNvPr id="49" name="墨迹 48"/>
            </p:nvPicPr>
            <p:blipFill>
              <a:blip r:embed="rId90"/>
            </p:blipFill>
            <p:spPr>
              <a:xfrm>
                <a:off x="9104488" y="580194"/>
                <a:ext cx="118534" cy="124781"/>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50" name="墨迹 49"/>
              <p14:cNvContentPartPr/>
              <p14:nvPr/>
            </p14:nvContentPartPr>
            <p14:xfrm>
              <a:off x="5023555" y="4573527"/>
              <a:ext cx="28222" cy="705328"/>
            </p14:xfrm>
          </p:contentPart>
        </mc:Choice>
        <mc:Fallback xmlns="">
          <p:pic>
            <p:nvPicPr>
              <p:cNvPr id="50" name="墨迹 49"/>
            </p:nvPicPr>
            <p:blipFill>
              <a:blip r:embed="rId92"/>
            </p:blipFill>
            <p:spPr>
              <a:xfrm>
                <a:off x="5023555" y="4573527"/>
                <a:ext cx="28222" cy="705328"/>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51" name="墨迹 50"/>
              <p14:cNvContentPartPr/>
              <p14:nvPr/>
            </p14:nvContentPartPr>
            <p14:xfrm>
              <a:off x="5032022" y="4756820"/>
              <a:ext cx="234244" cy="299263"/>
            </p14:xfrm>
          </p:contentPart>
        </mc:Choice>
        <mc:Fallback xmlns="">
          <p:pic>
            <p:nvPicPr>
              <p:cNvPr id="51" name="墨迹 50"/>
            </p:nvPicPr>
            <p:blipFill>
              <a:blip r:embed="rId94"/>
            </p:blipFill>
            <p:spPr>
              <a:xfrm>
                <a:off x="5032022" y="4756820"/>
                <a:ext cx="234244" cy="299263"/>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52" name="墨迹 51"/>
              <p14:cNvContentPartPr/>
              <p14:nvPr/>
            </p14:nvContentPartPr>
            <p14:xfrm>
              <a:off x="5325356" y="4789602"/>
              <a:ext cx="225954" cy="43708"/>
            </p14:xfrm>
          </p:contentPart>
        </mc:Choice>
        <mc:Fallback xmlns="">
          <p:pic>
            <p:nvPicPr>
              <p:cNvPr id="52" name="墨迹 51"/>
            </p:nvPicPr>
            <p:blipFill>
              <a:blip r:embed="rId96"/>
            </p:blipFill>
            <p:spPr>
              <a:xfrm>
                <a:off x="5325356" y="4789602"/>
                <a:ext cx="225954" cy="43708"/>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3" name="墨迹 52"/>
              <p14:cNvContentPartPr/>
              <p14:nvPr/>
            </p14:nvContentPartPr>
            <p14:xfrm>
              <a:off x="5320947" y="4940467"/>
              <a:ext cx="278341" cy="25379"/>
            </p14:xfrm>
          </p:contentPart>
        </mc:Choice>
        <mc:Fallback xmlns="">
          <p:pic>
            <p:nvPicPr>
              <p:cNvPr id="53" name="墨迹 52"/>
            </p:nvPicPr>
            <p:blipFill>
              <a:blip r:embed="rId98"/>
            </p:blipFill>
            <p:spPr>
              <a:xfrm>
                <a:off x="5320947" y="4940467"/>
                <a:ext cx="278341" cy="25379"/>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4" name="墨迹 53"/>
              <p14:cNvContentPartPr/>
              <p14:nvPr/>
            </p14:nvContentPartPr>
            <p14:xfrm>
              <a:off x="5029200" y="4592209"/>
              <a:ext cx="90311" cy="695458"/>
            </p14:xfrm>
          </p:contentPart>
        </mc:Choice>
        <mc:Fallback xmlns="">
          <p:pic>
            <p:nvPicPr>
              <p:cNvPr id="54" name="墨迹 53"/>
            </p:nvPicPr>
            <p:blipFill>
              <a:blip r:embed="rId100"/>
            </p:blipFill>
            <p:spPr>
              <a:xfrm>
                <a:off x="5029200" y="4592209"/>
                <a:ext cx="90311" cy="695458"/>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5" name="墨迹 54"/>
              <p14:cNvContentPartPr/>
              <p14:nvPr/>
            </p14:nvContentPartPr>
            <p14:xfrm>
              <a:off x="5038372" y="4771273"/>
              <a:ext cx="281516" cy="346848"/>
            </p14:xfrm>
          </p:contentPart>
        </mc:Choice>
        <mc:Fallback xmlns="">
          <p:pic>
            <p:nvPicPr>
              <p:cNvPr id="55" name="墨迹 54"/>
            </p:nvPicPr>
            <p:blipFill>
              <a:blip r:embed="rId102"/>
            </p:blipFill>
            <p:spPr>
              <a:xfrm>
                <a:off x="5038372" y="4771273"/>
                <a:ext cx="281516" cy="346848"/>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6" name="墨迹 55"/>
              <p14:cNvContentPartPr/>
              <p14:nvPr/>
            </p14:nvContentPartPr>
            <p14:xfrm>
              <a:off x="5374216" y="4748713"/>
              <a:ext cx="247650" cy="45119"/>
            </p14:xfrm>
          </p:contentPart>
        </mc:Choice>
        <mc:Fallback xmlns="">
          <p:pic>
            <p:nvPicPr>
              <p:cNvPr id="56" name="墨迹 55"/>
            </p:nvPicPr>
            <p:blipFill>
              <a:blip r:embed="rId104"/>
            </p:blipFill>
            <p:spPr>
              <a:xfrm>
                <a:off x="5374216" y="4748713"/>
                <a:ext cx="247650" cy="45119"/>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7" name="墨迹 56"/>
              <p14:cNvContentPartPr/>
              <p14:nvPr/>
            </p14:nvContentPartPr>
            <p14:xfrm>
              <a:off x="5342466" y="4912268"/>
              <a:ext cx="313266" cy="62037"/>
            </p14:xfrm>
          </p:contentPart>
        </mc:Choice>
        <mc:Fallback xmlns="">
          <p:pic>
            <p:nvPicPr>
              <p:cNvPr id="57" name="墨迹 56"/>
            </p:nvPicPr>
            <p:blipFill>
              <a:blip r:embed="rId106"/>
            </p:blipFill>
            <p:spPr>
              <a:xfrm>
                <a:off x="5342466" y="4912268"/>
                <a:ext cx="313266" cy="62037"/>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58" name="墨迹 57"/>
              <p14:cNvContentPartPr/>
              <p14:nvPr/>
            </p14:nvContentPartPr>
            <p14:xfrm>
              <a:off x="5921022" y="4850230"/>
              <a:ext cx="2178755" cy="62037"/>
            </p14:xfrm>
          </p:contentPart>
        </mc:Choice>
        <mc:Fallback xmlns="">
          <p:pic>
            <p:nvPicPr>
              <p:cNvPr id="58" name="墨迹 57"/>
            </p:nvPicPr>
            <p:blipFill>
              <a:blip r:embed="rId108"/>
            </p:blipFill>
            <p:spPr>
              <a:xfrm>
                <a:off x="5921022" y="4850230"/>
                <a:ext cx="2178755" cy="62037"/>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59" name="墨迹 58"/>
              <p14:cNvContentPartPr/>
              <p14:nvPr/>
            </p14:nvContentPartPr>
            <p14:xfrm>
              <a:off x="8030633" y="4838950"/>
              <a:ext cx="992011" cy="60099"/>
            </p14:xfrm>
          </p:contentPart>
        </mc:Choice>
        <mc:Fallback xmlns="">
          <p:pic>
            <p:nvPicPr>
              <p:cNvPr id="59" name="墨迹 58"/>
            </p:nvPicPr>
            <p:blipFill>
              <a:blip r:embed="rId110"/>
            </p:blipFill>
            <p:spPr>
              <a:xfrm>
                <a:off x="8030633" y="4838950"/>
                <a:ext cx="992011" cy="60099"/>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60" name="墨迹 59"/>
              <p14:cNvContentPartPr/>
              <p14:nvPr/>
            </p14:nvContentPartPr>
            <p14:xfrm>
              <a:off x="6555316" y="4198127"/>
              <a:ext cx="387350" cy="575965"/>
            </p14:xfrm>
          </p:contentPart>
        </mc:Choice>
        <mc:Fallback xmlns="">
          <p:pic>
            <p:nvPicPr>
              <p:cNvPr id="60" name="墨迹 59"/>
            </p:nvPicPr>
            <p:blipFill>
              <a:blip r:embed="rId112"/>
            </p:blipFill>
            <p:spPr>
              <a:xfrm>
                <a:off x="6555316" y="4198127"/>
                <a:ext cx="387350" cy="575965"/>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61" name="墨迹 60"/>
              <p14:cNvContentPartPr/>
              <p14:nvPr/>
            </p14:nvContentPartPr>
            <p14:xfrm>
              <a:off x="6920088" y="4576699"/>
              <a:ext cx="90312" cy="173248"/>
            </p14:xfrm>
          </p:contentPart>
        </mc:Choice>
        <mc:Fallback xmlns="">
          <p:pic>
            <p:nvPicPr>
              <p:cNvPr id="61" name="墨迹 60"/>
            </p:nvPicPr>
            <p:blipFill>
              <a:blip r:embed="rId114"/>
            </p:blipFill>
            <p:spPr>
              <a:xfrm>
                <a:off x="6920088" y="4576699"/>
                <a:ext cx="90312" cy="173248"/>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62" name="墨迹 61"/>
              <p14:cNvContentPartPr/>
              <p14:nvPr/>
            </p14:nvContentPartPr>
            <p14:xfrm>
              <a:off x="6989762" y="4521359"/>
              <a:ext cx="43215" cy="261017"/>
            </p14:xfrm>
          </p:contentPart>
        </mc:Choice>
        <mc:Fallback xmlns="">
          <p:pic>
            <p:nvPicPr>
              <p:cNvPr id="62" name="墨迹 61"/>
            </p:nvPicPr>
            <p:blipFill>
              <a:blip r:embed="rId116"/>
            </p:blipFill>
            <p:spPr>
              <a:xfrm>
                <a:off x="6989762" y="4521359"/>
                <a:ext cx="43215" cy="261017"/>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3" name="墨迹 62"/>
              <p14:cNvContentPartPr/>
              <p14:nvPr/>
            </p14:nvContentPartPr>
            <p14:xfrm>
              <a:off x="7004755" y="4624638"/>
              <a:ext cx="225778" cy="140995"/>
            </p14:xfrm>
          </p:contentPart>
        </mc:Choice>
        <mc:Fallback xmlns="">
          <p:pic>
            <p:nvPicPr>
              <p:cNvPr id="63" name="墨迹 62"/>
            </p:nvPicPr>
            <p:blipFill>
              <a:blip r:embed="rId118"/>
            </p:blipFill>
            <p:spPr>
              <a:xfrm>
                <a:off x="7004755" y="4624638"/>
                <a:ext cx="225778" cy="140995"/>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4" name="墨迹 63"/>
              <p14:cNvContentPartPr/>
              <p14:nvPr/>
            </p14:nvContentPartPr>
            <p14:xfrm>
              <a:off x="7752291" y="4167814"/>
              <a:ext cx="336197" cy="494187"/>
            </p14:xfrm>
          </p:contentPart>
        </mc:Choice>
        <mc:Fallback xmlns="">
          <p:pic>
            <p:nvPicPr>
              <p:cNvPr id="64" name="墨迹 63"/>
            </p:nvPicPr>
            <p:blipFill>
              <a:blip r:embed="rId120"/>
            </p:blipFill>
            <p:spPr>
              <a:xfrm>
                <a:off x="7752291" y="4167814"/>
                <a:ext cx="336197" cy="494187"/>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65" name="墨迹 64"/>
              <p14:cNvContentPartPr/>
              <p14:nvPr/>
            </p14:nvContentPartPr>
            <p14:xfrm>
              <a:off x="7490177" y="4506202"/>
              <a:ext cx="33867" cy="31019"/>
            </p14:xfrm>
          </p:contentPart>
        </mc:Choice>
        <mc:Fallback xmlns="">
          <p:pic>
            <p:nvPicPr>
              <p:cNvPr id="65" name="墨迹 64"/>
            </p:nvPicPr>
            <p:blipFill>
              <a:blip r:embed="rId122"/>
            </p:blipFill>
            <p:spPr>
              <a:xfrm>
                <a:off x="7490177" y="4506202"/>
                <a:ext cx="33867" cy="31019"/>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66" name="墨迹 65"/>
              <p14:cNvContentPartPr/>
              <p14:nvPr/>
            </p14:nvContentPartPr>
            <p14:xfrm>
              <a:off x="8147755" y="4496861"/>
              <a:ext cx="115712" cy="187171"/>
            </p14:xfrm>
          </p:contentPart>
        </mc:Choice>
        <mc:Fallback xmlns="">
          <p:pic>
            <p:nvPicPr>
              <p:cNvPr id="66" name="墨迹 65"/>
            </p:nvPicPr>
            <p:blipFill>
              <a:blip r:embed="rId124"/>
            </p:blipFill>
            <p:spPr>
              <a:xfrm>
                <a:off x="8147755" y="4496861"/>
                <a:ext cx="115712" cy="187171"/>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67" name="墨迹 66"/>
              <p14:cNvContentPartPr/>
              <p14:nvPr/>
            </p14:nvContentPartPr>
            <p14:xfrm>
              <a:off x="8311444" y="4511842"/>
              <a:ext cx="14111" cy="146634"/>
            </p14:xfrm>
          </p:contentPart>
        </mc:Choice>
        <mc:Fallback xmlns="">
          <p:pic>
            <p:nvPicPr>
              <p:cNvPr id="67" name="墨迹 66"/>
            </p:nvPicPr>
            <p:blipFill>
              <a:blip r:embed="rId126"/>
            </p:blipFill>
            <p:spPr>
              <a:xfrm>
                <a:off x="8311444" y="4511842"/>
                <a:ext cx="14111" cy="146634"/>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68" name="墨迹 67"/>
              <p14:cNvContentPartPr/>
              <p14:nvPr/>
            </p14:nvContentPartPr>
            <p14:xfrm>
              <a:off x="8319911" y="4559780"/>
              <a:ext cx="84666" cy="31019"/>
            </p14:xfrm>
          </p:contentPart>
        </mc:Choice>
        <mc:Fallback xmlns="">
          <p:pic>
            <p:nvPicPr>
              <p:cNvPr id="68" name="墨迹 67"/>
            </p:nvPicPr>
            <p:blipFill>
              <a:blip r:embed="rId128"/>
            </p:blipFill>
            <p:spPr>
              <a:xfrm>
                <a:off x="8319911" y="4559780"/>
                <a:ext cx="84666" cy="31019"/>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69" name="墨迹 68"/>
              <p14:cNvContentPartPr/>
              <p14:nvPr/>
            </p14:nvContentPartPr>
            <p14:xfrm>
              <a:off x="8398933" y="4468133"/>
              <a:ext cx="28222" cy="305960"/>
            </p14:xfrm>
          </p:contentPart>
        </mc:Choice>
        <mc:Fallback xmlns="">
          <p:pic>
            <p:nvPicPr>
              <p:cNvPr id="69" name="墨迹 68"/>
            </p:nvPicPr>
            <p:blipFill>
              <a:blip r:embed="rId130"/>
            </p:blipFill>
            <p:spPr>
              <a:xfrm>
                <a:off x="8398933" y="4468133"/>
                <a:ext cx="28222" cy="305960"/>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70" name="墨迹 69"/>
              <p14:cNvContentPartPr/>
              <p14:nvPr/>
            </p14:nvContentPartPr>
            <p14:xfrm>
              <a:off x="8144933" y="4509022"/>
              <a:ext cx="105018" cy="59958"/>
            </p14:xfrm>
          </p:contentPart>
        </mc:Choice>
        <mc:Fallback xmlns="">
          <p:pic>
            <p:nvPicPr>
              <p:cNvPr id="70" name="墨迹 69"/>
            </p:nvPicPr>
            <p:blipFill>
              <a:blip r:embed="rId132"/>
            </p:blipFill>
            <p:spPr>
              <a:xfrm>
                <a:off x="8144933" y="4509022"/>
                <a:ext cx="105018" cy="59958"/>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71" name="墨迹 70"/>
              <p14:cNvContentPartPr/>
              <p14:nvPr/>
            </p14:nvContentPartPr>
            <p14:xfrm>
              <a:off x="7994473" y="4461083"/>
              <a:ext cx="161749" cy="195455"/>
            </p14:xfrm>
          </p:contentPart>
        </mc:Choice>
        <mc:Fallback xmlns="">
          <p:pic>
            <p:nvPicPr>
              <p:cNvPr id="71" name="墨迹 70"/>
            </p:nvPicPr>
            <p:blipFill>
              <a:blip r:embed="rId134"/>
            </p:blipFill>
            <p:spPr>
              <a:xfrm>
                <a:off x="7994473" y="4461083"/>
                <a:ext cx="161749" cy="195455"/>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72" name="墨迹 71"/>
              <p14:cNvContentPartPr/>
              <p14:nvPr/>
            </p14:nvContentPartPr>
            <p14:xfrm>
              <a:off x="8461022" y="4579519"/>
              <a:ext cx="90311" cy="150865"/>
            </p14:xfrm>
          </p:contentPart>
        </mc:Choice>
        <mc:Fallback xmlns="">
          <p:pic>
            <p:nvPicPr>
              <p:cNvPr id="72" name="墨迹 71"/>
            </p:nvPicPr>
            <p:blipFill>
              <a:blip r:embed="rId136"/>
            </p:blipFill>
            <p:spPr>
              <a:xfrm>
                <a:off x="8461022" y="4579519"/>
                <a:ext cx="90311" cy="150865"/>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73" name="墨迹 72"/>
              <p14:cNvContentPartPr/>
              <p14:nvPr/>
            </p14:nvContentPartPr>
            <p14:xfrm>
              <a:off x="8528755" y="4579519"/>
              <a:ext cx="73378" cy="11280"/>
            </p14:xfrm>
          </p:contentPart>
        </mc:Choice>
        <mc:Fallback xmlns="">
          <p:pic>
            <p:nvPicPr>
              <p:cNvPr id="73" name="墨迹 72"/>
            </p:nvPicPr>
            <p:blipFill>
              <a:blip r:embed="rId138"/>
            </p:blipFill>
            <p:spPr>
              <a:xfrm>
                <a:off x="8528755" y="4579519"/>
                <a:ext cx="73378" cy="11280"/>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74" name="墨迹 73"/>
              <p14:cNvContentPartPr/>
              <p14:nvPr/>
            </p14:nvContentPartPr>
            <p14:xfrm>
              <a:off x="8602133" y="4593619"/>
              <a:ext cx="132644" cy="2820"/>
            </p14:xfrm>
          </p:contentPart>
        </mc:Choice>
        <mc:Fallback xmlns="">
          <p:pic>
            <p:nvPicPr>
              <p:cNvPr id="74" name="墨迹 73"/>
            </p:nvPicPr>
            <p:blipFill>
              <a:blip r:embed="rId140"/>
            </p:blipFill>
            <p:spPr>
              <a:xfrm>
                <a:off x="8602133" y="4593619"/>
                <a:ext cx="132644" cy="2820"/>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75" name="墨迹 74"/>
              <p14:cNvContentPartPr/>
              <p14:nvPr/>
            </p14:nvContentPartPr>
            <p14:xfrm>
              <a:off x="8760177" y="4523121"/>
              <a:ext cx="220134" cy="146459"/>
            </p14:xfrm>
          </p:contentPart>
        </mc:Choice>
        <mc:Fallback xmlns="">
          <p:pic>
            <p:nvPicPr>
              <p:cNvPr id="75" name="墨迹 74"/>
            </p:nvPicPr>
            <p:blipFill>
              <a:blip r:embed="rId142"/>
            </p:blipFill>
            <p:spPr>
              <a:xfrm>
                <a:off x="8760177" y="4523121"/>
                <a:ext cx="220134" cy="146459"/>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76" name="墨迹 75"/>
              <p14:cNvContentPartPr/>
              <p14:nvPr/>
            </p14:nvContentPartPr>
            <p14:xfrm>
              <a:off x="8966200" y="4507612"/>
              <a:ext cx="31044" cy="263661"/>
            </p14:xfrm>
          </p:contentPart>
        </mc:Choice>
        <mc:Fallback xmlns="">
          <p:pic>
            <p:nvPicPr>
              <p:cNvPr id="76" name="墨迹 75"/>
            </p:nvPicPr>
            <p:blipFill>
              <a:blip r:embed="rId144"/>
            </p:blipFill>
            <p:spPr>
              <a:xfrm>
                <a:off x="8966200" y="4507612"/>
                <a:ext cx="31044" cy="263661"/>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77" name="墨迹 76"/>
              <p14:cNvContentPartPr/>
              <p14:nvPr/>
            </p14:nvContentPartPr>
            <p14:xfrm>
              <a:off x="9042400" y="4551320"/>
              <a:ext cx="155222" cy="103279"/>
            </p14:xfrm>
          </p:contentPart>
        </mc:Choice>
        <mc:Fallback xmlns="">
          <p:pic>
            <p:nvPicPr>
              <p:cNvPr id="77" name="墨迹 76"/>
            </p:nvPicPr>
            <p:blipFill>
              <a:blip r:embed="rId146"/>
            </p:blipFill>
            <p:spPr>
              <a:xfrm>
                <a:off x="9042400" y="4551320"/>
                <a:ext cx="155222" cy="103279"/>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78" name="墨迹 77"/>
              <p14:cNvContentPartPr/>
              <p14:nvPr/>
            </p14:nvContentPartPr>
            <p14:xfrm>
              <a:off x="9180688" y="4499857"/>
              <a:ext cx="36689" cy="251676"/>
            </p14:xfrm>
          </p:contentPart>
        </mc:Choice>
        <mc:Fallback xmlns="">
          <p:pic>
            <p:nvPicPr>
              <p:cNvPr id="78" name="墨迹 77"/>
            </p:nvPicPr>
            <p:blipFill>
              <a:blip r:embed="rId148"/>
            </p:blipFill>
            <p:spPr>
              <a:xfrm>
                <a:off x="9180688" y="4499857"/>
                <a:ext cx="36689" cy="251676"/>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79" name="墨迹 78"/>
              <p14:cNvContentPartPr/>
              <p14:nvPr/>
            </p14:nvContentPartPr>
            <p14:xfrm>
              <a:off x="6694311" y="5126580"/>
              <a:ext cx="310444" cy="437966"/>
            </p14:xfrm>
          </p:contentPart>
        </mc:Choice>
        <mc:Fallback xmlns="">
          <p:pic>
            <p:nvPicPr>
              <p:cNvPr id="79" name="墨迹 78"/>
            </p:nvPicPr>
            <p:blipFill>
              <a:blip r:embed="rId150"/>
            </p:blipFill>
            <p:spPr>
              <a:xfrm>
                <a:off x="6694311" y="5126580"/>
                <a:ext cx="310444" cy="437966"/>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80" name="墨迹 79"/>
              <p14:cNvContentPartPr/>
              <p14:nvPr/>
            </p14:nvContentPartPr>
            <p14:xfrm>
              <a:off x="7066844" y="5391651"/>
              <a:ext cx="104422" cy="219952"/>
            </p14:xfrm>
          </p:contentPart>
        </mc:Choice>
        <mc:Fallback xmlns="">
          <p:pic>
            <p:nvPicPr>
              <p:cNvPr id="80" name="墨迹 79"/>
            </p:nvPicPr>
            <p:blipFill>
              <a:blip r:embed="rId152"/>
            </p:blipFill>
            <p:spPr>
              <a:xfrm>
                <a:off x="7066844" y="5391651"/>
                <a:ext cx="104422" cy="219952"/>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81" name="墨迹 80"/>
              <p14:cNvContentPartPr/>
              <p14:nvPr/>
            </p14:nvContentPartPr>
            <p14:xfrm>
              <a:off x="7182026" y="5498807"/>
              <a:ext cx="82374" cy="153685"/>
            </p14:xfrm>
          </p:contentPart>
        </mc:Choice>
        <mc:Fallback xmlns="">
          <p:pic>
            <p:nvPicPr>
              <p:cNvPr id="81" name="墨迹 80"/>
            </p:nvPicPr>
            <p:blipFill>
              <a:blip r:embed="rId154"/>
            </p:blipFill>
            <p:spPr>
              <a:xfrm>
                <a:off x="7182026" y="5498807"/>
                <a:ext cx="82374" cy="153685"/>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82" name="墨迹 81"/>
              <p14:cNvContentPartPr/>
              <p14:nvPr/>
            </p14:nvContentPartPr>
            <p14:xfrm>
              <a:off x="7340600" y="5378961"/>
              <a:ext cx="14111" cy="176244"/>
            </p14:xfrm>
          </p:contentPart>
        </mc:Choice>
        <mc:Fallback xmlns="">
          <p:pic>
            <p:nvPicPr>
              <p:cNvPr id="82" name="墨迹 81"/>
            </p:nvPicPr>
            <p:blipFill>
              <a:blip r:embed="rId156"/>
            </p:blipFill>
            <p:spPr>
              <a:xfrm>
                <a:off x="7340600" y="5378961"/>
                <a:ext cx="14111" cy="176244"/>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83" name="墨迹 82"/>
              <p14:cNvContentPartPr/>
              <p14:nvPr/>
            </p14:nvContentPartPr>
            <p14:xfrm>
              <a:off x="7337777" y="5464968"/>
              <a:ext cx="84667" cy="22559"/>
            </p14:xfrm>
          </p:contentPart>
        </mc:Choice>
        <mc:Fallback xmlns="">
          <p:pic>
            <p:nvPicPr>
              <p:cNvPr id="83" name="墨迹 82"/>
            </p:nvPicPr>
            <p:blipFill>
              <a:blip r:embed="rId158"/>
            </p:blipFill>
            <p:spPr>
              <a:xfrm>
                <a:off x="7337777" y="5464968"/>
                <a:ext cx="84667" cy="22559"/>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84" name="墨迹 83"/>
              <p14:cNvContentPartPr/>
              <p14:nvPr/>
            </p14:nvContentPartPr>
            <p14:xfrm>
              <a:off x="7411155" y="5344770"/>
              <a:ext cx="43216" cy="331690"/>
            </p14:xfrm>
          </p:contentPart>
        </mc:Choice>
        <mc:Fallback xmlns="">
          <p:pic>
            <p:nvPicPr>
              <p:cNvPr id="84" name="墨迹 83"/>
            </p:nvPicPr>
            <p:blipFill>
              <a:blip r:embed="rId160"/>
            </p:blipFill>
            <p:spPr>
              <a:xfrm>
                <a:off x="7411155" y="5344770"/>
                <a:ext cx="43216" cy="331690"/>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85" name="墨迹 84"/>
              <p14:cNvContentPartPr/>
              <p14:nvPr/>
            </p14:nvContentPartPr>
            <p14:xfrm>
              <a:off x="7436555" y="5487527"/>
              <a:ext cx="81845" cy="152275"/>
            </p14:xfrm>
          </p:contentPart>
        </mc:Choice>
        <mc:Fallback xmlns="">
          <p:pic>
            <p:nvPicPr>
              <p:cNvPr id="85" name="墨迹 84"/>
            </p:nvPicPr>
            <p:blipFill>
              <a:blip r:embed="rId162"/>
            </p:blipFill>
            <p:spPr>
              <a:xfrm>
                <a:off x="7436555" y="5487527"/>
                <a:ext cx="81845" cy="152275"/>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86" name="墨迹 85"/>
              <p14:cNvContentPartPr/>
              <p14:nvPr/>
            </p14:nvContentPartPr>
            <p14:xfrm>
              <a:off x="7507111" y="5481888"/>
              <a:ext cx="81844" cy="2819"/>
            </p14:xfrm>
          </p:contentPart>
        </mc:Choice>
        <mc:Fallback xmlns="">
          <p:pic>
            <p:nvPicPr>
              <p:cNvPr id="86" name="墨迹 85"/>
            </p:nvPicPr>
            <p:blipFill>
              <a:blip r:embed="rId164"/>
            </p:blipFill>
            <p:spPr>
              <a:xfrm>
                <a:off x="7507111" y="5481888"/>
                <a:ext cx="81844" cy="2819"/>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87" name="墨迹 86"/>
              <p14:cNvContentPartPr/>
              <p14:nvPr/>
            </p14:nvContentPartPr>
            <p14:xfrm>
              <a:off x="7588073" y="5419850"/>
              <a:ext cx="110949" cy="180474"/>
            </p14:xfrm>
          </p:contentPart>
        </mc:Choice>
        <mc:Fallback xmlns="">
          <p:pic>
            <p:nvPicPr>
              <p:cNvPr id="87" name="墨迹 86"/>
            </p:nvPicPr>
            <p:blipFill>
              <a:blip r:embed="rId166"/>
            </p:blipFill>
            <p:spPr>
              <a:xfrm>
                <a:off x="7588073" y="5419850"/>
                <a:ext cx="110949" cy="180474"/>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88" name="墨迹 87"/>
              <p14:cNvContentPartPr/>
              <p14:nvPr/>
            </p14:nvContentPartPr>
            <p14:xfrm>
              <a:off x="7682088" y="5431306"/>
              <a:ext cx="174978" cy="137999"/>
            </p14:xfrm>
          </p:contentPart>
        </mc:Choice>
        <mc:Fallback xmlns="">
          <p:pic>
            <p:nvPicPr>
              <p:cNvPr id="88" name="墨迹 87"/>
            </p:nvPicPr>
            <p:blipFill>
              <a:blip r:embed="rId168"/>
            </p:blipFill>
            <p:spPr>
              <a:xfrm>
                <a:off x="7682088" y="5431306"/>
                <a:ext cx="174978" cy="137999"/>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89" name="墨迹 88"/>
              <p14:cNvContentPartPr/>
              <p14:nvPr/>
            </p14:nvContentPartPr>
            <p14:xfrm>
              <a:off x="7874000" y="5470608"/>
              <a:ext cx="79022" cy="118436"/>
            </p14:xfrm>
          </p:contentPart>
        </mc:Choice>
        <mc:Fallback xmlns="">
          <p:pic>
            <p:nvPicPr>
              <p:cNvPr id="89" name="墨迹 88"/>
            </p:nvPicPr>
            <p:blipFill>
              <a:blip r:embed="rId170"/>
            </p:blipFill>
            <p:spPr>
              <a:xfrm>
                <a:off x="7874000" y="5470608"/>
                <a:ext cx="79022" cy="118436"/>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90" name="墨迹 89"/>
              <p14:cNvContentPartPr/>
              <p14:nvPr/>
            </p14:nvContentPartPr>
            <p14:xfrm>
              <a:off x="8133644" y="5470608"/>
              <a:ext cx="33866" cy="14100"/>
            </p14:xfrm>
          </p:contentPart>
        </mc:Choice>
        <mc:Fallback xmlns="">
          <p:pic>
            <p:nvPicPr>
              <p:cNvPr id="90" name="墨迹 89"/>
            </p:nvPicPr>
            <p:blipFill>
              <a:blip r:embed="rId172"/>
            </p:blipFill>
            <p:spPr>
              <a:xfrm>
                <a:off x="8133644" y="5470608"/>
                <a:ext cx="33866" cy="14100"/>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91" name="墨迹 90"/>
              <p14:cNvContentPartPr/>
              <p14:nvPr/>
            </p14:nvContentPartPr>
            <p14:xfrm>
              <a:off x="8348133" y="5190028"/>
              <a:ext cx="254000" cy="323231"/>
            </p14:xfrm>
          </p:contentPart>
        </mc:Choice>
        <mc:Fallback xmlns="">
          <p:pic>
            <p:nvPicPr>
              <p:cNvPr id="91" name="墨迹 90"/>
            </p:nvPicPr>
            <p:blipFill>
              <a:blip r:embed="rId174"/>
            </p:blipFill>
            <p:spPr>
              <a:xfrm>
                <a:off x="8348133" y="5190028"/>
                <a:ext cx="254000" cy="323231"/>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92" name="墨迹 91"/>
              <p14:cNvContentPartPr/>
              <p14:nvPr/>
            </p14:nvContentPartPr>
            <p14:xfrm>
              <a:off x="8641644" y="5338072"/>
              <a:ext cx="11288" cy="118436"/>
            </p14:xfrm>
          </p:contentPart>
        </mc:Choice>
        <mc:Fallback xmlns="">
          <p:pic>
            <p:nvPicPr>
              <p:cNvPr id="92" name="墨迹 91"/>
            </p:nvPicPr>
            <p:blipFill>
              <a:blip r:embed="rId176"/>
            </p:blipFill>
            <p:spPr>
              <a:xfrm>
                <a:off x="8641644" y="5338072"/>
                <a:ext cx="11288" cy="118436"/>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93" name="墨迹 92"/>
              <p14:cNvContentPartPr/>
              <p14:nvPr/>
            </p14:nvContentPartPr>
            <p14:xfrm>
              <a:off x="8658577" y="5386011"/>
              <a:ext cx="81845" cy="28199"/>
            </p14:xfrm>
          </p:contentPart>
        </mc:Choice>
        <mc:Fallback xmlns="">
          <p:pic>
            <p:nvPicPr>
              <p:cNvPr id="93" name="墨迹 92"/>
            </p:nvPicPr>
            <p:blipFill>
              <a:blip r:embed="rId178"/>
            </p:blipFill>
            <p:spPr>
              <a:xfrm>
                <a:off x="8658577" y="5386011"/>
                <a:ext cx="81845" cy="28199"/>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94" name="墨迹 93"/>
              <p14:cNvContentPartPr/>
              <p14:nvPr/>
            </p14:nvContentPartPr>
            <p14:xfrm>
              <a:off x="8703733" y="5275506"/>
              <a:ext cx="45156" cy="293799"/>
            </p14:xfrm>
          </p:contentPart>
        </mc:Choice>
        <mc:Fallback xmlns="">
          <p:pic>
            <p:nvPicPr>
              <p:cNvPr id="94" name="墨迹 93"/>
            </p:nvPicPr>
            <p:blipFill>
              <a:blip r:embed="rId180"/>
            </p:blipFill>
            <p:spPr>
              <a:xfrm>
                <a:off x="8703733" y="5275506"/>
                <a:ext cx="45156" cy="293799"/>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95" name="墨迹 94"/>
              <p14:cNvContentPartPr/>
              <p14:nvPr/>
            </p14:nvContentPartPr>
            <p14:xfrm>
              <a:off x="8771466" y="5442409"/>
              <a:ext cx="135466" cy="116145"/>
            </p14:xfrm>
          </p:contentPart>
        </mc:Choice>
        <mc:Fallback xmlns="">
          <p:pic>
            <p:nvPicPr>
              <p:cNvPr id="95" name="墨迹 94"/>
            </p:nvPicPr>
            <p:blipFill>
              <a:blip r:embed="rId182"/>
            </p:blipFill>
            <p:spPr>
              <a:xfrm>
                <a:off x="8771466" y="5442409"/>
                <a:ext cx="135466" cy="116145"/>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96" name="墨迹 95"/>
              <p14:cNvContentPartPr/>
              <p14:nvPr/>
            </p14:nvContentPartPr>
            <p14:xfrm>
              <a:off x="8628944" y="5036343"/>
              <a:ext cx="145344" cy="110858"/>
            </p14:xfrm>
          </p:contentPart>
        </mc:Choice>
        <mc:Fallback xmlns="">
          <p:pic>
            <p:nvPicPr>
              <p:cNvPr id="96" name="墨迹 95"/>
            </p:nvPicPr>
            <p:blipFill>
              <a:blip r:embed="rId184"/>
            </p:blipFill>
            <p:spPr>
              <a:xfrm>
                <a:off x="8628944" y="5036343"/>
                <a:ext cx="145344" cy="110858"/>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97" name="墨迹 96"/>
              <p14:cNvContentPartPr/>
              <p14:nvPr/>
            </p14:nvContentPartPr>
            <p14:xfrm>
              <a:off x="8973961" y="4830490"/>
              <a:ext cx="390172" cy="47939"/>
            </p14:xfrm>
          </p:contentPart>
        </mc:Choice>
        <mc:Fallback xmlns="">
          <p:pic>
            <p:nvPicPr>
              <p:cNvPr id="97" name="墨迹 96"/>
            </p:nvPicPr>
            <p:blipFill>
              <a:blip r:embed="rId186"/>
            </p:blipFill>
            <p:spPr>
              <a:xfrm>
                <a:off x="8973961" y="4830490"/>
                <a:ext cx="390172" cy="47939"/>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98" name="墨迹 97"/>
              <p14:cNvContentPartPr/>
              <p14:nvPr/>
            </p14:nvContentPartPr>
            <p14:xfrm>
              <a:off x="9496248" y="4720514"/>
              <a:ext cx="203729" cy="39479"/>
            </p14:xfrm>
          </p:contentPart>
        </mc:Choice>
        <mc:Fallback xmlns="">
          <p:pic>
            <p:nvPicPr>
              <p:cNvPr id="98" name="墨迹 97"/>
            </p:nvPicPr>
            <p:blipFill>
              <a:blip r:embed="rId188"/>
            </p:blipFill>
            <p:spPr>
              <a:xfrm>
                <a:off x="9496248" y="4720514"/>
                <a:ext cx="203729" cy="39479"/>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99" name="墨迹 98"/>
              <p14:cNvContentPartPr/>
              <p14:nvPr/>
            </p14:nvContentPartPr>
            <p14:xfrm>
              <a:off x="9451446" y="4872789"/>
              <a:ext cx="251354" cy="8460"/>
            </p14:xfrm>
          </p:contentPart>
        </mc:Choice>
        <mc:Fallback xmlns="">
          <p:pic>
            <p:nvPicPr>
              <p:cNvPr id="99" name="墨迹 98"/>
            </p:nvPicPr>
            <p:blipFill>
              <a:blip r:embed="rId190"/>
            </p:blipFill>
            <p:spPr>
              <a:xfrm>
                <a:off x="9451446" y="4872789"/>
                <a:ext cx="251354" cy="8460"/>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100" name="墨迹 99"/>
              <p14:cNvContentPartPr/>
              <p14:nvPr/>
            </p14:nvContentPartPr>
            <p14:xfrm>
              <a:off x="6383866" y="3880184"/>
              <a:ext cx="993422" cy="964406"/>
            </p14:xfrm>
          </p:contentPart>
        </mc:Choice>
        <mc:Fallback xmlns="">
          <p:pic>
            <p:nvPicPr>
              <p:cNvPr id="100" name="墨迹 99"/>
            </p:nvPicPr>
            <p:blipFill>
              <a:blip r:embed="rId192"/>
            </p:blipFill>
            <p:spPr>
              <a:xfrm>
                <a:off x="6383866" y="3880184"/>
                <a:ext cx="993422" cy="964406"/>
              </a:xfrm>
              <a:prstGeom prst="rect"/>
            </p:spPr>
          </p:pic>
        </mc:Fallback>
      </mc:AlternateContent>
    </p:spTree>
  </p:cSld>
  <p:clrMapOvr>
    <a:masterClrMapping/>
  </p:clrMapOvr>
  <p:transition>
    <p:split dir="in"/>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QB_7_BD.57_1#d103d35eb?htil=3&amp;vop=1&amp;pid=ecc5cf663&amp;color=0,0,0&amp;tib=255,255,255&amp;vtp=1&amp;hs=1&amp;hs=1" descr="preencoded.png"/>
          <p:cNvPicPr>
            <a:picLocks noChangeAspect="1"/>
          </p:cNvPicPr>
          <p:nvPr/>
        </p:nvPicPr>
        <p:blipFill>
          <a:blip r:embed="rId1">
            <a:clrChange>
              <a:clrFrom>
                <a:srgbClr val="FFFFFF"/>
              </a:clrFrom>
              <a:clrTo>
                <a:srgbClr val="FFFFFF">
                  <a:alpha val="0"/>
                </a:srgbClr>
              </a:clrTo>
            </a:clrChange>
          </a:blip>
          <a:stretch>
            <a:fillRect/>
          </a:stretch>
        </p:blipFill>
        <p:spPr>
          <a:xfrm>
            <a:off x="8101584" y="534662"/>
            <a:ext cx="3893614" cy="2796518"/>
          </a:xfrm>
          <a:prstGeom prst="rect">
            <a:avLst/>
          </a:prstGeom>
          <a:noFill/>
          <a:extLst>
            <a:ext uri="{909E8E84-426E-40DD-AFC4-6F175D3DCCD1}">
              <a14:hiddenFill xmlns:a14="http://schemas.microsoft.com/office/drawing/2010/main">
                <a:solidFill>
                  <a:scrgbClr r="0" g="0" b="0">
                    <a:alpha val="0"/>
                  </a:scrgbClr>
                </a:solidFill>
              </a14:hiddenFill>
            </a:ext>
          </a:extLst>
        </p:spPr>
      </p:pic>
      <p:sp>
        <p:nvSpPr>
          <p:cNvPr id="3" name="QB_7_BD.57_2#d103d35eb?htil=3&amp;sp=1&amp;vop=1&amp;pid=ecc5cf663&amp;color=0,0,0&amp;vtp=1&amp;bt=1&amp;bbb=1&amp;hb=1&amp;hs=1"/>
          <p:cNvSpPr/>
          <p:nvPr/>
        </p:nvSpPr>
        <p:spPr>
          <a:xfrm>
            <a:off x="470091" y="534662"/>
            <a:ext cx="7452360" cy="1828800"/>
          </a:xfrm>
          <a:prstGeom prst="rect">
            <a:avLst/>
          </a:prstGeom>
          <a:blipFill rotWithShape="1">
            <a:blip r:embed="rId2"/>
            <a:stretch>
              <a:fillRect l="-2044" r="-1063" b="-5333"/>
            </a:stretch>
          </a:blipFill>
        </p:spPr>
        <p:txBody>
          <a:bodyPr/>
          <a:lstStyle/>
          <a:p>
            <a:r>
              <a:rPr lang="zh-CN" altLang="en-US">
                <a:noFill/>
              </a:rPr>
              <a:t> </a:t>
            </a:r>
            <a:endParaRPr lang="zh-CN" altLang="en-US">
              <a:noFill/>
            </a:endParaRPr>
          </a:p>
        </p:txBody>
      </p:sp>
      <p:sp>
        <p:nvSpPr>
          <p:cNvPr id="4" name="QB_7_BD.57_3#d103d35eb?htil=3&amp;vop=1&amp;pid=ecc5cf663&amp;color=0,0,0&amp;vtp=1&amp;bbb=1&amp;hb=1&amp;hs=1"/>
          <p:cNvSpPr/>
          <p:nvPr/>
        </p:nvSpPr>
        <p:spPr>
          <a:xfrm>
            <a:off x="649224" y="2915912"/>
            <a:ext cx="7452360" cy="762000"/>
          </a:xfrm>
          <a:prstGeom prst="rect">
            <a:avLst/>
          </a:prstGeom>
          <a:blipFill rotWithShape="1">
            <a:blip r:embed="rId3"/>
            <a:stretch>
              <a:fillRect l="-2128" r="-2128" b="-3200"/>
            </a:stretch>
          </a:blipFill>
        </p:spPr>
        <p:txBody>
          <a:bodyPr/>
          <a:lstStyle/>
          <a:p>
            <a:r>
              <a:rPr lang="zh-CN" altLang="en-US">
                <a:noFill/>
              </a:rPr>
              <a:t> </a:t>
            </a:r>
            <a:endParaRPr lang="zh-CN" altLang="en-US">
              <a:noFill/>
            </a:endParaRPr>
          </a:p>
        </p:txBody>
      </p:sp>
      <p:sp>
        <p:nvSpPr>
          <p:cNvPr id="5" name="QB_7_AN.58_1#d103d35eb.blank?vop=1&amp;pid=ecc5cf663&amp;color=0,0,0&amp;vpa=24&amp;vtp=1"/>
          <p:cNvSpPr/>
          <p:nvPr/>
        </p:nvSpPr>
        <p:spPr>
          <a:xfrm>
            <a:off x="1166749" y="3639812"/>
            <a:ext cx="311150" cy="457200"/>
          </a:xfrm>
          <a:prstGeom prst="rect">
            <a:avLst/>
          </a:prstGeom>
          <a:noFill/>
        </p:spPr>
        <p:txBody>
          <a:bodyPr wrap="none" lIns="0" tIns="0" rIns="0" bIns="0" rtlCol="0" anchor="t"/>
          <a:lstStyle/>
          <a:p>
            <a:pPr algn="ctr" latinLnBrk="1">
              <a:lnSpc>
                <a:spcPts val="3600"/>
              </a:lnSpc>
            </a:pPr>
            <a:r>
              <a:rPr lang="en-US" altLang="zh-CN" sz="2000" b="0" i="0" dirty="0">
                <a:solidFill>
                  <a:srgbClr val="FF0000"/>
                </a:solidFill>
                <a:latin typeface="黑体" panose="02010609060101010101" pitchFamily="34" charset="-122"/>
                <a:ea typeface="黑体" panose="02010609060101010101" pitchFamily="34" charset="-122"/>
                <a:cs typeface="黑体" panose="02010609060101010101" pitchFamily="34" charset="-122"/>
              </a:rPr>
              <a:t>C</a:t>
            </a:r>
            <a:endParaRPr lang="en-US" altLang="zh-CN" sz="2000" dirty="0">
              <a:solidFill>
                <a:srgbClr val="FF0000"/>
              </a:solidFill>
            </a:endParaRPr>
          </a:p>
        </p:txBody>
      </p:sp>
      <p:sp>
        <p:nvSpPr>
          <p:cNvPr id="6" name="QB_7_AN.59_1#d103d35eb.blank?vop=1&amp;pid=ecc5cf663&amp;color=0,0,0&amp;vpa=25&amp;vtp=1&amp;bbb=1&amp;hb=1"/>
          <p:cNvSpPr/>
          <p:nvPr/>
        </p:nvSpPr>
        <p:spPr>
          <a:xfrm>
            <a:off x="649224" y="3639812"/>
            <a:ext cx="10894782" cy="914400"/>
          </a:xfrm>
          <a:prstGeom prst="rect">
            <a:avLst/>
          </a:prstGeom>
          <a:blipFill rotWithShape="1">
            <a:blip r:embed="rId4"/>
            <a:stretch>
              <a:fillRect l="-1455" b="-9333"/>
            </a:stretch>
          </a:blipFill>
        </p:spPr>
        <p:txBody>
          <a:bodyPr/>
          <a:lstStyle/>
          <a:p>
            <a:r>
              <a:rPr lang="zh-CN" altLang="en-US">
                <a:noFill/>
              </a:rPr>
              <a:t> </a:t>
            </a:r>
            <a:endParaRPr lang="zh-CN" altLang="en-US">
              <a:noFill/>
            </a:endParaRPr>
          </a:p>
        </p:txBody>
      </p:sp>
      <p:sp>
        <p:nvSpPr>
          <p:cNvPr id="7" name="QB_7_AN.60_1#d103d35eb.blank?vop=1&amp;pid=ecc5cf663&amp;color=0,0,0&amp;vpa=26&amp;vtp=1&amp;bbb=1"/>
          <p:cNvSpPr/>
          <p:nvPr/>
        </p:nvSpPr>
        <p:spPr>
          <a:xfrm>
            <a:off x="7922451" y="4190103"/>
            <a:ext cx="3320098" cy="317500"/>
          </a:xfrm>
          <a:prstGeom prst="rect">
            <a:avLst/>
          </a:prstGeom>
          <a:blipFill rotWithShape="1">
            <a:blip r:embed="rId5"/>
            <a:stretch>
              <a:fillRect l="-735" t="-1923" b="-3846"/>
            </a:stretch>
          </a:blipFill>
        </p:spPr>
        <p:txBody>
          <a:bodyPr/>
          <a:lstStyle/>
          <a:p>
            <a:r>
              <a:rPr lang="zh-CN" altLang="en-US">
                <a:noFill/>
              </a:rPr>
              <a:t> </a:t>
            </a:r>
            <a:endParaRPr lang="zh-CN" altLang="en-US">
              <a:noFill/>
            </a:endParaRPr>
          </a:p>
        </p:txBody>
      </p:sp>
      <p:sp>
        <p:nvSpPr>
          <p:cNvPr id="8" name="QB_7_AN.61_1#d103d35eb.blank?vop=1&amp;pid=ecc5cf663&amp;color=0,0,0&amp;vpa=27&amp;vtp=1&amp;bbb=1"/>
          <p:cNvSpPr/>
          <p:nvPr/>
        </p:nvSpPr>
        <p:spPr>
          <a:xfrm>
            <a:off x="9028494" y="4554212"/>
            <a:ext cx="565150" cy="457200"/>
          </a:xfrm>
          <a:prstGeom prst="rect">
            <a:avLst/>
          </a:prstGeom>
          <a:noFill/>
        </p:spPr>
        <p:txBody>
          <a:bodyPr wrap="none" lIns="0" tIns="0" rIns="0" bIns="0" rtlCol="0" anchor="t"/>
          <a:lstStyle/>
          <a:p>
            <a:pPr algn="ctr" latinLnBrk="1">
              <a:lnSpc>
                <a:spcPts val="3600"/>
              </a:lnSpc>
            </a:pPr>
            <a:r>
              <a:rPr lang="en-US" altLang="zh-CN" sz="2000" b="0" i="0" dirty="0">
                <a:solidFill>
                  <a:srgbClr val="FF0000"/>
                </a:solidFill>
                <a:latin typeface="黑体" panose="02010609060101010101" pitchFamily="34" charset="-122"/>
                <a:ea typeface="黑体" panose="02010609060101010101" pitchFamily="34" charset="-122"/>
                <a:cs typeface="黑体" panose="02010609060101010101" pitchFamily="34" charset="-122"/>
              </a:rPr>
              <a:t>3.6</a:t>
            </a:r>
            <a:endParaRPr lang="en-US" altLang="zh-CN" sz="2000" dirty="0">
              <a:solidFill>
                <a:srgbClr val="FF0000"/>
              </a:solidFill>
            </a:endParaRPr>
          </a:p>
        </p:txBody>
      </p:sp>
      <p:sp>
        <p:nvSpPr>
          <p:cNvPr id="9" name="QB_7_BD.57_3#d103d35eb?htil=3&amp;vop=1&amp;pid=ecc5cf663&amp;color=0,0,0&amp;vtp=1&amp;bbb=1&amp;hb=1&amp;hs=1"/>
          <p:cNvSpPr/>
          <p:nvPr/>
        </p:nvSpPr>
        <p:spPr>
          <a:xfrm>
            <a:off x="649224" y="3677912"/>
            <a:ext cx="10896012" cy="1828800"/>
          </a:xfrm>
          <a:prstGeom prst="rect">
            <a:avLst/>
          </a:prstGeom>
          <a:blipFill rotWithShape="1">
            <a:blip r:embed="rId6"/>
            <a:stretch>
              <a:fillRect l="-1455" r="-1007" b="-5667"/>
            </a:stretch>
          </a:blipFill>
        </p:spPr>
        <p:txBody>
          <a:bodyPr/>
          <a:lstStyle/>
          <a:p>
            <a:r>
              <a:rPr lang="zh-CN" altLang="en-US">
                <a:noFill/>
              </a:rPr>
              <a:t> </a:t>
            </a:r>
            <a:endParaRPr lang="zh-CN" altLang="en-US">
              <a:noFill/>
            </a:endParaRPr>
          </a:p>
        </p:txBody>
      </p:sp>
      <mc:AlternateContent xmlns:mc="http://schemas.openxmlformats.org/markup-compatibility/2006" xmlns:p14="http://schemas.microsoft.com/office/powerpoint/2010/main">
        <mc:Choice Requires="p14">
          <p:contentPart r:id="rId7" p14:bwMode="auto">
            <p14:nvContentPartPr>
              <p14:cNvPr id="10" name="墨迹 9"/>
              <p14:cNvContentPartPr/>
              <p14:nvPr/>
            </p14:nvContentPartPr>
            <p14:xfrm>
              <a:off x="4600222" y="992605"/>
              <a:ext cx="623711" cy="45118"/>
            </p14:xfrm>
          </p:contentPart>
        </mc:Choice>
        <mc:Fallback xmlns="">
          <p:pic>
            <p:nvPicPr>
              <p:cNvPr id="10" name="墨迹 9"/>
            </p:nvPicPr>
            <p:blipFill>
              <a:blip r:embed="rId8"/>
            </p:blipFill>
            <p:spPr>
              <a:xfrm>
                <a:off x="4600222" y="992605"/>
                <a:ext cx="623711" cy="45118"/>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1" name="墨迹 10"/>
              <p14:cNvContentPartPr/>
              <p14:nvPr/>
            </p14:nvContentPartPr>
            <p14:xfrm>
              <a:off x="5703711" y="913648"/>
              <a:ext cx="1928283" cy="78957"/>
            </p14:xfrm>
          </p:contentPart>
        </mc:Choice>
        <mc:Fallback xmlns="">
          <p:pic>
            <p:nvPicPr>
              <p:cNvPr id="11" name="墨迹 10"/>
            </p:nvPicPr>
            <p:blipFill>
              <a:blip r:embed="rId10"/>
            </p:blipFill>
            <p:spPr>
              <a:xfrm>
                <a:off x="5703711" y="913648"/>
                <a:ext cx="1928283" cy="78957"/>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2" name="墨迹 11"/>
              <p14:cNvContentPartPr/>
              <p14:nvPr/>
            </p14:nvContentPartPr>
            <p14:xfrm>
              <a:off x="5576711" y="448364"/>
              <a:ext cx="801511" cy="628838"/>
            </p14:xfrm>
          </p:contentPart>
        </mc:Choice>
        <mc:Fallback xmlns="">
          <p:pic>
            <p:nvPicPr>
              <p:cNvPr id="12" name="墨迹 11"/>
            </p:nvPicPr>
            <p:blipFill>
              <a:blip r:embed="rId12"/>
            </p:blipFill>
            <p:spPr>
              <a:xfrm>
                <a:off x="5576711" y="448364"/>
                <a:ext cx="801511" cy="628838"/>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3" name="墨迹 12"/>
              <p14:cNvContentPartPr/>
              <p14:nvPr/>
            </p14:nvContentPartPr>
            <p14:xfrm>
              <a:off x="2700337" y="1299093"/>
              <a:ext cx="3356151" cy="133416"/>
            </p14:xfrm>
          </p:contentPart>
        </mc:Choice>
        <mc:Fallback xmlns="">
          <p:pic>
            <p:nvPicPr>
              <p:cNvPr id="13" name="墨迹 12"/>
            </p:nvPicPr>
            <p:blipFill>
              <a:blip r:embed="rId14"/>
            </p:blipFill>
            <p:spPr>
              <a:xfrm>
                <a:off x="2700337" y="1299093"/>
                <a:ext cx="3356151" cy="133416"/>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4" name="墨迹 13"/>
              <p14:cNvContentPartPr/>
              <p14:nvPr/>
            </p14:nvContentPartPr>
            <p14:xfrm>
              <a:off x="8617302" y="1567865"/>
              <a:ext cx="117475" cy="8459"/>
            </p14:xfrm>
          </p:contentPart>
        </mc:Choice>
        <mc:Fallback xmlns="">
          <p:pic>
            <p:nvPicPr>
              <p:cNvPr id="14" name="墨迹 13"/>
            </p:nvPicPr>
            <p:blipFill>
              <a:blip r:embed="rId16"/>
            </p:blipFill>
            <p:spPr>
              <a:xfrm>
                <a:off x="8617302" y="1567865"/>
                <a:ext cx="117475" cy="8459"/>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5" name="墨迹 14"/>
              <p14:cNvContentPartPr/>
              <p14:nvPr/>
            </p14:nvContentPartPr>
            <p14:xfrm>
              <a:off x="8737600" y="1573504"/>
              <a:ext cx="25400" cy="5640"/>
            </p14:xfrm>
          </p:contentPart>
        </mc:Choice>
        <mc:Fallback xmlns="">
          <p:pic>
            <p:nvPicPr>
              <p:cNvPr id="15" name="墨迹 14"/>
            </p:nvPicPr>
            <p:blipFill>
              <a:blip r:embed="rId18"/>
            </p:blipFill>
            <p:spPr>
              <a:xfrm>
                <a:off x="8737600" y="1573504"/>
                <a:ext cx="25400" cy="5640"/>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6" name="墨迹 15"/>
              <p14:cNvContentPartPr/>
              <p14:nvPr/>
            </p14:nvContentPartPr>
            <p14:xfrm>
              <a:off x="8810977" y="1581083"/>
              <a:ext cx="448734" cy="68559"/>
            </p14:xfrm>
          </p:contentPart>
        </mc:Choice>
        <mc:Fallback xmlns="">
          <p:pic>
            <p:nvPicPr>
              <p:cNvPr id="16" name="墨迹 15"/>
            </p:nvPicPr>
            <p:blipFill>
              <a:blip r:embed="rId20"/>
            </p:blipFill>
            <p:spPr>
              <a:xfrm>
                <a:off x="8810977" y="1581083"/>
                <a:ext cx="448734" cy="68559"/>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7" name="墨迹 16"/>
              <p14:cNvContentPartPr/>
              <p14:nvPr/>
            </p14:nvContentPartPr>
            <p14:xfrm>
              <a:off x="9318977" y="1618623"/>
              <a:ext cx="90312" cy="5640"/>
            </p14:xfrm>
          </p:contentPart>
        </mc:Choice>
        <mc:Fallback xmlns="">
          <p:pic>
            <p:nvPicPr>
              <p:cNvPr id="17" name="墨迹 16"/>
            </p:nvPicPr>
            <p:blipFill>
              <a:blip r:embed="rId22"/>
            </p:blipFill>
            <p:spPr>
              <a:xfrm>
                <a:off x="9318977" y="1618623"/>
                <a:ext cx="90312" cy="5640"/>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8" name="墨迹 17"/>
              <p14:cNvContentPartPr/>
              <p14:nvPr/>
            </p14:nvContentPartPr>
            <p14:xfrm>
              <a:off x="9443155" y="1517106"/>
              <a:ext cx="11289" cy="5640"/>
            </p14:xfrm>
          </p:contentPart>
        </mc:Choice>
        <mc:Fallback xmlns="">
          <p:pic>
            <p:nvPicPr>
              <p:cNvPr id="18" name="墨迹 17"/>
            </p:nvPicPr>
            <p:blipFill>
              <a:blip r:embed="rId24"/>
            </p:blipFill>
            <p:spPr>
              <a:xfrm>
                <a:off x="9443155" y="1517106"/>
                <a:ext cx="11289" cy="5640"/>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9" name="墨迹 18"/>
              <p14:cNvContentPartPr/>
              <p14:nvPr/>
            </p14:nvContentPartPr>
            <p14:xfrm>
              <a:off x="9302044" y="1438149"/>
              <a:ext cx="237066" cy="270711"/>
            </p14:xfrm>
          </p:contentPart>
        </mc:Choice>
        <mc:Fallback xmlns="">
          <p:pic>
            <p:nvPicPr>
              <p:cNvPr id="19" name="墨迹 18"/>
            </p:nvPicPr>
            <p:blipFill>
              <a:blip r:embed="rId26"/>
            </p:blipFill>
            <p:spPr>
              <a:xfrm>
                <a:off x="9302044" y="1438149"/>
                <a:ext cx="237066" cy="270711"/>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20" name="墨迹 19"/>
              <p14:cNvContentPartPr/>
              <p14:nvPr/>
            </p14:nvContentPartPr>
            <p14:xfrm>
              <a:off x="9691511" y="735994"/>
              <a:ext cx="395111" cy="397606"/>
            </p14:xfrm>
          </p:contentPart>
        </mc:Choice>
        <mc:Fallback xmlns="">
          <p:pic>
            <p:nvPicPr>
              <p:cNvPr id="20" name="墨迹 19"/>
            </p:nvPicPr>
            <p:blipFill>
              <a:blip r:embed="rId28"/>
            </p:blipFill>
            <p:spPr>
              <a:xfrm>
                <a:off x="9691511" y="735994"/>
                <a:ext cx="395111" cy="397606"/>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21" name="墨迹 20"/>
              <p14:cNvContentPartPr/>
              <p14:nvPr/>
            </p14:nvContentPartPr>
            <p14:xfrm>
              <a:off x="1478844" y="2774782"/>
              <a:ext cx="50800" cy="914354"/>
            </p14:xfrm>
          </p:contentPart>
        </mc:Choice>
        <mc:Fallback xmlns="">
          <p:pic>
            <p:nvPicPr>
              <p:cNvPr id="21" name="墨迹 20"/>
            </p:nvPicPr>
            <p:blipFill>
              <a:blip r:embed="rId30"/>
            </p:blipFill>
            <p:spPr>
              <a:xfrm>
                <a:off x="1478844" y="2774782"/>
                <a:ext cx="50800" cy="914354"/>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22" name="墨迹 21"/>
              <p14:cNvContentPartPr/>
              <p14:nvPr/>
            </p14:nvContentPartPr>
            <p14:xfrm>
              <a:off x="1574800" y="2667626"/>
              <a:ext cx="3785129" cy="982031"/>
            </p14:xfrm>
          </p:contentPart>
        </mc:Choice>
        <mc:Fallback xmlns="">
          <p:pic>
            <p:nvPicPr>
              <p:cNvPr id="22" name="墨迹 21"/>
            </p:nvPicPr>
            <p:blipFill>
              <a:blip r:embed="rId32"/>
            </p:blipFill>
            <p:spPr>
              <a:xfrm>
                <a:off x="1574800" y="2667626"/>
                <a:ext cx="3785129" cy="982031"/>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23" name="墨迹 22"/>
              <p14:cNvContentPartPr/>
              <p14:nvPr/>
            </p14:nvContentPartPr>
            <p14:xfrm>
              <a:off x="1453444" y="3694070"/>
              <a:ext cx="3801533" cy="31019"/>
            </p14:xfrm>
          </p:contentPart>
        </mc:Choice>
        <mc:Fallback xmlns="">
          <p:pic>
            <p:nvPicPr>
              <p:cNvPr id="23" name="墨迹 22"/>
            </p:nvPicPr>
            <p:blipFill>
              <a:blip r:embed="rId34"/>
            </p:blipFill>
            <p:spPr>
              <a:xfrm>
                <a:off x="1453444" y="3694070"/>
                <a:ext cx="3801533" cy="31019"/>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4" name="墨迹 23"/>
              <p14:cNvContentPartPr/>
              <p14:nvPr/>
            </p14:nvContentPartPr>
            <p14:xfrm>
              <a:off x="7854244" y="252733"/>
              <a:ext cx="328083" cy="316887"/>
            </p14:xfrm>
          </p:contentPart>
        </mc:Choice>
        <mc:Fallback xmlns="">
          <p:pic>
            <p:nvPicPr>
              <p:cNvPr id="24" name="墨迹 23"/>
            </p:nvPicPr>
            <p:blipFill>
              <a:blip r:embed="rId36"/>
            </p:blipFill>
            <p:spPr>
              <a:xfrm>
                <a:off x="7854244" y="252733"/>
                <a:ext cx="328083" cy="316887"/>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5" name="墨迹 24"/>
              <p14:cNvContentPartPr/>
              <p14:nvPr/>
            </p14:nvContentPartPr>
            <p14:xfrm>
              <a:off x="8037688" y="279170"/>
              <a:ext cx="141112" cy="214312"/>
            </p14:xfrm>
          </p:contentPart>
        </mc:Choice>
        <mc:Fallback xmlns="">
          <p:pic>
            <p:nvPicPr>
              <p:cNvPr id="25" name="墨迹 24"/>
            </p:nvPicPr>
            <p:blipFill>
              <a:blip r:embed="rId38"/>
            </p:blipFill>
            <p:spPr>
              <a:xfrm>
                <a:off x="8037688" y="279170"/>
                <a:ext cx="141112" cy="214312"/>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6" name="墨迹 25"/>
              <p14:cNvContentPartPr/>
              <p14:nvPr/>
            </p14:nvContentPartPr>
            <p14:xfrm>
              <a:off x="8274755" y="219952"/>
              <a:ext cx="60149" cy="107156"/>
            </p14:xfrm>
          </p:contentPart>
        </mc:Choice>
        <mc:Fallback xmlns="">
          <p:pic>
            <p:nvPicPr>
              <p:cNvPr id="26" name="墨迹 25"/>
            </p:nvPicPr>
            <p:blipFill>
              <a:blip r:embed="rId40"/>
            </p:blipFill>
            <p:spPr>
              <a:xfrm>
                <a:off x="8274755" y="219952"/>
                <a:ext cx="60149" cy="107156"/>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7" name="墨迹 26"/>
              <p14:cNvContentPartPr/>
              <p14:nvPr/>
            </p14:nvContentPartPr>
            <p14:xfrm>
              <a:off x="8263466" y="298909"/>
              <a:ext cx="115711" cy="258021"/>
            </p14:xfrm>
          </p:contentPart>
        </mc:Choice>
        <mc:Fallback xmlns="">
          <p:pic>
            <p:nvPicPr>
              <p:cNvPr id="27" name="墨迹 26"/>
            </p:nvPicPr>
            <p:blipFill>
              <a:blip r:embed="rId42"/>
            </p:blipFill>
            <p:spPr>
              <a:xfrm>
                <a:off x="8263466" y="298909"/>
                <a:ext cx="115711" cy="258021"/>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8" name="墨迹 27"/>
              <p14:cNvContentPartPr/>
              <p14:nvPr/>
            </p14:nvContentPartPr>
            <p14:xfrm>
              <a:off x="8387644" y="131477"/>
              <a:ext cx="143228" cy="411354"/>
            </p14:xfrm>
          </p:contentPart>
        </mc:Choice>
        <mc:Fallback xmlns="">
          <p:pic>
            <p:nvPicPr>
              <p:cNvPr id="28" name="墨迹 27"/>
            </p:nvPicPr>
            <p:blipFill>
              <a:blip r:embed="rId44"/>
            </p:blipFill>
            <p:spPr>
              <a:xfrm>
                <a:off x="8387644" y="131477"/>
                <a:ext cx="143228" cy="411354"/>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9" name="墨迹 28"/>
              <p14:cNvContentPartPr/>
              <p14:nvPr/>
            </p14:nvContentPartPr>
            <p14:xfrm>
              <a:off x="8438444" y="304549"/>
              <a:ext cx="118533" cy="283752"/>
            </p14:xfrm>
          </p:contentPart>
        </mc:Choice>
        <mc:Fallback xmlns="">
          <p:pic>
            <p:nvPicPr>
              <p:cNvPr id="29" name="墨迹 28"/>
            </p:nvPicPr>
            <p:blipFill>
              <a:blip r:embed="rId46"/>
            </p:blipFill>
            <p:spPr>
              <a:xfrm>
                <a:off x="8438444" y="304549"/>
                <a:ext cx="118533" cy="283752"/>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30" name="墨迹 29"/>
              <p14:cNvContentPartPr/>
              <p14:nvPr/>
            </p14:nvContentPartPr>
            <p14:xfrm>
              <a:off x="8693150" y="164964"/>
              <a:ext cx="89605" cy="455414"/>
            </p14:xfrm>
          </p:contentPart>
        </mc:Choice>
        <mc:Fallback xmlns="">
          <p:pic>
            <p:nvPicPr>
              <p:cNvPr id="30" name="墨迹 29"/>
            </p:nvPicPr>
            <p:blipFill>
              <a:blip r:embed="rId48"/>
            </p:blipFill>
            <p:spPr>
              <a:xfrm>
                <a:off x="8693150" y="164964"/>
                <a:ext cx="89605" cy="455414"/>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31" name="墨迹 30"/>
              <p14:cNvContentPartPr/>
              <p14:nvPr/>
            </p14:nvContentPartPr>
            <p14:xfrm>
              <a:off x="8805333" y="219952"/>
              <a:ext cx="169334" cy="138704"/>
            </p14:xfrm>
          </p:contentPart>
        </mc:Choice>
        <mc:Fallback xmlns="">
          <p:pic>
            <p:nvPicPr>
              <p:cNvPr id="31" name="墨迹 30"/>
            </p:nvPicPr>
            <p:blipFill>
              <a:blip r:embed="rId50"/>
            </p:blipFill>
            <p:spPr>
              <a:xfrm>
                <a:off x="8805333" y="219952"/>
                <a:ext cx="169334" cy="138704"/>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32" name="墨迹 31"/>
              <p14:cNvContentPartPr/>
              <p14:nvPr/>
            </p14:nvContentPartPr>
            <p14:xfrm>
              <a:off x="8861777" y="118435"/>
              <a:ext cx="22578" cy="262251"/>
            </p14:xfrm>
          </p:contentPart>
        </mc:Choice>
        <mc:Fallback xmlns="">
          <p:pic>
            <p:nvPicPr>
              <p:cNvPr id="32" name="墨迹 31"/>
            </p:nvPicPr>
            <p:blipFill>
              <a:blip r:embed="rId52"/>
            </p:blipFill>
            <p:spPr>
              <a:xfrm>
                <a:off x="8861777" y="118435"/>
                <a:ext cx="22578" cy="262251"/>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33" name="墨迹 32"/>
              <p14:cNvContentPartPr/>
              <p14:nvPr/>
            </p14:nvContentPartPr>
            <p14:xfrm>
              <a:off x="8782755" y="231231"/>
              <a:ext cx="43745" cy="346848"/>
            </p14:xfrm>
          </p:contentPart>
        </mc:Choice>
        <mc:Fallback xmlns="">
          <p:pic>
            <p:nvPicPr>
              <p:cNvPr id="33" name="墨迹 32"/>
            </p:nvPicPr>
            <p:blipFill>
              <a:blip r:embed="rId54"/>
            </p:blipFill>
            <p:spPr>
              <a:xfrm>
                <a:off x="8782755" y="231231"/>
                <a:ext cx="43745" cy="346848"/>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4" name="墨迹 33"/>
              <p14:cNvContentPartPr/>
              <p14:nvPr/>
            </p14:nvContentPartPr>
            <p14:xfrm>
              <a:off x="8799688" y="400425"/>
              <a:ext cx="256822" cy="165317"/>
            </p14:xfrm>
          </p:contentPart>
        </mc:Choice>
        <mc:Fallback xmlns="">
          <p:pic>
            <p:nvPicPr>
              <p:cNvPr id="34" name="墨迹 33"/>
            </p:nvPicPr>
            <p:blipFill>
              <a:blip r:embed="rId56"/>
            </p:blipFill>
            <p:spPr>
              <a:xfrm>
                <a:off x="8799688" y="400425"/>
                <a:ext cx="256822" cy="165317"/>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5" name="墨迹 34"/>
              <p14:cNvContentPartPr/>
              <p14:nvPr/>
            </p14:nvContentPartPr>
            <p14:xfrm>
              <a:off x="9009944" y="157385"/>
              <a:ext cx="212725" cy="311423"/>
            </p14:xfrm>
          </p:contentPart>
        </mc:Choice>
        <mc:Fallback xmlns="">
          <p:pic>
            <p:nvPicPr>
              <p:cNvPr id="35" name="墨迹 34"/>
            </p:nvPicPr>
            <p:blipFill>
              <a:blip r:embed="rId58"/>
            </p:blipFill>
            <p:spPr>
              <a:xfrm>
                <a:off x="9009944" y="157385"/>
                <a:ext cx="212725" cy="311423"/>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6" name="墨迹 35"/>
              <p14:cNvContentPartPr/>
              <p14:nvPr/>
            </p14:nvContentPartPr>
            <p14:xfrm>
              <a:off x="9072033" y="214312"/>
              <a:ext cx="105834" cy="362710"/>
            </p14:xfrm>
          </p:contentPart>
        </mc:Choice>
        <mc:Fallback xmlns="">
          <p:pic>
            <p:nvPicPr>
              <p:cNvPr id="36" name="墨迹 35"/>
            </p:nvPicPr>
            <p:blipFill>
              <a:blip r:embed="rId60"/>
            </p:blipFill>
            <p:spPr>
              <a:xfrm>
                <a:off x="9072033" y="214312"/>
                <a:ext cx="105834" cy="362710"/>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7" name="墨迹 36"/>
              <p14:cNvContentPartPr/>
              <p14:nvPr/>
            </p14:nvContentPartPr>
            <p14:xfrm>
              <a:off x="9223022" y="377866"/>
              <a:ext cx="70555" cy="124076"/>
            </p14:xfrm>
          </p:contentPart>
        </mc:Choice>
        <mc:Fallback xmlns="">
          <p:pic>
            <p:nvPicPr>
              <p:cNvPr id="37" name="墨迹 36"/>
            </p:nvPicPr>
            <p:blipFill>
              <a:blip r:embed="rId62"/>
            </p:blipFill>
            <p:spPr>
              <a:xfrm>
                <a:off x="9223022" y="377866"/>
                <a:ext cx="70555" cy="124076"/>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8" name="墨迹 37"/>
              <p14:cNvContentPartPr/>
              <p14:nvPr/>
            </p14:nvContentPartPr>
            <p14:xfrm>
              <a:off x="9533466" y="101516"/>
              <a:ext cx="75494" cy="121256"/>
            </p14:xfrm>
          </p:contentPart>
        </mc:Choice>
        <mc:Fallback xmlns="">
          <p:pic>
            <p:nvPicPr>
              <p:cNvPr id="38" name="墨迹 37"/>
            </p:nvPicPr>
            <p:blipFill>
              <a:blip r:embed="rId64"/>
            </p:blipFill>
            <p:spPr>
              <a:xfrm>
                <a:off x="9533466" y="101516"/>
                <a:ext cx="75494" cy="121256"/>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9" name="墨迹 38"/>
              <p14:cNvContentPartPr/>
              <p14:nvPr/>
            </p14:nvContentPartPr>
            <p14:xfrm>
              <a:off x="9436276" y="234051"/>
              <a:ext cx="195968" cy="67854"/>
            </p14:xfrm>
          </p:contentPart>
        </mc:Choice>
        <mc:Fallback xmlns="">
          <p:pic>
            <p:nvPicPr>
              <p:cNvPr id="39" name="墨迹 38"/>
            </p:nvPicPr>
            <p:blipFill>
              <a:blip r:embed="rId66"/>
            </p:blipFill>
            <p:spPr>
              <a:xfrm>
                <a:off x="9436276" y="234051"/>
                <a:ext cx="195968" cy="67854"/>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40" name="墨迹 39"/>
              <p14:cNvContentPartPr/>
              <p14:nvPr/>
            </p14:nvContentPartPr>
            <p14:xfrm>
              <a:off x="9544755" y="203032"/>
              <a:ext cx="22578" cy="465284"/>
            </p14:xfrm>
          </p:contentPart>
        </mc:Choice>
        <mc:Fallback xmlns="">
          <p:pic>
            <p:nvPicPr>
              <p:cNvPr id="40" name="墨迹 39"/>
            </p:nvPicPr>
            <p:blipFill>
              <a:blip r:embed="rId68"/>
            </p:blipFill>
            <p:spPr>
              <a:xfrm>
                <a:off x="9544755" y="203032"/>
                <a:ext cx="22578" cy="465284"/>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41" name="墨迹 40"/>
              <p14:cNvContentPartPr/>
              <p14:nvPr/>
            </p14:nvContentPartPr>
            <p14:xfrm>
              <a:off x="9477727" y="281990"/>
              <a:ext cx="225073" cy="200741"/>
            </p14:xfrm>
          </p:contentPart>
        </mc:Choice>
        <mc:Fallback xmlns="">
          <p:pic>
            <p:nvPicPr>
              <p:cNvPr id="41" name="墨迹 40"/>
            </p:nvPicPr>
            <p:blipFill>
              <a:blip r:embed="rId70"/>
            </p:blipFill>
            <p:spPr>
              <a:xfrm>
                <a:off x="9477727" y="281990"/>
                <a:ext cx="225073" cy="200741"/>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42" name="墨迹 41"/>
              <p14:cNvContentPartPr/>
              <p14:nvPr/>
            </p14:nvContentPartPr>
            <p14:xfrm>
              <a:off x="9703152" y="281990"/>
              <a:ext cx="163337" cy="197393"/>
            </p14:xfrm>
          </p:contentPart>
        </mc:Choice>
        <mc:Fallback xmlns="">
          <p:pic>
            <p:nvPicPr>
              <p:cNvPr id="42" name="墨迹 41"/>
            </p:nvPicPr>
            <p:blipFill>
              <a:blip r:embed="rId72"/>
            </p:blipFill>
            <p:spPr>
              <a:xfrm>
                <a:off x="9703152" y="281990"/>
                <a:ext cx="163337" cy="197393"/>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43" name="墨迹 42"/>
              <p14:cNvContentPartPr/>
              <p14:nvPr/>
            </p14:nvContentPartPr>
            <p14:xfrm>
              <a:off x="9946216" y="287629"/>
              <a:ext cx="247650" cy="205148"/>
            </p14:xfrm>
          </p:contentPart>
        </mc:Choice>
        <mc:Fallback xmlns="">
          <p:pic>
            <p:nvPicPr>
              <p:cNvPr id="43" name="墨迹 42"/>
            </p:nvPicPr>
            <p:blipFill>
              <a:blip r:embed="rId74"/>
            </p:blipFill>
            <p:spPr>
              <a:xfrm>
                <a:off x="9946216" y="287629"/>
                <a:ext cx="247650" cy="205148"/>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4" name="墨迹 43"/>
              <p14:cNvContentPartPr/>
              <p14:nvPr/>
            </p14:nvContentPartPr>
            <p14:xfrm>
              <a:off x="9945511" y="118435"/>
              <a:ext cx="203200" cy="304550"/>
            </p14:xfrm>
          </p:contentPart>
        </mc:Choice>
        <mc:Fallback xmlns="">
          <p:pic>
            <p:nvPicPr>
              <p:cNvPr id="44" name="墨迹 43"/>
            </p:nvPicPr>
            <p:blipFill>
              <a:blip r:embed="rId76"/>
            </p:blipFill>
            <p:spPr>
              <a:xfrm>
                <a:off x="9945511" y="118435"/>
                <a:ext cx="203200" cy="304550"/>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5" name="墨迹 44"/>
              <p14:cNvContentPartPr/>
              <p14:nvPr/>
            </p14:nvContentPartPr>
            <p14:xfrm>
              <a:off x="10069688" y="270710"/>
              <a:ext cx="79022" cy="118436"/>
            </p14:xfrm>
          </p:contentPart>
        </mc:Choice>
        <mc:Fallback xmlns="">
          <p:pic>
            <p:nvPicPr>
              <p:cNvPr id="45" name="墨迹 44"/>
            </p:nvPicPr>
            <p:blipFill>
              <a:blip r:embed="rId78"/>
            </p:blipFill>
            <p:spPr>
              <a:xfrm>
                <a:off x="10069688" y="270710"/>
                <a:ext cx="79022" cy="118436"/>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6" name="墨迹 45"/>
              <p14:cNvContentPartPr/>
              <p14:nvPr/>
            </p14:nvContentPartPr>
            <p14:xfrm>
              <a:off x="9971969" y="182588"/>
              <a:ext cx="109008" cy="105041"/>
            </p14:xfrm>
          </p:contentPart>
        </mc:Choice>
        <mc:Fallback xmlns="">
          <p:pic>
            <p:nvPicPr>
              <p:cNvPr id="46" name="墨迹 45"/>
            </p:nvPicPr>
            <p:blipFill>
              <a:blip r:embed="rId80"/>
            </p:blipFill>
            <p:spPr>
              <a:xfrm>
                <a:off x="9971969" y="182588"/>
                <a:ext cx="109008" cy="105041"/>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7" name="墨迹 46"/>
              <p14:cNvContentPartPr/>
              <p14:nvPr/>
            </p14:nvContentPartPr>
            <p14:xfrm>
              <a:off x="10439400" y="152450"/>
              <a:ext cx="25400" cy="403070"/>
            </p14:xfrm>
          </p:contentPart>
        </mc:Choice>
        <mc:Fallback xmlns="">
          <p:pic>
            <p:nvPicPr>
              <p:cNvPr id="47" name="墨迹 46"/>
            </p:nvPicPr>
            <p:blipFill>
              <a:blip r:embed="rId82"/>
            </p:blipFill>
            <p:spPr>
              <a:xfrm>
                <a:off x="10439400" y="152450"/>
                <a:ext cx="25400" cy="403070"/>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8" name="墨迹 47"/>
              <p14:cNvContentPartPr/>
              <p14:nvPr/>
            </p14:nvContentPartPr>
            <p14:xfrm>
              <a:off x="10914592" y="1127960"/>
              <a:ext cx="80786" cy="50758"/>
            </p14:xfrm>
          </p:contentPart>
        </mc:Choice>
        <mc:Fallback xmlns="">
          <p:pic>
            <p:nvPicPr>
              <p:cNvPr id="48" name="墨迹 47"/>
            </p:nvPicPr>
            <p:blipFill>
              <a:blip r:embed="rId84"/>
            </p:blipFill>
            <p:spPr>
              <a:xfrm>
                <a:off x="10914592" y="1127960"/>
                <a:ext cx="80786" cy="50758"/>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9" name="墨迹 48"/>
              <p14:cNvContentPartPr/>
              <p14:nvPr/>
            </p14:nvContentPartPr>
            <p14:xfrm>
              <a:off x="10989732" y="1116680"/>
              <a:ext cx="124178" cy="245332"/>
            </p14:xfrm>
          </p:contentPart>
        </mc:Choice>
        <mc:Fallback xmlns="">
          <p:pic>
            <p:nvPicPr>
              <p:cNvPr id="49" name="墨迹 48"/>
            </p:nvPicPr>
            <p:blipFill>
              <a:blip r:embed="rId86"/>
            </p:blipFill>
            <p:spPr>
              <a:xfrm>
                <a:off x="10989732" y="1116680"/>
                <a:ext cx="124178" cy="245332"/>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50" name="墨迹 49"/>
              <p14:cNvContentPartPr/>
              <p14:nvPr/>
            </p14:nvContentPartPr>
            <p14:xfrm>
              <a:off x="10916355" y="1173078"/>
              <a:ext cx="183445" cy="252382"/>
            </p14:xfrm>
          </p:contentPart>
        </mc:Choice>
        <mc:Fallback xmlns="">
          <p:pic>
            <p:nvPicPr>
              <p:cNvPr id="50" name="墨迹 49"/>
            </p:nvPicPr>
            <p:blipFill>
              <a:blip r:embed="rId88"/>
            </p:blipFill>
            <p:spPr>
              <a:xfrm>
                <a:off x="10916355" y="1173078"/>
                <a:ext cx="183445" cy="252382"/>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51" name="墨迹 50"/>
              <p14:cNvContentPartPr/>
              <p14:nvPr/>
            </p14:nvContentPartPr>
            <p14:xfrm>
              <a:off x="11006667" y="1198458"/>
              <a:ext cx="49388" cy="107156"/>
            </p14:xfrm>
          </p:contentPart>
        </mc:Choice>
        <mc:Fallback xmlns="">
          <p:pic>
            <p:nvPicPr>
              <p:cNvPr id="51" name="墨迹 50"/>
            </p:nvPicPr>
            <p:blipFill>
              <a:blip r:embed="rId90"/>
            </p:blipFill>
            <p:spPr>
              <a:xfrm>
                <a:off x="11006667" y="1198458"/>
                <a:ext cx="49388" cy="107156"/>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52" name="墨迹 51"/>
              <p14:cNvContentPartPr/>
              <p14:nvPr/>
            </p14:nvContentPartPr>
            <p14:xfrm>
              <a:off x="11100857" y="1150519"/>
              <a:ext cx="125943" cy="11280"/>
            </p14:xfrm>
          </p:contentPart>
        </mc:Choice>
        <mc:Fallback xmlns="">
          <p:pic>
            <p:nvPicPr>
              <p:cNvPr id="52" name="墨迹 51"/>
            </p:nvPicPr>
            <p:blipFill>
              <a:blip r:embed="rId92"/>
            </p:blipFill>
            <p:spPr>
              <a:xfrm>
                <a:off x="11100857" y="1150519"/>
                <a:ext cx="125943" cy="11280"/>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53" name="墨迹 52"/>
              <p14:cNvContentPartPr/>
              <p14:nvPr/>
            </p14:nvContentPartPr>
            <p14:xfrm>
              <a:off x="11202105" y="1111041"/>
              <a:ext cx="199673" cy="117730"/>
            </p14:xfrm>
          </p:contentPart>
        </mc:Choice>
        <mc:Fallback xmlns="">
          <p:pic>
            <p:nvPicPr>
              <p:cNvPr id="53" name="墨迹 52"/>
            </p:nvPicPr>
            <p:blipFill>
              <a:blip r:embed="rId94"/>
            </p:blipFill>
            <p:spPr>
              <a:xfrm>
                <a:off x="11202105" y="1111041"/>
                <a:ext cx="199673" cy="117730"/>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54" name="墨迹 53"/>
              <p14:cNvContentPartPr/>
              <p14:nvPr/>
            </p14:nvContentPartPr>
            <p14:xfrm>
              <a:off x="11407422" y="1047417"/>
              <a:ext cx="31045" cy="339974"/>
            </p14:xfrm>
          </p:contentPart>
        </mc:Choice>
        <mc:Fallback xmlns="">
          <p:pic>
            <p:nvPicPr>
              <p:cNvPr id="54" name="墨迹 53"/>
            </p:nvPicPr>
            <p:blipFill>
              <a:blip r:embed="rId96"/>
            </p:blipFill>
            <p:spPr>
              <a:xfrm>
                <a:off x="11407422" y="1047417"/>
                <a:ext cx="31045" cy="339974"/>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5" name="墨迹 54"/>
              <p14:cNvContentPartPr/>
              <p14:nvPr/>
            </p14:nvContentPartPr>
            <p14:xfrm>
              <a:off x="11452577" y="1173078"/>
              <a:ext cx="191911" cy="110858"/>
            </p14:xfrm>
          </p:contentPart>
        </mc:Choice>
        <mc:Fallback xmlns="">
          <p:pic>
            <p:nvPicPr>
              <p:cNvPr id="55" name="墨迹 54"/>
            </p:nvPicPr>
            <p:blipFill>
              <a:blip r:embed="rId98"/>
            </p:blipFill>
            <p:spPr>
              <a:xfrm>
                <a:off x="11452577" y="1173078"/>
                <a:ext cx="191911" cy="110858"/>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6" name="墨迹 55"/>
              <p14:cNvContentPartPr/>
              <p14:nvPr/>
            </p14:nvContentPartPr>
            <p14:xfrm>
              <a:off x="11274777" y="964406"/>
              <a:ext cx="14111" cy="11279"/>
            </p14:xfrm>
          </p:contentPart>
        </mc:Choice>
        <mc:Fallback xmlns="">
          <p:pic>
            <p:nvPicPr>
              <p:cNvPr id="56" name="墨迹 55"/>
            </p:nvPicPr>
            <p:blipFill>
              <a:blip r:embed="rId100"/>
            </p:blipFill>
            <p:spPr>
              <a:xfrm>
                <a:off x="11274777" y="964406"/>
                <a:ext cx="14111" cy="11279"/>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7" name="墨迹 56"/>
              <p14:cNvContentPartPr/>
              <p14:nvPr/>
            </p14:nvContentPartPr>
            <p14:xfrm>
              <a:off x="11192932" y="997011"/>
              <a:ext cx="56445" cy="1424579"/>
            </p14:xfrm>
          </p:contentPart>
        </mc:Choice>
        <mc:Fallback xmlns="">
          <p:pic>
            <p:nvPicPr>
              <p:cNvPr id="57" name="墨迹 56"/>
            </p:nvPicPr>
            <p:blipFill>
              <a:blip r:embed="rId102"/>
            </p:blipFill>
            <p:spPr>
              <a:xfrm>
                <a:off x="11192932" y="997011"/>
                <a:ext cx="56445" cy="1424579"/>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8" name="墨迹 57"/>
              <p14:cNvContentPartPr/>
              <p14:nvPr/>
            </p14:nvContentPartPr>
            <p14:xfrm>
              <a:off x="11373555" y="1947670"/>
              <a:ext cx="174977" cy="336450"/>
            </p14:xfrm>
          </p:contentPart>
        </mc:Choice>
        <mc:Fallback xmlns="">
          <p:pic>
            <p:nvPicPr>
              <p:cNvPr id="58" name="墨迹 57"/>
            </p:nvPicPr>
            <p:blipFill>
              <a:blip r:embed="rId104"/>
            </p:blipFill>
            <p:spPr>
              <a:xfrm>
                <a:off x="11373555" y="1947670"/>
                <a:ext cx="174977" cy="336450"/>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9" name="墨迹 58"/>
              <p14:cNvContentPartPr/>
              <p14:nvPr/>
            </p14:nvContentPartPr>
            <p14:xfrm>
              <a:off x="11582400" y="2114925"/>
              <a:ext cx="186267" cy="145225"/>
            </p14:xfrm>
          </p:contentPart>
        </mc:Choice>
        <mc:Fallback xmlns="">
          <p:pic>
            <p:nvPicPr>
              <p:cNvPr id="59" name="墨迹 58"/>
            </p:nvPicPr>
            <p:blipFill>
              <a:blip r:embed="rId106"/>
            </p:blipFill>
            <p:spPr>
              <a:xfrm>
                <a:off x="11582400" y="2114925"/>
                <a:ext cx="186267" cy="145225"/>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60" name="墨迹 59"/>
              <p14:cNvContentPartPr/>
              <p14:nvPr/>
            </p14:nvContentPartPr>
            <p14:xfrm>
              <a:off x="11501261" y="2134665"/>
              <a:ext cx="81139" cy="12161"/>
            </p14:xfrm>
          </p:contentPart>
        </mc:Choice>
        <mc:Fallback xmlns="">
          <p:pic>
            <p:nvPicPr>
              <p:cNvPr id="60" name="墨迹 59"/>
            </p:nvPicPr>
            <p:blipFill>
              <a:blip r:embed="rId108"/>
            </p:blipFill>
            <p:spPr>
              <a:xfrm>
                <a:off x="11501261" y="2134665"/>
                <a:ext cx="81139" cy="12161"/>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61" name="墨迹 60"/>
              <p14:cNvContentPartPr/>
              <p14:nvPr/>
            </p14:nvContentPartPr>
            <p14:xfrm>
              <a:off x="11519605" y="2182603"/>
              <a:ext cx="74083" cy="22559"/>
            </p14:xfrm>
          </p:contentPart>
        </mc:Choice>
        <mc:Fallback xmlns="">
          <p:pic>
            <p:nvPicPr>
              <p:cNvPr id="61" name="墨迹 60"/>
            </p:nvPicPr>
            <p:blipFill>
              <a:blip r:embed="rId110"/>
            </p:blipFill>
            <p:spPr>
              <a:xfrm>
                <a:off x="11519605" y="2182603"/>
                <a:ext cx="74083" cy="22559"/>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62" name="墨迹 61"/>
              <p14:cNvContentPartPr/>
              <p14:nvPr/>
            </p14:nvContentPartPr>
            <p14:xfrm>
              <a:off x="7540977" y="1784997"/>
              <a:ext cx="105018" cy="59958"/>
            </p14:xfrm>
          </p:contentPart>
        </mc:Choice>
        <mc:Fallback xmlns="">
          <p:pic>
            <p:nvPicPr>
              <p:cNvPr id="62" name="墨迹 61"/>
            </p:nvPicPr>
            <p:blipFill>
              <a:blip r:embed="rId112"/>
            </p:blipFill>
            <p:spPr>
              <a:xfrm>
                <a:off x="7540977" y="1784997"/>
                <a:ext cx="105018" cy="59958"/>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63" name="墨迹 62"/>
              <p14:cNvContentPartPr/>
              <p14:nvPr/>
            </p14:nvContentPartPr>
            <p14:xfrm>
              <a:off x="5576711" y="470042"/>
              <a:ext cx="829733" cy="600110"/>
            </p14:xfrm>
          </p:contentPart>
        </mc:Choice>
        <mc:Fallback xmlns="">
          <p:pic>
            <p:nvPicPr>
              <p:cNvPr id="63" name="墨迹 62"/>
            </p:nvPicPr>
            <p:blipFill>
              <a:blip r:embed="rId114"/>
            </p:blipFill>
            <p:spPr>
              <a:xfrm>
                <a:off x="5576711" y="470042"/>
                <a:ext cx="829733" cy="600110"/>
              </a:xfrm>
              <a:prstGeom prst="rect"/>
            </p:spPr>
          </p:pic>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6">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build="p"/>
      <p:bldP spid="6" grpId="0" animBg="1" build="p"/>
      <p:bldP spid="7" grpId="0" animBg="1" build="p"/>
      <p:bldP spid="8" grpId="0" animBg="1" build="p"/>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B_7_AS.62_2#d103d35eb?vop=1&amp;vop=1&amp;pid=ecc5cf663&amp;color=0,0,0&amp;mp=1&amp;vtp=1&amp;bt=1&amp;bbb=1&amp;hb=1"/>
          <p:cNvSpPr/>
          <p:nvPr/>
        </p:nvSpPr>
        <p:spPr>
          <a:xfrm>
            <a:off x="646684" y="1130427"/>
            <a:ext cx="10899648" cy="4102100"/>
          </a:xfrm>
          <a:prstGeom prst="rect">
            <a:avLst/>
          </a:prstGeom>
          <a:blipFill rotWithShape="1">
            <a:blip r:embed="rId1"/>
            <a:stretch>
              <a:fillRect l="-1454" r="-727" b="-1189"/>
            </a:stretch>
          </a:blipFill>
        </p:spPr>
        <p:txBody>
          <a:bodyPr/>
          <a:lstStyle/>
          <a:p>
            <a:r>
              <a:rPr lang="zh-CN" altLang="en-US">
                <a:noFill/>
              </a:rPr>
              <a:t> </a:t>
            </a:r>
            <a:endParaRPr lang="zh-CN" altLang="en-US">
              <a:noFill/>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O_6_BD.1_1#e077533c5?sp=1&amp;vop=1&amp;pid=5b659dd16&amp;color=0,0,0&amp;vtp=1&amp;bt=1&amp;bbb=1&amp;hb=1"/>
          <p:cNvSpPr/>
          <p:nvPr/>
        </p:nvSpPr>
        <p:spPr>
          <a:xfrm>
            <a:off x="484467" y="272691"/>
            <a:ext cx="10899648" cy="1854200"/>
          </a:xfrm>
          <a:prstGeom prst="rect">
            <a:avLst/>
          </a:prstGeom>
          <a:blipFill rotWithShape="1">
            <a:blip r:embed="rId1"/>
            <a:stretch>
              <a:fillRect l="-1398" b="-5263"/>
            </a:stretch>
          </a:blipFill>
        </p:spPr>
        <p:txBody>
          <a:bodyPr/>
          <a:lstStyle/>
          <a:p>
            <a:r>
              <a:rPr lang="zh-CN" altLang="en-US">
                <a:noFill/>
              </a:rPr>
              <a:t> </a:t>
            </a:r>
            <a:endParaRPr lang="zh-CN" altLang="en-US">
              <a:noFill/>
            </a:endParaRPr>
          </a:p>
        </p:txBody>
      </p:sp>
      <p:sp>
        <p:nvSpPr>
          <p:cNvPr id="3" name="QO_6_BD.1_2#e077533c5?vop=1&amp;pid=5b659dd16&amp;color=0,0,0&amp;vtp=1&amp;bbb=1"/>
          <p:cNvSpPr/>
          <p:nvPr/>
        </p:nvSpPr>
        <p:spPr>
          <a:xfrm>
            <a:off x="484467" y="2395212"/>
            <a:ext cx="10899648" cy="520700"/>
          </a:xfrm>
          <a:prstGeom prst="rect">
            <a:avLst/>
          </a:prstGeom>
          <a:noFill/>
        </p:spPr>
        <p:txBody>
          <a:bodyPr wrap="none" lIns="0" tIns="0" rIns="0" bIns="0" rtlCol="0" anchor="t"/>
          <a:lstStyle/>
          <a:p>
            <a:pPr algn="l" latinLnBrk="1">
              <a:lnSpc>
                <a:spcPts val="4100"/>
              </a:lnSpc>
            </a:pPr>
            <a:r>
              <a:rPr lang="en-US" altLang="zh-CN" sz="20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回答下列问题：</a:t>
            </a:r>
            <a:endParaRPr lang="en-US" altLang="zh-CN" sz="2000" dirty="0"/>
          </a:p>
        </p:txBody>
      </p:sp>
      <p:pic>
        <p:nvPicPr>
          <p:cNvPr id="4" name="QO_6_BD.1_3#e077533c5?vop=1&amp;pid=5b659dd16&amp;color=0,0,0&amp;tib=255,255,255&amp;vtp=1" descr="preencoded.png"/>
          <p:cNvPicPr>
            <a:picLocks noChangeAspect="1"/>
          </p:cNvPicPr>
          <p:nvPr/>
        </p:nvPicPr>
        <p:blipFill>
          <a:blip r:embed="rId2">
            <a:clrChange>
              <a:clrFrom>
                <a:srgbClr val="FFFFFF"/>
              </a:clrFrom>
              <a:clrTo>
                <a:srgbClr val="FFFFFF">
                  <a:alpha val="0"/>
                </a:srgbClr>
              </a:clrTo>
            </a:clrChange>
          </a:blip>
          <a:stretch>
            <a:fillRect/>
          </a:stretch>
        </p:blipFill>
        <p:spPr>
          <a:xfrm>
            <a:off x="4121574" y="2384502"/>
            <a:ext cx="5730880" cy="4429603"/>
          </a:xfrm>
          <a:prstGeom prst="rect">
            <a:avLst/>
          </a:prstGeom>
          <a:noFill/>
          <a:extLst>
            <a:ext uri="{909E8E84-426E-40DD-AFC4-6F175D3DCCD1}">
              <a14:hiddenFill xmlns:a14="http://schemas.microsoft.com/office/drawing/2010/main">
                <a:solidFill>
                  <a:scrgbClr r="0" g="0" b="0">
                    <a:alpha val="0"/>
                  </a:scrgbClr>
                </a:solidFill>
              </a14:hiddenFill>
            </a:ext>
          </a:extLst>
        </p:spPr>
      </p:pic>
      <mc:AlternateContent xmlns:mc="http://schemas.openxmlformats.org/markup-compatibility/2006" xmlns:p14="http://schemas.microsoft.com/office/powerpoint/2010/main">
        <mc:Choice Requires="p14">
          <p:contentPart r:id="rId3" p14:bwMode="auto">
            <p14:nvContentPartPr>
              <p14:cNvPr id="5" name="墨迹 4"/>
              <p14:cNvContentPartPr/>
              <p14:nvPr/>
            </p14:nvContentPartPr>
            <p14:xfrm>
              <a:off x="8156222" y="1596064"/>
              <a:ext cx="14111" cy="45118"/>
            </p14:xfrm>
          </p:contentPart>
        </mc:Choice>
        <mc:Fallback xmlns="">
          <p:pic>
            <p:nvPicPr>
              <p:cNvPr id="5" name="墨迹 4"/>
            </p:nvPicPr>
            <p:blipFill>
              <a:blip r:embed="rId4"/>
            </p:blipFill>
            <p:spPr>
              <a:xfrm>
                <a:off x="8156222" y="1596064"/>
                <a:ext cx="14111" cy="45118"/>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630061" y="1646822"/>
              <a:ext cx="526873" cy="33839"/>
            </p14:xfrm>
          </p:contentPart>
        </mc:Choice>
        <mc:Fallback xmlns="">
          <p:pic>
            <p:nvPicPr>
              <p:cNvPr id="6" name="墨迹 5"/>
            </p:nvPicPr>
            <p:blipFill>
              <a:blip r:embed="rId6"/>
            </p:blipFill>
            <p:spPr>
              <a:xfrm>
                <a:off x="630061" y="1646822"/>
                <a:ext cx="526873" cy="33839"/>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7" name="墨迹 6"/>
              <p14:cNvContentPartPr/>
              <p14:nvPr/>
            </p14:nvContentPartPr>
            <p14:xfrm>
              <a:off x="2760133" y="2193883"/>
              <a:ext cx="211667" cy="33839"/>
            </p14:xfrm>
          </p:contentPart>
        </mc:Choice>
        <mc:Fallback xmlns="">
          <p:pic>
            <p:nvPicPr>
              <p:cNvPr id="7" name="墨迹 6"/>
            </p:nvPicPr>
            <p:blipFill>
              <a:blip r:embed="rId8"/>
            </p:blipFill>
            <p:spPr>
              <a:xfrm>
                <a:off x="2760133" y="2193883"/>
                <a:ext cx="211667" cy="33839"/>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8" name="墨迹 7"/>
              <p14:cNvContentPartPr/>
              <p14:nvPr/>
            </p14:nvContentPartPr>
            <p14:xfrm>
              <a:off x="1204559" y="3124450"/>
              <a:ext cx="97191" cy="250971"/>
            </p14:xfrm>
          </p:contentPart>
        </mc:Choice>
        <mc:Fallback xmlns="">
          <p:pic>
            <p:nvPicPr>
              <p:cNvPr id="8" name="墨迹 7"/>
            </p:nvPicPr>
            <p:blipFill>
              <a:blip r:embed="rId10"/>
            </p:blipFill>
            <p:spPr>
              <a:xfrm>
                <a:off x="1204559" y="3124450"/>
                <a:ext cx="97191" cy="250971"/>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9" name="墨迹 8"/>
              <p14:cNvContentPartPr/>
              <p14:nvPr/>
            </p14:nvContentPartPr>
            <p14:xfrm>
              <a:off x="1165577" y="3378241"/>
              <a:ext cx="234245" cy="11280"/>
            </p14:xfrm>
          </p:contentPart>
        </mc:Choice>
        <mc:Fallback xmlns="">
          <p:pic>
            <p:nvPicPr>
              <p:cNvPr id="9" name="墨迹 8"/>
            </p:nvPicPr>
            <p:blipFill>
              <a:blip r:embed="rId12"/>
            </p:blipFill>
            <p:spPr>
              <a:xfrm>
                <a:off x="1165577" y="3378241"/>
                <a:ext cx="234245" cy="11280"/>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0" name="墨迹 9"/>
              <p14:cNvContentPartPr/>
              <p14:nvPr/>
            </p14:nvContentPartPr>
            <p14:xfrm>
              <a:off x="1491544" y="3204817"/>
              <a:ext cx="182033" cy="26789"/>
            </p14:xfrm>
          </p:contentPart>
        </mc:Choice>
        <mc:Fallback xmlns="">
          <p:pic>
            <p:nvPicPr>
              <p:cNvPr id="10" name="墨迹 9"/>
            </p:nvPicPr>
            <p:blipFill>
              <a:blip r:embed="rId14"/>
            </p:blipFill>
            <p:spPr>
              <a:xfrm>
                <a:off x="1491544" y="3204817"/>
                <a:ext cx="182033" cy="26789"/>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1" name="墨迹 10"/>
              <p14:cNvContentPartPr/>
              <p14:nvPr/>
            </p14:nvContentPartPr>
            <p14:xfrm>
              <a:off x="1563511" y="3124450"/>
              <a:ext cx="28222" cy="236872"/>
            </p14:xfrm>
          </p:contentPart>
        </mc:Choice>
        <mc:Fallback xmlns="">
          <p:pic>
            <p:nvPicPr>
              <p:cNvPr id="11" name="墨迹 10"/>
            </p:nvPicPr>
            <p:blipFill>
              <a:blip r:embed="rId16"/>
            </p:blipFill>
            <p:spPr>
              <a:xfrm>
                <a:off x="1563511" y="3124450"/>
                <a:ext cx="28222" cy="236872"/>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2" name="墨迹 11"/>
              <p14:cNvContentPartPr/>
              <p14:nvPr/>
            </p14:nvContentPartPr>
            <p14:xfrm>
              <a:off x="1754187" y="3063822"/>
              <a:ext cx="128235" cy="32429"/>
            </p14:xfrm>
          </p:contentPart>
        </mc:Choice>
        <mc:Fallback xmlns="">
          <p:pic>
            <p:nvPicPr>
              <p:cNvPr id="12" name="墨迹 11"/>
            </p:nvPicPr>
            <p:blipFill>
              <a:blip r:embed="rId18"/>
            </p:blipFill>
            <p:spPr>
              <a:xfrm>
                <a:off x="1754187" y="3063822"/>
                <a:ext cx="128235" cy="32429"/>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3" name="墨迹 12"/>
              <p14:cNvContentPartPr/>
              <p14:nvPr/>
            </p14:nvContentPartPr>
            <p14:xfrm>
              <a:off x="1794933" y="3090611"/>
              <a:ext cx="45155" cy="188934"/>
            </p14:xfrm>
          </p:contentPart>
        </mc:Choice>
        <mc:Fallback xmlns="">
          <p:pic>
            <p:nvPicPr>
              <p:cNvPr id="13" name="墨迹 12"/>
            </p:nvPicPr>
            <p:blipFill>
              <a:blip r:embed="rId20"/>
            </p:blipFill>
            <p:spPr>
              <a:xfrm>
                <a:off x="1794933" y="3090611"/>
                <a:ext cx="45155" cy="188934"/>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4" name="墨迹 13"/>
              <p14:cNvContentPartPr/>
              <p14:nvPr/>
            </p14:nvContentPartPr>
            <p14:xfrm>
              <a:off x="1859844" y="3124450"/>
              <a:ext cx="2822" cy="191753"/>
            </p14:xfrm>
          </p:contentPart>
        </mc:Choice>
        <mc:Fallback xmlns="">
          <p:pic>
            <p:nvPicPr>
              <p:cNvPr id="14" name="墨迹 13"/>
            </p:nvPicPr>
            <p:blipFill>
              <a:blip r:embed="rId22"/>
            </p:blipFill>
            <p:spPr>
              <a:xfrm>
                <a:off x="1859844" y="3124450"/>
                <a:ext cx="2822" cy="191753"/>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5" name="墨迹 14"/>
              <p14:cNvContentPartPr/>
              <p14:nvPr/>
            </p14:nvContentPartPr>
            <p14:xfrm>
              <a:off x="1714500" y="3338763"/>
              <a:ext cx="224366" cy="5639"/>
            </p14:xfrm>
          </p:contentPart>
        </mc:Choice>
        <mc:Fallback xmlns="">
          <p:pic>
            <p:nvPicPr>
              <p:cNvPr id="15" name="墨迹 14"/>
            </p:nvPicPr>
            <p:blipFill>
              <a:blip r:embed="rId24"/>
            </p:blipFill>
            <p:spPr>
              <a:xfrm>
                <a:off x="1714500" y="3338763"/>
                <a:ext cx="224366" cy="5639"/>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6" name="墨迹 15"/>
              <p14:cNvContentPartPr/>
              <p14:nvPr/>
            </p14:nvContentPartPr>
            <p14:xfrm>
              <a:off x="9076266" y="5115301"/>
              <a:ext cx="220134" cy="203032"/>
            </p14:xfrm>
          </p:contentPart>
        </mc:Choice>
        <mc:Fallback xmlns="">
          <p:pic>
            <p:nvPicPr>
              <p:cNvPr id="16" name="墨迹 15"/>
            </p:nvPicPr>
            <p:blipFill>
              <a:blip r:embed="rId26"/>
            </p:blipFill>
            <p:spPr>
              <a:xfrm>
                <a:off x="9076266" y="5115301"/>
                <a:ext cx="220134" cy="203032"/>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7" name="墨迹 16"/>
              <p14:cNvContentPartPr/>
              <p14:nvPr/>
            </p14:nvContentPartPr>
            <p14:xfrm>
              <a:off x="8686094" y="1646822"/>
              <a:ext cx="160866" cy="53578"/>
            </p14:xfrm>
          </p:contentPart>
        </mc:Choice>
        <mc:Fallback xmlns="">
          <p:pic>
            <p:nvPicPr>
              <p:cNvPr id="17" name="墨迹 16"/>
            </p:nvPicPr>
            <p:blipFill>
              <a:blip r:embed="rId28"/>
            </p:blipFill>
            <p:spPr>
              <a:xfrm>
                <a:off x="8686094" y="1646822"/>
                <a:ext cx="160866" cy="53578"/>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8" name="墨迹 17"/>
              <p14:cNvContentPartPr/>
              <p14:nvPr/>
            </p14:nvContentPartPr>
            <p14:xfrm>
              <a:off x="8652933" y="1703220"/>
              <a:ext cx="95956" cy="300319"/>
            </p14:xfrm>
          </p:contentPart>
        </mc:Choice>
        <mc:Fallback xmlns="">
          <p:pic>
            <p:nvPicPr>
              <p:cNvPr id="18" name="墨迹 17"/>
            </p:nvPicPr>
            <p:blipFill>
              <a:blip r:embed="rId30"/>
            </p:blipFill>
            <p:spPr>
              <a:xfrm>
                <a:off x="8652933" y="1703220"/>
                <a:ext cx="95956" cy="300319"/>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9" name="墨迹 18"/>
              <p14:cNvContentPartPr/>
              <p14:nvPr/>
            </p14:nvContentPartPr>
            <p14:xfrm>
              <a:off x="8664222" y="1755388"/>
              <a:ext cx="214488" cy="232642"/>
            </p14:xfrm>
          </p:contentPart>
        </mc:Choice>
        <mc:Fallback xmlns="">
          <p:pic>
            <p:nvPicPr>
              <p:cNvPr id="19" name="墨迹 18"/>
            </p:nvPicPr>
            <p:blipFill>
              <a:blip r:embed="rId32"/>
            </p:blipFill>
            <p:spPr>
              <a:xfrm>
                <a:off x="8664222" y="1755388"/>
                <a:ext cx="214488" cy="232642"/>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20" name="墨迹 19"/>
              <p14:cNvContentPartPr/>
              <p14:nvPr/>
            </p14:nvContentPartPr>
            <p14:xfrm>
              <a:off x="8965318" y="1545305"/>
              <a:ext cx="80609" cy="172014"/>
            </p14:xfrm>
          </p:contentPart>
        </mc:Choice>
        <mc:Fallback xmlns="">
          <p:pic>
            <p:nvPicPr>
              <p:cNvPr id="20" name="墨迹 19"/>
            </p:nvPicPr>
            <p:blipFill>
              <a:blip r:embed="rId34"/>
            </p:blipFill>
            <p:spPr>
              <a:xfrm>
                <a:off x="8965318" y="1545305"/>
                <a:ext cx="80609" cy="172014"/>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1" name="墨迹 20"/>
              <p14:cNvContentPartPr/>
              <p14:nvPr/>
            </p14:nvContentPartPr>
            <p14:xfrm>
              <a:off x="9062861" y="1590424"/>
              <a:ext cx="109361" cy="28199"/>
            </p14:xfrm>
          </p:contentPart>
        </mc:Choice>
        <mc:Fallback xmlns="">
          <p:pic>
            <p:nvPicPr>
              <p:cNvPr id="21" name="墨迹 20"/>
            </p:nvPicPr>
            <p:blipFill>
              <a:blip r:embed="rId36"/>
            </p:blipFill>
            <p:spPr>
              <a:xfrm>
                <a:off x="9062861" y="1590424"/>
                <a:ext cx="109361" cy="28199"/>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2" name="墨迹 21"/>
              <p14:cNvContentPartPr/>
              <p14:nvPr/>
            </p14:nvContentPartPr>
            <p14:xfrm>
              <a:off x="9141177" y="1500187"/>
              <a:ext cx="36689" cy="172014"/>
            </p14:xfrm>
          </p:contentPart>
        </mc:Choice>
        <mc:Fallback xmlns="">
          <p:pic>
            <p:nvPicPr>
              <p:cNvPr id="22" name="墨迹 21"/>
            </p:nvPicPr>
            <p:blipFill>
              <a:blip r:embed="rId38"/>
            </p:blipFill>
            <p:spPr>
              <a:xfrm>
                <a:off x="9141177" y="1500187"/>
                <a:ext cx="36689" cy="172014"/>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3" name="墨迹 22"/>
              <p14:cNvContentPartPr/>
              <p14:nvPr/>
            </p14:nvContentPartPr>
            <p14:xfrm>
              <a:off x="8393288" y="1742699"/>
              <a:ext cx="335844" cy="214312"/>
            </p14:xfrm>
          </p:contentPart>
        </mc:Choice>
        <mc:Fallback xmlns="">
          <p:pic>
            <p:nvPicPr>
              <p:cNvPr id="23" name="墨迹 22"/>
            </p:nvPicPr>
            <p:blipFill>
              <a:blip r:embed="rId40"/>
            </p:blipFill>
            <p:spPr>
              <a:xfrm>
                <a:off x="8393288" y="1742699"/>
                <a:ext cx="335844" cy="214312"/>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4" name="墨迹 23"/>
              <p14:cNvContentPartPr/>
              <p14:nvPr/>
            </p14:nvContentPartPr>
            <p14:xfrm>
              <a:off x="9184922" y="1773013"/>
              <a:ext cx="492478" cy="93761"/>
            </p14:xfrm>
          </p:contentPart>
        </mc:Choice>
        <mc:Fallback xmlns="">
          <p:pic>
            <p:nvPicPr>
              <p:cNvPr id="24" name="墨迹 23"/>
            </p:nvPicPr>
            <p:blipFill>
              <a:blip r:embed="rId42"/>
            </p:blipFill>
            <p:spPr>
              <a:xfrm>
                <a:off x="9184922" y="1773013"/>
                <a:ext cx="492478" cy="93761"/>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5" name="墨迹 24"/>
              <p14:cNvContentPartPr/>
              <p14:nvPr/>
            </p14:nvContentPartPr>
            <p14:xfrm>
              <a:off x="9909527" y="1552355"/>
              <a:ext cx="163866" cy="252381"/>
            </p14:xfrm>
          </p:contentPart>
        </mc:Choice>
        <mc:Fallback xmlns="">
          <p:pic>
            <p:nvPicPr>
              <p:cNvPr id="25" name="墨迹 24"/>
            </p:nvPicPr>
            <p:blipFill>
              <a:blip r:embed="rId44"/>
            </p:blipFill>
            <p:spPr>
              <a:xfrm>
                <a:off x="9909527" y="1552355"/>
                <a:ext cx="163866" cy="252381"/>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6" name="墨迹 25"/>
              <p14:cNvContentPartPr/>
              <p14:nvPr/>
            </p14:nvContentPartPr>
            <p14:xfrm>
              <a:off x="10128955" y="1703220"/>
              <a:ext cx="149578" cy="145225"/>
            </p14:xfrm>
          </p:contentPart>
        </mc:Choice>
        <mc:Fallback xmlns="">
          <p:pic>
            <p:nvPicPr>
              <p:cNvPr id="26" name="墨迹 25"/>
            </p:nvPicPr>
            <p:blipFill>
              <a:blip r:embed="rId46"/>
            </p:blipFill>
            <p:spPr>
              <a:xfrm>
                <a:off x="10128955" y="1703220"/>
                <a:ext cx="149578" cy="145225"/>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7" name="墨迹 26"/>
              <p14:cNvContentPartPr/>
              <p14:nvPr/>
            </p14:nvContentPartPr>
            <p14:xfrm>
              <a:off x="8370005" y="2278480"/>
              <a:ext cx="237772" cy="146635"/>
            </p14:xfrm>
          </p:contentPart>
        </mc:Choice>
        <mc:Fallback xmlns="">
          <p:pic>
            <p:nvPicPr>
              <p:cNvPr id="27" name="墨迹 26"/>
            </p:nvPicPr>
            <p:blipFill>
              <a:blip r:embed="rId48"/>
            </p:blipFill>
            <p:spPr>
              <a:xfrm>
                <a:off x="8370005" y="2278480"/>
                <a:ext cx="237772" cy="146635"/>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8" name="墨迹 27"/>
              <p14:cNvContentPartPr/>
              <p14:nvPr/>
            </p14:nvContentPartPr>
            <p14:xfrm>
              <a:off x="8636000" y="2182603"/>
              <a:ext cx="189265" cy="459997"/>
            </p14:xfrm>
          </p:contentPart>
        </mc:Choice>
        <mc:Fallback xmlns="">
          <p:pic>
            <p:nvPicPr>
              <p:cNvPr id="28" name="墨迹 27"/>
            </p:nvPicPr>
            <p:blipFill>
              <a:blip r:embed="rId50"/>
            </p:blipFill>
            <p:spPr>
              <a:xfrm>
                <a:off x="8636000" y="2182603"/>
                <a:ext cx="189265" cy="459997"/>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9" name="墨迹 28"/>
              <p14:cNvContentPartPr/>
              <p14:nvPr/>
            </p14:nvContentPartPr>
            <p14:xfrm>
              <a:off x="8669866" y="2340518"/>
              <a:ext cx="242711" cy="174833"/>
            </p14:xfrm>
          </p:contentPart>
        </mc:Choice>
        <mc:Fallback xmlns="">
          <p:pic>
            <p:nvPicPr>
              <p:cNvPr id="29" name="墨迹 28"/>
            </p:nvPicPr>
            <p:blipFill>
              <a:blip r:embed="rId52"/>
            </p:blipFill>
            <p:spPr>
              <a:xfrm>
                <a:off x="8669866" y="2340518"/>
                <a:ext cx="242711" cy="174833"/>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30" name="墨迹 29"/>
              <p14:cNvContentPartPr/>
              <p14:nvPr/>
            </p14:nvContentPartPr>
            <p14:xfrm>
              <a:off x="8963377" y="2165684"/>
              <a:ext cx="95956" cy="197393"/>
            </p14:xfrm>
          </p:contentPart>
        </mc:Choice>
        <mc:Fallback xmlns="">
          <p:pic>
            <p:nvPicPr>
              <p:cNvPr id="30" name="墨迹 29"/>
            </p:nvPicPr>
            <p:blipFill>
              <a:blip r:embed="rId54"/>
            </p:blipFill>
            <p:spPr>
              <a:xfrm>
                <a:off x="8963377" y="2165684"/>
                <a:ext cx="95956" cy="197393"/>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1" name="墨迹 30"/>
              <p14:cNvContentPartPr/>
              <p14:nvPr/>
            </p14:nvContentPartPr>
            <p14:xfrm>
              <a:off x="9076266" y="2205162"/>
              <a:ext cx="135466" cy="39479"/>
            </p14:xfrm>
          </p:contentPart>
        </mc:Choice>
        <mc:Fallback xmlns="">
          <p:pic>
            <p:nvPicPr>
              <p:cNvPr id="31" name="墨迹 30"/>
            </p:nvPicPr>
            <p:blipFill>
              <a:blip r:embed="rId56"/>
            </p:blipFill>
            <p:spPr>
              <a:xfrm>
                <a:off x="9076266" y="2205162"/>
                <a:ext cx="135466" cy="39479"/>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2" name="墨迹 31"/>
              <p14:cNvContentPartPr/>
              <p14:nvPr/>
            </p14:nvContentPartPr>
            <p14:xfrm>
              <a:off x="9146822" y="2134665"/>
              <a:ext cx="19755" cy="140995"/>
            </p14:xfrm>
          </p:contentPart>
        </mc:Choice>
        <mc:Fallback xmlns="">
          <p:pic>
            <p:nvPicPr>
              <p:cNvPr id="32" name="墨迹 31"/>
            </p:nvPicPr>
            <p:blipFill>
              <a:blip r:embed="rId58"/>
            </p:blipFill>
            <p:spPr>
              <a:xfrm>
                <a:off x="9146822" y="2134665"/>
                <a:ext cx="19755" cy="140995"/>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3" name="墨迹 32"/>
              <p14:cNvContentPartPr/>
              <p14:nvPr/>
            </p14:nvContentPartPr>
            <p14:xfrm>
              <a:off x="9400822" y="2381935"/>
              <a:ext cx="471311" cy="88298"/>
            </p14:xfrm>
          </p:contentPart>
        </mc:Choice>
        <mc:Fallback xmlns="">
          <p:pic>
            <p:nvPicPr>
              <p:cNvPr id="33" name="墨迹 32"/>
            </p:nvPicPr>
            <p:blipFill>
              <a:blip r:embed="rId60"/>
            </p:blipFill>
            <p:spPr>
              <a:xfrm>
                <a:off x="9400822" y="2381935"/>
                <a:ext cx="471311" cy="88298"/>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4" name="墨迹 33"/>
              <p14:cNvContentPartPr/>
              <p14:nvPr/>
            </p14:nvContentPartPr>
            <p14:xfrm>
              <a:off x="10097911" y="2261560"/>
              <a:ext cx="101600" cy="242512"/>
            </p14:xfrm>
          </p:contentPart>
        </mc:Choice>
        <mc:Fallback xmlns="">
          <p:pic>
            <p:nvPicPr>
              <p:cNvPr id="34" name="墨迹 33"/>
            </p:nvPicPr>
            <p:blipFill>
              <a:blip r:embed="rId62"/>
            </p:blipFill>
            <p:spPr>
              <a:xfrm>
                <a:off x="10097911" y="2261560"/>
                <a:ext cx="101600" cy="242512"/>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5" name="墨迹 34"/>
              <p14:cNvContentPartPr/>
              <p14:nvPr/>
            </p14:nvContentPartPr>
            <p14:xfrm>
              <a:off x="10004425" y="2509712"/>
              <a:ext cx="172508" cy="16919"/>
            </p14:xfrm>
          </p:contentPart>
        </mc:Choice>
        <mc:Fallback xmlns="">
          <p:pic>
            <p:nvPicPr>
              <p:cNvPr id="35" name="墨迹 34"/>
            </p:nvPicPr>
            <p:blipFill>
              <a:blip r:embed="rId64"/>
            </p:blipFill>
            <p:spPr>
              <a:xfrm>
                <a:off x="10004425" y="2509712"/>
                <a:ext cx="172508" cy="16919"/>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6" name="墨迹 35"/>
              <p14:cNvContentPartPr/>
              <p14:nvPr/>
            </p14:nvContentPartPr>
            <p14:xfrm>
              <a:off x="10191044" y="2408195"/>
              <a:ext cx="124707" cy="298910"/>
            </p14:xfrm>
          </p:contentPart>
        </mc:Choice>
        <mc:Fallback xmlns="">
          <p:pic>
            <p:nvPicPr>
              <p:cNvPr id="36" name="墨迹 35"/>
            </p:nvPicPr>
            <p:blipFill>
              <a:blip r:embed="rId66"/>
            </p:blipFill>
            <p:spPr>
              <a:xfrm>
                <a:off x="10191044" y="2408195"/>
                <a:ext cx="124707" cy="298910"/>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7" name="墨迹 36"/>
              <p14:cNvContentPartPr/>
              <p14:nvPr/>
            </p14:nvContentPartPr>
            <p14:xfrm>
              <a:off x="10419644" y="2176963"/>
              <a:ext cx="163688" cy="25379"/>
            </p14:xfrm>
          </p:contentPart>
        </mc:Choice>
        <mc:Fallback xmlns="">
          <p:pic>
            <p:nvPicPr>
              <p:cNvPr id="37" name="墨迹 36"/>
            </p:nvPicPr>
            <p:blipFill>
              <a:blip r:embed="rId68"/>
            </p:blipFill>
            <p:spPr>
              <a:xfrm>
                <a:off x="10419644" y="2176963"/>
                <a:ext cx="163688" cy="25379"/>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8" name="墨迹 37"/>
              <p14:cNvContentPartPr/>
              <p14:nvPr/>
            </p14:nvContentPartPr>
            <p14:xfrm>
              <a:off x="1224844" y="4801586"/>
              <a:ext cx="310444" cy="320941"/>
            </p14:xfrm>
          </p:contentPart>
        </mc:Choice>
        <mc:Fallback xmlns="">
          <p:pic>
            <p:nvPicPr>
              <p:cNvPr id="38" name="墨迹 37"/>
            </p:nvPicPr>
            <p:blipFill>
              <a:blip r:embed="rId70"/>
            </p:blipFill>
            <p:spPr>
              <a:xfrm>
                <a:off x="1224844" y="4801586"/>
                <a:ext cx="310444" cy="320941"/>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39" name="墨迹 38"/>
              <p14:cNvContentPartPr/>
              <p14:nvPr/>
            </p14:nvContentPartPr>
            <p14:xfrm>
              <a:off x="1593673" y="4863801"/>
              <a:ext cx="96838" cy="234580"/>
            </p14:xfrm>
          </p:contentPart>
        </mc:Choice>
        <mc:Fallback xmlns="">
          <p:pic>
            <p:nvPicPr>
              <p:cNvPr id="39" name="墨迹 38"/>
            </p:nvPicPr>
            <p:blipFill>
              <a:blip r:embed="rId72"/>
            </p:blipFill>
            <p:spPr>
              <a:xfrm>
                <a:off x="1593673" y="4863801"/>
                <a:ext cx="96838" cy="234580"/>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40" name="墨迹 39"/>
              <p14:cNvContentPartPr/>
              <p14:nvPr/>
            </p14:nvContentPartPr>
            <p14:xfrm>
              <a:off x="1744133" y="4806521"/>
              <a:ext cx="110772" cy="370641"/>
            </p14:xfrm>
          </p:contentPart>
        </mc:Choice>
        <mc:Fallback xmlns="">
          <p:pic>
            <p:nvPicPr>
              <p:cNvPr id="40" name="墨迹 39"/>
            </p:nvPicPr>
            <p:blipFill>
              <a:blip r:embed="rId74"/>
            </p:blipFill>
            <p:spPr>
              <a:xfrm>
                <a:off x="1744133" y="4806521"/>
                <a:ext cx="110772" cy="370641"/>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1" name="墨迹 40"/>
              <p14:cNvContentPartPr/>
              <p14:nvPr/>
            </p14:nvContentPartPr>
            <p14:xfrm>
              <a:off x="1758244" y="4923547"/>
              <a:ext cx="152400" cy="191754"/>
            </p14:xfrm>
          </p:contentPart>
        </mc:Choice>
        <mc:Fallback xmlns="">
          <p:pic>
            <p:nvPicPr>
              <p:cNvPr id="41" name="墨迹 40"/>
            </p:nvPicPr>
            <p:blipFill>
              <a:blip r:embed="rId76"/>
            </p:blipFill>
            <p:spPr>
              <a:xfrm>
                <a:off x="1758244" y="4923547"/>
                <a:ext cx="152400" cy="191754"/>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2" name="墨迹 41"/>
              <p14:cNvContentPartPr/>
              <p14:nvPr/>
            </p14:nvContentPartPr>
            <p14:xfrm>
              <a:off x="1899355" y="4728269"/>
              <a:ext cx="85549" cy="226826"/>
            </p14:xfrm>
          </p:contentPart>
        </mc:Choice>
        <mc:Fallback xmlns="">
          <p:pic>
            <p:nvPicPr>
              <p:cNvPr id="42" name="墨迹 41"/>
            </p:nvPicPr>
            <p:blipFill>
              <a:blip r:embed="rId78"/>
            </p:blipFill>
            <p:spPr>
              <a:xfrm>
                <a:off x="1899355" y="4728269"/>
                <a:ext cx="85549" cy="226826"/>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3" name="墨迹 42"/>
              <p14:cNvContentPartPr/>
              <p14:nvPr/>
            </p14:nvContentPartPr>
            <p14:xfrm>
              <a:off x="1964266" y="4776912"/>
              <a:ext cx="98778" cy="28199"/>
            </p14:xfrm>
          </p:contentPart>
        </mc:Choice>
        <mc:Fallback xmlns="">
          <p:pic>
            <p:nvPicPr>
              <p:cNvPr id="43" name="墨迹 42"/>
            </p:nvPicPr>
            <p:blipFill>
              <a:blip r:embed="rId80"/>
            </p:blipFill>
            <p:spPr>
              <a:xfrm>
                <a:off x="1964266" y="4776912"/>
                <a:ext cx="98778" cy="28199"/>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4" name="墨迹 43"/>
              <p14:cNvContentPartPr/>
              <p14:nvPr/>
            </p14:nvContentPartPr>
            <p14:xfrm>
              <a:off x="2020711" y="4720514"/>
              <a:ext cx="16933" cy="129716"/>
            </p14:xfrm>
          </p:contentPart>
        </mc:Choice>
        <mc:Fallback xmlns="">
          <p:pic>
            <p:nvPicPr>
              <p:cNvPr id="44" name="墨迹 43"/>
            </p:nvPicPr>
            <p:blipFill>
              <a:blip r:embed="rId82"/>
            </p:blipFill>
            <p:spPr>
              <a:xfrm>
                <a:off x="2020711" y="4720514"/>
                <a:ext cx="16933" cy="129716"/>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5" name="墨迹 44"/>
              <p14:cNvContentPartPr/>
              <p14:nvPr/>
            </p14:nvContentPartPr>
            <p14:xfrm>
              <a:off x="2091266" y="4771273"/>
              <a:ext cx="104422" cy="355307"/>
            </p14:xfrm>
          </p:contentPart>
        </mc:Choice>
        <mc:Fallback xmlns="">
          <p:pic>
            <p:nvPicPr>
              <p:cNvPr id="45" name="墨迹 44"/>
            </p:nvPicPr>
            <p:blipFill>
              <a:blip r:embed="rId84"/>
            </p:blipFill>
            <p:spPr>
              <a:xfrm>
                <a:off x="2091266" y="4771273"/>
                <a:ext cx="104422" cy="355307"/>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6" name="墨迹 45"/>
              <p14:cNvContentPartPr/>
              <p14:nvPr/>
            </p14:nvContentPartPr>
            <p14:xfrm>
              <a:off x="2342444" y="4838950"/>
              <a:ext cx="146756" cy="25379"/>
            </p14:xfrm>
          </p:contentPart>
        </mc:Choice>
        <mc:Fallback xmlns="">
          <p:pic>
            <p:nvPicPr>
              <p:cNvPr id="46" name="墨迹 45"/>
            </p:nvPicPr>
            <p:blipFill>
              <a:blip r:embed="rId86"/>
            </p:blipFill>
            <p:spPr>
              <a:xfrm>
                <a:off x="2342444" y="4838950"/>
                <a:ext cx="146756" cy="25379"/>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7" name="墨迹 46"/>
              <p14:cNvContentPartPr/>
              <p14:nvPr/>
            </p14:nvContentPartPr>
            <p14:xfrm>
              <a:off x="2372606" y="4957386"/>
              <a:ext cx="164571" cy="15509"/>
            </p14:xfrm>
          </p:contentPart>
        </mc:Choice>
        <mc:Fallback xmlns="">
          <p:pic>
            <p:nvPicPr>
              <p:cNvPr id="47" name="墨迹 46"/>
            </p:nvPicPr>
            <p:blipFill>
              <a:blip r:embed="rId88"/>
            </p:blipFill>
            <p:spPr>
              <a:xfrm>
                <a:off x="2372606" y="4957386"/>
                <a:ext cx="164571" cy="15509"/>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48" name="墨迹 47"/>
              <p14:cNvContentPartPr/>
              <p14:nvPr/>
            </p14:nvContentPartPr>
            <p14:xfrm>
              <a:off x="2607733" y="4878429"/>
              <a:ext cx="784578" cy="56398"/>
            </p14:xfrm>
          </p:contentPart>
        </mc:Choice>
        <mc:Fallback xmlns="">
          <p:pic>
            <p:nvPicPr>
              <p:cNvPr id="48" name="墨迹 47"/>
            </p:nvPicPr>
            <p:blipFill>
              <a:blip r:embed="rId90"/>
            </p:blipFill>
            <p:spPr>
              <a:xfrm>
                <a:off x="2607733" y="4878429"/>
                <a:ext cx="784578" cy="56398"/>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49" name="墨迹 48"/>
              <p14:cNvContentPartPr/>
              <p14:nvPr/>
            </p14:nvContentPartPr>
            <p14:xfrm>
              <a:off x="10023122" y="4912268"/>
              <a:ext cx="165100" cy="231232"/>
            </p14:xfrm>
          </p:contentPart>
        </mc:Choice>
        <mc:Fallback xmlns="">
          <p:pic>
            <p:nvPicPr>
              <p:cNvPr id="49" name="墨迹 48"/>
            </p:nvPicPr>
            <p:blipFill>
              <a:blip r:embed="rId92"/>
            </p:blipFill>
            <p:spPr>
              <a:xfrm>
                <a:off x="10023122" y="4912268"/>
                <a:ext cx="165100" cy="231232"/>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50" name="墨迹 49"/>
              <p14:cNvContentPartPr/>
              <p14:nvPr/>
            </p14:nvContentPartPr>
            <p14:xfrm>
              <a:off x="10230555" y="5008144"/>
              <a:ext cx="85549" cy="265071"/>
            </p14:xfrm>
          </p:contentPart>
        </mc:Choice>
        <mc:Fallback xmlns="">
          <p:pic>
            <p:nvPicPr>
              <p:cNvPr id="50" name="墨迹 49"/>
            </p:nvPicPr>
            <p:blipFill>
              <a:blip r:embed="rId94"/>
            </p:blipFill>
            <p:spPr>
              <a:xfrm>
                <a:off x="10230555" y="5008144"/>
                <a:ext cx="85549" cy="265071"/>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51" name="墨迹 50"/>
              <p14:cNvContentPartPr/>
              <p14:nvPr/>
            </p14:nvContentPartPr>
            <p14:xfrm>
              <a:off x="10346266" y="4824851"/>
              <a:ext cx="149578" cy="31019"/>
            </p14:xfrm>
          </p:contentPart>
        </mc:Choice>
        <mc:Fallback xmlns="">
          <p:pic>
            <p:nvPicPr>
              <p:cNvPr id="51" name="墨迹 50"/>
            </p:nvPicPr>
            <p:blipFill>
              <a:blip r:embed="rId96"/>
            </p:blipFill>
            <p:spPr>
              <a:xfrm>
                <a:off x="10346266" y="4824851"/>
                <a:ext cx="149578" cy="31019"/>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2" name="墨迹 51"/>
              <p14:cNvContentPartPr/>
              <p14:nvPr/>
            </p14:nvContentPartPr>
            <p14:xfrm>
              <a:off x="10588977" y="4974305"/>
              <a:ext cx="152400" cy="50759"/>
            </p14:xfrm>
          </p:contentPart>
        </mc:Choice>
        <mc:Fallback xmlns="">
          <p:pic>
            <p:nvPicPr>
              <p:cNvPr id="52" name="墨迹 51"/>
            </p:nvPicPr>
            <p:blipFill>
              <a:blip r:embed="rId98"/>
            </p:blipFill>
            <p:spPr>
              <a:xfrm>
                <a:off x="10588977" y="4974305"/>
                <a:ext cx="152400" cy="50759"/>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3" name="墨迹 52"/>
              <p14:cNvContentPartPr/>
              <p14:nvPr/>
            </p14:nvContentPartPr>
            <p14:xfrm>
              <a:off x="10583332" y="5064542"/>
              <a:ext cx="174978" cy="33839"/>
            </p14:xfrm>
          </p:contentPart>
        </mc:Choice>
        <mc:Fallback xmlns="">
          <p:pic>
            <p:nvPicPr>
              <p:cNvPr id="53" name="墨迹 52"/>
            </p:nvPicPr>
            <p:blipFill>
              <a:blip r:embed="rId100"/>
            </p:blipFill>
            <p:spPr>
              <a:xfrm>
                <a:off x="10583332" y="5064542"/>
                <a:ext cx="174978" cy="33839"/>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4" name="墨迹 53"/>
              <p14:cNvContentPartPr/>
              <p14:nvPr/>
            </p14:nvContentPartPr>
            <p14:xfrm>
              <a:off x="10969977" y="4855870"/>
              <a:ext cx="111477" cy="253791"/>
            </p14:xfrm>
          </p:contentPart>
        </mc:Choice>
        <mc:Fallback xmlns="">
          <p:pic>
            <p:nvPicPr>
              <p:cNvPr id="54" name="墨迹 53"/>
            </p:nvPicPr>
            <p:blipFill>
              <a:blip r:embed="rId102"/>
            </p:blipFill>
            <p:spPr>
              <a:xfrm>
                <a:off x="10969977" y="4855870"/>
                <a:ext cx="111477" cy="253791"/>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5" name="墨迹 54"/>
              <p14:cNvContentPartPr/>
              <p14:nvPr/>
            </p14:nvContentPartPr>
            <p14:xfrm>
              <a:off x="10944577" y="5088512"/>
              <a:ext cx="158044" cy="26789"/>
            </p14:xfrm>
          </p:contentPart>
        </mc:Choice>
        <mc:Fallback xmlns="">
          <p:pic>
            <p:nvPicPr>
              <p:cNvPr id="55" name="墨迹 54"/>
            </p:nvPicPr>
            <p:blipFill>
              <a:blip r:embed="rId104"/>
            </p:blipFill>
            <p:spPr>
              <a:xfrm>
                <a:off x="10944577" y="5088512"/>
                <a:ext cx="158044" cy="26789"/>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6" name="墨迹 55"/>
              <p14:cNvContentPartPr/>
              <p14:nvPr/>
            </p14:nvContentPartPr>
            <p14:xfrm>
              <a:off x="11192932" y="5030704"/>
              <a:ext cx="186268" cy="112796"/>
            </p14:xfrm>
          </p:contentPart>
        </mc:Choice>
        <mc:Fallback xmlns="">
          <p:pic>
            <p:nvPicPr>
              <p:cNvPr id="56" name="墨迹 55"/>
            </p:nvPicPr>
            <p:blipFill>
              <a:blip r:embed="rId106"/>
            </p:blipFill>
            <p:spPr>
              <a:xfrm>
                <a:off x="11192932" y="5030704"/>
                <a:ext cx="186268" cy="112796"/>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57" name="墨迹 56"/>
              <p14:cNvContentPartPr/>
              <p14:nvPr/>
            </p14:nvContentPartPr>
            <p14:xfrm>
              <a:off x="9949921" y="5504447"/>
              <a:ext cx="213606" cy="31019"/>
            </p14:xfrm>
          </p:contentPart>
        </mc:Choice>
        <mc:Fallback xmlns="">
          <p:pic>
            <p:nvPicPr>
              <p:cNvPr id="57" name="墨迹 56"/>
            </p:nvPicPr>
            <p:blipFill>
              <a:blip r:embed="rId108"/>
            </p:blipFill>
            <p:spPr>
              <a:xfrm>
                <a:off x="9949921" y="5504447"/>
                <a:ext cx="213606" cy="31019"/>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58" name="墨迹 57"/>
              <p14:cNvContentPartPr/>
              <p14:nvPr/>
            </p14:nvContentPartPr>
            <p14:xfrm>
              <a:off x="9961738" y="5591864"/>
              <a:ext cx="209550" cy="45119"/>
            </p14:xfrm>
          </p:contentPart>
        </mc:Choice>
        <mc:Fallback xmlns="">
          <p:pic>
            <p:nvPicPr>
              <p:cNvPr id="58" name="墨迹 57"/>
            </p:nvPicPr>
            <p:blipFill>
              <a:blip r:embed="rId110"/>
            </p:blipFill>
            <p:spPr>
              <a:xfrm>
                <a:off x="9961738" y="5591864"/>
                <a:ext cx="209550" cy="45119"/>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59" name="墨迹 58"/>
              <p14:cNvContentPartPr/>
              <p14:nvPr/>
            </p14:nvContentPartPr>
            <p14:xfrm>
              <a:off x="10408355" y="5466378"/>
              <a:ext cx="95956" cy="137470"/>
            </p14:xfrm>
          </p:contentPart>
        </mc:Choice>
        <mc:Fallback xmlns="">
          <p:pic>
            <p:nvPicPr>
              <p:cNvPr id="59" name="墨迹 58"/>
            </p:nvPicPr>
            <p:blipFill>
              <a:blip r:embed="rId112"/>
            </p:blipFill>
            <p:spPr>
              <a:xfrm>
                <a:off x="10408355" y="5466378"/>
                <a:ext cx="95956" cy="137470"/>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60" name="墨迹 59"/>
              <p14:cNvContentPartPr/>
              <p14:nvPr/>
            </p14:nvContentPartPr>
            <p14:xfrm>
              <a:off x="10588977" y="5527006"/>
              <a:ext cx="39511" cy="67678"/>
            </p14:xfrm>
          </p:contentPart>
        </mc:Choice>
        <mc:Fallback xmlns="">
          <p:pic>
            <p:nvPicPr>
              <p:cNvPr id="60" name="墨迹 59"/>
            </p:nvPicPr>
            <p:blipFill>
              <a:blip r:embed="rId114"/>
            </p:blipFill>
            <p:spPr>
              <a:xfrm>
                <a:off x="10588977" y="5527006"/>
                <a:ext cx="39511" cy="67678"/>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61" name="墨迹 60"/>
              <p14:cNvContentPartPr/>
              <p14:nvPr/>
            </p14:nvContentPartPr>
            <p14:xfrm>
              <a:off x="10730088" y="5484708"/>
              <a:ext cx="79023" cy="108037"/>
            </p14:xfrm>
          </p:contentPart>
        </mc:Choice>
        <mc:Fallback xmlns="">
          <p:pic>
            <p:nvPicPr>
              <p:cNvPr id="61" name="墨迹 60"/>
            </p:nvPicPr>
            <p:blipFill>
              <a:blip r:embed="rId116"/>
            </p:blipFill>
            <p:spPr>
              <a:xfrm>
                <a:off x="10730088" y="5484708"/>
                <a:ext cx="79023" cy="108037"/>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2" name="墨迹 61"/>
              <p14:cNvContentPartPr/>
              <p14:nvPr/>
            </p14:nvContentPartPr>
            <p14:xfrm>
              <a:off x="10859911" y="5470608"/>
              <a:ext cx="118533" cy="101517"/>
            </p14:xfrm>
          </p:contentPart>
        </mc:Choice>
        <mc:Fallback xmlns="">
          <p:pic>
            <p:nvPicPr>
              <p:cNvPr id="62" name="墨迹 61"/>
            </p:nvPicPr>
            <p:blipFill>
              <a:blip r:embed="rId118"/>
            </p:blipFill>
            <p:spPr>
              <a:xfrm>
                <a:off x="10859911" y="5470608"/>
                <a:ext cx="118533" cy="101517"/>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3" name="墨迹 62"/>
              <p14:cNvContentPartPr/>
              <p14:nvPr/>
            </p14:nvContentPartPr>
            <p14:xfrm>
              <a:off x="11021482" y="5408570"/>
              <a:ext cx="162983" cy="146635"/>
            </p14:xfrm>
          </p:contentPart>
        </mc:Choice>
        <mc:Fallback xmlns="">
          <p:pic>
            <p:nvPicPr>
              <p:cNvPr id="63" name="墨迹 62"/>
            </p:nvPicPr>
            <p:blipFill>
              <a:blip r:embed="rId120"/>
            </p:blipFill>
            <p:spPr>
              <a:xfrm>
                <a:off x="11021482" y="5408570"/>
                <a:ext cx="162983" cy="146635"/>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64" name="墨迹 63"/>
              <p14:cNvContentPartPr/>
              <p14:nvPr/>
            </p14:nvContentPartPr>
            <p14:xfrm>
              <a:off x="11096977" y="5371030"/>
              <a:ext cx="217311" cy="717137"/>
            </p14:xfrm>
          </p:contentPart>
        </mc:Choice>
        <mc:Fallback xmlns="">
          <p:pic>
            <p:nvPicPr>
              <p:cNvPr id="64" name="墨迹 63"/>
            </p:nvPicPr>
            <p:blipFill>
              <a:blip r:embed="rId122"/>
            </p:blipFill>
            <p:spPr>
              <a:xfrm>
                <a:off x="11096977" y="5371030"/>
                <a:ext cx="217311" cy="717137"/>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65" name="墨迹 64"/>
              <p14:cNvContentPartPr/>
              <p14:nvPr/>
            </p14:nvContentPartPr>
            <p14:xfrm>
              <a:off x="2777066" y="4630277"/>
              <a:ext cx="71967" cy="131126"/>
            </p14:xfrm>
          </p:contentPart>
        </mc:Choice>
        <mc:Fallback xmlns="">
          <p:pic>
            <p:nvPicPr>
              <p:cNvPr id="65" name="墨迹 64"/>
            </p:nvPicPr>
            <p:blipFill>
              <a:blip r:embed="rId124"/>
            </p:blipFill>
            <p:spPr>
              <a:xfrm>
                <a:off x="2777066" y="4630277"/>
                <a:ext cx="71967" cy="131126"/>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66" name="墨迹 65"/>
              <p14:cNvContentPartPr/>
              <p14:nvPr/>
            </p14:nvContentPartPr>
            <p14:xfrm>
              <a:off x="2923822" y="4681036"/>
              <a:ext cx="45155" cy="62037"/>
            </p14:xfrm>
          </p:contentPart>
        </mc:Choice>
        <mc:Fallback xmlns="">
          <p:pic>
            <p:nvPicPr>
              <p:cNvPr id="66" name="墨迹 65"/>
            </p:nvPicPr>
            <p:blipFill>
              <a:blip r:embed="rId126"/>
            </p:blipFill>
            <p:spPr>
              <a:xfrm>
                <a:off x="2923822" y="4681036"/>
                <a:ext cx="45155" cy="62037"/>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67" name="墨迹 66"/>
              <p14:cNvContentPartPr/>
              <p14:nvPr/>
            </p14:nvContentPartPr>
            <p14:xfrm>
              <a:off x="3036711" y="4604017"/>
              <a:ext cx="54327" cy="123723"/>
            </p14:xfrm>
          </p:contentPart>
        </mc:Choice>
        <mc:Fallback xmlns="">
          <p:pic>
            <p:nvPicPr>
              <p:cNvPr id="67" name="墨迹 66"/>
            </p:nvPicPr>
            <p:blipFill>
              <a:blip r:embed="rId128"/>
            </p:blipFill>
            <p:spPr>
              <a:xfrm>
                <a:off x="3036711" y="4604017"/>
                <a:ext cx="54327" cy="123723"/>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68" name="墨迹 67"/>
              <p14:cNvContentPartPr/>
              <p14:nvPr/>
            </p14:nvContentPartPr>
            <p14:xfrm>
              <a:off x="3138311" y="4585159"/>
              <a:ext cx="67733" cy="135355"/>
            </p14:xfrm>
          </p:contentPart>
        </mc:Choice>
        <mc:Fallback xmlns="">
          <p:pic>
            <p:nvPicPr>
              <p:cNvPr id="68" name="墨迹 67"/>
            </p:nvPicPr>
            <p:blipFill>
              <a:blip r:embed="rId130"/>
            </p:blipFill>
            <p:spPr>
              <a:xfrm>
                <a:off x="3138311" y="4585159"/>
                <a:ext cx="67733" cy="135355"/>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69" name="墨迹 68"/>
              <p14:cNvContentPartPr/>
              <p14:nvPr/>
            </p14:nvContentPartPr>
            <p14:xfrm>
              <a:off x="3253140" y="4511842"/>
              <a:ext cx="139171" cy="208672"/>
            </p14:xfrm>
          </p:contentPart>
        </mc:Choice>
        <mc:Fallback xmlns="">
          <p:pic>
            <p:nvPicPr>
              <p:cNvPr id="69" name="墨迹 68"/>
            </p:nvPicPr>
            <p:blipFill>
              <a:blip r:embed="rId132"/>
            </p:blipFill>
            <p:spPr>
              <a:xfrm>
                <a:off x="3253140" y="4511842"/>
                <a:ext cx="139171" cy="208672"/>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70" name="墨迹 69"/>
              <p14:cNvContentPartPr/>
              <p14:nvPr/>
            </p14:nvContentPartPr>
            <p14:xfrm>
              <a:off x="3381022" y="4372785"/>
              <a:ext cx="105833" cy="511284"/>
            </p14:xfrm>
          </p:contentPart>
        </mc:Choice>
        <mc:Fallback xmlns="">
          <p:pic>
            <p:nvPicPr>
              <p:cNvPr id="70" name="墨迹 69"/>
            </p:nvPicPr>
            <p:blipFill>
              <a:blip r:embed="rId134"/>
            </p:blipFill>
            <p:spPr>
              <a:xfrm>
                <a:off x="3381022" y="4372785"/>
                <a:ext cx="105833" cy="511284"/>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71" name="墨迹 70"/>
              <p14:cNvContentPartPr/>
              <p14:nvPr/>
            </p14:nvContentPartPr>
            <p14:xfrm>
              <a:off x="3340805" y="4855870"/>
              <a:ext cx="590550" cy="50758"/>
            </p14:xfrm>
          </p:contentPart>
        </mc:Choice>
        <mc:Fallback xmlns="">
          <p:pic>
            <p:nvPicPr>
              <p:cNvPr id="71" name="墨迹 70"/>
            </p:nvPicPr>
            <p:blipFill>
              <a:blip r:embed="rId136"/>
            </p:blipFill>
            <p:spPr>
              <a:xfrm>
                <a:off x="3340805" y="4855870"/>
                <a:ext cx="590550" cy="50758"/>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72" name="墨迹 71"/>
              <p14:cNvContentPartPr/>
              <p14:nvPr/>
            </p14:nvContentPartPr>
            <p14:xfrm>
              <a:off x="3643488" y="4540041"/>
              <a:ext cx="104423" cy="180473"/>
            </p14:xfrm>
          </p:contentPart>
        </mc:Choice>
        <mc:Fallback xmlns="">
          <p:pic>
            <p:nvPicPr>
              <p:cNvPr id="72" name="墨迹 71"/>
            </p:nvPicPr>
            <p:blipFill>
              <a:blip r:embed="rId138"/>
            </p:blipFill>
            <p:spPr>
              <a:xfrm>
                <a:off x="3643488" y="4540041"/>
                <a:ext cx="104423" cy="180473"/>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73" name="墨迹 72"/>
              <p14:cNvContentPartPr/>
              <p14:nvPr/>
            </p14:nvContentPartPr>
            <p14:xfrm>
              <a:off x="3673122" y="4549558"/>
              <a:ext cx="103011" cy="154037"/>
            </p14:xfrm>
          </p:contentPart>
        </mc:Choice>
        <mc:Fallback xmlns="">
          <p:pic>
            <p:nvPicPr>
              <p:cNvPr id="73" name="墨迹 72"/>
            </p:nvPicPr>
            <p:blipFill>
              <a:blip r:embed="rId140"/>
            </p:blipFill>
            <p:spPr>
              <a:xfrm>
                <a:off x="3673122" y="4549558"/>
                <a:ext cx="103011" cy="154037"/>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74" name="墨迹 73"/>
              <p14:cNvContentPartPr/>
              <p14:nvPr/>
            </p14:nvContentPartPr>
            <p14:xfrm>
              <a:off x="3881790" y="4478003"/>
              <a:ext cx="152047" cy="222067"/>
            </p14:xfrm>
          </p:contentPart>
        </mc:Choice>
        <mc:Fallback xmlns="">
          <p:pic>
            <p:nvPicPr>
              <p:cNvPr id="74" name="墨迹 73"/>
            </p:nvPicPr>
            <p:blipFill>
              <a:blip r:embed="rId142"/>
            </p:blipFill>
            <p:spPr>
              <a:xfrm>
                <a:off x="3881790" y="4478003"/>
                <a:ext cx="152047" cy="222067"/>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75" name="墨迹 74"/>
              <p14:cNvContentPartPr/>
              <p14:nvPr/>
            </p14:nvContentPartPr>
            <p14:xfrm>
              <a:off x="4083050" y="4469014"/>
              <a:ext cx="161572" cy="320412"/>
            </p14:xfrm>
          </p:contentPart>
        </mc:Choice>
        <mc:Fallback xmlns="">
          <p:pic>
            <p:nvPicPr>
              <p:cNvPr id="75" name="墨迹 74"/>
            </p:nvPicPr>
            <p:blipFill>
              <a:blip r:embed="rId144"/>
            </p:blipFill>
            <p:spPr>
              <a:xfrm>
                <a:off x="4083050" y="4469014"/>
                <a:ext cx="161572" cy="320412"/>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76" name="墨迹 75"/>
              <p14:cNvContentPartPr/>
              <p14:nvPr/>
            </p14:nvContentPartPr>
            <p14:xfrm>
              <a:off x="4343047" y="4382126"/>
              <a:ext cx="257175" cy="319178"/>
            </p14:xfrm>
          </p:contentPart>
        </mc:Choice>
        <mc:Fallback xmlns="">
          <p:pic>
            <p:nvPicPr>
              <p:cNvPr id="76" name="墨迹 75"/>
            </p:nvPicPr>
            <p:blipFill>
              <a:blip r:embed="rId146"/>
            </p:blipFill>
            <p:spPr>
              <a:xfrm>
                <a:off x="4343047" y="4382126"/>
                <a:ext cx="257175" cy="319178"/>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77" name="墨迹 76"/>
              <p14:cNvContentPartPr/>
              <p14:nvPr/>
            </p14:nvContentPartPr>
            <p14:xfrm>
              <a:off x="4084461" y="4479413"/>
              <a:ext cx="292805" cy="342618"/>
            </p14:xfrm>
          </p:contentPart>
        </mc:Choice>
        <mc:Fallback xmlns="">
          <p:pic>
            <p:nvPicPr>
              <p:cNvPr id="77" name="墨迹 76"/>
            </p:nvPicPr>
            <p:blipFill>
              <a:blip r:embed="rId148"/>
            </p:blipFill>
            <p:spPr>
              <a:xfrm>
                <a:off x="4084461" y="4479413"/>
                <a:ext cx="292805" cy="342618"/>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78" name="墨迹 77"/>
              <p14:cNvContentPartPr/>
              <p14:nvPr/>
            </p14:nvContentPartPr>
            <p14:xfrm>
              <a:off x="3699933" y="4472363"/>
              <a:ext cx="110067" cy="191753"/>
            </p14:xfrm>
          </p:contentPart>
        </mc:Choice>
        <mc:Fallback xmlns="">
          <p:pic>
            <p:nvPicPr>
              <p:cNvPr id="78" name="墨迹 77"/>
            </p:nvPicPr>
            <p:blipFill>
              <a:blip r:embed="rId150"/>
            </p:blipFill>
            <p:spPr>
              <a:xfrm>
                <a:off x="3699933" y="4472363"/>
                <a:ext cx="110067" cy="191753"/>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79" name="墨迹 78"/>
              <p14:cNvContentPartPr/>
              <p14:nvPr/>
            </p14:nvContentPartPr>
            <p14:xfrm>
              <a:off x="3654777" y="4483643"/>
              <a:ext cx="118534" cy="129715"/>
            </p14:xfrm>
          </p:contentPart>
        </mc:Choice>
        <mc:Fallback xmlns="">
          <p:pic>
            <p:nvPicPr>
              <p:cNvPr id="79" name="墨迹 78"/>
            </p:nvPicPr>
            <p:blipFill>
              <a:blip r:embed="rId152"/>
            </p:blipFill>
            <p:spPr>
              <a:xfrm>
                <a:off x="3654777" y="4483643"/>
                <a:ext cx="118534" cy="129715"/>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80" name="墨迹 79"/>
              <p14:cNvContentPartPr/>
              <p14:nvPr/>
            </p14:nvContentPartPr>
            <p14:xfrm>
              <a:off x="3841750" y="4833310"/>
              <a:ext cx="943327" cy="56398"/>
            </p14:xfrm>
          </p:contentPart>
        </mc:Choice>
        <mc:Fallback xmlns="">
          <p:pic>
            <p:nvPicPr>
              <p:cNvPr id="80" name="墨迹 79"/>
            </p:nvPicPr>
            <p:blipFill>
              <a:blip r:embed="rId154"/>
            </p:blipFill>
            <p:spPr>
              <a:xfrm>
                <a:off x="3841750" y="4833310"/>
                <a:ext cx="943327" cy="56398"/>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81" name="墨迹 80"/>
              <p14:cNvContentPartPr/>
              <p14:nvPr/>
            </p14:nvContentPartPr>
            <p14:xfrm>
              <a:off x="3756377" y="4920022"/>
              <a:ext cx="181328" cy="652103"/>
            </p14:xfrm>
          </p:contentPart>
        </mc:Choice>
        <mc:Fallback xmlns="">
          <p:pic>
            <p:nvPicPr>
              <p:cNvPr id="81" name="墨迹 80"/>
            </p:nvPicPr>
            <p:blipFill>
              <a:blip r:embed="rId156"/>
            </p:blipFill>
            <p:spPr>
              <a:xfrm>
                <a:off x="3756377" y="4920022"/>
                <a:ext cx="181328" cy="652103"/>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82" name="墨迹 81"/>
              <p14:cNvContentPartPr/>
              <p14:nvPr/>
            </p14:nvContentPartPr>
            <p14:xfrm>
              <a:off x="4066822" y="5010964"/>
              <a:ext cx="47978" cy="93057"/>
            </p14:xfrm>
          </p:contentPart>
        </mc:Choice>
        <mc:Fallback xmlns="">
          <p:pic>
            <p:nvPicPr>
              <p:cNvPr id="82" name="墨迹 81"/>
            </p:nvPicPr>
            <p:blipFill>
              <a:blip r:embed="rId158"/>
            </p:blipFill>
            <p:spPr>
              <a:xfrm>
                <a:off x="4066822" y="5010964"/>
                <a:ext cx="47978" cy="93057"/>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83" name="墨迹 82"/>
              <p14:cNvContentPartPr/>
              <p14:nvPr/>
            </p14:nvContentPartPr>
            <p14:xfrm>
              <a:off x="4049888" y="4934122"/>
              <a:ext cx="141112" cy="209378"/>
            </p14:xfrm>
          </p:contentPart>
        </mc:Choice>
        <mc:Fallback xmlns="">
          <p:pic>
            <p:nvPicPr>
              <p:cNvPr id="83" name="墨迹 82"/>
            </p:nvPicPr>
            <p:blipFill>
              <a:blip r:embed="rId160"/>
            </p:blipFill>
            <p:spPr>
              <a:xfrm>
                <a:off x="4049888" y="4934122"/>
                <a:ext cx="141112" cy="209378"/>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90" name="墨迹 89"/>
              <p14:cNvContentPartPr/>
              <p14:nvPr/>
            </p14:nvContentPartPr>
            <p14:xfrm>
              <a:off x="2655534" y="5705365"/>
              <a:ext cx="415043" cy="312304"/>
            </p14:xfrm>
          </p:contentPart>
        </mc:Choice>
        <mc:Fallback xmlns="">
          <p:pic>
            <p:nvPicPr>
              <p:cNvPr id="90" name="墨迹 89"/>
            </p:nvPicPr>
            <p:blipFill>
              <a:blip r:embed="rId162"/>
            </p:blipFill>
            <p:spPr>
              <a:xfrm>
                <a:off x="2655534" y="5705365"/>
                <a:ext cx="415043" cy="312304"/>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91" name="墨迹 90"/>
              <p14:cNvContentPartPr/>
              <p14:nvPr/>
            </p14:nvContentPartPr>
            <p14:xfrm>
              <a:off x="3194755" y="5842835"/>
              <a:ext cx="36689" cy="84597"/>
            </p14:xfrm>
          </p:contentPart>
        </mc:Choice>
        <mc:Fallback xmlns="">
          <p:pic>
            <p:nvPicPr>
              <p:cNvPr id="91" name="墨迹 90"/>
            </p:nvPicPr>
            <p:blipFill>
              <a:blip r:embed="rId164"/>
            </p:blipFill>
            <p:spPr>
              <a:xfrm>
                <a:off x="3194755" y="5842835"/>
                <a:ext cx="36689" cy="84597"/>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92" name="墨迹 91"/>
              <p14:cNvContentPartPr/>
              <p14:nvPr/>
            </p14:nvContentPartPr>
            <p14:xfrm>
              <a:off x="3369733" y="5729334"/>
              <a:ext cx="107244" cy="237577"/>
            </p14:xfrm>
          </p:contentPart>
        </mc:Choice>
        <mc:Fallback xmlns="">
          <p:pic>
            <p:nvPicPr>
              <p:cNvPr id="92" name="墨迹 91"/>
            </p:nvPicPr>
            <p:blipFill>
              <a:blip r:embed="rId166"/>
            </p:blipFill>
            <p:spPr>
              <a:xfrm>
                <a:off x="3369733" y="5729334"/>
                <a:ext cx="107244" cy="237577"/>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93" name="墨迹 92"/>
              <p14:cNvContentPartPr/>
              <p14:nvPr/>
            </p14:nvContentPartPr>
            <p14:xfrm>
              <a:off x="3465688" y="5699020"/>
              <a:ext cx="112889" cy="14100"/>
            </p14:xfrm>
          </p:contentPart>
        </mc:Choice>
        <mc:Fallback xmlns="">
          <p:pic>
            <p:nvPicPr>
              <p:cNvPr id="93" name="墨迹 92"/>
            </p:nvPicPr>
            <p:blipFill>
              <a:blip r:embed="rId168"/>
            </p:blipFill>
            <p:spPr>
              <a:xfrm>
                <a:off x="3465688" y="5699020"/>
                <a:ext cx="112889" cy="14100"/>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94" name="墨迹 93"/>
              <p14:cNvContentPartPr/>
              <p14:nvPr/>
            </p14:nvContentPartPr>
            <p14:xfrm>
              <a:off x="3618088" y="5570009"/>
              <a:ext cx="16934" cy="210788"/>
            </p14:xfrm>
          </p:contentPart>
        </mc:Choice>
        <mc:Fallback xmlns="">
          <p:pic>
            <p:nvPicPr>
              <p:cNvPr id="94" name="墨迹 93"/>
            </p:nvPicPr>
            <p:blipFill>
              <a:blip r:embed="rId170"/>
            </p:blipFill>
            <p:spPr>
              <a:xfrm>
                <a:off x="3618088" y="5570009"/>
                <a:ext cx="16934" cy="210788"/>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95" name="墨迹 94"/>
              <p14:cNvContentPartPr/>
              <p14:nvPr/>
            </p14:nvContentPartPr>
            <p14:xfrm>
              <a:off x="3860800" y="5828736"/>
              <a:ext cx="105011" cy="59958"/>
            </p14:xfrm>
          </p:contentPart>
        </mc:Choice>
        <mc:Fallback xmlns="">
          <p:pic>
            <p:nvPicPr>
              <p:cNvPr id="95" name="墨迹 94"/>
            </p:nvPicPr>
            <p:blipFill>
              <a:blip r:embed="rId172"/>
            </p:blipFill>
            <p:spPr>
              <a:xfrm>
                <a:off x="3860800" y="5828736"/>
                <a:ext cx="105011" cy="59958"/>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96" name="墨迹 95"/>
              <p14:cNvContentPartPr/>
              <p14:nvPr/>
            </p14:nvContentPartPr>
            <p14:xfrm>
              <a:off x="3818466" y="5749073"/>
              <a:ext cx="266700" cy="251500"/>
            </p14:xfrm>
          </p:contentPart>
        </mc:Choice>
        <mc:Fallback xmlns="">
          <p:pic>
            <p:nvPicPr>
              <p:cNvPr id="96" name="墨迹 95"/>
            </p:nvPicPr>
            <p:blipFill>
              <a:blip r:embed="rId174"/>
            </p:blipFill>
            <p:spPr>
              <a:xfrm>
                <a:off x="3818466" y="5749073"/>
                <a:ext cx="266700" cy="251500"/>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97" name="墨迹 96"/>
              <p14:cNvContentPartPr/>
              <p14:nvPr/>
            </p14:nvContentPartPr>
            <p14:xfrm>
              <a:off x="4111095" y="5683511"/>
              <a:ext cx="34749" cy="122666"/>
            </p14:xfrm>
          </p:contentPart>
        </mc:Choice>
        <mc:Fallback xmlns="">
          <p:pic>
            <p:nvPicPr>
              <p:cNvPr id="97" name="墨迹 96"/>
            </p:nvPicPr>
            <p:blipFill>
              <a:blip r:embed="rId176"/>
            </p:blipFill>
            <p:spPr>
              <a:xfrm>
                <a:off x="4111095" y="5683511"/>
                <a:ext cx="34749" cy="122666"/>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98" name="墨迹 97"/>
              <p14:cNvContentPartPr/>
              <p14:nvPr/>
            </p14:nvContentPartPr>
            <p14:xfrm>
              <a:off x="4077581" y="5839486"/>
              <a:ext cx="116241" cy="149984"/>
            </p14:xfrm>
          </p:contentPart>
        </mc:Choice>
        <mc:Fallback xmlns="">
          <p:pic>
            <p:nvPicPr>
              <p:cNvPr id="98" name="墨迹 97"/>
            </p:nvPicPr>
            <p:blipFill>
              <a:blip r:embed="rId178"/>
            </p:blipFill>
            <p:spPr>
              <a:xfrm>
                <a:off x="4077581" y="5839486"/>
                <a:ext cx="116241" cy="149984"/>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99" name="墨迹 98"/>
              <p14:cNvContentPartPr/>
              <p14:nvPr/>
            </p14:nvContentPartPr>
            <p14:xfrm>
              <a:off x="4250266" y="5701840"/>
              <a:ext cx="87489" cy="11279"/>
            </p14:xfrm>
          </p:contentPart>
        </mc:Choice>
        <mc:Fallback xmlns="">
          <p:pic>
            <p:nvPicPr>
              <p:cNvPr id="99" name="墨迹 98"/>
            </p:nvPicPr>
            <p:blipFill>
              <a:blip r:embed="rId180"/>
            </p:blipFill>
            <p:spPr>
              <a:xfrm>
                <a:off x="4250266" y="5701840"/>
                <a:ext cx="87489" cy="11279"/>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100" name="墨迹 99"/>
              <p14:cNvContentPartPr/>
              <p14:nvPr/>
            </p14:nvContentPartPr>
            <p14:xfrm>
              <a:off x="4399844" y="5580584"/>
              <a:ext cx="19756" cy="332749"/>
            </p14:xfrm>
          </p:contentPart>
        </mc:Choice>
        <mc:Fallback xmlns="">
          <p:pic>
            <p:nvPicPr>
              <p:cNvPr id="100" name="墨迹 99"/>
            </p:nvPicPr>
            <p:blipFill>
              <a:blip r:embed="rId182"/>
            </p:blipFill>
            <p:spPr>
              <a:xfrm>
                <a:off x="4399844" y="5580584"/>
                <a:ext cx="19756" cy="332749"/>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101" name="墨迹 100"/>
              <p14:cNvContentPartPr/>
              <p14:nvPr/>
            </p14:nvContentPartPr>
            <p14:xfrm>
              <a:off x="8918222" y="4900283"/>
              <a:ext cx="481894" cy="474448"/>
            </p14:xfrm>
          </p:contentPart>
        </mc:Choice>
        <mc:Fallback xmlns="">
          <p:pic>
            <p:nvPicPr>
              <p:cNvPr id="101" name="墨迹 100"/>
            </p:nvPicPr>
            <p:blipFill>
              <a:blip r:embed="rId184"/>
            </p:blipFill>
            <p:spPr>
              <a:xfrm>
                <a:off x="8918222" y="4900283"/>
                <a:ext cx="481894" cy="474448"/>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102" name="墨迹 101"/>
              <p14:cNvContentPartPr/>
              <p14:nvPr/>
            </p14:nvContentPartPr>
            <p14:xfrm>
              <a:off x="8973255" y="4858690"/>
              <a:ext cx="473604" cy="510402"/>
            </p14:xfrm>
          </p:contentPart>
        </mc:Choice>
        <mc:Fallback xmlns="">
          <p:pic>
            <p:nvPicPr>
              <p:cNvPr id="102" name="墨迹 101"/>
            </p:nvPicPr>
            <p:blipFill>
              <a:blip r:embed="rId186"/>
            </p:blipFill>
            <p:spPr>
              <a:xfrm>
                <a:off x="8973255" y="4858690"/>
                <a:ext cx="473604" cy="510402"/>
              </a:xfrm>
              <a:prstGeom prst="rect"/>
            </p:spPr>
          </p:pic>
        </mc:Fallback>
      </mc:AlternateContent>
    </p:spTree>
  </p:cSld>
  <p:clrMapOvr>
    <a:masterClrMapping/>
  </p:clrMapOvr>
  <p:transition>
    <p:split dir="in"/>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B_7_BD.63_1#e94cece29?sp=1&amp;vop=1&amp;pid=ecc5cf663&amp;color=0,0,0&amp;vtp=1&amp;bt=1&amp;bbb=1&amp;hb=1"/>
          <p:cNvSpPr/>
          <p:nvPr/>
        </p:nvSpPr>
        <p:spPr>
          <a:xfrm>
            <a:off x="525657" y="536122"/>
            <a:ext cx="10899648" cy="1371600"/>
          </a:xfrm>
          <a:prstGeom prst="rect">
            <a:avLst/>
          </a:prstGeom>
          <a:blipFill rotWithShape="1">
            <a:blip r:embed="rId1"/>
            <a:stretch>
              <a:fillRect l="-1398" r="-1286" b="-7111"/>
            </a:stretch>
          </a:blipFill>
        </p:spPr>
        <p:txBody>
          <a:bodyPr/>
          <a:lstStyle/>
          <a:p>
            <a:r>
              <a:rPr lang="zh-CN" altLang="en-US">
                <a:noFill/>
              </a:rPr>
              <a:t> </a:t>
            </a:r>
            <a:endParaRPr lang="zh-CN" altLang="en-US">
              <a:noFill/>
            </a:endParaRPr>
          </a:p>
        </p:txBody>
      </p:sp>
      <p:sp>
        <p:nvSpPr>
          <p:cNvPr id="3" name="QB_7_AN.64_1#e94cece29.blank?vop=1&amp;pid=ecc5cf663&amp;color=0,0,0&amp;vpa=28&amp;vtp=1&amp;bbb=1"/>
          <p:cNvSpPr/>
          <p:nvPr/>
        </p:nvSpPr>
        <p:spPr>
          <a:xfrm>
            <a:off x="6986995" y="1063172"/>
            <a:ext cx="271463" cy="317500"/>
          </a:xfrm>
          <a:prstGeom prst="rect">
            <a:avLst/>
          </a:prstGeom>
          <a:blipFill rotWithShape="1">
            <a:blip r:embed="rId2"/>
            <a:stretch>
              <a:fillRect/>
            </a:stretch>
          </a:blipFill>
        </p:spPr>
        <p:txBody>
          <a:bodyPr/>
          <a:lstStyle/>
          <a:p>
            <a:r>
              <a:rPr lang="zh-CN" altLang="en-US">
                <a:noFill/>
              </a:rPr>
              <a:t> </a:t>
            </a:r>
            <a:endParaRPr lang="zh-CN" altLang="en-US">
              <a:noFill/>
            </a:endParaRPr>
          </a:p>
        </p:txBody>
      </p:sp>
      <p:sp>
        <p:nvSpPr>
          <p:cNvPr id="4" name="QB_7_AN.66_1#e94cece29.blank?vop=1&amp;pid=ecc5cf663&amp;color=0,0,0&amp;vpa=29&amp;vtp=1&amp;bbb=1"/>
          <p:cNvSpPr/>
          <p:nvPr/>
        </p:nvSpPr>
        <p:spPr>
          <a:xfrm>
            <a:off x="2730436" y="1523694"/>
            <a:ext cx="673799" cy="330200"/>
          </a:xfrm>
          <a:prstGeom prst="rect">
            <a:avLst/>
          </a:prstGeom>
          <a:blipFill rotWithShape="1">
            <a:blip r:embed="rId3"/>
            <a:stretch>
              <a:fillRect l="-909" t="-27778" r="-3636" b="-35185"/>
            </a:stretch>
          </a:blipFill>
        </p:spPr>
        <p:txBody>
          <a:bodyPr/>
          <a:lstStyle/>
          <a:p>
            <a:r>
              <a:rPr lang="zh-CN" altLang="en-US">
                <a:noFill/>
              </a:rPr>
              <a:t> </a:t>
            </a:r>
            <a:endParaRPr lang="zh-CN" altLang="en-US">
              <a:noFill/>
            </a:endParaRPr>
          </a:p>
        </p:txBody>
      </p:sp>
      <p:pic>
        <p:nvPicPr>
          <p:cNvPr id="5" name="QB_7_BD.65_1#e94cece29?vop=1&amp;pid=ecc5cf663&amp;color=0,0,0&amp;tib=255,255,255&amp;vtp=1" descr="preencoded.png"/>
          <p:cNvPicPr>
            <a:picLocks noChangeAspect="1"/>
          </p:cNvPicPr>
          <p:nvPr/>
        </p:nvPicPr>
        <p:blipFill>
          <a:blip r:embed="rId4">
            <a:clrChange>
              <a:clrFrom>
                <a:srgbClr val="FFFFFF"/>
              </a:clrFrom>
              <a:clrTo>
                <a:srgbClr val="FFFFFF">
                  <a:alpha val="0"/>
                </a:srgbClr>
              </a:clrTo>
            </a:clrChange>
          </a:blip>
          <a:stretch>
            <a:fillRect/>
          </a:stretch>
        </p:blipFill>
        <p:spPr>
          <a:xfrm>
            <a:off x="4499389" y="2048536"/>
            <a:ext cx="3914450" cy="4715730"/>
          </a:xfrm>
          <a:prstGeom prst="rect">
            <a:avLst/>
          </a:prstGeom>
          <a:noFill/>
          <a:extLst>
            <a:ext uri="{909E8E84-426E-40DD-AFC4-6F175D3DCCD1}">
              <a14:hiddenFill xmlns:a14="http://schemas.microsoft.com/office/drawing/2010/main">
                <a:solidFill>
                  <a:scrgbClr r="0" g="0" b="0">
                    <a:alpha val="0"/>
                  </a:scrgbClr>
                </a:solidFill>
              </a14:hiddenFill>
            </a:ext>
          </a:extLst>
        </p:spPr>
      </p:pic>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6163733" y="293269"/>
              <a:ext cx="124178" cy="219953"/>
            </p14:xfrm>
          </p:contentPart>
        </mc:Choice>
        <mc:Fallback xmlns="">
          <p:pic>
            <p:nvPicPr>
              <p:cNvPr id="6" name="墨迹 5"/>
            </p:nvPicPr>
            <p:blipFill>
              <a:blip r:embed="rId6"/>
            </p:blipFill>
            <p:spPr>
              <a:xfrm>
                <a:off x="6163733" y="293269"/>
                <a:ext cx="124178" cy="219953"/>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7" name="墨迹 6"/>
              <p14:cNvContentPartPr/>
              <p14:nvPr/>
            </p14:nvContentPartPr>
            <p14:xfrm>
              <a:off x="6143977" y="403245"/>
              <a:ext cx="105018" cy="59959"/>
            </p14:xfrm>
          </p:contentPart>
        </mc:Choice>
        <mc:Fallback xmlns="">
          <p:pic>
            <p:nvPicPr>
              <p:cNvPr id="7" name="墨迹 6"/>
            </p:nvPicPr>
            <p:blipFill>
              <a:blip r:embed="rId8"/>
            </p:blipFill>
            <p:spPr>
              <a:xfrm>
                <a:off x="6143977" y="403245"/>
                <a:ext cx="105018" cy="59959"/>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8" name="墨迹 7"/>
              <p14:cNvContentPartPr/>
              <p14:nvPr/>
            </p14:nvContentPartPr>
            <p14:xfrm>
              <a:off x="7349066" y="648577"/>
              <a:ext cx="18697" cy="73317"/>
            </p14:xfrm>
          </p:contentPart>
        </mc:Choice>
        <mc:Fallback xmlns="">
          <p:pic>
            <p:nvPicPr>
              <p:cNvPr id="8" name="墨迹 7"/>
            </p:nvPicPr>
            <p:blipFill>
              <a:blip r:embed="rId10"/>
            </p:blipFill>
            <p:spPr>
              <a:xfrm>
                <a:off x="7349066" y="648577"/>
                <a:ext cx="18697" cy="73317"/>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9" name="墨迹 8"/>
              <p14:cNvContentPartPr/>
              <p14:nvPr/>
            </p14:nvContentPartPr>
            <p14:xfrm>
              <a:off x="6083300" y="276350"/>
              <a:ext cx="277988" cy="738814"/>
            </p14:xfrm>
          </p:contentPart>
        </mc:Choice>
        <mc:Fallback xmlns="">
          <p:pic>
            <p:nvPicPr>
              <p:cNvPr id="9" name="墨迹 8"/>
            </p:nvPicPr>
            <p:blipFill>
              <a:blip r:embed="rId12"/>
            </p:blipFill>
            <p:spPr>
              <a:xfrm>
                <a:off x="6083300" y="276350"/>
                <a:ext cx="277988" cy="738814"/>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0" name="墨迹 9"/>
              <p14:cNvContentPartPr/>
              <p14:nvPr/>
            </p14:nvContentPartPr>
            <p14:xfrm>
              <a:off x="7297561" y="1456479"/>
              <a:ext cx="119239" cy="472333"/>
            </p14:xfrm>
          </p:contentPart>
        </mc:Choice>
        <mc:Fallback xmlns="">
          <p:pic>
            <p:nvPicPr>
              <p:cNvPr id="10" name="墨迹 9"/>
            </p:nvPicPr>
            <p:blipFill>
              <a:blip r:embed="rId14"/>
            </p:blipFill>
            <p:spPr>
              <a:xfrm>
                <a:off x="7297561" y="1456479"/>
                <a:ext cx="119239" cy="472333"/>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1" name="墨迹 10"/>
              <p14:cNvContentPartPr/>
              <p14:nvPr/>
            </p14:nvContentPartPr>
            <p14:xfrm>
              <a:off x="7583311" y="1452249"/>
              <a:ext cx="25400" cy="523091"/>
            </p14:xfrm>
          </p:contentPart>
        </mc:Choice>
        <mc:Fallback xmlns="">
          <p:pic>
            <p:nvPicPr>
              <p:cNvPr id="11" name="墨迹 10"/>
            </p:nvPicPr>
            <p:blipFill>
              <a:blip r:embed="rId16"/>
            </p:blipFill>
            <p:spPr>
              <a:xfrm>
                <a:off x="7583311" y="1452249"/>
                <a:ext cx="25400" cy="523091"/>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2" name="墨迹 11"/>
              <p14:cNvContentPartPr/>
              <p14:nvPr/>
            </p14:nvContentPartPr>
            <p14:xfrm>
              <a:off x="7512755" y="1396908"/>
              <a:ext cx="67734" cy="193516"/>
            </p14:xfrm>
          </p:contentPart>
        </mc:Choice>
        <mc:Fallback xmlns="">
          <p:pic>
            <p:nvPicPr>
              <p:cNvPr id="12" name="墨迹 11"/>
            </p:nvPicPr>
            <p:blipFill>
              <a:blip r:embed="rId18"/>
            </p:blipFill>
            <p:spPr>
              <a:xfrm>
                <a:off x="7512755" y="1396908"/>
                <a:ext cx="67734" cy="193516"/>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3" name="墨迹 12"/>
              <p14:cNvContentPartPr/>
              <p14:nvPr/>
            </p14:nvContentPartPr>
            <p14:xfrm>
              <a:off x="7625644" y="1393031"/>
              <a:ext cx="132644" cy="39478"/>
            </p14:xfrm>
          </p:contentPart>
        </mc:Choice>
        <mc:Fallback xmlns="">
          <p:pic>
            <p:nvPicPr>
              <p:cNvPr id="13" name="墨迹 12"/>
            </p:nvPicPr>
            <p:blipFill>
              <a:blip r:embed="rId20"/>
            </p:blipFill>
            <p:spPr>
              <a:xfrm>
                <a:off x="7625644" y="1393031"/>
                <a:ext cx="132644" cy="39478"/>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4" name="墨迹 13"/>
              <p14:cNvContentPartPr/>
              <p14:nvPr/>
            </p14:nvContentPartPr>
            <p14:xfrm>
              <a:off x="7813322" y="1534026"/>
              <a:ext cx="692855" cy="112796"/>
            </p14:xfrm>
          </p:contentPart>
        </mc:Choice>
        <mc:Fallback xmlns="">
          <p:pic>
            <p:nvPicPr>
              <p:cNvPr id="14" name="墨迹 13"/>
            </p:nvPicPr>
            <p:blipFill>
              <a:blip r:embed="rId22"/>
            </p:blipFill>
            <p:spPr>
              <a:xfrm>
                <a:off x="7813322" y="1534026"/>
                <a:ext cx="692855" cy="112796"/>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5" name="墨迹 14"/>
              <p14:cNvContentPartPr/>
              <p14:nvPr/>
            </p14:nvContentPartPr>
            <p14:xfrm>
              <a:off x="8503355" y="1347912"/>
              <a:ext cx="251178" cy="391967"/>
            </p14:xfrm>
          </p:contentPart>
        </mc:Choice>
        <mc:Fallback xmlns="">
          <p:pic>
            <p:nvPicPr>
              <p:cNvPr id="15" name="墨迹 14"/>
            </p:nvPicPr>
            <p:blipFill>
              <a:blip r:embed="rId24"/>
            </p:blipFill>
            <p:spPr>
              <a:xfrm>
                <a:off x="8503355" y="1347912"/>
                <a:ext cx="251178" cy="391967"/>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6" name="墨迹 15"/>
              <p14:cNvContentPartPr/>
              <p14:nvPr/>
            </p14:nvContentPartPr>
            <p14:xfrm>
              <a:off x="8107362" y="281990"/>
              <a:ext cx="65793" cy="60099"/>
            </p14:xfrm>
          </p:contentPart>
        </mc:Choice>
        <mc:Fallback xmlns="">
          <p:pic>
            <p:nvPicPr>
              <p:cNvPr id="16" name="墨迹 15"/>
            </p:nvPicPr>
            <p:blipFill>
              <a:blip r:embed="rId26"/>
            </p:blipFill>
            <p:spPr>
              <a:xfrm>
                <a:off x="8107362" y="281990"/>
                <a:ext cx="65793" cy="60099"/>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7" name="墨迹 16"/>
              <p14:cNvContentPartPr/>
              <p14:nvPr/>
            </p14:nvContentPartPr>
            <p14:xfrm>
              <a:off x="8029927" y="214312"/>
              <a:ext cx="271639" cy="265071"/>
            </p14:xfrm>
          </p:contentPart>
        </mc:Choice>
        <mc:Fallback xmlns="">
          <p:pic>
            <p:nvPicPr>
              <p:cNvPr id="17" name="墨迹 16"/>
            </p:nvPicPr>
            <p:blipFill>
              <a:blip r:embed="rId28"/>
            </p:blipFill>
            <p:spPr>
              <a:xfrm>
                <a:off x="8029927" y="214312"/>
                <a:ext cx="271639" cy="265071"/>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8" name="墨迹 17"/>
              <p14:cNvContentPartPr/>
              <p14:nvPr/>
            </p14:nvContentPartPr>
            <p14:xfrm>
              <a:off x="8302977" y="327108"/>
              <a:ext cx="118534" cy="22559"/>
            </p14:xfrm>
          </p:contentPart>
        </mc:Choice>
        <mc:Fallback xmlns="">
          <p:pic>
            <p:nvPicPr>
              <p:cNvPr id="18" name="墨迹 17"/>
            </p:nvPicPr>
            <p:blipFill>
              <a:blip r:embed="rId30"/>
            </p:blipFill>
            <p:spPr>
              <a:xfrm>
                <a:off x="8302977" y="327108"/>
                <a:ext cx="118534" cy="22559"/>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9" name="墨迹 18"/>
              <p14:cNvContentPartPr/>
              <p14:nvPr/>
            </p14:nvContentPartPr>
            <p14:xfrm>
              <a:off x="8432800" y="152450"/>
              <a:ext cx="14111" cy="473568"/>
            </p14:xfrm>
          </p:contentPart>
        </mc:Choice>
        <mc:Fallback xmlns="">
          <p:pic>
            <p:nvPicPr>
              <p:cNvPr id="19" name="墨迹 18"/>
            </p:nvPicPr>
            <p:blipFill>
              <a:blip r:embed="rId32"/>
            </p:blipFill>
            <p:spPr>
              <a:xfrm>
                <a:off x="8432800" y="152450"/>
                <a:ext cx="14111" cy="473568"/>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20" name="墨迹 19"/>
              <p14:cNvContentPartPr/>
              <p14:nvPr/>
            </p14:nvContentPartPr>
            <p14:xfrm>
              <a:off x="8530696" y="227530"/>
              <a:ext cx="215371" cy="150336"/>
            </p14:xfrm>
          </p:contentPart>
        </mc:Choice>
        <mc:Fallback xmlns="">
          <p:pic>
            <p:nvPicPr>
              <p:cNvPr id="20" name="墨迹 19"/>
            </p:nvPicPr>
            <p:blipFill>
              <a:blip r:embed="rId34"/>
            </p:blipFill>
            <p:spPr>
              <a:xfrm>
                <a:off x="8530696" y="227530"/>
                <a:ext cx="215371" cy="150336"/>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1" name="墨迹 20"/>
              <p14:cNvContentPartPr/>
              <p14:nvPr/>
            </p14:nvContentPartPr>
            <p14:xfrm>
              <a:off x="8805333" y="231231"/>
              <a:ext cx="112889" cy="180474"/>
            </p14:xfrm>
          </p:contentPart>
        </mc:Choice>
        <mc:Fallback xmlns="">
          <p:pic>
            <p:nvPicPr>
              <p:cNvPr id="21" name="墨迹 20"/>
            </p:nvPicPr>
            <p:blipFill>
              <a:blip r:embed="rId36"/>
            </p:blipFill>
            <p:spPr>
              <a:xfrm>
                <a:off x="8805333" y="231231"/>
                <a:ext cx="112889" cy="180474"/>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2" name="墨迹 21"/>
              <p14:cNvContentPartPr/>
              <p14:nvPr/>
            </p14:nvContentPartPr>
            <p14:xfrm>
              <a:off x="9505244" y="1340158"/>
              <a:ext cx="242711" cy="284105"/>
            </p14:xfrm>
          </p:contentPart>
        </mc:Choice>
        <mc:Fallback xmlns="">
          <p:pic>
            <p:nvPicPr>
              <p:cNvPr id="22" name="墨迹 21"/>
            </p:nvPicPr>
            <p:blipFill>
              <a:blip r:embed="rId38"/>
            </p:blipFill>
            <p:spPr>
              <a:xfrm>
                <a:off x="9505244" y="1340158"/>
                <a:ext cx="242711" cy="284105"/>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3" name="墨迹 22"/>
              <p14:cNvContentPartPr/>
              <p14:nvPr/>
            </p14:nvContentPartPr>
            <p14:xfrm>
              <a:off x="9897533" y="1299269"/>
              <a:ext cx="64911" cy="508464"/>
            </p14:xfrm>
          </p:contentPart>
        </mc:Choice>
        <mc:Fallback xmlns="">
          <p:pic>
            <p:nvPicPr>
              <p:cNvPr id="23" name="墨迹 22"/>
            </p:nvPicPr>
            <p:blipFill>
              <a:blip r:embed="rId40"/>
            </p:blipFill>
            <p:spPr>
              <a:xfrm>
                <a:off x="9897533" y="1299269"/>
                <a:ext cx="64911" cy="508464"/>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4" name="墨迹 23"/>
              <p14:cNvContentPartPr/>
              <p14:nvPr/>
            </p14:nvContentPartPr>
            <p14:xfrm>
              <a:off x="9869311" y="1312664"/>
              <a:ext cx="76200" cy="145224"/>
            </p14:xfrm>
          </p:contentPart>
        </mc:Choice>
        <mc:Fallback xmlns="">
          <p:pic>
            <p:nvPicPr>
              <p:cNvPr id="24" name="墨迹 23"/>
            </p:nvPicPr>
            <p:blipFill>
              <a:blip r:embed="rId42"/>
            </p:blipFill>
            <p:spPr>
              <a:xfrm>
                <a:off x="9869311" y="1312664"/>
                <a:ext cx="76200" cy="145224"/>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5" name="墨迹 24"/>
              <p14:cNvContentPartPr/>
              <p14:nvPr/>
            </p14:nvContentPartPr>
            <p14:xfrm>
              <a:off x="9990666" y="1280235"/>
              <a:ext cx="90311" cy="95876"/>
            </p14:xfrm>
          </p:contentPart>
        </mc:Choice>
        <mc:Fallback xmlns="">
          <p:pic>
            <p:nvPicPr>
              <p:cNvPr id="25" name="墨迹 24"/>
            </p:nvPicPr>
            <p:blipFill>
              <a:blip r:embed="rId44"/>
            </p:blipFill>
            <p:spPr>
              <a:xfrm>
                <a:off x="9990666" y="1280235"/>
                <a:ext cx="90311" cy="95876"/>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6" name="墨迹 25"/>
              <p14:cNvContentPartPr/>
              <p14:nvPr/>
            </p14:nvContentPartPr>
            <p14:xfrm>
              <a:off x="9417755" y="2698645"/>
              <a:ext cx="105018" cy="59958"/>
            </p14:xfrm>
          </p:contentPart>
        </mc:Choice>
        <mc:Fallback xmlns="">
          <p:pic>
            <p:nvPicPr>
              <p:cNvPr id="26" name="墨迹 25"/>
            </p:nvPicPr>
            <p:blipFill>
              <a:blip r:embed="rId46"/>
            </p:blipFill>
            <p:spPr>
              <a:xfrm>
                <a:off x="9417755" y="2698645"/>
                <a:ext cx="105018" cy="59958"/>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7" name="墨迹 26"/>
              <p14:cNvContentPartPr/>
              <p14:nvPr/>
            </p14:nvContentPartPr>
            <p14:xfrm>
              <a:off x="5079294" y="1823594"/>
              <a:ext cx="298450" cy="77019"/>
            </p14:xfrm>
          </p:contentPart>
        </mc:Choice>
        <mc:Fallback xmlns="">
          <p:pic>
            <p:nvPicPr>
              <p:cNvPr id="27" name="墨迹 26"/>
            </p:nvPicPr>
            <p:blipFill>
              <a:blip r:embed="rId48"/>
            </p:blipFill>
            <p:spPr>
              <a:xfrm>
                <a:off x="5079294" y="1823594"/>
                <a:ext cx="298450" cy="77019"/>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8" name="墨迹 27"/>
              <p14:cNvContentPartPr/>
              <p14:nvPr/>
            </p14:nvContentPartPr>
            <p14:xfrm>
              <a:off x="5238044" y="1889333"/>
              <a:ext cx="22578" cy="155095"/>
            </p14:xfrm>
          </p:contentPart>
        </mc:Choice>
        <mc:Fallback xmlns="">
          <p:pic>
            <p:nvPicPr>
              <p:cNvPr id="28" name="墨迹 27"/>
            </p:nvPicPr>
            <p:blipFill>
              <a:blip r:embed="rId50"/>
            </p:blipFill>
            <p:spPr>
              <a:xfrm>
                <a:off x="5238044" y="1889333"/>
                <a:ext cx="22578" cy="155095"/>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9" name="墨迹 28"/>
              <p14:cNvContentPartPr/>
              <p14:nvPr/>
            </p14:nvContentPartPr>
            <p14:xfrm>
              <a:off x="5446888" y="1749043"/>
              <a:ext cx="55034" cy="543536"/>
            </p14:xfrm>
          </p:contentPart>
        </mc:Choice>
        <mc:Fallback xmlns="">
          <p:pic>
            <p:nvPicPr>
              <p:cNvPr id="29" name="墨迹 28"/>
            </p:nvPicPr>
            <p:blipFill>
              <a:blip r:embed="rId52"/>
            </p:blipFill>
            <p:spPr>
              <a:xfrm>
                <a:off x="5446888" y="1749043"/>
                <a:ext cx="55034" cy="543536"/>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30" name="墨迹 29"/>
              <p14:cNvContentPartPr/>
              <p14:nvPr/>
            </p14:nvContentPartPr>
            <p14:xfrm>
              <a:off x="5365044" y="1717319"/>
              <a:ext cx="79904" cy="163555"/>
            </p14:xfrm>
          </p:contentPart>
        </mc:Choice>
        <mc:Fallback xmlns="">
          <p:pic>
            <p:nvPicPr>
              <p:cNvPr id="30" name="墨迹 29"/>
            </p:nvPicPr>
            <p:blipFill>
              <a:blip r:embed="rId54"/>
            </p:blipFill>
            <p:spPr>
              <a:xfrm>
                <a:off x="5365044" y="1717319"/>
                <a:ext cx="79904" cy="163555"/>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1" name="墨迹 30"/>
              <p14:cNvContentPartPr/>
              <p14:nvPr/>
            </p14:nvContentPartPr>
            <p14:xfrm>
              <a:off x="5508977" y="1759618"/>
              <a:ext cx="112889" cy="84597"/>
            </p14:xfrm>
          </p:contentPart>
        </mc:Choice>
        <mc:Fallback xmlns="">
          <p:pic>
            <p:nvPicPr>
              <p:cNvPr id="31" name="墨迹 30"/>
            </p:nvPicPr>
            <p:blipFill>
              <a:blip r:embed="rId56"/>
            </p:blipFill>
            <p:spPr>
              <a:xfrm>
                <a:off x="5508977" y="1759618"/>
                <a:ext cx="112889" cy="84597"/>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2" name="墨迹 31"/>
              <p14:cNvContentPartPr/>
              <p14:nvPr/>
            </p14:nvContentPartPr>
            <p14:xfrm>
              <a:off x="6231466" y="1742699"/>
              <a:ext cx="254000" cy="313537"/>
            </p14:xfrm>
          </p:contentPart>
        </mc:Choice>
        <mc:Fallback xmlns="">
          <p:pic>
            <p:nvPicPr>
              <p:cNvPr id="32" name="墨迹 31"/>
            </p:nvPicPr>
            <p:blipFill>
              <a:blip r:embed="rId58"/>
            </p:blipFill>
            <p:spPr>
              <a:xfrm>
                <a:off x="6231466" y="1742699"/>
                <a:ext cx="254000" cy="313537"/>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3" name="墨迹 32"/>
              <p14:cNvContentPartPr/>
              <p14:nvPr/>
            </p14:nvContentPartPr>
            <p14:xfrm>
              <a:off x="6671733" y="1579849"/>
              <a:ext cx="39511" cy="495598"/>
            </p14:xfrm>
          </p:contentPart>
        </mc:Choice>
        <mc:Fallback xmlns="">
          <p:pic>
            <p:nvPicPr>
              <p:cNvPr id="33" name="墨迹 32"/>
            </p:nvPicPr>
            <p:blipFill>
              <a:blip r:embed="rId60"/>
            </p:blipFill>
            <p:spPr>
              <a:xfrm>
                <a:off x="6671733" y="1579849"/>
                <a:ext cx="39511" cy="495598"/>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4" name="墨迹 33"/>
              <p14:cNvContentPartPr/>
              <p14:nvPr/>
            </p14:nvContentPartPr>
            <p14:xfrm>
              <a:off x="6592711" y="1886513"/>
              <a:ext cx="333022" cy="285515"/>
            </p14:xfrm>
          </p:contentPart>
        </mc:Choice>
        <mc:Fallback xmlns="">
          <p:pic>
            <p:nvPicPr>
              <p:cNvPr id="34" name="墨迹 33"/>
            </p:nvPicPr>
            <p:blipFill>
              <a:blip r:embed="rId62"/>
            </p:blipFill>
            <p:spPr>
              <a:xfrm>
                <a:off x="6592711" y="1886513"/>
                <a:ext cx="333022" cy="285515"/>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5" name="墨迹 34"/>
              <p14:cNvContentPartPr/>
              <p14:nvPr/>
            </p14:nvContentPartPr>
            <p14:xfrm>
              <a:off x="5836355" y="3553075"/>
              <a:ext cx="273756" cy="310189"/>
            </p14:xfrm>
          </p:contentPart>
        </mc:Choice>
        <mc:Fallback xmlns="">
          <p:pic>
            <p:nvPicPr>
              <p:cNvPr id="35" name="墨迹 34"/>
            </p:nvPicPr>
            <p:blipFill>
              <a:blip r:embed="rId64"/>
            </p:blipFill>
            <p:spPr>
              <a:xfrm>
                <a:off x="5836355" y="3553075"/>
                <a:ext cx="273756" cy="310189"/>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6" name="墨迹 35"/>
              <p14:cNvContentPartPr/>
              <p14:nvPr/>
            </p14:nvContentPartPr>
            <p14:xfrm>
              <a:off x="5317066" y="3134320"/>
              <a:ext cx="2641600" cy="1992260"/>
            </p14:xfrm>
          </p:contentPart>
        </mc:Choice>
        <mc:Fallback xmlns="">
          <p:pic>
            <p:nvPicPr>
              <p:cNvPr id="36" name="墨迹 35"/>
            </p:nvPicPr>
            <p:blipFill>
              <a:blip r:embed="rId66"/>
            </p:blipFill>
            <p:spPr>
              <a:xfrm>
                <a:off x="5317066" y="3134320"/>
                <a:ext cx="2641600" cy="1992260"/>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7" name="墨迹 36"/>
              <p14:cNvContentPartPr/>
              <p14:nvPr/>
            </p14:nvContentPartPr>
            <p14:xfrm>
              <a:off x="7761111" y="3321843"/>
              <a:ext cx="254000" cy="334864"/>
            </p14:xfrm>
          </p:contentPart>
        </mc:Choice>
        <mc:Fallback xmlns="">
          <p:pic>
            <p:nvPicPr>
              <p:cNvPr id="37" name="墨迹 36"/>
            </p:nvPicPr>
            <p:blipFill>
              <a:blip r:embed="rId68"/>
            </p:blipFill>
            <p:spPr>
              <a:xfrm>
                <a:off x="7761111" y="3321843"/>
                <a:ext cx="254000" cy="334864"/>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8" name="墨迹 37"/>
              <p14:cNvContentPartPr/>
              <p14:nvPr/>
            </p14:nvContentPartPr>
            <p14:xfrm>
              <a:off x="8161866" y="3258219"/>
              <a:ext cx="50800" cy="486609"/>
            </p14:xfrm>
          </p:contentPart>
        </mc:Choice>
        <mc:Fallback xmlns="">
          <p:pic>
            <p:nvPicPr>
              <p:cNvPr id="38" name="墨迹 37"/>
            </p:nvPicPr>
            <p:blipFill>
              <a:blip r:embed="rId70"/>
            </p:blipFill>
            <p:spPr>
              <a:xfrm>
                <a:off x="8161866" y="3258219"/>
                <a:ext cx="50800" cy="486609"/>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39" name="墨迹 38"/>
              <p14:cNvContentPartPr/>
              <p14:nvPr/>
            </p14:nvContentPartPr>
            <p14:xfrm>
              <a:off x="8142111" y="3175208"/>
              <a:ext cx="79728" cy="186114"/>
            </p14:xfrm>
          </p:contentPart>
        </mc:Choice>
        <mc:Fallback xmlns="">
          <p:pic>
            <p:nvPicPr>
              <p:cNvPr id="39" name="墨迹 38"/>
            </p:nvPicPr>
            <p:blipFill>
              <a:blip r:embed="rId72"/>
            </p:blipFill>
            <p:spPr>
              <a:xfrm>
                <a:off x="8142111" y="3175208"/>
                <a:ext cx="79728" cy="186114"/>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40" name="墨迹 39"/>
              <p14:cNvContentPartPr/>
              <p14:nvPr/>
            </p14:nvContentPartPr>
            <p14:xfrm>
              <a:off x="8235244" y="3242886"/>
              <a:ext cx="121356" cy="95877"/>
            </p14:xfrm>
          </p:contentPart>
        </mc:Choice>
        <mc:Fallback xmlns="">
          <p:pic>
            <p:nvPicPr>
              <p:cNvPr id="40" name="墨迹 39"/>
            </p:nvPicPr>
            <p:blipFill>
              <a:blip r:embed="rId74"/>
            </p:blipFill>
            <p:spPr>
              <a:xfrm>
                <a:off x="8235244" y="3242886"/>
                <a:ext cx="121356" cy="95877"/>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1" name="墨迹 40"/>
              <p14:cNvContentPartPr/>
              <p14:nvPr/>
            </p14:nvContentPartPr>
            <p14:xfrm>
              <a:off x="4907315" y="5761058"/>
              <a:ext cx="3610152" cy="143815"/>
            </p14:xfrm>
          </p:contentPart>
        </mc:Choice>
        <mc:Fallback xmlns="">
          <p:pic>
            <p:nvPicPr>
              <p:cNvPr id="41" name="墨迹 40"/>
            </p:nvPicPr>
            <p:blipFill>
              <a:blip r:embed="rId76"/>
            </p:blipFill>
            <p:spPr>
              <a:xfrm>
                <a:off x="4907315" y="5761058"/>
                <a:ext cx="3610152" cy="143815"/>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2" name="墨迹 41"/>
              <p14:cNvContentPartPr/>
              <p14:nvPr/>
            </p14:nvContentPartPr>
            <p14:xfrm>
              <a:off x="8446911" y="5577764"/>
              <a:ext cx="296333" cy="358128"/>
            </p14:xfrm>
          </p:contentPart>
        </mc:Choice>
        <mc:Fallback xmlns="">
          <p:pic>
            <p:nvPicPr>
              <p:cNvPr id="42" name="墨迹 41"/>
            </p:nvPicPr>
            <p:blipFill>
              <a:blip r:embed="rId78"/>
            </p:blipFill>
            <p:spPr>
              <a:xfrm>
                <a:off x="8446911" y="5577764"/>
                <a:ext cx="296333" cy="358128"/>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3" name="墨迹 42"/>
              <p14:cNvContentPartPr/>
              <p14:nvPr/>
            </p14:nvContentPartPr>
            <p14:xfrm>
              <a:off x="8101718" y="6121124"/>
              <a:ext cx="164571" cy="398487"/>
            </p14:xfrm>
          </p:contentPart>
        </mc:Choice>
        <mc:Fallback xmlns="">
          <p:pic>
            <p:nvPicPr>
              <p:cNvPr id="43" name="墨迹 42"/>
            </p:nvPicPr>
            <p:blipFill>
              <a:blip r:embed="rId80"/>
            </p:blipFill>
            <p:spPr>
              <a:xfrm>
                <a:off x="8101718" y="6121124"/>
                <a:ext cx="164571" cy="398487"/>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4" name="墨迹 43"/>
              <p14:cNvContentPartPr/>
              <p14:nvPr/>
            </p14:nvContentPartPr>
            <p14:xfrm>
              <a:off x="8387644" y="6081117"/>
              <a:ext cx="55033" cy="805082"/>
            </p14:xfrm>
          </p:contentPart>
        </mc:Choice>
        <mc:Fallback xmlns="">
          <p:pic>
            <p:nvPicPr>
              <p:cNvPr id="44" name="墨迹 43"/>
            </p:nvPicPr>
            <p:blipFill>
              <a:blip r:embed="rId82"/>
            </p:blipFill>
            <p:spPr>
              <a:xfrm>
                <a:off x="8387644" y="6081117"/>
                <a:ext cx="55033" cy="805082"/>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5" name="墨迹 44"/>
              <p14:cNvContentPartPr/>
              <p14:nvPr/>
            </p14:nvContentPartPr>
            <p14:xfrm>
              <a:off x="8305800" y="6123768"/>
              <a:ext cx="132644" cy="215370"/>
            </p14:xfrm>
          </p:contentPart>
        </mc:Choice>
        <mc:Fallback xmlns="">
          <p:pic>
            <p:nvPicPr>
              <p:cNvPr id="45" name="墨迹 44"/>
            </p:nvPicPr>
            <p:blipFill>
              <a:blip r:embed="rId84"/>
            </p:blipFill>
            <p:spPr>
              <a:xfrm>
                <a:off x="8305800" y="6123768"/>
                <a:ext cx="132644" cy="215370"/>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6" name="墨迹 45"/>
              <p14:cNvContentPartPr/>
              <p14:nvPr/>
            </p14:nvContentPartPr>
            <p14:xfrm>
              <a:off x="8489244" y="6090986"/>
              <a:ext cx="110066" cy="155095"/>
            </p14:xfrm>
          </p:contentPart>
        </mc:Choice>
        <mc:Fallback xmlns="">
          <p:pic>
            <p:nvPicPr>
              <p:cNvPr id="46" name="墨迹 45"/>
            </p:nvPicPr>
            <p:blipFill>
              <a:blip r:embed="rId86"/>
            </p:blipFill>
            <p:spPr>
              <a:xfrm>
                <a:off x="8489244" y="6090986"/>
                <a:ext cx="110066" cy="155095"/>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7" name="墨迹 46"/>
              <p14:cNvContentPartPr/>
              <p14:nvPr/>
            </p14:nvContentPartPr>
            <p14:xfrm>
              <a:off x="8873066" y="2388456"/>
              <a:ext cx="105017" cy="59958"/>
            </p14:xfrm>
          </p:contentPart>
        </mc:Choice>
        <mc:Fallback xmlns="">
          <p:pic>
            <p:nvPicPr>
              <p:cNvPr id="47" name="墨迹 46"/>
            </p:nvPicPr>
            <p:blipFill>
              <a:blip r:embed="rId46"/>
            </p:blipFill>
            <p:spPr>
              <a:xfrm>
                <a:off x="8873066" y="2388456"/>
                <a:ext cx="105017" cy="59958"/>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48" name="墨迹 47"/>
              <p14:cNvContentPartPr/>
              <p14:nvPr/>
            </p14:nvContentPartPr>
            <p14:xfrm>
              <a:off x="5096933" y="2554830"/>
              <a:ext cx="3196872" cy="73318"/>
            </p14:xfrm>
          </p:contentPart>
        </mc:Choice>
        <mc:Fallback xmlns="">
          <p:pic>
            <p:nvPicPr>
              <p:cNvPr id="48" name="墨迹 47"/>
            </p:nvPicPr>
            <p:blipFill>
              <a:blip r:embed="rId89"/>
            </p:blipFill>
            <p:spPr>
              <a:xfrm>
                <a:off x="5096933" y="2554830"/>
                <a:ext cx="3196872" cy="73318"/>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49" name="墨迹 48"/>
              <p14:cNvContentPartPr/>
              <p14:nvPr/>
            </p14:nvContentPartPr>
            <p14:xfrm>
              <a:off x="8238772" y="2393391"/>
              <a:ext cx="271109" cy="299614"/>
            </p14:xfrm>
          </p:contentPart>
        </mc:Choice>
        <mc:Fallback xmlns="">
          <p:pic>
            <p:nvPicPr>
              <p:cNvPr id="49" name="墨迹 48"/>
            </p:nvPicPr>
            <p:blipFill>
              <a:blip r:embed="rId91"/>
            </p:blipFill>
            <p:spPr>
              <a:xfrm>
                <a:off x="8238772" y="2393391"/>
                <a:ext cx="271109" cy="299614"/>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50" name="墨迹 49"/>
              <p14:cNvContentPartPr/>
              <p14:nvPr/>
            </p14:nvContentPartPr>
            <p14:xfrm>
              <a:off x="7721071" y="2131845"/>
              <a:ext cx="268640" cy="33839"/>
            </p14:xfrm>
          </p:contentPart>
        </mc:Choice>
        <mc:Fallback xmlns="">
          <p:pic>
            <p:nvPicPr>
              <p:cNvPr id="50" name="墨迹 49"/>
            </p:nvPicPr>
            <p:blipFill>
              <a:blip r:embed="rId93"/>
            </p:blipFill>
            <p:spPr>
              <a:xfrm>
                <a:off x="7721071" y="2131845"/>
                <a:ext cx="268640" cy="33839"/>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51" name="墨迹 50"/>
              <p14:cNvContentPartPr/>
              <p14:nvPr/>
            </p14:nvContentPartPr>
            <p14:xfrm>
              <a:off x="7862711" y="2167094"/>
              <a:ext cx="39511" cy="184703"/>
            </p14:xfrm>
          </p:contentPart>
        </mc:Choice>
        <mc:Fallback xmlns="">
          <p:pic>
            <p:nvPicPr>
              <p:cNvPr id="51" name="墨迹 50"/>
            </p:nvPicPr>
            <p:blipFill>
              <a:blip r:embed="rId95"/>
            </p:blipFill>
            <p:spPr>
              <a:xfrm>
                <a:off x="7862711" y="2167094"/>
                <a:ext cx="39511" cy="184703"/>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52" name="墨迹 51"/>
              <p14:cNvContentPartPr/>
              <p14:nvPr/>
            </p14:nvContentPartPr>
            <p14:xfrm>
              <a:off x="8065911" y="2016581"/>
              <a:ext cx="37571" cy="481851"/>
            </p14:xfrm>
          </p:contentPart>
        </mc:Choice>
        <mc:Fallback xmlns="">
          <p:pic>
            <p:nvPicPr>
              <p:cNvPr id="52" name="墨迹 51"/>
            </p:nvPicPr>
            <p:blipFill>
              <a:blip r:embed="rId97"/>
            </p:blipFill>
            <p:spPr>
              <a:xfrm>
                <a:off x="8065911" y="2016581"/>
                <a:ext cx="37571" cy="481851"/>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53" name="墨迹 52"/>
              <p14:cNvContentPartPr/>
              <p14:nvPr/>
            </p14:nvContentPartPr>
            <p14:xfrm>
              <a:off x="7989711" y="2013762"/>
              <a:ext cx="93133" cy="174481"/>
            </p14:xfrm>
          </p:contentPart>
        </mc:Choice>
        <mc:Fallback xmlns="">
          <p:pic>
            <p:nvPicPr>
              <p:cNvPr id="53" name="墨迹 52"/>
            </p:nvPicPr>
            <p:blipFill>
              <a:blip r:embed="rId99"/>
            </p:blipFill>
            <p:spPr>
              <a:xfrm>
                <a:off x="7989711" y="2013762"/>
                <a:ext cx="93133" cy="174481"/>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54" name="墨迹 53"/>
              <p14:cNvContentPartPr/>
              <p14:nvPr/>
            </p14:nvContentPartPr>
            <p14:xfrm>
              <a:off x="8144933" y="2002129"/>
              <a:ext cx="110067" cy="124076"/>
            </p14:xfrm>
          </p:contentPart>
        </mc:Choice>
        <mc:Fallback xmlns="">
          <p:pic>
            <p:nvPicPr>
              <p:cNvPr id="54" name="墨迹 53"/>
            </p:nvPicPr>
            <p:blipFill>
              <a:blip r:embed="rId101"/>
            </p:blipFill>
            <p:spPr>
              <a:xfrm>
                <a:off x="8144933" y="2002129"/>
                <a:ext cx="110067" cy="124076"/>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60" name="墨迹 59"/>
              <p14:cNvContentPartPr/>
              <p14:nvPr/>
            </p14:nvContentPartPr>
            <p14:xfrm>
              <a:off x="7831666" y="5211177"/>
              <a:ext cx="25400" cy="39479"/>
            </p14:xfrm>
          </p:contentPart>
        </mc:Choice>
        <mc:Fallback xmlns="">
          <p:pic>
            <p:nvPicPr>
              <p:cNvPr id="60" name="墨迹 59"/>
            </p:nvPicPr>
            <p:blipFill>
              <a:blip r:embed="rId103"/>
            </p:blipFill>
            <p:spPr>
              <a:xfrm>
                <a:off x="7831666" y="5211177"/>
                <a:ext cx="25400" cy="39479"/>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61" name="墨迹 60"/>
              <p14:cNvContentPartPr/>
              <p14:nvPr/>
            </p14:nvContentPartPr>
            <p14:xfrm>
              <a:off x="7781572" y="5199898"/>
              <a:ext cx="4938" cy="5639"/>
            </p14:xfrm>
          </p:contentPart>
        </mc:Choice>
        <mc:Fallback xmlns="">
          <p:pic>
            <p:nvPicPr>
              <p:cNvPr id="61" name="墨迹 60"/>
            </p:nvPicPr>
            <p:blipFill>
              <a:blip r:embed="rId105"/>
            </p:blipFill>
            <p:spPr>
              <a:xfrm>
                <a:off x="7781572" y="5199898"/>
                <a:ext cx="4938" cy="5639"/>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62" name="墨迹 61"/>
              <p14:cNvContentPartPr/>
              <p14:nvPr/>
            </p14:nvContentPartPr>
            <p14:xfrm>
              <a:off x="6117872" y="3887234"/>
              <a:ext cx="1581150" cy="1197048"/>
            </p14:xfrm>
          </p:contentPart>
        </mc:Choice>
        <mc:Fallback xmlns="">
          <p:pic>
            <p:nvPicPr>
              <p:cNvPr id="62" name="墨迹 61"/>
            </p:nvPicPr>
            <p:blipFill>
              <a:blip r:embed="rId107"/>
            </p:blipFill>
            <p:spPr>
              <a:xfrm>
                <a:off x="6117872" y="3887234"/>
                <a:ext cx="1581150" cy="1197048"/>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63" name="墨迹 62"/>
              <p14:cNvContentPartPr/>
              <p14:nvPr/>
            </p14:nvContentPartPr>
            <p14:xfrm>
              <a:off x="8071555" y="4782552"/>
              <a:ext cx="310445" cy="490663"/>
            </p14:xfrm>
          </p:contentPart>
        </mc:Choice>
        <mc:Fallback xmlns="">
          <p:pic>
            <p:nvPicPr>
              <p:cNvPr id="63" name="墨迹 62"/>
            </p:nvPicPr>
            <p:blipFill>
              <a:blip r:embed="rId109"/>
            </p:blipFill>
            <p:spPr>
              <a:xfrm>
                <a:off x="8071555" y="4782552"/>
                <a:ext cx="310445" cy="490663"/>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64" name="墨迹 63"/>
              <p14:cNvContentPartPr/>
              <p14:nvPr/>
            </p14:nvContentPartPr>
            <p14:xfrm>
              <a:off x="8421511" y="4823441"/>
              <a:ext cx="129822" cy="723305"/>
            </p14:xfrm>
          </p:contentPart>
        </mc:Choice>
        <mc:Fallback xmlns="">
          <p:pic>
            <p:nvPicPr>
              <p:cNvPr id="64" name="墨迹 63"/>
            </p:nvPicPr>
            <p:blipFill>
              <a:blip r:embed="rId111"/>
            </p:blipFill>
            <p:spPr>
              <a:xfrm>
                <a:off x="8421511" y="4823441"/>
                <a:ext cx="129822" cy="723305"/>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65" name="墨迹 64"/>
              <p14:cNvContentPartPr/>
              <p14:nvPr/>
            </p14:nvContentPartPr>
            <p14:xfrm>
              <a:off x="9606844" y="2272840"/>
              <a:ext cx="105017" cy="59958"/>
            </p14:xfrm>
          </p:contentPart>
        </mc:Choice>
        <mc:Fallback xmlns="">
          <p:pic>
            <p:nvPicPr>
              <p:cNvPr id="65" name="墨迹 64"/>
            </p:nvPicPr>
            <p:blipFill>
              <a:blip r:embed="rId8"/>
            </p:blipFill>
            <p:spPr>
              <a:xfrm>
                <a:off x="9606844" y="2272840"/>
                <a:ext cx="105017" cy="59958"/>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66" name="墨迹 65"/>
              <p14:cNvContentPartPr/>
              <p14:nvPr/>
            </p14:nvContentPartPr>
            <p14:xfrm>
              <a:off x="5477756" y="3403620"/>
              <a:ext cx="240066" cy="296090"/>
            </p14:xfrm>
          </p:contentPart>
        </mc:Choice>
        <mc:Fallback xmlns="">
          <p:pic>
            <p:nvPicPr>
              <p:cNvPr id="66" name="墨迹 65"/>
            </p:nvPicPr>
            <p:blipFill>
              <a:blip r:embed="rId114"/>
            </p:blipFill>
            <p:spPr>
              <a:xfrm>
                <a:off x="5477756" y="3403620"/>
                <a:ext cx="240066" cy="296090"/>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67" name="墨迹 66"/>
              <p14:cNvContentPartPr/>
              <p14:nvPr/>
            </p14:nvContentPartPr>
            <p14:xfrm>
              <a:off x="5582355" y="2599949"/>
              <a:ext cx="16934" cy="848790"/>
            </p14:xfrm>
          </p:contentPart>
        </mc:Choice>
        <mc:Fallback xmlns="">
          <p:pic>
            <p:nvPicPr>
              <p:cNvPr id="67" name="墨迹 66"/>
            </p:nvPicPr>
            <p:blipFill>
              <a:blip r:embed="rId116"/>
            </p:blipFill>
            <p:spPr>
              <a:xfrm>
                <a:off x="5582355" y="2599949"/>
                <a:ext cx="16934" cy="848790"/>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8" name="墨迹 67"/>
              <p14:cNvContentPartPr/>
              <p14:nvPr/>
            </p14:nvContentPartPr>
            <p14:xfrm>
              <a:off x="5489927" y="2611228"/>
              <a:ext cx="115006" cy="229822"/>
            </p14:xfrm>
          </p:contentPart>
        </mc:Choice>
        <mc:Fallback xmlns="">
          <p:pic>
            <p:nvPicPr>
              <p:cNvPr id="68" name="墨迹 67"/>
            </p:nvPicPr>
            <p:blipFill>
              <a:blip r:embed="rId118"/>
            </p:blipFill>
            <p:spPr>
              <a:xfrm>
                <a:off x="5489927" y="2611228"/>
                <a:ext cx="115006" cy="229822"/>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9" name="墨迹 68"/>
              <p14:cNvContentPartPr/>
              <p14:nvPr/>
            </p14:nvContentPartPr>
            <p14:xfrm>
              <a:off x="5610577" y="2639427"/>
              <a:ext cx="127000" cy="107156"/>
            </p14:xfrm>
          </p:contentPart>
        </mc:Choice>
        <mc:Fallback xmlns="">
          <p:pic>
            <p:nvPicPr>
              <p:cNvPr id="69" name="墨迹 68"/>
            </p:nvPicPr>
            <p:blipFill>
              <a:blip r:embed="rId120"/>
            </p:blipFill>
            <p:spPr>
              <a:xfrm>
                <a:off x="5610577" y="2639427"/>
                <a:ext cx="127000" cy="107156"/>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70" name="墨迹 69"/>
              <p14:cNvContentPartPr/>
              <p14:nvPr/>
            </p14:nvContentPartPr>
            <p14:xfrm>
              <a:off x="7386813" y="3423360"/>
              <a:ext cx="270757" cy="270710"/>
            </p14:xfrm>
          </p:contentPart>
        </mc:Choice>
        <mc:Fallback xmlns="">
          <p:pic>
            <p:nvPicPr>
              <p:cNvPr id="70" name="墨迹 69"/>
            </p:nvPicPr>
            <p:blipFill>
              <a:blip r:embed="rId122"/>
            </p:blipFill>
            <p:spPr>
              <a:xfrm>
                <a:off x="7386813" y="3423360"/>
                <a:ext cx="270757" cy="270710"/>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71" name="墨迹 70"/>
              <p14:cNvContentPartPr/>
              <p14:nvPr/>
            </p14:nvContentPartPr>
            <p14:xfrm>
              <a:off x="7563555" y="3744829"/>
              <a:ext cx="38100" cy="2099593"/>
            </p14:xfrm>
          </p:contentPart>
        </mc:Choice>
        <mc:Fallback xmlns="">
          <p:pic>
            <p:nvPicPr>
              <p:cNvPr id="71" name="墨迹 70"/>
            </p:nvPicPr>
            <p:blipFill>
              <a:blip r:embed="rId124"/>
            </p:blipFill>
            <p:spPr>
              <a:xfrm>
                <a:off x="7563555" y="3744829"/>
                <a:ext cx="38100" cy="2099593"/>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72" name="墨迹 71"/>
              <p14:cNvContentPartPr/>
              <p14:nvPr/>
            </p14:nvContentPartPr>
            <p14:xfrm>
              <a:off x="7490177" y="5473428"/>
              <a:ext cx="254000" cy="392671"/>
            </p14:xfrm>
          </p:contentPart>
        </mc:Choice>
        <mc:Fallback xmlns="">
          <p:pic>
            <p:nvPicPr>
              <p:cNvPr id="72" name="墨迹 71"/>
            </p:nvPicPr>
            <p:blipFill>
              <a:blip r:embed="rId126"/>
            </p:blipFill>
            <p:spPr>
              <a:xfrm>
                <a:off x="7490177" y="5473428"/>
                <a:ext cx="254000" cy="392671"/>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73" name="墨迹 72"/>
              <p14:cNvContentPartPr/>
              <p14:nvPr/>
            </p14:nvContentPartPr>
            <p14:xfrm>
              <a:off x="2725561" y="885448"/>
              <a:ext cx="988483" cy="118436"/>
            </p14:xfrm>
          </p:contentPart>
        </mc:Choice>
        <mc:Fallback xmlns="">
          <p:pic>
            <p:nvPicPr>
              <p:cNvPr id="73" name="墨迹 72"/>
            </p:nvPicPr>
            <p:blipFill>
              <a:blip r:embed="rId128"/>
            </p:blipFill>
            <p:spPr>
              <a:xfrm>
                <a:off x="2725561" y="885448"/>
                <a:ext cx="988483" cy="118436"/>
              </a:xfrm>
              <a:prstGeom prst="rect"/>
            </p:spPr>
          </p:pic>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4" grpId="0" animBg="1" build="p"/>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O_6_BD.68_1#2b64fba3a?sp=1&amp;vop=1&amp;pid=750b0ae8b&amp;color=0,0,0&amp;vtp=1&amp;bt=1&amp;bbb=1&amp;hb=1"/>
          <p:cNvSpPr/>
          <p:nvPr/>
        </p:nvSpPr>
        <p:spPr>
          <a:xfrm>
            <a:off x="649224" y="1080000"/>
            <a:ext cx="10899648" cy="2794000"/>
          </a:xfrm>
          <a:prstGeom prst="rect">
            <a:avLst/>
          </a:prstGeom>
          <a:blipFill rotWithShape="1">
            <a:blip r:embed="rId1"/>
            <a:stretch>
              <a:fillRect l="-1454" r="-280" b="-3275"/>
            </a:stretch>
          </a:blipFill>
        </p:spPr>
        <p:txBody>
          <a:bodyPr/>
          <a:lstStyle/>
          <a:p>
            <a:r>
              <a:rPr lang="zh-CN" altLang="en-US">
                <a:noFill/>
              </a:rPr>
              <a:t> </a:t>
            </a:r>
            <a:endParaRPr lang="zh-CN" altLang="en-US">
              <a:noFill/>
            </a:endParaRPr>
          </a:p>
        </p:txBody>
      </p:sp>
      <p:sp>
        <p:nvSpPr>
          <p:cNvPr id="3" name="QB_7_BD.69_1#cbb8030f6?vop=1&amp;pid=2b64fba3a&amp;color=0,0,0&amp;vtp=1&amp;bbb=1&amp;hb=1"/>
          <p:cNvSpPr/>
          <p:nvPr/>
        </p:nvSpPr>
        <p:spPr>
          <a:xfrm>
            <a:off x="649224" y="3883207"/>
            <a:ext cx="10899648" cy="1371600"/>
          </a:xfrm>
          <a:prstGeom prst="rect">
            <a:avLst/>
          </a:prstGeom>
          <a:blipFill rotWithShape="1">
            <a:blip r:embed="rId2"/>
            <a:stretch>
              <a:fillRect l="-1454" r="-1063" b="-7556"/>
            </a:stretch>
          </a:blipFill>
        </p:spPr>
        <p:txBody>
          <a:bodyPr/>
          <a:lstStyle/>
          <a:p>
            <a:r>
              <a:rPr lang="zh-CN" altLang="en-US">
                <a:noFill/>
              </a:rPr>
              <a:t> </a:t>
            </a:r>
            <a:endParaRPr lang="zh-CN" altLang="en-US">
              <a:noFill/>
            </a:endParaRPr>
          </a:p>
        </p:txBody>
      </p:sp>
      <p:sp>
        <p:nvSpPr>
          <p:cNvPr id="4" name="QB_7_AN.70_1#cbb8030f6.blank?vop=1&amp;pid=2b64fba3a&amp;color=0,0,0&amp;vpa=30&amp;vtp=1&amp;bbb=1"/>
          <p:cNvSpPr/>
          <p:nvPr/>
        </p:nvSpPr>
        <p:spPr>
          <a:xfrm>
            <a:off x="3765043" y="3939277"/>
            <a:ext cx="2188147" cy="317500"/>
          </a:xfrm>
          <a:prstGeom prst="rect">
            <a:avLst/>
          </a:prstGeom>
          <a:blipFill rotWithShape="1">
            <a:blip r:embed="rId3"/>
            <a:stretch>
              <a:fillRect l="-1393" b="-13462"/>
            </a:stretch>
          </a:blipFill>
        </p:spPr>
        <p:txBody>
          <a:bodyPr/>
          <a:lstStyle/>
          <a:p>
            <a:r>
              <a:rPr lang="zh-CN" altLang="en-US">
                <a:noFill/>
              </a:rPr>
              <a:t> </a:t>
            </a:r>
            <a:endParaRPr lang="zh-CN" altLang="en-US">
              <a:noFill/>
            </a:endParaRPr>
          </a:p>
        </p:txBody>
      </p:sp>
      <p:sp>
        <p:nvSpPr>
          <p:cNvPr id="5" name="QB_7_AN.71_1#cbb8030f6.blank?vop=1&amp;pid=2b64fba3a&amp;color=0,0,0&amp;vpa=31&amp;vtp=1&amp;bbb=1"/>
          <p:cNvSpPr/>
          <p:nvPr/>
        </p:nvSpPr>
        <p:spPr>
          <a:xfrm>
            <a:off x="6249353" y="4302307"/>
            <a:ext cx="1200150" cy="457200"/>
          </a:xfrm>
          <a:prstGeom prst="rect">
            <a:avLst/>
          </a:prstGeom>
          <a:noFill/>
        </p:spPr>
        <p:txBody>
          <a:bodyPr wrap="none" lIns="0" tIns="0" rIns="0" bIns="0" rtlCol="0" anchor="t"/>
          <a:lstStyle/>
          <a:p>
            <a:pPr algn="ctr" latinLnBrk="1">
              <a:lnSpc>
                <a:spcPts val="3600"/>
              </a:lnSpc>
            </a:pPr>
            <a:r>
              <a:rPr lang="en-US" altLang="zh-CN" sz="2000" b="0" i="0" dirty="0">
                <a:solidFill>
                  <a:srgbClr val="FF0000"/>
                </a:solidFill>
                <a:latin typeface="黑体" panose="02010609060101010101" pitchFamily="34" charset="-122"/>
                <a:ea typeface="黑体" panose="02010609060101010101" pitchFamily="34" charset="-122"/>
                <a:cs typeface="黑体" panose="02010609060101010101" pitchFamily="34" charset="-122"/>
              </a:rPr>
              <a:t>无法判断</a:t>
            </a:r>
            <a:endParaRPr lang="en-US" altLang="zh-CN" sz="2000" dirty="0">
              <a:solidFill>
                <a:srgbClr val="FF0000"/>
              </a:solidFill>
            </a:endParaRPr>
          </a:p>
        </p:txBody>
      </p:sp>
      <mc:AlternateContent xmlns:mc="http://schemas.openxmlformats.org/markup-compatibility/2006" xmlns:p14="http://schemas.microsoft.com/office/powerpoint/2010/main">
        <mc:Choice Requires="p14">
          <p:contentPart r:id="rId4" p14:bwMode="auto">
            <p14:nvContentPartPr>
              <p14:cNvPr id="6" name="墨迹 5"/>
              <p14:cNvContentPartPr/>
              <p14:nvPr/>
            </p14:nvContentPartPr>
            <p14:xfrm>
              <a:off x="7699022" y="1263315"/>
              <a:ext cx="95955" cy="37540"/>
            </p14:xfrm>
          </p:contentPart>
        </mc:Choice>
        <mc:Fallback xmlns="">
          <p:pic>
            <p:nvPicPr>
              <p:cNvPr id="6" name="墨迹 5"/>
            </p:nvPicPr>
            <p:blipFill>
              <a:blip r:embed="rId5"/>
            </p:blipFill>
            <p:spPr>
              <a:xfrm>
                <a:off x="7699022" y="1263315"/>
                <a:ext cx="95955" cy="3754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8" name="墨迹 7"/>
              <p14:cNvContentPartPr/>
              <p14:nvPr/>
            </p14:nvContentPartPr>
            <p14:xfrm>
              <a:off x="3067050" y="3347222"/>
              <a:ext cx="519994" cy="81778"/>
            </p14:xfrm>
          </p:contentPart>
        </mc:Choice>
        <mc:Fallback xmlns="">
          <p:pic>
            <p:nvPicPr>
              <p:cNvPr id="8" name="墨迹 7"/>
            </p:nvPicPr>
            <p:blipFill>
              <a:blip r:embed="rId7"/>
            </p:blipFill>
            <p:spPr>
              <a:xfrm>
                <a:off x="3067050" y="3347222"/>
                <a:ext cx="519994" cy="81778"/>
              </a:xfrm>
              <a:prstGeom prst="rect"/>
            </p:spPr>
          </p:pic>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build="p"/>
      <p:bldP spid="5" grpId="0" animBg="1" build="p"/>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O_6_BD.68_1#2b64fba3a?sp=1&amp;vop=1&amp;pid=750b0ae8b&amp;color=0,0,0&amp;vtp=1&amp;bt=1&amp;bbb=1&amp;hb=1"/>
          <p:cNvSpPr/>
          <p:nvPr/>
        </p:nvSpPr>
        <p:spPr>
          <a:xfrm>
            <a:off x="649224" y="1080000"/>
            <a:ext cx="10899648" cy="2794000"/>
          </a:xfrm>
          <a:prstGeom prst="rect">
            <a:avLst/>
          </a:prstGeom>
          <a:blipFill rotWithShape="1">
            <a:blip r:embed="rId1"/>
            <a:stretch>
              <a:fillRect l="-1454" r="-280" b="-3275"/>
            </a:stretch>
          </a:blipFill>
        </p:spPr>
        <p:txBody>
          <a:bodyPr/>
          <a:lstStyle/>
          <a:p>
            <a:r>
              <a:rPr lang="zh-CN" altLang="en-US">
                <a:noFill/>
              </a:rPr>
              <a:t> </a:t>
            </a:r>
            <a:endParaRPr lang="zh-CN" altLang="en-US">
              <a:noFill/>
            </a:endParaRPr>
          </a:p>
        </p:txBody>
      </p:sp>
      <p:sp>
        <p:nvSpPr>
          <p:cNvPr id="3" name="QB_7_BD.69_1#cbb8030f6?vop=1&amp;pid=2b64fba3a&amp;color=0,0,0&amp;vtp=1&amp;bbb=1&amp;hb=1"/>
          <p:cNvSpPr/>
          <p:nvPr/>
        </p:nvSpPr>
        <p:spPr>
          <a:xfrm>
            <a:off x="649224" y="3883207"/>
            <a:ext cx="10899648" cy="1371600"/>
          </a:xfrm>
          <a:prstGeom prst="rect">
            <a:avLst/>
          </a:prstGeom>
          <a:blipFill rotWithShape="1">
            <a:blip r:embed="rId2"/>
            <a:stretch>
              <a:fillRect l="-1454" r="-1063" b="-7556"/>
            </a:stretch>
          </a:blipFill>
        </p:spPr>
        <p:txBody>
          <a:bodyPr/>
          <a:lstStyle/>
          <a:p>
            <a:r>
              <a:rPr lang="zh-CN" altLang="en-US">
                <a:noFill/>
              </a:rPr>
              <a:t> </a:t>
            </a:r>
            <a:endParaRPr lang="zh-CN" altLang="en-US">
              <a:noFill/>
            </a:endParaRPr>
          </a:p>
        </p:txBody>
      </p:sp>
      <p:sp>
        <p:nvSpPr>
          <p:cNvPr id="4" name="QB_7_AN.70_1#cbb8030f6.blank?vop=1&amp;pid=2b64fba3a&amp;color=0,0,0&amp;vpa=30&amp;vtp=1&amp;bbb=1"/>
          <p:cNvSpPr/>
          <p:nvPr/>
        </p:nvSpPr>
        <p:spPr>
          <a:xfrm>
            <a:off x="3765043" y="3939277"/>
            <a:ext cx="2188147" cy="317500"/>
          </a:xfrm>
          <a:prstGeom prst="rect">
            <a:avLst/>
          </a:prstGeom>
          <a:blipFill rotWithShape="1">
            <a:blip r:embed="rId3"/>
            <a:stretch>
              <a:fillRect l="-1393" b="-13462"/>
            </a:stretch>
          </a:blipFill>
        </p:spPr>
        <p:txBody>
          <a:bodyPr/>
          <a:lstStyle/>
          <a:p>
            <a:r>
              <a:rPr lang="zh-CN" altLang="en-US">
                <a:noFill/>
              </a:rPr>
              <a:t> </a:t>
            </a:r>
            <a:endParaRPr lang="zh-CN" altLang="en-US">
              <a:noFill/>
            </a:endParaRPr>
          </a:p>
        </p:txBody>
      </p:sp>
      <p:sp>
        <p:nvSpPr>
          <p:cNvPr id="5" name="QB_7_AN.71_1#cbb8030f6.blank?vop=1&amp;pid=2b64fba3a&amp;color=0,0,0&amp;vpa=31&amp;vtp=1&amp;bbb=1"/>
          <p:cNvSpPr/>
          <p:nvPr/>
        </p:nvSpPr>
        <p:spPr>
          <a:xfrm>
            <a:off x="6249353" y="4302307"/>
            <a:ext cx="1200150" cy="457200"/>
          </a:xfrm>
          <a:prstGeom prst="rect">
            <a:avLst/>
          </a:prstGeom>
          <a:noFill/>
        </p:spPr>
        <p:txBody>
          <a:bodyPr wrap="none" lIns="0" tIns="0" rIns="0" bIns="0" rtlCol="0" anchor="t"/>
          <a:lstStyle/>
          <a:p>
            <a:pPr algn="ctr" latinLnBrk="1">
              <a:lnSpc>
                <a:spcPts val="3600"/>
              </a:lnSpc>
            </a:pPr>
            <a:r>
              <a:rPr lang="en-US" altLang="zh-CN" sz="2000" b="0" i="0" dirty="0">
                <a:solidFill>
                  <a:srgbClr val="FF0000"/>
                </a:solidFill>
                <a:latin typeface="黑体" panose="02010609060101010101" pitchFamily="34" charset="-122"/>
                <a:ea typeface="黑体" panose="02010609060101010101" pitchFamily="34" charset="-122"/>
                <a:cs typeface="黑体" panose="02010609060101010101" pitchFamily="34" charset="-122"/>
              </a:rPr>
              <a:t>无法判断</a:t>
            </a:r>
            <a:endParaRPr lang="en-US" altLang="zh-CN" sz="2000" dirty="0">
              <a:solidFill>
                <a:srgbClr val="FF0000"/>
              </a:solidFill>
            </a:endParaRPr>
          </a:p>
        </p:txBody>
      </p:sp>
      <mc:AlternateContent xmlns:mc="http://schemas.openxmlformats.org/markup-compatibility/2006" xmlns:p14="http://schemas.microsoft.com/office/powerpoint/2010/main">
        <mc:Choice Requires="p14">
          <p:contentPart r:id="rId4" p14:bwMode="auto">
            <p14:nvContentPartPr>
              <p14:cNvPr id="6" name="墨迹 5"/>
              <p14:cNvContentPartPr/>
              <p14:nvPr/>
            </p14:nvContentPartPr>
            <p14:xfrm>
              <a:off x="7699022" y="1263315"/>
              <a:ext cx="95955" cy="37540"/>
            </p14:xfrm>
          </p:contentPart>
        </mc:Choice>
        <mc:Fallback xmlns="">
          <p:pic>
            <p:nvPicPr>
              <p:cNvPr id="6" name="墨迹 5"/>
            </p:nvPicPr>
            <p:blipFill>
              <a:blip r:embed="rId5"/>
            </p:blipFill>
            <p:spPr>
              <a:xfrm>
                <a:off x="7699022" y="1263315"/>
                <a:ext cx="95955" cy="3754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墨迹 6"/>
              <p14:cNvContentPartPr/>
              <p14:nvPr/>
            </p14:nvContentPartPr>
            <p14:xfrm>
              <a:off x="1330854" y="4218572"/>
              <a:ext cx="2064279" cy="150336"/>
            </p14:xfrm>
          </p:contentPart>
        </mc:Choice>
        <mc:Fallback xmlns="">
          <p:pic>
            <p:nvPicPr>
              <p:cNvPr id="7" name="墨迹 6"/>
            </p:nvPicPr>
            <p:blipFill>
              <a:blip r:embed="rId7"/>
            </p:blipFill>
            <p:spPr>
              <a:xfrm>
                <a:off x="1330854" y="4218572"/>
                <a:ext cx="2064279" cy="150336"/>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1" name="墨迹 10"/>
              <p14:cNvContentPartPr/>
              <p14:nvPr/>
            </p14:nvContentPartPr>
            <p14:xfrm>
              <a:off x="2043288" y="5013784"/>
              <a:ext cx="248356" cy="219952"/>
            </p14:xfrm>
          </p:contentPart>
        </mc:Choice>
        <mc:Fallback xmlns="">
          <p:pic>
            <p:nvPicPr>
              <p:cNvPr id="11" name="墨迹 10"/>
            </p:nvPicPr>
            <p:blipFill>
              <a:blip r:embed="rId9"/>
            </p:blipFill>
            <p:spPr>
              <a:xfrm>
                <a:off x="2043288" y="5013784"/>
                <a:ext cx="248356" cy="219952"/>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2" name="墨迹 11"/>
              <p14:cNvContentPartPr/>
              <p14:nvPr/>
            </p14:nvContentPartPr>
            <p14:xfrm>
              <a:off x="2292526" y="5092741"/>
              <a:ext cx="255940" cy="22560"/>
            </p14:xfrm>
          </p:contentPart>
        </mc:Choice>
        <mc:Fallback xmlns="">
          <p:pic>
            <p:nvPicPr>
              <p:cNvPr id="12" name="墨迹 11"/>
            </p:nvPicPr>
            <p:blipFill>
              <a:blip r:embed="rId11"/>
            </p:blipFill>
            <p:spPr>
              <a:xfrm>
                <a:off x="2292526" y="5092741"/>
                <a:ext cx="255940" cy="22560"/>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3" name="墨迹 12"/>
              <p14:cNvContentPartPr/>
              <p14:nvPr/>
            </p14:nvContentPartPr>
            <p14:xfrm>
              <a:off x="2438400" y="4989110"/>
              <a:ext cx="33866" cy="306664"/>
            </p14:xfrm>
          </p:contentPart>
        </mc:Choice>
        <mc:Fallback xmlns="">
          <p:pic>
            <p:nvPicPr>
              <p:cNvPr id="13" name="墨迹 12"/>
            </p:nvPicPr>
            <p:blipFill>
              <a:blip r:embed="rId13"/>
            </p:blipFill>
            <p:spPr>
              <a:xfrm>
                <a:off x="2438400" y="4989110"/>
                <a:ext cx="33866" cy="306664"/>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4" name="墨迹 13"/>
              <p14:cNvContentPartPr/>
              <p14:nvPr/>
            </p14:nvContentPartPr>
            <p14:xfrm>
              <a:off x="2676877" y="4981355"/>
              <a:ext cx="134056" cy="193163"/>
            </p14:xfrm>
          </p:contentPart>
        </mc:Choice>
        <mc:Fallback xmlns="">
          <p:pic>
            <p:nvPicPr>
              <p:cNvPr id="14" name="墨迹 13"/>
            </p:nvPicPr>
            <p:blipFill>
              <a:blip r:embed="rId15"/>
            </p:blipFill>
            <p:spPr>
              <a:xfrm>
                <a:off x="2676877" y="4981355"/>
                <a:ext cx="134056" cy="193163"/>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5" name="墨迹 14"/>
              <p14:cNvContentPartPr/>
              <p14:nvPr/>
            </p14:nvContentPartPr>
            <p14:xfrm>
              <a:off x="2833511" y="5081462"/>
              <a:ext cx="169333" cy="149455"/>
            </p14:xfrm>
          </p:contentPart>
        </mc:Choice>
        <mc:Fallback xmlns="">
          <p:pic>
            <p:nvPicPr>
              <p:cNvPr id="15" name="墨迹 14"/>
            </p:nvPicPr>
            <p:blipFill>
              <a:blip r:embed="rId17"/>
            </p:blipFill>
            <p:spPr>
              <a:xfrm>
                <a:off x="2833511" y="5081462"/>
                <a:ext cx="169333" cy="149455"/>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6" name="墨迹 15"/>
              <p14:cNvContentPartPr/>
              <p14:nvPr/>
            </p14:nvContentPartPr>
            <p14:xfrm>
              <a:off x="2223911" y="5222457"/>
              <a:ext cx="45155" cy="122137"/>
            </p14:xfrm>
          </p:contentPart>
        </mc:Choice>
        <mc:Fallback xmlns="">
          <p:pic>
            <p:nvPicPr>
              <p:cNvPr id="16" name="墨迹 15"/>
            </p:nvPicPr>
            <p:blipFill>
              <a:blip r:embed="rId19"/>
            </p:blipFill>
            <p:spPr>
              <a:xfrm>
                <a:off x="2223911" y="5222457"/>
                <a:ext cx="45155" cy="122137"/>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7" name="墨迹 16"/>
              <p14:cNvContentPartPr/>
              <p14:nvPr/>
            </p14:nvContentPartPr>
            <p14:xfrm>
              <a:off x="2297288" y="5219108"/>
              <a:ext cx="56445" cy="137294"/>
            </p14:xfrm>
          </p:contentPart>
        </mc:Choice>
        <mc:Fallback xmlns="">
          <p:pic>
            <p:nvPicPr>
              <p:cNvPr id="17" name="墨迹 16"/>
            </p:nvPicPr>
            <p:blipFill>
              <a:blip r:embed="rId21"/>
            </p:blipFill>
            <p:spPr>
              <a:xfrm>
                <a:off x="2297288" y="5219108"/>
                <a:ext cx="56445" cy="137294"/>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8" name="墨迹 17"/>
              <p14:cNvContentPartPr/>
              <p14:nvPr/>
            </p14:nvContentPartPr>
            <p14:xfrm>
              <a:off x="2325511" y="5167469"/>
              <a:ext cx="71966" cy="227002"/>
            </p14:xfrm>
          </p:contentPart>
        </mc:Choice>
        <mc:Fallback xmlns="">
          <p:pic>
            <p:nvPicPr>
              <p:cNvPr id="18" name="墨迹 17"/>
            </p:nvPicPr>
            <p:blipFill>
              <a:blip r:embed="rId23"/>
            </p:blipFill>
            <p:spPr>
              <a:xfrm>
                <a:off x="2325511" y="5167469"/>
                <a:ext cx="71966" cy="227002"/>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9" name="墨迹 18"/>
              <p14:cNvContentPartPr/>
              <p14:nvPr/>
            </p14:nvContentPartPr>
            <p14:xfrm>
              <a:off x="3059288" y="5098557"/>
              <a:ext cx="42334" cy="101341"/>
            </p14:xfrm>
          </p:contentPart>
        </mc:Choice>
        <mc:Fallback xmlns="">
          <p:pic>
            <p:nvPicPr>
              <p:cNvPr id="19" name="墨迹 18"/>
            </p:nvPicPr>
            <p:blipFill>
              <a:blip r:embed="rId25"/>
            </p:blipFill>
            <p:spPr>
              <a:xfrm>
                <a:off x="3059288" y="5098557"/>
                <a:ext cx="42334" cy="101341"/>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20" name="墨迹 19"/>
              <p14:cNvContentPartPr/>
              <p14:nvPr/>
            </p14:nvContentPartPr>
            <p14:xfrm>
              <a:off x="3138311" y="5100320"/>
              <a:ext cx="81844" cy="243921"/>
            </p14:xfrm>
          </p:contentPart>
        </mc:Choice>
        <mc:Fallback xmlns="">
          <p:pic>
            <p:nvPicPr>
              <p:cNvPr id="20" name="墨迹 19"/>
            </p:nvPicPr>
            <p:blipFill>
              <a:blip r:embed="rId27"/>
            </p:blipFill>
            <p:spPr>
              <a:xfrm>
                <a:off x="3138311" y="5100320"/>
                <a:ext cx="81844" cy="243921"/>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21" name="墨迹 20"/>
              <p14:cNvContentPartPr/>
              <p14:nvPr/>
            </p14:nvContentPartPr>
            <p14:xfrm>
              <a:off x="3262488" y="5084282"/>
              <a:ext cx="62089" cy="194573"/>
            </p14:xfrm>
          </p:contentPart>
        </mc:Choice>
        <mc:Fallback xmlns="">
          <p:pic>
            <p:nvPicPr>
              <p:cNvPr id="21" name="墨迹 20"/>
            </p:nvPicPr>
            <p:blipFill>
              <a:blip r:embed="rId29"/>
            </p:blipFill>
            <p:spPr>
              <a:xfrm>
                <a:off x="3262488" y="5084282"/>
                <a:ext cx="62089" cy="194573"/>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22" name="墨迹 21"/>
              <p14:cNvContentPartPr/>
              <p14:nvPr/>
            </p14:nvContentPartPr>
            <p14:xfrm>
              <a:off x="3441347" y="5070182"/>
              <a:ext cx="221897" cy="11280"/>
            </p14:xfrm>
          </p:contentPart>
        </mc:Choice>
        <mc:Fallback xmlns="">
          <p:pic>
            <p:nvPicPr>
              <p:cNvPr id="22" name="墨迹 21"/>
            </p:nvPicPr>
            <p:blipFill>
              <a:blip r:embed="rId31"/>
            </p:blipFill>
            <p:spPr>
              <a:xfrm>
                <a:off x="3441347" y="5070182"/>
                <a:ext cx="221897" cy="11280"/>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23" name="墨迹 22"/>
              <p14:cNvContentPartPr/>
              <p14:nvPr/>
            </p14:nvContentPartPr>
            <p14:xfrm>
              <a:off x="3407833" y="5149139"/>
              <a:ext cx="277989" cy="5640"/>
            </p14:xfrm>
          </p:contentPart>
        </mc:Choice>
        <mc:Fallback xmlns="">
          <p:pic>
            <p:nvPicPr>
              <p:cNvPr id="23" name="墨迹 22"/>
            </p:nvPicPr>
            <p:blipFill>
              <a:blip r:embed="rId33"/>
            </p:blipFill>
            <p:spPr>
              <a:xfrm>
                <a:off x="3407833" y="5149139"/>
                <a:ext cx="277989" cy="5640"/>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24" name="墨迹 23"/>
              <p14:cNvContentPartPr/>
              <p14:nvPr/>
            </p14:nvContentPartPr>
            <p14:xfrm>
              <a:off x="3891668" y="4917907"/>
              <a:ext cx="271991" cy="223125"/>
            </p14:xfrm>
          </p:contentPart>
        </mc:Choice>
        <mc:Fallback xmlns="">
          <p:pic>
            <p:nvPicPr>
              <p:cNvPr id="24" name="墨迹 23"/>
            </p:nvPicPr>
            <p:blipFill>
              <a:blip r:embed="rId35"/>
            </p:blipFill>
            <p:spPr>
              <a:xfrm>
                <a:off x="3891668" y="4917907"/>
                <a:ext cx="271991" cy="223125"/>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5" name="墨迹 24"/>
              <p14:cNvContentPartPr/>
              <p14:nvPr/>
            </p14:nvContentPartPr>
            <p14:xfrm>
              <a:off x="4172655" y="5019424"/>
              <a:ext cx="142522" cy="172895"/>
            </p14:xfrm>
          </p:contentPart>
        </mc:Choice>
        <mc:Fallback xmlns="">
          <p:pic>
            <p:nvPicPr>
              <p:cNvPr id="25" name="墨迹 24"/>
            </p:nvPicPr>
            <p:blipFill>
              <a:blip r:embed="rId37"/>
            </p:blipFill>
            <p:spPr>
              <a:xfrm>
                <a:off x="4172655" y="5019424"/>
                <a:ext cx="142522" cy="172895"/>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6" name="墨迹 25"/>
              <p14:cNvContentPartPr/>
              <p14:nvPr/>
            </p14:nvContentPartPr>
            <p14:xfrm>
              <a:off x="4357511" y="5019424"/>
              <a:ext cx="39511" cy="124076"/>
            </p14:xfrm>
          </p:contentPart>
        </mc:Choice>
        <mc:Fallback xmlns="">
          <p:pic>
            <p:nvPicPr>
              <p:cNvPr id="26" name="墨迹 25"/>
            </p:nvPicPr>
            <p:blipFill>
              <a:blip r:embed="rId39"/>
            </p:blipFill>
            <p:spPr>
              <a:xfrm>
                <a:off x="4357511" y="5019424"/>
                <a:ext cx="39511" cy="124076"/>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7" name="墨迹 26"/>
              <p14:cNvContentPartPr/>
              <p14:nvPr/>
            </p14:nvContentPartPr>
            <p14:xfrm>
              <a:off x="4476044" y="5008144"/>
              <a:ext cx="79022" cy="323584"/>
            </p14:xfrm>
          </p:contentPart>
        </mc:Choice>
        <mc:Fallback xmlns="">
          <p:pic>
            <p:nvPicPr>
              <p:cNvPr id="27" name="墨迹 26"/>
            </p:nvPicPr>
            <p:blipFill>
              <a:blip r:embed="rId41"/>
            </p:blipFill>
            <p:spPr>
              <a:xfrm>
                <a:off x="4476044" y="5008144"/>
                <a:ext cx="79022" cy="323584"/>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8" name="墨迹 27"/>
              <p14:cNvContentPartPr/>
              <p14:nvPr/>
            </p14:nvContentPartPr>
            <p14:xfrm>
              <a:off x="4634088" y="4940467"/>
              <a:ext cx="170745" cy="301729"/>
            </p14:xfrm>
          </p:contentPart>
        </mc:Choice>
        <mc:Fallback xmlns="">
          <p:pic>
            <p:nvPicPr>
              <p:cNvPr id="28" name="墨迹 27"/>
            </p:nvPicPr>
            <p:blipFill>
              <a:blip r:embed="rId43"/>
            </p:blipFill>
            <p:spPr>
              <a:xfrm>
                <a:off x="4634088" y="4940467"/>
                <a:ext cx="170745" cy="301729"/>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9" name="墨迹 28"/>
              <p14:cNvContentPartPr/>
              <p14:nvPr/>
            </p14:nvContentPartPr>
            <p14:xfrm>
              <a:off x="1012295" y="2174143"/>
              <a:ext cx="477132" cy="302435"/>
            </p14:xfrm>
          </p:contentPart>
        </mc:Choice>
        <mc:Fallback xmlns="">
          <p:pic>
            <p:nvPicPr>
              <p:cNvPr id="29" name="墨迹 28"/>
            </p:nvPicPr>
            <p:blipFill>
              <a:blip r:embed="rId45"/>
            </p:blipFill>
            <p:spPr>
              <a:xfrm>
                <a:off x="1012295" y="2174143"/>
                <a:ext cx="477132" cy="302435"/>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30" name="墨迹 29"/>
              <p14:cNvContentPartPr/>
              <p14:nvPr/>
            </p14:nvContentPartPr>
            <p14:xfrm>
              <a:off x="991658" y="2625328"/>
              <a:ext cx="535164" cy="372579"/>
            </p14:xfrm>
          </p:contentPart>
        </mc:Choice>
        <mc:Fallback xmlns="">
          <p:pic>
            <p:nvPicPr>
              <p:cNvPr id="30" name="墨迹 29"/>
            </p:nvPicPr>
            <p:blipFill>
              <a:blip r:embed="rId47"/>
            </p:blipFill>
            <p:spPr>
              <a:xfrm>
                <a:off x="991658" y="2625328"/>
                <a:ext cx="535164" cy="372579"/>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31" name="墨迹 30"/>
              <p14:cNvContentPartPr/>
              <p14:nvPr/>
            </p14:nvContentPartPr>
            <p14:xfrm>
              <a:off x="893762" y="3513597"/>
              <a:ext cx="551215" cy="497888"/>
            </p14:xfrm>
          </p:contentPart>
        </mc:Choice>
        <mc:Fallback xmlns="">
          <p:pic>
            <p:nvPicPr>
              <p:cNvPr id="31" name="墨迹 30"/>
            </p:nvPicPr>
            <p:blipFill>
              <a:blip r:embed="rId49"/>
            </p:blipFill>
            <p:spPr>
              <a:xfrm>
                <a:off x="893762" y="3513597"/>
                <a:ext cx="551215" cy="497888"/>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32" name="墨迹 31"/>
              <p14:cNvContentPartPr/>
              <p14:nvPr/>
            </p14:nvContentPartPr>
            <p14:xfrm>
              <a:off x="2567516" y="1958950"/>
              <a:ext cx="662517" cy="426686"/>
            </p14:xfrm>
          </p:contentPart>
        </mc:Choice>
        <mc:Fallback xmlns="">
          <p:pic>
            <p:nvPicPr>
              <p:cNvPr id="32" name="墨迹 31"/>
            </p:nvPicPr>
            <p:blipFill>
              <a:blip r:embed="rId51"/>
            </p:blipFill>
            <p:spPr>
              <a:xfrm>
                <a:off x="2567516" y="1958950"/>
                <a:ext cx="662517" cy="426686"/>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33" name="墨迹 32"/>
              <p14:cNvContentPartPr/>
              <p14:nvPr/>
            </p14:nvContentPartPr>
            <p14:xfrm>
              <a:off x="2366962" y="3293644"/>
              <a:ext cx="800276" cy="626019"/>
            </p14:xfrm>
          </p:contentPart>
        </mc:Choice>
        <mc:Fallback xmlns="">
          <p:pic>
            <p:nvPicPr>
              <p:cNvPr id="33" name="墨迹 32"/>
            </p:nvPicPr>
            <p:blipFill>
              <a:blip r:embed="rId53"/>
            </p:blipFill>
            <p:spPr>
              <a:xfrm>
                <a:off x="2366962" y="3293644"/>
                <a:ext cx="800276" cy="626019"/>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34" name="墨迹 33"/>
              <p14:cNvContentPartPr/>
              <p14:nvPr/>
            </p14:nvContentPartPr>
            <p14:xfrm>
              <a:off x="2870200" y="2566110"/>
              <a:ext cx="104995" cy="59958"/>
            </p14:xfrm>
          </p:contentPart>
        </mc:Choice>
        <mc:Fallback xmlns="">
          <p:pic>
            <p:nvPicPr>
              <p:cNvPr id="34" name="墨迹 33"/>
            </p:nvPicPr>
            <p:blipFill>
              <a:blip r:embed="rId55"/>
            </p:blipFill>
            <p:spPr>
              <a:xfrm>
                <a:off x="2870200" y="2566110"/>
                <a:ext cx="104995" cy="59958"/>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5" name="墨迹 34"/>
              <p14:cNvContentPartPr/>
              <p14:nvPr/>
            </p14:nvContentPartPr>
            <p14:xfrm>
              <a:off x="2356555" y="2475873"/>
              <a:ext cx="836260" cy="501942"/>
            </p14:xfrm>
          </p:contentPart>
        </mc:Choice>
        <mc:Fallback xmlns="">
          <p:pic>
            <p:nvPicPr>
              <p:cNvPr id="35" name="墨迹 34"/>
            </p:nvPicPr>
            <p:blipFill>
              <a:blip r:embed="rId57"/>
            </p:blipFill>
            <p:spPr>
              <a:xfrm>
                <a:off x="2356555" y="2475873"/>
                <a:ext cx="836260" cy="501942"/>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6" name="墨迹 35"/>
              <p14:cNvContentPartPr/>
              <p14:nvPr/>
            </p14:nvContentPartPr>
            <p14:xfrm>
              <a:off x="7684911" y="1770016"/>
              <a:ext cx="87489" cy="62919"/>
            </p14:xfrm>
          </p:contentPart>
        </mc:Choice>
        <mc:Fallback xmlns="">
          <p:pic>
            <p:nvPicPr>
              <p:cNvPr id="36" name="墨迹 35"/>
            </p:nvPicPr>
            <p:blipFill>
              <a:blip r:embed="rId59"/>
            </p:blipFill>
            <p:spPr>
              <a:xfrm>
                <a:off x="7684911" y="1770016"/>
                <a:ext cx="87489" cy="62919"/>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7" name="墨迹 36"/>
              <p14:cNvContentPartPr/>
              <p14:nvPr/>
            </p14:nvContentPartPr>
            <p14:xfrm>
              <a:off x="7124700" y="2055708"/>
              <a:ext cx="218722" cy="277760"/>
            </p14:xfrm>
          </p:contentPart>
        </mc:Choice>
        <mc:Fallback xmlns="">
          <p:pic>
            <p:nvPicPr>
              <p:cNvPr id="37" name="墨迹 36"/>
            </p:nvPicPr>
            <p:blipFill>
              <a:blip r:embed="rId61"/>
            </p:blipFill>
            <p:spPr>
              <a:xfrm>
                <a:off x="7124700" y="2055708"/>
                <a:ext cx="218722" cy="277760"/>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8" name="墨迹 37"/>
              <p14:cNvContentPartPr/>
              <p14:nvPr/>
            </p14:nvContentPartPr>
            <p14:xfrm>
              <a:off x="7112000" y="2075447"/>
              <a:ext cx="217311" cy="253791"/>
            </p14:xfrm>
          </p:contentPart>
        </mc:Choice>
        <mc:Fallback xmlns="">
          <p:pic>
            <p:nvPicPr>
              <p:cNvPr id="38" name="墨迹 37"/>
            </p:nvPicPr>
            <p:blipFill>
              <a:blip r:embed="rId63"/>
            </p:blipFill>
            <p:spPr>
              <a:xfrm>
                <a:off x="7112000" y="2075447"/>
                <a:ext cx="217311" cy="253791"/>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9" name="墨迹 38"/>
              <p14:cNvContentPartPr/>
              <p14:nvPr/>
            </p14:nvContentPartPr>
            <p14:xfrm>
              <a:off x="7435673" y="2020987"/>
              <a:ext cx="122238" cy="246213"/>
            </p14:xfrm>
          </p:contentPart>
        </mc:Choice>
        <mc:Fallback xmlns="">
          <p:pic>
            <p:nvPicPr>
              <p:cNvPr id="39" name="墨迹 38"/>
            </p:nvPicPr>
            <p:blipFill>
              <a:blip r:embed="rId65"/>
            </p:blipFill>
            <p:spPr>
              <a:xfrm>
                <a:off x="7435673" y="2020987"/>
                <a:ext cx="122238" cy="246213"/>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40" name="墨迹 39"/>
              <p14:cNvContentPartPr/>
              <p14:nvPr/>
            </p14:nvContentPartPr>
            <p14:xfrm>
              <a:off x="7560203" y="2120565"/>
              <a:ext cx="144463" cy="16920"/>
            </p14:xfrm>
          </p:contentPart>
        </mc:Choice>
        <mc:Fallback xmlns="">
          <p:pic>
            <p:nvPicPr>
              <p:cNvPr id="40" name="墨迹 39"/>
            </p:nvPicPr>
            <p:blipFill>
              <a:blip r:embed="rId67"/>
            </p:blipFill>
            <p:spPr>
              <a:xfrm>
                <a:off x="7560203" y="2120565"/>
                <a:ext cx="144463" cy="16920"/>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41" name="墨迹 40"/>
              <p14:cNvContentPartPr/>
              <p14:nvPr/>
            </p14:nvContentPartPr>
            <p14:xfrm>
              <a:off x="7744177" y="2026804"/>
              <a:ext cx="5645" cy="240396"/>
            </p14:xfrm>
          </p:contentPart>
        </mc:Choice>
        <mc:Fallback xmlns="">
          <p:pic>
            <p:nvPicPr>
              <p:cNvPr id="41" name="墨迹 40"/>
            </p:nvPicPr>
            <p:blipFill>
              <a:blip r:embed="rId69"/>
            </p:blipFill>
            <p:spPr>
              <a:xfrm>
                <a:off x="7744177" y="2026804"/>
                <a:ext cx="5645" cy="240396"/>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42" name="墨迹 41"/>
              <p14:cNvContentPartPr/>
              <p14:nvPr/>
            </p14:nvContentPartPr>
            <p14:xfrm>
              <a:off x="7800622" y="1917532"/>
              <a:ext cx="172508" cy="358128"/>
            </p14:xfrm>
          </p:contentPart>
        </mc:Choice>
        <mc:Fallback xmlns="">
          <p:pic>
            <p:nvPicPr>
              <p:cNvPr id="42" name="墨迹 41"/>
            </p:nvPicPr>
            <p:blipFill>
              <a:blip r:embed="rId71"/>
            </p:blipFill>
            <p:spPr>
              <a:xfrm>
                <a:off x="7800622" y="1917532"/>
                <a:ext cx="172508" cy="358128"/>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43" name="墨迹 42"/>
              <p14:cNvContentPartPr/>
              <p14:nvPr/>
            </p14:nvContentPartPr>
            <p14:xfrm>
              <a:off x="8573911" y="2592546"/>
              <a:ext cx="186266" cy="213255"/>
            </p14:xfrm>
          </p:contentPart>
        </mc:Choice>
        <mc:Fallback xmlns="">
          <p:pic>
            <p:nvPicPr>
              <p:cNvPr id="43" name="墨迹 42"/>
            </p:nvPicPr>
            <p:blipFill>
              <a:blip r:embed="rId73"/>
            </p:blipFill>
            <p:spPr>
              <a:xfrm>
                <a:off x="8573911" y="2592546"/>
                <a:ext cx="186266" cy="213255"/>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44" name="墨迹 43"/>
              <p14:cNvContentPartPr/>
              <p14:nvPr/>
            </p14:nvContentPartPr>
            <p14:xfrm>
              <a:off x="8565268" y="2613695"/>
              <a:ext cx="158221" cy="225945"/>
            </p14:xfrm>
          </p:contentPart>
        </mc:Choice>
        <mc:Fallback xmlns="">
          <p:pic>
            <p:nvPicPr>
              <p:cNvPr id="44" name="墨迹 43"/>
            </p:nvPicPr>
            <p:blipFill>
              <a:blip r:embed="rId75"/>
            </p:blipFill>
            <p:spPr>
              <a:xfrm>
                <a:off x="8565268" y="2613695"/>
                <a:ext cx="158221" cy="225945"/>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5" name="墨迹 44"/>
              <p14:cNvContentPartPr/>
              <p14:nvPr/>
            </p14:nvContentPartPr>
            <p14:xfrm>
              <a:off x="8833555" y="2536501"/>
              <a:ext cx="110067" cy="238281"/>
            </p14:xfrm>
          </p:contentPart>
        </mc:Choice>
        <mc:Fallback xmlns="">
          <p:pic>
            <p:nvPicPr>
              <p:cNvPr id="45" name="墨迹 44"/>
            </p:nvPicPr>
            <p:blipFill>
              <a:blip r:embed="rId77"/>
            </p:blipFill>
            <p:spPr>
              <a:xfrm>
                <a:off x="8833555" y="2536501"/>
                <a:ext cx="110067" cy="238281"/>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6" name="墨迹 45"/>
              <p14:cNvContentPartPr/>
              <p14:nvPr/>
            </p14:nvContentPartPr>
            <p14:xfrm>
              <a:off x="8987896" y="2639427"/>
              <a:ext cx="161748" cy="28199"/>
            </p14:xfrm>
          </p:contentPart>
        </mc:Choice>
        <mc:Fallback xmlns="">
          <p:pic>
            <p:nvPicPr>
              <p:cNvPr id="46" name="墨迹 45"/>
            </p:nvPicPr>
            <p:blipFill>
              <a:blip r:embed="rId79"/>
            </p:blipFill>
            <p:spPr>
              <a:xfrm>
                <a:off x="8987896" y="2639427"/>
                <a:ext cx="161748" cy="28199"/>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7" name="墨迹 46"/>
              <p14:cNvContentPartPr/>
              <p14:nvPr/>
            </p14:nvContentPartPr>
            <p14:xfrm>
              <a:off x="9200444" y="2508125"/>
              <a:ext cx="11288" cy="258198"/>
            </p14:xfrm>
          </p:contentPart>
        </mc:Choice>
        <mc:Fallback xmlns="">
          <p:pic>
            <p:nvPicPr>
              <p:cNvPr id="47" name="墨迹 46"/>
            </p:nvPicPr>
            <p:blipFill>
              <a:blip r:embed="rId81"/>
            </p:blipFill>
            <p:spPr>
              <a:xfrm>
                <a:off x="9200444" y="2508125"/>
                <a:ext cx="11288" cy="258198"/>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8" name="墨迹 47"/>
              <p14:cNvContentPartPr/>
              <p14:nvPr/>
            </p14:nvContentPartPr>
            <p14:xfrm>
              <a:off x="9268177" y="2447674"/>
              <a:ext cx="171098" cy="349668"/>
            </p14:xfrm>
          </p:contentPart>
        </mc:Choice>
        <mc:Fallback xmlns="">
          <p:pic>
            <p:nvPicPr>
              <p:cNvPr id="48" name="墨迹 47"/>
            </p:nvPicPr>
            <p:blipFill>
              <a:blip r:embed="rId83"/>
            </p:blipFill>
            <p:spPr>
              <a:xfrm>
                <a:off x="9268177" y="2447674"/>
                <a:ext cx="171098" cy="349668"/>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9" name="墨迹 48"/>
              <p14:cNvContentPartPr/>
              <p14:nvPr/>
            </p14:nvContentPartPr>
            <p14:xfrm>
              <a:off x="8362244" y="3513597"/>
              <a:ext cx="163688" cy="231231"/>
            </p14:xfrm>
          </p:contentPart>
        </mc:Choice>
        <mc:Fallback xmlns="">
          <p:pic>
            <p:nvPicPr>
              <p:cNvPr id="49" name="墨迹 48"/>
            </p:nvPicPr>
            <p:blipFill>
              <a:blip r:embed="rId85"/>
            </p:blipFill>
            <p:spPr>
              <a:xfrm>
                <a:off x="8362244" y="3513597"/>
                <a:ext cx="163688" cy="231231"/>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50" name="墨迹 49"/>
              <p14:cNvContentPartPr/>
              <p14:nvPr/>
            </p14:nvContentPartPr>
            <p14:xfrm>
              <a:off x="8361362" y="3498616"/>
              <a:ext cx="187149" cy="280051"/>
            </p14:xfrm>
          </p:contentPart>
        </mc:Choice>
        <mc:Fallback xmlns="">
          <p:pic>
            <p:nvPicPr>
              <p:cNvPr id="50" name="墨迹 49"/>
            </p:nvPicPr>
            <p:blipFill>
              <a:blip r:embed="rId87"/>
            </p:blipFill>
            <p:spPr>
              <a:xfrm>
                <a:off x="8361362" y="3498616"/>
                <a:ext cx="187149" cy="280051"/>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51" name="墨迹 50"/>
              <p14:cNvContentPartPr/>
              <p14:nvPr/>
            </p14:nvContentPartPr>
            <p14:xfrm>
              <a:off x="8664927" y="3462838"/>
              <a:ext cx="289984" cy="265071"/>
            </p14:xfrm>
          </p:contentPart>
        </mc:Choice>
        <mc:Fallback xmlns="">
          <p:pic>
            <p:nvPicPr>
              <p:cNvPr id="51" name="墨迹 50"/>
            </p:nvPicPr>
            <p:blipFill>
              <a:blip r:embed="rId89"/>
            </p:blipFill>
            <p:spPr>
              <a:xfrm>
                <a:off x="8664927" y="3462838"/>
                <a:ext cx="289984" cy="265071"/>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52" name="墨迹 51"/>
              <p14:cNvContentPartPr/>
              <p14:nvPr/>
            </p14:nvContentPartPr>
            <p14:xfrm>
              <a:off x="8407400" y="3498087"/>
              <a:ext cx="160866" cy="198803"/>
            </p14:xfrm>
          </p:contentPart>
        </mc:Choice>
        <mc:Fallback xmlns="">
          <p:pic>
            <p:nvPicPr>
              <p:cNvPr id="52" name="墨迹 51"/>
            </p:nvPicPr>
            <p:blipFill>
              <a:blip r:embed="rId91"/>
            </p:blipFill>
            <p:spPr>
              <a:xfrm>
                <a:off x="8407400" y="3498087"/>
                <a:ext cx="160866" cy="198803"/>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53" name="墨迹 52"/>
              <p14:cNvContentPartPr/>
              <p14:nvPr/>
            </p14:nvContentPartPr>
            <p14:xfrm>
              <a:off x="8376355" y="3517122"/>
              <a:ext cx="50800" cy="47233"/>
            </p14:xfrm>
          </p:contentPart>
        </mc:Choice>
        <mc:Fallback xmlns="">
          <p:pic>
            <p:nvPicPr>
              <p:cNvPr id="53" name="墨迹 52"/>
            </p:nvPicPr>
            <p:blipFill>
              <a:blip r:embed="rId93"/>
            </p:blipFill>
            <p:spPr>
              <a:xfrm>
                <a:off x="8376355" y="3517122"/>
                <a:ext cx="50800" cy="47233"/>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54" name="墨迹 53"/>
              <p14:cNvContentPartPr/>
              <p14:nvPr/>
            </p14:nvContentPartPr>
            <p14:xfrm>
              <a:off x="8283222" y="3603833"/>
              <a:ext cx="166511" cy="242512"/>
            </p14:xfrm>
          </p:contentPart>
        </mc:Choice>
        <mc:Fallback xmlns="">
          <p:pic>
            <p:nvPicPr>
              <p:cNvPr id="54" name="墨迹 53"/>
            </p:nvPicPr>
            <p:blipFill>
              <a:blip r:embed="rId95"/>
            </p:blipFill>
            <p:spPr>
              <a:xfrm>
                <a:off x="8283222" y="3603833"/>
                <a:ext cx="166511" cy="242512"/>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55" name="墨迹 54"/>
              <p14:cNvContentPartPr/>
              <p14:nvPr/>
            </p14:nvContentPartPr>
            <p14:xfrm>
              <a:off x="8494888" y="3491037"/>
              <a:ext cx="62089" cy="73318"/>
            </p14:xfrm>
          </p:contentPart>
        </mc:Choice>
        <mc:Fallback xmlns="">
          <p:pic>
            <p:nvPicPr>
              <p:cNvPr id="55" name="墨迹 54"/>
            </p:nvPicPr>
            <p:blipFill>
              <a:blip r:embed="rId97"/>
            </p:blipFill>
            <p:spPr>
              <a:xfrm>
                <a:off x="8494888" y="3491037"/>
                <a:ext cx="62089" cy="73318"/>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56" name="墨迹 55"/>
              <p14:cNvContentPartPr/>
              <p14:nvPr/>
            </p14:nvContentPartPr>
            <p14:xfrm>
              <a:off x="1814159" y="4372961"/>
              <a:ext cx="178329" cy="217485"/>
            </p14:xfrm>
          </p:contentPart>
        </mc:Choice>
        <mc:Fallback xmlns="">
          <p:pic>
            <p:nvPicPr>
              <p:cNvPr id="56" name="墨迹 55"/>
            </p:nvPicPr>
            <p:blipFill>
              <a:blip r:embed="rId99"/>
            </p:blipFill>
            <p:spPr>
              <a:xfrm>
                <a:off x="1814159" y="4372961"/>
                <a:ext cx="178329" cy="217485"/>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57" name="墨迹 56"/>
              <p14:cNvContentPartPr/>
              <p14:nvPr/>
            </p14:nvContentPartPr>
            <p14:xfrm>
              <a:off x="1837266" y="4358157"/>
              <a:ext cx="177800" cy="210083"/>
            </p14:xfrm>
          </p:contentPart>
        </mc:Choice>
        <mc:Fallback xmlns="">
          <p:pic>
            <p:nvPicPr>
              <p:cNvPr id="57" name="墨迹 56"/>
            </p:nvPicPr>
            <p:blipFill>
              <a:blip r:embed="rId101"/>
            </p:blipFill>
            <p:spPr>
              <a:xfrm>
                <a:off x="1837266" y="4358157"/>
                <a:ext cx="177800" cy="210083"/>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58" name="墨迹 57"/>
              <p14:cNvContentPartPr/>
              <p14:nvPr/>
            </p14:nvContentPartPr>
            <p14:xfrm>
              <a:off x="2822222" y="4352517"/>
              <a:ext cx="245533" cy="371170"/>
            </p14:xfrm>
          </p:contentPart>
        </mc:Choice>
        <mc:Fallback xmlns="">
          <p:pic>
            <p:nvPicPr>
              <p:cNvPr id="58" name="墨迹 57"/>
            </p:nvPicPr>
            <p:blipFill>
              <a:blip r:embed="rId103"/>
            </p:blipFill>
            <p:spPr>
              <a:xfrm>
                <a:off x="2822222" y="4352517"/>
                <a:ext cx="245533" cy="371170"/>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59" name="墨迹 58"/>
              <p14:cNvContentPartPr/>
              <p14:nvPr/>
            </p14:nvContentPartPr>
            <p14:xfrm>
              <a:off x="6180666" y="4852168"/>
              <a:ext cx="191911" cy="180651"/>
            </p14:xfrm>
          </p:contentPart>
        </mc:Choice>
        <mc:Fallback xmlns="">
          <p:pic>
            <p:nvPicPr>
              <p:cNvPr id="59" name="墨迹 58"/>
            </p:nvPicPr>
            <p:blipFill>
              <a:blip r:embed="rId105"/>
            </p:blipFill>
            <p:spPr>
              <a:xfrm>
                <a:off x="6180666" y="4852168"/>
                <a:ext cx="191911" cy="180651"/>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60" name="墨迹 59"/>
              <p14:cNvContentPartPr/>
              <p14:nvPr/>
            </p14:nvContentPartPr>
            <p14:xfrm>
              <a:off x="6225822" y="4827847"/>
              <a:ext cx="180622" cy="242335"/>
            </p14:xfrm>
          </p:contentPart>
        </mc:Choice>
        <mc:Fallback xmlns="">
          <p:pic>
            <p:nvPicPr>
              <p:cNvPr id="60" name="墨迹 59"/>
            </p:nvPicPr>
            <p:blipFill>
              <a:blip r:embed="rId107"/>
            </p:blipFill>
            <p:spPr>
              <a:xfrm>
                <a:off x="6225822" y="4827847"/>
                <a:ext cx="180622" cy="242335"/>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61" name="墨迹 60"/>
              <p14:cNvContentPartPr/>
              <p14:nvPr/>
            </p14:nvContentPartPr>
            <p14:xfrm>
              <a:off x="6496755" y="4940467"/>
              <a:ext cx="33867" cy="62037"/>
            </p14:xfrm>
          </p:contentPart>
        </mc:Choice>
        <mc:Fallback xmlns="">
          <p:pic>
            <p:nvPicPr>
              <p:cNvPr id="61" name="墨迹 60"/>
            </p:nvPicPr>
            <p:blipFill>
              <a:blip r:embed="rId109"/>
            </p:blipFill>
            <p:spPr>
              <a:xfrm>
                <a:off x="6496755" y="4940467"/>
                <a:ext cx="33867" cy="62037"/>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62" name="墨迹 61"/>
              <p14:cNvContentPartPr/>
              <p14:nvPr/>
            </p14:nvContentPartPr>
            <p14:xfrm>
              <a:off x="6485643" y="5041983"/>
              <a:ext cx="25224" cy="33839"/>
            </p14:xfrm>
          </p:contentPart>
        </mc:Choice>
        <mc:Fallback xmlns="">
          <p:pic>
            <p:nvPicPr>
              <p:cNvPr id="62" name="墨迹 61"/>
            </p:nvPicPr>
            <p:blipFill>
              <a:blip r:embed="rId111"/>
            </p:blipFill>
            <p:spPr>
              <a:xfrm>
                <a:off x="6485643" y="5041983"/>
                <a:ext cx="25224" cy="33839"/>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63" name="墨迹 62"/>
              <p14:cNvContentPartPr/>
              <p14:nvPr/>
            </p14:nvContentPartPr>
            <p14:xfrm>
              <a:off x="7119055" y="4867149"/>
              <a:ext cx="273756" cy="203033"/>
            </p14:xfrm>
          </p:contentPart>
        </mc:Choice>
        <mc:Fallback xmlns="">
          <p:pic>
            <p:nvPicPr>
              <p:cNvPr id="63" name="墨迹 62"/>
            </p:nvPicPr>
            <p:blipFill>
              <a:blip r:embed="rId113"/>
            </p:blipFill>
            <p:spPr>
              <a:xfrm>
                <a:off x="7119055" y="4867149"/>
                <a:ext cx="273756" cy="203033"/>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64" name="墨迹 63"/>
              <p14:cNvContentPartPr/>
              <p14:nvPr/>
            </p14:nvContentPartPr>
            <p14:xfrm>
              <a:off x="7591777" y="4940467"/>
              <a:ext cx="169334" cy="39478"/>
            </p14:xfrm>
          </p:contentPart>
        </mc:Choice>
        <mc:Fallback xmlns="">
          <p:pic>
            <p:nvPicPr>
              <p:cNvPr id="64" name="墨迹 63"/>
            </p:nvPicPr>
            <p:blipFill>
              <a:blip r:embed="rId115"/>
            </p:blipFill>
            <p:spPr>
              <a:xfrm>
                <a:off x="7591777" y="4940467"/>
                <a:ext cx="169334" cy="39478"/>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65" name="墨迹 64"/>
              <p14:cNvContentPartPr/>
              <p14:nvPr/>
            </p14:nvContentPartPr>
            <p14:xfrm>
              <a:off x="7670800" y="4835954"/>
              <a:ext cx="28222" cy="237048"/>
            </p14:xfrm>
          </p:contentPart>
        </mc:Choice>
        <mc:Fallback xmlns="">
          <p:pic>
            <p:nvPicPr>
              <p:cNvPr id="65" name="墨迹 64"/>
            </p:nvPicPr>
            <p:blipFill>
              <a:blip r:embed="rId117"/>
            </p:blipFill>
            <p:spPr>
              <a:xfrm>
                <a:off x="7670800" y="4835954"/>
                <a:ext cx="28222" cy="237048"/>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66" name="墨迹 65"/>
              <p14:cNvContentPartPr/>
              <p14:nvPr/>
            </p14:nvContentPartPr>
            <p14:xfrm>
              <a:off x="7817555" y="4900988"/>
              <a:ext cx="211667" cy="25379"/>
            </p14:xfrm>
          </p:contentPart>
        </mc:Choice>
        <mc:Fallback xmlns="">
          <p:pic>
            <p:nvPicPr>
              <p:cNvPr id="66" name="墨迹 65"/>
            </p:nvPicPr>
            <p:blipFill>
              <a:blip r:embed="rId119"/>
            </p:blipFill>
            <p:spPr>
              <a:xfrm>
                <a:off x="7817555" y="4900988"/>
                <a:ext cx="211667" cy="25379"/>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67" name="墨迹 66"/>
              <p14:cNvContentPartPr/>
              <p14:nvPr/>
            </p14:nvContentPartPr>
            <p14:xfrm>
              <a:off x="7894461" y="4976244"/>
              <a:ext cx="123472" cy="126367"/>
            </p14:xfrm>
          </p:contentPart>
        </mc:Choice>
        <mc:Fallback xmlns="">
          <p:pic>
            <p:nvPicPr>
              <p:cNvPr id="67" name="墨迹 66"/>
            </p:nvPicPr>
            <p:blipFill>
              <a:blip r:embed="rId121"/>
            </p:blipFill>
            <p:spPr>
              <a:xfrm>
                <a:off x="7894461" y="4976244"/>
                <a:ext cx="123472" cy="126367"/>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68" name="墨迹 67"/>
              <p14:cNvContentPartPr/>
              <p14:nvPr/>
            </p14:nvContentPartPr>
            <p14:xfrm>
              <a:off x="7981244" y="4780966"/>
              <a:ext cx="16933" cy="131302"/>
            </p14:xfrm>
          </p:contentPart>
        </mc:Choice>
        <mc:Fallback xmlns="">
          <p:pic>
            <p:nvPicPr>
              <p:cNvPr id="68" name="墨迹 67"/>
            </p:nvPicPr>
            <p:blipFill>
              <a:blip r:embed="rId123"/>
            </p:blipFill>
            <p:spPr>
              <a:xfrm>
                <a:off x="7981244" y="4780966"/>
                <a:ext cx="16933" cy="131302"/>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69" name="墨迹 68"/>
              <p14:cNvContentPartPr/>
              <p14:nvPr/>
            </p14:nvContentPartPr>
            <p14:xfrm>
              <a:off x="8071555" y="4850230"/>
              <a:ext cx="99484" cy="138880"/>
            </p14:xfrm>
          </p:contentPart>
        </mc:Choice>
        <mc:Fallback xmlns="">
          <p:pic>
            <p:nvPicPr>
              <p:cNvPr id="69" name="墨迹 68"/>
            </p:nvPicPr>
            <p:blipFill>
              <a:blip r:embed="rId125"/>
            </p:blipFill>
            <p:spPr>
              <a:xfrm>
                <a:off x="8071555" y="4850230"/>
                <a:ext cx="99484" cy="138880"/>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70" name="墨迹 69"/>
              <p14:cNvContentPartPr/>
              <p14:nvPr/>
            </p14:nvContentPartPr>
            <p14:xfrm>
              <a:off x="8167511" y="4931302"/>
              <a:ext cx="107244" cy="138880"/>
            </p14:xfrm>
          </p:contentPart>
        </mc:Choice>
        <mc:Fallback xmlns="">
          <p:pic>
            <p:nvPicPr>
              <p:cNvPr id="70" name="墨迹 69"/>
            </p:nvPicPr>
            <p:blipFill>
              <a:blip r:embed="rId127"/>
            </p:blipFill>
            <p:spPr>
              <a:xfrm>
                <a:off x="8167511" y="4931302"/>
                <a:ext cx="107244" cy="138880"/>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71" name="墨迹 70"/>
              <p14:cNvContentPartPr/>
              <p14:nvPr/>
            </p14:nvContentPartPr>
            <p14:xfrm>
              <a:off x="8353777" y="4912268"/>
              <a:ext cx="155223" cy="11279"/>
            </p14:xfrm>
          </p:contentPart>
        </mc:Choice>
        <mc:Fallback xmlns="">
          <p:pic>
            <p:nvPicPr>
              <p:cNvPr id="71" name="墨迹 70"/>
            </p:nvPicPr>
            <p:blipFill>
              <a:blip r:embed="rId129"/>
            </p:blipFill>
            <p:spPr>
              <a:xfrm>
                <a:off x="8353777" y="4912268"/>
                <a:ext cx="155223" cy="11279"/>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72" name="墨迹 71"/>
              <p14:cNvContentPartPr/>
              <p14:nvPr/>
            </p14:nvContentPartPr>
            <p14:xfrm>
              <a:off x="8339490" y="4994045"/>
              <a:ext cx="194910" cy="14099"/>
            </p14:xfrm>
          </p:contentPart>
        </mc:Choice>
        <mc:Fallback xmlns="">
          <p:pic>
            <p:nvPicPr>
              <p:cNvPr id="72" name="墨迹 71"/>
            </p:nvPicPr>
            <p:blipFill>
              <a:blip r:embed="rId131"/>
            </p:blipFill>
            <p:spPr>
              <a:xfrm>
                <a:off x="8339490" y="4994045"/>
                <a:ext cx="194910" cy="14099"/>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73" name="墨迹 72"/>
              <p14:cNvContentPartPr/>
              <p14:nvPr/>
            </p14:nvContentPartPr>
            <p14:xfrm>
              <a:off x="8615362" y="4812161"/>
              <a:ext cx="295275" cy="208849"/>
            </p14:xfrm>
          </p:contentPart>
        </mc:Choice>
        <mc:Fallback xmlns="">
          <p:pic>
            <p:nvPicPr>
              <p:cNvPr id="73" name="墨迹 72"/>
            </p:nvPicPr>
            <p:blipFill>
              <a:blip r:embed="rId133"/>
            </p:blipFill>
            <p:spPr>
              <a:xfrm>
                <a:off x="8615362" y="4812161"/>
                <a:ext cx="295275" cy="208849"/>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74" name="墨迹 73"/>
              <p14:cNvContentPartPr/>
              <p14:nvPr/>
            </p14:nvContentPartPr>
            <p14:xfrm>
              <a:off x="8928452" y="4924957"/>
              <a:ext cx="91370" cy="150865"/>
            </p14:xfrm>
          </p:contentPart>
        </mc:Choice>
        <mc:Fallback xmlns="">
          <p:pic>
            <p:nvPicPr>
              <p:cNvPr id="74" name="墨迹 73"/>
            </p:nvPicPr>
            <p:blipFill>
              <a:blip r:embed="rId135"/>
            </p:blipFill>
            <p:spPr>
              <a:xfrm>
                <a:off x="8928452" y="4924957"/>
                <a:ext cx="91370" cy="150865"/>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75" name="墨迹 74"/>
              <p14:cNvContentPartPr/>
              <p14:nvPr/>
            </p14:nvContentPartPr>
            <p14:xfrm>
              <a:off x="6242755" y="5344417"/>
              <a:ext cx="121356" cy="306665"/>
            </p14:xfrm>
          </p:contentPart>
        </mc:Choice>
        <mc:Fallback xmlns="">
          <p:pic>
            <p:nvPicPr>
              <p:cNvPr id="75" name="墨迹 74"/>
            </p:nvPicPr>
            <p:blipFill>
              <a:blip r:embed="rId137"/>
            </p:blipFill>
            <p:spPr>
              <a:xfrm>
                <a:off x="6242755" y="5344417"/>
                <a:ext cx="121356" cy="306665"/>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76" name="墨迹 75"/>
              <p14:cNvContentPartPr/>
              <p14:nvPr/>
            </p14:nvContentPartPr>
            <p14:xfrm>
              <a:off x="6666088" y="5472899"/>
              <a:ext cx="42334" cy="28727"/>
            </p14:xfrm>
          </p:contentPart>
        </mc:Choice>
        <mc:Fallback xmlns="">
          <p:pic>
            <p:nvPicPr>
              <p:cNvPr id="76" name="墨迹 75"/>
            </p:nvPicPr>
            <p:blipFill>
              <a:blip r:embed="rId139"/>
            </p:blipFill>
            <p:spPr>
              <a:xfrm>
                <a:off x="6666088" y="5472899"/>
                <a:ext cx="42334" cy="28727"/>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77" name="墨迹 76"/>
              <p14:cNvContentPartPr/>
              <p14:nvPr/>
            </p14:nvContentPartPr>
            <p14:xfrm>
              <a:off x="6646333" y="5538286"/>
              <a:ext cx="31044" cy="25379"/>
            </p14:xfrm>
          </p:contentPart>
        </mc:Choice>
        <mc:Fallback xmlns="">
          <p:pic>
            <p:nvPicPr>
              <p:cNvPr id="77" name="墨迹 76"/>
            </p:nvPicPr>
            <p:blipFill>
              <a:blip r:embed="rId141"/>
            </p:blipFill>
            <p:spPr>
              <a:xfrm>
                <a:off x="6646333" y="5538286"/>
                <a:ext cx="31044" cy="25379"/>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78" name="墨迹 77"/>
              <p14:cNvContentPartPr/>
              <p14:nvPr/>
            </p14:nvContentPartPr>
            <p14:xfrm>
              <a:off x="7258755" y="5378961"/>
              <a:ext cx="11289" cy="167784"/>
            </p14:xfrm>
          </p:contentPart>
        </mc:Choice>
        <mc:Fallback xmlns="">
          <p:pic>
            <p:nvPicPr>
              <p:cNvPr id="78" name="墨迹 77"/>
            </p:nvPicPr>
            <p:blipFill>
              <a:blip r:embed="rId143"/>
            </p:blipFill>
            <p:spPr>
              <a:xfrm>
                <a:off x="7258755" y="5378961"/>
                <a:ext cx="11289" cy="167784"/>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79" name="墨迹 78"/>
              <p14:cNvContentPartPr/>
              <p14:nvPr/>
            </p14:nvContentPartPr>
            <p14:xfrm>
              <a:off x="7258755" y="5442409"/>
              <a:ext cx="101600" cy="50758"/>
            </p14:xfrm>
          </p:contentPart>
        </mc:Choice>
        <mc:Fallback xmlns="">
          <p:pic>
            <p:nvPicPr>
              <p:cNvPr id="79" name="墨迹 78"/>
            </p:nvPicPr>
            <p:blipFill>
              <a:blip r:embed="rId145"/>
            </p:blipFill>
            <p:spPr>
              <a:xfrm>
                <a:off x="7258755" y="5442409"/>
                <a:ext cx="101600" cy="50758"/>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80" name="墨迹 79"/>
              <p14:cNvContentPartPr/>
              <p14:nvPr/>
            </p14:nvContentPartPr>
            <p14:xfrm>
              <a:off x="7371644" y="5294188"/>
              <a:ext cx="14111" cy="413292"/>
            </p14:xfrm>
          </p:contentPart>
        </mc:Choice>
        <mc:Fallback xmlns="">
          <p:pic>
            <p:nvPicPr>
              <p:cNvPr id="80" name="墨迹 79"/>
            </p:nvPicPr>
            <p:blipFill>
              <a:blip r:embed="rId147"/>
            </p:blipFill>
            <p:spPr>
              <a:xfrm>
                <a:off x="7371644" y="5294188"/>
                <a:ext cx="14111" cy="413292"/>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81" name="墨迹 80"/>
              <p14:cNvContentPartPr/>
              <p14:nvPr/>
            </p14:nvContentPartPr>
            <p14:xfrm>
              <a:off x="7416800" y="5464968"/>
              <a:ext cx="79022" cy="121256"/>
            </p14:xfrm>
          </p:contentPart>
        </mc:Choice>
        <mc:Fallback xmlns="">
          <p:pic>
            <p:nvPicPr>
              <p:cNvPr id="81" name="墨迹 80"/>
            </p:nvPicPr>
            <p:blipFill>
              <a:blip r:embed="rId149"/>
            </p:blipFill>
            <p:spPr>
              <a:xfrm>
                <a:off x="7416800" y="5464968"/>
                <a:ext cx="79022" cy="121256"/>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82" name="墨迹 81"/>
              <p14:cNvContentPartPr/>
              <p14:nvPr/>
            </p14:nvContentPartPr>
            <p14:xfrm>
              <a:off x="7597422" y="5459328"/>
              <a:ext cx="129822" cy="11280"/>
            </p14:xfrm>
          </p:contentPart>
        </mc:Choice>
        <mc:Fallback xmlns="">
          <p:pic>
            <p:nvPicPr>
              <p:cNvPr id="82" name="墨迹 81"/>
            </p:nvPicPr>
            <p:blipFill>
              <a:blip r:embed="rId151"/>
            </p:blipFill>
            <p:spPr>
              <a:xfrm>
                <a:off x="7597422" y="5459328"/>
                <a:ext cx="129822" cy="11280"/>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83" name="墨迹 82"/>
              <p14:cNvContentPartPr/>
              <p14:nvPr/>
            </p14:nvContentPartPr>
            <p14:xfrm>
              <a:off x="7665155" y="5405045"/>
              <a:ext cx="16934" cy="164259"/>
            </p14:xfrm>
          </p:contentPart>
        </mc:Choice>
        <mc:Fallback xmlns="">
          <p:pic>
            <p:nvPicPr>
              <p:cNvPr id="83" name="墨迹 82"/>
            </p:nvPicPr>
            <p:blipFill>
              <a:blip r:embed="rId153"/>
            </p:blipFill>
            <p:spPr>
              <a:xfrm>
                <a:off x="7665155" y="5405045"/>
                <a:ext cx="16934" cy="164259"/>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84" name="墨迹 83"/>
              <p14:cNvContentPartPr/>
              <p14:nvPr/>
            </p14:nvContentPartPr>
            <p14:xfrm>
              <a:off x="7868355" y="5425490"/>
              <a:ext cx="296334" cy="22559"/>
            </p14:xfrm>
          </p:contentPart>
        </mc:Choice>
        <mc:Fallback xmlns="">
          <p:pic>
            <p:nvPicPr>
              <p:cNvPr id="84" name="墨迹 83"/>
            </p:nvPicPr>
            <p:blipFill>
              <a:blip r:embed="rId155"/>
            </p:blipFill>
            <p:spPr>
              <a:xfrm>
                <a:off x="7868355" y="5425490"/>
                <a:ext cx="296334" cy="22559"/>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85" name="墨迹 84"/>
              <p14:cNvContentPartPr/>
              <p14:nvPr/>
            </p14:nvContentPartPr>
            <p14:xfrm>
              <a:off x="7975600" y="5487527"/>
              <a:ext cx="112888" cy="111387"/>
            </p14:xfrm>
          </p:contentPart>
        </mc:Choice>
        <mc:Fallback xmlns="">
          <p:pic>
            <p:nvPicPr>
              <p:cNvPr id="85" name="墨迹 84"/>
            </p:nvPicPr>
            <p:blipFill>
              <a:blip r:embed="rId157"/>
            </p:blipFill>
            <p:spPr>
              <a:xfrm>
                <a:off x="7975600" y="5487527"/>
                <a:ext cx="112888" cy="111387"/>
              </a:xfrm>
              <a:prstGeom prst="rect"/>
            </p:spPr>
          </p:pic>
        </mc:Fallback>
      </mc:AlternateContent>
      <mc:AlternateContent xmlns:mc="http://schemas.openxmlformats.org/markup-compatibility/2006" xmlns:p14="http://schemas.microsoft.com/office/powerpoint/2010/main">
        <mc:Choice Requires="p14">
          <p:contentPart r:id="rId158" p14:bwMode="auto">
            <p14:nvContentPartPr>
              <p14:cNvPr id="86" name="墨迹 85"/>
              <p14:cNvContentPartPr/>
              <p14:nvPr/>
            </p14:nvContentPartPr>
            <p14:xfrm>
              <a:off x="8065911" y="5225982"/>
              <a:ext cx="360" cy="148750"/>
            </p14:xfrm>
          </p:contentPart>
        </mc:Choice>
        <mc:Fallback xmlns="">
          <p:pic>
            <p:nvPicPr>
              <p:cNvPr id="86" name="墨迹 85"/>
            </p:nvPicPr>
            <p:blipFill>
              <a:blip r:embed="rId159"/>
            </p:blipFill>
            <p:spPr>
              <a:xfrm>
                <a:off x="8065911" y="5225982"/>
                <a:ext cx="360" cy="148750"/>
              </a:xfrm>
              <a:prstGeom prst="rect"/>
            </p:spPr>
          </p:pic>
        </mc:Fallback>
      </mc:AlternateContent>
      <mc:AlternateContent xmlns:mc="http://schemas.openxmlformats.org/markup-compatibility/2006" xmlns:p14="http://schemas.microsoft.com/office/powerpoint/2010/main">
        <mc:Choice Requires="p14">
          <p:contentPart r:id="rId160" p14:bwMode="auto">
            <p14:nvContentPartPr>
              <p14:cNvPr id="87" name="墨迹 86"/>
              <p14:cNvContentPartPr/>
              <p14:nvPr/>
            </p14:nvContentPartPr>
            <p14:xfrm>
              <a:off x="8203671" y="5359927"/>
              <a:ext cx="92251" cy="135003"/>
            </p14:xfrm>
          </p:contentPart>
        </mc:Choice>
        <mc:Fallback xmlns="">
          <p:pic>
            <p:nvPicPr>
              <p:cNvPr id="87" name="墨迹 86"/>
            </p:nvPicPr>
            <p:blipFill>
              <a:blip r:embed="rId161"/>
            </p:blipFill>
            <p:spPr>
              <a:xfrm>
                <a:off x="8203671" y="5359927"/>
                <a:ext cx="92251" cy="135003"/>
              </a:xfrm>
              <a:prstGeom prst="rect"/>
            </p:spPr>
          </p:pic>
        </mc:Fallback>
      </mc:AlternateContent>
      <mc:AlternateContent xmlns:mc="http://schemas.openxmlformats.org/markup-compatibility/2006" xmlns:p14="http://schemas.microsoft.com/office/powerpoint/2010/main">
        <mc:Choice Requires="p14">
          <p:contentPart r:id="rId162" p14:bwMode="auto">
            <p14:nvContentPartPr>
              <p14:cNvPr id="88" name="墨迹 87"/>
              <p14:cNvContentPartPr/>
              <p14:nvPr/>
            </p14:nvContentPartPr>
            <p14:xfrm>
              <a:off x="8314266" y="5425490"/>
              <a:ext cx="112889" cy="71202"/>
            </p14:xfrm>
          </p:contentPart>
        </mc:Choice>
        <mc:Fallback xmlns="">
          <p:pic>
            <p:nvPicPr>
              <p:cNvPr id="88" name="墨迹 87"/>
            </p:nvPicPr>
            <p:blipFill>
              <a:blip r:embed="rId163"/>
            </p:blipFill>
            <p:spPr>
              <a:xfrm>
                <a:off x="8314266" y="5425490"/>
                <a:ext cx="112889" cy="71202"/>
              </a:xfrm>
              <a:prstGeom prst="rect"/>
            </p:spPr>
          </p:pic>
        </mc:Fallback>
      </mc:AlternateContent>
      <mc:AlternateContent xmlns:mc="http://schemas.openxmlformats.org/markup-compatibility/2006" xmlns:p14="http://schemas.microsoft.com/office/powerpoint/2010/main">
        <mc:Choice Requires="p14">
          <p:contentPart r:id="rId164" p14:bwMode="auto">
            <p14:nvContentPartPr>
              <p14:cNvPr id="89" name="墨迹 88"/>
              <p14:cNvContentPartPr/>
              <p14:nvPr/>
            </p14:nvContentPartPr>
            <p14:xfrm>
              <a:off x="8502826" y="5369091"/>
              <a:ext cx="116240" cy="28200"/>
            </p14:xfrm>
          </p:contentPart>
        </mc:Choice>
        <mc:Fallback xmlns="">
          <p:pic>
            <p:nvPicPr>
              <p:cNvPr id="89" name="墨迹 88"/>
            </p:nvPicPr>
            <p:blipFill>
              <a:blip r:embed="rId165"/>
            </p:blipFill>
            <p:spPr>
              <a:xfrm>
                <a:off x="8502826" y="5369091"/>
                <a:ext cx="116240" cy="28200"/>
              </a:xfrm>
              <a:prstGeom prst="rect"/>
            </p:spPr>
          </p:pic>
        </mc:Fallback>
      </mc:AlternateContent>
      <mc:AlternateContent xmlns:mc="http://schemas.openxmlformats.org/markup-compatibility/2006" xmlns:p14="http://schemas.microsoft.com/office/powerpoint/2010/main">
        <mc:Choice Requires="p14">
          <p:contentPart r:id="rId166" p14:bwMode="auto">
            <p14:nvContentPartPr>
              <p14:cNvPr id="90" name="墨迹 89"/>
              <p14:cNvContentPartPr/>
              <p14:nvPr/>
            </p14:nvContentPartPr>
            <p14:xfrm>
              <a:off x="8489244" y="5433949"/>
              <a:ext cx="143933" cy="14100"/>
            </p14:xfrm>
          </p:contentPart>
        </mc:Choice>
        <mc:Fallback xmlns="">
          <p:pic>
            <p:nvPicPr>
              <p:cNvPr id="90" name="墨迹 89"/>
            </p:nvPicPr>
            <p:blipFill>
              <a:blip r:embed="rId167"/>
            </p:blipFill>
            <p:spPr>
              <a:xfrm>
                <a:off x="8489244" y="5433949"/>
                <a:ext cx="143933" cy="14100"/>
              </a:xfrm>
              <a:prstGeom prst="rect"/>
            </p:spPr>
          </p:pic>
        </mc:Fallback>
      </mc:AlternateContent>
      <mc:AlternateContent xmlns:mc="http://schemas.openxmlformats.org/markup-compatibility/2006" xmlns:p14="http://schemas.microsoft.com/office/powerpoint/2010/main">
        <mc:Choice Requires="p14">
          <p:contentPart r:id="rId168" p14:bwMode="auto">
            <p14:nvContentPartPr>
              <p14:cNvPr id="91" name="墨迹 90"/>
              <p14:cNvContentPartPr/>
              <p14:nvPr/>
            </p14:nvContentPartPr>
            <p14:xfrm>
              <a:off x="8765822" y="5309874"/>
              <a:ext cx="5644" cy="124075"/>
            </p14:xfrm>
          </p:contentPart>
        </mc:Choice>
        <mc:Fallback xmlns="">
          <p:pic>
            <p:nvPicPr>
              <p:cNvPr id="91" name="墨迹 90"/>
            </p:nvPicPr>
            <p:blipFill>
              <a:blip r:embed="rId169"/>
            </p:blipFill>
            <p:spPr>
              <a:xfrm>
                <a:off x="8765822" y="5309874"/>
                <a:ext cx="5644" cy="124075"/>
              </a:xfrm>
              <a:prstGeom prst="rect"/>
            </p:spPr>
          </p:pic>
        </mc:Fallback>
      </mc:AlternateContent>
      <mc:AlternateContent xmlns:mc="http://schemas.openxmlformats.org/markup-compatibility/2006" xmlns:p14="http://schemas.microsoft.com/office/powerpoint/2010/main">
        <mc:Choice Requires="p14">
          <p:contentPart r:id="rId170" p14:bwMode="auto">
            <p14:nvContentPartPr>
              <p14:cNvPr id="92" name="墨迹 91"/>
              <p14:cNvContentPartPr/>
              <p14:nvPr/>
            </p14:nvContentPartPr>
            <p14:xfrm>
              <a:off x="8765822" y="5352172"/>
              <a:ext cx="70555" cy="50758"/>
            </p14:xfrm>
          </p:contentPart>
        </mc:Choice>
        <mc:Fallback xmlns="">
          <p:pic>
            <p:nvPicPr>
              <p:cNvPr id="92" name="墨迹 91"/>
            </p:nvPicPr>
            <p:blipFill>
              <a:blip r:embed="rId171"/>
            </p:blipFill>
            <p:spPr>
              <a:xfrm>
                <a:off x="8765822" y="5352172"/>
                <a:ext cx="70555" cy="50758"/>
              </a:xfrm>
              <a:prstGeom prst="rect"/>
            </p:spPr>
          </p:pic>
        </mc:Fallback>
      </mc:AlternateContent>
      <mc:AlternateContent xmlns:mc="http://schemas.openxmlformats.org/markup-compatibility/2006" xmlns:p14="http://schemas.microsoft.com/office/powerpoint/2010/main">
        <mc:Choice Requires="p14">
          <p:contentPart r:id="rId172" p14:bwMode="auto">
            <p14:nvContentPartPr>
              <p14:cNvPr id="93" name="墨迹 92"/>
              <p14:cNvContentPartPr/>
              <p14:nvPr/>
            </p14:nvContentPartPr>
            <p14:xfrm>
              <a:off x="8842022" y="5228449"/>
              <a:ext cx="14111" cy="294327"/>
            </p14:xfrm>
          </p:contentPart>
        </mc:Choice>
        <mc:Fallback xmlns="">
          <p:pic>
            <p:nvPicPr>
              <p:cNvPr id="93" name="墨迹 92"/>
            </p:nvPicPr>
            <p:blipFill>
              <a:blip r:embed="rId173"/>
            </p:blipFill>
            <p:spPr>
              <a:xfrm>
                <a:off x="8842022" y="5228449"/>
                <a:ext cx="14111" cy="294327"/>
              </a:xfrm>
              <a:prstGeom prst="rect"/>
            </p:spPr>
          </p:pic>
        </mc:Fallback>
      </mc:AlternateContent>
      <mc:AlternateContent xmlns:mc="http://schemas.openxmlformats.org/markup-compatibility/2006" xmlns:p14="http://schemas.microsoft.com/office/powerpoint/2010/main">
        <mc:Choice Requires="p14">
          <p:contentPart r:id="rId174" p14:bwMode="auto">
            <p14:nvContentPartPr>
              <p14:cNvPr id="94" name="墨迹 93"/>
              <p14:cNvContentPartPr/>
              <p14:nvPr/>
            </p14:nvContentPartPr>
            <p14:xfrm>
              <a:off x="8856133" y="5290134"/>
              <a:ext cx="242711" cy="161264"/>
            </p14:xfrm>
          </p:contentPart>
        </mc:Choice>
        <mc:Fallback xmlns="">
          <p:pic>
            <p:nvPicPr>
              <p:cNvPr id="94" name="墨迹 93"/>
            </p:nvPicPr>
            <p:blipFill>
              <a:blip r:embed="rId175"/>
            </p:blipFill>
            <p:spPr>
              <a:xfrm>
                <a:off x="8856133" y="5290134"/>
                <a:ext cx="242711" cy="161264"/>
              </a:xfrm>
              <a:prstGeom prst="rect"/>
            </p:spPr>
          </p:pic>
        </mc:Fallback>
      </mc:AlternateContent>
      <mc:AlternateContent xmlns:mc="http://schemas.openxmlformats.org/markup-compatibility/2006" xmlns:p14="http://schemas.microsoft.com/office/powerpoint/2010/main">
        <mc:Choice Requires="p14">
          <p:contentPart r:id="rId176" p14:bwMode="auto">
            <p14:nvContentPartPr>
              <p14:cNvPr id="95" name="墨迹 94"/>
              <p14:cNvContentPartPr/>
              <p14:nvPr/>
            </p14:nvContentPartPr>
            <p14:xfrm>
              <a:off x="9206088" y="5240258"/>
              <a:ext cx="25929" cy="193691"/>
            </p14:xfrm>
          </p:contentPart>
        </mc:Choice>
        <mc:Fallback xmlns="">
          <p:pic>
            <p:nvPicPr>
              <p:cNvPr id="95" name="墨迹 94"/>
            </p:nvPicPr>
            <p:blipFill>
              <a:blip r:embed="rId177"/>
            </p:blipFill>
            <p:spPr>
              <a:xfrm>
                <a:off x="9206088" y="5240258"/>
                <a:ext cx="25929" cy="193691"/>
              </a:xfrm>
              <a:prstGeom prst="rect"/>
            </p:spPr>
          </p:pic>
        </mc:Fallback>
      </mc:AlternateContent>
      <mc:AlternateContent xmlns:mc="http://schemas.openxmlformats.org/markup-compatibility/2006" xmlns:p14="http://schemas.microsoft.com/office/powerpoint/2010/main">
        <mc:Choice Requires="p14">
          <p:contentPart r:id="rId178" p14:bwMode="auto">
            <p14:nvContentPartPr>
              <p14:cNvPr id="96" name="墨迹 95"/>
              <p14:cNvContentPartPr/>
              <p14:nvPr/>
            </p14:nvContentPartPr>
            <p14:xfrm>
              <a:off x="9268177" y="5237261"/>
              <a:ext cx="110067" cy="174834"/>
            </p14:xfrm>
          </p:contentPart>
        </mc:Choice>
        <mc:Fallback xmlns="">
          <p:pic>
            <p:nvPicPr>
              <p:cNvPr id="96" name="墨迹 95"/>
            </p:nvPicPr>
            <p:blipFill>
              <a:blip r:embed="rId179"/>
            </p:blipFill>
            <p:spPr>
              <a:xfrm>
                <a:off x="9268177" y="5237261"/>
                <a:ext cx="110067" cy="174834"/>
              </a:xfrm>
              <a:prstGeom prst="rect"/>
            </p:spPr>
          </p:pic>
        </mc:Fallback>
      </mc:AlternateContent>
      <mc:AlternateContent xmlns:mc="http://schemas.openxmlformats.org/markup-compatibility/2006" xmlns:p14="http://schemas.microsoft.com/office/powerpoint/2010/main">
        <mc:Choice Requires="p14">
          <p:contentPart r:id="rId180" p14:bwMode="auto">
            <p14:nvContentPartPr>
              <p14:cNvPr id="97" name="墨迹 96"/>
              <p14:cNvContentPartPr/>
              <p14:nvPr/>
            </p14:nvContentPartPr>
            <p14:xfrm>
              <a:off x="9437511" y="5193553"/>
              <a:ext cx="99483" cy="240396"/>
            </p14:xfrm>
          </p:contentPart>
        </mc:Choice>
        <mc:Fallback xmlns="">
          <p:pic>
            <p:nvPicPr>
              <p:cNvPr id="97" name="墨迹 96"/>
            </p:nvPicPr>
            <p:blipFill>
              <a:blip r:embed="rId181"/>
            </p:blipFill>
            <p:spPr>
              <a:xfrm>
                <a:off x="9437511" y="5193553"/>
                <a:ext cx="99483" cy="240396"/>
              </a:xfrm>
              <a:prstGeom prst="rect"/>
            </p:spPr>
          </p:pic>
        </mc:Fallback>
      </mc:AlternateContent>
      <mc:AlternateContent xmlns:mc="http://schemas.openxmlformats.org/markup-compatibility/2006" xmlns:p14="http://schemas.microsoft.com/office/powerpoint/2010/main">
        <mc:Choice Requires="p14">
          <p:contentPart r:id="rId182" p14:bwMode="auto">
            <p14:nvContentPartPr>
              <p14:cNvPr id="98" name="墨迹 97"/>
              <p14:cNvContentPartPr/>
              <p14:nvPr/>
            </p14:nvContentPartPr>
            <p14:xfrm>
              <a:off x="6250340" y="5894298"/>
              <a:ext cx="125060" cy="215723"/>
            </p14:xfrm>
          </p:contentPart>
        </mc:Choice>
        <mc:Fallback xmlns="">
          <p:pic>
            <p:nvPicPr>
              <p:cNvPr id="98" name="墨迹 97"/>
            </p:nvPicPr>
            <p:blipFill>
              <a:blip r:embed="rId183"/>
            </p:blipFill>
            <p:spPr>
              <a:xfrm>
                <a:off x="6250340" y="5894298"/>
                <a:ext cx="125060" cy="215723"/>
              </a:xfrm>
              <a:prstGeom prst="rect"/>
            </p:spPr>
          </p:pic>
        </mc:Fallback>
      </mc:AlternateContent>
      <mc:AlternateContent xmlns:mc="http://schemas.openxmlformats.org/markup-compatibility/2006" xmlns:p14="http://schemas.microsoft.com/office/powerpoint/2010/main">
        <mc:Choice Requires="p14">
          <p:contentPart r:id="rId184" p14:bwMode="auto">
            <p14:nvContentPartPr>
              <p14:cNvPr id="99" name="墨迹 98"/>
              <p14:cNvContentPartPr/>
              <p14:nvPr/>
            </p14:nvContentPartPr>
            <p14:xfrm>
              <a:off x="6293555" y="5879494"/>
              <a:ext cx="124178" cy="180474"/>
            </p14:xfrm>
          </p:contentPart>
        </mc:Choice>
        <mc:Fallback xmlns="">
          <p:pic>
            <p:nvPicPr>
              <p:cNvPr id="99" name="墨迹 98"/>
            </p:nvPicPr>
            <p:blipFill>
              <a:blip r:embed="rId185"/>
            </p:blipFill>
            <p:spPr>
              <a:xfrm>
                <a:off x="6293555" y="5879494"/>
                <a:ext cx="124178" cy="180474"/>
              </a:xfrm>
              <a:prstGeom prst="rect"/>
            </p:spPr>
          </p:pic>
        </mc:Fallback>
      </mc:AlternateContent>
      <mc:AlternateContent xmlns:mc="http://schemas.openxmlformats.org/markup-compatibility/2006" xmlns:p14="http://schemas.microsoft.com/office/powerpoint/2010/main">
        <mc:Choice Requires="p14">
          <p:contentPart r:id="rId186" p14:bwMode="auto">
            <p14:nvContentPartPr>
              <p14:cNvPr id="100" name="墨迹 99"/>
              <p14:cNvContentPartPr/>
              <p14:nvPr/>
            </p14:nvContentPartPr>
            <p14:xfrm>
              <a:off x="6423377" y="5983830"/>
              <a:ext cx="129823" cy="11280"/>
            </p14:xfrm>
          </p:contentPart>
        </mc:Choice>
        <mc:Fallback xmlns="">
          <p:pic>
            <p:nvPicPr>
              <p:cNvPr id="100" name="墨迹 99"/>
            </p:nvPicPr>
            <p:blipFill>
              <a:blip r:embed="rId187"/>
            </p:blipFill>
            <p:spPr>
              <a:xfrm>
                <a:off x="6423377" y="5983830"/>
                <a:ext cx="129823" cy="11280"/>
              </a:xfrm>
              <a:prstGeom prst="rect"/>
            </p:spPr>
          </p:pic>
        </mc:Fallback>
      </mc:AlternateContent>
      <mc:AlternateContent xmlns:mc="http://schemas.openxmlformats.org/markup-compatibility/2006" xmlns:p14="http://schemas.microsoft.com/office/powerpoint/2010/main">
        <mc:Choice Requires="p14">
          <p:contentPart r:id="rId188" p14:bwMode="auto">
            <p14:nvContentPartPr>
              <p14:cNvPr id="101" name="墨迹 100"/>
              <p14:cNvContentPartPr/>
              <p14:nvPr/>
            </p14:nvContentPartPr>
            <p14:xfrm>
              <a:off x="6570133" y="5796307"/>
              <a:ext cx="118534" cy="401836"/>
            </p14:xfrm>
          </p:contentPart>
        </mc:Choice>
        <mc:Fallback xmlns="">
          <p:pic>
            <p:nvPicPr>
              <p:cNvPr id="101" name="墨迹 100"/>
            </p:nvPicPr>
            <p:blipFill>
              <a:blip r:embed="rId189"/>
            </p:blipFill>
            <p:spPr>
              <a:xfrm>
                <a:off x="6570133" y="5796307"/>
                <a:ext cx="118534" cy="401836"/>
              </a:xfrm>
              <a:prstGeom prst="rect"/>
            </p:spPr>
          </p:pic>
        </mc:Fallback>
      </mc:AlternateContent>
      <mc:AlternateContent xmlns:mc="http://schemas.openxmlformats.org/markup-compatibility/2006" xmlns:p14="http://schemas.microsoft.com/office/powerpoint/2010/main">
        <mc:Choice Requires="p14">
          <p:contentPart r:id="rId190" p14:bwMode="auto">
            <p14:nvContentPartPr>
              <p14:cNvPr id="102" name="墨迹 101"/>
              <p14:cNvContentPartPr/>
              <p14:nvPr/>
            </p14:nvContentPartPr>
            <p14:xfrm>
              <a:off x="6917266" y="5983830"/>
              <a:ext cx="39511" cy="45119"/>
            </p14:xfrm>
          </p:contentPart>
        </mc:Choice>
        <mc:Fallback xmlns="">
          <p:pic>
            <p:nvPicPr>
              <p:cNvPr id="102" name="墨迹 101"/>
            </p:nvPicPr>
            <p:blipFill>
              <a:blip r:embed="rId191"/>
            </p:blipFill>
            <p:spPr>
              <a:xfrm>
                <a:off x="6917266" y="5983830"/>
                <a:ext cx="39511" cy="45119"/>
              </a:xfrm>
              <a:prstGeom prst="rect"/>
            </p:spPr>
          </p:pic>
        </mc:Fallback>
      </mc:AlternateContent>
      <mc:AlternateContent xmlns:mc="http://schemas.openxmlformats.org/markup-compatibility/2006" xmlns:p14="http://schemas.microsoft.com/office/powerpoint/2010/main">
        <mc:Choice Requires="p14">
          <p:contentPart r:id="rId192" p14:bwMode="auto">
            <p14:nvContentPartPr>
              <p14:cNvPr id="103" name="墨迹 102"/>
              <p14:cNvContentPartPr/>
              <p14:nvPr/>
            </p14:nvContentPartPr>
            <p14:xfrm>
              <a:off x="6914444" y="6074067"/>
              <a:ext cx="36688" cy="16919"/>
            </p14:xfrm>
          </p:contentPart>
        </mc:Choice>
        <mc:Fallback xmlns="">
          <p:pic>
            <p:nvPicPr>
              <p:cNvPr id="103" name="墨迹 102"/>
            </p:nvPicPr>
            <p:blipFill>
              <a:blip r:embed="rId193"/>
            </p:blipFill>
            <p:spPr>
              <a:xfrm>
                <a:off x="6914444" y="6074067"/>
                <a:ext cx="36688" cy="16919"/>
              </a:xfrm>
              <a:prstGeom prst="rect"/>
            </p:spPr>
          </p:pic>
        </mc:Fallback>
      </mc:AlternateContent>
      <mc:AlternateContent xmlns:mc="http://schemas.openxmlformats.org/markup-compatibility/2006" xmlns:p14="http://schemas.microsoft.com/office/powerpoint/2010/main">
        <mc:Choice Requires="p14">
          <p:contentPart r:id="rId194" p14:bwMode="auto">
            <p14:nvContentPartPr>
              <p14:cNvPr id="104" name="墨迹 103"/>
              <p14:cNvContentPartPr/>
              <p14:nvPr/>
            </p14:nvContentPartPr>
            <p14:xfrm>
              <a:off x="7495822" y="5856229"/>
              <a:ext cx="237066" cy="191754"/>
            </p14:xfrm>
          </p:contentPart>
        </mc:Choice>
        <mc:Fallback xmlns="">
          <p:pic>
            <p:nvPicPr>
              <p:cNvPr id="104" name="墨迹 103"/>
            </p:nvPicPr>
            <p:blipFill>
              <a:blip r:embed="rId195"/>
            </p:blipFill>
            <p:spPr>
              <a:xfrm>
                <a:off x="7495822" y="5856229"/>
                <a:ext cx="237066" cy="191754"/>
              </a:xfrm>
              <a:prstGeom prst="rect"/>
            </p:spPr>
          </p:pic>
        </mc:Fallback>
      </mc:AlternateContent>
      <mc:AlternateContent xmlns:mc="http://schemas.openxmlformats.org/markup-compatibility/2006" xmlns:p14="http://schemas.microsoft.com/office/powerpoint/2010/main">
        <mc:Choice Requires="p14">
          <p:contentPart r:id="rId196" p14:bwMode="auto">
            <p14:nvContentPartPr>
              <p14:cNvPr id="105" name="墨迹 104"/>
              <p14:cNvContentPartPr/>
              <p14:nvPr/>
            </p14:nvContentPartPr>
            <p14:xfrm>
              <a:off x="7828138" y="5916152"/>
              <a:ext cx="170039" cy="28200"/>
            </p14:xfrm>
          </p:contentPart>
        </mc:Choice>
        <mc:Fallback xmlns="">
          <p:pic>
            <p:nvPicPr>
              <p:cNvPr id="105" name="墨迹 104"/>
            </p:nvPicPr>
            <p:blipFill>
              <a:blip r:embed="rId197"/>
            </p:blipFill>
            <p:spPr>
              <a:xfrm>
                <a:off x="7828138" y="5916152"/>
                <a:ext cx="170039" cy="28200"/>
              </a:xfrm>
              <a:prstGeom prst="rect"/>
            </p:spPr>
          </p:pic>
        </mc:Fallback>
      </mc:AlternateContent>
      <mc:AlternateContent xmlns:mc="http://schemas.openxmlformats.org/markup-compatibility/2006" xmlns:p14="http://schemas.microsoft.com/office/powerpoint/2010/main">
        <mc:Choice Requires="p14">
          <p:contentPart r:id="rId198" p14:bwMode="auto">
            <p14:nvContentPartPr>
              <p14:cNvPr id="106" name="墨迹 105"/>
              <p14:cNvContentPartPr/>
              <p14:nvPr/>
            </p14:nvContentPartPr>
            <p14:xfrm>
              <a:off x="7890933" y="5828736"/>
              <a:ext cx="33867" cy="267890"/>
            </p14:xfrm>
          </p:contentPart>
        </mc:Choice>
        <mc:Fallback xmlns="">
          <p:pic>
            <p:nvPicPr>
              <p:cNvPr id="106" name="墨迹 105"/>
            </p:nvPicPr>
            <p:blipFill>
              <a:blip r:embed="rId199"/>
            </p:blipFill>
            <p:spPr>
              <a:xfrm>
                <a:off x="7890933" y="5828736"/>
                <a:ext cx="33867" cy="267890"/>
              </a:xfrm>
              <a:prstGeom prst="rect"/>
            </p:spPr>
          </p:pic>
        </mc:Fallback>
      </mc:AlternateContent>
      <mc:AlternateContent xmlns:mc="http://schemas.openxmlformats.org/markup-compatibility/2006" xmlns:p14="http://schemas.microsoft.com/office/powerpoint/2010/main">
        <mc:Choice Requires="p14">
          <p:contentPart r:id="rId200" p14:bwMode="auto">
            <p14:nvContentPartPr>
              <p14:cNvPr id="107" name="墨迹 106"/>
              <p14:cNvContentPartPr/>
              <p14:nvPr/>
            </p14:nvContentPartPr>
            <p14:xfrm>
              <a:off x="8218311" y="5844950"/>
              <a:ext cx="11289" cy="158619"/>
            </p14:xfrm>
          </p:contentPart>
        </mc:Choice>
        <mc:Fallback xmlns="">
          <p:pic>
            <p:nvPicPr>
              <p:cNvPr id="107" name="墨迹 106"/>
            </p:nvPicPr>
            <p:blipFill>
              <a:blip r:embed="rId201"/>
            </p:blipFill>
            <p:spPr>
              <a:xfrm>
                <a:off x="8218311" y="5844950"/>
                <a:ext cx="11289" cy="158619"/>
              </a:xfrm>
              <a:prstGeom prst="rect"/>
            </p:spPr>
          </p:pic>
        </mc:Fallback>
      </mc:AlternateContent>
      <mc:AlternateContent xmlns:mc="http://schemas.openxmlformats.org/markup-compatibility/2006" xmlns:p14="http://schemas.microsoft.com/office/powerpoint/2010/main">
        <mc:Choice Requires="p14">
          <p:contentPart r:id="rId202" p14:bwMode="auto">
            <p14:nvContentPartPr>
              <p14:cNvPr id="108" name="墨迹 107"/>
              <p14:cNvContentPartPr/>
              <p14:nvPr/>
            </p14:nvContentPartPr>
            <p14:xfrm>
              <a:off x="8218311" y="5899233"/>
              <a:ext cx="79022" cy="62038"/>
            </p14:xfrm>
          </p:contentPart>
        </mc:Choice>
        <mc:Fallback xmlns="">
          <p:pic>
            <p:nvPicPr>
              <p:cNvPr id="108" name="墨迹 107"/>
            </p:nvPicPr>
            <p:blipFill>
              <a:blip r:embed="rId203"/>
            </p:blipFill>
            <p:spPr>
              <a:xfrm>
                <a:off x="8218311" y="5899233"/>
                <a:ext cx="79022" cy="62038"/>
              </a:xfrm>
              <a:prstGeom prst="rect"/>
            </p:spPr>
          </p:pic>
        </mc:Fallback>
      </mc:AlternateContent>
      <mc:AlternateContent xmlns:mc="http://schemas.openxmlformats.org/markup-compatibility/2006" xmlns:p14="http://schemas.microsoft.com/office/powerpoint/2010/main">
        <mc:Choice Requires="p14">
          <p:contentPart r:id="rId204" p14:bwMode="auto">
            <p14:nvContentPartPr>
              <p14:cNvPr id="109" name="墨迹 108"/>
              <p14:cNvContentPartPr/>
              <p14:nvPr/>
            </p14:nvContentPartPr>
            <p14:xfrm>
              <a:off x="8314266" y="5776567"/>
              <a:ext cx="257704" cy="280228"/>
            </p14:xfrm>
          </p:contentPart>
        </mc:Choice>
        <mc:Fallback xmlns="">
          <p:pic>
            <p:nvPicPr>
              <p:cNvPr id="109" name="墨迹 108"/>
            </p:nvPicPr>
            <p:blipFill>
              <a:blip r:embed="rId205"/>
            </p:blipFill>
            <p:spPr>
              <a:xfrm>
                <a:off x="8314266" y="5776567"/>
                <a:ext cx="257704" cy="280228"/>
              </a:xfrm>
              <a:prstGeom prst="rect"/>
            </p:spPr>
          </p:pic>
        </mc:Fallback>
      </mc:AlternateContent>
      <mc:AlternateContent xmlns:mc="http://schemas.openxmlformats.org/markup-compatibility/2006" xmlns:p14="http://schemas.microsoft.com/office/powerpoint/2010/main">
        <mc:Choice Requires="p14">
          <p:contentPart r:id="rId206" p14:bwMode="auto">
            <p14:nvContentPartPr>
              <p14:cNvPr id="110" name="墨迹 109"/>
              <p14:cNvContentPartPr/>
              <p14:nvPr/>
            </p14:nvContentPartPr>
            <p14:xfrm>
              <a:off x="8652933" y="5792077"/>
              <a:ext cx="33867" cy="174834"/>
            </p14:xfrm>
          </p:contentPart>
        </mc:Choice>
        <mc:Fallback xmlns="">
          <p:pic>
            <p:nvPicPr>
              <p:cNvPr id="110" name="墨迹 109"/>
            </p:nvPicPr>
            <p:blipFill>
              <a:blip r:embed="rId207"/>
            </p:blipFill>
            <p:spPr>
              <a:xfrm>
                <a:off x="8652933" y="5792077"/>
                <a:ext cx="33867" cy="174834"/>
              </a:xfrm>
              <a:prstGeom prst="rect"/>
            </p:spPr>
          </p:pic>
        </mc:Fallback>
      </mc:AlternateContent>
      <mc:AlternateContent xmlns:mc="http://schemas.openxmlformats.org/markup-compatibility/2006" xmlns:p14="http://schemas.microsoft.com/office/powerpoint/2010/main">
        <mc:Choice Requires="p14">
          <p:contentPart r:id="rId208" p14:bwMode="auto">
            <p14:nvContentPartPr>
              <p14:cNvPr id="111" name="墨迹 110"/>
              <p14:cNvContentPartPr/>
              <p14:nvPr/>
            </p14:nvContentPartPr>
            <p14:xfrm>
              <a:off x="8750828" y="5796307"/>
              <a:ext cx="85549" cy="163025"/>
            </p14:xfrm>
          </p:contentPart>
        </mc:Choice>
        <mc:Fallback xmlns="">
          <p:pic>
            <p:nvPicPr>
              <p:cNvPr id="111" name="墨迹 110"/>
            </p:nvPicPr>
            <p:blipFill>
              <a:blip r:embed="rId209"/>
            </p:blipFill>
            <p:spPr>
              <a:xfrm>
                <a:off x="8750828" y="5796307"/>
                <a:ext cx="85549" cy="163025"/>
              </a:xfrm>
              <a:prstGeom prst="rect"/>
            </p:spPr>
          </p:pic>
        </mc:Fallback>
      </mc:AlternateContent>
      <mc:AlternateContent xmlns:mc="http://schemas.openxmlformats.org/markup-compatibility/2006" xmlns:p14="http://schemas.microsoft.com/office/powerpoint/2010/main">
        <mc:Choice Requires="p14">
          <p:contentPart r:id="rId210" p14:bwMode="auto">
            <p14:nvContentPartPr>
              <p14:cNvPr id="112" name="墨迹 111"/>
              <p14:cNvContentPartPr/>
              <p14:nvPr/>
            </p14:nvContentPartPr>
            <p14:xfrm>
              <a:off x="8873066" y="5752598"/>
              <a:ext cx="77611" cy="228413"/>
            </p14:xfrm>
          </p:contentPart>
        </mc:Choice>
        <mc:Fallback xmlns="">
          <p:pic>
            <p:nvPicPr>
              <p:cNvPr id="112" name="墨迹 111"/>
            </p:nvPicPr>
            <p:blipFill>
              <a:blip r:embed="rId211"/>
            </p:blipFill>
            <p:spPr>
              <a:xfrm>
                <a:off x="8873066" y="5752598"/>
                <a:ext cx="77611" cy="228413"/>
              </a:xfrm>
              <a:prstGeom prst="rect"/>
            </p:spPr>
          </p:pic>
        </mc:Fallback>
      </mc:AlternateContent>
      <mc:AlternateContent xmlns:mc="http://schemas.openxmlformats.org/markup-compatibility/2006" xmlns:p14="http://schemas.microsoft.com/office/powerpoint/2010/main">
        <mc:Choice Requires="p14">
          <p:contentPart r:id="rId212" p14:bwMode="auto">
            <p14:nvContentPartPr>
              <p14:cNvPr id="113" name="墨迹 112"/>
              <p14:cNvContentPartPr/>
              <p14:nvPr/>
            </p14:nvContentPartPr>
            <p14:xfrm>
              <a:off x="9052983" y="5775158"/>
              <a:ext cx="167217" cy="22559"/>
            </p14:xfrm>
          </p:contentPart>
        </mc:Choice>
        <mc:Fallback xmlns="">
          <p:pic>
            <p:nvPicPr>
              <p:cNvPr id="113" name="墨迹 112"/>
            </p:nvPicPr>
            <p:blipFill>
              <a:blip r:embed="rId213"/>
            </p:blipFill>
            <p:spPr>
              <a:xfrm>
                <a:off x="9052983" y="5775158"/>
                <a:ext cx="167217" cy="22559"/>
              </a:xfrm>
              <a:prstGeom prst="rect"/>
            </p:spPr>
          </p:pic>
        </mc:Fallback>
      </mc:AlternateContent>
      <mc:AlternateContent xmlns:mc="http://schemas.openxmlformats.org/markup-compatibility/2006" xmlns:p14="http://schemas.microsoft.com/office/powerpoint/2010/main">
        <mc:Choice Requires="p14">
          <p:contentPart r:id="rId214" p14:bwMode="auto">
            <p14:nvContentPartPr>
              <p14:cNvPr id="114" name="墨迹 113"/>
              <p14:cNvContentPartPr/>
              <p14:nvPr/>
            </p14:nvContentPartPr>
            <p14:xfrm>
              <a:off x="9044516" y="5867333"/>
              <a:ext cx="195439" cy="20621"/>
            </p14:xfrm>
          </p:contentPart>
        </mc:Choice>
        <mc:Fallback xmlns="">
          <p:pic>
            <p:nvPicPr>
              <p:cNvPr id="114" name="墨迹 113"/>
            </p:nvPicPr>
            <p:blipFill>
              <a:blip r:embed="rId215"/>
            </p:blipFill>
            <p:spPr>
              <a:xfrm>
                <a:off x="9044516" y="5867333"/>
                <a:ext cx="195439" cy="20621"/>
              </a:xfrm>
              <a:prstGeom prst="rect"/>
            </p:spPr>
          </p:pic>
        </mc:Fallback>
      </mc:AlternateContent>
      <mc:AlternateContent xmlns:mc="http://schemas.openxmlformats.org/markup-compatibility/2006" xmlns:p14="http://schemas.microsoft.com/office/powerpoint/2010/main">
        <mc:Choice Requires="p14">
          <p:contentPart r:id="rId216" p14:bwMode="auto">
            <p14:nvContentPartPr>
              <p14:cNvPr id="115" name="墨迹 114"/>
              <p14:cNvContentPartPr/>
              <p14:nvPr/>
            </p14:nvContentPartPr>
            <p14:xfrm>
              <a:off x="9418990" y="5701135"/>
              <a:ext cx="276225" cy="167784"/>
            </p14:xfrm>
          </p:contentPart>
        </mc:Choice>
        <mc:Fallback xmlns="">
          <p:pic>
            <p:nvPicPr>
              <p:cNvPr id="115" name="墨迹 114"/>
            </p:nvPicPr>
            <p:blipFill>
              <a:blip r:embed="rId217"/>
            </p:blipFill>
            <p:spPr>
              <a:xfrm>
                <a:off x="9418990" y="5701135"/>
                <a:ext cx="276225" cy="167784"/>
              </a:xfrm>
              <a:prstGeom prst="rect"/>
            </p:spPr>
          </p:pic>
        </mc:Fallback>
      </mc:AlternateContent>
      <mc:AlternateContent xmlns:mc="http://schemas.openxmlformats.org/markup-compatibility/2006" xmlns:p14="http://schemas.microsoft.com/office/powerpoint/2010/main">
        <mc:Choice Requires="p14">
          <p:contentPart r:id="rId218" p14:bwMode="auto">
            <p14:nvContentPartPr>
              <p14:cNvPr id="116" name="墨迹 115"/>
              <p14:cNvContentPartPr/>
              <p14:nvPr/>
            </p14:nvContentPartPr>
            <p14:xfrm>
              <a:off x="9704211" y="5752598"/>
              <a:ext cx="142522" cy="128306"/>
            </p14:xfrm>
          </p:contentPart>
        </mc:Choice>
        <mc:Fallback xmlns="">
          <p:pic>
            <p:nvPicPr>
              <p:cNvPr id="116" name="墨迹 115"/>
            </p:nvPicPr>
            <p:blipFill>
              <a:blip r:embed="rId219"/>
            </p:blipFill>
            <p:spPr>
              <a:xfrm>
                <a:off x="9704211" y="5752598"/>
                <a:ext cx="142522" cy="128306"/>
              </a:xfrm>
              <a:prstGeom prst="rect"/>
            </p:spPr>
          </p:pic>
        </mc:Fallback>
      </mc:AlternateContent>
      <mc:AlternateContent xmlns:mc="http://schemas.openxmlformats.org/markup-compatibility/2006" xmlns:p14="http://schemas.microsoft.com/office/powerpoint/2010/main">
        <mc:Choice Requires="p14">
          <p:contentPart r:id="rId220" p14:bwMode="auto">
            <p14:nvContentPartPr>
              <p14:cNvPr id="117" name="墨迹 116"/>
              <p14:cNvContentPartPr/>
              <p14:nvPr/>
            </p14:nvContentPartPr>
            <p14:xfrm>
              <a:off x="9849555" y="5730039"/>
              <a:ext cx="189089" cy="16919"/>
            </p14:xfrm>
          </p:contentPart>
        </mc:Choice>
        <mc:Fallback xmlns="">
          <p:pic>
            <p:nvPicPr>
              <p:cNvPr id="117" name="墨迹 116"/>
            </p:nvPicPr>
            <p:blipFill>
              <a:blip r:embed="rId221"/>
            </p:blipFill>
            <p:spPr>
              <a:xfrm>
                <a:off x="9849555" y="5730039"/>
                <a:ext cx="189089" cy="16919"/>
              </a:xfrm>
              <a:prstGeom prst="rect"/>
            </p:spPr>
          </p:pic>
        </mc:Fallback>
      </mc:AlternateContent>
      <mc:AlternateContent xmlns:mc="http://schemas.openxmlformats.org/markup-compatibility/2006" xmlns:p14="http://schemas.microsoft.com/office/powerpoint/2010/main">
        <mc:Choice Requires="p14">
          <p:contentPart r:id="rId222" p14:bwMode="auto">
            <p14:nvContentPartPr>
              <p14:cNvPr id="118" name="墨迹 117"/>
              <p14:cNvContentPartPr/>
              <p14:nvPr/>
            </p14:nvContentPartPr>
            <p14:xfrm>
              <a:off x="9937044" y="5646852"/>
              <a:ext cx="19756" cy="229822"/>
            </p14:xfrm>
          </p:contentPart>
        </mc:Choice>
        <mc:Fallback xmlns="">
          <p:pic>
            <p:nvPicPr>
              <p:cNvPr id="118" name="墨迹 117"/>
            </p:nvPicPr>
            <p:blipFill>
              <a:blip r:embed="rId223"/>
            </p:blipFill>
            <p:spPr>
              <a:xfrm>
                <a:off x="9937044" y="5646852"/>
                <a:ext cx="19756" cy="229822"/>
              </a:xfrm>
              <a:prstGeom prst="rect"/>
            </p:spPr>
          </p:pic>
        </mc:Fallback>
      </mc:AlternateContent>
      <mc:AlternateContent xmlns:mc="http://schemas.openxmlformats.org/markup-compatibility/2006" xmlns:p14="http://schemas.microsoft.com/office/powerpoint/2010/main">
        <mc:Choice Requires="p14">
          <p:contentPart r:id="rId224" p14:bwMode="auto">
            <p14:nvContentPartPr>
              <p14:cNvPr id="119" name="墨迹 118"/>
              <p14:cNvContentPartPr/>
              <p14:nvPr/>
            </p14:nvContentPartPr>
            <p14:xfrm>
              <a:off x="10174111" y="5638040"/>
              <a:ext cx="19756" cy="142758"/>
            </p14:xfrm>
          </p:contentPart>
        </mc:Choice>
        <mc:Fallback xmlns="">
          <p:pic>
            <p:nvPicPr>
              <p:cNvPr id="119" name="墨迹 118"/>
            </p:nvPicPr>
            <p:blipFill>
              <a:blip r:embed="rId225"/>
            </p:blipFill>
            <p:spPr>
              <a:xfrm>
                <a:off x="10174111" y="5638040"/>
                <a:ext cx="19756" cy="142758"/>
              </a:xfrm>
              <a:prstGeom prst="rect"/>
            </p:spPr>
          </p:pic>
        </mc:Fallback>
      </mc:AlternateContent>
      <mc:AlternateContent xmlns:mc="http://schemas.openxmlformats.org/markup-compatibility/2006" xmlns:p14="http://schemas.microsoft.com/office/powerpoint/2010/main">
        <mc:Choice Requires="p14">
          <p:contentPart r:id="rId226" p14:bwMode="auto">
            <p14:nvContentPartPr>
              <p14:cNvPr id="120" name="墨迹 119"/>
              <p14:cNvContentPartPr/>
              <p14:nvPr/>
            </p14:nvContentPartPr>
            <p14:xfrm>
              <a:off x="10171288" y="5696200"/>
              <a:ext cx="112889" cy="50758"/>
            </p14:xfrm>
          </p:contentPart>
        </mc:Choice>
        <mc:Fallback xmlns="">
          <p:pic>
            <p:nvPicPr>
              <p:cNvPr id="120" name="墨迹 119"/>
            </p:nvPicPr>
            <p:blipFill>
              <a:blip r:embed="rId227"/>
            </p:blipFill>
            <p:spPr>
              <a:xfrm>
                <a:off x="10171288" y="5696200"/>
                <a:ext cx="112889" cy="50758"/>
              </a:xfrm>
              <a:prstGeom prst="rect"/>
            </p:spPr>
          </p:pic>
        </mc:Fallback>
      </mc:AlternateContent>
      <mc:AlternateContent xmlns:mc="http://schemas.openxmlformats.org/markup-compatibility/2006" xmlns:p14="http://schemas.microsoft.com/office/powerpoint/2010/main">
        <mc:Choice Requires="p14">
          <p:contentPart r:id="rId228" p14:bwMode="auto">
            <p14:nvContentPartPr>
              <p14:cNvPr id="121" name="墨迹 120"/>
              <p14:cNvContentPartPr/>
              <p14:nvPr/>
            </p14:nvContentPartPr>
            <p14:xfrm>
              <a:off x="10272888" y="5510968"/>
              <a:ext cx="39512" cy="546179"/>
            </p14:xfrm>
          </p:contentPart>
        </mc:Choice>
        <mc:Fallback xmlns="">
          <p:pic>
            <p:nvPicPr>
              <p:cNvPr id="121" name="墨迹 120"/>
            </p:nvPicPr>
            <p:blipFill>
              <a:blip r:embed="rId229"/>
            </p:blipFill>
            <p:spPr>
              <a:xfrm>
                <a:off x="10272888" y="5510968"/>
                <a:ext cx="39512" cy="546179"/>
              </a:xfrm>
              <a:prstGeom prst="rect"/>
            </p:spPr>
          </p:pic>
        </mc:Fallback>
      </mc:AlternateContent>
      <mc:AlternateContent xmlns:mc="http://schemas.openxmlformats.org/markup-compatibility/2006" xmlns:p14="http://schemas.microsoft.com/office/powerpoint/2010/main">
        <mc:Choice Requires="p14">
          <p:contentPart r:id="rId230" p14:bwMode="auto">
            <p14:nvContentPartPr>
              <p14:cNvPr id="122" name="墨迹 121"/>
              <p14:cNvContentPartPr/>
              <p14:nvPr/>
            </p14:nvContentPartPr>
            <p14:xfrm>
              <a:off x="10340622" y="5708889"/>
              <a:ext cx="124178" cy="142405"/>
            </p14:xfrm>
          </p:contentPart>
        </mc:Choice>
        <mc:Fallback xmlns="">
          <p:pic>
            <p:nvPicPr>
              <p:cNvPr id="122" name="墨迹 121"/>
            </p:nvPicPr>
            <p:blipFill>
              <a:blip r:embed="rId231"/>
            </p:blipFill>
            <p:spPr>
              <a:xfrm>
                <a:off x="10340622" y="5708889"/>
                <a:ext cx="124178" cy="142405"/>
              </a:xfrm>
              <a:prstGeom prst="rect"/>
            </p:spPr>
          </p:pic>
        </mc:Fallback>
      </mc:AlternateContent>
      <mc:AlternateContent xmlns:mc="http://schemas.openxmlformats.org/markup-compatibility/2006" xmlns:p14="http://schemas.microsoft.com/office/powerpoint/2010/main">
        <mc:Choice Requires="p14">
          <p:contentPart r:id="rId232" p14:bwMode="auto">
            <p14:nvContentPartPr>
              <p14:cNvPr id="123" name="墨迹 122"/>
              <p14:cNvContentPartPr/>
              <p14:nvPr/>
            </p14:nvContentPartPr>
            <p14:xfrm>
              <a:off x="7264400" y="6107906"/>
              <a:ext cx="36688" cy="39478"/>
            </p14:xfrm>
          </p:contentPart>
        </mc:Choice>
        <mc:Fallback xmlns="">
          <p:pic>
            <p:nvPicPr>
              <p:cNvPr id="123" name="墨迹 122"/>
            </p:nvPicPr>
            <p:blipFill>
              <a:blip r:embed="rId233"/>
            </p:blipFill>
            <p:spPr>
              <a:xfrm>
                <a:off x="7264400" y="6107906"/>
                <a:ext cx="36688" cy="39478"/>
              </a:xfrm>
              <a:prstGeom prst="rect"/>
            </p:spPr>
          </p:pic>
        </mc:Fallback>
      </mc:AlternateContent>
      <mc:AlternateContent xmlns:mc="http://schemas.openxmlformats.org/markup-compatibility/2006" xmlns:p14="http://schemas.microsoft.com/office/powerpoint/2010/main">
        <mc:Choice Requires="p14">
          <p:contentPart r:id="rId234" p14:bwMode="auto">
            <p14:nvContentPartPr>
              <p14:cNvPr id="124" name="墨迹 123"/>
              <p14:cNvContentPartPr/>
              <p14:nvPr/>
            </p14:nvContentPartPr>
            <p14:xfrm>
              <a:off x="7207955" y="5972550"/>
              <a:ext cx="3648429" cy="180474"/>
            </p14:xfrm>
          </p:contentPart>
        </mc:Choice>
        <mc:Fallback xmlns="">
          <p:pic>
            <p:nvPicPr>
              <p:cNvPr id="124" name="墨迹 123"/>
            </p:nvPicPr>
            <p:blipFill>
              <a:blip r:embed="rId235"/>
            </p:blipFill>
            <p:spPr>
              <a:xfrm>
                <a:off x="7207955" y="5972550"/>
                <a:ext cx="3648429" cy="180474"/>
              </a:xfrm>
              <a:prstGeom prst="rect"/>
            </p:spPr>
          </p:pic>
        </mc:Fallback>
      </mc:AlternateContent>
      <mc:AlternateContent xmlns:mc="http://schemas.openxmlformats.org/markup-compatibility/2006" xmlns:p14="http://schemas.microsoft.com/office/powerpoint/2010/main">
        <mc:Choice Requires="p14">
          <p:contentPart r:id="rId236" p14:bwMode="auto">
            <p14:nvContentPartPr>
              <p14:cNvPr id="125" name="墨迹 124"/>
              <p14:cNvContentPartPr/>
              <p14:nvPr/>
            </p14:nvContentPartPr>
            <p14:xfrm>
              <a:off x="9635066" y="1655282"/>
              <a:ext cx="116593" cy="174128"/>
            </p14:xfrm>
          </p:contentPart>
        </mc:Choice>
        <mc:Fallback xmlns="">
          <p:pic>
            <p:nvPicPr>
              <p:cNvPr id="125" name="墨迹 124"/>
            </p:nvPicPr>
            <p:blipFill>
              <a:blip r:embed="rId237"/>
            </p:blipFill>
            <p:spPr>
              <a:xfrm>
                <a:off x="9635066" y="1655282"/>
                <a:ext cx="116593" cy="174128"/>
              </a:xfrm>
              <a:prstGeom prst="rect"/>
            </p:spPr>
          </p:pic>
        </mc:Fallback>
      </mc:AlternateContent>
      <mc:AlternateContent xmlns:mc="http://schemas.openxmlformats.org/markup-compatibility/2006" xmlns:p14="http://schemas.microsoft.com/office/powerpoint/2010/main">
        <mc:Choice Requires="p14">
          <p:contentPart r:id="rId238" p14:bwMode="auto">
            <p14:nvContentPartPr>
              <p14:cNvPr id="126" name="墨迹 125"/>
              <p14:cNvContentPartPr/>
              <p14:nvPr/>
            </p14:nvContentPartPr>
            <p14:xfrm>
              <a:off x="9708444" y="1570685"/>
              <a:ext cx="39511" cy="394786"/>
            </p14:xfrm>
          </p:contentPart>
        </mc:Choice>
        <mc:Fallback xmlns="">
          <p:pic>
            <p:nvPicPr>
              <p:cNvPr id="126" name="墨迹 125"/>
            </p:nvPicPr>
            <p:blipFill>
              <a:blip r:embed="rId239"/>
            </p:blipFill>
            <p:spPr>
              <a:xfrm>
                <a:off x="9708444" y="1570685"/>
                <a:ext cx="39511" cy="394786"/>
              </a:xfrm>
              <a:prstGeom prst="rect"/>
            </p:spPr>
          </p:pic>
        </mc:Fallback>
      </mc:AlternateContent>
      <mc:AlternateContent xmlns:mc="http://schemas.openxmlformats.org/markup-compatibility/2006" xmlns:p14="http://schemas.microsoft.com/office/powerpoint/2010/main">
        <mc:Choice Requires="p14">
          <p:contentPart r:id="rId240" p14:bwMode="auto">
            <p14:nvContentPartPr>
              <p14:cNvPr id="127" name="墨迹 126"/>
              <p14:cNvContentPartPr/>
              <p14:nvPr/>
            </p14:nvContentPartPr>
            <p14:xfrm>
              <a:off x="9747955" y="1710270"/>
              <a:ext cx="259645" cy="172895"/>
            </p14:xfrm>
          </p:contentPart>
        </mc:Choice>
        <mc:Fallback xmlns="">
          <p:pic>
            <p:nvPicPr>
              <p:cNvPr id="127" name="墨迹 126"/>
            </p:nvPicPr>
            <p:blipFill>
              <a:blip r:embed="rId241"/>
            </p:blipFill>
            <p:spPr>
              <a:xfrm>
                <a:off x="9747955" y="1710270"/>
                <a:ext cx="259645" cy="172895"/>
              </a:xfrm>
              <a:prstGeom prst="rect"/>
            </p:spPr>
          </p:pic>
        </mc:Fallback>
      </mc:AlternateContent>
      <mc:AlternateContent xmlns:mc="http://schemas.openxmlformats.org/markup-compatibility/2006" xmlns:p14="http://schemas.microsoft.com/office/powerpoint/2010/main">
        <mc:Choice Requires="p14">
          <p:contentPart r:id="rId242" p14:bwMode="auto">
            <p14:nvContentPartPr>
              <p14:cNvPr id="128" name="墨迹 127"/>
              <p14:cNvContentPartPr/>
              <p14:nvPr/>
            </p14:nvContentPartPr>
            <p14:xfrm>
              <a:off x="10109200" y="1678546"/>
              <a:ext cx="67733" cy="176949"/>
            </p14:xfrm>
          </p:contentPart>
        </mc:Choice>
        <mc:Fallback xmlns="">
          <p:pic>
            <p:nvPicPr>
              <p:cNvPr id="128" name="墨迹 127"/>
            </p:nvPicPr>
            <p:blipFill>
              <a:blip r:embed="rId243"/>
            </p:blipFill>
            <p:spPr>
              <a:xfrm>
                <a:off x="10109200" y="1678546"/>
                <a:ext cx="67733" cy="176949"/>
              </a:xfrm>
              <a:prstGeom prst="rect"/>
            </p:spPr>
          </p:pic>
        </mc:Fallback>
      </mc:AlternateContent>
      <mc:AlternateContent xmlns:mc="http://schemas.openxmlformats.org/markup-compatibility/2006" xmlns:p14="http://schemas.microsoft.com/office/powerpoint/2010/main">
        <mc:Choice Requires="p14">
          <p:contentPart r:id="rId244" p14:bwMode="auto">
            <p14:nvContentPartPr>
              <p14:cNvPr id="129" name="墨迹 128"/>
              <p14:cNvContentPartPr/>
              <p14:nvPr/>
            </p14:nvContentPartPr>
            <p14:xfrm>
              <a:off x="10224911" y="1648761"/>
              <a:ext cx="107244" cy="187876"/>
            </p14:xfrm>
          </p:contentPart>
        </mc:Choice>
        <mc:Fallback xmlns="">
          <p:pic>
            <p:nvPicPr>
              <p:cNvPr id="129" name="墨迹 128"/>
            </p:nvPicPr>
            <p:blipFill>
              <a:blip r:embed="rId245"/>
            </p:blipFill>
            <p:spPr>
              <a:xfrm>
                <a:off x="10224911" y="1648761"/>
                <a:ext cx="107244" cy="187876"/>
              </a:xfrm>
              <a:prstGeom prst="rect"/>
            </p:spPr>
          </p:pic>
        </mc:Fallback>
      </mc:AlternateContent>
      <mc:AlternateContent xmlns:mc="http://schemas.openxmlformats.org/markup-compatibility/2006" xmlns:p14="http://schemas.microsoft.com/office/powerpoint/2010/main">
        <mc:Choice Requires="p14">
          <p:contentPart r:id="rId246" p14:bwMode="auto">
            <p14:nvContentPartPr>
              <p14:cNvPr id="130" name="墨迹 129"/>
              <p14:cNvContentPartPr/>
              <p14:nvPr/>
            </p14:nvContentPartPr>
            <p14:xfrm>
              <a:off x="10340622" y="1618623"/>
              <a:ext cx="112889" cy="256611"/>
            </p14:xfrm>
          </p:contentPart>
        </mc:Choice>
        <mc:Fallback xmlns="">
          <p:pic>
            <p:nvPicPr>
              <p:cNvPr id="130" name="墨迹 129"/>
            </p:nvPicPr>
            <p:blipFill>
              <a:blip r:embed="rId247"/>
            </p:blipFill>
            <p:spPr>
              <a:xfrm>
                <a:off x="10340622" y="1618623"/>
                <a:ext cx="112889" cy="256611"/>
              </a:xfrm>
              <a:prstGeom prst="rect"/>
            </p:spPr>
          </p:pic>
        </mc:Fallback>
      </mc:AlternateContent>
      <mc:AlternateContent xmlns:mc="http://schemas.openxmlformats.org/markup-compatibility/2006" xmlns:p14="http://schemas.microsoft.com/office/powerpoint/2010/main">
        <mc:Choice Requires="p14">
          <p:contentPart r:id="rId248" p14:bwMode="auto">
            <p14:nvContentPartPr>
              <p14:cNvPr id="131" name="墨迹 130"/>
              <p14:cNvContentPartPr/>
              <p14:nvPr/>
            </p14:nvContentPartPr>
            <p14:xfrm>
              <a:off x="10543822" y="1703220"/>
              <a:ext cx="189089" cy="5640"/>
            </p14:xfrm>
          </p:contentPart>
        </mc:Choice>
        <mc:Fallback xmlns="">
          <p:pic>
            <p:nvPicPr>
              <p:cNvPr id="131" name="墨迹 130"/>
            </p:nvPicPr>
            <p:blipFill>
              <a:blip r:embed="rId249"/>
            </p:blipFill>
            <p:spPr>
              <a:xfrm>
                <a:off x="10543822" y="1703220"/>
                <a:ext cx="189089" cy="5640"/>
              </a:xfrm>
              <a:prstGeom prst="rect"/>
            </p:spPr>
          </p:pic>
        </mc:Fallback>
      </mc:AlternateContent>
      <mc:AlternateContent xmlns:mc="http://schemas.openxmlformats.org/markup-compatibility/2006" xmlns:p14="http://schemas.microsoft.com/office/powerpoint/2010/main">
        <mc:Choice Requires="p14">
          <p:contentPart r:id="rId250" p14:bwMode="auto">
            <p14:nvContentPartPr>
              <p14:cNvPr id="132" name="墨迹 131"/>
              <p14:cNvContentPartPr/>
              <p14:nvPr/>
            </p14:nvContentPartPr>
            <p14:xfrm>
              <a:off x="10513836" y="1759618"/>
              <a:ext cx="238831" cy="360"/>
            </p14:xfrm>
          </p:contentPart>
        </mc:Choice>
        <mc:Fallback xmlns="">
          <p:pic>
            <p:nvPicPr>
              <p:cNvPr id="132" name="墨迹 131"/>
            </p:nvPicPr>
            <p:blipFill>
              <a:blip r:embed="rId251"/>
            </p:blipFill>
            <p:spPr>
              <a:xfrm>
                <a:off x="10513836" y="1759618"/>
                <a:ext cx="238831" cy="360"/>
              </a:xfrm>
              <a:prstGeom prst="rect"/>
            </p:spPr>
          </p:pic>
        </mc:Fallback>
      </mc:AlternateContent>
      <mc:AlternateContent xmlns:mc="http://schemas.openxmlformats.org/markup-compatibility/2006" xmlns:p14="http://schemas.microsoft.com/office/powerpoint/2010/main">
        <mc:Choice Requires="p14">
          <p:contentPart r:id="rId252" p14:bwMode="auto">
            <p14:nvContentPartPr>
              <p14:cNvPr id="133" name="墨迹 132"/>
              <p14:cNvContentPartPr/>
              <p14:nvPr/>
            </p14:nvContentPartPr>
            <p14:xfrm>
              <a:off x="10820400" y="1556585"/>
              <a:ext cx="135467" cy="221715"/>
            </p14:xfrm>
          </p:contentPart>
        </mc:Choice>
        <mc:Fallback xmlns="">
          <p:pic>
            <p:nvPicPr>
              <p:cNvPr id="133" name="墨迹 132"/>
            </p:nvPicPr>
            <p:blipFill>
              <a:blip r:embed="rId253"/>
            </p:blipFill>
            <p:spPr>
              <a:xfrm>
                <a:off x="10820400" y="1556585"/>
                <a:ext cx="135467" cy="221715"/>
              </a:xfrm>
              <a:prstGeom prst="rect"/>
            </p:spPr>
          </p:pic>
        </mc:Fallback>
      </mc:AlternateContent>
      <mc:AlternateContent xmlns:mc="http://schemas.openxmlformats.org/markup-compatibility/2006" xmlns:p14="http://schemas.microsoft.com/office/powerpoint/2010/main">
        <mc:Choice Requires="p14">
          <p:contentPart r:id="rId254" p14:bwMode="auto">
            <p14:nvContentPartPr>
              <p14:cNvPr id="134" name="墨迹 133"/>
              <p14:cNvContentPartPr/>
              <p14:nvPr/>
            </p14:nvContentPartPr>
            <p14:xfrm>
              <a:off x="10913180" y="1520631"/>
              <a:ext cx="223308" cy="242159"/>
            </p14:xfrm>
          </p:contentPart>
        </mc:Choice>
        <mc:Fallback xmlns="">
          <p:pic>
            <p:nvPicPr>
              <p:cNvPr id="134" name="墨迹 133"/>
            </p:nvPicPr>
            <p:blipFill>
              <a:blip r:embed="rId255"/>
            </p:blipFill>
            <p:spPr>
              <a:xfrm>
                <a:off x="10913180" y="1520631"/>
                <a:ext cx="223308" cy="242159"/>
              </a:xfrm>
              <a:prstGeom prst="rect"/>
            </p:spPr>
          </p:pic>
        </mc:Fallback>
      </mc:AlternateContent>
      <mc:AlternateContent xmlns:mc="http://schemas.openxmlformats.org/markup-compatibility/2006" xmlns:p14="http://schemas.microsoft.com/office/powerpoint/2010/main">
        <mc:Choice Requires="p14">
          <p:contentPart r:id="rId256" p14:bwMode="auto">
            <p14:nvContentPartPr>
              <p14:cNvPr id="135" name="墨迹 134"/>
              <p14:cNvContentPartPr/>
              <p14:nvPr/>
            </p14:nvContentPartPr>
            <p14:xfrm>
              <a:off x="11192932" y="1590424"/>
              <a:ext cx="45156" cy="157914"/>
            </p14:xfrm>
          </p:contentPart>
        </mc:Choice>
        <mc:Fallback xmlns="">
          <p:pic>
            <p:nvPicPr>
              <p:cNvPr id="135" name="墨迹 134"/>
            </p:nvPicPr>
            <p:blipFill>
              <a:blip r:embed="rId257"/>
            </p:blipFill>
            <p:spPr>
              <a:xfrm>
                <a:off x="11192932" y="1590424"/>
                <a:ext cx="45156" cy="157914"/>
              </a:xfrm>
              <a:prstGeom prst="rect"/>
            </p:spPr>
          </p:pic>
        </mc:Fallback>
      </mc:AlternateContent>
      <mc:AlternateContent xmlns:mc="http://schemas.openxmlformats.org/markup-compatibility/2006" xmlns:p14="http://schemas.microsoft.com/office/powerpoint/2010/main">
        <mc:Choice Requires="p14">
          <p:contentPart r:id="rId258" p14:bwMode="auto">
            <p14:nvContentPartPr>
              <p14:cNvPr id="136" name="墨迹 135"/>
              <p14:cNvContentPartPr/>
              <p14:nvPr/>
            </p14:nvContentPartPr>
            <p14:xfrm>
              <a:off x="11228211" y="1581259"/>
              <a:ext cx="126470" cy="336273"/>
            </p14:xfrm>
          </p:contentPart>
        </mc:Choice>
        <mc:Fallback xmlns="">
          <p:pic>
            <p:nvPicPr>
              <p:cNvPr id="136" name="墨迹 135"/>
            </p:nvPicPr>
            <p:blipFill>
              <a:blip r:embed="rId259"/>
            </p:blipFill>
            <p:spPr>
              <a:xfrm>
                <a:off x="11228211" y="1581259"/>
                <a:ext cx="126470" cy="336273"/>
              </a:xfrm>
              <a:prstGeom prst="rect"/>
            </p:spPr>
          </p:pic>
        </mc:Fallback>
      </mc:AlternateContent>
      <mc:AlternateContent xmlns:mc="http://schemas.openxmlformats.org/markup-compatibility/2006" xmlns:p14="http://schemas.microsoft.com/office/powerpoint/2010/main">
        <mc:Choice Requires="p14">
          <p:contentPart r:id="rId260" p14:bwMode="auto">
            <p14:nvContentPartPr>
              <p14:cNvPr id="137" name="墨迹 136"/>
              <p14:cNvContentPartPr/>
              <p14:nvPr/>
            </p14:nvContentPartPr>
            <p14:xfrm>
              <a:off x="11398955" y="1556585"/>
              <a:ext cx="104423" cy="256611"/>
            </p14:xfrm>
          </p:contentPart>
        </mc:Choice>
        <mc:Fallback xmlns="">
          <p:pic>
            <p:nvPicPr>
              <p:cNvPr id="137" name="墨迹 136"/>
            </p:nvPicPr>
            <p:blipFill>
              <a:blip r:embed="rId261"/>
            </p:blipFill>
            <p:spPr>
              <a:xfrm>
                <a:off x="11398955" y="1556585"/>
                <a:ext cx="104423" cy="256611"/>
              </a:xfrm>
              <a:prstGeom prst="rect"/>
            </p:spPr>
          </p:pic>
        </mc:Fallback>
      </mc:AlternateContent>
      <mc:AlternateContent xmlns:mc="http://schemas.openxmlformats.org/markup-compatibility/2006" xmlns:p14="http://schemas.microsoft.com/office/powerpoint/2010/main">
        <mc:Choice Requires="p14">
          <p:contentPart r:id="rId262" p14:bwMode="auto">
            <p14:nvContentPartPr>
              <p14:cNvPr id="138" name="墨迹 137"/>
              <p14:cNvContentPartPr/>
              <p14:nvPr/>
            </p14:nvContentPartPr>
            <p14:xfrm>
              <a:off x="10788473" y="2041608"/>
              <a:ext cx="246415" cy="225592"/>
            </p14:xfrm>
          </p:contentPart>
        </mc:Choice>
        <mc:Fallback xmlns="">
          <p:pic>
            <p:nvPicPr>
              <p:cNvPr id="138" name="墨迹 137"/>
            </p:nvPicPr>
            <p:blipFill>
              <a:blip r:embed="rId263"/>
            </p:blipFill>
            <p:spPr>
              <a:xfrm>
                <a:off x="10788473" y="2041608"/>
                <a:ext cx="246415" cy="225592"/>
              </a:xfrm>
              <a:prstGeom prst="rect"/>
            </p:spPr>
          </p:pic>
        </mc:Fallback>
      </mc:AlternateContent>
      <mc:AlternateContent xmlns:mc="http://schemas.openxmlformats.org/markup-compatibility/2006" xmlns:p14="http://schemas.microsoft.com/office/powerpoint/2010/main">
        <mc:Choice Requires="p14">
          <p:contentPart r:id="rId264" p14:bwMode="auto">
            <p14:nvContentPartPr>
              <p14:cNvPr id="139" name="墨迹 138"/>
              <p14:cNvContentPartPr/>
              <p14:nvPr/>
            </p14:nvContentPartPr>
            <p14:xfrm>
              <a:off x="11001022" y="2123385"/>
              <a:ext cx="84667" cy="36659"/>
            </p14:xfrm>
          </p:contentPart>
        </mc:Choice>
        <mc:Fallback xmlns="">
          <p:pic>
            <p:nvPicPr>
              <p:cNvPr id="139" name="墨迹 138"/>
            </p:nvPicPr>
            <p:blipFill>
              <a:blip r:embed="rId265"/>
            </p:blipFill>
            <p:spPr>
              <a:xfrm>
                <a:off x="11001022" y="2123385"/>
                <a:ext cx="84667" cy="36659"/>
              </a:xfrm>
              <a:prstGeom prst="rect"/>
            </p:spPr>
          </p:pic>
        </mc:Fallback>
      </mc:AlternateContent>
      <mc:AlternateContent xmlns:mc="http://schemas.openxmlformats.org/markup-compatibility/2006" xmlns:p14="http://schemas.microsoft.com/office/powerpoint/2010/main">
        <mc:Choice Requires="p14">
          <p:contentPart r:id="rId266" p14:bwMode="auto">
            <p14:nvContentPartPr>
              <p14:cNvPr id="140" name="墨迹 139"/>
              <p14:cNvContentPartPr/>
              <p14:nvPr/>
            </p14:nvContentPartPr>
            <p14:xfrm>
              <a:off x="11068755" y="2052888"/>
              <a:ext cx="45156" cy="298909"/>
            </p14:xfrm>
          </p:contentPart>
        </mc:Choice>
        <mc:Fallback xmlns="">
          <p:pic>
            <p:nvPicPr>
              <p:cNvPr id="140" name="墨迹 139"/>
            </p:nvPicPr>
            <p:blipFill>
              <a:blip r:embed="rId267"/>
            </p:blipFill>
            <p:spPr>
              <a:xfrm>
                <a:off x="11068755" y="2052888"/>
                <a:ext cx="45156" cy="298909"/>
              </a:xfrm>
              <a:prstGeom prst="rect"/>
            </p:spPr>
          </p:pic>
        </mc:Fallback>
      </mc:AlternateContent>
      <mc:AlternateContent xmlns:mc="http://schemas.openxmlformats.org/markup-compatibility/2006" xmlns:p14="http://schemas.microsoft.com/office/powerpoint/2010/main">
        <mc:Choice Requires="p14">
          <p:contentPart r:id="rId268" p14:bwMode="auto">
            <p14:nvContentPartPr>
              <p14:cNvPr id="141" name="墨迹 140"/>
              <p14:cNvContentPartPr/>
              <p14:nvPr/>
            </p14:nvContentPartPr>
            <p14:xfrm>
              <a:off x="11204222" y="2081087"/>
              <a:ext cx="150283" cy="180473"/>
            </p14:xfrm>
          </p:contentPart>
        </mc:Choice>
        <mc:Fallback xmlns="">
          <p:pic>
            <p:nvPicPr>
              <p:cNvPr id="141" name="墨迹 140"/>
            </p:nvPicPr>
            <p:blipFill>
              <a:blip r:embed="rId269"/>
            </p:blipFill>
            <p:spPr>
              <a:xfrm>
                <a:off x="11204222" y="2081087"/>
                <a:ext cx="150283" cy="180473"/>
              </a:xfrm>
              <a:prstGeom prst="rect"/>
            </p:spPr>
          </p:pic>
        </mc:Fallback>
      </mc:AlternateContent>
      <mc:AlternateContent xmlns:mc="http://schemas.openxmlformats.org/markup-compatibility/2006" xmlns:p14="http://schemas.microsoft.com/office/powerpoint/2010/main">
        <mc:Choice Requires="p14">
          <p:contentPart r:id="rId270" p14:bwMode="auto">
            <p14:nvContentPartPr>
              <p14:cNvPr id="142" name="墨迹 141"/>
              <p14:cNvContentPartPr/>
              <p14:nvPr/>
            </p14:nvContentPartPr>
            <p14:xfrm>
              <a:off x="11435644" y="2098006"/>
              <a:ext cx="132644" cy="163554"/>
            </p14:xfrm>
          </p:contentPart>
        </mc:Choice>
        <mc:Fallback xmlns="">
          <p:pic>
            <p:nvPicPr>
              <p:cNvPr id="142" name="墨迹 141"/>
            </p:nvPicPr>
            <p:blipFill>
              <a:blip r:embed="rId271"/>
            </p:blipFill>
            <p:spPr>
              <a:xfrm>
                <a:off x="11435644" y="2098006"/>
                <a:ext cx="132644" cy="163554"/>
              </a:xfrm>
              <a:prstGeom prst="rect"/>
            </p:spPr>
          </p:pic>
        </mc:Fallback>
      </mc:AlternateContent>
      <mc:AlternateContent xmlns:mc="http://schemas.openxmlformats.org/markup-compatibility/2006" xmlns:p14="http://schemas.microsoft.com/office/powerpoint/2010/main">
        <mc:Choice Requires="p14">
          <p:contentPart r:id="rId272" p14:bwMode="auto">
            <p14:nvContentPartPr>
              <p14:cNvPr id="147" name="墨迹 146"/>
              <p14:cNvContentPartPr/>
              <p14:nvPr/>
            </p14:nvContentPartPr>
            <p14:xfrm>
              <a:off x="807155" y="5746958"/>
              <a:ext cx="129822" cy="301025"/>
            </p14:xfrm>
          </p:contentPart>
        </mc:Choice>
        <mc:Fallback xmlns="">
          <p:pic>
            <p:nvPicPr>
              <p:cNvPr id="147" name="墨迹 146"/>
            </p:nvPicPr>
            <p:blipFill>
              <a:blip r:embed="rId273"/>
            </p:blipFill>
            <p:spPr>
              <a:xfrm>
                <a:off x="807155" y="5746958"/>
                <a:ext cx="129822" cy="301025"/>
              </a:xfrm>
              <a:prstGeom prst="rect"/>
            </p:spPr>
          </p:pic>
        </mc:Fallback>
      </mc:AlternateContent>
      <mc:AlternateContent xmlns:mc="http://schemas.openxmlformats.org/markup-compatibility/2006" xmlns:p14="http://schemas.microsoft.com/office/powerpoint/2010/main">
        <mc:Choice Requires="p14">
          <p:contentPart r:id="rId274" p14:bwMode="auto">
            <p14:nvContentPartPr>
              <p14:cNvPr id="148" name="墨迹 147"/>
              <p14:cNvContentPartPr/>
              <p14:nvPr/>
            </p14:nvContentPartPr>
            <p14:xfrm>
              <a:off x="1013883" y="5854115"/>
              <a:ext cx="126294" cy="16919"/>
            </p14:xfrm>
          </p:contentPart>
        </mc:Choice>
        <mc:Fallback xmlns="">
          <p:pic>
            <p:nvPicPr>
              <p:cNvPr id="148" name="墨迹 147"/>
            </p:nvPicPr>
            <p:blipFill>
              <a:blip r:embed="rId275"/>
            </p:blipFill>
            <p:spPr>
              <a:xfrm>
                <a:off x="1013883" y="5854115"/>
                <a:ext cx="126294" cy="16919"/>
              </a:xfrm>
              <a:prstGeom prst="rect"/>
            </p:spPr>
          </p:pic>
        </mc:Fallback>
      </mc:AlternateContent>
      <mc:AlternateContent xmlns:mc="http://schemas.openxmlformats.org/markup-compatibility/2006" xmlns:p14="http://schemas.microsoft.com/office/powerpoint/2010/main">
        <mc:Choice Requires="p14">
          <p:contentPart r:id="rId276" p14:bwMode="auto">
            <p14:nvContentPartPr>
              <p14:cNvPr id="149" name="墨迹 148"/>
              <p14:cNvContentPartPr/>
              <p14:nvPr/>
            </p14:nvContentPartPr>
            <p14:xfrm>
              <a:off x="1230488" y="5763878"/>
              <a:ext cx="118534" cy="203033"/>
            </p14:xfrm>
          </p:contentPart>
        </mc:Choice>
        <mc:Fallback xmlns="">
          <p:pic>
            <p:nvPicPr>
              <p:cNvPr id="149" name="墨迹 148"/>
            </p:nvPicPr>
            <p:blipFill>
              <a:blip r:embed="rId277"/>
            </p:blipFill>
            <p:spPr>
              <a:xfrm>
                <a:off x="1230488" y="5763878"/>
                <a:ext cx="118534" cy="203033"/>
              </a:xfrm>
              <a:prstGeom prst="rect"/>
            </p:spPr>
          </p:pic>
        </mc:Fallback>
      </mc:AlternateContent>
      <mc:AlternateContent xmlns:mc="http://schemas.openxmlformats.org/markup-compatibility/2006" xmlns:p14="http://schemas.microsoft.com/office/powerpoint/2010/main">
        <mc:Choice Requires="p14">
          <p:contentPart r:id="rId278" p14:bwMode="auto">
            <p14:nvContentPartPr>
              <p14:cNvPr id="150" name="墨迹 149"/>
              <p14:cNvContentPartPr/>
              <p14:nvPr/>
            </p14:nvContentPartPr>
            <p14:xfrm>
              <a:off x="1520295" y="5928842"/>
              <a:ext cx="9349" cy="9870"/>
            </p14:xfrm>
          </p:contentPart>
        </mc:Choice>
        <mc:Fallback xmlns="">
          <p:pic>
            <p:nvPicPr>
              <p:cNvPr id="150" name="墨迹 149"/>
            </p:nvPicPr>
            <p:blipFill>
              <a:blip r:embed="rId279"/>
            </p:blipFill>
            <p:spPr>
              <a:xfrm>
                <a:off x="1520295" y="5928842"/>
                <a:ext cx="9349" cy="9870"/>
              </a:xfrm>
              <a:prstGeom prst="rect"/>
            </p:spPr>
          </p:pic>
        </mc:Fallback>
      </mc:AlternateContent>
      <mc:AlternateContent xmlns:mc="http://schemas.openxmlformats.org/markup-compatibility/2006" xmlns:p14="http://schemas.microsoft.com/office/powerpoint/2010/main">
        <mc:Choice Requires="p14">
          <p:contentPart r:id="rId280" p14:bwMode="auto">
            <p14:nvContentPartPr>
              <p14:cNvPr id="151" name="墨迹 150"/>
              <p14:cNvContentPartPr/>
              <p14:nvPr/>
            </p14:nvContentPartPr>
            <p14:xfrm>
              <a:off x="1854905" y="5762644"/>
              <a:ext cx="131939" cy="153508"/>
            </p14:xfrm>
          </p:contentPart>
        </mc:Choice>
        <mc:Fallback xmlns="">
          <p:pic>
            <p:nvPicPr>
              <p:cNvPr id="151" name="墨迹 150"/>
            </p:nvPicPr>
            <p:blipFill>
              <a:blip r:embed="rId281"/>
            </p:blipFill>
            <p:spPr>
              <a:xfrm>
                <a:off x="1854905" y="5762644"/>
                <a:ext cx="131939" cy="153508"/>
              </a:xfrm>
              <a:prstGeom prst="rect"/>
            </p:spPr>
          </p:pic>
        </mc:Fallback>
      </mc:AlternateContent>
      <mc:AlternateContent xmlns:mc="http://schemas.openxmlformats.org/markup-compatibility/2006" xmlns:p14="http://schemas.microsoft.com/office/powerpoint/2010/main">
        <mc:Choice Requires="p14">
          <p:contentPart r:id="rId282" p14:bwMode="auto">
            <p14:nvContentPartPr>
              <p14:cNvPr id="152" name="墨迹 151"/>
              <p14:cNvContentPartPr/>
              <p14:nvPr/>
            </p14:nvContentPartPr>
            <p14:xfrm>
              <a:off x="2082800" y="5692499"/>
              <a:ext cx="87488" cy="228941"/>
            </p14:xfrm>
          </p:contentPart>
        </mc:Choice>
        <mc:Fallback xmlns="">
          <p:pic>
            <p:nvPicPr>
              <p:cNvPr id="152" name="墨迹 151"/>
            </p:nvPicPr>
            <p:blipFill>
              <a:blip r:embed="rId283"/>
            </p:blipFill>
            <p:spPr>
              <a:xfrm>
                <a:off x="2082800" y="5692499"/>
                <a:ext cx="87488" cy="228941"/>
              </a:xfrm>
              <a:prstGeom prst="rect"/>
            </p:spPr>
          </p:pic>
        </mc:Fallback>
      </mc:AlternateContent>
      <mc:AlternateContent xmlns:mc="http://schemas.openxmlformats.org/markup-compatibility/2006" xmlns:p14="http://schemas.microsoft.com/office/powerpoint/2010/main">
        <mc:Choice Requires="p14">
          <p:contentPart r:id="rId284" p14:bwMode="auto">
            <p14:nvContentPartPr>
              <p14:cNvPr id="153" name="墨迹 152"/>
              <p14:cNvContentPartPr/>
              <p14:nvPr/>
            </p14:nvContentPartPr>
            <p14:xfrm>
              <a:off x="2184400" y="5610546"/>
              <a:ext cx="19755" cy="641175"/>
            </p14:xfrm>
          </p:contentPart>
        </mc:Choice>
        <mc:Fallback xmlns="">
          <p:pic>
            <p:nvPicPr>
              <p:cNvPr id="153" name="墨迹 152"/>
            </p:nvPicPr>
            <p:blipFill>
              <a:blip r:embed="rId285"/>
            </p:blipFill>
            <p:spPr>
              <a:xfrm>
                <a:off x="2184400" y="5610546"/>
                <a:ext cx="19755" cy="641175"/>
              </a:xfrm>
              <a:prstGeom prst="rect"/>
            </p:spPr>
          </p:pic>
        </mc:Fallback>
      </mc:AlternateContent>
      <mc:AlternateContent xmlns:mc="http://schemas.openxmlformats.org/markup-compatibility/2006" xmlns:p14="http://schemas.microsoft.com/office/powerpoint/2010/main">
        <mc:Choice Requires="p14">
          <p:contentPart r:id="rId286" p14:bwMode="auto">
            <p14:nvContentPartPr>
              <p14:cNvPr id="154" name="墨迹 153"/>
              <p14:cNvContentPartPr/>
              <p14:nvPr/>
            </p14:nvContentPartPr>
            <p14:xfrm>
              <a:off x="2263422" y="5786437"/>
              <a:ext cx="75494" cy="228412"/>
            </p14:xfrm>
          </p:contentPart>
        </mc:Choice>
        <mc:Fallback xmlns="">
          <p:pic>
            <p:nvPicPr>
              <p:cNvPr id="154" name="墨迹 153"/>
            </p:nvPicPr>
            <p:blipFill>
              <a:blip r:embed="rId287"/>
            </p:blipFill>
            <p:spPr>
              <a:xfrm>
                <a:off x="2263422" y="5786437"/>
                <a:ext cx="75494" cy="228412"/>
              </a:xfrm>
              <a:prstGeom prst="rect"/>
            </p:spPr>
          </p:pic>
        </mc:Fallback>
      </mc:AlternateContent>
      <mc:AlternateContent xmlns:mc="http://schemas.openxmlformats.org/markup-compatibility/2006" xmlns:p14="http://schemas.microsoft.com/office/powerpoint/2010/main">
        <mc:Choice Requires="p14">
          <p:contentPart r:id="rId288" p14:bwMode="auto">
            <p14:nvContentPartPr>
              <p14:cNvPr id="155" name="墨迹 154"/>
              <p14:cNvContentPartPr/>
              <p14:nvPr/>
            </p14:nvContentPartPr>
            <p14:xfrm>
              <a:off x="2395537" y="5848475"/>
              <a:ext cx="155751" cy="22559"/>
            </p14:xfrm>
          </p:contentPart>
        </mc:Choice>
        <mc:Fallback xmlns="">
          <p:pic>
            <p:nvPicPr>
              <p:cNvPr id="155" name="墨迹 154"/>
            </p:nvPicPr>
            <p:blipFill>
              <a:blip r:embed="rId289"/>
            </p:blipFill>
            <p:spPr>
              <a:xfrm>
                <a:off x="2395537" y="5848475"/>
                <a:ext cx="155751" cy="22559"/>
              </a:xfrm>
              <a:prstGeom prst="rect"/>
            </p:spPr>
          </p:pic>
        </mc:Fallback>
      </mc:AlternateContent>
      <mc:AlternateContent xmlns:mc="http://schemas.openxmlformats.org/markup-compatibility/2006" xmlns:p14="http://schemas.microsoft.com/office/powerpoint/2010/main">
        <mc:Choice Requires="p14">
          <p:contentPart r:id="rId290" p14:bwMode="auto">
            <p14:nvContentPartPr>
              <p14:cNvPr id="156" name="墨迹 155"/>
              <p14:cNvContentPartPr/>
              <p14:nvPr/>
            </p14:nvContentPartPr>
            <p14:xfrm>
              <a:off x="2620962" y="5732859"/>
              <a:ext cx="127882" cy="155094"/>
            </p14:xfrm>
          </p:contentPart>
        </mc:Choice>
        <mc:Fallback xmlns="">
          <p:pic>
            <p:nvPicPr>
              <p:cNvPr id="156" name="墨迹 155"/>
            </p:nvPicPr>
            <p:blipFill>
              <a:blip r:embed="rId291"/>
            </p:blipFill>
            <p:spPr>
              <a:xfrm>
                <a:off x="2620962" y="5732859"/>
                <a:ext cx="127882" cy="155094"/>
              </a:xfrm>
              <a:prstGeom prst="rect"/>
            </p:spPr>
          </p:pic>
        </mc:Fallback>
      </mc:AlternateContent>
      <mc:AlternateContent xmlns:mc="http://schemas.openxmlformats.org/markup-compatibility/2006" xmlns:p14="http://schemas.microsoft.com/office/powerpoint/2010/main">
        <mc:Choice Requires="p14">
          <p:contentPart r:id="rId292" p14:bwMode="auto">
            <p14:nvContentPartPr>
              <p14:cNvPr id="157" name="墨迹 156"/>
              <p14:cNvContentPartPr/>
              <p14:nvPr/>
            </p14:nvContentPartPr>
            <p14:xfrm>
              <a:off x="2825044" y="5687035"/>
              <a:ext cx="25400" cy="203738"/>
            </p14:xfrm>
          </p:contentPart>
        </mc:Choice>
        <mc:Fallback xmlns="">
          <p:pic>
            <p:nvPicPr>
              <p:cNvPr id="157" name="墨迹 156"/>
            </p:nvPicPr>
            <p:blipFill>
              <a:blip r:embed="rId293"/>
            </p:blipFill>
            <p:spPr>
              <a:xfrm>
                <a:off x="2825044" y="5687035"/>
                <a:ext cx="25400" cy="203738"/>
              </a:xfrm>
              <a:prstGeom prst="rect"/>
            </p:spPr>
          </p:pic>
        </mc:Fallback>
      </mc:AlternateContent>
      <mc:AlternateContent xmlns:mc="http://schemas.openxmlformats.org/markup-compatibility/2006" xmlns:p14="http://schemas.microsoft.com/office/powerpoint/2010/main">
        <mc:Choice Requires="p14">
          <p:contentPart r:id="rId294" p14:bwMode="auto">
            <p14:nvContentPartPr>
              <p14:cNvPr id="158" name="墨迹 157"/>
              <p14:cNvContentPartPr/>
              <p14:nvPr/>
            </p14:nvContentPartPr>
            <p14:xfrm>
              <a:off x="2822222" y="5741319"/>
              <a:ext cx="110066" cy="78957"/>
            </p14:xfrm>
          </p:contentPart>
        </mc:Choice>
        <mc:Fallback xmlns="">
          <p:pic>
            <p:nvPicPr>
              <p:cNvPr id="158" name="墨迹 157"/>
            </p:nvPicPr>
            <p:blipFill>
              <a:blip r:embed="rId295"/>
            </p:blipFill>
            <p:spPr>
              <a:xfrm>
                <a:off x="2822222" y="5741319"/>
                <a:ext cx="110066" cy="78957"/>
              </a:xfrm>
              <a:prstGeom prst="rect"/>
            </p:spPr>
          </p:pic>
        </mc:Fallback>
      </mc:AlternateContent>
      <mc:AlternateContent xmlns:mc="http://schemas.openxmlformats.org/markup-compatibility/2006" xmlns:p14="http://schemas.microsoft.com/office/powerpoint/2010/main">
        <mc:Choice Requires="p14">
          <p:contentPart r:id="rId296" p14:bwMode="auto">
            <p14:nvContentPartPr>
              <p14:cNvPr id="159" name="墨迹 158"/>
              <p14:cNvContentPartPr/>
              <p14:nvPr/>
            </p14:nvContentPartPr>
            <p14:xfrm>
              <a:off x="2966155" y="5588163"/>
              <a:ext cx="25400" cy="398487"/>
            </p14:xfrm>
          </p:contentPart>
        </mc:Choice>
        <mc:Fallback xmlns="">
          <p:pic>
            <p:nvPicPr>
              <p:cNvPr id="159" name="墨迹 158"/>
            </p:nvPicPr>
            <p:blipFill>
              <a:blip r:embed="rId297"/>
            </p:blipFill>
            <p:spPr>
              <a:xfrm>
                <a:off x="2966155" y="5588163"/>
                <a:ext cx="25400" cy="398487"/>
              </a:xfrm>
              <a:prstGeom prst="rect"/>
            </p:spPr>
          </p:pic>
        </mc:Fallback>
      </mc:AlternateContent>
      <mc:AlternateContent xmlns:mc="http://schemas.openxmlformats.org/markup-compatibility/2006" xmlns:p14="http://schemas.microsoft.com/office/powerpoint/2010/main">
        <mc:Choice Requires="p14">
          <p:contentPart r:id="rId298" p14:bwMode="auto">
            <p14:nvContentPartPr>
              <p14:cNvPr id="160" name="墨迹 159"/>
              <p14:cNvContentPartPr/>
              <p14:nvPr/>
            </p14:nvContentPartPr>
            <p14:xfrm>
              <a:off x="3045883" y="5758238"/>
              <a:ext cx="92428" cy="144520"/>
            </p14:xfrm>
          </p:contentPart>
        </mc:Choice>
        <mc:Fallback xmlns="">
          <p:pic>
            <p:nvPicPr>
              <p:cNvPr id="160" name="墨迹 159"/>
            </p:nvPicPr>
            <p:blipFill>
              <a:blip r:embed="rId299"/>
            </p:blipFill>
            <p:spPr>
              <a:xfrm>
                <a:off x="3045883" y="5758238"/>
                <a:ext cx="92428" cy="144520"/>
              </a:xfrm>
              <a:prstGeom prst="rect"/>
            </p:spPr>
          </p:pic>
        </mc:Fallback>
      </mc:AlternateContent>
      <mc:AlternateContent xmlns:mc="http://schemas.openxmlformats.org/markup-compatibility/2006" xmlns:p14="http://schemas.microsoft.com/office/powerpoint/2010/main">
        <mc:Choice Requires="p14">
          <p:contentPart r:id="rId300" p14:bwMode="auto">
            <p14:nvContentPartPr>
              <p14:cNvPr id="161" name="墨迹 160"/>
              <p14:cNvContentPartPr/>
              <p14:nvPr/>
            </p14:nvContentPartPr>
            <p14:xfrm>
              <a:off x="3324577" y="5754537"/>
              <a:ext cx="22578" cy="20621"/>
            </p14:xfrm>
          </p:contentPart>
        </mc:Choice>
        <mc:Fallback xmlns="">
          <p:pic>
            <p:nvPicPr>
              <p:cNvPr id="161" name="墨迹 160"/>
            </p:nvPicPr>
            <p:blipFill>
              <a:blip r:embed="rId301"/>
            </p:blipFill>
            <p:spPr>
              <a:xfrm>
                <a:off x="3324577" y="5754537"/>
                <a:ext cx="22578" cy="20621"/>
              </a:xfrm>
              <a:prstGeom prst="rect"/>
            </p:spPr>
          </p:pic>
        </mc:Fallback>
      </mc:AlternateContent>
      <mc:AlternateContent xmlns:mc="http://schemas.openxmlformats.org/markup-compatibility/2006" xmlns:p14="http://schemas.microsoft.com/office/powerpoint/2010/main">
        <mc:Choice Requires="p14">
          <p:contentPart r:id="rId302" p14:bwMode="auto">
            <p14:nvContentPartPr>
              <p14:cNvPr id="162" name="墨迹 161"/>
              <p14:cNvContentPartPr/>
              <p14:nvPr/>
            </p14:nvContentPartPr>
            <p14:xfrm>
              <a:off x="3296355" y="5820276"/>
              <a:ext cx="16933" cy="11279"/>
            </p14:xfrm>
          </p:contentPart>
        </mc:Choice>
        <mc:Fallback xmlns="">
          <p:pic>
            <p:nvPicPr>
              <p:cNvPr id="162" name="墨迹 161"/>
            </p:nvPicPr>
            <p:blipFill>
              <a:blip r:embed="rId303"/>
            </p:blipFill>
            <p:spPr>
              <a:xfrm>
                <a:off x="3296355" y="5820276"/>
                <a:ext cx="16933" cy="11279"/>
              </a:xfrm>
              <a:prstGeom prst="rect"/>
            </p:spPr>
          </p:pic>
        </mc:Fallback>
      </mc:AlternateContent>
      <mc:AlternateContent xmlns:mc="http://schemas.openxmlformats.org/markup-compatibility/2006" xmlns:p14="http://schemas.microsoft.com/office/powerpoint/2010/main">
        <mc:Choice Requires="p14">
          <p:contentPart r:id="rId304" p14:bwMode="auto">
            <p14:nvContentPartPr>
              <p14:cNvPr id="163" name="墨迹 162"/>
              <p14:cNvContentPartPr/>
              <p14:nvPr/>
            </p14:nvContentPartPr>
            <p14:xfrm>
              <a:off x="2130777" y="6251192"/>
              <a:ext cx="8467" cy="8988"/>
            </p14:xfrm>
          </p:contentPart>
        </mc:Choice>
        <mc:Fallback xmlns="">
          <p:pic>
            <p:nvPicPr>
              <p:cNvPr id="163" name="墨迹 162"/>
            </p:nvPicPr>
            <p:blipFill>
              <a:blip r:embed="rId305"/>
            </p:blipFill>
            <p:spPr>
              <a:xfrm>
                <a:off x="2130777" y="6251192"/>
                <a:ext cx="8467" cy="8988"/>
              </a:xfrm>
              <a:prstGeom prst="rect"/>
            </p:spPr>
          </p:pic>
        </mc:Fallback>
      </mc:AlternateContent>
      <mc:AlternateContent xmlns:mc="http://schemas.openxmlformats.org/markup-compatibility/2006" xmlns:p14="http://schemas.microsoft.com/office/powerpoint/2010/main">
        <mc:Choice Requires="p14">
          <p:contentPart r:id="rId306" p14:bwMode="auto">
            <p14:nvContentPartPr>
              <p14:cNvPr id="164" name="墨迹 163"/>
              <p14:cNvContentPartPr/>
              <p14:nvPr/>
            </p14:nvContentPartPr>
            <p14:xfrm>
              <a:off x="2054577" y="6251368"/>
              <a:ext cx="293511" cy="175186"/>
            </p14:xfrm>
          </p:contentPart>
        </mc:Choice>
        <mc:Fallback xmlns="">
          <p:pic>
            <p:nvPicPr>
              <p:cNvPr id="164" name="墨迹 163"/>
            </p:nvPicPr>
            <p:blipFill>
              <a:blip r:embed="rId307"/>
            </p:blipFill>
            <p:spPr>
              <a:xfrm>
                <a:off x="2054577" y="6251368"/>
                <a:ext cx="293511" cy="175186"/>
              </a:xfrm>
              <a:prstGeom prst="rect"/>
            </p:spPr>
          </p:pic>
        </mc:Fallback>
      </mc:AlternateContent>
      <mc:AlternateContent xmlns:mc="http://schemas.openxmlformats.org/markup-compatibility/2006" xmlns:p14="http://schemas.microsoft.com/office/powerpoint/2010/main">
        <mc:Choice Requires="p14">
          <p:contentPart r:id="rId308" p14:bwMode="auto">
            <p14:nvContentPartPr>
              <p14:cNvPr id="165" name="墨迹 164"/>
              <p14:cNvContentPartPr/>
              <p14:nvPr/>
            </p14:nvContentPartPr>
            <p14:xfrm>
              <a:off x="2649184" y="6282740"/>
              <a:ext cx="188031" cy="22559"/>
            </p14:xfrm>
          </p:contentPart>
        </mc:Choice>
        <mc:Fallback xmlns="">
          <p:pic>
            <p:nvPicPr>
              <p:cNvPr id="165" name="墨迹 164"/>
            </p:nvPicPr>
            <p:blipFill>
              <a:blip r:embed="rId309"/>
            </p:blipFill>
            <p:spPr>
              <a:xfrm>
                <a:off x="2649184" y="6282740"/>
                <a:ext cx="188031" cy="22559"/>
              </a:xfrm>
              <a:prstGeom prst="rect"/>
            </p:spPr>
          </p:pic>
        </mc:Fallback>
      </mc:AlternateContent>
      <mc:AlternateContent xmlns:mc="http://schemas.openxmlformats.org/markup-compatibility/2006" xmlns:p14="http://schemas.microsoft.com/office/powerpoint/2010/main">
        <mc:Choice Requires="p14">
          <p:contentPart r:id="rId310" p14:bwMode="auto">
            <p14:nvContentPartPr>
              <p14:cNvPr id="166" name="墨迹 165"/>
              <p14:cNvContentPartPr/>
              <p14:nvPr/>
            </p14:nvContentPartPr>
            <p14:xfrm>
              <a:off x="2665588" y="6211537"/>
              <a:ext cx="49389" cy="217838"/>
            </p14:xfrm>
          </p:contentPart>
        </mc:Choice>
        <mc:Fallback xmlns="">
          <p:pic>
            <p:nvPicPr>
              <p:cNvPr id="166" name="墨迹 165"/>
            </p:nvPicPr>
            <p:blipFill>
              <a:blip r:embed="rId311"/>
            </p:blipFill>
            <p:spPr>
              <a:xfrm>
                <a:off x="2665588" y="6211537"/>
                <a:ext cx="49389" cy="217838"/>
              </a:xfrm>
              <a:prstGeom prst="rect"/>
            </p:spPr>
          </p:pic>
        </mc:Fallback>
      </mc:AlternateContent>
      <mc:AlternateContent xmlns:mc="http://schemas.openxmlformats.org/markup-compatibility/2006" xmlns:p14="http://schemas.microsoft.com/office/powerpoint/2010/main">
        <mc:Choice Requires="p14">
          <p:contentPart r:id="rId312" p14:bwMode="auto">
            <p14:nvContentPartPr>
              <p14:cNvPr id="167" name="墨迹 166"/>
              <p14:cNvContentPartPr/>
              <p14:nvPr/>
            </p14:nvContentPartPr>
            <p14:xfrm>
              <a:off x="2957688" y="6177522"/>
              <a:ext cx="28223" cy="192634"/>
            </p14:xfrm>
          </p:contentPart>
        </mc:Choice>
        <mc:Fallback xmlns="">
          <p:pic>
            <p:nvPicPr>
              <p:cNvPr id="167" name="墨迹 166"/>
            </p:nvPicPr>
            <p:blipFill>
              <a:blip r:embed="rId313"/>
            </p:blipFill>
            <p:spPr>
              <a:xfrm>
                <a:off x="2957688" y="6177522"/>
                <a:ext cx="28223" cy="192634"/>
              </a:xfrm>
              <a:prstGeom prst="rect"/>
            </p:spPr>
          </p:pic>
        </mc:Fallback>
      </mc:AlternateContent>
      <mc:AlternateContent xmlns:mc="http://schemas.openxmlformats.org/markup-compatibility/2006" xmlns:p14="http://schemas.microsoft.com/office/powerpoint/2010/main">
        <mc:Choice Requires="p14">
          <p:contentPart r:id="rId314" p14:bwMode="auto">
            <p14:nvContentPartPr>
              <p14:cNvPr id="168" name="墨迹 167"/>
              <p14:cNvContentPartPr/>
              <p14:nvPr/>
            </p14:nvContentPartPr>
            <p14:xfrm>
              <a:off x="2974622" y="6237621"/>
              <a:ext cx="70555" cy="62038"/>
            </p14:xfrm>
          </p:contentPart>
        </mc:Choice>
        <mc:Fallback xmlns="">
          <p:pic>
            <p:nvPicPr>
              <p:cNvPr id="168" name="墨迹 167"/>
            </p:nvPicPr>
            <p:blipFill>
              <a:blip r:embed="rId315"/>
            </p:blipFill>
            <p:spPr>
              <a:xfrm>
                <a:off x="2974622" y="6237621"/>
                <a:ext cx="70555" cy="62038"/>
              </a:xfrm>
              <a:prstGeom prst="rect"/>
            </p:spPr>
          </p:pic>
        </mc:Fallback>
      </mc:AlternateContent>
      <mc:AlternateContent xmlns:mc="http://schemas.openxmlformats.org/markup-compatibility/2006" xmlns:p14="http://schemas.microsoft.com/office/powerpoint/2010/main">
        <mc:Choice Requires="p14">
          <p:contentPart r:id="rId316" p14:bwMode="auto">
            <p14:nvContentPartPr>
              <p14:cNvPr id="169" name="墨迹 168"/>
              <p14:cNvContentPartPr/>
              <p14:nvPr/>
            </p14:nvContentPartPr>
            <p14:xfrm>
              <a:off x="3036711" y="6096626"/>
              <a:ext cx="282222" cy="306312"/>
            </p14:xfrm>
          </p:contentPart>
        </mc:Choice>
        <mc:Fallback xmlns="">
          <p:pic>
            <p:nvPicPr>
              <p:cNvPr id="169" name="墨迹 168"/>
            </p:nvPicPr>
            <p:blipFill>
              <a:blip r:embed="rId317"/>
            </p:blipFill>
            <p:spPr>
              <a:xfrm>
                <a:off x="3036711" y="6096626"/>
                <a:ext cx="282222" cy="306312"/>
              </a:xfrm>
              <a:prstGeom prst="rect"/>
            </p:spPr>
          </p:pic>
        </mc:Fallback>
      </mc:AlternateContent>
      <mc:AlternateContent xmlns:mc="http://schemas.openxmlformats.org/markup-compatibility/2006" xmlns:p14="http://schemas.microsoft.com/office/powerpoint/2010/main">
        <mc:Choice Requires="p14">
          <p:contentPart r:id="rId318" p14:bwMode="auto">
            <p14:nvContentPartPr>
              <p14:cNvPr id="170" name="墨迹 169"/>
              <p14:cNvContentPartPr/>
              <p14:nvPr/>
            </p14:nvContentPartPr>
            <p14:xfrm>
              <a:off x="3392311" y="6122005"/>
              <a:ext cx="45155" cy="205853"/>
            </p14:xfrm>
          </p:contentPart>
        </mc:Choice>
        <mc:Fallback xmlns="">
          <p:pic>
            <p:nvPicPr>
              <p:cNvPr id="170" name="墨迹 169"/>
            </p:nvPicPr>
            <p:blipFill>
              <a:blip r:embed="rId319"/>
            </p:blipFill>
            <p:spPr>
              <a:xfrm>
                <a:off x="3392311" y="6122005"/>
                <a:ext cx="45155" cy="205853"/>
              </a:xfrm>
              <a:prstGeom prst="rect"/>
            </p:spPr>
          </p:pic>
        </mc:Fallback>
      </mc:AlternateContent>
      <mc:AlternateContent xmlns:mc="http://schemas.openxmlformats.org/markup-compatibility/2006" xmlns:p14="http://schemas.microsoft.com/office/powerpoint/2010/main">
        <mc:Choice Requires="p14">
          <p:contentPart r:id="rId320" p14:bwMode="auto">
            <p14:nvContentPartPr>
              <p14:cNvPr id="171" name="墨迹 170"/>
              <p14:cNvContentPartPr/>
              <p14:nvPr/>
            </p14:nvContentPartPr>
            <p14:xfrm>
              <a:off x="3454400" y="6107906"/>
              <a:ext cx="124177" cy="357422"/>
            </p14:xfrm>
          </p:contentPart>
        </mc:Choice>
        <mc:Fallback xmlns="">
          <p:pic>
            <p:nvPicPr>
              <p:cNvPr id="171" name="墨迹 170"/>
            </p:nvPicPr>
            <p:blipFill>
              <a:blip r:embed="rId321"/>
            </p:blipFill>
            <p:spPr>
              <a:xfrm>
                <a:off x="3454400" y="6107906"/>
                <a:ext cx="124177" cy="357422"/>
              </a:xfrm>
              <a:prstGeom prst="rect"/>
            </p:spPr>
          </p:pic>
        </mc:Fallback>
      </mc:AlternateContent>
      <mc:AlternateContent xmlns:mc="http://schemas.openxmlformats.org/markup-compatibility/2006" xmlns:p14="http://schemas.microsoft.com/office/powerpoint/2010/main">
        <mc:Choice Requires="p14">
          <p:contentPart r:id="rId322" p14:bwMode="auto">
            <p14:nvContentPartPr>
              <p14:cNvPr id="172" name="墨迹 171"/>
              <p14:cNvContentPartPr/>
              <p14:nvPr/>
            </p14:nvContentPartPr>
            <p14:xfrm>
              <a:off x="3632200" y="6092925"/>
              <a:ext cx="102481" cy="249032"/>
            </p14:xfrm>
          </p:contentPart>
        </mc:Choice>
        <mc:Fallback xmlns="">
          <p:pic>
            <p:nvPicPr>
              <p:cNvPr id="172" name="墨迹 171"/>
            </p:nvPicPr>
            <p:blipFill>
              <a:blip r:embed="rId323"/>
            </p:blipFill>
            <p:spPr>
              <a:xfrm>
                <a:off x="3632200" y="6092925"/>
                <a:ext cx="102481" cy="249032"/>
              </a:xfrm>
              <a:prstGeom prst="rect"/>
            </p:spPr>
          </p:pic>
        </mc:Fallback>
      </mc:AlternateContent>
      <mc:AlternateContent xmlns:mc="http://schemas.openxmlformats.org/markup-compatibility/2006" xmlns:p14="http://schemas.microsoft.com/office/powerpoint/2010/main">
        <mc:Choice Requires="p14">
          <p:contentPart r:id="rId324" p14:bwMode="auto">
            <p14:nvContentPartPr>
              <p14:cNvPr id="173" name="墨迹 172"/>
              <p14:cNvContentPartPr/>
              <p14:nvPr/>
            </p14:nvContentPartPr>
            <p14:xfrm>
              <a:off x="3959401" y="6237621"/>
              <a:ext cx="166687" cy="33839"/>
            </p14:xfrm>
          </p:contentPart>
        </mc:Choice>
        <mc:Fallback xmlns="">
          <p:pic>
            <p:nvPicPr>
              <p:cNvPr id="173" name="墨迹 172"/>
            </p:nvPicPr>
            <p:blipFill>
              <a:blip r:embed="rId325"/>
            </p:blipFill>
            <p:spPr>
              <a:xfrm>
                <a:off x="3959401" y="6237621"/>
                <a:ext cx="166687" cy="33839"/>
              </a:xfrm>
              <a:prstGeom prst="rect"/>
            </p:spPr>
          </p:pic>
        </mc:Fallback>
      </mc:AlternateContent>
      <mc:AlternateContent xmlns:mc="http://schemas.openxmlformats.org/markup-compatibility/2006" xmlns:p14="http://schemas.microsoft.com/office/powerpoint/2010/main">
        <mc:Choice Requires="p14">
          <p:contentPart r:id="rId326" p14:bwMode="auto">
            <p14:nvContentPartPr>
              <p14:cNvPr id="174" name="墨迹 173"/>
              <p14:cNvContentPartPr/>
              <p14:nvPr/>
            </p14:nvContentPartPr>
            <p14:xfrm>
              <a:off x="3905250" y="6333498"/>
              <a:ext cx="260350" cy="22559"/>
            </p14:xfrm>
          </p:contentPart>
        </mc:Choice>
        <mc:Fallback xmlns="">
          <p:pic>
            <p:nvPicPr>
              <p:cNvPr id="174" name="墨迹 173"/>
            </p:nvPicPr>
            <p:blipFill>
              <a:blip r:embed="rId327"/>
            </p:blipFill>
            <p:spPr>
              <a:xfrm>
                <a:off x="3905250" y="6333498"/>
                <a:ext cx="260350" cy="22559"/>
              </a:xfrm>
              <a:prstGeom prst="rect"/>
            </p:spPr>
          </p:pic>
        </mc:Fallback>
      </mc:AlternateContent>
      <mc:AlternateContent xmlns:mc="http://schemas.openxmlformats.org/markup-compatibility/2006" xmlns:p14="http://schemas.microsoft.com/office/powerpoint/2010/main">
        <mc:Choice Requires="p14">
          <p:contentPart r:id="rId328" p14:bwMode="auto">
            <p14:nvContentPartPr>
              <p14:cNvPr id="175" name="墨迹 174"/>
              <p14:cNvContentPartPr/>
              <p14:nvPr/>
            </p14:nvContentPartPr>
            <p14:xfrm>
              <a:off x="4276372" y="6149499"/>
              <a:ext cx="267405" cy="201624"/>
            </p14:xfrm>
          </p:contentPart>
        </mc:Choice>
        <mc:Fallback xmlns="">
          <p:pic>
            <p:nvPicPr>
              <p:cNvPr id="175" name="墨迹 174"/>
            </p:nvPicPr>
            <p:blipFill>
              <a:blip r:embed="rId329"/>
            </p:blipFill>
            <p:spPr>
              <a:xfrm>
                <a:off x="4276372" y="6149499"/>
                <a:ext cx="267405" cy="201624"/>
              </a:xfrm>
              <a:prstGeom prst="rect"/>
            </p:spPr>
          </p:pic>
        </mc:Fallback>
      </mc:AlternateContent>
      <mc:AlternateContent xmlns:mc="http://schemas.openxmlformats.org/markup-compatibility/2006" xmlns:p14="http://schemas.microsoft.com/office/powerpoint/2010/main">
        <mc:Choice Requires="p14">
          <p:contentPart r:id="rId330" p14:bwMode="auto">
            <p14:nvContentPartPr>
              <p14:cNvPr id="176" name="墨迹 175"/>
              <p14:cNvContentPartPr/>
              <p14:nvPr/>
            </p14:nvContentPartPr>
            <p14:xfrm>
              <a:off x="4532488" y="6217000"/>
              <a:ext cx="107245" cy="153156"/>
            </p14:xfrm>
          </p:contentPart>
        </mc:Choice>
        <mc:Fallback xmlns="">
          <p:pic>
            <p:nvPicPr>
              <p:cNvPr id="176" name="墨迹 175"/>
            </p:nvPicPr>
            <p:blipFill>
              <a:blip r:embed="rId331"/>
            </p:blipFill>
            <p:spPr>
              <a:xfrm>
                <a:off x="4532488" y="6217000"/>
                <a:ext cx="107245" cy="153156"/>
              </a:xfrm>
              <a:prstGeom prst="rect"/>
            </p:spPr>
          </p:pic>
        </mc:Fallback>
      </mc:AlternateContent>
      <mc:AlternateContent xmlns:mc="http://schemas.openxmlformats.org/markup-compatibility/2006" xmlns:p14="http://schemas.microsoft.com/office/powerpoint/2010/main">
        <mc:Choice Requires="p14">
          <p:contentPart r:id="rId332" p14:bwMode="auto">
            <p14:nvContentPartPr>
              <p14:cNvPr id="177" name="墨迹 176"/>
              <p14:cNvContentPartPr/>
              <p14:nvPr/>
            </p14:nvContentPartPr>
            <p14:xfrm>
              <a:off x="4726869" y="6215062"/>
              <a:ext cx="192264" cy="39479"/>
            </p14:xfrm>
          </p:contentPart>
        </mc:Choice>
        <mc:Fallback xmlns="">
          <p:pic>
            <p:nvPicPr>
              <p:cNvPr id="177" name="墨迹 176"/>
            </p:nvPicPr>
            <p:blipFill>
              <a:blip r:embed="rId333"/>
            </p:blipFill>
            <p:spPr>
              <a:xfrm>
                <a:off x="4726869" y="6215062"/>
                <a:ext cx="192264" cy="39479"/>
              </a:xfrm>
              <a:prstGeom prst="rect"/>
            </p:spPr>
          </p:pic>
        </mc:Fallback>
      </mc:AlternateContent>
      <mc:AlternateContent xmlns:mc="http://schemas.openxmlformats.org/markup-compatibility/2006" xmlns:p14="http://schemas.microsoft.com/office/powerpoint/2010/main">
        <mc:Choice Requires="p14">
          <p:contentPart r:id="rId334" p14:bwMode="auto">
            <p14:nvContentPartPr>
              <p14:cNvPr id="178" name="墨迹 177"/>
              <p14:cNvContentPartPr/>
              <p14:nvPr/>
            </p14:nvContentPartPr>
            <p14:xfrm>
              <a:off x="4786488" y="6128703"/>
              <a:ext cx="16934" cy="252733"/>
            </p14:xfrm>
          </p:contentPart>
        </mc:Choice>
        <mc:Fallback xmlns="">
          <p:pic>
            <p:nvPicPr>
              <p:cNvPr id="178" name="墨迹 177"/>
            </p:nvPicPr>
            <p:blipFill>
              <a:blip r:embed="rId335"/>
            </p:blipFill>
            <p:spPr>
              <a:xfrm>
                <a:off x="4786488" y="6128703"/>
                <a:ext cx="16934" cy="252733"/>
              </a:xfrm>
              <a:prstGeom prst="rect"/>
            </p:spPr>
          </p:pic>
        </mc:Fallback>
      </mc:AlternateContent>
      <mc:AlternateContent xmlns:mc="http://schemas.openxmlformats.org/markup-compatibility/2006" xmlns:p14="http://schemas.microsoft.com/office/powerpoint/2010/main">
        <mc:Choice Requires="p14">
          <p:contentPart r:id="rId336" p14:bwMode="auto">
            <p14:nvContentPartPr>
              <p14:cNvPr id="179" name="墨迹 178"/>
              <p14:cNvContentPartPr/>
              <p14:nvPr/>
            </p14:nvContentPartPr>
            <p14:xfrm>
              <a:off x="4979811" y="6089576"/>
              <a:ext cx="49389" cy="234757"/>
            </p14:xfrm>
          </p:contentPart>
        </mc:Choice>
        <mc:Fallback xmlns="">
          <p:pic>
            <p:nvPicPr>
              <p:cNvPr id="179" name="墨迹 178"/>
            </p:nvPicPr>
            <p:blipFill>
              <a:blip r:embed="rId337"/>
            </p:blipFill>
            <p:spPr>
              <a:xfrm>
                <a:off x="4979811" y="6089576"/>
                <a:ext cx="49389" cy="234757"/>
              </a:xfrm>
              <a:prstGeom prst="rect"/>
            </p:spPr>
          </p:pic>
        </mc:Fallback>
      </mc:AlternateContent>
      <mc:AlternateContent xmlns:mc="http://schemas.openxmlformats.org/markup-compatibility/2006" xmlns:p14="http://schemas.microsoft.com/office/powerpoint/2010/main">
        <mc:Choice Requires="p14">
          <p:contentPart r:id="rId338" p14:bwMode="auto">
            <p14:nvContentPartPr>
              <p14:cNvPr id="180" name="墨迹 179"/>
              <p14:cNvContentPartPr/>
              <p14:nvPr/>
            </p14:nvContentPartPr>
            <p14:xfrm>
              <a:off x="4989688" y="6186863"/>
              <a:ext cx="104423" cy="95877"/>
            </p14:xfrm>
          </p:contentPart>
        </mc:Choice>
        <mc:Fallback xmlns="">
          <p:pic>
            <p:nvPicPr>
              <p:cNvPr id="180" name="墨迹 179"/>
            </p:nvPicPr>
            <p:blipFill>
              <a:blip r:embed="rId339"/>
            </p:blipFill>
            <p:spPr>
              <a:xfrm>
                <a:off x="4989688" y="6186863"/>
                <a:ext cx="104423" cy="95877"/>
              </a:xfrm>
              <a:prstGeom prst="rect"/>
            </p:spPr>
          </p:pic>
        </mc:Fallback>
      </mc:AlternateContent>
      <mc:AlternateContent xmlns:mc="http://schemas.openxmlformats.org/markup-compatibility/2006" xmlns:p14="http://schemas.microsoft.com/office/powerpoint/2010/main">
        <mc:Choice Requires="p14">
          <p:contentPart r:id="rId340" p14:bwMode="auto">
            <p14:nvContentPartPr>
              <p14:cNvPr id="181" name="墨迹 180"/>
              <p14:cNvContentPartPr/>
              <p14:nvPr/>
            </p14:nvContentPartPr>
            <p14:xfrm>
              <a:off x="5065888" y="6033179"/>
              <a:ext cx="59267" cy="317238"/>
            </p14:xfrm>
          </p:contentPart>
        </mc:Choice>
        <mc:Fallback xmlns="">
          <p:pic>
            <p:nvPicPr>
              <p:cNvPr id="181" name="墨迹 180"/>
            </p:nvPicPr>
            <p:blipFill>
              <a:blip r:embed="rId341"/>
            </p:blipFill>
            <p:spPr>
              <a:xfrm>
                <a:off x="5065888" y="6033179"/>
                <a:ext cx="59267" cy="317238"/>
              </a:xfrm>
              <a:prstGeom prst="rect"/>
            </p:spPr>
          </p:pic>
        </mc:Fallback>
      </mc:AlternateContent>
      <mc:AlternateContent xmlns:mc="http://schemas.openxmlformats.org/markup-compatibility/2006" xmlns:p14="http://schemas.microsoft.com/office/powerpoint/2010/main">
        <mc:Choice Requires="p14">
          <p:contentPart r:id="rId342" p14:bwMode="auto">
            <p14:nvContentPartPr>
              <p14:cNvPr id="182" name="墨迹 181"/>
              <p14:cNvContentPartPr/>
              <p14:nvPr/>
            </p14:nvContentPartPr>
            <p14:xfrm>
              <a:off x="5147733" y="6188978"/>
              <a:ext cx="76199" cy="114382"/>
            </p14:xfrm>
          </p:contentPart>
        </mc:Choice>
        <mc:Fallback xmlns="">
          <p:pic>
            <p:nvPicPr>
              <p:cNvPr id="182" name="墨迹 181"/>
            </p:nvPicPr>
            <p:blipFill>
              <a:blip r:embed="rId343"/>
            </p:blipFill>
            <p:spPr>
              <a:xfrm>
                <a:off x="5147733" y="6188978"/>
                <a:ext cx="76199" cy="114382"/>
              </a:xfrm>
              <a:prstGeom prst="rect"/>
            </p:spPr>
          </p:pic>
        </mc:Fallback>
      </mc:AlternateContent>
      <mc:AlternateContent xmlns:mc="http://schemas.openxmlformats.org/markup-compatibility/2006" xmlns:p14="http://schemas.microsoft.com/office/powerpoint/2010/main">
        <mc:Choice Requires="p14">
          <p:contentPart r:id="rId344" p14:bwMode="auto">
            <p14:nvContentPartPr>
              <p14:cNvPr id="183" name="墨迹 182"/>
              <p14:cNvContentPartPr/>
              <p14:nvPr/>
            </p14:nvContentPartPr>
            <p14:xfrm>
              <a:off x="3230738" y="5651082"/>
              <a:ext cx="251884" cy="234052"/>
            </p14:xfrm>
          </p:contentPart>
        </mc:Choice>
        <mc:Fallback xmlns="">
          <p:pic>
            <p:nvPicPr>
              <p:cNvPr id="183" name="墨迹 182"/>
            </p:nvPicPr>
            <p:blipFill>
              <a:blip r:embed="rId345"/>
            </p:blipFill>
            <p:spPr>
              <a:xfrm>
                <a:off x="3230738" y="5651082"/>
                <a:ext cx="251884" cy="234052"/>
              </a:xfrm>
              <a:prstGeom prst="rect"/>
            </p:spPr>
          </p:pic>
        </mc:Fallback>
      </mc:AlternateContent>
      <mc:AlternateContent xmlns:mc="http://schemas.openxmlformats.org/markup-compatibility/2006" xmlns:p14="http://schemas.microsoft.com/office/powerpoint/2010/main">
        <mc:Choice Requires="p14">
          <p:contentPart r:id="rId346" p14:bwMode="auto">
            <p14:nvContentPartPr>
              <p14:cNvPr id="184" name="墨迹 183"/>
              <p14:cNvContentPartPr/>
              <p14:nvPr/>
            </p14:nvContentPartPr>
            <p14:xfrm>
              <a:off x="3640666" y="5651082"/>
              <a:ext cx="163689" cy="195983"/>
            </p14:xfrm>
          </p:contentPart>
        </mc:Choice>
        <mc:Fallback xmlns="">
          <p:pic>
            <p:nvPicPr>
              <p:cNvPr id="184" name="墨迹 183"/>
            </p:nvPicPr>
            <p:blipFill>
              <a:blip r:embed="rId347"/>
            </p:blipFill>
            <p:spPr>
              <a:xfrm>
                <a:off x="3640666" y="5651082"/>
                <a:ext cx="163689" cy="195983"/>
              </a:xfrm>
              <a:prstGeom prst="rect"/>
            </p:spPr>
          </p:pic>
        </mc:Fallback>
      </mc:AlternateContent>
      <mc:AlternateContent xmlns:mc="http://schemas.openxmlformats.org/markup-compatibility/2006" xmlns:p14="http://schemas.microsoft.com/office/powerpoint/2010/main">
        <mc:Choice Requires="p14">
          <p:contentPart r:id="rId348" p14:bwMode="auto">
            <p14:nvContentPartPr>
              <p14:cNvPr id="185" name="墨迹 184"/>
              <p14:cNvContentPartPr/>
              <p14:nvPr/>
            </p14:nvContentPartPr>
            <p14:xfrm>
              <a:off x="3031066" y="6547106"/>
              <a:ext cx="22578" cy="152979"/>
            </p14:xfrm>
          </p:contentPart>
        </mc:Choice>
        <mc:Fallback xmlns="">
          <p:pic>
            <p:nvPicPr>
              <p:cNvPr id="185" name="墨迹 184"/>
            </p:nvPicPr>
            <p:blipFill>
              <a:blip r:embed="rId349"/>
            </p:blipFill>
            <p:spPr>
              <a:xfrm>
                <a:off x="3031066" y="6547106"/>
                <a:ext cx="22578" cy="152979"/>
              </a:xfrm>
              <a:prstGeom prst="rect"/>
            </p:spPr>
          </p:pic>
        </mc:Fallback>
      </mc:AlternateContent>
      <mc:AlternateContent xmlns:mc="http://schemas.openxmlformats.org/markup-compatibility/2006" xmlns:p14="http://schemas.microsoft.com/office/powerpoint/2010/main">
        <mc:Choice Requires="p14">
          <p:contentPart r:id="rId350" p14:bwMode="auto">
            <p14:nvContentPartPr>
              <p14:cNvPr id="186" name="墨迹 185"/>
              <p14:cNvContentPartPr/>
              <p14:nvPr/>
            </p14:nvContentPartPr>
            <p14:xfrm>
              <a:off x="3036711" y="6604208"/>
              <a:ext cx="87489" cy="45119"/>
            </p14:xfrm>
          </p:contentPart>
        </mc:Choice>
        <mc:Fallback xmlns="">
          <p:pic>
            <p:nvPicPr>
              <p:cNvPr id="186" name="墨迹 185"/>
            </p:nvPicPr>
            <p:blipFill>
              <a:blip r:embed="rId351"/>
            </p:blipFill>
            <p:spPr>
              <a:xfrm>
                <a:off x="3036711" y="6604208"/>
                <a:ext cx="87489" cy="45119"/>
              </a:xfrm>
              <a:prstGeom prst="rect"/>
            </p:spPr>
          </p:pic>
        </mc:Fallback>
      </mc:AlternateContent>
      <mc:AlternateContent xmlns:mc="http://schemas.openxmlformats.org/markup-compatibility/2006" xmlns:p14="http://schemas.microsoft.com/office/powerpoint/2010/main">
        <mc:Choice Requires="p14">
          <p:contentPart r:id="rId352" p14:bwMode="auto">
            <p14:nvContentPartPr>
              <p14:cNvPr id="187" name="墨迹 186"/>
              <p14:cNvContentPartPr/>
              <p14:nvPr/>
            </p14:nvContentPartPr>
            <p14:xfrm>
              <a:off x="3110088" y="6499167"/>
              <a:ext cx="22578" cy="240396"/>
            </p14:xfrm>
          </p:contentPart>
        </mc:Choice>
        <mc:Fallback xmlns="">
          <p:pic>
            <p:nvPicPr>
              <p:cNvPr id="187" name="墨迹 186"/>
            </p:nvPicPr>
            <p:blipFill>
              <a:blip r:embed="rId353"/>
            </p:blipFill>
            <p:spPr>
              <a:xfrm>
                <a:off x="3110088" y="6499167"/>
                <a:ext cx="22578" cy="240396"/>
              </a:xfrm>
              <a:prstGeom prst="rect"/>
            </p:spPr>
          </p:pic>
        </mc:Fallback>
      </mc:AlternateContent>
      <mc:AlternateContent xmlns:mc="http://schemas.openxmlformats.org/markup-compatibility/2006" xmlns:p14="http://schemas.microsoft.com/office/powerpoint/2010/main">
        <mc:Choice Requires="p14">
          <p:contentPart r:id="rId354" p14:bwMode="auto">
            <p14:nvContentPartPr>
              <p14:cNvPr id="188" name="墨迹 187"/>
              <p14:cNvContentPartPr/>
              <p14:nvPr/>
            </p14:nvContentPartPr>
            <p14:xfrm>
              <a:off x="3138311" y="6552745"/>
              <a:ext cx="291218" cy="128481"/>
            </p14:xfrm>
          </p:contentPart>
        </mc:Choice>
        <mc:Fallback xmlns="">
          <p:pic>
            <p:nvPicPr>
              <p:cNvPr id="188" name="墨迹 187"/>
            </p:nvPicPr>
            <p:blipFill>
              <a:blip r:embed="rId355"/>
            </p:blipFill>
            <p:spPr>
              <a:xfrm>
                <a:off x="3138311" y="6552745"/>
                <a:ext cx="291218" cy="128481"/>
              </a:xfrm>
              <a:prstGeom prst="rect"/>
            </p:spPr>
          </p:pic>
        </mc:Fallback>
      </mc:AlternateContent>
      <mc:AlternateContent xmlns:mc="http://schemas.openxmlformats.org/markup-compatibility/2006" xmlns:p14="http://schemas.microsoft.com/office/powerpoint/2010/main">
        <mc:Choice Requires="p14">
          <p:contentPart r:id="rId356" p14:bwMode="auto">
            <p14:nvContentPartPr>
              <p14:cNvPr id="189" name="墨迹 188"/>
              <p14:cNvContentPartPr/>
              <p14:nvPr/>
            </p14:nvContentPartPr>
            <p14:xfrm>
              <a:off x="3589866" y="6497052"/>
              <a:ext cx="67734" cy="180474"/>
            </p14:xfrm>
          </p:contentPart>
        </mc:Choice>
        <mc:Fallback xmlns="">
          <p:pic>
            <p:nvPicPr>
              <p:cNvPr id="189" name="墨迹 188"/>
            </p:nvPicPr>
            <p:blipFill>
              <a:blip r:embed="rId357"/>
            </p:blipFill>
            <p:spPr>
              <a:xfrm>
                <a:off x="3589866" y="6497052"/>
                <a:ext cx="67734" cy="180474"/>
              </a:xfrm>
              <a:prstGeom prst="rect"/>
            </p:spPr>
          </p:pic>
        </mc:Fallback>
      </mc:AlternateContent>
      <mc:AlternateContent xmlns:mc="http://schemas.openxmlformats.org/markup-compatibility/2006" xmlns:p14="http://schemas.microsoft.com/office/powerpoint/2010/main">
        <mc:Choice Requires="p14">
          <p:contentPart r:id="rId358" p14:bwMode="auto">
            <p14:nvContentPartPr>
              <p14:cNvPr id="190" name="墨迹 189"/>
              <p14:cNvContentPartPr/>
              <p14:nvPr/>
            </p14:nvContentPartPr>
            <p14:xfrm>
              <a:off x="3659540" y="6517849"/>
              <a:ext cx="85548" cy="148397"/>
            </p14:xfrm>
          </p:contentPart>
        </mc:Choice>
        <mc:Fallback xmlns="">
          <p:pic>
            <p:nvPicPr>
              <p:cNvPr id="190" name="墨迹 189"/>
            </p:nvPicPr>
            <p:blipFill>
              <a:blip r:embed="rId359"/>
            </p:blipFill>
            <p:spPr>
              <a:xfrm>
                <a:off x="3659540" y="6517849"/>
                <a:ext cx="85548" cy="148397"/>
              </a:xfrm>
              <a:prstGeom prst="rect"/>
            </p:spPr>
          </p:pic>
        </mc:Fallback>
      </mc:AlternateContent>
      <mc:AlternateContent xmlns:mc="http://schemas.openxmlformats.org/markup-compatibility/2006" xmlns:p14="http://schemas.microsoft.com/office/powerpoint/2010/main">
        <mc:Choice Requires="p14">
          <p:contentPart r:id="rId360" p14:bwMode="auto">
            <p14:nvContentPartPr>
              <p14:cNvPr id="191" name="墨迹 190"/>
              <p14:cNvContentPartPr/>
              <p14:nvPr/>
            </p14:nvContentPartPr>
            <p14:xfrm>
              <a:off x="3795888" y="6474493"/>
              <a:ext cx="81845" cy="250971"/>
            </p14:xfrm>
          </p:contentPart>
        </mc:Choice>
        <mc:Fallback xmlns="">
          <p:pic>
            <p:nvPicPr>
              <p:cNvPr id="191" name="墨迹 190"/>
            </p:nvPicPr>
            <p:blipFill>
              <a:blip r:embed="rId361"/>
            </p:blipFill>
            <p:spPr>
              <a:xfrm>
                <a:off x="3795888" y="6474493"/>
                <a:ext cx="81845" cy="250971"/>
              </a:xfrm>
              <a:prstGeom prst="rect"/>
            </p:spPr>
          </p:pic>
        </mc:Fallback>
      </mc:AlternateContent>
      <mc:AlternateContent xmlns:mc="http://schemas.openxmlformats.org/markup-compatibility/2006" xmlns:p14="http://schemas.microsoft.com/office/powerpoint/2010/main">
        <mc:Choice Requires="p14">
          <p:contentPart r:id="rId362" p14:bwMode="auto">
            <p14:nvContentPartPr>
              <p14:cNvPr id="192" name="墨迹 191"/>
              <p14:cNvContentPartPr/>
              <p14:nvPr/>
            </p14:nvContentPartPr>
            <p14:xfrm>
              <a:off x="3966456" y="6576009"/>
              <a:ext cx="249944" cy="22560"/>
            </p14:xfrm>
          </p:contentPart>
        </mc:Choice>
        <mc:Fallback xmlns="">
          <p:pic>
            <p:nvPicPr>
              <p:cNvPr id="192" name="墨迹 191"/>
            </p:nvPicPr>
            <p:blipFill>
              <a:blip r:embed="rId363"/>
            </p:blipFill>
            <p:spPr>
              <a:xfrm>
                <a:off x="3966456" y="6576009"/>
                <a:ext cx="249944" cy="22560"/>
              </a:xfrm>
              <a:prstGeom prst="rect"/>
            </p:spPr>
          </p:pic>
        </mc:Fallback>
      </mc:AlternateContent>
      <mc:AlternateContent xmlns:mc="http://schemas.openxmlformats.org/markup-compatibility/2006" xmlns:p14="http://schemas.microsoft.com/office/powerpoint/2010/main">
        <mc:Choice Requires="p14">
          <p:contentPart r:id="rId364" p14:bwMode="auto">
            <p14:nvContentPartPr>
              <p14:cNvPr id="193" name="墨迹 192"/>
              <p14:cNvContentPartPr/>
              <p14:nvPr/>
            </p14:nvContentPartPr>
            <p14:xfrm>
              <a:off x="4212695" y="6470263"/>
              <a:ext cx="9349" cy="15510"/>
            </p14:xfrm>
          </p:contentPart>
        </mc:Choice>
        <mc:Fallback xmlns="">
          <p:pic>
            <p:nvPicPr>
              <p:cNvPr id="193" name="墨迹 192"/>
            </p:nvPicPr>
            <p:blipFill>
              <a:blip r:embed="rId365"/>
            </p:blipFill>
            <p:spPr>
              <a:xfrm>
                <a:off x="4212695" y="6470263"/>
                <a:ext cx="9349" cy="15510"/>
              </a:xfrm>
              <a:prstGeom prst="rect"/>
            </p:spPr>
          </p:pic>
        </mc:Fallback>
      </mc:AlternateContent>
      <mc:AlternateContent xmlns:mc="http://schemas.openxmlformats.org/markup-compatibility/2006" xmlns:p14="http://schemas.microsoft.com/office/powerpoint/2010/main">
        <mc:Choice Requires="p14">
          <p:contentPart r:id="rId366" p14:bwMode="auto">
            <p14:nvContentPartPr>
              <p14:cNvPr id="194" name="墨迹 193"/>
              <p14:cNvContentPartPr/>
              <p14:nvPr/>
            </p14:nvContentPartPr>
            <p14:xfrm>
              <a:off x="3960283" y="6646507"/>
              <a:ext cx="250472" cy="36659"/>
            </p14:xfrm>
          </p:contentPart>
        </mc:Choice>
        <mc:Fallback xmlns="">
          <p:pic>
            <p:nvPicPr>
              <p:cNvPr id="194" name="墨迹 193"/>
            </p:nvPicPr>
            <p:blipFill>
              <a:blip r:embed="rId367"/>
            </p:blipFill>
            <p:spPr>
              <a:xfrm>
                <a:off x="3960283" y="6646507"/>
                <a:ext cx="250472" cy="36659"/>
              </a:xfrm>
              <a:prstGeom prst="rect"/>
            </p:spPr>
          </p:pic>
        </mc:Fallback>
      </mc:AlternateContent>
      <mc:AlternateContent xmlns:mc="http://schemas.openxmlformats.org/markup-compatibility/2006" xmlns:p14="http://schemas.microsoft.com/office/powerpoint/2010/main">
        <mc:Choice Requires="p14">
          <p:contentPart r:id="rId368" p14:bwMode="auto">
            <p14:nvContentPartPr>
              <p14:cNvPr id="195" name="墨迹 194"/>
              <p14:cNvContentPartPr/>
              <p14:nvPr/>
            </p14:nvContentPartPr>
            <p14:xfrm>
              <a:off x="4405488" y="6473436"/>
              <a:ext cx="8467" cy="201270"/>
            </p14:xfrm>
          </p:contentPart>
        </mc:Choice>
        <mc:Fallback xmlns="">
          <p:pic>
            <p:nvPicPr>
              <p:cNvPr id="195" name="墨迹 194"/>
            </p:nvPicPr>
            <p:blipFill>
              <a:blip r:embed="rId369"/>
            </p:blipFill>
            <p:spPr>
              <a:xfrm>
                <a:off x="4405488" y="6473436"/>
                <a:ext cx="8467" cy="201270"/>
              </a:xfrm>
              <a:prstGeom prst="rect"/>
            </p:spPr>
          </p:pic>
        </mc:Fallback>
      </mc:AlternateContent>
      <mc:AlternateContent xmlns:mc="http://schemas.openxmlformats.org/markup-compatibility/2006" xmlns:p14="http://schemas.microsoft.com/office/powerpoint/2010/main">
        <mc:Choice Requires="p14">
          <p:contentPart r:id="rId370" p14:bwMode="auto">
            <p14:nvContentPartPr>
              <p14:cNvPr id="196" name="墨迹 195"/>
              <p14:cNvContentPartPr/>
              <p14:nvPr/>
            </p14:nvContentPartPr>
            <p14:xfrm>
              <a:off x="4391377" y="6547810"/>
              <a:ext cx="132645" cy="62038"/>
            </p14:xfrm>
          </p:contentPart>
        </mc:Choice>
        <mc:Fallback xmlns="">
          <p:pic>
            <p:nvPicPr>
              <p:cNvPr id="196" name="墨迹 195"/>
            </p:nvPicPr>
            <p:blipFill>
              <a:blip r:embed="rId371"/>
            </p:blipFill>
            <p:spPr>
              <a:xfrm>
                <a:off x="4391377" y="6547810"/>
                <a:ext cx="132645" cy="62038"/>
              </a:xfrm>
              <a:prstGeom prst="rect"/>
            </p:spPr>
          </p:pic>
        </mc:Fallback>
      </mc:AlternateContent>
      <mc:AlternateContent xmlns:mc="http://schemas.openxmlformats.org/markup-compatibility/2006" xmlns:p14="http://schemas.microsoft.com/office/powerpoint/2010/main">
        <mc:Choice Requires="p14">
          <p:contentPart r:id="rId372" p14:bwMode="auto">
            <p14:nvContentPartPr>
              <p14:cNvPr id="197" name="墨迹 196"/>
              <p14:cNvContentPartPr/>
              <p14:nvPr/>
            </p14:nvContentPartPr>
            <p14:xfrm>
              <a:off x="4484158" y="6443121"/>
              <a:ext cx="289630" cy="215194"/>
            </p14:xfrm>
          </p:contentPart>
        </mc:Choice>
        <mc:Fallback xmlns="">
          <p:pic>
            <p:nvPicPr>
              <p:cNvPr id="197" name="墨迹 196"/>
            </p:nvPicPr>
            <p:blipFill>
              <a:blip r:embed="rId373"/>
            </p:blipFill>
            <p:spPr>
              <a:xfrm>
                <a:off x="4484158" y="6443121"/>
                <a:ext cx="289630" cy="215194"/>
              </a:xfrm>
              <a:prstGeom prst="rect"/>
            </p:spPr>
          </p:pic>
        </mc:Fallback>
      </mc:AlternateContent>
      <mc:AlternateContent xmlns:mc="http://schemas.openxmlformats.org/markup-compatibility/2006" xmlns:p14="http://schemas.microsoft.com/office/powerpoint/2010/main">
        <mc:Choice Requires="p14">
          <p:contentPart r:id="rId374" p14:bwMode="auto">
            <p14:nvContentPartPr>
              <p14:cNvPr id="198" name="墨迹 197"/>
              <p14:cNvContentPartPr/>
              <p14:nvPr/>
            </p14:nvContentPartPr>
            <p14:xfrm>
              <a:off x="4984044" y="6436953"/>
              <a:ext cx="79022" cy="243393"/>
            </p14:xfrm>
          </p:contentPart>
        </mc:Choice>
        <mc:Fallback xmlns="">
          <p:pic>
            <p:nvPicPr>
              <p:cNvPr id="198" name="墨迹 197"/>
            </p:nvPicPr>
            <p:blipFill>
              <a:blip r:embed="rId375"/>
            </p:blipFill>
            <p:spPr>
              <a:xfrm>
                <a:off x="4984044" y="6436953"/>
                <a:ext cx="79022" cy="243393"/>
              </a:xfrm>
              <a:prstGeom prst="rect"/>
            </p:spPr>
          </p:pic>
        </mc:Fallback>
      </mc:AlternateContent>
      <mc:AlternateContent xmlns:mc="http://schemas.openxmlformats.org/markup-compatibility/2006" xmlns:p14="http://schemas.microsoft.com/office/powerpoint/2010/main">
        <mc:Choice Requires="p14">
          <p:contentPart r:id="rId376" p14:bwMode="auto">
            <p14:nvContentPartPr>
              <p14:cNvPr id="199" name="墨迹 198"/>
              <p14:cNvContentPartPr/>
              <p14:nvPr/>
            </p14:nvContentPartPr>
            <p14:xfrm>
              <a:off x="5080000" y="6476608"/>
              <a:ext cx="124177" cy="305254"/>
            </p14:xfrm>
          </p:contentPart>
        </mc:Choice>
        <mc:Fallback xmlns="">
          <p:pic>
            <p:nvPicPr>
              <p:cNvPr id="199" name="墨迹 198"/>
            </p:nvPicPr>
            <p:blipFill>
              <a:blip r:embed="rId377"/>
            </p:blipFill>
            <p:spPr>
              <a:xfrm>
                <a:off x="5080000" y="6476608"/>
                <a:ext cx="124177" cy="305254"/>
              </a:xfrm>
              <a:prstGeom prst="rect"/>
            </p:spPr>
          </p:pic>
        </mc:Fallback>
      </mc:AlternateContent>
      <mc:AlternateContent xmlns:mc="http://schemas.openxmlformats.org/markup-compatibility/2006" xmlns:p14="http://schemas.microsoft.com/office/powerpoint/2010/main">
        <mc:Choice Requires="p14">
          <p:contentPart r:id="rId378" p14:bwMode="auto">
            <p14:nvContentPartPr>
              <p14:cNvPr id="200" name="墨迹 199"/>
              <p14:cNvContentPartPr/>
              <p14:nvPr/>
            </p14:nvContentPartPr>
            <p14:xfrm>
              <a:off x="5243688" y="6426026"/>
              <a:ext cx="77612" cy="279699"/>
            </p14:xfrm>
          </p:contentPart>
        </mc:Choice>
        <mc:Fallback xmlns="">
          <p:pic>
            <p:nvPicPr>
              <p:cNvPr id="200" name="墨迹 199"/>
            </p:nvPicPr>
            <p:blipFill>
              <a:blip r:embed="rId379"/>
            </p:blipFill>
            <p:spPr>
              <a:xfrm>
                <a:off x="5243688" y="6426026"/>
                <a:ext cx="77612" cy="279699"/>
              </a:xfrm>
              <a:prstGeom prst="rect"/>
            </p:spPr>
          </p:pic>
        </mc:Fallback>
      </mc:AlternateContent>
      <mc:AlternateContent xmlns:mc="http://schemas.openxmlformats.org/markup-compatibility/2006" xmlns:p14="http://schemas.microsoft.com/office/powerpoint/2010/main">
        <mc:Choice Requires="p14">
          <p:contentPart r:id="rId380" p14:bwMode="auto">
            <p14:nvContentPartPr>
              <p14:cNvPr id="201" name="墨迹 200"/>
              <p14:cNvContentPartPr/>
              <p14:nvPr/>
            </p14:nvContentPartPr>
            <p14:xfrm>
              <a:off x="5411258" y="6430785"/>
              <a:ext cx="169686" cy="210082"/>
            </p14:xfrm>
          </p:contentPart>
        </mc:Choice>
        <mc:Fallback xmlns="">
          <p:pic>
            <p:nvPicPr>
              <p:cNvPr id="201" name="墨迹 200"/>
            </p:nvPicPr>
            <p:blipFill>
              <a:blip r:embed="rId381"/>
            </p:blipFill>
            <p:spPr>
              <a:xfrm>
                <a:off x="5411258" y="6430785"/>
                <a:ext cx="169686" cy="210082"/>
              </a:xfrm>
              <a:prstGeom prst="rect"/>
            </p:spPr>
          </p:pic>
        </mc:Fallback>
      </mc:AlternateContent>
      <mc:AlternateContent xmlns:mc="http://schemas.openxmlformats.org/markup-compatibility/2006" xmlns:p14="http://schemas.microsoft.com/office/powerpoint/2010/main">
        <mc:Choice Requires="p14">
          <p:contentPart r:id="rId382" p14:bwMode="auto">
            <p14:nvContentPartPr>
              <p14:cNvPr id="202" name="墨迹 201"/>
              <p14:cNvContentPartPr/>
              <p14:nvPr/>
            </p14:nvContentPartPr>
            <p14:xfrm>
              <a:off x="5576711" y="6525251"/>
              <a:ext cx="50800" cy="39479"/>
            </p14:xfrm>
          </p:contentPart>
        </mc:Choice>
        <mc:Fallback xmlns="">
          <p:pic>
            <p:nvPicPr>
              <p:cNvPr id="202" name="墨迹 201"/>
            </p:nvPicPr>
            <p:blipFill>
              <a:blip r:embed="rId383"/>
            </p:blipFill>
            <p:spPr>
              <a:xfrm>
                <a:off x="5576711" y="6525251"/>
                <a:ext cx="50800" cy="39479"/>
              </a:xfrm>
              <a:prstGeom prst="rect"/>
            </p:spPr>
          </p:pic>
        </mc:Fallback>
      </mc:AlternateContent>
      <mc:AlternateContent xmlns:mc="http://schemas.openxmlformats.org/markup-compatibility/2006" xmlns:p14="http://schemas.microsoft.com/office/powerpoint/2010/main">
        <mc:Choice Requires="p14">
          <p:contentPart r:id="rId384" p14:bwMode="auto">
            <p14:nvContentPartPr>
              <p14:cNvPr id="203" name="墨迹 202"/>
              <p14:cNvContentPartPr/>
              <p14:nvPr/>
            </p14:nvContentPartPr>
            <p14:xfrm>
              <a:off x="5613400" y="6411398"/>
              <a:ext cx="36688" cy="311247"/>
            </p14:xfrm>
          </p:contentPart>
        </mc:Choice>
        <mc:Fallback xmlns="">
          <p:pic>
            <p:nvPicPr>
              <p:cNvPr id="203" name="墨迹 202"/>
            </p:nvPicPr>
            <p:blipFill>
              <a:blip r:embed="rId385"/>
            </p:blipFill>
            <p:spPr>
              <a:xfrm>
                <a:off x="5613400" y="6411398"/>
                <a:ext cx="36688" cy="311247"/>
              </a:xfrm>
              <a:prstGeom prst="rect"/>
            </p:spPr>
          </p:pic>
        </mc:Fallback>
      </mc:AlternateContent>
      <mc:AlternateContent xmlns:mc="http://schemas.openxmlformats.org/markup-compatibility/2006" xmlns:p14="http://schemas.microsoft.com/office/powerpoint/2010/main">
        <mc:Choice Requires="p14">
          <p:contentPart r:id="rId386" p14:bwMode="auto">
            <p14:nvContentPartPr>
              <p14:cNvPr id="204" name="墨迹 203"/>
              <p14:cNvContentPartPr/>
              <p14:nvPr/>
            </p14:nvContentPartPr>
            <p14:xfrm>
              <a:off x="5692422" y="6459688"/>
              <a:ext cx="130704" cy="220658"/>
            </p14:xfrm>
          </p:contentPart>
        </mc:Choice>
        <mc:Fallback xmlns="">
          <p:pic>
            <p:nvPicPr>
              <p:cNvPr id="204" name="墨迹 203"/>
            </p:nvPicPr>
            <p:blipFill>
              <a:blip r:embed="rId387"/>
            </p:blipFill>
            <p:spPr>
              <a:xfrm>
                <a:off x="5692422" y="6459688"/>
                <a:ext cx="130704" cy="220658"/>
              </a:xfrm>
              <a:prstGeom prst="rect"/>
            </p:spPr>
          </p:pic>
        </mc:Fallback>
      </mc:AlternateContent>
      <mc:AlternateContent xmlns:mc="http://schemas.openxmlformats.org/markup-compatibility/2006" xmlns:p14="http://schemas.microsoft.com/office/powerpoint/2010/main">
        <mc:Choice Requires="p14">
          <p:contentPart r:id="rId388" p14:bwMode="auto">
            <p14:nvContentPartPr>
              <p14:cNvPr id="205" name="墨迹 204"/>
              <p14:cNvContentPartPr/>
              <p14:nvPr/>
            </p14:nvContentPartPr>
            <p14:xfrm>
              <a:off x="5883803" y="6544461"/>
              <a:ext cx="121885" cy="127425"/>
            </p14:xfrm>
          </p:contentPart>
        </mc:Choice>
        <mc:Fallback xmlns="">
          <p:pic>
            <p:nvPicPr>
              <p:cNvPr id="205" name="墨迹 204"/>
            </p:nvPicPr>
            <p:blipFill>
              <a:blip r:embed="rId389"/>
            </p:blipFill>
            <p:spPr>
              <a:xfrm>
                <a:off x="5883803" y="6544461"/>
                <a:ext cx="121885" cy="127425"/>
              </a:xfrm>
              <a:prstGeom prst="rect"/>
            </p:spPr>
          </p:pic>
        </mc:Fallback>
      </mc:AlternateContent>
      <mc:AlternateContent xmlns:mc="http://schemas.openxmlformats.org/markup-compatibility/2006" xmlns:p14="http://schemas.microsoft.com/office/powerpoint/2010/main">
        <mc:Choice Requires="p14">
          <p:contentPart r:id="rId390" p14:bwMode="auto">
            <p14:nvContentPartPr>
              <p14:cNvPr id="206" name="墨迹 205"/>
              <p14:cNvContentPartPr/>
              <p14:nvPr/>
            </p14:nvContentPartPr>
            <p14:xfrm>
              <a:off x="1420283" y="5841249"/>
              <a:ext cx="450850" cy="709381"/>
            </p14:xfrm>
          </p:contentPart>
        </mc:Choice>
        <mc:Fallback xmlns="">
          <p:pic>
            <p:nvPicPr>
              <p:cNvPr id="206" name="墨迹 205"/>
            </p:nvPicPr>
            <p:blipFill>
              <a:blip r:embed="rId391"/>
            </p:blipFill>
            <p:spPr>
              <a:xfrm>
                <a:off x="1420283" y="5841249"/>
                <a:ext cx="450850" cy="709381"/>
              </a:xfrm>
              <a:prstGeom prst="rect"/>
            </p:spPr>
          </p:pic>
        </mc:Fallback>
      </mc:AlternateContent>
      <mc:AlternateContent xmlns:mc="http://schemas.openxmlformats.org/markup-compatibility/2006" xmlns:p14="http://schemas.microsoft.com/office/powerpoint/2010/main">
        <mc:Choice Requires="p14">
          <p:contentPart r:id="rId392" p14:bwMode="auto">
            <p14:nvContentPartPr>
              <p14:cNvPr id="207" name="墨迹 206"/>
              <p14:cNvContentPartPr/>
              <p14:nvPr/>
            </p14:nvContentPartPr>
            <p14:xfrm>
              <a:off x="5268383" y="6762123"/>
              <a:ext cx="951794" cy="78957"/>
            </p14:xfrm>
          </p:contentPart>
        </mc:Choice>
        <mc:Fallback xmlns="">
          <p:pic>
            <p:nvPicPr>
              <p:cNvPr id="207" name="墨迹 206"/>
            </p:nvPicPr>
            <p:blipFill>
              <a:blip r:embed="rId393"/>
            </p:blipFill>
            <p:spPr>
              <a:xfrm>
                <a:off x="5268383" y="6762123"/>
                <a:ext cx="951794" cy="78957"/>
              </a:xfrm>
              <a:prstGeom prst="rect"/>
            </p:spPr>
          </p:pic>
        </mc:Fallback>
      </mc:AlternateContent>
      <mc:AlternateContent xmlns:mc="http://schemas.openxmlformats.org/markup-compatibility/2006" xmlns:p14="http://schemas.microsoft.com/office/powerpoint/2010/main">
        <mc:Choice Requires="p14">
          <p:contentPart r:id="rId394" p14:bwMode="auto">
            <p14:nvContentPartPr>
              <p14:cNvPr id="208" name="墨迹 207"/>
              <p14:cNvContentPartPr/>
              <p14:nvPr/>
            </p14:nvContentPartPr>
            <p14:xfrm>
              <a:off x="3186994" y="5848475"/>
              <a:ext cx="1080206" cy="169194"/>
            </p14:xfrm>
          </p:contentPart>
        </mc:Choice>
        <mc:Fallback xmlns="">
          <p:pic>
            <p:nvPicPr>
              <p:cNvPr id="208" name="墨迹 207"/>
            </p:nvPicPr>
            <p:blipFill>
              <a:blip r:embed="rId395"/>
            </p:blipFill>
            <p:spPr>
              <a:xfrm>
                <a:off x="3186994" y="5848475"/>
                <a:ext cx="1080206" cy="169194"/>
              </a:xfrm>
              <a:prstGeom prst="rect"/>
            </p:spPr>
          </p:pic>
        </mc:Fallback>
      </mc:AlternateContent>
      <mc:AlternateContent xmlns:mc="http://schemas.openxmlformats.org/markup-compatibility/2006" xmlns:p14="http://schemas.microsoft.com/office/powerpoint/2010/main">
        <mc:Choice Requires="p14">
          <p:contentPart r:id="rId396" p14:bwMode="auto">
            <p14:nvContentPartPr>
              <p14:cNvPr id="209" name="墨迹 208"/>
              <p14:cNvContentPartPr/>
              <p14:nvPr/>
            </p14:nvContentPartPr>
            <p14:xfrm>
              <a:off x="7580488" y="6356057"/>
              <a:ext cx="107244" cy="90237"/>
            </p14:xfrm>
          </p:contentPart>
        </mc:Choice>
        <mc:Fallback xmlns="">
          <p:pic>
            <p:nvPicPr>
              <p:cNvPr id="209" name="墨迹 208"/>
            </p:nvPicPr>
            <p:blipFill>
              <a:blip r:embed="rId397"/>
            </p:blipFill>
            <p:spPr>
              <a:xfrm>
                <a:off x="7580488" y="6356057"/>
                <a:ext cx="107244" cy="90237"/>
              </a:xfrm>
              <a:prstGeom prst="rect"/>
            </p:spPr>
          </p:pic>
        </mc:Fallback>
      </mc:AlternateContent>
      <mc:AlternateContent xmlns:mc="http://schemas.openxmlformats.org/markup-compatibility/2006" xmlns:p14="http://schemas.microsoft.com/office/powerpoint/2010/main">
        <mc:Choice Requires="p14">
          <p:contentPart r:id="rId398" p14:bwMode="auto">
            <p14:nvContentPartPr>
              <p14:cNvPr id="210" name="墨迹 209"/>
              <p14:cNvContentPartPr/>
              <p14:nvPr/>
            </p14:nvContentPartPr>
            <p14:xfrm>
              <a:off x="7395633" y="6499872"/>
              <a:ext cx="263878" cy="47938"/>
            </p14:xfrm>
          </p:contentPart>
        </mc:Choice>
        <mc:Fallback xmlns="">
          <p:pic>
            <p:nvPicPr>
              <p:cNvPr id="210" name="墨迹 209"/>
            </p:nvPicPr>
            <p:blipFill>
              <a:blip r:embed="rId399"/>
            </p:blipFill>
            <p:spPr>
              <a:xfrm>
                <a:off x="7395633" y="6499872"/>
                <a:ext cx="263878" cy="47938"/>
              </a:xfrm>
              <a:prstGeom prst="rect"/>
            </p:spPr>
          </p:pic>
        </mc:Fallback>
      </mc:AlternateContent>
      <mc:AlternateContent xmlns:mc="http://schemas.openxmlformats.org/markup-compatibility/2006" xmlns:p14="http://schemas.microsoft.com/office/powerpoint/2010/main">
        <mc:Choice Requires="p14">
          <p:contentPart r:id="rId400" p14:bwMode="auto">
            <p14:nvContentPartPr>
              <p14:cNvPr id="211" name="墨迹 210"/>
              <p14:cNvContentPartPr/>
              <p14:nvPr/>
            </p14:nvContentPartPr>
            <p14:xfrm>
              <a:off x="7416800" y="6440654"/>
              <a:ext cx="203200" cy="259431"/>
            </p14:xfrm>
          </p:contentPart>
        </mc:Choice>
        <mc:Fallback xmlns="">
          <p:pic>
            <p:nvPicPr>
              <p:cNvPr id="211" name="墨迹 210"/>
            </p:nvPicPr>
            <p:blipFill>
              <a:blip r:embed="rId401"/>
            </p:blipFill>
            <p:spPr>
              <a:xfrm>
                <a:off x="7416800" y="6440654"/>
                <a:ext cx="203200" cy="259431"/>
              </a:xfrm>
              <a:prstGeom prst="rect"/>
            </p:spPr>
          </p:pic>
        </mc:Fallback>
      </mc:AlternateContent>
      <mc:AlternateContent xmlns:mc="http://schemas.openxmlformats.org/markup-compatibility/2006" xmlns:p14="http://schemas.microsoft.com/office/powerpoint/2010/main">
        <mc:Choice Requires="p14">
          <p:contentPart r:id="rId402" p14:bwMode="auto">
            <p14:nvContentPartPr>
              <p14:cNvPr id="212" name="墨迹 211"/>
              <p14:cNvContentPartPr/>
              <p14:nvPr/>
            </p14:nvContentPartPr>
            <p14:xfrm>
              <a:off x="7552266" y="6613725"/>
              <a:ext cx="191911" cy="142758"/>
            </p14:xfrm>
          </p:contentPart>
        </mc:Choice>
        <mc:Fallback xmlns="">
          <p:pic>
            <p:nvPicPr>
              <p:cNvPr id="212" name="墨迹 211"/>
            </p:nvPicPr>
            <p:blipFill>
              <a:blip r:embed="rId403"/>
            </p:blipFill>
            <p:spPr>
              <a:xfrm>
                <a:off x="7552266" y="6613725"/>
                <a:ext cx="191911" cy="142758"/>
              </a:xfrm>
              <a:prstGeom prst="rect"/>
            </p:spPr>
          </p:pic>
        </mc:Fallback>
      </mc:AlternateContent>
      <mc:AlternateContent xmlns:mc="http://schemas.openxmlformats.org/markup-compatibility/2006" xmlns:p14="http://schemas.microsoft.com/office/powerpoint/2010/main">
        <mc:Choice Requires="p14">
          <p:contentPart r:id="rId404" p14:bwMode="auto">
            <p14:nvContentPartPr>
              <p14:cNvPr id="213" name="墨迹 212"/>
              <p14:cNvContentPartPr/>
              <p14:nvPr/>
            </p14:nvContentPartPr>
            <p14:xfrm>
              <a:off x="7857066" y="6318870"/>
              <a:ext cx="340784" cy="443253"/>
            </p14:xfrm>
          </p:contentPart>
        </mc:Choice>
        <mc:Fallback xmlns="">
          <p:pic>
            <p:nvPicPr>
              <p:cNvPr id="213" name="墨迹 212"/>
            </p:nvPicPr>
            <p:blipFill>
              <a:blip r:embed="rId405"/>
            </p:blipFill>
            <p:spPr>
              <a:xfrm>
                <a:off x="7857066" y="6318870"/>
                <a:ext cx="340784" cy="443253"/>
              </a:xfrm>
              <a:prstGeom prst="rect"/>
            </p:spPr>
          </p:pic>
        </mc:Fallback>
      </mc:AlternateContent>
      <mc:AlternateContent xmlns:mc="http://schemas.openxmlformats.org/markup-compatibility/2006" xmlns:p14="http://schemas.microsoft.com/office/powerpoint/2010/main">
        <mc:Choice Requires="p14">
          <p:contentPart r:id="rId406" p14:bwMode="auto">
            <p14:nvContentPartPr>
              <p14:cNvPr id="214" name="墨迹 213"/>
              <p14:cNvContentPartPr/>
              <p14:nvPr/>
            </p14:nvContentPartPr>
            <p14:xfrm>
              <a:off x="8310562" y="6380907"/>
              <a:ext cx="65793" cy="110505"/>
            </p14:xfrm>
          </p:contentPart>
        </mc:Choice>
        <mc:Fallback xmlns="">
          <p:pic>
            <p:nvPicPr>
              <p:cNvPr id="214" name="墨迹 213"/>
            </p:nvPicPr>
            <p:blipFill>
              <a:blip r:embed="rId407"/>
            </p:blipFill>
            <p:spPr>
              <a:xfrm>
                <a:off x="8310562" y="6380907"/>
                <a:ext cx="65793" cy="110505"/>
              </a:xfrm>
              <a:prstGeom prst="rect"/>
            </p:spPr>
          </p:pic>
        </mc:Fallback>
      </mc:AlternateContent>
      <mc:AlternateContent xmlns:mc="http://schemas.openxmlformats.org/markup-compatibility/2006" xmlns:p14="http://schemas.microsoft.com/office/powerpoint/2010/main">
        <mc:Choice Requires="p14">
          <p:contentPart r:id="rId408" p14:bwMode="auto">
            <p14:nvContentPartPr>
              <p14:cNvPr id="215" name="墨迹 214"/>
              <p14:cNvContentPartPr/>
              <p14:nvPr/>
            </p14:nvContentPartPr>
            <p14:xfrm>
              <a:off x="8260468" y="6372977"/>
              <a:ext cx="247826" cy="218542"/>
            </p14:xfrm>
          </p:contentPart>
        </mc:Choice>
        <mc:Fallback xmlns="">
          <p:pic>
            <p:nvPicPr>
              <p:cNvPr id="215" name="墨迹 214"/>
            </p:nvPicPr>
            <p:blipFill>
              <a:blip r:embed="rId409"/>
            </p:blipFill>
            <p:spPr>
              <a:xfrm>
                <a:off x="8260468" y="6372977"/>
                <a:ext cx="247826" cy="218542"/>
              </a:xfrm>
              <a:prstGeom prst="rect"/>
            </p:spPr>
          </p:pic>
        </mc:Fallback>
      </mc:AlternateContent>
      <mc:AlternateContent xmlns:mc="http://schemas.openxmlformats.org/markup-compatibility/2006" xmlns:p14="http://schemas.microsoft.com/office/powerpoint/2010/main">
        <mc:Choice Requires="p14">
          <p:contentPart r:id="rId410" p14:bwMode="auto">
            <p14:nvContentPartPr>
              <p14:cNvPr id="216" name="墨迹 215"/>
              <p14:cNvContentPartPr/>
              <p14:nvPr/>
            </p14:nvContentPartPr>
            <p14:xfrm>
              <a:off x="8300155" y="6296839"/>
              <a:ext cx="143934" cy="425806"/>
            </p14:xfrm>
          </p:contentPart>
        </mc:Choice>
        <mc:Fallback xmlns="">
          <p:pic>
            <p:nvPicPr>
              <p:cNvPr id="216" name="墨迹 215"/>
            </p:nvPicPr>
            <p:blipFill>
              <a:blip r:embed="rId411"/>
            </p:blipFill>
            <p:spPr>
              <a:xfrm>
                <a:off x="8300155" y="6296839"/>
                <a:ext cx="143934" cy="425806"/>
              </a:xfrm>
              <a:prstGeom prst="rect"/>
            </p:spPr>
          </p:pic>
        </mc:Fallback>
      </mc:AlternateContent>
      <mc:AlternateContent xmlns:mc="http://schemas.openxmlformats.org/markup-compatibility/2006" xmlns:p14="http://schemas.microsoft.com/office/powerpoint/2010/main">
        <mc:Choice Requires="p14">
          <p:contentPart r:id="rId412" p14:bwMode="auto">
            <p14:nvContentPartPr>
              <p14:cNvPr id="217" name="墨迹 216"/>
              <p14:cNvContentPartPr/>
              <p14:nvPr/>
            </p14:nvContentPartPr>
            <p14:xfrm>
              <a:off x="8619066" y="6466033"/>
              <a:ext cx="9878" cy="106452"/>
            </p14:xfrm>
          </p:contentPart>
        </mc:Choice>
        <mc:Fallback xmlns="">
          <p:pic>
            <p:nvPicPr>
              <p:cNvPr id="217" name="墨迹 216"/>
            </p:nvPicPr>
            <p:blipFill>
              <a:blip r:embed="rId413"/>
            </p:blipFill>
            <p:spPr>
              <a:xfrm>
                <a:off x="8619066" y="6466033"/>
                <a:ext cx="9878" cy="106452"/>
              </a:xfrm>
              <a:prstGeom prst="rect"/>
            </p:spPr>
          </p:pic>
        </mc:Fallback>
      </mc:AlternateContent>
      <mc:AlternateContent xmlns:mc="http://schemas.openxmlformats.org/markup-compatibility/2006" xmlns:p14="http://schemas.microsoft.com/office/powerpoint/2010/main">
        <mc:Choice Requires="p14">
          <p:contentPart r:id="rId414" p14:bwMode="auto">
            <p14:nvContentPartPr>
              <p14:cNvPr id="218" name="墨迹 217"/>
              <p14:cNvContentPartPr/>
              <p14:nvPr/>
            </p14:nvContentPartPr>
            <p14:xfrm>
              <a:off x="8486422" y="6264410"/>
              <a:ext cx="228600" cy="503353"/>
            </p14:xfrm>
          </p:contentPart>
        </mc:Choice>
        <mc:Fallback xmlns="">
          <p:pic>
            <p:nvPicPr>
              <p:cNvPr id="218" name="墨迹 217"/>
            </p:nvPicPr>
            <p:blipFill>
              <a:blip r:embed="rId415"/>
            </p:blipFill>
            <p:spPr>
              <a:xfrm>
                <a:off x="8486422" y="6264410"/>
                <a:ext cx="228600" cy="503353"/>
              </a:xfrm>
              <a:prstGeom prst="rect"/>
            </p:spPr>
          </p:pic>
        </mc:Fallback>
      </mc:AlternateContent>
      <mc:AlternateContent xmlns:mc="http://schemas.openxmlformats.org/markup-compatibility/2006" xmlns:p14="http://schemas.microsoft.com/office/powerpoint/2010/main">
        <mc:Choice Requires="p14">
          <p:contentPart r:id="rId416" p14:bwMode="auto">
            <p14:nvContentPartPr>
              <p14:cNvPr id="219" name="墨迹 218"/>
              <p14:cNvContentPartPr/>
              <p14:nvPr/>
            </p14:nvContentPartPr>
            <p14:xfrm>
              <a:off x="8837436" y="6348831"/>
              <a:ext cx="258939" cy="320236"/>
            </p14:xfrm>
          </p:contentPart>
        </mc:Choice>
        <mc:Fallback xmlns="">
          <p:pic>
            <p:nvPicPr>
              <p:cNvPr id="219" name="墨迹 218"/>
            </p:nvPicPr>
            <p:blipFill>
              <a:blip r:embed="rId417"/>
            </p:blipFill>
            <p:spPr>
              <a:xfrm>
                <a:off x="8837436" y="6348831"/>
                <a:ext cx="258939" cy="320236"/>
              </a:xfrm>
              <a:prstGeom prst="rect"/>
            </p:spPr>
          </p:pic>
        </mc:Fallback>
      </mc:AlternateContent>
      <mc:AlternateContent xmlns:mc="http://schemas.openxmlformats.org/markup-compatibility/2006" xmlns:p14="http://schemas.microsoft.com/office/powerpoint/2010/main">
        <mc:Choice Requires="p14">
          <p:contentPart r:id="rId418" p14:bwMode="auto">
            <p14:nvContentPartPr>
              <p14:cNvPr id="220" name="墨迹 219"/>
              <p14:cNvContentPartPr/>
              <p14:nvPr/>
            </p14:nvContentPartPr>
            <p14:xfrm>
              <a:off x="8935861" y="6326096"/>
              <a:ext cx="267406" cy="316710"/>
            </p14:xfrm>
          </p:contentPart>
        </mc:Choice>
        <mc:Fallback xmlns="">
          <p:pic>
            <p:nvPicPr>
              <p:cNvPr id="220" name="墨迹 219"/>
            </p:nvPicPr>
            <p:blipFill>
              <a:blip r:embed="rId419"/>
            </p:blipFill>
            <p:spPr>
              <a:xfrm>
                <a:off x="8935861" y="6326096"/>
                <a:ext cx="267406" cy="316710"/>
              </a:xfrm>
              <a:prstGeom prst="rect"/>
            </p:spPr>
          </p:pic>
        </mc:Fallback>
      </mc:AlternateContent>
      <mc:AlternateContent xmlns:mc="http://schemas.openxmlformats.org/markup-compatibility/2006" xmlns:p14="http://schemas.microsoft.com/office/powerpoint/2010/main">
        <mc:Choice Requires="p14">
          <p:contentPart r:id="rId420" p14:bwMode="auto">
            <p14:nvContentPartPr>
              <p14:cNvPr id="221" name="墨迹 220"/>
              <p14:cNvContentPartPr/>
              <p14:nvPr/>
            </p14:nvContentPartPr>
            <p14:xfrm>
              <a:off x="9146293" y="6274985"/>
              <a:ext cx="229129" cy="323584"/>
            </p14:xfrm>
          </p:contentPart>
        </mc:Choice>
        <mc:Fallback xmlns="">
          <p:pic>
            <p:nvPicPr>
              <p:cNvPr id="221" name="墨迹 220"/>
            </p:nvPicPr>
            <p:blipFill>
              <a:blip r:embed="rId421"/>
            </p:blipFill>
            <p:spPr>
              <a:xfrm>
                <a:off x="9146293" y="6274985"/>
                <a:ext cx="229129" cy="323584"/>
              </a:xfrm>
              <a:prstGeom prst="rect"/>
            </p:spPr>
          </p:pic>
        </mc:Fallback>
      </mc:AlternateContent>
      <mc:AlternateContent xmlns:mc="http://schemas.openxmlformats.org/markup-compatibility/2006" xmlns:p14="http://schemas.microsoft.com/office/powerpoint/2010/main">
        <mc:Choice Requires="p14">
          <p:contentPart r:id="rId422" p14:bwMode="auto">
            <p14:nvContentPartPr>
              <p14:cNvPr id="222" name="墨迹 221"/>
              <p14:cNvContentPartPr/>
              <p14:nvPr/>
            </p14:nvContentPartPr>
            <p14:xfrm>
              <a:off x="9217377" y="6491412"/>
              <a:ext cx="79023" cy="764194"/>
            </p14:xfrm>
          </p:contentPart>
        </mc:Choice>
        <mc:Fallback xmlns="">
          <p:pic>
            <p:nvPicPr>
              <p:cNvPr id="222" name="墨迹 221"/>
            </p:nvPicPr>
            <p:blipFill>
              <a:blip r:embed="rId423"/>
            </p:blipFill>
            <p:spPr>
              <a:xfrm>
                <a:off x="9217377" y="6491412"/>
                <a:ext cx="79023" cy="764194"/>
              </a:xfrm>
              <a:prstGeom prst="rect"/>
            </p:spPr>
          </p:pic>
        </mc:Fallback>
      </mc:AlternateContent>
      <mc:AlternateContent xmlns:mc="http://schemas.openxmlformats.org/markup-compatibility/2006" xmlns:p14="http://schemas.microsoft.com/office/powerpoint/2010/main">
        <mc:Choice Requires="p14">
          <p:contentPart r:id="rId424" p14:bwMode="auto">
            <p14:nvContentPartPr>
              <p14:cNvPr id="224" name="墨迹 223"/>
              <p14:cNvContentPartPr/>
              <p14:nvPr/>
            </p14:nvContentPartPr>
            <p14:xfrm>
              <a:off x="3134783" y="5459328"/>
              <a:ext cx="912283" cy="579490"/>
            </p14:xfrm>
          </p:contentPart>
        </mc:Choice>
        <mc:Fallback xmlns="">
          <p:pic>
            <p:nvPicPr>
              <p:cNvPr id="224" name="墨迹 223"/>
            </p:nvPicPr>
            <p:blipFill>
              <a:blip r:embed="rId425"/>
            </p:blipFill>
            <p:spPr>
              <a:xfrm>
                <a:off x="3134783" y="5459328"/>
                <a:ext cx="912283" cy="579490"/>
              </a:xfrm>
              <a:prstGeom prst="rect"/>
            </p:spPr>
          </p:pic>
        </mc:Fallback>
      </mc:AlternateContent>
      <mc:AlternateContent xmlns:mc="http://schemas.openxmlformats.org/markup-compatibility/2006" xmlns:p14="http://schemas.microsoft.com/office/powerpoint/2010/main">
        <mc:Choice Requires="p14">
          <p:contentPart r:id="rId426" p14:bwMode="auto">
            <p14:nvContentPartPr>
              <p14:cNvPr id="225" name="墨迹 224"/>
              <p14:cNvContentPartPr/>
              <p14:nvPr/>
            </p14:nvContentPartPr>
            <p14:xfrm>
              <a:off x="5298722" y="6310939"/>
              <a:ext cx="836789" cy="507582"/>
            </p14:xfrm>
          </p:contentPart>
        </mc:Choice>
        <mc:Fallback xmlns="">
          <p:pic>
            <p:nvPicPr>
              <p:cNvPr id="225" name="墨迹 224"/>
            </p:nvPicPr>
            <p:blipFill>
              <a:blip r:embed="rId427"/>
            </p:blipFill>
            <p:spPr>
              <a:xfrm>
                <a:off x="5298722" y="6310939"/>
                <a:ext cx="836789" cy="507582"/>
              </a:xfrm>
              <a:prstGeom prst="rect"/>
            </p:spPr>
          </p:pic>
        </mc:Fallback>
      </mc:AlternateContent>
      <mc:AlternateContent xmlns:mc="http://schemas.openxmlformats.org/markup-compatibility/2006" xmlns:p14="http://schemas.microsoft.com/office/powerpoint/2010/main">
        <mc:Choice Requires="p14">
          <p:contentPart r:id="rId428" p14:bwMode="auto">
            <p14:nvContentPartPr>
              <p14:cNvPr id="226" name="墨迹 225"/>
              <p14:cNvContentPartPr/>
              <p14:nvPr/>
            </p14:nvContentPartPr>
            <p14:xfrm>
              <a:off x="5202061" y="6282740"/>
              <a:ext cx="944739" cy="530141"/>
            </p14:xfrm>
          </p:contentPart>
        </mc:Choice>
        <mc:Fallback xmlns="">
          <p:pic>
            <p:nvPicPr>
              <p:cNvPr id="226" name="墨迹 225"/>
            </p:nvPicPr>
            <p:blipFill>
              <a:blip r:embed="rId429"/>
            </p:blipFill>
            <p:spPr>
              <a:xfrm>
                <a:off x="5202061" y="6282740"/>
                <a:ext cx="944739" cy="530141"/>
              </a:xfrm>
              <a:prstGeom prst="rect"/>
            </p:spPr>
          </p:pic>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build="p"/>
      <p:bldP spid="5" grpId="0" animBg="1" build="p"/>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O_7_BD.73_1#caba6a276?sp=1&amp;vop=1&amp;pid=2b64fba3a&amp;color=0,0,0&amp;vtp=1&amp;bt=1&amp;bbb=1&amp;hb=1"/>
          <p:cNvSpPr/>
          <p:nvPr/>
        </p:nvSpPr>
        <p:spPr>
          <a:xfrm>
            <a:off x="649224" y="1080000"/>
            <a:ext cx="10899648" cy="914400"/>
          </a:xfrm>
          <a:prstGeom prst="rect">
            <a:avLst/>
          </a:prstGeom>
          <a:blipFill rotWithShape="1">
            <a:blip r:embed="rId1"/>
            <a:stretch>
              <a:fillRect l="-1454" b="-11333"/>
            </a:stretch>
          </a:blipFill>
        </p:spPr>
        <p:txBody>
          <a:bodyPr/>
          <a:lstStyle/>
          <a:p>
            <a:r>
              <a:rPr lang="zh-CN" altLang="en-US">
                <a:noFill/>
              </a:rPr>
              <a:t> </a:t>
            </a:r>
            <a:endParaRPr lang="zh-CN" altLang="en-US">
              <a:noFill/>
            </a:endParaRPr>
          </a:p>
        </p:txBody>
      </p:sp>
      <p:pic>
        <p:nvPicPr>
          <p:cNvPr id="3" name="QO_7_BD.73_2#caba6a276?vop=1&amp;pid=2b64fba3a&amp;color=0,0,0&amp;tib=255,255,255&amp;vtp=1" descr="preencoded.png"/>
          <p:cNvPicPr>
            <a:picLocks noChangeAspect="1"/>
          </p:cNvPicPr>
          <p:nvPr/>
        </p:nvPicPr>
        <p:blipFill>
          <a:blip r:embed="rId2">
            <a:clrChange>
              <a:clrFrom>
                <a:srgbClr val="FFFFFF"/>
              </a:clrFrom>
              <a:clrTo>
                <a:srgbClr val="FFFFFF">
                  <a:alpha val="0"/>
                </a:srgbClr>
              </a:clrTo>
            </a:clrChange>
          </a:blip>
          <a:stretch>
            <a:fillRect/>
          </a:stretch>
        </p:blipFill>
        <p:spPr>
          <a:xfrm>
            <a:off x="4251960" y="2128512"/>
            <a:ext cx="3685032" cy="2944368"/>
          </a:xfrm>
          <a:prstGeom prst="rect">
            <a:avLst/>
          </a:prstGeom>
          <a:noFill/>
          <a:extLst>
            <a:ext uri="{909E8E84-426E-40DD-AFC4-6F175D3DCCD1}">
              <a14:hiddenFill xmlns:a14="http://schemas.microsoft.com/office/drawing/2010/main">
                <a:solidFill>
                  <a:scrgbClr r="0" g="0" b="0">
                    <a:alpha val="0"/>
                  </a:scrgbClr>
                </a:solidFill>
              </a14:hiddenFill>
            </a:ext>
          </a:extLst>
        </p:spPr>
      </p:pic>
      <p:sp>
        <p:nvSpPr>
          <p:cNvPr id="4" name="QB_8_BD.74_1#40d198936?vop=1&amp;pid=caba6a276&amp;color=0,0,0&amp;vtp=1&amp;bbb=1&amp;hb=1"/>
          <p:cNvSpPr/>
          <p:nvPr/>
        </p:nvSpPr>
        <p:spPr>
          <a:xfrm>
            <a:off x="649224" y="5201912"/>
            <a:ext cx="10899648" cy="914400"/>
          </a:xfrm>
          <a:prstGeom prst="rect">
            <a:avLst/>
          </a:prstGeom>
          <a:blipFill rotWithShape="1">
            <a:blip r:embed="rId3"/>
            <a:stretch>
              <a:fillRect l="-1454" r="-615" b="-11333"/>
            </a:stretch>
          </a:blipFill>
        </p:spPr>
        <p:txBody>
          <a:bodyPr/>
          <a:lstStyle/>
          <a:p>
            <a:r>
              <a:rPr lang="zh-CN" altLang="en-US">
                <a:noFill/>
              </a:rPr>
              <a:t> </a:t>
            </a:r>
            <a:endParaRPr lang="zh-CN" altLang="en-US">
              <a:noFill/>
            </a:endParaRPr>
          </a:p>
        </p:txBody>
      </p:sp>
      <p:sp>
        <p:nvSpPr>
          <p:cNvPr id="5" name="QB_8_AN.75_1#40d198936.blank?vop=1&amp;pid=caba6a276&amp;color=0,0,0&amp;vpa=32&amp;vtp=1&amp;bbb=1"/>
          <p:cNvSpPr/>
          <p:nvPr/>
        </p:nvSpPr>
        <p:spPr>
          <a:xfrm>
            <a:off x="5992749" y="5163812"/>
            <a:ext cx="4883150" cy="457200"/>
          </a:xfrm>
          <a:prstGeom prst="rect">
            <a:avLst/>
          </a:prstGeom>
          <a:noFill/>
        </p:spPr>
        <p:txBody>
          <a:bodyPr wrap="none" lIns="0" tIns="0" rIns="0" bIns="0" rtlCol="0" anchor="t"/>
          <a:lstStyle/>
          <a:p>
            <a:pPr algn="ctr" latinLnBrk="1">
              <a:lnSpc>
                <a:spcPts val="3600"/>
              </a:lnSpc>
            </a:pPr>
            <a:r>
              <a:rPr lang="en-US" altLang="zh-CN" sz="2000" b="0" i="0" dirty="0">
                <a:solidFill>
                  <a:srgbClr val="FF0000"/>
                </a:solidFill>
                <a:latin typeface="黑体" panose="02010609060101010101" pitchFamily="34" charset="-122"/>
                <a:ea typeface="黑体" panose="02010609060101010101" pitchFamily="34" charset="-122"/>
                <a:cs typeface="黑体" panose="02010609060101010101" pitchFamily="34" charset="-122"/>
              </a:rPr>
              <a:t>随着温度升高，反应2正向进行的程度更大</a:t>
            </a:r>
            <a:endParaRPr lang="en-US" altLang="zh-CN" sz="2000" dirty="0"/>
          </a:p>
        </p:txBody>
      </p:sp>
      <p:sp>
        <p:nvSpPr>
          <p:cNvPr id="6" name="QB_8_AN.76_1#40d198936.blank?vop=1&amp;pid=caba6a276&amp;color=0,0,0&amp;vpa=33&amp;vtp=1&amp;bbb=1"/>
          <p:cNvSpPr/>
          <p:nvPr/>
        </p:nvSpPr>
        <p:spPr>
          <a:xfrm>
            <a:off x="5669788" y="5621012"/>
            <a:ext cx="692150" cy="457200"/>
          </a:xfrm>
          <a:prstGeom prst="rect">
            <a:avLst/>
          </a:prstGeom>
          <a:noFill/>
        </p:spPr>
        <p:txBody>
          <a:bodyPr wrap="none" lIns="0" tIns="0" rIns="0" bIns="0" rtlCol="0" anchor="t"/>
          <a:lstStyle/>
          <a:p>
            <a:pPr algn="ctr" latinLnBrk="1">
              <a:lnSpc>
                <a:spcPts val="3600"/>
              </a:lnSpc>
            </a:pPr>
            <a:r>
              <a:rPr lang="en-US" altLang="zh-CN" sz="2000" b="0" i="0" dirty="0">
                <a:solidFill>
                  <a:srgbClr val="FF0000"/>
                </a:solidFill>
                <a:latin typeface="黑体" panose="02010609060101010101" pitchFamily="34" charset="-122"/>
                <a:ea typeface="黑体" panose="02010609060101010101" pitchFamily="34" charset="-122"/>
                <a:cs typeface="黑体" panose="02010609060101010101" pitchFamily="34" charset="-122"/>
              </a:rPr>
              <a:t>减少</a:t>
            </a:r>
            <a:endParaRPr lang="en-US" altLang="zh-CN" sz="2000" dirty="0"/>
          </a:p>
        </p:txBody>
      </p:sp>
      <mc:AlternateContent xmlns:mc="http://schemas.openxmlformats.org/markup-compatibility/2006" xmlns:p14="http://schemas.microsoft.com/office/powerpoint/2010/main">
        <mc:Choice Requires="p14">
          <p:contentPart r:id="rId4" p14:bwMode="auto">
            <p14:nvContentPartPr>
              <p14:cNvPr id="7" name="墨迹 6"/>
              <p14:cNvContentPartPr/>
              <p14:nvPr/>
            </p14:nvContentPartPr>
            <p14:xfrm>
              <a:off x="5733521" y="1393031"/>
              <a:ext cx="1598612" cy="118436"/>
            </p14:xfrm>
          </p:contentPart>
        </mc:Choice>
        <mc:Fallback xmlns="">
          <p:pic>
            <p:nvPicPr>
              <p:cNvPr id="7" name="墨迹 6"/>
            </p:nvPicPr>
            <p:blipFill>
              <a:blip r:embed="rId5"/>
            </p:blipFill>
            <p:spPr>
              <a:xfrm>
                <a:off x="5733521" y="1393031"/>
                <a:ext cx="1598612" cy="118436"/>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8" name="墨迹 7"/>
              <p14:cNvContentPartPr/>
              <p14:nvPr/>
            </p14:nvContentPartPr>
            <p14:xfrm>
              <a:off x="7874000" y="479383"/>
              <a:ext cx="28222" cy="16919"/>
            </p14:xfrm>
          </p:contentPart>
        </mc:Choice>
        <mc:Fallback xmlns="">
          <p:pic>
            <p:nvPicPr>
              <p:cNvPr id="8" name="墨迹 7"/>
            </p:nvPicPr>
            <p:blipFill>
              <a:blip r:embed="rId7"/>
            </p:blipFill>
            <p:spPr>
              <a:xfrm>
                <a:off x="7874000" y="479383"/>
                <a:ext cx="28222" cy="16919"/>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9" name="墨迹 8"/>
              <p14:cNvContentPartPr/>
              <p14:nvPr/>
            </p14:nvContentPartPr>
            <p14:xfrm>
              <a:off x="5998633" y="344027"/>
              <a:ext cx="783167" cy="50759"/>
            </p14:xfrm>
          </p:contentPart>
        </mc:Choice>
        <mc:Fallback xmlns="">
          <p:pic>
            <p:nvPicPr>
              <p:cNvPr id="9" name="墨迹 8"/>
            </p:nvPicPr>
            <p:blipFill>
              <a:blip r:embed="rId9"/>
            </p:blipFill>
            <p:spPr>
              <a:xfrm>
                <a:off x="5998633" y="344027"/>
                <a:ext cx="783167" cy="50759"/>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0" name="墨迹 9"/>
              <p14:cNvContentPartPr/>
              <p14:nvPr/>
            </p14:nvContentPartPr>
            <p14:xfrm>
              <a:off x="5943600" y="454709"/>
              <a:ext cx="1054100" cy="487138"/>
            </p14:xfrm>
          </p:contentPart>
        </mc:Choice>
        <mc:Fallback xmlns="">
          <p:pic>
            <p:nvPicPr>
              <p:cNvPr id="10" name="墨迹 9"/>
            </p:nvPicPr>
            <p:blipFill>
              <a:blip r:embed="rId11"/>
            </p:blipFill>
            <p:spPr>
              <a:xfrm>
                <a:off x="5943600" y="454709"/>
                <a:ext cx="1054100" cy="487138"/>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1" name="墨迹 10"/>
              <p14:cNvContentPartPr/>
              <p14:nvPr/>
            </p14:nvContentPartPr>
            <p14:xfrm>
              <a:off x="6491111" y="310189"/>
              <a:ext cx="16933" cy="524501"/>
            </p14:xfrm>
          </p:contentPart>
        </mc:Choice>
        <mc:Fallback xmlns="">
          <p:pic>
            <p:nvPicPr>
              <p:cNvPr id="11" name="墨迹 10"/>
            </p:nvPicPr>
            <p:blipFill>
              <a:blip r:embed="rId13"/>
            </p:blipFill>
            <p:spPr>
              <a:xfrm>
                <a:off x="6491111" y="310189"/>
                <a:ext cx="16933" cy="524501"/>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2" name="墨迹 11"/>
              <p14:cNvContentPartPr/>
              <p14:nvPr/>
            </p14:nvContentPartPr>
            <p14:xfrm>
              <a:off x="6558844" y="344027"/>
              <a:ext cx="33866" cy="544241"/>
            </p14:xfrm>
          </p:contentPart>
        </mc:Choice>
        <mc:Fallback xmlns="">
          <p:pic>
            <p:nvPicPr>
              <p:cNvPr id="12" name="墨迹 11"/>
            </p:nvPicPr>
            <p:blipFill>
              <a:blip r:embed="rId15"/>
            </p:blipFill>
            <p:spPr>
              <a:xfrm>
                <a:off x="6558844" y="344027"/>
                <a:ext cx="33866" cy="544241"/>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3" name="墨迹 12"/>
              <p14:cNvContentPartPr/>
              <p14:nvPr/>
            </p14:nvContentPartPr>
            <p14:xfrm>
              <a:off x="6594122" y="530141"/>
              <a:ext cx="232833" cy="2820"/>
            </p14:xfrm>
          </p:contentPart>
        </mc:Choice>
        <mc:Fallback xmlns="">
          <p:pic>
            <p:nvPicPr>
              <p:cNvPr id="13" name="墨迹 12"/>
            </p:nvPicPr>
            <p:blipFill>
              <a:blip r:embed="rId17"/>
            </p:blipFill>
            <p:spPr>
              <a:xfrm>
                <a:off x="6594122" y="530141"/>
                <a:ext cx="232833" cy="2820"/>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4" name="墨迹 13"/>
              <p14:cNvContentPartPr/>
              <p14:nvPr/>
            </p14:nvContentPartPr>
            <p14:xfrm>
              <a:off x="6629047" y="626018"/>
              <a:ext cx="206375" cy="14099"/>
            </p14:xfrm>
          </p:contentPart>
        </mc:Choice>
        <mc:Fallback xmlns="">
          <p:pic>
            <p:nvPicPr>
              <p:cNvPr id="14" name="墨迹 13"/>
            </p:nvPicPr>
            <p:blipFill>
              <a:blip r:embed="rId19"/>
            </p:blipFill>
            <p:spPr>
              <a:xfrm>
                <a:off x="6629047" y="626018"/>
                <a:ext cx="206375" cy="14099"/>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5" name="墨迹 14"/>
              <p14:cNvContentPartPr/>
              <p14:nvPr/>
            </p14:nvContentPartPr>
            <p14:xfrm>
              <a:off x="6976533" y="406065"/>
              <a:ext cx="133526" cy="527322"/>
            </p14:xfrm>
          </p:contentPart>
        </mc:Choice>
        <mc:Fallback xmlns="">
          <p:pic>
            <p:nvPicPr>
              <p:cNvPr id="15" name="墨迹 14"/>
            </p:nvPicPr>
            <p:blipFill>
              <a:blip r:embed="rId21"/>
            </p:blipFill>
            <p:spPr>
              <a:xfrm>
                <a:off x="6976533" y="406065"/>
                <a:ext cx="133526" cy="527322"/>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6" name="墨迹 15"/>
              <p14:cNvContentPartPr/>
              <p14:nvPr/>
            </p14:nvContentPartPr>
            <p14:xfrm>
              <a:off x="6731705" y="355307"/>
              <a:ext cx="278695" cy="16919"/>
            </p14:xfrm>
          </p:contentPart>
        </mc:Choice>
        <mc:Fallback xmlns="">
          <p:pic>
            <p:nvPicPr>
              <p:cNvPr id="16" name="墨迹 15"/>
            </p:nvPicPr>
            <p:blipFill>
              <a:blip r:embed="rId23"/>
            </p:blipFill>
            <p:spPr>
              <a:xfrm>
                <a:off x="6731705" y="355307"/>
                <a:ext cx="278695" cy="16919"/>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7" name="墨迹 16"/>
              <p14:cNvContentPartPr/>
              <p14:nvPr/>
            </p14:nvContentPartPr>
            <p14:xfrm>
              <a:off x="6508044" y="338388"/>
              <a:ext cx="16933" cy="470923"/>
            </p14:xfrm>
          </p:contentPart>
        </mc:Choice>
        <mc:Fallback xmlns="">
          <p:pic>
            <p:nvPicPr>
              <p:cNvPr id="17" name="墨迹 16"/>
            </p:nvPicPr>
            <p:blipFill>
              <a:blip r:embed="rId25"/>
            </p:blipFill>
            <p:spPr>
              <a:xfrm>
                <a:off x="6508044" y="338388"/>
                <a:ext cx="16933" cy="470923"/>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8" name="墨迹 17"/>
              <p14:cNvContentPartPr/>
              <p14:nvPr/>
            </p14:nvContentPartPr>
            <p14:xfrm>
              <a:off x="6564488" y="360947"/>
              <a:ext cx="45156" cy="640117"/>
            </p14:xfrm>
          </p:contentPart>
        </mc:Choice>
        <mc:Fallback xmlns="">
          <p:pic>
            <p:nvPicPr>
              <p:cNvPr id="18" name="墨迹 17"/>
            </p:nvPicPr>
            <p:blipFill>
              <a:blip r:embed="rId27"/>
            </p:blipFill>
            <p:spPr>
              <a:xfrm>
                <a:off x="6564488" y="360947"/>
                <a:ext cx="45156" cy="640117"/>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9" name="墨迹 18"/>
              <p14:cNvContentPartPr/>
              <p14:nvPr/>
            </p14:nvContentPartPr>
            <p14:xfrm>
              <a:off x="6502400" y="580899"/>
              <a:ext cx="5644" cy="327109"/>
            </p14:xfrm>
          </p:contentPart>
        </mc:Choice>
        <mc:Fallback xmlns="">
          <p:pic>
            <p:nvPicPr>
              <p:cNvPr id="19" name="墨迹 18"/>
            </p:nvPicPr>
            <p:blipFill>
              <a:blip r:embed="rId29"/>
            </p:blipFill>
            <p:spPr>
              <a:xfrm>
                <a:off x="6502400" y="580899"/>
                <a:ext cx="5644" cy="327109"/>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1" name="墨迹 30"/>
              <p14:cNvContentPartPr/>
              <p14:nvPr/>
            </p14:nvContentPartPr>
            <p14:xfrm>
              <a:off x="8781344" y="406065"/>
              <a:ext cx="142522" cy="157915"/>
            </p14:xfrm>
          </p:contentPart>
        </mc:Choice>
        <mc:Fallback xmlns="">
          <p:pic>
            <p:nvPicPr>
              <p:cNvPr id="31" name="墨迹 30"/>
            </p:nvPicPr>
            <p:blipFill>
              <a:blip r:embed="rId31"/>
            </p:blipFill>
            <p:spPr>
              <a:xfrm>
                <a:off x="8781344" y="406065"/>
                <a:ext cx="142522" cy="157915"/>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2" name="墨迹 31"/>
              <p14:cNvContentPartPr/>
              <p14:nvPr/>
            </p14:nvContentPartPr>
            <p14:xfrm>
              <a:off x="8977488" y="327108"/>
              <a:ext cx="35278" cy="222067"/>
            </p14:xfrm>
          </p:contentPart>
        </mc:Choice>
        <mc:Fallback xmlns="">
          <p:pic>
            <p:nvPicPr>
              <p:cNvPr id="32" name="墨迹 31"/>
            </p:nvPicPr>
            <p:blipFill>
              <a:blip r:embed="rId33"/>
            </p:blipFill>
            <p:spPr>
              <a:xfrm>
                <a:off x="8977488" y="327108"/>
                <a:ext cx="35278" cy="222067"/>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3" name="墨迹 32"/>
              <p14:cNvContentPartPr/>
              <p14:nvPr/>
            </p14:nvContentPartPr>
            <p14:xfrm>
              <a:off x="8991600" y="431444"/>
              <a:ext cx="107244" cy="14100"/>
            </p14:xfrm>
          </p:contentPart>
        </mc:Choice>
        <mc:Fallback xmlns="">
          <p:pic>
            <p:nvPicPr>
              <p:cNvPr id="33" name="墨迹 32"/>
            </p:nvPicPr>
            <p:blipFill>
              <a:blip r:embed="rId35"/>
            </p:blipFill>
            <p:spPr>
              <a:xfrm>
                <a:off x="8991600" y="431444"/>
                <a:ext cx="107244" cy="14100"/>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34" name="墨迹 33"/>
              <p14:cNvContentPartPr/>
              <p14:nvPr/>
            </p14:nvContentPartPr>
            <p14:xfrm>
              <a:off x="9087555" y="275469"/>
              <a:ext cx="28222" cy="474624"/>
            </p14:xfrm>
          </p:contentPart>
        </mc:Choice>
        <mc:Fallback xmlns="">
          <p:pic>
            <p:nvPicPr>
              <p:cNvPr id="34" name="墨迹 33"/>
            </p:nvPicPr>
            <p:blipFill>
              <a:blip r:embed="rId37"/>
            </p:blipFill>
            <p:spPr>
              <a:xfrm>
                <a:off x="9087555" y="275469"/>
                <a:ext cx="28222" cy="474624"/>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35" name="墨迹 34"/>
              <p14:cNvContentPartPr/>
              <p14:nvPr/>
            </p14:nvContentPartPr>
            <p14:xfrm>
              <a:off x="9224962" y="335039"/>
              <a:ext cx="204964" cy="249385"/>
            </p14:xfrm>
          </p:contentPart>
        </mc:Choice>
        <mc:Fallback xmlns="">
          <p:pic>
            <p:nvPicPr>
              <p:cNvPr id="35" name="墨迹 34"/>
            </p:nvPicPr>
            <p:blipFill>
              <a:blip r:embed="rId39"/>
            </p:blipFill>
            <p:spPr>
              <a:xfrm>
                <a:off x="9224962" y="335039"/>
                <a:ext cx="204964" cy="249385"/>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36" name="墨迹 35"/>
              <p14:cNvContentPartPr/>
              <p14:nvPr/>
            </p14:nvContentPartPr>
            <p14:xfrm>
              <a:off x="9527822" y="324112"/>
              <a:ext cx="143228" cy="187171"/>
            </p14:xfrm>
          </p:contentPart>
        </mc:Choice>
        <mc:Fallback xmlns="">
          <p:pic>
            <p:nvPicPr>
              <p:cNvPr id="36" name="墨迹 35"/>
            </p:nvPicPr>
            <p:blipFill>
              <a:blip r:embed="rId41"/>
            </p:blipFill>
            <p:spPr>
              <a:xfrm>
                <a:off x="9527822" y="324112"/>
                <a:ext cx="143228" cy="187171"/>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37" name="墨迹 36"/>
              <p14:cNvContentPartPr/>
              <p14:nvPr/>
            </p14:nvContentPartPr>
            <p14:xfrm>
              <a:off x="9106605" y="981325"/>
              <a:ext cx="807862" cy="31724"/>
            </p14:xfrm>
          </p:contentPart>
        </mc:Choice>
        <mc:Fallback xmlns="">
          <p:pic>
            <p:nvPicPr>
              <p:cNvPr id="37" name="墨迹 36"/>
            </p:nvPicPr>
            <p:blipFill>
              <a:blip r:embed="rId43"/>
            </p:blipFill>
            <p:spPr>
              <a:xfrm>
                <a:off x="9106605" y="981325"/>
                <a:ext cx="807862" cy="31724"/>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38" name="墨迹 37"/>
              <p14:cNvContentPartPr/>
              <p14:nvPr/>
            </p14:nvContentPartPr>
            <p14:xfrm>
              <a:off x="9843911" y="834690"/>
              <a:ext cx="307622" cy="360948"/>
            </p14:xfrm>
          </p:contentPart>
        </mc:Choice>
        <mc:Fallback xmlns="">
          <p:pic>
            <p:nvPicPr>
              <p:cNvPr id="38" name="墨迹 37"/>
            </p:nvPicPr>
            <p:blipFill>
              <a:blip r:embed="rId45"/>
            </p:blipFill>
            <p:spPr>
              <a:xfrm>
                <a:off x="9843911" y="834690"/>
                <a:ext cx="307622" cy="360948"/>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39" name="墨迹 38"/>
              <p14:cNvContentPartPr/>
              <p14:nvPr/>
            </p14:nvContentPartPr>
            <p14:xfrm>
              <a:off x="8009466" y="338388"/>
              <a:ext cx="263878" cy="297499"/>
            </p14:xfrm>
          </p:contentPart>
        </mc:Choice>
        <mc:Fallback xmlns="">
          <p:pic>
            <p:nvPicPr>
              <p:cNvPr id="39" name="墨迹 38"/>
            </p:nvPicPr>
            <p:blipFill>
              <a:blip r:embed="rId47"/>
            </p:blipFill>
            <p:spPr>
              <a:xfrm>
                <a:off x="8009466" y="338388"/>
                <a:ext cx="263878" cy="297499"/>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40" name="墨迹 39"/>
              <p14:cNvContentPartPr/>
              <p14:nvPr/>
            </p14:nvContentPartPr>
            <p14:xfrm>
              <a:off x="8170333" y="451184"/>
              <a:ext cx="2822" cy="135355"/>
            </p14:xfrm>
          </p:contentPart>
        </mc:Choice>
        <mc:Fallback xmlns="">
          <p:pic>
            <p:nvPicPr>
              <p:cNvPr id="40" name="墨迹 39"/>
            </p:nvPicPr>
            <p:blipFill>
              <a:blip r:embed="rId49"/>
            </p:blipFill>
            <p:spPr>
              <a:xfrm>
                <a:off x="8170333" y="451184"/>
                <a:ext cx="2822" cy="135355"/>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41" name="墨迹 40"/>
              <p14:cNvContentPartPr/>
              <p14:nvPr/>
            </p14:nvContentPartPr>
            <p14:xfrm>
              <a:off x="8071555" y="659856"/>
              <a:ext cx="327378" cy="355308"/>
            </p14:xfrm>
          </p:contentPart>
        </mc:Choice>
        <mc:Fallback xmlns="">
          <p:pic>
            <p:nvPicPr>
              <p:cNvPr id="41" name="墨迹 40"/>
            </p:nvPicPr>
            <p:blipFill>
              <a:blip r:embed="rId51"/>
            </p:blipFill>
            <p:spPr>
              <a:xfrm>
                <a:off x="8071555" y="659856"/>
                <a:ext cx="327378" cy="355308"/>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42" name="墨迹 41"/>
              <p14:cNvContentPartPr/>
              <p14:nvPr/>
            </p14:nvContentPartPr>
            <p14:xfrm>
              <a:off x="8184444" y="789572"/>
              <a:ext cx="160866" cy="122666"/>
            </p14:xfrm>
          </p:contentPart>
        </mc:Choice>
        <mc:Fallback xmlns="">
          <p:pic>
            <p:nvPicPr>
              <p:cNvPr id="42" name="墨迹 41"/>
            </p:nvPicPr>
            <p:blipFill>
              <a:blip r:embed="rId53"/>
            </p:blipFill>
            <p:spPr>
              <a:xfrm>
                <a:off x="8184444" y="789572"/>
                <a:ext cx="160866" cy="122666"/>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43" name="墨迹 42"/>
              <p14:cNvContentPartPr/>
              <p14:nvPr/>
            </p14:nvContentPartPr>
            <p14:xfrm>
              <a:off x="1165577" y="5386011"/>
              <a:ext cx="4080933" cy="231232"/>
            </p14:xfrm>
          </p:contentPart>
        </mc:Choice>
        <mc:Fallback xmlns="">
          <p:pic>
            <p:nvPicPr>
              <p:cNvPr id="43" name="墨迹 42"/>
            </p:nvPicPr>
            <p:blipFill>
              <a:blip r:embed="rId55"/>
            </p:blipFill>
            <p:spPr>
              <a:xfrm>
                <a:off x="1165577" y="5386011"/>
                <a:ext cx="4080933" cy="231232"/>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44" name="墨迹 43"/>
              <p14:cNvContentPartPr/>
              <p14:nvPr/>
            </p14:nvContentPartPr>
            <p14:xfrm>
              <a:off x="6237111" y="2601887"/>
              <a:ext cx="64911" cy="2160221"/>
            </p14:xfrm>
          </p:contentPart>
        </mc:Choice>
        <mc:Fallback xmlns="">
          <p:pic>
            <p:nvPicPr>
              <p:cNvPr id="44" name="墨迹 43"/>
            </p:nvPicPr>
            <p:blipFill>
              <a:blip r:embed="rId57"/>
            </p:blipFill>
            <p:spPr>
              <a:xfrm>
                <a:off x="6237111" y="2601887"/>
                <a:ext cx="64911" cy="2160221"/>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58" name="墨迹 57"/>
              <p14:cNvContentPartPr/>
              <p14:nvPr/>
            </p14:nvContentPartPr>
            <p14:xfrm>
              <a:off x="8583788" y="1359192"/>
              <a:ext cx="35278" cy="2820"/>
            </p14:xfrm>
          </p:contentPart>
        </mc:Choice>
        <mc:Fallback xmlns="">
          <p:pic>
            <p:nvPicPr>
              <p:cNvPr id="58" name="墨迹 57"/>
            </p:nvPicPr>
            <p:blipFill>
              <a:blip r:embed="rId59"/>
            </p:blipFill>
            <p:spPr>
              <a:xfrm>
                <a:off x="8583788" y="1359192"/>
                <a:ext cx="35278" cy="2820"/>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59" name="墨迹 58"/>
              <p14:cNvContentPartPr/>
              <p14:nvPr/>
            </p14:nvContentPartPr>
            <p14:xfrm>
              <a:off x="8572500" y="1443789"/>
              <a:ext cx="2276122" cy="45119"/>
            </p14:xfrm>
          </p:contentPart>
        </mc:Choice>
        <mc:Fallback xmlns="">
          <p:pic>
            <p:nvPicPr>
              <p:cNvPr id="59" name="墨迹 58"/>
            </p:nvPicPr>
            <p:blipFill>
              <a:blip r:embed="rId61"/>
            </p:blipFill>
            <p:spPr>
              <a:xfrm>
                <a:off x="8572500" y="1443789"/>
                <a:ext cx="2276122" cy="45119"/>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60" name="墨迹 59"/>
              <p14:cNvContentPartPr/>
              <p14:nvPr/>
            </p14:nvContentPartPr>
            <p14:xfrm>
              <a:off x="1230488" y="2237239"/>
              <a:ext cx="333023" cy="246389"/>
            </p14:xfrm>
          </p:contentPart>
        </mc:Choice>
        <mc:Fallback xmlns="">
          <p:pic>
            <p:nvPicPr>
              <p:cNvPr id="60" name="墨迹 59"/>
            </p:nvPicPr>
            <p:blipFill>
              <a:blip r:embed="rId63"/>
            </p:blipFill>
            <p:spPr>
              <a:xfrm>
                <a:off x="1230488" y="2237239"/>
                <a:ext cx="333023" cy="246389"/>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61" name="墨迹 60"/>
              <p14:cNvContentPartPr/>
              <p14:nvPr/>
            </p14:nvContentPartPr>
            <p14:xfrm>
              <a:off x="1597377" y="2126205"/>
              <a:ext cx="25400" cy="682416"/>
            </p14:xfrm>
          </p:contentPart>
        </mc:Choice>
        <mc:Fallback xmlns="">
          <p:pic>
            <p:nvPicPr>
              <p:cNvPr id="61" name="墨迹 60"/>
            </p:nvPicPr>
            <p:blipFill>
              <a:blip r:embed="rId65"/>
            </p:blipFill>
            <p:spPr>
              <a:xfrm>
                <a:off x="1597377" y="2126205"/>
                <a:ext cx="25400" cy="682416"/>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62" name="墨迹 61"/>
              <p14:cNvContentPartPr/>
              <p14:nvPr/>
            </p14:nvContentPartPr>
            <p14:xfrm>
              <a:off x="1642533" y="2349682"/>
              <a:ext cx="166511" cy="149455"/>
            </p14:xfrm>
          </p:contentPart>
        </mc:Choice>
        <mc:Fallback xmlns="">
          <p:pic>
            <p:nvPicPr>
              <p:cNvPr id="62" name="墨迹 61"/>
            </p:nvPicPr>
            <p:blipFill>
              <a:blip r:embed="rId67"/>
            </p:blipFill>
            <p:spPr>
              <a:xfrm>
                <a:off x="1642533" y="2349682"/>
                <a:ext cx="166511" cy="149455"/>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63" name="墨迹 62"/>
              <p14:cNvContentPartPr/>
              <p14:nvPr/>
            </p14:nvContentPartPr>
            <p14:xfrm>
              <a:off x="1755422" y="2354441"/>
              <a:ext cx="28222" cy="310365"/>
            </p14:xfrm>
          </p:contentPart>
        </mc:Choice>
        <mc:Fallback xmlns="">
          <p:pic>
            <p:nvPicPr>
              <p:cNvPr id="63" name="墨迹 62"/>
            </p:nvPicPr>
            <p:blipFill>
              <a:blip r:embed="rId69"/>
            </p:blipFill>
            <p:spPr>
              <a:xfrm>
                <a:off x="1755422" y="2354441"/>
                <a:ext cx="28222" cy="310365"/>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64" name="墨迹 63"/>
              <p14:cNvContentPartPr/>
              <p14:nvPr/>
            </p14:nvContentPartPr>
            <p14:xfrm>
              <a:off x="582788" y="2240411"/>
              <a:ext cx="218723" cy="291860"/>
            </p14:xfrm>
          </p:contentPart>
        </mc:Choice>
        <mc:Fallback xmlns="">
          <p:pic>
            <p:nvPicPr>
              <p:cNvPr id="64" name="墨迹 63"/>
            </p:nvPicPr>
            <p:blipFill>
              <a:blip r:embed="rId71"/>
            </p:blipFill>
            <p:spPr>
              <a:xfrm>
                <a:off x="582788" y="2240411"/>
                <a:ext cx="218723" cy="291860"/>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65" name="墨迹 64"/>
              <p14:cNvContentPartPr/>
              <p14:nvPr/>
            </p14:nvContentPartPr>
            <p14:xfrm>
              <a:off x="637822" y="2346157"/>
              <a:ext cx="16933" cy="163555"/>
            </p14:xfrm>
          </p:contentPart>
        </mc:Choice>
        <mc:Fallback xmlns="">
          <p:pic>
            <p:nvPicPr>
              <p:cNvPr id="65" name="墨迹 64"/>
            </p:nvPicPr>
            <p:blipFill>
              <a:blip r:embed="rId73"/>
            </p:blipFill>
            <p:spPr>
              <a:xfrm>
                <a:off x="637822" y="2346157"/>
                <a:ext cx="16933" cy="163555"/>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66" name="墨迹 65"/>
              <p14:cNvContentPartPr/>
              <p14:nvPr/>
            </p14:nvContentPartPr>
            <p14:xfrm>
              <a:off x="1998133" y="2334878"/>
              <a:ext cx="383822" cy="28199"/>
            </p14:xfrm>
          </p:contentPart>
        </mc:Choice>
        <mc:Fallback xmlns="">
          <p:pic>
            <p:nvPicPr>
              <p:cNvPr id="66" name="墨迹 65"/>
            </p:nvPicPr>
            <p:blipFill>
              <a:blip r:embed="rId75"/>
            </p:blipFill>
            <p:spPr>
              <a:xfrm>
                <a:off x="1998133" y="2334878"/>
                <a:ext cx="383822" cy="28199"/>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67" name="墨迹 66"/>
              <p14:cNvContentPartPr/>
              <p14:nvPr/>
            </p14:nvContentPartPr>
            <p14:xfrm>
              <a:off x="2310518" y="2205162"/>
              <a:ext cx="144815" cy="98697"/>
            </p14:xfrm>
          </p:contentPart>
        </mc:Choice>
        <mc:Fallback xmlns="">
          <p:pic>
            <p:nvPicPr>
              <p:cNvPr id="67" name="墨迹 66"/>
            </p:nvPicPr>
            <p:blipFill>
              <a:blip r:embed="rId77"/>
            </p:blipFill>
            <p:spPr>
              <a:xfrm>
                <a:off x="2310518" y="2205162"/>
                <a:ext cx="144815" cy="98697"/>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68" name="墨迹 67"/>
              <p14:cNvContentPartPr/>
              <p14:nvPr/>
            </p14:nvContentPartPr>
            <p14:xfrm>
              <a:off x="2037997" y="2408195"/>
              <a:ext cx="391936" cy="22560"/>
            </p14:xfrm>
          </p:contentPart>
        </mc:Choice>
        <mc:Fallback xmlns="">
          <p:pic>
            <p:nvPicPr>
              <p:cNvPr id="68" name="墨迹 67"/>
            </p:nvPicPr>
            <p:blipFill>
              <a:blip r:embed="rId79"/>
            </p:blipFill>
            <p:spPr>
              <a:xfrm>
                <a:off x="2037997" y="2408195"/>
                <a:ext cx="391936" cy="22560"/>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69" name="墨迹 68"/>
              <p14:cNvContentPartPr/>
              <p14:nvPr/>
            </p14:nvContentPartPr>
            <p14:xfrm>
              <a:off x="2082094" y="2460892"/>
              <a:ext cx="153106" cy="54459"/>
            </p14:xfrm>
          </p:contentPart>
        </mc:Choice>
        <mc:Fallback xmlns="">
          <p:pic>
            <p:nvPicPr>
              <p:cNvPr id="69" name="墨迹 68"/>
            </p:nvPicPr>
            <p:blipFill>
              <a:blip r:embed="rId81"/>
            </p:blipFill>
            <p:spPr>
              <a:xfrm>
                <a:off x="2082094" y="2460892"/>
                <a:ext cx="153106" cy="54459"/>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70" name="墨迹 69"/>
              <p14:cNvContentPartPr/>
              <p14:nvPr/>
            </p14:nvContentPartPr>
            <p14:xfrm>
              <a:off x="2681111" y="2184013"/>
              <a:ext cx="206022" cy="235462"/>
            </p14:xfrm>
          </p:contentPart>
        </mc:Choice>
        <mc:Fallback xmlns="">
          <p:pic>
            <p:nvPicPr>
              <p:cNvPr id="70" name="墨迹 69"/>
            </p:nvPicPr>
            <p:blipFill>
              <a:blip r:embed="rId83"/>
            </p:blipFill>
            <p:spPr>
              <a:xfrm>
                <a:off x="2681111" y="2184013"/>
                <a:ext cx="206022" cy="235462"/>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71" name="墨迹 70"/>
              <p14:cNvContentPartPr/>
              <p14:nvPr/>
            </p14:nvContentPartPr>
            <p14:xfrm>
              <a:off x="2946400" y="2286411"/>
              <a:ext cx="73377" cy="121784"/>
            </p14:xfrm>
          </p:contentPart>
        </mc:Choice>
        <mc:Fallback xmlns="">
          <p:pic>
            <p:nvPicPr>
              <p:cNvPr id="71" name="墨迹 70"/>
            </p:nvPicPr>
            <p:blipFill>
              <a:blip r:embed="rId85"/>
            </p:blipFill>
            <p:spPr>
              <a:xfrm>
                <a:off x="2946400" y="2286411"/>
                <a:ext cx="73377" cy="121784"/>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72" name="墨迹 71"/>
              <p14:cNvContentPartPr/>
              <p14:nvPr/>
            </p14:nvContentPartPr>
            <p14:xfrm>
              <a:off x="3036711" y="2289759"/>
              <a:ext cx="50800" cy="121256"/>
            </p14:xfrm>
          </p:contentPart>
        </mc:Choice>
        <mc:Fallback xmlns="">
          <p:pic>
            <p:nvPicPr>
              <p:cNvPr id="72" name="墨迹 71"/>
            </p:nvPicPr>
            <p:blipFill>
              <a:blip r:embed="rId87"/>
            </p:blipFill>
            <p:spPr>
              <a:xfrm>
                <a:off x="3036711" y="2289759"/>
                <a:ext cx="50800" cy="121256"/>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73" name="墨迹 72"/>
              <p14:cNvContentPartPr/>
              <p14:nvPr/>
            </p14:nvContentPartPr>
            <p14:xfrm>
              <a:off x="3093155" y="2222082"/>
              <a:ext cx="101600" cy="231232"/>
            </p14:xfrm>
          </p:contentPart>
        </mc:Choice>
        <mc:Fallback xmlns="">
          <p:pic>
            <p:nvPicPr>
              <p:cNvPr id="73" name="墨迹 72"/>
            </p:nvPicPr>
            <p:blipFill>
              <a:blip r:embed="rId89"/>
            </p:blipFill>
            <p:spPr>
              <a:xfrm>
                <a:off x="3093155" y="2222082"/>
                <a:ext cx="101600" cy="231232"/>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74" name="墨迹 73"/>
              <p14:cNvContentPartPr/>
              <p14:nvPr/>
            </p14:nvContentPartPr>
            <p14:xfrm>
              <a:off x="3266722" y="2267200"/>
              <a:ext cx="148166" cy="16920"/>
            </p14:xfrm>
          </p:contentPart>
        </mc:Choice>
        <mc:Fallback xmlns="">
          <p:pic>
            <p:nvPicPr>
              <p:cNvPr id="74" name="墨迹 73"/>
            </p:nvPicPr>
            <p:blipFill>
              <a:blip r:embed="rId91"/>
            </p:blipFill>
            <p:spPr>
              <a:xfrm>
                <a:off x="3266722" y="2267200"/>
                <a:ext cx="148166" cy="16920"/>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75" name="墨迹 74"/>
              <p14:cNvContentPartPr/>
              <p14:nvPr/>
            </p14:nvContentPartPr>
            <p14:xfrm>
              <a:off x="3330222" y="2171324"/>
              <a:ext cx="28222" cy="236871"/>
            </p14:xfrm>
          </p:contentPart>
        </mc:Choice>
        <mc:Fallback xmlns="">
          <p:pic>
            <p:nvPicPr>
              <p:cNvPr id="75" name="墨迹 74"/>
            </p:nvPicPr>
            <p:blipFill>
              <a:blip r:embed="rId93"/>
            </p:blipFill>
            <p:spPr>
              <a:xfrm>
                <a:off x="3330222" y="2171324"/>
                <a:ext cx="28222" cy="236871"/>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76" name="墨迹 75"/>
              <p14:cNvContentPartPr/>
              <p14:nvPr/>
            </p14:nvContentPartPr>
            <p14:xfrm>
              <a:off x="3471509" y="2150174"/>
              <a:ext cx="253824" cy="222244"/>
            </p14:xfrm>
          </p:contentPart>
        </mc:Choice>
        <mc:Fallback xmlns="">
          <p:pic>
            <p:nvPicPr>
              <p:cNvPr id="76" name="墨迹 75"/>
            </p:nvPicPr>
            <p:blipFill>
              <a:blip r:embed="rId95"/>
            </p:blipFill>
            <p:spPr>
              <a:xfrm>
                <a:off x="3471509" y="2150174"/>
                <a:ext cx="253824" cy="222244"/>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77" name="墨迹 76"/>
              <p14:cNvContentPartPr/>
              <p14:nvPr/>
            </p14:nvContentPartPr>
            <p14:xfrm>
              <a:off x="3745088" y="2124795"/>
              <a:ext cx="14112" cy="212903"/>
            </p14:xfrm>
          </p:contentPart>
        </mc:Choice>
        <mc:Fallback xmlns="">
          <p:pic>
            <p:nvPicPr>
              <p:cNvPr id="77" name="墨迹 76"/>
            </p:nvPicPr>
            <p:blipFill>
              <a:blip r:embed="rId97"/>
            </p:blipFill>
            <p:spPr>
              <a:xfrm>
                <a:off x="3745088" y="2124795"/>
                <a:ext cx="14112" cy="212903"/>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78" name="墨迹 77"/>
              <p14:cNvContentPartPr/>
              <p14:nvPr/>
            </p14:nvContentPartPr>
            <p14:xfrm>
              <a:off x="3742266" y="2205162"/>
              <a:ext cx="87489" cy="67678"/>
            </p14:xfrm>
          </p:contentPart>
        </mc:Choice>
        <mc:Fallback xmlns="">
          <p:pic>
            <p:nvPicPr>
              <p:cNvPr id="78" name="墨迹 77"/>
            </p:nvPicPr>
            <p:blipFill>
              <a:blip r:embed="rId99"/>
            </p:blipFill>
            <p:spPr>
              <a:xfrm>
                <a:off x="3742266" y="2205162"/>
                <a:ext cx="87489" cy="67678"/>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79" name="墨迹 78"/>
              <p14:cNvContentPartPr/>
              <p14:nvPr/>
            </p14:nvContentPartPr>
            <p14:xfrm>
              <a:off x="3810000" y="2045838"/>
              <a:ext cx="45155" cy="571030"/>
            </p14:xfrm>
          </p:contentPart>
        </mc:Choice>
        <mc:Fallback xmlns="">
          <p:pic>
            <p:nvPicPr>
              <p:cNvPr id="79" name="墨迹 78"/>
            </p:nvPicPr>
            <p:blipFill>
              <a:blip r:embed="rId101"/>
            </p:blipFill>
            <p:spPr>
              <a:xfrm>
                <a:off x="3810000" y="2045838"/>
                <a:ext cx="45155" cy="571030"/>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80" name="墨迹 79"/>
              <p14:cNvContentPartPr/>
              <p14:nvPr/>
            </p14:nvContentPartPr>
            <p14:xfrm>
              <a:off x="3883377" y="2218381"/>
              <a:ext cx="200378" cy="153861"/>
            </p14:xfrm>
          </p:contentPart>
        </mc:Choice>
        <mc:Fallback xmlns="">
          <p:pic>
            <p:nvPicPr>
              <p:cNvPr id="80" name="墨迹 79"/>
            </p:nvPicPr>
            <p:blipFill>
              <a:blip r:embed="rId103"/>
            </p:blipFill>
            <p:spPr>
              <a:xfrm>
                <a:off x="3883377" y="2218381"/>
                <a:ext cx="200378" cy="153861"/>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81" name="墨迹 80"/>
              <p14:cNvContentPartPr/>
              <p14:nvPr/>
            </p14:nvContentPartPr>
            <p14:xfrm>
              <a:off x="609600" y="3519236"/>
              <a:ext cx="152400" cy="101517"/>
            </p14:xfrm>
          </p:contentPart>
        </mc:Choice>
        <mc:Fallback xmlns="">
          <p:pic>
            <p:nvPicPr>
              <p:cNvPr id="81" name="墨迹 80"/>
            </p:nvPicPr>
            <p:blipFill>
              <a:blip r:embed="rId105"/>
            </p:blipFill>
            <p:spPr>
              <a:xfrm>
                <a:off x="609600" y="3519236"/>
                <a:ext cx="152400" cy="101517"/>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82" name="墨迹 81"/>
              <p14:cNvContentPartPr/>
              <p14:nvPr/>
            </p14:nvContentPartPr>
            <p14:xfrm>
              <a:off x="509411" y="3324311"/>
              <a:ext cx="320322" cy="375399"/>
            </p14:xfrm>
          </p:contentPart>
        </mc:Choice>
        <mc:Fallback xmlns="">
          <p:pic>
            <p:nvPicPr>
              <p:cNvPr id="82" name="墨迹 81"/>
            </p:nvPicPr>
            <p:blipFill>
              <a:blip r:embed="rId107"/>
            </p:blipFill>
            <p:spPr>
              <a:xfrm>
                <a:off x="509411" y="3324311"/>
                <a:ext cx="320322" cy="375399"/>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83" name="墨迹 82"/>
              <p14:cNvContentPartPr/>
              <p14:nvPr/>
            </p14:nvContentPartPr>
            <p14:xfrm>
              <a:off x="1219200" y="3264211"/>
              <a:ext cx="352777" cy="281814"/>
            </p14:xfrm>
          </p:contentPart>
        </mc:Choice>
        <mc:Fallback xmlns="">
          <p:pic>
            <p:nvPicPr>
              <p:cNvPr id="83" name="墨迹 82"/>
            </p:nvPicPr>
            <p:blipFill>
              <a:blip r:embed="rId109"/>
            </p:blipFill>
            <p:spPr>
              <a:xfrm>
                <a:off x="1219200" y="3264211"/>
                <a:ext cx="352777" cy="281814"/>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84" name="墨迹 83"/>
              <p14:cNvContentPartPr/>
              <p14:nvPr/>
            </p14:nvContentPartPr>
            <p14:xfrm>
              <a:off x="1552222" y="3150887"/>
              <a:ext cx="28222" cy="681359"/>
            </p14:xfrm>
          </p:contentPart>
        </mc:Choice>
        <mc:Fallback xmlns="">
          <p:pic>
            <p:nvPicPr>
              <p:cNvPr id="84" name="墨迹 83"/>
            </p:nvPicPr>
            <p:blipFill>
              <a:blip r:embed="rId111"/>
            </p:blipFill>
            <p:spPr>
              <a:xfrm>
                <a:off x="1552222" y="3150887"/>
                <a:ext cx="28222" cy="681359"/>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85" name="墨迹 84"/>
              <p14:cNvContentPartPr/>
              <p14:nvPr/>
            </p14:nvContentPartPr>
            <p14:xfrm>
              <a:off x="1618368" y="3316204"/>
              <a:ext cx="131409" cy="152274"/>
            </p14:xfrm>
          </p:contentPart>
        </mc:Choice>
        <mc:Fallback xmlns="">
          <p:pic>
            <p:nvPicPr>
              <p:cNvPr id="85" name="墨迹 84"/>
            </p:nvPicPr>
            <p:blipFill>
              <a:blip r:embed="rId113"/>
            </p:blipFill>
            <p:spPr>
              <a:xfrm>
                <a:off x="1618368" y="3316204"/>
                <a:ext cx="131409" cy="152274"/>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86" name="墨迹 85"/>
              <p14:cNvContentPartPr/>
              <p14:nvPr/>
            </p14:nvContentPartPr>
            <p14:xfrm>
              <a:off x="1715911" y="3327483"/>
              <a:ext cx="28222" cy="267891"/>
            </p14:xfrm>
          </p:contentPart>
        </mc:Choice>
        <mc:Fallback xmlns="">
          <p:pic>
            <p:nvPicPr>
              <p:cNvPr id="86" name="墨迹 85"/>
            </p:nvPicPr>
            <p:blipFill>
              <a:blip r:embed="rId115"/>
            </p:blipFill>
            <p:spPr>
              <a:xfrm>
                <a:off x="1715911" y="3327483"/>
                <a:ext cx="28222" cy="267891"/>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87" name="墨迹 86"/>
              <p14:cNvContentPartPr/>
              <p14:nvPr/>
            </p14:nvContentPartPr>
            <p14:xfrm>
              <a:off x="1897238" y="3304924"/>
              <a:ext cx="191206" cy="16919"/>
            </p14:xfrm>
          </p:contentPart>
        </mc:Choice>
        <mc:Fallback xmlns="">
          <p:pic>
            <p:nvPicPr>
              <p:cNvPr id="87" name="墨迹 86"/>
            </p:nvPicPr>
            <p:blipFill>
              <a:blip r:embed="rId117"/>
            </p:blipFill>
            <p:spPr>
              <a:xfrm>
                <a:off x="1897238" y="3304924"/>
                <a:ext cx="191206" cy="16919"/>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88" name="墨迹 87"/>
              <p14:cNvContentPartPr/>
              <p14:nvPr/>
            </p14:nvContentPartPr>
            <p14:xfrm>
              <a:off x="1995311" y="3189132"/>
              <a:ext cx="25400" cy="355483"/>
            </p14:xfrm>
          </p:contentPart>
        </mc:Choice>
        <mc:Fallback xmlns="">
          <p:pic>
            <p:nvPicPr>
              <p:cNvPr id="88" name="墨迹 87"/>
            </p:nvPicPr>
            <p:blipFill>
              <a:blip r:embed="rId119"/>
            </p:blipFill>
            <p:spPr>
              <a:xfrm>
                <a:off x="1995311" y="3189132"/>
                <a:ext cx="25400" cy="355483"/>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89" name="墨迹 88"/>
              <p14:cNvContentPartPr/>
              <p14:nvPr/>
            </p14:nvContentPartPr>
            <p14:xfrm>
              <a:off x="2293584" y="3227905"/>
              <a:ext cx="325438" cy="212374"/>
            </p14:xfrm>
          </p:contentPart>
        </mc:Choice>
        <mc:Fallback xmlns="">
          <p:pic>
            <p:nvPicPr>
              <p:cNvPr id="89" name="墨迹 88"/>
            </p:nvPicPr>
            <p:blipFill>
              <a:blip r:embed="rId121"/>
            </p:blipFill>
            <p:spPr>
              <a:xfrm>
                <a:off x="2293584" y="3227905"/>
                <a:ext cx="325438" cy="212374"/>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90" name="墨迹 89"/>
              <p14:cNvContentPartPr/>
              <p14:nvPr/>
            </p14:nvContentPartPr>
            <p14:xfrm>
              <a:off x="2662766" y="3329774"/>
              <a:ext cx="179211" cy="149984"/>
            </p14:xfrm>
          </p:contentPart>
        </mc:Choice>
        <mc:Fallback xmlns="">
          <p:pic>
            <p:nvPicPr>
              <p:cNvPr id="90" name="墨迹 89"/>
            </p:nvPicPr>
            <p:blipFill>
              <a:blip r:embed="rId123"/>
            </p:blipFill>
            <p:spPr>
              <a:xfrm>
                <a:off x="2662766" y="3329774"/>
                <a:ext cx="179211" cy="149984"/>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91" name="墨迹 90"/>
              <p14:cNvContentPartPr/>
              <p14:nvPr/>
            </p14:nvContentPartPr>
            <p14:xfrm>
              <a:off x="2937580" y="3293644"/>
              <a:ext cx="262820" cy="22560"/>
            </p14:xfrm>
          </p:contentPart>
        </mc:Choice>
        <mc:Fallback xmlns="">
          <p:pic>
            <p:nvPicPr>
              <p:cNvPr id="91" name="墨迹 90"/>
            </p:nvPicPr>
            <p:blipFill>
              <a:blip r:embed="rId125"/>
            </p:blipFill>
            <p:spPr>
              <a:xfrm>
                <a:off x="2937580" y="3293644"/>
                <a:ext cx="262820" cy="22560"/>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92" name="墨迹 91"/>
              <p14:cNvContentPartPr/>
              <p14:nvPr/>
            </p14:nvContentPartPr>
            <p14:xfrm>
              <a:off x="3166533" y="3180848"/>
              <a:ext cx="107244" cy="76138"/>
            </p14:xfrm>
          </p:contentPart>
        </mc:Choice>
        <mc:Fallback xmlns="">
          <p:pic>
            <p:nvPicPr>
              <p:cNvPr id="92" name="墨迹 91"/>
            </p:nvPicPr>
            <p:blipFill>
              <a:blip r:embed="rId127"/>
            </p:blipFill>
            <p:spPr>
              <a:xfrm>
                <a:off x="3166533" y="3180848"/>
                <a:ext cx="107244" cy="76138"/>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93" name="墨迹 92"/>
              <p14:cNvContentPartPr/>
              <p14:nvPr/>
            </p14:nvContentPartPr>
            <p14:xfrm>
              <a:off x="2976738" y="3361322"/>
              <a:ext cx="243417" cy="22559"/>
            </p14:xfrm>
          </p:contentPart>
        </mc:Choice>
        <mc:Fallback xmlns="">
          <p:pic>
            <p:nvPicPr>
              <p:cNvPr id="93" name="墨迹 92"/>
            </p:nvPicPr>
            <p:blipFill>
              <a:blip r:embed="rId129"/>
            </p:blipFill>
            <p:spPr>
              <a:xfrm>
                <a:off x="2976738" y="3361322"/>
                <a:ext cx="243417" cy="22559"/>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94" name="墨迹 93"/>
              <p14:cNvContentPartPr/>
              <p14:nvPr/>
            </p14:nvContentPartPr>
            <p14:xfrm>
              <a:off x="3005666" y="3361322"/>
              <a:ext cx="101600" cy="84597"/>
            </p14:xfrm>
          </p:contentPart>
        </mc:Choice>
        <mc:Fallback xmlns="">
          <p:pic>
            <p:nvPicPr>
              <p:cNvPr id="94" name="墨迹 93"/>
            </p:nvPicPr>
            <p:blipFill>
              <a:blip r:embed="rId131"/>
            </p:blipFill>
            <p:spPr>
              <a:xfrm>
                <a:off x="3005666" y="3361322"/>
                <a:ext cx="101600" cy="84597"/>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95" name="墨迹 94"/>
              <p14:cNvContentPartPr/>
              <p14:nvPr/>
            </p14:nvContentPartPr>
            <p14:xfrm>
              <a:off x="3479623" y="3151944"/>
              <a:ext cx="277636" cy="226297"/>
            </p14:xfrm>
          </p:contentPart>
        </mc:Choice>
        <mc:Fallback xmlns="">
          <p:pic>
            <p:nvPicPr>
              <p:cNvPr id="95" name="墨迹 94"/>
            </p:nvPicPr>
            <p:blipFill>
              <a:blip r:embed="rId133"/>
            </p:blipFill>
            <p:spPr>
              <a:xfrm>
                <a:off x="3479623" y="3151944"/>
                <a:ext cx="277636" cy="226297"/>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96" name="墨迹 95"/>
              <p14:cNvContentPartPr/>
              <p14:nvPr/>
            </p14:nvContentPartPr>
            <p14:xfrm>
              <a:off x="3834694" y="3231606"/>
              <a:ext cx="203906" cy="360"/>
            </p14:xfrm>
          </p:contentPart>
        </mc:Choice>
        <mc:Fallback xmlns="">
          <p:pic>
            <p:nvPicPr>
              <p:cNvPr id="96" name="墨迹 95"/>
            </p:nvPicPr>
            <p:blipFill>
              <a:blip r:embed="rId135"/>
            </p:blipFill>
            <p:spPr>
              <a:xfrm>
                <a:off x="3834694" y="3231606"/>
                <a:ext cx="203906" cy="360"/>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97" name="墨迹 96"/>
              <p14:cNvContentPartPr/>
              <p14:nvPr/>
            </p14:nvContentPartPr>
            <p14:xfrm>
              <a:off x="3903133" y="3101010"/>
              <a:ext cx="47978" cy="280051"/>
            </p14:xfrm>
          </p:contentPart>
        </mc:Choice>
        <mc:Fallback xmlns="">
          <p:pic>
            <p:nvPicPr>
              <p:cNvPr id="97" name="墨迹 96"/>
            </p:nvPicPr>
            <p:blipFill>
              <a:blip r:embed="rId137"/>
            </p:blipFill>
            <p:spPr>
              <a:xfrm>
                <a:off x="3903133" y="3101010"/>
                <a:ext cx="47978" cy="280051"/>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98" name="墨迹 97"/>
              <p14:cNvContentPartPr/>
              <p14:nvPr/>
            </p14:nvContentPartPr>
            <p14:xfrm>
              <a:off x="3997148" y="3079332"/>
              <a:ext cx="247474" cy="229293"/>
            </p14:xfrm>
          </p:contentPart>
        </mc:Choice>
        <mc:Fallback xmlns="">
          <p:pic>
            <p:nvPicPr>
              <p:cNvPr id="98" name="墨迹 97"/>
            </p:nvPicPr>
            <p:blipFill>
              <a:blip r:embed="rId139"/>
            </p:blipFill>
            <p:spPr>
              <a:xfrm>
                <a:off x="3997148" y="3079332"/>
                <a:ext cx="247474" cy="229293"/>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99" name="墨迹 98"/>
              <p14:cNvContentPartPr/>
              <p14:nvPr/>
            </p14:nvContentPartPr>
            <p14:xfrm>
              <a:off x="4263495" y="3050428"/>
              <a:ext cx="85549" cy="263837"/>
            </p14:xfrm>
          </p:contentPart>
        </mc:Choice>
        <mc:Fallback xmlns="">
          <p:pic>
            <p:nvPicPr>
              <p:cNvPr id="99" name="墨迹 98"/>
            </p:nvPicPr>
            <p:blipFill>
              <a:blip r:embed="rId141"/>
            </p:blipFill>
            <p:spPr>
              <a:xfrm>
                <a:off x="4263495" y="3050428"/>
                <a:ext cx="85549" cy="263837"/>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100" name="墨迹 99"/>
              <p14:cNvContentPartPr/>
              <p14:nvPr/>
            </p14:nvContentPartPr>
            <p14:xfrm>
              <a:off x="4363155" y="2955432"/>
              <a:ext cx="50800" cy="645581"/>
            </p14:xfrm>
          </p:contentPart>
        </mc:Choice>
        <mc:Fallback xmlns="">
          <p:pic>
            <p:nvPicPr>
              <p:cNvPr id="100" name="墨迹 99"/>
            </p:nvPicPr>
            <p:blipFill>
              <a:blip r:embed="rId143"/>
            </p:blipFill>
            <p:spPr>
              <a:xfrm>
                <a:off x="4363155" y="2955432"/>
                <a:ext cx="50800" cy="645581"/>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101" name="墨迹 100"/>
              <p14:cNvContentPartPr/>
              <p14:nvPr/>
            </p14:nvContentPartPr>
            <p14:xfrm>
              <a:off x="4487333" y="3214687"/>
              <a:ext cx="217311" cy="150336"/>
            </p14:xfrm>
          </p:contentPart>
        </mc:Choice>
        <mc:Fallback xmlns="">
          <p:pic>
            <p:nvPicPr>
              <p:cNvPr id="101" name="墨迹 100"/>
            </p:nvPicPr>
            <p:blipFill>
              <a:blip r:embed="rId145"/>
            </p:blipFill>
            <p:spPr>
              <a:xfrm>
                <a:off x="4487333" y="3214687"/>
                <a:ext cx="217311" cy="150336"/>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102" name="墨迹 101"/>
              <p14:cNvContentPartPr/>
              <p14:nvPr/>
            </p14:nvContentPartPr>
            <p14:xfrm>
              <a:off x="4780138" y="2032267"/>
              <a:ext cx="134232" cy="122137"/>
            </p14:xfrm>
          </p:contentPart>
        </mc:Choice>
        <mc:Fallback xmlns="">
          <p:pic>
            <p:nvPicPr>
              <p:cNvPr id="102" name="墨迹 101"/>
            </p:nvPicPr>
            <p:blipFill>
              <a:blip r:embed="rId147"/>
            </p:blipFill>
            <p:spPr>
              <a:xfrm>
                <a:off x="4780138" y="2032267"/>
                <a:ext cx="134232" cy="122137"/>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103" name="墨迹 102"/>
              <p14:cNvContentPartPr/>
              <p14:nvPr/>
            </p14:nvContentPartPr>
            <p14:xfrm>
              <a:off x="4975577" y="1945731"/>
              <a:ext cx="14111" cy="224888"/>
            </p14:xfrm>
          </p:contentPart>
        </mc:Choice>
        <mc:Fallback xmlns="">
          <p:pic>
            <p:nvPicPr>
              <p:cNvPr id="103" name="墨迹 102"/>
            </p:nvPicPr>
            <p:blipFill>
              <a:blip r:embed="rId149"/>
            </p:blipFill>
            <p:spPr>
              <a:xfrm>
                <a:off x="4975577" y="1945731"/>
                <a:ext cx="14111" cy="224888"/>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104" name="墨迹 103"/>
              <p14:cNvContentPartPr/>
              <p14:nvPr/>
            </p14:nvContentPartPr>
            <p14:xfrm>
              <a:off x="4972755" y="2047248"/>
              <a:ext cx="81845" cy="50758"/>
            </p14:xfrm>
          </p:contentPart>
        </mc:Choice>
        <mc:Fallback xmlns="">
          <p:pic>
            <p:nvPicPr>
              <p:cNvPr id="104" name="墨迹 103"/>
            </p:nvPicPr>
            <p:blipFill>
              <a:blip r:embed="rId151"/>
            </p:blipFill>
            <p:spPr>
              <a:xfrm>
                <a:off x="4972755" y="2047248"/>
                <a:ext cx="81845" cy="50758"/>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105" name="墨迹 104"/>
              <p14:cNvContentPartPr/>
              <p14:nvPr/>
            </p14:nvContentPartPr>
            <p14:xfrm>
              <a:off x="5074355" y="1883165"/>
              <a:ext cx="22578" cy="429154"/>
            </p14:xfrm>
          </p:contentPart>
        </mc:Choice>
        <mc:Fallback xmlns="">
          <p:pic>
            <p:nvPicPr>
              <p:cNvPr id="105" name="墨迹 104"/>
            </p:nvPicPr>
            <p:blipFill>
              <a:blip r:embed="rId153"/>
            </p:blipFill>
            <p:spPr>
              <a:xfrm>
                <a:off x="5074355" y="1883165"/>
                <a:ext cx="22578" cy="429154"/>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106" name="墨迹 105"/>
              <p14:cNvContentPartPr/>
              <p14:nvPr/>
            </p14:nvContentPartPr>
            <p14:xfrm>
              <a:off x="5181600" y="1987501"/>
              <a:ext cx="172155" cy="193163"/>
            </p14:xfrm>
          </p:contentPart>
        </mc:Choice>
        <mc:Fallback xmlns="">
          <p:pic>
            <p:nvPicPr>
              <p:cNvPr id="106" name="墨迹 105"/>
            </p:nvPicPr>
            <p:blipFill>
              <a:blip r:embed="rId155"/>
            </p:blipFill>
            <p:spPr>
              <a:xfrm>
                <a:off x="5181600" y="1987501"/>
                <a:ext cx="172155" cy="193163"/>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107" name="墨迹 106"/>
              <p14:cNvContentPartPr/>
              <p14:nvPr/>
            </p14:nvContentPartPr>
            <p14:xfrm>
              <a:off x="5438422" y="1966528"/>
              <a:ext cx="136878" cy="131478"/>
            </p14:xfrm>
          </p:contentPart>
        </mc:Choice>
        <mc:Fallback xmlns="">
          <p:pic>
            <p:nvPicPr>
              <p:cNvPr id="107" name="墨迹 106"/>
            </p:nvPicPr>
            <p:blipFill>
              <a:blip r:embed="rId157"/>
            </p:blipFill>
            <p:spPr>
              <a:xfrm>
                <a:off x="5438422" y="1966528"/>
                <a:ext cx="136878" cy="131478"/>
              </a:xfrm>
              <a:prstGeom prst="rect"/>
            </p:spPr>
          </p:pic>
        </mc:Fallback>
      </mc:AlternateContent>
      <mc:AlternateContent xmlns:mc="http://schemas.openxmlformats.org/markup-compatibility/2006" xmlns:p14="http://schemas.microsoft.com/office/powerpoint/2010/main">
        <mc:Choice Requires="p14">
          <p:contentPart r:id="rId158" p14:bwMode="auto">
            <p14:nvContentPartPr>
              <p14:cNvPr id="108" name="墨迹 107"/>
              <p14:cNvContentPartPr/>
              <p14:nvPr/>
            </p14:nvContentPartPr>
            <p14:xfrm>
              <a:off x="4950177" y="2934107"/>
              <a:ext cx="293512" cy="201623"/>
            </p14:xfrm>
          </p:contentPart>
        </mc:Choice>
        <mc:Fallback xmlns="">
          <p:pic>
            <p:nvPicPr>
              <p:cNvPr id="108" name="墨迹 107"/>
            </p:nvPicPr>
            <p:blipFill>
              <a:blip r:embed="rId159"/>
            </p:blipFill>
            <p:spPr>
              <a:xfrm>
                <a:off x="4950177" y="2934107"/>
                <a:ext cx="293512" cy="201623"/>
              </a:xfrm>
              <a:prstGeom prst="rect"/>
            </p:spPr>
          </p:pic>
        </mc:Fallback>
      </mc:AlternateContent>
      <mc:AlternateContent xmlns:mc="http://schemas.openxmlformats.org/markup-compatibility/2006" xmlns:p14="http://schemas.microsoft.com/office/powerpoint/2010/main">
        <mc:Choice Requires="p14">
          <p:contentPart r:id="rId160" p14:bwMode="auto">
            <p14:nvContentPartPr>
              <p14:cNvPr id="109" name="墨迹 108"/>
              <p14:cNvContentPartPr/>
              <p14:nvPr/>
            </p14:nvContentPartPr>
            <p14:xfrm>
              <a:off x="5223933" y="2903793"/>
              <a:ext cx="31044" cy="457529"/>
            </p14:xfrm>
          </p:contentPart>
        </mc:Choice>
        <mc:Fallback xmlns="">
          <p:pic>
            <p:nvPicPr>
              <p:cNvPr id="109" name="墨迹 108"/>
            </p:nvPicPr>
            <p:blipFill>
              <a:blip r:embed="rId161"/>
            </p:blipFill>
            <p:spPr>
              <a:xfrm>
                <a:off x="5223933" y="2903793"/>
                <a:ext cx="31044" cy="457529"/>
              </a:xfrm>
              <a:prstGeom prst="rect"/>
            </p:spPr>
          </p:pic>
        </mc:Fallback>
      </mc:AlternateContent>
      <mc:AlternateContent xmlns:mc="http://schemas.openxmlformats.org/markup-compatibility/2006" xmlns:p14="http://schemas.microsoft.com/office/powerpoint/2010/main">
        <mc:Choice Requires="p14">
          <p:contentPart r:id="rId162" p14:bwMode="auto">
            <p14:nvContentPartPr>
              <p14:cNvPr id="110" name="墨迹 109"/>
              <p14:cNvContentPartPr/>
              <p14:nvPr/>
            </p14:nvContentPartPr>
            <p14:xfrm>
              <a:off x="5321123" y="2989095"/>
              <a:ext cx="146403" cy="194573"/>
            </p14:xfrm>
          </p:contentPart>
        </mc:Choice>
        <mc:Fallback xmlns="">
          <p:pic>
            <p:nvPicPr>
              <p:cNvPr id="110" name="墨迹 109"/>
            </p:nvPicPr>
            <p:blipFill>
              <a:blip r:embed="rId163"/>
            </p:blipFill>
            <p:spPr>
              <a:xfrm>
                <a:off x="5321123" y="2989095"/>
                <a:ext cx="146403" cy="194573"/>
              </a:xfrm>
              <a:prstGeom prst="rect"/>
            </p:spPr>
          </p:pic>
        </mc:Fallback>
      </mc:AlternateContent>
      <mc:AlternateContent xmlns:mc="http://schemas.openxmlformats.org/markup-compatibility/2006" xmlns:p14="http://schemas.microsoft.com/office/powerpoint/2010/main">
        <mc:Choice Requires="p14">
          <p:contentPart r:id="rId164" p14:bwMode="auto">
            <p14:nvContentPartPr>
              <p14:cNvPr id="111" name="墨迹 110"/>
              <p14:cNvContentPartPr/>
              <p14:nvPr/>
            </p14:nvContentPartPr>
            <p14:xfrm>
              <a:off x="5528733" y="3006014"/>
              <a:ext cx="132644" cy="155800"/>
            </p14:xfrm>
          </p:contentPart>
        </mc:Choice>
        <mc:Fallback xmlns="">
          <p:pic>
            <p:nvPicPr>
              <p:cNvPr id="111" name="墨迹 110"/>
            </p:nvPicPr>
            <p:blipFill>
              <a:blip r:embed="rId165"/>
            </p:blipFill>
            <p:spPr>
              <a:xfrm>
                <a:off x="5528733" y="3006014"/>
                <a:ext cx="132644" cy="155800"/>
              </a:xfrm>
              <a:prstGeom prst="rect"/>
            </p:spPr>
          </p:pic>
        </mc:Fallback>
      </mc:AlternateContent>
      <mc:AlternateContent xmlns:mc="http://schemas.openxmlformats.org/markup-compatibility/2006" xmlns:p14="http://schemas.microsoft.com/office/powerpoint/2010/main">
        <mc:Choice Requires="p14">
          <p:contentPart r:id="rId166" p14:bwMode="auto">
            <p14:nvContentPartPr>
              <p14:cNvPr id="112" name="墨迹 111"/>
              <p14:cNvContentPartPr/>
              <p14:nvPr/>
            </p14:nvContentPartPr>
            <p14:xfrm>
              <a:off x="8537222" y="1779357"/>
              <a:ext cx="36688" cy="36659"/>
            </p14:xfrm>
          </p:contentPart>
        </mc:Choice>
        <mc:Fallback xmlns="">
          <p:pic>
            <p:nvPicPr>
              <p:cNvPr id="112" name="墨迹 111"/>
            </p:nvPicPr>
            <p:blipFill>
              <a:blip r:embed="rId167"/>
            </p:blipFill>
            <p:spPr>
              <a:xfrm>
                <a:off x="8537222" y="1779357"/>
                <a:ext cx="36688" cy="36659"/>
              </a:xfrm>
              <a:prstGeom prst="rect"/>
            </p:spPr>
          </p:pic>
        </mc:Fallback>
      </mc:AlternateContent>
      <mc:AlternateContent xmlns:mc="http://schemas.openxmlformats.org/markup-compatibility/2006" xmlns:p14="http://schemas.microsoft.com/office/powerpoint/2010/main">
        <mc:Choice Requires="p14">
          <p:contentPart r:id="rId168" p14:bwMode="auto">
            <p14:nvContentPartPr>
              <p14:cNvPr id="113" name="墨迹 112"/>
              <p14:cNvContentPartPr/>
              <p14:nvPr/>
            </p14:nvContentPartPr>
            <p14:xfrm>
              <a:off x="2077861" y="3925302"/>
              <a:ext cx="222250" cy="5640"/>
            </p14:xfrm>
          </p:contentPart>
        </mc:Choice>
        <mc:Fallback xmlns="">
          <p:pic>
            <p:nvPicPr>
              <p:cNvPr id="113" name="墨迹 112"/>
            </p:nvPicPr>
            <p:blipFill>
              <a:blip r:embed="rId169"/>
            </p:blipFill>
            <p:spPr>
              <a:xfrm>
                <a:off x="2077861" y="3925302"/>
                <a:ext cx="222250" cy="5640"/>
              </a:xfrm>
              <a:prstGeom prst="rect"/>
            </p:spPr>
          </p:pic>
        </mc:Fallback>
      </mc:AlternateContent>
      <mc:AlternateContent xmlns:mc="http://schemas.openxmlformats.org/markup-compatibility/2006" xmlns:p14="http://schemas.microsoft.com/office/powerpoint/2010/main">
        <mc:Choice Requires="p14">
          <p:contentPart r:id="rId170" p14:bwMode="auto">
            <p14:nvContentPartPr>
              <p14:cNvPr id="114" name="墨迹 113"/>
              <p14:cNvContentPartPr/>
              <p14:nvPr/>
            </p14:nvContentPartPr>
            <p14:xfrm>
              <a:off x="2201333" y="3964781"/>
              <a:ext cx="22578" cy="270710"/>
            </p14:xfrm>
          </p:contentPart>
        </mc:Choice>
        <mc:Fallback xmlns="">
          <p:pic>
            <p:nvPicPr>
              <p:cNvPr id="114" name="墨迹 113"/>
            </p:nvPicPr>
            <p:blipFill>
              <a:blip r:embed="rId171"/>
            </p:blipFill>
            <p:spPr>
              <a:xfrm>
                <a:off x="2201333" y="3964781"/>
                <a:ext cx="22578" cy="270710"/>
              </a:xfrm>
              <a:prstGeom prst="rect"/>
            </p:spPr>
          </p:pic>
        </mc:Fallback>
      </mc:AlternateContent>
      <mc:AlternateContent xmlns:mc="http://schemas.openxmlformats.org/markup-compatibility/2006" xmlns:p14="http://schemas.microsoft.com/office/powerpoint/2010/main">
        <mc:Choice Requires="p14">
          <p:contentPart r:id="rId172" p14:bwMode="auto">
            <p14:nvContentPartPr>
              <p14:cNvPr id="115" name="墨迹 114"/>
              <p14:cNvContentPartPr/>
              <p14:nvPr/>
            </p14:nvContentPartPr>
            <p14:xfrm>
              <a:off x="2500488" y="3806866"/>
              <a:ext cx="45156" cy="595704"/>
            </p14:xfrm>
          </p:contentPart>
        </mc:Choice>
        <mc:Fallback xmlns="">
          <p:pic>
            <p:nvPicPr>
              <p:cNvPr id="115" name="墨迹 114"/>
            </p:nvPicPr>
            <p:blipFill>
              <a:blip r:embed="rId173"/>
            </p:blipFill>
            <p:spPr>
              <a:xfrm>
                <a:off x="2500488" y="3806866"/>
                <a:ext cx="45156" cy="595704"/>
              </a:xfrm>
              <a:prstGeom prst="rect"/>
            </p:spPr>
          </p:pic>
        </mc:Fallback>
      </mc:AlternateContent>
      <mc:AlternateContent xmlns:mc="http://schemas.openxmlformats.org/markup-compatibility/2006" xmlns:p14="http://schemas.microsoft.com/office/powerpoint/2010/main">
        <mc:Choice Requires="p14">
          <p:contentPart r:id="rId174" p14:bwMode="auto">
            <p14:nvContentPartPr>
              <p14:cNvPr id="116" name="墨迹 115"/>
              <p14:cNvContentPartPr/>
              <p14:nvPr/>
            </p14:nvContentPartPr>
            <p14:xfrm>
              <a:off x="2444044" y="3770913"/>
              <a:ext cx="73378" cy="174128"/>
            </p14:xfrm>
          </p:contentPart>
        </mc:Choice>
        <mc:Fallback xmlns="">
          <p:pic>
            <p:nvPicPr>
              <p:cNvPr id="116" name="墨迹 115"/>
            </p:nvPicPr>
            <p:blipFill>
              <a:blip r:embed="rId175"/>
            </p:blipFill>
            <p:spPr>
              <a:xfrm>
                <a:off x="2444044" y="3770913"/>
                <a:ext cx="73378" cy="174128"/>
              </a:xfrm>
              <a:prstGeom prst="rect"/>
            </p:spPr>
          </p:pic>
        </mc:Fallback>
      </mc:AlternateContent>
      <mc:AlternateContent xmlns:mc="http://schemas.openxmlformats.org/markup-compatibility/2006" xmlns:p14="http://schemas.microsoft.com/office/powerpoint/2010/main">
        <mc:Choice Requires="p14">
          <p:contentPart r:id="rId176" p14:bwMode="auto">
            <p14:nvContentPartPr>
              <p14:cNvPr id="117" name="墨迹 116"/>
              <p14:cNvContentPartPr/>
              <p14:nvPr/>
            </p14:nvContentPartPr>
            <p14:xfrm>
              <a:off x="2528711" y="3789947"/>
              <a:ext cx="158044" cy="98696"/>
            </p14:xfrm>
          </p:contentPart>
        </mc:Choice>
        <mc:Fallback xmlns="">
          <p:pic>
            <p:nvPicPr>
              <p:cNvPr id="117" name="墨迹 116"/>
            </p:nvPicPr>
            <p:blipFill>
              <a:blip r:embed="rId177"/>
            </p:blipFill>
            <p:spPr>
              <a:xfrm>
                <a:off x="2528711" y="3789947"/>
                <a:ext cx="158044" cy="98696"/>
              </a:xfrm>
              <a:prstGeom prst="rect"/>
            </p:spPr>
          </p:pic>
        </mc:Fallback>
      </mc:AlternateContent>
      <mc:AlternateContent xmlns:mc="http://schemas.openxmlformats.org/markup-compatibility/2006" xmlns:p14="http://schemas.microsoft.com/office/powerpoint/2010/main">
        <mc:Choice Requires="p14">
          <p:contentPart r:id="rId178" p14:bwMode="auto">
            <p14:nvContentPartPr>
              <p14:cNvPr id="120" name="墨迹 119"/>
              <p14:cNvContentPartPr/>
              <p14:nvPr/>
            </p14:nvContentPartPr>
            <p14:xfrm>
              <a:off x="3136194" y="3959141"/>
              <a:ext cx="557389" cy="22559"/>
            </p14:xfrm>
          </p:contentPart>
        </mc:Choice>
        <mc:Fallback xmlns="">
          <p:pic>
            <p:nvPicPr>
              <p:cNvPr id="120" name="墨迹 119"/>
            </p:nvPicPr>
            <p:blipFill>
              <a:blip r:embed="rId179"/>
            </p:blipFill>
            <p:spPr>
              <a:xfrm>
                <a:off x="3136194" y="3959141"/>
                <a:ext cx="557389" cy="22559"/>
              </a:xfrm>
              <a:prstGeom prst="rect"/>
            </p:spPr>
          </p:pic>
        </mc:Fallback>
      </mc:AlternateContent>
      <mc:AlternateContent xmlns:mc="http://schemas.openxmlformats.org/markup-compatibility/2006" xmlns:p14="http://schemas.microsoft.com/office/powerpoint/2010/main">
        <mc:Choice Requires="p14">
          <p:contentPart r:id="rId180" p14:bwMode="auto">
            <p14:nvContentPartPr>
              <p14:cNvPr id="121" name="墨迹 120"/>
              <p14:cNvContentPartPr/>
              <p14:nvPr/>
            </p14:nvContentPartPr>
            <p14:xfrm>
              <a:off x="3657600" y="3868904"/>
              <a:ext cx="202847" cy="248151"/>
            </p14:xfrm>
          </p:contentPart>
        </mc:Choice>
        <mc:Fallback xmlns="">
          <p:pic>
            <p:nvPicPr>
              <p:cNvPr id="121" name="墨迹 120"/>
            </p:nvPicPr>
            <p:blipFill>
              <a:blip r:embed="rId181"/>
            </p:blipFill>
            <p:spPr>
              <a:xfrm>
                <a:off x="3657600" y="3868904"/>
                <a:ext cx="202847" cy="248151"/>
              </a:xfrm>
              <a:prstGeom prst="rect"/>
            </p:spPr>
          </p:pic>
        </mc:Fallback>
      </mc:AlternateContent>
      <mc:AlternateContent xmlns:mc="http://schemas.openxmlformats.org/markup-compatibility/2006" xmlns:p14="http://schemas.microsoft.com/office/powerpoint/2010/main">
        <mc:Choice Requires="p14">
          <p:contentPart r:id="rId182" p14:bwMode="auto">
            <p14:nvContentPartPr>
              <p14:cNvPr id="122" name="墨迹 121"/>
              <p14:cNvContentPartPr/>
              <p14:nvPr/>
            </p14:nvContentPartPr>
            <p14:xfrm>
              <a:off x="4120444" y="3799817"/>
              <a:ext cx="169333" cy="241101"/>
            </p14:xfrm>
          </p:contentPart>
        </mc:Choice>
        <mc:Fallback xmlns="">
          <p:pic>
            <p:nvPicPr>
              <p:cNvPr id="122" name="墨迹 121"/>
            </p:nvPicPr>
            <p:blipFill>
              <a:blip r:embed="rId183"/>
            </p:blipFill>
            <p:spPr>
              <a:xfrm>
                <a:off x="4120444" y="3799817"/>
                <a:ext cx="169333" cy="241101"/>
              </a:xfrm>
              <a:prstGeom prst="rect"/>
            </p:spPr>
          </p:pic>
        </mc:Fallback>
      </mc:AlternateContent>
      <mc:AlternateContent xmlns:mc="http://schemas.openxmlformats.org/markup-compatibility/2006" xmlns:p14="http://schemas.microsoft.com/office/powerpoint/2010/main">
        <mc:Choice Requires="p14">
          <p:contentPart r:id="rId184" p14:bwMode="auto">
            <p14:nvContentPartPr>
              <p14:cNvPr id="123" name="墨迹 122"/>
              <p14:cNvContentPartPr/>
              <p14:nvPr/>
            </p14:nvContentPartPr>
            <p14:xfrm>
              <a:off x="4278488" y="3902743"/>
              <a:ext cx="87489" cy="67678"/>
            </p14:xfrm>
          </p:contentPart>
        </mc:Choice>
        <mc:Fallback xmlns="">
          <p:pic>
            <p:nvPicPr>
              <p:cNvPr id="123" name="墨迹 122"/>
            </p:nvPicPr>
            <p:blipFill>
              <a:blip r:embed="rId185"/>
            </p:blipFill>
            <p:spPr>
              <a:xfrm>
                <a:off x="4278488" y="3902743"/>
                <a:ext cx="87489" cy="67678"/>
              </a:xfrm>
              <a:prstGeom prst="rect"/>
            </p:spPr>
          </p:pic>
        </mc:Fallback>
      </mc:AlternateContent>
      <mc:AlternateContent xmlns:mc="http://schemas.openxmlformats.org/markup-compatibility/2006" xmlns:p14="http://schemas.microsoft.com/office/powerpoint/2010/main">
        <mc:Choice Requires="p14">
          <p:contentPart r:id="rId186" p14:bwMode="auto">
            <p14:nvContentPartPr>
              <p14:cNvPr id="124" name="墨迹 123"/>
              <p14:cNvContentPartPr/>
              <p14:nvPr/>
            </p14:nvContentPartPr>
            <p14:xfrm>
              <a:off x="4363155" y="3704116"/>
              <a:ext cx="16933" cy="489077"/>
            </p14:xfrm>
          </p:contentPart>
        </mc:Choice>
        <mc:Fallback xmlns="">
          <p:pic>
            <p:nvPicPr>
              <p:cNvPr id="124" name="墨迹 123"/>
            </p:nvPicPr>
            <p:blipFill>
              <a:blip r:embed="rId187"/>
            </p:blipFill>
            <p:spPr>
              <a:xfrm>
                <a:off x="4363155" y="3704116"/>
                <a:ext cx="16933" cy="489077"/>
              </a:xfrm>
              <a:prstGeom prst="rect"/>
            </p:spPr>
          </p:pic>
        </mc:Fallback>
      </mc:AlternateContent>
      <mc:AlternateContent xmlns:mc="http://schemas.openxmlformats.org/markup-compatibility/2006" xmlns:p14="http://schemas.microsoft.com/office/powerpoint/2010/main">
        <mc:Choice Requires="p14">
          <p:contentPart r:id="rId188" p14:bwMode="auto">
            <p14:nvContentPartPr>
              <p14:cNvPr id="125" name="墨迹 124"/>
              <p14:cNvContentPartPr/>
              <p14:nvPr/>
            </p14:nvContentPartPr>
            <p14:xfrm>
              <a:off x="4395611" y="3919662"/>
              <a:ext cx="111477" cy="116321"/>
            </p14:xfrm>
          </p:contentPart>
        </mc:Choice>
        <mc:Fallback xmlns="">
          <p:pic>
            <p:nvPicPr>
              <p:cNvPr id="125" name="墨迹 124"/>
            </p:nvPicPr>
            <p:blipFill>
              <a:blip r:embed="rId189"/>
            </p:blipFill>
            <p:spPr>
              <a:xfrm>
                <a:off x="4395611" y="3919662"/>
                <a:ext cx="111477" cy="116321"/>
              </a:xfrm>
              <a:prstGeom prst="rect"/>
            </p:spPr>
          </p:pic>
        </mc:Fallback>
      </mc:AlternateContent>
      <mc:AlternateContent xmlns:mc="http://schemas.openxmlformats.org/markup-compatibility/2006" xmlns:p14="http://schemas.microsoft.com/office/powerpoint/2010/main">
        <mc:Choice Requires="p14">
          <p:contentPart r:id="rId190" p14:bwMode="auto">
            <p14:nvContentPartPr>
              <p14:cNvPr id="126" name="墨迹 125"/>
              <p14:cNvContentPartPr/>
              <p14:nvPr/>
            </p14:nvContentPartPr>
            <p14:xfrm>
              <a:off x="4470400" y="3904858"/>
              <a:ext cx="11288" cy="206558"/>
            </p14:xfrm>
          </p:contentPart>
        </mc:Choice>
        <mc:Fallback xmlns="">
          <p:pic>
            <p:nvPicPr>
              <p:cNvPr id="126" name="墨迹 125"/>
            </p:nvPicPr>
            <p:blipFill>
              <a:blip r:embed="rId191"/>
            </p:blipFill>
            <p:spPr>
              <a:xfrm>
                <a:off x="4470400" y="3904858"/>
                <a:ext cx="11288" cy="206558"/>
              </a:xfrm>
              <a:prstGeom prst="rect"/>
            </p:spPr>
          </p:pic>
        </mc:Fallback>
      </mc:AlternateContent>
      <mc:AlternateContent xmlns:mc="http://schemas.openxmlformats.org/markup-compatibility/2006" xmlns:p14="http://schemas.microsoft.com/office/powerpoint/2010/main">
        <mc:Choice Requires="p14">
          <p:contentPart r:id="rId192" p14:bwMode="auto">
            <p14:nvContentPartPr>
              <p14:cNvPr id="127" name="墨迹 126"/>
              <p14:cNvContentPartPr/>
              <p14:nvPr/>
            </p14:nvContentPartPr>
            <p14:xfrm>
              <a:off x="4583288" y="3592554"/>
              <a:ext cx="50800" cy="516042"/>
            </p14:xfrm>
          </p:contentPart>
        </mc:Choice>
        <mc:Fallback xmlns="">
          <p:pic>
            <p:nvPicPr>
              <p:cNvPr id="127" name="墨迹 126"/>
            </p:nvPicPr>
            <p:blipFill>
              <a:blip r:embed="rId193"/>
            </p:blipFill>
            <p:spPr>
              <a:xfrm>
                <a:off x="4583288" y="3592554"/>
                <a:ext cx="50800" cy="516042"/>
              </a:xfrm>
              <a:prstGeom prst="rect"/>
            </p:spPr>
          </p:pic>
        </mc:Fallback>
      </mc:AlternateContent>
      <mc:AlternateContent xmlns:mc="http://schemas.openxmlformats.org/markup-compatibility/2006" xmlns:p14="http://schemas.microsoft.com/office/powerpoint/2010/main">
        <mc:Choice Requires="p14">
          <p:contentPart r:id="rId194" p14:bwMode="auto">
            <p14:nvContentPartPr>
              <p14:cNvPr id="128" name="墨迹 127"/>
              <p14:cNvContentPartPr/>
              <p14:nvPr/>
            </p14:nvContentPartPr>
            <p14:xfrm>
              <a:off x="4547305" y="3942222"/>
              <a:ext cx="185561" cy="199508"/>
            </p14:xfrm>
          </p:contentPart>
        </mc:Choice>
        <mc:Fallback xmlns="">
          <p:pic>
            <p:nvPicPr>
              <p:cNvPr id="128" name="墨迹 127"/>
            </p:nvPicPr>
            <p:blipFill>
              <a:blip r:embed="rId195"/>
            </p:blipFill>
            <p:spPr>
              <a:xfrm>
                <a:off x="4547305" y="3942222"/>
                <a:ext cx="185561" cy="199508"/>
              </a:xfrm>
              <a:prstGeom prst="rect"/>
            </p:spPr>
          </p:pic>
        </mc:Fallback>
      </mc:AlternateContent>
      <mc:AlternateContent xmlns:mc="http://schemas.openxmlformats.org/markup-compatibility/2006" xmlns:p14="http://schemas.microsoft.com/office/powerpoint/2010/main">
        <mc:Choice Requires="p14">
          <p:contentPart r:id="rId196" p14:bwMode="auto">
            <p14:nvContentPartPr>
              <p14:cNvPr id="129" name="墨迹 128"/>
              <p14:cNvContentPartPr/>
              <p14:nvPr/>
            </p14:nvContentPartPr>
            <p14:xfrm>
              <a:off x="1365955" y="4005669"/>
              <a:ext cx="276578" cy="308780"/>
            </p14:xfrm>
          </p:contentPart>
        </mc:Choice>
        <mc:Fallback xmlns="">
          <p:pic>
            <p:nvPicPr>
              <p:cNvPr id="129" name="墨迹 128"/>
            </p:nvPicPr>
            <p:blipFill>
              <a:blip r:embed="rId197"/>
            </p:blipFill>
            <p:spPr>
              <a:xfrm>
                <a:off x="1365955" y="4005669"/>
                <a:ext cx="276578" cy="308780"/>
              </a:xfrm>
              <a:prstGeom prst="rect"/>
            </p:spPr>
          </p:pic>
        </mc:Fallback>
      </mc:AlternateContent>
      <mc:AlternateContent xmlns:mc="http://schemas.openxmlformats.org/markup-compatibility/2006" xmlns:p14="http://schemas.microsoft.com/office/powerpoint/2010/main">
        <mc:Choice Requires="p14">
          <p:contentPart r:id="rId198" p14:bwMode="auto">
            <p14:nvContentPartPr>
              <p14:cNvPr id="130" name="墨迹 129"/>
              <p14:cNvContentPartPr/>
              <p14:nvPr/>
            </p14:nvContentPartPr>
            <p14:xfrm>
              <a:off x="1450622" y="4133975"/>
              <a:ext cx="118533" cy="122665"/>
            </p14:xfrm>
          </p:contentPart>
        </mc:Choice>
        <mc:Fallback xmlns="">
          <p:pic>
            <p:nvPicPr>
              <p:cNvPr id="130" name="墨迹 129"/>
            </p:nvPicPr>
            <p:blipFill>
              <a:blip r:embed="rId199"/>
            </p:blipFill>
            <p:spPr>
              <a:xfrm>
                <a:off x="1450622" y="4133975"/>
                <a:ext cx="118533" cy="122665"/>
              </a:xfrm>
              <a:prstGeom prst="rect"/>
            </p:spPr>
          </p:pic>
        </mc:Fallback>
      </mc:AlternateContent>
      <mc:AlternateContent xmlns:mc="http://schemas.openxmlformats.org/markup-compatibility/2006" xmlns:p14="http://schemas.microsoft.com/office/powerpoint/2010/main">
        <mc:Choice Requires="p14">
          <p:contentPart r:id="rId200" p14:bwMode="auto">
            <p14:nvContentPartPr>
              <p14:cNvPr id="131" name="墨迹 130"/>
              <p14:cNvContentPartPr/>
              <p14:nvPr/>
            </p14:nvContentPartPr>
            <p14:xfrm>
              <a:off x="1473200" y="4652837"/>
              <a:ext cx="287866" cy="338388"/>
            </p14:xfrm>
          </p:contentPart>
        </mc:Choice>
        <mc:Fallback xmlns="">
          <p:pic>
            <p:nvPicPr>
              <p:cNvPr id="131" name="墨迹 130"/>
            </p:nvPicPr>
            <p:blipFill>
              <a:blip r:embed="rId201"/>
            </p:blipFill>
            <p:spPr>
              <a:xfrm>
                <a:off x="1473200" y="4652837"/>
                <a:ext cx="287866" cy="338388"/>
              </a:xfrm>
              <a:prstGeom prst="rect"/>
            </p:spPr>
          </p:pic>
        </mc:Fallback>
      </mc:AlternateContent>
      <mc:AlternateContent xmlns:mc="http://schemas.openxmlformats.org/markup-compatibility/2006" xmlns:p14="http://schemas.microsoft.com/office/powerpoint/2010/main">
        <mc:Choice Requires="p14">
          <p:contentPart r:id="rId202" p14:bwMode="auto">
            <p14:nvContentPartPr>
              <p14:cNvPr id="132" name="墨迹 131"/>
              <p14:cNvContentPartPr/>
              <p14:nvPr/>
            </p14:nvContentPartPr>
            <p14:xfrm>
              <a:off x="1608666" y="4748713"/>
              <a:ext cx="11289" cy="236872"/>
            </p14:xfrm>
          </p:contentPart>
        </mc:Choice>
        <mc:Fallback xmlns="">
          <p:pic>
            <p:nvPicPr>
              <p:cNvPr id="132" name="墨迹 131"/>
            </p:nvPicPr>
            <p:blipFill>
              <a:blip r:embed="rId203"/>
            </p:blipFill>
            <p:spPr>
              <a:xfrm>
                <a:off x="1608666" y="4748713"/>
                <a:ext cx="11289" cy="236872"/>
              </a:xfrm>
              <a:prstGeom prst="rect"/>
            </p:spPr>
          </p:pic>
        </mc:Fallback>
      </mc:AlternateContent>
      <mc:AlternateContent xmlns:mc="http://schemas.openxmlformats.org/markup-compatibility/2006" xmlns:p14="http://schemas.microsoft.com/office/powerpoint/2010/main">
        <mc:Choice Requires="p14">
          <p:contentPart r:id="rId204" p14:bwMode="auto">
            <p14:nvContentPartPr>
              <p14:cNvPr id="133" name="墨迹 132"/>
              <p14:cNvContentPartPr/>
              <p14:nvPr/>
            </p14:nvContentPartPr>
            <p14:xfrm>
              <a:off x="2212622" y="4699365"/>
              <a:ext cx="270933" cy="222772"/>
            </p14:xfrm>
          </p:contentPart>
        </mc:Choice>
        <mc:Fallback xmlns="">
          <p:pic>
            <p:nvPicPr>
              <p:cNvPr id="133" name="墨迹 132"/>
            </p:nvPicPr>
            <p:blipFill>
              <a:blip r:embed="rId205"/>
            </p:blipFill>
            <p:spPr>
              <a:xfrm>
                <a:off x="2212622" y="4699365"/>
                <a:ext cx="270933" cy="222772"/>
              </a:xfrm>
              <a:prstGeom prst="rect"/>
            </p:spPr>
          </p:pic>
        </mc:Fallback>
      </mc:AlternateContent>
      <mc:AlternateContent xmlns:mc="http://schemas.openxmlformats.org/markup-compatibility/2006" xmlns:p14="http://schemas.microsoft.com/office/powerpoint/2010/main">
        <mc:Choice Requires="p14">
          <p:contentPart r:id="rId206" p14:bwMode="auto">
            <p14:nvContentPartPr>
              <p14:cNvPr id="134" name="墨迹 133"/>
              <p14:cNvContentPartPr/>
              <p14:nvPr/>
            </p14:nvContentPartPr>
            <p14:xfrm>
              <a:off x="2483555" y="4613358"/>
              <a:ext cx="360" cy="490663"/>
            </p14:xfrm>
          </p:contentPart>
        </mc:Choice>
        <mc:Fallback xmlns="">
          <p:pic>
            <p:nvPicPr>
              <p:cNvPr id="134" name="墨迹 133"/>
            </p:nvPicPr>
            <p:blipFill>
              <a:blip r:embed="rId207"/>
            </p:blipFill>
            <p:spPr>
              <a:xfrm>
                <a:off x="2483555" y="4613358"/>
                <a:ext cx="360" cy="490663"/>
              </a:xfrm>
              <a:prstGeom prst="rect"/>
            </p:spPr>
          </p:pic>
        </mc:Fallback>
      </mc:AlternateContent>
      <mc:AlternateContent xmlns:mc="http://schemas.openxmlformats.org/markup-compatibility/2006" xmlns:p14="http://schemas.microsoft.com/office/powerpoint/2010/main">
        <mc:Choice Requires="p14">
          <p:contentPart r:id="rId208" p14:bwMode="auto">
            <p14:nvContentPartPr>
              <p14:cNvPr id="135" name="墨迹 134"/>
              <p14:cNvContentPartPr/>
              <p14:nvPr/>
            </p14:nvContentPartPr>
            <p14:xfrm>
              <a:off x="2525888" y="4825908"/>
              <a:ext cx="127000" cy="101340"/>
            </p14:xfrm>
          </p:contentPart>
        </mc:Choice>
        <mc:Fallback xmlns="">
          <p:pic>
            <p:nvPicPr>
              <p:cNvPr id="135" name="墨迹 134"/>
            </p:nvPicPr>
            <p:blipFill>
              <a:blip r:embed="rId209"/>
            </p:blipFill>
            <p:spPr>
              <a:xfrm>
                <a:off x="2525888" y="4825908"/>
                <a:ext cx="127000" cy="101340"/>
              </a:xfrm>
              <a:prstGeom prst="rect"/>
            </p:spPr>
          </p:pic>
        </mc:Fallback>
      </mc:AlternateContent>
      <mc:AlternateContent xmlns:mc="http://schemas.openxmlformats.org/markup-compatibility/2006" xmlns:p14="http://schemas.microsoft.com/office/powerpoint/2010/main">
        <mc:Choice Requires="p14">
          <p:contentPart r:id="rId210" p14:bwMode="auto">
            <p14:nvContentPartPr>
              <p14:cNvPr id="136" name="墨迹 135"/>
              <p14:cNvContentPartPr/>
              <p14:nvPr/>
            </p14:nvContentPartPr>
            <p14:xfrm>
              <a:off x="2596444" y="4824322"/>
              <a:ext cx="22578" cy="228941"/>
            </p14:xfrm>
          </p:contentPart>
        </mc:Choice>
        <mc:Fallback xmlns="">
          <p:pic>
            <p:nvPicPr>
              <p:cNvPr id="136" name="墨迹 135"/>
            </p:nvPicPr>
            <p:blipFill>
              <a:blip r:embed="rId211"/>
            </p:blipFill>
            <p:spPr>
              <a:xfrm>
                <a:off x="2596444" y="4824322"/>
                <a:ext cx="22578" cy="228941"/>
              </a:xfrm>
              <a:prstGeom prst="rect"/>
            </p:spPr>
          </p:pic>
        </mc:Fallback>
      </mc:AlternateContent>
      <mc:AlternateContent xmlns:mc="http://schemas.openxmlformats.org/markup-compatibility/2006" xmlns:p14="http://schemas.microsoft.com/office/powerpoint/2010/main">
        <mc:Choice Requires="p14">
          <p:contentPart r:id="rId212" p14:bwMode="auto">
            <p14:nvContentPartPr>
              <p14:cNvPr id="137" name="墨迹 136"/>
              <p14:cNvContentPartPr/>
              <p14:nvPr/>
            </p14:nvContentPartPr>
            <p14:xfrm>
              <a:off x="2771422" y="4546385"/>
              <a:ext cx="33866" cy="458939"/>
            </p14:xfrm>
          </p:contentPart>
        </mc:Choice>
        <mc:Fallback xmlns="">
          <p:pic>
            <p:nvPicPr>
              <p:cNvPr id="137" name="墨迹 136"/>
            </p:nvPicPr>
            <p:blipFill>
              <a:blip r:embed="rId213"/>
            </p:blipFill>
            <p:spPr>
              <a:xfrm>
                <a:off x="2771422" y="4546385"/>
                <a:ext cx="33866" cy="458939"/>
              </a:xfrm>
              <a:prstGeom prst="rect"/>
            </p:spPr>
          </p:pic>
        </mc:Fallback>
      </mc:AlternateContent>
      <mc:AlternateContent xmlns:mc="http://schemas.openxmlformats.org/markup-compatibility/2006" xmlns:p14="http://schemas.microsoft.com/office/powerpoint/2010/main">
        <mc:Choice Requires="p14">
          <p:contentPart r:id="rId214" p14:bwMode="auto">
            <p14:nvContentPartPr>
              <p14:cNvPr id="138" name="墨迹 137"/>
              <p14:cNvContentPartPr/>
              <p14:nvPr/>
            </p14:nvContentPartPr>
            <p14:xfrm>
              <a:off x="2714977" y="4861509"/>
              <a:ext cx="197556" cy="191048"/>
            </p14:xfrm>
          </p:contentPart>
        </mc:Choice>
        <mc:Fallback xmlns="">
          <p:pic>
            <p:nvPicPr>
              <p:cNvPr id="138" name="墨迹 137"/>
            </p:nvPicPr>
            <p:blipFill>
              <a:blip r:embed="rId215"/>
            </p:blipFill>
            <p:spPr>
              <a:xfrm>
                <a:off x="2714977" y="4861509"/>
                <a:ext cx="197556" cy="191048"/>
              </a:xfrm>
              <a:prstGeom prst="rect"/>
            </p:spPr>
          </p:pic>
        </mc:Fallback>
      </mc:AlternateContent>
      <mc:AlternateContent xmlns:mc="http://schemas.openxmlformats.org/markup-compatibility/2006" xmlns:p14="http://schemas.microsoft.com/office/powerpoint/2010/main">
        <mc:Choice Requires="p14">
          <p:contentPart r:id="rId216" p14:bwMode="auto">
            <p14:nvContentPartPr>
              <p14:cNvPr id="139" name="墨迹 138"/>
              <p14:cNvContentPartPr/>
              <p14:nvPr/>
            </p14:nvContentPartPr>
            <p14:xfrm>
              <a:off x="3361972" y="4639795"/>
              <a:ext cx="168628" cy="227354"/>
            </p14:xfrm>
          </p:contentPart>
        </mc:Choice>
        <mc:Fallback xmlns="">
          <p:pic>
            <p:nvPicPr>
              <p:cNvPr id="139" name="墨迹 138"/>
            </p:nvPicPr>
            <p:blipFill>
              <a:blip r:embed="rId217"/>
            </p:blipFill>
            <p:spPr>
              <a:xfrm>
                <a:off x="3361972" y="4639795"/>
                <a:ext cx="168628" cy="227354"/>
              </a:xfrm>
              <a:prstGeom prst="rect"/>
            </p:spPr>
          </p:pic>
        </mc:Fallback>
      </mc:AlternateContent>
      <mc:AlternateContent xmlns:mc="http://schemas.openxmlformats.org/markup-compatibility/2006" xmlns:p14="http://schemas.microsoft.com/office/powerpoint/2010/main">
        <mc:Choice Requires="p14">
          <p:contentPart r:id="rId218" p14:bwMode="auto">
            <p14:nvContentPartPr>
              <p14:cNvPr id="140" name="墨迹 139"/>
              <p14:cNvContentPartPr/>
              <p14:nvPr/>
            </p14:nvContentPartPr>
            <p14:xfrm>
              <a:off x="3498850" y="4765633"/>
              <a:ext cx="480483" cy="33839"/>
            </p14:xfrm>
          </p:contentPart>
        </mc:Choice>
        <mc:Fallback xmlns="">
          <p:pic>
            <p:nvPicPr>
              <p:cNvPr id="140" name="墨迹 139"/>
            </p:nvPicPr>
            <p:blipFill>
              <a:blip r:embed="rId219"/>
            </p:blipFill>
            <p:spPr>
              <a:xfrm>
                <a:off x="3498850" y="4765633"/>
                <a:ext cx="480483" cy="33839"/>
              </a:xfrm>
              <a:prstGeom prst="rect"/>
            </p:spPr>
          </p:pic>
        </mc:Fallback>
      </mc:AlternateContent>
      <mc:AlternateContent xmlns:mc="http://schemas.openxmlformats.org/markup-compatibility/2006" xmlns:p14="http://schemas.microsoft.com/office/powerpoint/2010/main">
        <mc:Choice Requires="p14">
          <p:contentPart r:id="rId220" p14:bwMode="auto">
            <p14:nvContentPartPr>
              <p14:cNvPr id="141" name="墨迹 140"/>
              <p14:cNvContentPartPr/>
              <p14:nvPr/>
            </p14:nvContentPartPr>
            <p14:xfrm>
              <a:off x="4272844" y="4528761"/>
              <a:ext cx="186267" cy="331338"/>
            </p14:xfrm>
          </p:contentPart>
        </mc:Choice>
        <mc:Fallback xmlns="">
          <p:pic>
            <p:nvPicPr>
              <p:cNvPr id="141" name="墨迹 140"/>
            </p:nvPicPr>
            <p:blipFill>
              <a:blip r:embed="rId221"/>
            </p:blipFill>
            <p:spPr>
              <a:xfrm>
                <a:off x="4272844" y="4528761"/>
                <a:ext cx="186267" cy="331338"/>
              </a:xfrm>
              <a:prstGeom prst="rect"/>
            </p:spPr>
          </p:pic>
        </mc:Fallback>
      </mc:AlternateContent>
      <mc:AlternateContent xmlns:mc="http://schemas.openxmlformats.org/markup-compatibility/2006" xmlns:p14="http://schemas.microsoft.com/office/powerpoint/2010/main">
        <mc:Choice Requires="p14">
          <p:contentPart r:id="rId222" p14:bwMode="auto">
            <p14:nvContentPartPr>
              <p14:cNvPr id="142" name="墨迹 141"/>
              <p14:cNvContentPartPr/>
              <p14:nvPr/>
            </p14:nvContentPartPr>
            <p14:xfrm>
              <a:off x="4472516" y="4759993"/>
              <a:ext cx="48684" cy="121256"/>
            </p14:xfrm>
          </p:contentPart>
        </mc:Choice>
        <mc:Fallback xmlns="">
          <p:pic>
            <p:nvPicPr>
              <p:cNvPr id="142" name="墨迹 141"/>
            </p:nvPicPr>
            <p:blipFill>
              <a:blip r:embed="rId223"/>
            </p:blipFill>
            <p:spPr>
              <a:xfrm>
                <a:off x="4472516" y="4759993"/>
                <a:ext cx="48684" cy="121256"/>
              </a:xfrm>
              <a:prstGeom prst="rect"/>
            </p:spPr>
          </p:pic>
        </mc:Fallback>
      </mc:AlternateContent>
      <mc:AlternateContent xmlns:mc="http://schemas.openxmlformats.org/markup-compatibility/2006" xmlns:p14="http://schemas.microsoft.com/office/powerpoint/2010/main">
        <mc:Choice Requires="p14">
          <p:contentPart r:id="rId224" p14:bwMode="auto">
            <p14:nvContentPartPr>
              <p14:cNvPr id="143" name="墨迹 142"/>
              <p14:cNvContentPartPr/>
              <p14:nvPr/>
            </p14:nvContentPartPr>
            <p14:xfrm>
              <a:off x="4455759" y="4745012"/>
              <a:ext cx="107774" cy="127777"/>
            </p14:xfrm>
          </p:contentPart>
        </mc:Choice>
        <mc:Fallback xmlns="">
          <p:pic>
            <p:nvPicPr>
              <p:cNvPr id="143" name="墨迹 142"/>
            </p:nvPicPr>
            <p:blipFill>
              <a:blip r:embed="rId225"/>
            </p:blipFill>
            <p:spPr>
              <a:xfrm>
                <a:off x="4455759" y="4745012"/>
                <a:ext cx="107774" cy="127777"/>
              </a:xfrm>
              <a:prstGeom prst="rect"/>
            </p:spPr>
          </p:pic>
        </mc:Fallback>
      </mc:AlternateContent>
      <mc:AlternateContent xmlns:mc="http://schemas.openxmlformats.org/markup-compatibility/2006" xmlns:p14="http://schemas.microsoft.com/office/powerpoint/2010/main">
        <mc:Choice Requires="p14">
          <p:contentPart r:id="rId226" p14:bwMode="auto">
            <p14:nvContentPartPr>
              <p14:cNvPr id="144" name="墨迹 143"/>
              <p14:cNvContentPartPr/>
              <p14:nvPr/>
            </p14:nvContentPartPr>
            <p14:xfrm>
              <a:off x="4569177" y="4771273"/>
              <a:ext cx="57327" cy="117026"/>
            </p14:xfrm>
          </p:contentPart>
        </mc:Choice>
        <mc:Fallback xmlns="">
          <p:pic>
            <p:nvPicPr>
              <p:cNvPr id="144" name="墨迹 143"/>
            </p:nvPicPr>
            <p:blipFill>
              <a:blip r:embed="rId227"/>
            </p:blipFill>
            <p:spPr>
              <a:xfrm>
                <a:off x="4569177" y="4771273"/>
                <a:ext cx="57327" cy="117026"/>
              </a:xfrm>
              <a:prstGeom prst="rect"/>
            </p:spPr>
          </p:pic>
        </mc:Fallback>
      </mc:AlternateContent>
      <mc:AlternateContent xmlns:mc="http://schemas.openxmlformats.org/markup-compatibility/2006" xmlns:p14="http://schemas.microsoft.com/office/powerpoint/2010/main">
        <mc:Choice Requires="p14">
          <p:contentPart r:id="rId228" p14:bwMode="auto">
            <p14:nvContentPartPr>
              <p14:cNvPr id="145" name="墨迹 144"/>
              <p14:cNvContentPartPr/>
              <p14:nvPr/>
            </p14:nvContentPartPr>
            <p14:xfrm>
              <a:off x="4628444" y="4750123"/>
              <a:ext cx="79022" cy="212903"/>
            </p14:xfrm>
          </p:contentPart>
        </mc:Choice>
        <mc:Fallback xmlns="">
          <p:pic>
            <p:nvPicPr>
              <p:cNvPr id="145" name="墨迹 144"/>
            </p:nvPicPr>
            <p:blipFill>
              <a:blip r:embed="rId229"/>
            </p:blipFill>
            <p:spPr>
              <a:xfrm>
                <a:off x="4628444" y="4750123"/>
                <a:ext cx="79022" cy="212903"/>
              </a:xfrm>
              <a:prstGeom prst="rect"/>
            </p:spPr>
          </p:pic>
        </mc:Fallback>
      </mc:AlternateContent>
      <mc:AlternateContent xmlns:mc="http://schemas.openxmlformats.org/markup-compatibility/2006" xmlns:p14="http://schemas.microsoft.com/office/powerpoint/2010/main">
        <mc:Choice Requires="p14">
          <p:contentPart r:id="rId230" p14:bwMode="auto">
            <p14:nvContentPartPr>
              <p14:cNvPr id="146" name="墨迹 145"/>
              <p14:cNvContentPartPr/>
              <p14:nvPr/>
            </p14:nvContentPartPr>
            <p14:xfrm>
              <a:off x="4752622" y="4526999"/>
              <a:ext cx="45155" cy="436027"/>
            </p14:xfrm>
          </p:contentPart>
        </mc:Choice>
        <mc:Fallback xmlns="">
          <p:pic>
            <p:nvPicPr>
              <p:cNvPr id="146" name="墨迹 145"/>
            </p:nvPicPr>
            <p:blipFill>
              <a:blip r:embed="rId231"/>
            </p:blipFill>
            <p:spPr>
              <a:xfrm>
                <a:off x="4752622" y="4526999"/>
                <a:ext cx="45155" cy="436027"/>
              </a:xfrm>
              <a:prstGeom prst="rect"/>
            </p:spPr>
          </p:pic>
        </mc:Fallback>
      </mc:AlternateContent>
      <mc:AlternateContent xmlns:mc="http://schemas.openxmlformats.org/markup-compatibility/2006" xmlns:p14="http://schemas.microsoft.com/office/powerpoint/2010/main">
        <mc:Choice Requires="p14">
          <p:contentPart r:id="rId232" p14:bwMode="auto">
            <p14:nvContentPartPr>
              <p14:cNvPr id="147" name="墨迹 146"/>
              <p14:cNvContentPartPr/>
              <p14:nvPr/>
            </p14:nvContentPartPr>
            <p14:xfrm>
              <a:off x="4713111" y="4779732"/>
              <a:ext cx="211666" cy="211493"/>
            </p14:xfrm>
          </p:contentPart>
        </mc:Choice>
        <mc:Fallback xmlns="">
          <p:pic>
            <p:nvPicPr>
              <p:cNvPr id="147" name="墨迹 146"/>
            </p:nvPicPr>
            <p:blipFill>
              <a:blip r:embed="rId233"/>
            </p:blipFill>
            <p:spPr>
              <a:xfrm>
                <a:off x="4713111" y="4779732"/>
                <a:ext cx="211666" cy="211493"/>
              </a:xfrm>
              <a:prstGeom prst="rect"/>
            </p:spPr>
          </p:pic>
        </mc:Fallback>
      </mc:AlternateContent>
      <mc:AlternateContent xmlns:mc="http://schemas.openxmlformats.org/markup-compatibility/2006" xmlns:p14="http://schemas.microsoft.com/office/powerpoint/2010/main">
        <mc:Choice Requires="p14">
          <p:contentPart r:id="rId234" p14:bwMode="auto">
            <p14:nvContentPartPr>
              <p14:cNvPr id="148" name="墨迹 147"/>
              <p14:cNvContentPartPr/>
              <p14:nvPr/>
            </p14:nvContentPartPr>
            <p14:xfrm>
              <a:off x="2652183" y="6122005"/>
              <a:ext cx="220839" cy="42299"/>
            </p14:xfrm>
          </p:contentPart>
        </mc:Choice>
        <mc:Fallback xmlns="">
          <p:pic>
            <p:nvPicPr>
              <p:cNvPr id="148" name="墨迹 147"/>
            </p:nvPicPr>
            <p:blipFill>
              <a:blip r:embed="rId235"/>
            </p:blipFill>
            <p:spPr>
              <a:xfrm>
                <a:off x="2652183" y="6122005"/>
                <a:ext cx="220839" cy="42299"/>
              </a:xfrm>
              <a:prstGeom prst="rect"/>
            </p:spPr>
          </p:pic>
        </mc:Fallback>
      </mc:AlternateContent>
      <mc:AlternateContent xmlns:mc="http://schemas.openxmlformats.org/markup-compatibility/2006" xmlns:p14="http://schemas.microsoft.com/office/powerpoint/2010/main">
        <mc:Choice Requires="p14">
          <p:contentPart r:id="rId236" p14:bwMode="auto">
            <p14:nvContentPartPr>
              <p14:cNvPr id="149" name="墨迹 148"/>
              <p14:cNvContentPartPr/>
              <p14:nvPr/>
            </p14:nvContentPartPr>
            <p14:xfrm>
              <a:off x="2709333" y="6068427"/>
              <a:ext cx="14111" cy="160735"/>
            </p14:xfrm>
          </p:contentPart>
        </mc:Choice>
        <mc:Fallback xmlns="">
          <p:pic>
            <p:nvPicPr>
              <p:cNvPr id="149" name="墨迹 148"/>
            </p:nvPicPr>
            <p:blipFill>
              <a:blip r:embed="rId237"/>
            </p:blipFill>
            <p:spPr>
              <a:xfrm>
                <a:off x="2709333" y="6068427"/>
                <a:ext cx="14111" cy="160735"/>
              </a:xfrm>
              <a:prstGeom prst="rect"/>
            </p:spPr>
          </p:pic>
        </mc:Fallback>
      </mc:AlternateContent>
      <mc:AlternateContent xmlns:mc="http://schemas.openxmlformats.org/markup-compatibility/2006" xmlns:p14="http://schemas.microsoft.com/office/powerpoint/2010/main">
        <mc:Choice Requires="p14">
          <p:contentPart r:id="rId238" p14:bwMode="auto">
            <p14:nvContentPartPr>
              <p14:cNvPr id="150" name="墨迹 149"/>
              <p14:cNvContentPartPr/>
              <p14:nvPr/>
            </p14:nvContentPartPr>
            <p14:xfrm>
              <a:off x="2754488" y="6077592"/>
              <a:ext cx="16934" cy="93057"/>
            </p14:xfrm>
          </p:contentPart>
        </mc:Choice>
        <mc:Fallback xmlns="">
          <p:pic>
            <p:nvPicPr>
              <p:cNvPr id="150" name="墨迹 149"/>
            </p:nvPicPr>
            <p:blipFill>
              <a:blip r:embed="rId239"/>
            </p:blipFill>
            <p:spPr>
              <a:xfrm>
                <a:off x="2754488" y="6077592"/>
                <a:ext cx="16934" cy="93057"/>
              </a:xfrm>
              <a:prstGeom prst="rect"/>
            </p:spPr>
          </p:pic>
        </mc:Fallback>
      </mc:AlternateContent>
      <mc:AlternateContent xmlns:mc="http://schemas.openxmlformats.org/markup-compatibility/2006" xmlns:p14="http://schemas.microsoft.com/office/powerpoint/2010/main">
        <mc:Choice Requires="p14">
          <p:contentPart r:id="rId240" p14:bwMode="auto">
            <p14:nvContentPartPr>
              <p14:cNvPr id="151" name="墨迹 150"/>
              <p14:cNvContentPartPr/>
              <p14:nvPr/>
            </p14:nvContentPartPr>
            <p14:xfrm>
              <a:off x="2734733" y="6000750"/>
              <a:ext cx="132644" cy="253791"/>
            </p14:xfrm>
          </p:contentPart>
        </mc:Choice>
        <mc:Fallback xmlns="">
          <p:pic>
            <p:nvPicPr>
              <p:cNvPr id="151" name="墨迹 150"/>
            </p:nvPicPr>
            <p:blipFill>
              <a:blip r:embed="rId241"/>
            </p:blipFill>
            <p:spPr>
              <a:xfrm>
                <a:off x="2734733" y="6000750"/>
                <a:ext cx="132644" cy="253791"/>
              </a:xfrm>
              <a:prstGeom prst="rect"/>
            </p:spPr>
          </p:pic>
        </mc:Fallback>
      </mc:AlternateContent>
      <mc:AlternateContent xmlns:mc="http://schemas.openxmlformats.org/markup-compatibility/2006" xmlns:p14="http://schemas.microsoft.com/office/powerpoint/2010/main">
        <mc:Choice Requires="p14">
          <p:contentPart r:id="rId242" p14:bwMode="auto">
            <p14:nvContentPartPr>
              <p14:cNvPr id="152" name="墨迹 151"/>
              <p14:cNvContentPartPr/>
              <p14:nvPr/>
            </p14:nvContentPartPr>
            <p14:xfrm>
              <a:off x="2641600" y="6245200"/>
              <a:ext cx="33866" cy="195454"/>
            </p14:xfrm>
          </p:contentPart>
        </mc:Choice>
        <mc:Fallback xmlns="">
          <p:pic>
            <p:nvPicPr>
              <p:cNvPr id="152" name="墨迹 151"/>
            </p:nvPicPr>
            <p:blipFill>
              <a:blip r:embed="rId243"/>
            </p:blipFill>
            <p:spPr>
              <a:xfrm>
                <a:off x="2641600" y="6245200"/>
                <a:ext cx="33866" cy="195454"/>
              </a:xfrm>
              <a:prstGeom prst="rect"/>
            </p:spPr>
          </p:pic>
        </mc:Fallback>
      </mc:AlternateContent>
      <mc:AlternateContent xmlns:mc="http://schemas.openxmlformats.org/markup-compatibility/2006" xmlns:p14="http://schemas.microsoft.com/office/powerpoint/2010/main">
        <mc:Choice Requires="p14">
          <p:contentPart r:id="rId244" p14:bwMode="auto">
            <p14:nvContentPartPr>
              <p14:cNvPr id="153" name="墨迹 152"/>
              <p14:cNvContentPartPr/>
              <p14:nvPr/>
            </p14:nvContentPartPr>
            <p14:xfrm>
              <a:off x="2675466" y="6229162"/>
              <a:ext cx="233010" cy="682416"/>
            </p14:xfrm>
          </p:contentPart>
        </mc:Choice>
        <mc:Fallback xmlns="">
          <p:pic>
            <p:nvPicPr>
              <p:cNvPr id="153" name="墨迹 152"/>
            </p:nvPicPr>
            <p:blipFill>
              <a:blip r:embed="rId245"/>
            </p:blipFill>
            <p:spPr>
              <a:xfrm>
                <a:off x="2675466" y="6229162"/>
                <a:ext cx="233010" cy="682416"/>
              </a:xfrm>
              <a:prstGeom prst="rect"/>
            </p:spPr>
          </p:pic>
        </mc:Fallback>
      </mc:AlternateContent>
      <mc:AlternateContent xmlns:mc="http://schemas.openxmlformats.org/markup-compatibility/2006" xmlns:p14="http://schemas.microsoft.com/office/powerpoint/2010/main">
        <mc:Choice Requires="p14">
          <p:contentPart r:id="rId246" p14:bwMode="auto">
            <p14:nvContentPartPr>
              <p14:cNvPr id="154" name="墨迹 153"/>
              <p14:cNvContentPartPr/>
              <p14:nvPr/>
            </p14:nvContentPartPr>
            <p14:xfrm>
              <a:off x="3040944" y="6068427"/>
              <a:ext cx="165100" cy="332748"/>
            </p14:xfrm>
          </p:contentPart>
        </mc:Choice>
        <mc:Fallback xmlns="">
          <p:pic>
            <p:nvPicPr>
              <p:cNvPr id="154" name="墨迹 153"/>
            </p:nvPicPr>
            <p:blipFill>
              <a:blip r:embed="rId247"/>
            </p:blipFill>
            <p:spPr>
              <a:xfrm>
                <a:off x="3040944" y="6068427"/>
                <a:ext cx="165100" cy="332748"/>
              </a:xfrm>
              <a:prstGeom prst="rect"/>
            </p:spPr>
          </p:pic>
        </mc:Fallback>
      </mc:AlternateContent>
      <mc:AlternateContent xmlns:mc="http://schemas.openxmlformats.org/markup-compatibility/2006" xmlns:p14="http://schemas.microsoft.com/office/powerpoint/2010/main">
        <mc:Choice Requires="p14">
          <p:contentPart r:id="rId248" p14:bwMode="auto">
            <p14:nvContentPartPr>
              <p14:cNvPr id="155" name="墨迹 154"/>
              <p14:cNvContentPartPr/>
              <p14:nvPr/>
            </p14:nvContentPartPr>
            <p14:xfrm>
              <a:off x="3211688" y="6248901"/>
              <a:ext cx="158045" cy="182588"/>
            </p14:xfrm>
          </p:contentPart>
        </mc:Choice>
        <mc:Fallback xmlns="">
          <p:pic>
            <p:nvPicPr>
              <p:cNvPr id="155" name="墨迹 154"/>
            </p:nvPicPr>
            <p:blipFill>
              <a:blip r:embed="rId249"/>
            </p:blipFill>
            <p:spPr>
              <a:xfrm>
                <a:off x="3211688" y="6248901"/>
                <a:ext cx="158045" cy="182588"/>
              </a:xfrm>
              <a:prstGeom prst="rect"/>
            </p:spPr>
          </p:pic>
        </mc:Fallback>
      </mc:AlternateContent>
      <mc:AlternateContent xmlns:mc="http://schemas.openxmlformats.org/markup-compatibility/2006" xmlns:p14="http://schemas.microsoft.com/office/powerpoint/2010/main">
        <mc:Choice Requires="p14">
          <p:contentPart r:id="rId250" p14:bwMode="auto">
            <p14:nvContentPartPr>
              <p14:cNvPr id="156" name="墨迹 155"/>
              <p14:cNvContentPartPr/>
              <p14:nvPr/>
            </p14:nvContentPartPr>
            <p14:xfrm>
              <a:off x="3166533" y="6114955"/>
              <a:ext cx="158044" cy="393377"/>
            </p14:xfrm>
          </p:contentPart>
        </mc:Choice>
        <mc:Fallback xmlns="">
          <p:pic>
            <p:nvPicPr>
              <p:cNvPr id="156" name="墨迹 155"/>
            </p:nvPicPr>
            <p:blipFill>
              <a:blip r:embed="rId251"/>
            </p:blipFill>
            <p:spPr>
              <a:xfrm>
                <a:off x="3166533" y="6114955"/>
                <a:ext cx="158044" cy="393377"/>
              </a:xfrm>
              <a:prstGeom prst="rect"/>
            </p:spPr>
          </p:pic>
        </mc:Fallback>
      </mc:AlternateContent>
      <mc:AlternateContent xmlns:mc="http://schemas.openxmlformats.org/markup-compatibility/2006" xmlns:p14="http://schemas.microsoft.com/office/powerpoint/2010/main">
        <mc:Choice Requires="p14">
          <p:contentPart r:id="rId252" p14:bwMode="auto">
            <p14:nvContentPartPr>
              <p14:cNvPr id="157" name="墨迹 156"/>
              <p14:cNvContentPartPr/>
              <p14:nvPr/>
            </p14:nvContentPartPr>
            <p14:xfrm>
              <a:off x="3618088" y="6034588"/>
              <a:ext cx="73378" cy="67678"/>
            </p14:xfrm>
          </p:contentPart>
        </mc:Choice>
        <mc:Fallback xmlns="">
          <p:pic>
            <p:nvPicPr>
              <p:cNvPr id="157" name="墨迹 156"/>
            </p:nvPicPr>
            <p:blipFill>
              <a:blip r:embed="rId253"/>
            </p:blipFill>
            <p:spPr>
              <a:xfrm>
                <a:off x="3618088" y="6034588"/>
                <a:ext cx="73378" cy="67678"/>
              </a:xfrm>
              <a:prstGeom prst="rect"/>
            </p:spPr>
          </p:pic>
        </mc:Fallback>
      </mc:AlternateContent>
      <mc:AlternateContent xmlns:mc="http://schemas.openxmlformats.org/markup-compatibility/2006" xmlns:p14="http://schemas.microsoft.com/office/powerpoint/2010/main">
        <mc:Choice Requires="p14">
          <p:contentPart r:id="rId254" p14:bwMode="auto">
            <p14:nvContentPartPr>
              <p14:cNvPr id="158" name="墨迹 157"/>
              <p14:cNvContentPartPr/>
              <p14:nvPr/>
            </p14:nvContentPartPr>
            <p14:xfrm>
              <a:off x="3560056" y="6079707"/>
              <a:ext cx="146403" cy="65562"/>
            </p14:xfrm>
          </p:contentPart>
        </mc:Choice>
        <mc:Fallback xmlns="">
          <p:pic>
            <p:nvPicPr>
              <p:cNvPr id="158" name="墨迹 157"/>
            </p:nvPicPr>
            <p:blipFill>
              <a:blip r:embed="rId255"/>
            </p:blipFill>
            <p:spPr>
              <a:xfrm>
                <a:off x="3560056" y="6079707"/>
                <a:ext cx="146403" cy="65562"/>
              </a:xfrm>
              <a:prstGeom prst="rect"/>
            </p:spPr>
          </p:pic>
        </mc:Fallback>
      </mc:AlternateContent>
      <mc:AlternateContent xmlns:mc="http://schemas.openxmlformats.org/markup-compatibility/2006" xmlns:p14="http://schemas.microsoft.com/office/powerpoint/2010/main">
        <mc:Choice Requires="p14">
          <p:contentPart r:id="rId256" p14:bwMode="auto">
            <p14:nvContentPartPr>
              <p14:cNvPr id="159" name="墨迹 158"/>
              <p14:cNvContentPartPr/>
              <p14:nvPr/>
            </p14:nvContentPartPr>
            <p14:xfrm>
              <a:off x="3651955" y="6153024"/>
              <a:ext cx="99483" cy="121256"/>
            </p14:xfrm>
          </p:contentPart>
        </mc:Choice>
        <mc:Fallback xmlns="">
          <p:pic>
            <p:nvPicPr>
              <p:cNvPr id="159" name="墨迹 158"/>
            </p:nvPicPr>
            <p:blipFill>
              <a:blip r:embed="rId257"/>
            </p:blipFill>
            <p:spPr>
              <a:xfrm>
                <a:off x="3651955" y="6153024"/>
                <a:ext cx="99483" cy="121256"/>
              </a:xfrm>
              <a:prstGeom prst="rect"/>
            </p:spPr>
          </p:pic>
        </mc:Fallback>
      </mc:AlternateContent>
      <mc:AlternateContent xmlns:mc="http://schemas.openxmlformats.org/markup-compatibility/2006" xmlns:p14="http://schemas.microsoft.com/office/powerpoint/2010/main">
        <mc:Choice Requires="p14">
          <p:contentPart r:id="rId258" p14:bwMode="auto">
            <p14:nvContentPartPr>
              <p14:cNvPr id="160" name="墨迹 159"/>
              <p14:cNvContentPartPr/>
              <p14:nvPr/>
            </p14:nvContentPartPr>
            <p14:xfrm>
              <a:off x="3541183" y="6209422"/>
              <a:ext cx="223661" cy="189815"/>
            </p14:xfrm>
          </p:contentPart>
        </mc:Choice>
        <mc:Fallback xmlns="">
          <p:pic>
            <p:nvPicPr>
              <p:cNvPr id="160" name="墨迹 159"/>
            </p:nvPicPr>
            <p:blipFill>
              <a:blip r:embed="rId259"/>
            </p:blipFill>
            <p:spPr>
              <a:xfrm>
                <a:off x="3541183" y="6209422"/>
                <a:ext cx="223661" cy="189815"/>
              </a:xfrm>
              <a:prstGeom prst="rect"/>
            </p:spPr>
          </p:pic>
        </mc:Fallback>
      </mc:AlternateContent>
      <mc:AlternateContent xmlns:mc="http://schemas.openxmlformats.org/markup-compatibility/2006" xmlns:p14="http://schemas.microsoft.com/office/powerpoint/2010/main">
        <mc:Choice Requires="p14">
          <p:contentPart r:id="rId260" p14:bwMode="auto">
            <p14:nvContentPartPr>
              <p14:cNvPr id="161" name="墨迹 160"/>
              <p14:cNvContentPartPr/>
              <p14:nvPr/>
            </p14:nvContentPartPr>
            <p14:xfrm>
              <a:off x="3759200" y="6059615"/>
              <a:ext cx="180622" cy="330280"/>
            </p14:xfrm>
          </p:contentPart>
        </mc:Choice>
        <mc:Fallback xmlns="">
          <p:pic>
            <p:nvPicPr>
              <p:cNvPr id="161" name="墨迹 160"/>
            </p:nvPicPr>
            <p:blipFill>
              <a:blip r:embed="rId261"/>
            </p:blipFill>
            <p:spPr>
              <a:xfrm>
                <a:off x="3759200" y="6059615"/>
                <a:ext cx="180622" cy="330280"/>
              </a:xfrm>
              <a:prstGeom prst="rect"/>
            </p:spPr>
          </p:pic>
        </mc:Fallback>
      </mc:AlternateContent>
      <mc:AlternateContent xmlns:mc="http://schemas.openxmlformats.org/markup-compatibility/2006" xmlns:p14="http://schemas.microsoft.com/office/powerpoint/2010/main">
        <mc:Choice Requires="p14">
          <p:contentPart r:id="rId262" p14:bwMode="auto">
            <p14:nvContentPartPr>
              <p14:cNvPr id="162" name="墨迹 161"/>
              <p14:cNvContentPartPr/>
              <p14:nvPr/>
            </p14:nvContentPartPr>
            <p14:xfrm>
              <a:off x="3807177" y="5991409"/>
              <a:ext cx="400756" cy="827112"/>
            </p14:xfrm>
          </p:contentPart>
        </mc:Choice>
        <mc:Fallback xmlns="">
          <p:pic>
            <p:nvPicPr>
              <p:cNvPr id="162" name="墨迹 161"/>
            </p:nvPicPr>
            <p:blipFill>
              <a:blip r:embed="rId263"/>
            </p:blipFill>
            <p:spPr>
              <a:xfrm>
                <a:off x="3807177" y="5991409"/>
                <a:ext cx="400756" cy="827112"/>
              </a:xfrm>
              <a:prstGeom prst="rect"/>
            </p:spPr>
          </p:pic>
        </mc:Fallback>
      </mc:AlternateContent>
      <mc:AlternateContent xmlns:mc="http://schemas.openxmlformats.org/markup-compatibility/2006" xmlns:p14="http://schemas.microsoft.com/office/powerpoint/2010/main">
        <mc:Choice Requires="p14">
          <p:contentPart r:id="rId264" p14:bwMode="auto">
            <p14:nvContentPartPr>
              <p14:cNvPr id="163" name="墨迹 162"/>
              <p14:cNvContentPartPr/>
              <p14:nvPr/>
            </p14:nvContentPartPr>
            <p14:xfrm>
              <a:off x="4017256" y="6268640"/>
              <a:ext cx="114477" cy="64858"/>
            </p14:xfrm>
          </p:contentPart>
        </mc:Choice>
        <mc:Fallback xmlns="">
          <p:pic>
            <p:nvPicPr>
              <p:cNvPr id="163" name="墨迹 162"/>
            </p:nvPicPr>
            <p:blipFill>
              <a:blip r:embed="rId265"/>
            </p:blipFill>
            <p:spPr>
              <a:xfrm>
                <a:off x="4017256" y="6268640"/>
                <a:ext cx="114477" cy="64858"/>
              </a:xfrm>
              <a:prstGeom prst="rect"/>
            </p:spPr>
          </p:pic>
        </mc:Fallback>
      </mc:AlternateContent>
      <mc:AlternateContent xmlns:mc="http://schemas.openxmlformats.org/markup-compatibility/2006" xmlns:p14="http://schemas.microsoft.com/office/powerpoint/2010/main">
        <mc:Choice Requires="p14">
          <p:contentPart r:id="rId266" p14:bwMode="auto">
            <p14:nvContentPartPr>
              <p14:cNvPr id="164" name="墨迹 163"/>
              <p14:cNvContentPartPr/>
              <p14:nvPr/>
            </p14:nvContentPartPr>
            <p14:xfrm>
              <a:off x="4088694" y="6255951"/>
              <a:ext cx="218017" cy="181883"/>
            </p14:xfrm>
          </p:contentPart>
        </mc:Choice>
        <mc:Fallback xmlns="">
          <p:pic>
            <p:nvPicPr>
              <p:cNvPr id="164" name="墨迹 163"/>
            </p:nvPicPr>
            <p:blipFill>
              <a:blip r:embed="rId267"/>
            </p:blipFill>
            <p:spPr>
              <a:xfrm>
                <a:off x="4088694" y="6255951"/>
                <a:ext cx="218017" cy="181883"/>
              </a:xfrm>
              <a:prstGeom prst="rect"/>
            </p:spPr>
          </p:pic>
        </mc:Fallback>
      </mc:AlternateContent>
      <mc:AlternateContent xmlns:mc="http://schemas.openxmlformats.org/markup-compatibility/2006" xmlns:p14="http://schemas.microsoft.com/office/powerpoint/2010/main">
        <mc:Choice Requires="p14">
          <p:contentPart r:id="rId268" p14:bwMode="auto">
            <p14:nvContentPartPr>
              <p14:cNvPr id="165" name="墨迹 164"/>
              <p14:cNvContentPartPr/>
              <p14:nvPr/>
            </p14:nvContentPartPr>
            <p14:xfrm>
              <a:off x="4529666" y="6066665"/>
              <a:ext cx="14111" cy="235814"/>
            </p14:xfrm>
          </p:contentPart>
        </mc:Choice>
        <mc:Fallback xmlns="">
          <p:pic>
            <p:nvPicPr>
              <p:cNvPr id="165" name="墨迹 164"/>
            </p:nvPicPr>
            <p:blipFill>
              <a:blip r:embed="rId269"/>
            </p:blipFill>
            <p:spPr>
              <a:xfrm>
                <a:off x="4529666" y="6066665"/>
                <a:ext cx="14111" cy="235814"/>
              </a:xfrm>
              <a:prstGeom prst="rect"/>
            </p:spPr>
          </p:pic>
        </mc:Fallback>
      </mc:AlternateContent>
      <mc:AlternateContent xmlns:mc="http://schemas.openxmlformats.org/markup-compatibility/2006" xmlns:p14="http://schemas.microsoft.com/office/powerpoint/2010/main">
        <mc:Choice Requires="p14">
          <p:contentPart r:id="rId270" p14:bwMode="auto">
            <p14:nvContentPartPr>
              <p14:cNvPr id="166" name="墨迹 165"/>
              <p14:cNvContentPartPr/>
              <p14:nvPr/>
            </p14:nvContentPartPr>
            <p14:xfrm>
              <a:off x="4546600" y="6030358"/>
              <a:ext cx="74083" cy="263661"/>
            </p14:xfrm>
          </p:contentPart>
        </mc:Choice>
        <mc:Fallback xmlns="">
          <p:pic>
            <p:nvPicPr>
              <p:cNvPr id="166" name="墨迹 165"/>
            </p:nvPicPr>
            <p:blipFill>
              <a:blip r:embed="rId271"/>
            </p:blipFill>
            <p:spPr>
              <a:xfrm>
                <a:off x="4546600" y="6030358"/>
                <a:ext cx="74083" cy="263661"/>
              </a:xfrm>
              <a:prstGeom prst="rect"/>
            </p:spPr>
          </p:pic>
        </mc:Fallback>
      </mc:AlternateContent>
      <mc:AlternateContent xmlns:mc="http://schemas.openxmlformats.org/markup-compatibility/2006" xmlns:p14="http://schemas.microsoft.com/office/powerpoint/2010/main">
        <mc:Choice Requires="p14">
          <p:contentPart r:id="rId272" p14:bwMode="auto">
            <p14:nvContentPartPr>
              <p14:cNvPr id="167" name="墨迹 166"/>
              <p14:cNvContentPartPr/>
              <p14:nvPr/>
            </p14:nvContentPartPr>
            <p14:xfrm>
              <a:off x="4560711" y="6397474"/>
              <a:ext cx="80080" cy="108214"/>
            </p14:xfrm>
          </p:contentPart>
        </mc:Choice>
        <mc:Fallback xmlns="">
          <p:pic>
            <p:nvPicPr>
              <p:cNvPr id="167" name="墨迹 166"/>
            </p:nvPicPr>
            <p:blipFill>
              <a:blip r:embed="rId273"/>
            </p:blipFill>
            <p:spPr>
              <a:xfrm>
                <a:off x="4560711" y="6397474"/>
                <a:ext cx="80080" cy="108214"/>
              </a:xfrm>
              <a:prstGeom prst="rect"/>
            </p:spPr>
          </p:pic>
        </mc:Fallback>
      </mc:AlternateContent>
      <mc:AlternateContent xmlns:mc="http://schemas.openxmlformats.org/markup-compatibility/2006" xmlns:p14="http://schemas.microsoft.com/office/powerpoint/2010/main">
        <mc:Choice Requires="p14">
          <p:contentPart r:id="rId274" p14:bwMode="auto">
            <p14:nvContentPartPr>
              <p14:cNvPr id="168" name="墨迹 167"/>
              <p14:cNvContentPartPr/>
              <p14:nvPr/>
            </p14:nvContentPartPr>
            <p14:xfrm>
              <a:off x="9064977" y="2351797"/>
              <a:ext cx="5645" cy="16920"/>
            </p14:xfrm>
          </p:contentPart>
        </mc:Choice>
        <mc:Fallback xmlns="">
          <p:pic>
            <p:nvPicPr>
              <p:cNvPr id="168" name="墨迹 167"/>
            </p:nvPicPr>
            <p:blipFill>
              <a:blip r:embed="rId275"/>
            </p:blipFill>
            <p:spPr>
              <a:xfrm>
                <a:off x="9064977" y="2351797"/>
                <a:ext cx="5645" cy="16920"/>
              </a:xfrm>
              <a:prstGeom prst="rect"/>
            </p:spPr>
          </p:pic>
        </mc:Fallback>
      </mc:AlternateContent>
      <mc:AlternateContent xmlns:mc="http://schemas.openxmlformats.org/markup-compatibility/2006" xmlns:p14="http://schemas.microsoft.com/office/powerpoint/2010/main">
        <mc:Choice Requires="p14">
          <p:contentPart r:id="rId276" p14:bwMode="auto">
            <p14:nvContentPartPr>
              <p14:cNvPr id="169" name="墨迹 168"/>
              <p14:cNvContentPartPr/>
              <p14:nvPr/>
            </p14:nvContentPartPr>
            <p14:xfrm>
              <a:off x="8765822" y="2047248"/>
              <a:ext cx="110772" cy="59218"/>
            </p14:xfrm>
          </p:contentPart>
        </mc:Choice>
        <mc:Fallback xmlns="">
          <p:pic>
            <p:nvPicPr>
              <p:cNvPr id="169" name="墨迹 168"/>
            </p:nvPicPr>
            <p:blipFill>
              <a:blip r:embed="rId277"/>
            </p:blipFill>
            <p:spPr>
              <a:xfrm>
                <a:off x="8765822" y="2047248"/>
                <a:ext cx="110772" cy="59218"/>
              </a:xfrm>
              <a:prstGeom prst="rect"/>
            </p:spPr>
          </p:pic>
        </mc:Fallback>
      </mc:AlternateContent>
      <mc:AlternateContent xmlns:mc="http://schemas.openxmlformats.org/markup-compatibility/2006" xmlns:p14="http://schemas.microsoft.com/office/powerpoint/2010/main">
        <mc:Choice Requires="p14">
          <p:contentPart r:id="rId278" p14:bwMode="auto">
            <p14:nvContentPartPr>
              <p14:cNvPr id="170" name="墨迹 169"/>
              <p14:cNvContentPartPr/>
              <p14:nvPr/>
            </p14:nvContentPartPr>
            <p14:xfrm>
              <a:off x="8709377" y="2120565"/>
              <a:ext cx="167923" cy="53578"/>
            </p14:xfrm>
          </p:contentPart>
        </mc:Choice>
        <mc:Fallback xmlns="">
          <p:pic>
            <p:nvPicPr>
              <p:cNvPr id="170" name="墨迹 169"/>
            </p:nvPicPr>
            <p:blipFill>
              <a:blip r:embed="rId279"/>
            </p:blipFill>
            <p:spPr>
              <a:xfrm>
                <a:off x="8709377" y="2120565"/>
                <a:ext cx="167923" cy="53578"/>
              </a:xfrm>
              <a:prstGeom prst="rect"/>
            </p:spPr>
          </p:pic>
        </mc:Fallback>
      </mc:AlternateContent>
      <mc:AlternateContent xmlns:mc="http://schemas.openxmlformats.org/markup-compatibility/2006" xmlns:p14="http://schemas.microsoft.com/office/powerpoint/2010/main">
        <mc:Choice Requires="p14">
          <p:contentPart r:id="rId280" p14:bwMode="auto">
            <p14:nvContentPartPr>
              <p14:cNvPr id="171" name="墨迹 170"/>
              <p14:cNvContentPartPr/>
              <p14:nvPr/>
            </p14:nvContentPartPr>
            <p14:xfrm>
              <a:off x="8595783" y="2230541"/>
              <a:ext cx="398639" cy="36659"/>
            </p14:xfrm>
          </p:contentPart>
        </mc:Choice>
        <mc:Fallback xmlns="">
          <p:pic>
            <p:nvPicPr>
              <p:cNvPr id="171" name="墨迹 170"/>
            </p:nvPicPr>
            <p:blipFill>
              <a:blip r:embed="rId281"/>
            </p:blipFill>
            <p:spPr>
              <a:xfrm>
                <a:off x="8595783" y="2230541"/>
                <a:ext cx="398639" cy="36659"/>
              </a:xfrm>
              <a:prstGeom prst="rect"/>
            </p:spPr>
          </p:pic>
        </mc:Fallback>
      </mc:AlternateContent>
      <mc:AlternateContent xmlns:mc="http://schemas.openxmlformats.org/markup-compatibility/2006" xmlns:p14="http://schemas.microsoft.com/office/powerpoint/2010/main">
        <mc:Choice Requires="p14">
          <p:contentPart r:id="rId282" p14:bwMode="auto">
            <p14:nvContentPartPr>
              <p14:cNvPr id="172" name="墨迹 171"/>
              <p14:cNvContentPartPr/>
              <p14:nvPr/>
            </p14:nvContentPartPr>
            <p14:xfrm>
              <a:off x="8650111" y="2111224"/>
              <a:ext cx="172156" cy="303316"/>
            </p14:xfrm>
          </p:contentPart>
        </mc:Choice>
        <mc:Fallback xmlns="">
          <p:pic>
            <p:nvPicPr>
              <p:cNvPr id="172" name="墨迹 171"/>
            </p:nvPicPr>
            <p:blipFill>
              <a:blip r:embed="rId283"/>
            </p:blipFill>
            <p:spPr>
              <a:xfrm>
                <a:off x="8650111" y="2111224"/>
                <a:ext cx="172156" cy="303316"/>
              </a:xfrm>
              <a:prstGeom prst="rect"/>
            </p:spPr>
          </p:pic>
        </mc:Fallback>
      </mc:AlternateContent>
      <mc:AlternateContent xmlns:mc="http://schemas.openxmlformats.org/markup-compatibility/2006" xmlns:p14="http://schemas.microsoft.com/office/powerpoint/2010/main">
        <mc:Choice Requires="p14">
          <p:contentPart r:id="rId284" p14:bwMode="auto">
            <p14:nvContentPartPr>
              <p14:cNvPr id="173" name="墨迹 172"/>
              <p14:cNvContentPartPr/>
              <p14:nvPr/>
            </p14:nvContentPartPr>
            <p14:xfrm>
              <a:off x="8743244" y="2303330"/>
              <a:ext cx="32456" cy="112267"/>
            </p14:xfrm>
          </p:contentPart>
        </mc:Choice>
        <mc:Fallback xmlns="">
          <p:pic>
            <p:nvPicPr>
              <p:cNvPr id="173" name="墨迹 172"/>
            </p:nvPicPr>
            <p:blipFill>
              <a:blip r:embed="rId285"/>
            </p:blipFill>
            <p:spPr>
              <a:xfrm>
                <a:off x="8743244" y="2303330"/>
                <a:ext cx="32456" cy="112267"/>
              </a:xfrm>
              <a:prstGeom prst="rect"/>
            </p:spPr>
          </p:pic>
        </mc:Fallback>
      </mc:AlternateContent>
      <mc:AlternateContent xmlns:mc="http://schemas.openxmlformats.org/markup-compatibility/2006" xmlns:p14="http://schemas.microsoft.com/office/powerpoint/2010/main">
        <mc:Choice Requires="p14">
          <p:contentPart r:id="rId286" p14:bwMode="auto">
            <p14:nvContentPartPr>
              <p14:cNvPr id="174" name="墨迹 173"/>
              <p14:cNvContentPartPr/>
              <p14:nvPr/>
            </p14:nvContentPartPr>
            <p14:xfrm>
              <a:off x="8805333" y="2261560"/>
              <a:ext cx="110067" cy="202857"/>
            </p14:xfrm>
          </p:contentPart>
        </mc:Choice>
        <mc:Fallback xmlns="">
          <p:pic>
            <p:nvPicPr>
              <p:cNvPr id="174" name="墨迹 173"/>
            </p:nvPicPr>
            <p:blipFill>
              <a:blip r:embed="rId287"/>
            </p:blipFill>
            <p:spPr>
              <a:xfrm>
                <a:off x="8805333" y="2261560"/>
                <a:ext cx="110067" cy="202857"/>
              </a:xfrm>
              <a:prstGeom prst="rect"/>
            </p:spPr>
          </p:pic>
        </mc:Fallback>
      </mc:AlternateContent>
      <mc:AlternateContent xmlns:mc="http://schemas.openxmlformats.org/markup-compatibility/2006" xmlns:p14="http://schemas.microsoft.com/office/powerpoint/2010/main">
        <mc:Choice Requires="p14">
          <p:contentPart r:id="rId288" p14:bwMode="auto">
            <p14:nvContentPartPr>
              <p14:cNvPr id="175" name="墨迹 174"/>
              <p14:cNvContentPartPr/>
              <p14:nvPr/>
            </p14:nvContentPartPr>
            <p14:xfrm>
              <a:off x="9033933" y="2192473"/>
              <a:ext cx="14111" cy="167784"/>
            </p14:xfrm>
          </p:contentPart>
        </mc:Choice>
        <mc:Fallback xmlns="">
          <p:pic>
            <p:nvPicPr>
              <p:cNvPr id="175" name="墨迹 174"/>
            </p:nvPicPr>
            <p:blipFill>
              <a:blip r:embed="rId289"/>
            </p:blipFill>
            <p:spPr>
              <a:xfrm>
                <a:off x="9033933" y="2192473"/>
                <a:ext cx="14111" cy="167784"/>
              </a:xfrm>
              <a:prstGeom prst="rect"/>
            </p:spPr>
          </p:pic>
        </mc:Fallback>
      </mc:AlternateContent>
      <mc:AlternateContent xmlns:mc="http://schemas.openxmlformats.org/markup-compatibility/2006" xmlns:p14="http://schemas.microsoft.com/office/powerpoint/2010/main">
        <mc:Choice Requires="p14">
          <p:contentPart r:id="rId290" p14:bwMode="auto">
            <p14:nvContentPartPr>
              <p14:cNvPr id="176" name="墨迹 175"/>
              <p14:cNvContentPartPr/>
              <p14:nvPr/>
            </p14:nvContentPartPr>
            <p14:xfrm>
              <a:off x="9160933" y="2049187"/>
              <a:ext cx="180622" cy="405889"/>
            </p14:xfrm>
          </p:contentPart>
        </mc:Choice>
        <mc:Fallback xmlns="">
          <p:pic>
            <p:nvPicPr>
              <p:cNvPr id="176" name="墨迹 175"/>
            </p:nvPicPr>
            <p:blipFill>
              <a:blip r:embed="rId291"/>
            </p:blipFill>
            <p:spPr>
              <a:xfrm>
                <a:off x="9160933" y="2049187"/>
                <a:ext cx="180622" cy="405889"/>
              </a:xfrm>
              <a:prstGeom prst="rect"/>
            </p:spPr>
          </p:pic>
        </mc:Fallback>
      </mc:AlternateContent>
      <mc:AlternateContent xmlns:mc="http://schemas.openxmlformats.org/markup-compatibility/2006" xmlns:p14="http://schemas.microsoft.com/office/powerpoint/2010/main">
        <mc:Choice Requires="p14">
          <p:contentPart r:id="rId292" p14:bwMode="auto">
            <p14:nvContentPartPr>
              <p14:cNvPr id="177" name="墨迹 176"/>
              <p14:cNvContentPartPr/>
              <p14:nvPr/>
            </p14:nvContentPartPr>
            <p14:xfrm>
              <a:off x="9075208" y="2105056"/>
              <a:ext cx="195792" cy="286220"/>
            </p14:xfrm>
          </p:contentPart>
        </mc:Choice>
        <mc:Fallback xmlns="">
          <p:pic>
            <p:nvPicPr>
              <p:cNvPr id="177" name="墨迹 176"/>
            </p:nvPicPr>
            <p:blipFill>
              <a:blip r:embed="rId293"/>
            </p:blipFill>
            <p:spPr>
              <a:xfrm>
                <a:off x="9075208" y="2105056"/>
                <a:ext cx="195792" cy="286220"/>
              </a:xfrm>
              <a:prstGeom prst="rect"/>
            </p:spPr>
          </p:pic>
        </mc:Fallback>
      </mc:AlternateContent>
      <mc:AlternateContent xmlns:mc="http://schemas.openxmlformats.org/markup-compatibility/2006" xmlns:p14="http://schemas.microsoft.com/office/powerpoint/2010/main">
        <mc:Choice Requires="p14">
          <p:contentPart r:id="rId294" p14:bwMode="auto">
            <p14:nvContentPartPr>
              <p14:cNvPr id="178" name="墨迹 177"/>
              <p14:cNvContentPartPr/>
              <p14:nvPr/>
            </p14:nvContentPartPr>
            <p14:xfrm>
              <a:off x="9544755" y="2250281"/>
              <a:ext cx="38100" cy="47938"/>
            </p14:xfrm>
          </p:contentPart>
        </mc:Choice>
        <mc:Fallback xmlns="">
          <p:pic>
            <p:nvPicPr>
              <p:cNvPr id="178" name="墨迹 177"/>
            </p:nvPicPr>
            <p:blipFill>
              <a:blip r:embed="rId295"/>
            </p:blipFill>
            <p:spPr>
              <a:xfrm>
                <a:off x="9544755" y="2250281"/>
                <a:ext cx="38100" cy="47938"/>
              </a:xfrm>
              <a:prstGeom prst="rect"/>
            </p:spPr>
          </p:pic>
        </mc:Fallback>
      </mc:AlternateContent>
      <mc:AlternateContent xmlns:mc="http://schemas.openxmlformats.org/markup-compatibility/2006" xmlns:p14="http://schemas.microsoft.com/office/powerpoint/2010/main">
        <mc:Choice Requires="p14">
          <p:contentPart r:id="rId296" p14:bwMode="auto">
            <p14:nvContentPartPr>
              <p14:cNvPr id="179" name="墨迹 178"/>
              <p14:cNvContentPartPr/>
              <p14:nvPr/>
            </p14:nvContentPartPr>
            <p14:xfrm>
              <a:off x="9533466" y="2334878"/>
              <a:ext cx="36689" cy="22559"/>
            </p14:xfrm>
          </p:contentPart>
        </mc:Choice>
        <mc:Fallback xmlns="">
          <p:pic>
            <p:nvPicPr>
              <p:cNvPr id="179" name="墨迹 178"/>
            </p:nvPicPr>
            <p:blipFill>
              <a:blip r:embed="rId297"/>
            </p:blipFill>
            <p:spPr>
              <a:xfrm>
                <a:off x="9533466" y="2334878"/>
                <a:ext cx="36689" cy="22559"/>
              </a:xfrm>
              <a:prstGeom prst="rect"/>
            </p:spPr>
          </p:pic>
        </mc:Fallback>
      </mc:AlternateContent>
      <mc:AlternateContent xmlns:mc="http://schemas.openxmlformats.org/markup-compatibility/2006" xmlns:p14="http://schemas.microsoft.com/office/powerpoint/2010/main">
        <mc:Choice Requires="p14">
          <p:contentPart r:id="rId298" p14:bwMode="auto">
            <p14:nvContentPartPr>
              <p14:cNvPr id="180" name="墨迹 179"/>
              <p14:cNvContentPartPr/>
              <p14:nvPr/>
            </p14:nvContentPartPr>
            <p14:xfrm>
              <a:off x="9025466" y="2707105"/>
              <a:ext cx="118534" cy="310189"/>
            </p14:xfrm>
          </p:contentPart>
        </mc:Choice>
        <mc:Fallback xmlns="">
          <p:pic>
            <p:nvPicPr>
              <p:cNvPr id="180" name="墨迹 179"/>
            </p:nvPicPr>
            <p:blipFill>
              <a:blip r:embed="rId299"/>
            </p:blipFill>
            <p:spPr>
              <a:xfrm>
                <a:off x="9025466" y="2707105"/>
                <a:ext cx="118534" cy="310189"/>
              </a:xfrm>
              <a:prstGeom prst="rect"/>
            </p:spPr>
          </p:pic>
        </mc:Fallback>
      </mc:AlternateContent>
      <mc:AlternateContent xmlns:mc="http://schemas.openxmlformats.org/markup-compatibility/2006" xmlns:p14="http://schemas.microsoft.com/office/powerpoint/2010/main">
        <mc:Choice Requires="p14">
          <p:contentPart r:id="rId300" p14:bwMode="auto">
            <p14:nvContentPartPr>
              <p14:cNvPr id="181" name="墨迹 180"/>
              <p14:cNvContentPartPr/>
              <p14:nvPr/>
            </p14:nvContentPartPr>
            <p14:xfrm>
              <a:off x="9282288" y="2615106"/>
              <a:ext cx="31044" cy="610861"/>
            </p14:xfrm>
          </p:contentPart>
        </mc:Choice>
        <mc:Fallback xmlns="">
          <p:pic>
            <p:nvPicPr>
              <p:cNvPr id="181" name="墨迹 180"/>
            </p:nvPicPr>
            <p:blipFill>
              <a:blip r:embed="rId301"/>
            </p:blipFill>
            <p:spPr>
              <a:xfrm>
                <a:off x="9282288" y="2615106"/>
                <a:ext cx="31044" cy="610861"/>
              </a:xfrm>
              <a:prstGeom prst="rect"/>
            </p:spPr>
          </p:pic>
        </mc:Fallback>
      </mc:AlternateContent>
      <mc:AlternateContent xmlns:mc="http://schemas.openxmlformats.org/markup-compatibility/2006" xmlns:p14="http://schemas.microsoft.com/office/powerpoint/2010/main">
        <mc:Choice Requires="p14">
          <p:contentPart r:id="rId302" p14:bwMode="auto">
            <p14:nvContentPartPr>
              <p14:cNvPr id="182" name="墨迹 181"/>
              <p14:cNvContentPartPr/>
              <p14:nvPr/>
            </p14:nvContentPartPr>
            <p14:xfrm>
              <a:off x="9211733" y="2949616"/>
              <a:ext cx="265289" cy="277761"/>
            </p14:xfrm>
          </p:contentPart>
        </mc:Choice>
        <mc:Fallback xmlns="">
          <p:pic>
            <p:nvPicPr>
              <p:cNvPr id="182" name="墨迹 181"/>
            </p:nvPicPr>
            <p:blipFill>
              <a:blip r:embed="rId303"/>
            </p:blipFill>
            <p:spPr>
              <a:xfrm>
                <a:off x="9211733" y="2949616"/>
                <a:ext cx="265289" cy="277761"/>
              </a:xfrm>
              <a:prstGeom prst="rect"/>
            </p:spPr>
          </p:pic>
        </mc:Fallback>
      </mc:AlternateContent>
      <mc:AlternateContent xmlns:mc="http://schemas.openxmlformats.org/markup-compatibility/2006" xmlns:p14="http://schemas.microsoft.com/office/powerpoint/2010/main">
        <mc:Choice Requires="p14">
          <p:contentPart r:id="rId304" p14:bwMode="auto">
            <p14:nvContentPartPr>
              <p14:cNvPr id="183" name="墨迹 182"/>
              <p14:cNvContentPartPr/>
              <p14:nvPr/>
            </p14:nvContentPartPr>
            <p14:xfrm>
              <a:off x="10250311" y="2736714"/>
              <a:ext cx="169333" cy="289921"/>
            </p14:xfrm>
          </p:contentPart>
        </mc:Choice>
        <mc:Fallback xmlns="">
          <p:pic>
            <p:nvPicPr>
              <p:cNvPr id="183" name="墨迹 182"/>
            </p:nvPicPr>
            <p:blipFill>
              <a:blip r:embed="rId305"/>
            </p:blipFill>
            <p:spPr>
              <a:xfrm>
                <a:off x="10250311" y="2736714"/>
                <a:ext cx="169333" cy="289921"/>
              </a:xfrm>
              <a:prstGeom prst="rect"/>
            </p:spPr>
          </p:pic>
        </mc:Fallback>
      </mc:AlternateContent>
      <mc:AlternateContent xmlns:mc="http://schemas.openxmlformats.org/markup-compatibility/2006" xmlns:p14="http://schemas.microsoft.com/office/powerpoint/2010/main">
        <mc:Choice Requires="p14">
          <p:contentPart r:id="rId306" p14:bwMode="auto">
            <p14:nvContentPartPr>
              <p14:cNvPr id="184" name="墨迹 183"/>
              <p14:cNvContentPartPr/>
              <p14:nvPr/>
            </p14:nvContentPartPr>
            <p14:xfrm>
              <a:off x="10467622" y="2874184"/>
              <a:ext cx="70556" cy="131830"/>
            </p14:xfrm>
          </p:contentPart>
        </mc:Choice>
        <mc:Fallback xmlns="">
          <p:pic>
            <p:nvPicPr>
              <p:cNvPr id="184" name="墨迹 183"/>
            </p:nvPicPr>
            <p:blipFill>
              <a:blip r:embed="rId307"/>
            </p:blipFill>
            <p:spPr>
              <a:xfrm>
                <a:off x="10467622" y="2874184"/>
                <a:ext cx="70556" cy="131830"/>
              </a:xfrm>
              <a:prstGeom prst="rect"/>
            </p:spPr>
          </p:pic>
        </mc:Fallback>
      </mc:AlternateContent>
      <mc:AlternateContent xmlns:mc="http://schemas.openxmlformats.org/markup-compatibility/2006" xmlns:p14="http://schemas.microsoft.com/office/powerpoint/2010/main">
        <mc:Choice Requires="p14">
          <p:contentPart r:id="rId308" p14:bwMode="auto">
            <p14:nvContentPartPr>
              <p14:cNvPr id="185" name="墨迹 184"/>
              <p14:cNvContentPartPr/>
              <p14:nvPr/>
            </p14:nvContentPartPr>
            <p14:xfrm>
              <a:off x="10572044" y="2853740"/>
              <a:ext cx="107244" cy="157914"/>
            </p14:xfrm>
          </p:contentPart>
        </mc:Choice>
        <mc:Fallback xmlns="">
          <p:pic>
            <p:nvPicPr>
              <p:cNvPr id="185" name="墨迹 184"/>
            </p:nvPicPr>
            <p:blipFill>
              <a:blip r:embed="rId309"/>
            </p:blipFill>
            <p:spPr>
              <a:xfrm>
                <a:off x="10572044" y="2853740"/>
                <a:ext cx="107244" cy="157914"/>
              </a:xfrm>
              <a:prstGeom prst="rect"/>
            </p:spPr>
          </p:pic>
        </mc:Fallback>
      </mc:AlternateContent>
      <mc:AlternateContent xmlns:mc="http://schemas.openxmlformats.org/markup-compatibility/2006" xmlns:p14="http://schemas.microsoft.com/office/powerpoint/2010/main">
        <mc:Choice Requires="p14">
          <p:contentPart r:id="rId310" p14:bwMode="auto">
            <p14:nvContentPartPr>
              <p14:cNvPr id="186" name="墨迹 185"/>
              <p14:cNvContentPartPr/>
              <p14:nvPr/>
            </p14:nvContentPartPr>
            <p14:xfrm>
              <a:off x="10358966" y="2870659"/>
              <a:ext cx="66322" cy="135355"/>
            </p14:xfrm>
          </p:contentPart>
        </mc:Choice>
        <mc:Fallback xmlns="">
          <p:pic>
            <p:nvPicPr>
              <p:cNvPr id="186" name="墨迹 185"/>
            </p:nvPicPr>
            <p:blipFill>
              <a:blip r:embed="rId311"/>
            </p:blipFill>
            <p:spPr>
              <a:xfrm>
                <a:off x="10358966" y="2870659"/>
                <a:ext cx="66322" cy="135355"/>
              </a:xfrm>
              <a:prstGeom prst="rect"/>
            </p:spPr>
          </p:pic>
        </mc:Fallback>
      </mc:AlternateContent>
      <mc:AlternateContent xmlns:mc="http://schemas.openxmlformats.org/markup-compatibility/2006" xmlns:p14="http://schemas.microsoft.com/office/powerpoint/2010/main">
        <mc:Choice Requires="p14">
          <p:contentPart r:id="rId312" p14:bwMode="auto">
            <p14:nvContentPartPr>
              <p14:cNvPr id="187" name="墨迹 186"/>
              <p14:cNvContentPartPr/>
              <p14:nvPr/>
            </p14:nvContentPartPr>
            <p14:xfrm>
              <a:off x="10814755" y="2556769"/>
              <a:ext cx="77612" cy="432326"/>
            </p14:xfrm>
          </p:contentPart>
        </mc:Choice>
        <mc:Fallback xmlns="">
          <p:pic>
            <p:nvPicPr>
              <p:cNvPr id="187" name="墨迹 186"/>
            </p:nvPicPr>
            <p:blipFill>
              <a:blip r:embed="rId313"/>
            </p:blipFill>
            <p:spPr>
              <a:xfrm>
                <a:off x="10814755" y="2556769"/>
                <a:ext cx="77612" cy="432326"/>
              </a:xfrm>
              <a:prstGeom prst="rect"/>
            </p:spPr>
          </p:pic>
        </mc:Fallback>
      </mc:AlternateContent>
      <mc:AlternateContent xmlns:mc="http://schemas.openxmlformats.org/markup-compatibility/2006" xmlns:p14="http://schemas.microsoft.com/office/powerpoint/2010/main">
        <mc:Choice Requires="p14">
          <p:contentPart r:id="rId314" p14:bwMode="auto">
            <p14:nvContentPartPr>
              <p14:cNvPr id="188" name="墨迹 187"/>
              <p14:cNvContentPartPr/>
              <p14:nvPr/>
            </p14:nvContentPartPr>
            <p14:xfrm>
              <a:off x="10747022" y="2819901"/>
              <a:ext cx="254000" cy="221362"/>
            </p14:xfrm>
          </p:contentPart>
        </mc:Choice>
        <mc:Fallback xmlns="">
          <p:pic>
            <p:nvPicPr>
              <p:cNvPr id="188" name="墨迹 187"/>
            </p:nvPicPr>
            <p:blipFill>
              <a:blip r:embed="rId315"/>
            </p:blipFill>
            <p:spPr>
              <a:xfrm>
                <a:off x="10747022" y="2819901"/>
                <a:ext cx="254000" cy="221362"/>
              </a:xfrm>
              <a:prstGeom prst="rect"/>
            </p:spPr>
          </p:pic>
        </mc:Fallback>
      </mc:AlternateContent>
      <mc:AlternateContent xmlns:mc="http://schemas.openxmlformats.org/markup-compatibility/2006" xmlns:p14="http://schemas.microsoft.com/office/powerpoint/2010/main">
        <mc:Choice Requires="p14">
          <p:contentPart r:id="rId316" p14:bwMode="auto">
            <p14:nvContentPartPr>
              <p14:cNvPr id="189" name="墨迹 188"/>
              <p14:cNvContentPartPr/>
              <p14:nvPr/>
            </p14:nvContentPartPr>
            <p14:xfrm>
              <a:off x="6245577" y="3487865"/>
              <a:ext cx="25400" cy="381039"/>
            </p14:xfrm>
          </p:contentPart>
        </mc:Choice>
        <mc:Fallback xmlns="">
          <p:pic>
            <p:nvPicPr>
              <p:cNvPr id="189" name="墨迹 188"/>
            </p:nvPicPr>
            <p:blipFill>
              <a:blip r:embed="rId317"/>
            </p:blipFill>
            <p:spPr>
              <a:xfrm>
                <a:off x="6245577" y="3487865"/>
                <a:ext cx="25400" cy="381039"/>
              </a:xfrm>
              <a:prstGeom prst="rect"/>
            </p:spPr>
          </p:pic>
        </mc:Fallback>
      </mc:AlternateContent>
      <mc:AlternateContent xmlns:mc="http://schemas.openxmlformats.org/markup-compatibility/2006" xmlns:p14="http://schemas.microsoft.com/office/powerpoint/2010/main">
        <mc:Choice Requires="p14">
          <p:contentPart r:id="rId318" p14:bwMode="auto">
            <p14:nvContentPartPr>
              <p14:cNvPr id="190" name="墨迹 189"/>
              <p14:cNvContentPartPr/>
              <p14:nvPr/>
            </p14:nvContentPartPr>
            <p14:xfrm>
              <a:off x="6175022" y="3663051"/>
              <a:ext cx="211666" cy="239692"/>
            </p14:xfrm>
          </p:contentPart>
        </mc:Choice>
        <mc:Fallback xmlns="">
          <p:pic>
            <p:nvPicPr>
              <p:cNvPr id="190" name="墨迹 189"/>
            </p:nvPicPr>
            <p:blipFill>
              <a:blip r:embed="rId319"/>
            </p:blipFill>
            <p:spPr>
              <a:xfrm>
                <a:off x="6175022" y="3663051"/>
                <a:ext cx="211666" cy="239692"/>
              </a:xfrm>
              <a:prstGeom prst="rect"/>
            </p:spPr>
          </p:pic>
        </mc:Fallback>
      </mc:AlternateContent>
      <mc:AlternateContent xmlns:mc="http://schemas.openxmlformats.org/markup-compatibility/2006" xmlns:p14="http://schemas.microsoft.com/office/powerpoint/2010/main">
        <mc:Choice Requires="p14">
          <p:contentPart r:id="rId320" p14:bwMode="auto">
            <p14:nvContentPartPr>
              <p14:cNvPr id="191" name="墨迹 190"/>
              <p14:cNvContentPartPr/>
              <p14:nvPr/>
            </p14:nvContentPartPr>
            <p14:xfrm>
              <a:off x="6279444" y="3420540"/>
              <a:ext cx="104996" cy="59958"/>
            </p14:xfrm>
          </p:contentPart>
        </mc:Choice>
        <mc:Fallback xmlns="">
          <p:pic>
            <p:nvPicPr>
              <p:cNvPr id="191" name="墨迹 190"/>
            </p:nvPicPr>
            <p:blipFill>
              <a:blip r:embed="rId321"/>
            </p:blipFill>
            <p:spPr>
              <a:xfrm>
                <a:off x="6279444" y="3420540"/>
                <a:ext cx="104996" cy="59958"/>
              </a:xfrm>
              <a:prstGeom prst="rect"/>
            </p:spPr>
          </p:pic>
        </mc:Fallback>
      </mc:AlternateContent>
      <mc:AlternateContent xmlns:mc="http://schemas.openxmlformats.org/markup-compatibility/2006" xmlns:p14="http://schemas.microsoft.com/office/powerpoint/2010/main">
        <mc:Choice Requires="p14">
          <p:contentPart r:id="rId322" p14:bwMode="auto">
            <p14:nvContentPartPr>
              <p14:cNvPr id="192" name="墨迹 191"/>
              <p14:cNvContentPartPr/>
              <p14:nvPr/>
            </p14:nvContentPartPr>
            <p14:xfrm>
              <a:off x="6223000" y="4150894"/>
              <a:ext cx="2822" cy="33839"/>
            </p14:xfrm>
          </p:contentPart>
        </mc:Choice>
        <mc:Fallback xmlns="">
          <p:pic>
            <p:nvPicPr>
              <p:cNvPr id="192" name="墨迹 191"/>
            </p:nvPicPr>
            <p:blipFill>
              <a:blip r:embed="rId323"/>
            </p:blipFill>
            <p:spPr>
              <a:xfrm>
                <a:off x="6223000" y="4150894"/>
                <a:ext cx="2822" cy="33839"/>
              </a:xfrm>
              <a:prstGeom prst="rect"/>
            </p:spPr>
          </p:pic>
        </mc:Fallback>
      </mc:AlternateContent>
      <mc:AlternateContent xmlns:mc="http://schemas.openxmlformats.org/markup-compatibility/2006" xmlns:p14="http://schemas.microsoft.com/office/powerpoint/2010/main">
        <mc:Choice Requires="p14">
          <p:contentPart r:id="rId324" p14:bwMode="auto">
            <p14:nvContentPartPr>
              <p14:cNvPr id="193" name="墨迹 192"/>
              <p14:cNvContentPartPr/>
              <p14:nvPr/>
            </p14:nvContentPartPr>
            <p14:xfrm>
              <a:off x="6039555" y="6220702"/>
              <a:ext cx="225778" cy="90237"/>
            </p14:xfrm>
          </p:contentPart>
        </mc:Choice>
        <mc:Fallback xmlns="">
          <p:pic>
            <p:nvPicPr>
              <p:cNvPr id="193" name="墨迹 192"/>
            </p:nvPicPr>
            <p:blipFill>
              <a:blip r:embed="rId325"/>
            </p:blipFill>
            <p:spPr>
              <a:xfrm>
                <a:off x="6039555" y="6220702"/>
                <a:ext cx="225778" cy="90237"/>
              </a:xfrm>
              <a:prstGeom prst="rect"/>
            </p:spPr>
          </p:pic>
        </mc:Fallback>
      </mc:AlternateContent>
      <mc:AlternateContent xmlns:mc="http://schemas.openxmlformats.org/markup-compatibility/2006" xmlns:p14="http://schemas.microsoft.com/office/powerpoint/2010/main">
        <mc:Choice Requires="p14">
          <p:contentPart r:id="rId326" p14:bwMode="auto">
            <p14:nvContentPartPr>
              <p14:cNvPr id="194" name="墨迹 193"/>
              <p14:cNvContentPartPr/>
              <p14:nvPr/>
            </p14:nvContentPartPr>
            <p14:xfrm>
              <a:off x="6090355" y="6280625"/>
              <a:ext cx="33867" cy="136060"/>
            </p14:xfrm>
          </p:contentPart>
        </mc:Choice>
        <mc:Fallback xmlns="">
          <p:pic>
            <p:nvPicPr>
              <p:cNvPr id="194" name="墨迹 193"/>
            </p:nvPicPr>
            <p:blipFill>
              <a:blip r:embed="rId327"/>
            </p:blipFill>
            <p:spPr>
              <a:xfrm>
                <a:off x="6090355" y="6280625"/>
                <a:ext cx="33867" cy="136060"/>
              </a:xfrm>
              <a:prstGeom prst="rect"/>
            </p:spPr>
          </p:pic>
        </mc:Fallback>
      </mc:AlternateContent>
      <mc:AlternateContent xmlns:mc="http://schemas.openxmlformats.org/markup-compatibility/2006" xmlns:p14="http://schemas.microsoft.com/office/powerpoint/2010/main">
        <mc:Choice Requires="p14">
          <p:contentPart r:id="rId328" p14:bwMode="auto">
            <p14:nvContentPartPr>
              <p14:cNvPr id="195" name="墨迹 194"/>
              <p14:cNvContentPartPr/>
              <p14:nvPr/>
            </p14:nvContentPartPr>
            <p14:xfrm>
              <a:off x="6175022" y="6273399"/>
              <a:ext cx="14993" cy="218013"/>
            </p14:xfrm>
          </p:contentPart>
        </mc:Choice>
        <mc:Fallback xmlns="">
          <p:pic>
            <p:nvPicPr>
              <p:cNvPr id="195" name="墨迹 194"/>
            </p:nvPicPr>
            <p:blipFill>
              <a:blip r:embed="rId329"/>
            </p:blipFill>
            <p:spPr>
              <a:xfrm>
                <a:off x="6175022" y="6273399"/>
                <a:ext cx="14993" cy="218013"/>
              </a:xfrm>
              <a:prstGeom prst="rect"/>
            </p:spPr>
          </p:pic>
        </mc:Fallback>
      </mc:AlternateContent>
      <mc:AlternateContent xmlns:mc="http://schemas.openxmlformats.org/markup-compatibility/2006" xmlns:p14="http://schemas.microsoft.com/office/powerpoint/2010/main">
        <mc:Choice Requires="p14">
          <p:contentPart r:id="rId330" p14:bwMode="auto">
            <p14:nvContentPartPr>
              <p14:cNvPr id="196" name="墨迹 195"/>
              <p14:cNvContentPartPr/>
              <p14:nvPr/>
            </p14:nvContentPartPr>
            <p14:xfrm>
              <a:off x="5909733" y="6504631"/>
              <a:ext cx="443089" cy="93938"/>
            </p14:xfrm>
          </p:contentPart>
        </mc:Choice>
        <mc:Fallback xmlns="">
          <p:pic>
            <p:nvPicPr>
              <p:cNvPr id="196" name="墨迹 195"/>
            </p:nvPicPr>
            <p:blipFill>
              <a:blip r:embed="rId331"/>
            </p:blipFill>
            <p:spPr>
              <a:xfrm>
                <a:off x="5909733" y="6504631"/>
                <a:ext cx="443089" cy="93938"/>
              </a:xfrm>
              <a:prstGeom prst="rect"/>
            </p:spPr>
          </p:pic>
        </mc:Fallback>
      </mc:AlternateContent>
      <mc:AlternateContent xmlns:mc="http://schemas.openxmlformats.org/markup-compatibility/2006" xmlns:p14="http://schemas.microsoft.com/office/powerpoint/2010/main">
        <mc:Choice Requires="p14">
          <p:contentPart r:id="rId332" p14:bwMode="auto">
            <p14:nvContentPartPr>
              <p14:cNvPr id="197" name="墨迹 196"/>
              <p14:cNvContentPartPr/>
              <p14:nvPr/>
            </p14:nvContentPartPr>
            <p14:xfrm>
              <a:off x="6547555" y="6184043"/>
              <a:ext cx="28222" cy="87417"/>
            </p14:xfrm>
          </p:contentPart>
        </mc:Choice>
        <mc:Fallback xmlns="">
          <p:pic>
            <p:nvPicPr>
              <p:cNvPr id="197" name="墨迹 196"/>
            </p:nvPicPr>
            <p:blipFill>
              <a:blip r:embed="rId333"/>
            </p:blipFill>
            <p:spPr>
              <a:xfrm>
                <a:off x="6547555" y="6184043"/>
                <a:ext cx="28222" cy="87417"/>
              </a:xfrm>
              <a:prstGeom prst="rect"/>
            </p:spPr>
          </p:pic>
        </mc:Fallback>
      </mc:AlternateContent>
      <mc:AlternateContent xmlns:mc="http://schemas.openxmlformats.org/markup-compatibility/2006" xmlns:p14="http://schemas.microsoft.com/office/powerpoint/2010/main">
        <mc:Choice Requires="p14">
          <p:contentPart r:id="rId334" p14:bwMode="auto">
            <p14:nvContentPartPr>
              <p14:cNvPr id="198" name="墨迹 197"/>
              <p14:cNvContentPartPr/>
              <p14:nvPr/>
            </p14:nvContentPartPr>
            <p14:xfrm>
              <a:off x="6374694" y="6146327"/>
              <a:ext cx="384528" cy="407123"/>
            </p14:xfrm>
          </p:contentPart>
        </mc:Choice>
        <mc:Fallback xmlns="">
          <p:pic>
            <p:nvPicPr>
              <p:cNvPr id="198" name="墨迹 197"/>
            </p:nvPicPr>
            <p:blipFill>
              <a:blip r:embed="rId335"/>
            </p:blipFill>
            <p:spPr>
              <a:xfrm>
                <a:off x="6374694" y="6146327"/>
                <a:ext cx="384528" cy="407123"/>
              </a:xfrm>
              <a:prstGeom prst="rect"/>
            </p:spPr>
          </p:pic>
        </mc:Fallback>
      </mc:AlternateContent>
      <mc:AlternateContent xmlns:mc="http://schemas.openxmlformats.org/markup-compatibility/2006" xmlns:p14="http://schemas.microsoft.com/office/powerpoint/2010/main">
        <mc:Choice Requires="p14">
          <p:contentPart r:id="rId336" p14:bwMode="auto">
            <p14:nvContentPartPr>
              <p14:cNvPr id="199" name="墨迹 198"/>
              <p14:cNvContentPartPr/>
              <p14:nvPr/>
            </p14:nvContentPartPr>
            <p14:xfrm>
              <a:off x="6798733" y="6132932"/>
              <a:ext cx="78317" cy="186467"/>
            </p14:xfrm>
          </p:contentPart>
        </mc:Choice>
        <mc:Fallback xmlns="">
          <p:pic>
            <p:nvPicPr>
              <p:cNvPr id="199" name="墨迹 198"/>
            </p:nvPicPr>
            <p:blipFill>
              <a:blip r:embed="rId337"/>
            </p:blipFill>
            <p:spPr>
              <a:xfrm>
                <a:off x="6798733" y="6132932"/>
                <a:ext cx="78317" cy="186467"/>
              </a:xfrm>
              <a:prstGeom prst="rect"/>
            </p:spPr>
          </p:pic>
        </mc:Fallback>
      </mc:AlternateContent>
      <mc:AlternateContent xmlns:mc="http://schemas.openxmlformats.org/markup-compatibility/2006" xmlns:p14="http://schemas.microsoft.com/office/powerpoint/2010/main">
        <mc:Choice Requires="p14">
          <p:contentPart r:id="rId338" p14:bwMode="auto">
            <p14:nvContentPartPr>
              <p14:cNvPr id="200" name="墨迹 199"/>
              <p14:cNvContentPartPr/>
              <p14:nvPr/>
            </p14:nvContentPartPr>
            <p14:xfrm>
              <a:off x="6719005" y="6285559"/>
              <a:ext cx="158750" cy="59218"/>
            </p14:xfrm>
          </p:contentPart>
        </mc:Choice>
        <mc:Fallback xmlns="">
          <p:pic>
            <p:nvPicPr>
              <p:cNvPr id="200" name="墨迹 199"/>
            </p:nvPicPr>
            <p:blipFill>
              <a:blip r:embed="rId339"/>
            </p:blipFill>
            <p:spPr>
              <a:xfrm>
                <a:off x="6719005" y="6285559"/>
                <a:ext cx="158750" cy="59218"/>
              </a:xfrm>
              <a:prstGeom prst="rect"/>
            </p:spPr>
          </p:pic>
        </mc:Fallback>
      </mc:AlternateContent>
      <mc:AlternateContent xmlns:mc="http://schemas.openxmlformats.org/markup-compatibility/2006" xmlns:p14="http://schemas.microsoft.com/office/powerpoint/2010/main">
        <mc:Choice Requires="p14">
          <p:contentPart r:id="rId340" p14:bwMode="auto">
            <p14:nvContentPartPr>
              <p14:cNvPr id="201" name="墨迹 200"/>
              <p14:cNvContentPartPr/>
              <p14:nvPr/>
            </p14:nvContentPartPr>
            <p14:xfrm>
              <a:off x="6795911" y="6239560"/>
              <a:ext cx="50800" cy="353369"/>
            </p14:xfrm>
          </p:contentPart>
        </mc:Choice>
        <mc:Fallback xmlns="">
          <p:pic>
            <p:nvPicPr>
              <p:cNvPr id="201" name="墨迹 200"/>
            </p:nvPicPr>
            <p:blipFill>
              <a:blip r:embed="rId341"/>
            </p:blipFill>
            <p:spPr>
              <a:xfrm>
                <a:off x="6795911" y="6239560"/>
                <a:ext cx="50800" cy="353369"/>
              </a:xfrm>
              <a:prstGeom prst="rect"/>
            </p:spPr>
          </p:pic>
        </mc:Fallback>
      </mc:AlternateContent>
      <mc:AlternateContent xmlns:mc="http://schemas.openxmlformats.org/markup-compatibility/2006" xmlns:p14="http://schemas.microsoft.com/office/powerpoint/2010/main">
        <mc:Choice Requires="p14">
          <p:contentPart r:id="rId342" p14:bwMode="auto">
            <p14:nvContentPartPr>
              <p14:cNvPr id="202" name="墨迹 201"/>
              <p14:cNvContentPartPr/>
              <p14:nvPr/>
            </p14:nvContentPartPr>
            <p14:xfrm>
              <a:off x="6708422" y="6305299"/>
              <a:ext cx="208844" cy="170956"/>
            </p14:xfrm>
          </p:contentPart>
        </mc:Choice>
        <mc:Fallback xmlns="">
          <p:pic>
            <p:nvPicPr>
              <p:cNvPr id="202" name="墨迹 201"/>
            </p:nvPicPr>
            <p:blipFill>
              <a:blip r:embed="rId343"/>
            </p:blipFill>
            <p:spPr>
              <a:xfrm>
                <a:off x="6708422" y="6305299"/>
                <a:ext cx="208844" cy="170956"/>
              </a:xfrm>
              <a:prstGeom prst="rect"/>
            </p:spPr>
          </p:pic>
        </mc:Fallback>
      </mc:AlternateContent>
      <mc:AlternateContent xmlns:mc="http://schemas.openxmlformats.org/markup-compatibility/2006" xmlns:p14="http://schemas.microsoft.com/office/powerpoint/2010/main">
        <mc:Choice Requires="p14">
          <p:contentPart r:id="rId344" p14:bwMode="auto">
            <p14:nvContentPartPr>
              <p14:cNvPr id="203" name="墨迹 202"/>
              <p14:cNvContentPartPr/>
              <p14:nvPr/>
            </p14:nvContentPartPr>
            <p14:xfrm>
              <a:off x="6917972" y="6150909"/>
              <a:ext cx="79728" cy="164259"/>
            </p14:xfrm>
          </p:contentPart>
        </mc:Choice>
        <mc:Fallback xmlns="">
          <p:pic>
            <p:nvPicPr>
              <p:cNvPr id="203" name="墨迹 202"/>
            </p:nvPicPr>
            <p:blipFill>
              <a:blip r:embed="rId345"/>
            </p:blipFill>
            <p:spPr>
              <a:xfrm>
                <a:off x="6917972" y="6150909"/>
                <a:ext cx="79728" cy="164259"/>
              </a:xfrm>
              <a:prstGeom prst="rect"/>
            </p:spPr>
          </p:pic>
        </mc:Fallback>
      </mc:AlternateContent>
      <mc:AlternateContent xmlns:mc="http://schemas.openxmlformats.org/markup-compatibility/2006" xmlns:p14="http://schemas.microsoft.com/office/powerpoint/2010/main">
        <mc:Choice Requires="p14">
          <p:contentPart r:id="rId346" p14:bwMode="auto">
            <p14:nvContentPartPr>
              <p14:cNvPr id="204" name="墨迹 203"/>
              <p14:cNvContentPartPr/>
              <p14:nvPr/>
            </p14:nvContentPartPr>
            <p14:xfrm>
              <a:off x="6764866" y="6265820"/>
              <a:ext cx="315031" cy="482909"/>
            </p14:xfrm>
          </p:contentPart>
        </mc:Choice>
        <mc:Fallback xmlns="">
          <p:pic>
            <p:nvPicPr>
              <p:cNvPr id="204" name="墨迹 203"/>
            </p:nvPicPr>
            <p:blipFill>
              <a:blip r:embed="rId347"/>
            </p:blipFill>
            <p:spPr>
              <a:xfrm>
                <a:off x="6764866" y="6265820"/>
                <a:ext cx="315031" cy="482909"/>
              </a:xfrm>
              <a:prstGeom prst="rect"/>
            </p:spPr>
          </p:pic>
        </mc:Fallback>
      </mc:AlternateContent>
      <mc:AlternateContent xmlns:mc="http://schemas.openxmlformats.org/markup-compatibility/2006" xmlns:p14="http://schemas.microsoft.com/office/powerpoint/2010/main">
        <mc:Choice Requires="p14">
          <p:contentPart r:id="rId348" p14:bwMode="auto">
            <p14:nvContentPartPr>
              <p14:cNvPr id="205" name="墨迹 204"/>
              <p14:cNvContentPartPr/>
              <p14:nvPr/>
            </p14:nvContentPartPr>
            <p14:xfrm>
              <a:off x="6886222" y="6485772"/>
              <a:ext cx="95955" cy="112797"/>
            </p14:xfrm>
          </p:contentPart>
        </mc:Choice>
        <mc:Fallback xmlns="">
          <p:pic>
            <p:nvPicPr>
              <p:cNvPr id="205" name="墨迹 204"/>
            </p:nvPicPr>
            <p:blipFill>
              <a:blip r:embed="rId349"/>
            </p:blipFill>
            <p:spPr>
              <a:xfrm>
                <a:off x="6886222" y="6485772"/>
                <a:ext cx="95955" cy="112797"/>
              </a:xfrm>
              <a:prstGeom prst="rect"/>
            </p:spPr>
          </p:pic>
        </mc:Fallback>
      </mc:AlternateContent>
      <mc:AlternateContent xmlns:mc="http://schemas.openxmlformats.org/markup-compatibility/2006" xmlns:p14="http://schemas.microsoft.com/office/powerpoint/2010/main">
        <mc:Choice Requires="p14">
          <p:contentPart r:id="rId350" p14:bwMode="auto">
            <p14:nvContentPartPr>
              <p14:cNvPr id="206" name="墨迹 205"/>
              <p14:cNvContentPartPr/>
              <p14:nvPr/>
            </p14:nvContentPartPr>
            <p14:xfrm>
              <a:off x="7241822" y="6158664"/>
              <a:ext cx="127000" cy="59218"/>
            </p14:xfrm>
          </p:contentPart>
        </mc:Choice>
        <mc:Fallback xmlns="">
          <p:pic>
            <p:nvPicPr>
              <p:cNvPr id="206" name="墨迹 205"/>
            </p:nvPicPr>
            <p:blipFill>
              <a:blip r:embed="rId351"/>
            </p:blipFill>
            <p:spPr>
              <a:xfrm>
                <a:off x="7241822" y="6158664"/>
                <a:ext cx="127000" cy="59218"/>
              </a:xfrm>
              <a:prstGeom prst="rect"/>
            </p:spPr>
          </p:pic>
        </mc:Fallback>
      </mc:AlternateContent>
      <mc:AlternateContent xmlns:mc="http://schemas.openxmlformats.org/markup-compatibility/2006" xmlns:p14="http://schemas.microsoft.com/office/powerpoint/2010/main">
        <mc:Choice Requires="p14">
          <p:contentPart r:id="rId352" p14:bwMode="auto">
            <p14:nvContentPartPr>
              <p14:cNvPr id="207" name="墨迹 206"/>
              <p14:cNvContentPartPr/>
              <p14:nvPr/>
            </p14:nvContentPartPr>
            <p14:xfrm>
              <a:off x="7189434" y="6274280"/>
              <a:ext cx="176566" cy="47938"/>
            </p14:xfrm>
          </p:contentPart>
        </mc:Choice>
        <mc:Fallback xmlns="">
          <p:pic>
            <p:nvPicPr>
              <p:cNvPr id="207" name="墨迹 206"/>
            </p:nvPicPr>
            <p:blipFill>
              <a:blip r:embed="rId353"/>
            </p:blipFill>
            <p:spPr>
              <a:xfrm>
                <a:off x="7189434" y="6274280"/>
                <a:ext cx="176566" cy="47938"/>
              </a:xfrm>
              <a:prstGeom prst="rect"/>
            </p:spPr>
          </p:pic>
        </mc:Fallback>
      </mc:AlternateContent>
      <mc:AlternateContent xmlns:mc="http://schemas.openxmlformats.org/markup-compatibility/2006" xmlns:p14="http://schemas.microsoft.com/office/powerpoint/2010/main">
        <mc:Choice Requires="p14">
          <p:contentPart r:id="rId354" p14:bwMode="auto">
            <p14:nvContentPartPr>
              <p14:cNvPr id="208" name="墨迹 207"/>
              <p14:cNvContentPartPr/>
              <p14:nvPr/>
            </p14:nvContentPartPr>
            <p14:xfrm>
              <a:off x="7275688" y="6229162"/>
              <a:ext cx="56444" cy="439904"/>
            </p14:xfrm>
          </p:contentPart>
        </mc:Choice>
        <mc:Fallback xmlns="">
          <p:pic>
            <p:nvPicPr>
              <p:cNvPr id="208" name="墨迹 207"/>
            </p:nvPicPr>
            <p:blipFill>
              <a:blip r:embed="rId355"/>
            </p:blipFill>
            <p:spPr>
              <a:xfrm>
                <a:off x="7275688" y="6229162"/>
                <a:ext cx="56444" cy="439904"/>
              </a:xfrm>
              <a:prstGeom prst="rect"/>
            </p:spPr>
          </p:pic>
        </mc:Fallback>
      </mc:AlternateContent>
      <mc:AlternateContent xmlns:mc="http://schemas.openxmlformats.org/markup-compatibility/2006" xmlns:p14="http://schemas.microsoft.com/office/powerpoint/2010/main">
        <mc:Choice Requires="p14">
          <p:contentPart r:id="rId356" p14:bwMode="auto">
            <p14:nvContentPartPr>
              <p14:cNvPr id="209" name="墨迹 208"/>
              <p14:cNvContentPartPr/>
              <p14:nvPr/>
            </p14:nvContentPartPr>
            <p14:xfrm>
              <a:off x="7210777" y="6384256"/>
              <a:ext cx="172156" cy="140995"/>
            </p14:xfrm>
          </p:contentPart>
        </mc:Choice>
        <mc:Fallback xmlns="">
          <p:pic>
            <p:nvPicPr>
              <p:cNvPr id="209" name="墨迹 208"/>
            </p:nvPicPr>
            <p:blipFill>
              <a:blip r:embed="rId357"/>
            </p:blipFill>
            <p:spPr>
              <a:xfrm>
                <a:off x="7210777" y="6384256"/>
                <a:ext cx="172156" cy="140995"/>
              </a:xfrm>
              <a:prstGeom prst="rect"/>
            </p:spPr>
          </p:pic>
        </mc:Fallback>
      </mc:AlternateContent>
      <mc:AlternateContent xmlns:mc="http://schemas.openxmlformats.org/markup-compatibility/2006" xmlns:p14="http://schemas.microsoft.com/office/powerpoint/2010/main">
        <mc:Choice Requires="p14">
          <p:contentPart r:id="rId358" p14:bwMode="auto">
            <p14:nvContentPartPr>
              <p14:cNvPr id="210" name="墨迹 209"/>
              <p14:cNvContentPartPr/>
              <p14:nvPr/>
            </p14:nvContentPartPr>
            <p14:xfrm>
              <a:off x="7394398" y="6189330"/>
              <a:ext cx="296157" cy="350725"/>
            </p14:xfrm>
          </p:contentPart>
        </mc:Choice>
        <mc:Fallback xmlns="">
          <p:pic>
            <p:nvPicPr>
              <p:cNvPr id="210" name="墨迹 209"/>
            </p:nvPicPr>
            <p:blipFill>
              <a:blip r:embed="rId359"/>
            </p:blipFill>
            <p:spPr>
              <a:xfrm>
                <a:off x="7394398" y="6189330"/>
                <a:ext cx="296157" cy="350725"/>
              </a:xfrm>
              <a:prstGeom prst="rect"/>
            </p:spPr>
          </p:pic>
        </mc:Fallback>
      </mc:AlternateContent>
      <mc:AlternateContent xmlns:mc="http://schemas.openxmlformats.org/markup-compatibility/2006" xmlns:p14="http://schemas.microsoft.com/office/powerpoint/2010/main">
        <mc:Choice Requires="p14">
          <p:contentPart r:id="rId360" p14:bwMode="auto">
            <p14:nvContentPartPr>
              <p14:cNvPr id="211" name="墨迹 210"/>
              <p14:cNvContentPartPr/>
              <p14:nvPr/>
            </p14:nvContentPartPr>
            <p14:xfrm>
              <a:off x="7614355" y="6003569"/>
              <a:ext cx="222956" cy="623198"/>
            </p14:xfrm>
          </p:contentPart>
        </mc:Choice>
        <mc:Fallback xmlns="">
          <p:pic>
            <p:nvPicPr>
              <p:cNvPr id="211" name="墨迹 210"/>
            </p:nvPicPr>
            <p:blipFill>
              <a:blip r:embed="rId361"/>
            </p:blipFill>
            <p:spPr>
              <a:xfrm>
                <a:off x="7614355" y="6003569"/>
                <a:ext cx="222956" cy="623198"/>
              </a:xfrm>
              <a:prstGeom prst="rect"/>
            </p:spPr>
          </p:pic>
        </mc:Fallback>
      </mc:AlternateContent>
      <mc:AlternateContent xmlns:mc="http://schemas.openxmlformats.org/markup-compatibility/2006" xmlns:p14="http://schemas.microsoft.com/office/powerpoint/2010/main">
        <mc:Choice Requires="p14">
          <p:contentPart r:id="rId362" p14:bwMode="auto">
            <p14:nvContentPartPr>
              <p14:cNvPr id="212" name="墨迹 211"/>
              <p14:cNvContentPartPr/>
              <p14:nvPr/>
            </p14:nvContentPartPr>
            <p14:xfrm>
              <a:off x="7608711" y="6260180"/>
              <a:ext cx="326672" cy="140995"/>
            </p14:xfrm>
          </p:contentPart>
        </mc:Choice>
        <mc:Fallback xmlns="">
          <p:pic>
            <p:nvPicPr>
              <p:cNvPr id="212" name="墨迹 211"/>
            </p:nvPicPr>
            <p:blipFill>
              <a:blip r:embed="rId363"/>
            </p:blipFill>
            <p:spPr>
              <a:xfrm>
                <a:off x="7608711" y="6260180"/>
                <a:ext cx="326672" cy="140995"/>
              </a:xfrm>
              <a:prstGeom prst="rect"/>
            </p:spPr>
          </p:pic>
        </mc:Fallback>
      </mc:AlternateContent>
      <mc:AlternateContent xmlns:mc="http://schemas.openxmlformats.org/markup-compatibility/2006" xmlns:p14="http://schemas.microsoft.com/office/powerpoint/2010/main">
        <mc:Choice Requires="p14">
          <p:contentPart r:id="rId364" p14:bwMode="auto">
            <p14:nvContentPartPr>
              <p14:cNvPr id="213" name="墨迹 212"/>
              <p14:cNvContentPartPr/>
              <p14:nvPr/>
            </p14:nvContentPartPr>
            <p14:xfrm>
              <a:off x="7667977" y="6148089"/>
              <a:ext cx="280812" cy="456119"/>
            </p14:xfrm>
          </p:contentPart>
        </mc:Choice>
        <mc:Fallback xmlns="">
          <p:pic>
            <p:nvPicPr>
              <p:cNvPr id="213" name="墨迹 212"/>
            </p:nvPicPr>
            <p:blipFill>
              <a:blip r:embed="rId365"/>
            </p:blipFill>
            <p:spPr>
              <a:xfrm>
                <a:off x="7667977" y="6148089"/>
                <a:ext cx="280812" cy="456119"/>
              </a:xfrm>
              <a:prstGeom prst="rect"/>
            </p:spPr>
          </p:pic>
        </mc:Fallback>
      </mc:AlternateContent>
      <mc:AlternateContent xmlns:mc="http://schemas.openxmlformats.org/markup-compatibility/2006" xmlns:p14="http://schemas.microsoft.com/office/powerpoint/2010/main">
        <mc:Choice Requires="p14">
          <p:contentPart r:id="rId366" p14:bwMode="auto">
            <p14:nvContentPartPr>
              <p14:cNvPr id="214" name="墨迹 213"/>
              <p14:cNvContentPartPr/>
              <p14:nvPr/>
            </p14:nvContentPartPr>
            <p14:xfrm>
              <a:off x="7676444" y="6442593"/>
              <a:ext cx="299156" cy="155976"/>
            </p14:xfrm>
          </p:contentPart>
        </mc:Choice>
        <mc:Fallback xmlns="">
          <p:pic>
            <p:nvPicPr>
              <p:cNvPr id="214" name="墨迹 213"/>
            </p:nvPicPr>
            <p:blipFill>
              <a:blip r:embed="rId367"/>
            </p:blipFill>
            <p:spPr>
              <a:xfrm>
                <a:off x="7676444" y="6442593"/>
                <a:ext cx="299156" cy="155976"/>
              </a:xfrm>
              <a:prstGeom prst="rect"/>
            </p:spPr>
          </p:pic>
        </mc:Fallback>
      </mc:AlternateContent>
      <mc:AlternateContent xmlns:mc="http://schemas.openxmlformats.org/markup-compatibility/2006" xmlns:p14="http://schemas.microsoft.com/office/powerpoint/2010/main">
        <mc:Choice Requires="p14">
          <p:contentPart r:id="rId368" p14:bwMode="auto">
            <p14:nvContentPartPr>
              <p14:cNvPr id="215" name="墨迹 214"/>
              <p14:cNvContentPartPr/>
              <p14:nvPr/>
            </p14:nvContentPartPr>
            <p14:xfrm>
              <a:off x="8043333" y="6361697"/>
              <a:ext cx="160867" cy="16919"/>
            </p14:xfrm>
          </p:contentPart>
        </mc:Choice>
        <mc:Fallback xmlns="">
          <p:pic>
            <p:nvPicPr>
              <p:cNvPr id="215" name="墨迹 214"/>
            </p:nvPicPr>
            <p:blipFill>
              <a:blip r:embed="rId369"/>
            </p:blipFill>
            <p:spPr>
              <a:xfrm>
                <a:off x="8043333" y="6361697"/>
                <a:ext cx="160867" cy="16919"/>
              </a:xfrm>
              <a:prstGeom prst="rect"/>
            </p:spPr>
          </p:pic>
        </mc:Fallback>
      </mc:AlternateContent>
      <mc:AlternateContent xmlns:mc="http://schemas.openxmlformats.org/markup-compatibility/2006" xmlns:p14="http://schemas.microsoft.com/office/powerpoint/2010/main">
        <mc:Choice Requires="p14">
          <p:contentPart r:id="rId370" p14:bwMode="auto">
            <p14:nvContentPartPr>
              <p14:cNvPr id="216" name="墨迹 215"/>
              <p14:cNvContentPartPr/>
              <p14:nvPr/>
            </p14:nvContentPartPr>
            <p14:xfrm>
              <a:off x="7958666" y="6262472"/>
              <a:ext cx="169334" cy="321998"/>
            </p14:xfrm>
          </p:contentPart>
        </mc:Choice>
        <mc:Fallback xmlns="">
          <p:pic>
            <p:nvPicPr>
              <p:cNvPr id="216" name="墨迹 215"/>
            </p:nvPicPr>
            <p:blipFill>
              <a:blip r:embed="rId371"/>
            </p:blipFill>
            <p:spPr>
              <a:xfrm>
                <a:off x="7958666" y="6262472"/>
                <a:ext cx="169334" cy="321998"/>
              </a:xfrm>
              <a:prstGeom prst="rect"/>
            </p:spPr>
          </p:pic>
        </mc:Fallback>
      </mc:AlternateContent>
      <mc:AlternateContent xmlns:mc="http://schemas.openxmlformats.org/markup-compatibility/2006" xmlns:p14="http://schemas.microsoft.com/office/powerpoint/2010/main">
        <mc:Choice Requires="p14">
          <p:contentPart r:id="rId372" p14:bwMode="auto">
            <p14:nvContentPartPr>
              <p14:cNvPr id="217" name="墨迹 216"/>
              <p14:cNvContentPartPr/>
              <p14:nvPr/>
            </p14:nvContentPartPr>
            <p14:xfrm>
              <a:off x="8111066" y="6499872"/>
              <a:ext cx="93134" cy="98697"/>
            </p14:xfrm>
          </p:contentPart>
        </mc:Choice>
        <mc:Fallback xmlns="">
          <p:pic>
            <p:nvPicPr>
              <p:cNvPr id="217" name="墨迹 216"/>
            </p:nvPicPr>
            <p:blipFill>
              <a:blip r:embed="rId373"/>
            </p:blipFill>
            <p:spPr>
              <a:xfrm>
                <a:off x="8111066" y="6499872"/>
                <a:ext cx="93134" cy="98697"/>
              </a:xfrm>
              <a:prstGeom prst="rect"/>
            </p:spPr>
          </p:pic>
        </mc:Fallback>
      </mc:AlternateContent>
      <mc:AlternateContent xmlns:mc="http://schemas.openxmlformats.org/markup-compatibility/2006" xmlns:p14="http://schemas.microsoft.com/office/powerpoint/2010/main">
        <mc:Choice Requires="p14">
          <p:contentPart r:id="rId374" p14:bwMode="auto">
            <p14:nvContentPartPr>
              <p14:cNvPr id="218" name="墨迹 217"/>
              <p14:cNvContentPartPr/>
              <p14:nvPr/>
            </p14:nvContentPartPr>
            <p14:xfrm>
              <a:off x="8319911" y="6601388"/>
              <a:ext cx="104996" cy="59958"/>
            </p14:xfrm>
          </p:contentPart>
        </mc:Choice>
        <mc:Fallback xmlns="">
          <p:pic>
            <p:nvPicPr>
              <p:cNvPr id="218" name="墨迹 217"/>
            </p:nvPicPr>
            <p:blipFill>
              <a:blip r:embed="rId375"/>
            </p:blipFill>
            <p:spPr>
              <a:xfrm>
                <a:off x="8319911" y="6601388"/>
                <a:ext cx="104996" cy="59958"/>
              </a:xfrm>
              <a:prstGeom prst="rect"/>
            </p:spPr>
          </p:pic>
        </mc:Fallback>
      </mc:AlternateContent>
      <mc:AlternateContent xmlns:mc="http://schemas.openxmlformats.org/markup-compatibility/2006" xmlns:p14="http://schemas.microsoft.com/office/powerpoint/2010/main">
        <mc:Choice Requires="p14">
          <p:contentPart r:id="rId376" p14:bwMode="auto">
            <p14:nvContentPartPr>
              <p14:cNvPr id="219" name="墨迹 218"/>
              <p14:cNvContentPartPr/>
              <p14:nvPr/>
            </p14:nvContentPartPr>
            <p14:xfrm>
              <a:off x="8580966" y="6254541"/>
              <a:ext cx="188207" cy="257139"/>
            </p14:xfrm>
          </p:contentPart>
        </mc:Choice>
        <mc:Fallback xmlns="">
          <p:pic>
            <p:nvPicPr>
              <p:cNvPr id="219" name="墨迹 218"/>
            </p:nvPicPr>
            <p:blipFill>
              <a:blip r:embed="rId377"/>
            </p:blipFill>
            <p:spPr>
              <a:xfrm>
                <a:off x="8580966" y="6254541"/>
                <a:ext cx="188207" cy="257139"/>
              </a:xfrm>
              <a:prstGeom prst="rect"/>
            </p:spPr>
          </p:pic>
        </mc:Fallback>
      </mc:AlternateContent>
      <mc:AlternateContent xmlns:mc="http://schemas.openxmlformats.org/markup-compatibility/2006" xmlns:p14="http://schemas.microsoft.com/office/powerpoint/2010/main">
        <mc:Choice Requires="p14">
          <p:contentPart r:id="rId378" p14:bwMode="auto">
            <p14:nvContentPartPr>
              <p14:cNvPr id="220" name="墨迹 219"/>
              <p14:cNvContentPartPr/>
              <p14:nvPr/>
            </p14:nvContentPartPr>
            <p14:xfrm>
              <a:off x="8822266" y="6279919"/>
              <a:ext cx="107244" cy="170076"/>
            </p14:xfrm>
          </p:contentPart>
        </mc:Choice>
        <mc:Fallback xmlns="">
          <p:pic>
            <p:nvPicPr>
              <p:cNvPr id="220" name="墨迹 219"/>
            </p:nvPicPr>
            <p:blipFill>
              <a:blip r:embed="rId379"/>
            </p:blipFill>
            <p:spPr>
              <a:xfrm>
                <a:off x="8822266" y="6279919"/>
                <a:ext cx="107244" cy="170076"/>
              </a:xfrm>
              <a:prstGeom prst="rect"/>
            </p:spPr>
          </p:pic>
        </mc:Fallback>
      </mc:AlternateContent>
      <mc:AlternateContent xmlns:mc="http://schemas.openxmlformats.org/markup-compatibility/2006" xmlns:p14="http://schemas.microsoft.com/office/powerpoint/2010/main">
        <mc:Choice Requires="p14">
          <p:contentPart r:id="rId380" p14:bwMode="auto">
            <p14:nvContentPartPr>
              <p14:cNvPr id="221" name="墨迹 220"/>
              <p14:cNvContentPartPr/>
              <p14:nvPr/>
            </p14:nvContentPartPr>
            <p14:xfrm>
              <a:off x="8963377" y="6257361"/>
              <a:ext cx="214489" cy="180474"/>
            </p14:xfrm>
          </p:contentPart>
        </mc:Choice>
        <mc:Fallback xmlns="">
          <p:pic>
            <p:nvPicPr>
              <p:cNvPr id="221" name="墨迹 220"/>
            </p:nvPicPr>
            <p:blipFill>
              <a:blip r:embed="rId381"/>
            </p:blipFill>
            <p:spPr>
              <a:xfrm>
                <a:off x="8963377" y="6257361"/>
                <a:ext cx="214489" cy="180474"/>
              </a:xfrm>
              <a:prstGeom prst="rect"/>
            </p:spPr>
          </p:pic>
        </mc:Fallback>
      </mc:AlternateContent>
      <mc:AlternateContent xmlns:mc="http://schemas.openxmlformats.org/markup-compatibility/2006" xmlns:p14="http://schemas.microsoft.com/office/powerpoint/2010/main">
        <mc:Choice Requires="p14">
          <p:contentPart r:id="rId382" p14:bwMode="auto">
            <p14:nvContentPartPr>
              <p14:cNvPr id="222" name="墨迹 221"/>
              <p14:cNvContentPartPr/>
              <p14:nvPr/>
            </p14:nvContentPartPr>
            <p14:xfrm>
              <a:off x="9127066" y="6163070"/>
              <a:ext cx="65616" cy="421399"/>
            </p14:xfrm>
          </p:contentPart>
        </mc:Choice>
        <mc:Fallback xmlns="">
          <p:pic>
            <p:nvPicPr>
              <p:cNvPr id="222" name="墨迹 221"/>
            </p:nvPicPr>
            <p:blipFill>
              <a:blip r:embed="rId383"/>
            </p:blipFill>
            <p:spPr>
              <a:xfrm>
                <a:off x="9127066" y="6163070"/>
                <a:ext cx="65616" cy="421399"/>
              </a:xfrm>
              <a:prstGeom prst="rect"/>
            </p:spPr>
          </p:pic>
        </mc:Fallback>
      </mc:AlternateContent>
      <mc:AlternateContent xmlns:mc="http://schemas.openxmlformats.org/markup-compatibility/2006" xmlns:p14="http://schemas.microsoft.com/office/powerpoint/2010/main">
        <mc:Choice Requires="p14">
          <p:contentPart r:id="rId384" p14:bwMode="auto">
            <p14:nvContentPartPr>
              <p14:cNvPr id="223" name="墨迹 222"/>
              <p14:cNvContentPartPr/>
              <p14:nvPr/>
            </p14:nvContentPartPr>
            <p14:xfrm>
              <a:off x="9206088" y="6337375"/>
              <a:ext cx="127000" cy="86360"/>
            </p14:xfrm>
          </p:contentPart>
        </mc:Choice>
        <mc:Fallback xmlns="">
          <p:pic>
            <p:nvPicPr>
              <p:cNvPr id="223" name="墨迹 222"/>
            </p:nvPicPr>
            <p:blipFill>
              <a:blip r:embed="rId385"/>
            </p:blipFill>
            <p:spPr>
              <a:xfrm>
                <a:off x="9206088" y="6337375"/>
                <a:ext cx="127000" cy="86360"/>
              </a:xfrm>
              <a:prstGeom prst="rect"/>
            </p:spPr>
          </p:pic>
        </mc:Fallback>
      </mc:AlternateContent>
      <mc:AlternateContent xmlns:mc="http://schemas.openxmlformats.org/markup-compatibility/2006" xmlns:p14="http://schemas.microsoft.com/office/powerpoint/2010/main">
        <mc:Choice Requires="p14">
          <p:contentPart r:id="rId386" p14:bwMode="auto">
            <p14:nvContentPartPr>
              <p14:cNvPr id="224" name="墨迹 223"/>
              <p14:cNvContentPartPr/>
              <p14:nvPr/>
            </p14:nvContentPartPr>
            <p14:xfrm>
              <a:off x="9231488" y="6324157"/>
              <a:ext cx="93134" cy="167255"/>
            </p14:xfrm>
          </p:contentPart>
        </mc:Choice>
        <mc:Fallback xmlns="">
          <p:pic>
            <p:nvPicPr>
              <p:cNvPr id="224" name="墨迹 223"/>
            </p:nvPicPr>
            <p:blipFill>
              <a:blip r:embed="rId387"/>
            </p:blipFill>
            <p:spPr>
              <a:xfrm>
                <a:off x="9231488" y="6324157"/>
                <a:ext cx="93134" cy="167255"/>
              </a:xfrm>
              <a:prstGeom prst="rect"/>
            </p:spPr>
          </p:pic>
        </mc:Fallback>
      </mc:AlternateContent>
      <mc:AlternateContent xmlns:mc="http://schemas.openxmlformats.org/markup-compatibility/2006" xmlns:p14="http://schemas.microsoft.com/office/powerpoint/2010/main">
        <mc:Choice Requires="p14">
          <p:contentPart r:id="rId388" p14:bwMode="auto">
            <p14:nvContentPartPr>
              <p14:cNvPr id="225" name="墨迹 224"/>
              <p14:cNvContentPartPr/>
              <p14:nvPr/>
            </p14:nvContentPartPr>
            <p14:xfrm>
              <a:off x="9287933" y="6254541"/>
              <a:ext cx="110067" cy="259431"/>
            </p14:xfrm>
          </p:contentPart>
        </mc:Choice>
        <mc:Fallback xmlns="">
          <p:pic>
            <p:nvPicPr>
              <p:cNvPr id="225" name="墨迹 224"/>
            </p:nvPicPr>
            <p:blipFill>
              <a:blip r:embed="rId389"/>
            </p:blipFill>
            <p:spPr>
              <a:xfrm>
                <a:off x="9287933" y="6254541"/>
                <a:ext cx="110067" cy="259431"/>
              </a:xfrm>
              <a:prstGeom prst="rect"/>
            </p:spPr>
          </p:pic>
        </mc:Fallback>
      </mc:AlternateContent>
      <mc:AlternateContent xmlns:mc="http://schemas.openxmlformats.org/markup-compatibility/2006" xmlns:p14="http://schemas.microsoft.com/office/powerpoint/2010/main">
        <mc:Choice Requires="p14">
          <p:contentPart r:id="rId390" p14:bwMode="auto">
            <p14:nvContentPartPr>
              <p14:cNvPr id="226" name="墨迹 225"/>
              <p14:cNvContentPartPr/>
              <p14:nvPr/>
            </p14:nvContentPartPr>
            <p14:xfrm>
              <a:off x="9460088" y="6119185"/>
              <a:ext cx="62089" cy="375047"/>
            </p14:xfrm>
          </p:contentPart>
        </mc:Choice>
        <mc:Fallback xmlns="">
          <p:pic>
            <p:nvPicPr>
              <p:cNvPr id="226" name="墨迹 225"/>
            </p:nvPicPr>
            <p:blipFill>
              <a:blip r:embed="rId391"/>
            </p:blipFill>
            <p:spPr>
              <a:xfrm>
                <a:off x="9460088" y="6119185"/>
                <a:ext cx="62089" cy="375047"/>
              </a:xfrm>
              <a:prstGeom prst="rect"/>
            </p:spPr>
          </p:pic>
        </mc:Fallback>
      </mc:AlternateContent>
      <mc:AlternateContent xmlns:mc="http://schemas.openxmlformats.org/markup-compatibility/2006" xmlns:p14="http://schemas.microsoft.com/office/powerpoint/2010/main">
        <mc:Choice Requires="p14">
          <p:contentPart r:id="rId392" p14:bwMode="auto">
            <p14:nvContentPartPr>
              <p14:cNvPr id="227" name="墨迹 226"/>
              <p14:cNvContentPartPr/>
              <p14:nvPr/>
            </p14:nvContentPartPr>
            <p14:xfrm>
              <a:off x="9403644" y="6376854"/>
              <a:ext cx="197556" cy="140466"/>
            </p14:xfrm>
          </p:contentPart>
        </mc:Choice>
        <mc:Fallback xmlns="">
          <p:pic>
            <p:nvPicPr>
              <p:cNvPr id="227" name="墨迹 226"/>
            </p:nvPicPr>
            <p:blipFill>
              <a:blip r:embed="rId393"/>
            </p:blipFill>
            <p:spPr>
              <a:xfrm>
                <a:off x="9403644" y="6376854"/>
                <a:ext cx="197556" cy="140466"/>
              </a:xfrm>
              <a:prstGeom prst="rect"/>
            </p:spPr>
          </p:pic>
        </mc:Fallback>
      </mc:AlternateContent>
      <mc:AlternateContent xmlns:mc="http://schemas.openxmlformats.org/markup-compatibility/2006" xmlns:p14="http://schemas.microsoft.com/office/powerpoint/2010/main">
        <mc:Choice Requires="p14">
          <p:contentPart r:id="rId394" p14:bwMode="auto">
            <p14:nvContentPartPr>
              <p14:cNvPr id="228" name="墨迹 227"/>
              <p14:cNvContentPartPr/>
              <p14:nvPr/>
            </p14:nvContentPartPr>
            <p14:xfrm>
              <a:off x="9810044" y="6181223"/>
              <a:ext cx="91722" cy="203034"/>
            </p14:xfrm>
          </p:contentPart>
        </mc:Choice>
        <mc:Fallback xmlns="">
          <p:pic>
            <p:nvPicPr>
              <p:cNvPr id="228" name="墨迹 227"/>
            </p:nvPicPr>
            <p:blipFill>
              <a:blip r:embed="rId395"/>
            </p:blipFill>
            <p:spPr>
              <a:xfrm>
                <a:off x="9810044" y="6181223"/>
                <a:ext cx="91722" cy="203034"/>
              </a:xfrm>
              <a:prstGeom prst="rect"/>
            </p:spPr>
          </p:pic>
        </mc:Fallback>
      </mc:AlternateContent>
      <mc:AlternateContent xmlns:mc="http://schemas.openxmlformats.org/markup-compatibility/2006" xmlns:p14="http://schemas.microsoft.com/office/powerpoint/2010/main">
        <mc:Choice Requires="p14">
          <p:contentPart r:id="rId396" p14:bwMode="auto">
            <p14:nvContentPartPr>
              <p14:cNvPr id="229" name="墨迹 228"/>
              <p14:cNvContentPartPr/>
              <p14:nvPr/>
            </p14:nvContentPartPr>
            <p14:xfrm>
              <a:off x="9742311" y="6389896"/>
              <a:ext cx="197556" cy="28199"/>
            </p14:xfrm>
          </p:contentPart>
        </mc:Choice>
        <mc:Fallback xmlns="">
          <p:pic>
            <p:nvPicPr>
              <p:cNvPr id="229" name="墨迹 228"/>
            </p:nvPicPr>
            <p:blipFill>
              <a:blip r:embed="rId397"/>
            </p:blipFill>
            <p:spPr>
              <a:xfrm>
                <a:off x="9742311" y="6389896"/>
                <a:ext cx="197556" cy="28199"/>
              </a:xfrm>
              <a:prstGeom prst="rect"/>
            </p:spPr>
          </p:pic>
        </mc:Fallback>
      </mc:AlternateContent>
      <mc:AlternateContent xmlns:mc="http://schemas.openxmlformats.org/markup-compatibility/2006" xmlns:p14="http://schemas.microsoft.com/office/powerpoint/2010/main">
        <mc:Choice Requires="p14">
          <p:contentPart r:id="rId398" p14:bwMode="auto">
            <p14:nvContentPartPr>
              <p14:cNvPr id="230" name="墨迹 229"/>
              <p14:cNvContentPartPr/>
              <p14:nvPr/>
            </p14:nvContentPartPr>
            <p14:xfrm>
              <a:off x="10123311" y="6033884"/>
              <a:ext cx="25400" cy="71202"/>
            </p14:xfrm>
          </p:contentPart>
        </mc:Choice>
        <mc:Fallback xmlns="">
          <p:pic>
            <p:nvPicPr>
              <p:cNvPr id="230" name="墨迹 229"/>
            </p:nvPicPr>
            <p:blipFill>
              <a:blip r:embed="rId399"/>
            </p:blipFill>
            <p:spPr>
              <a:xfrm>
                <a:off x="10123311" y="6033884"/>
                <a:ext cx="25400" cy="71202"/>
              </a:xfrm>
              <a:prstGeom prst="rect"/>
            </p:spPr>
          </p:pic>
        </mc:Fallback>
      </mc:AlternateContent>
      <mc:AlternateContent xmlns:mc="http://schemas.openxmlformats.org/markup-compatibility/2006" xmlns:p14="http://schemas.microsoft.com/office/powerpoint/2010/main">
        <mc:Choice Requires="p14">
          <p:contentPart r:id="rId400" p14:bwMode="auto">
            <p14:nvContentPartPr>
              <p14:cNvPr id="231" name="墨迹 230"/>
              <p14:cNvContentPartPr/>
              <p14:nvPr/>
            </p14:nvContentPartPr>
            <p14:xfrm>
              <a:off x="9928930" y="6009914"/>
              <a:ext cx="369359" cy="389852"/>
            </p14:xfrm>
          </p:contentPart>
        </mc:Choice>
        <mc:Fallback xmlns="">
          <p:pic>
            <p:nvPicPr>
              <p:cNvPr id="231" name="墨迹 230"/>
            </p:nvPicPr>
            <p:blipFill>
              <a:blip r:embed="rId401"/>
            </p:blipFill>
            <p:spPr>
              <a:xfrm>
                <a:off x="9928930" y="6009914"/>
                <a:ext cx="369359" cy="389852"/>
              </a:xfrm>
              <a:prstGeom prst="rect"/>
            </p:spPr>
          </p:pic>
        </mc:Fallback>
      </mc:AlternateContent>
      <mc:AlternateContent xmlns:mc="http://schemas.openxmlformats.org/markup-compatibility/2006" xmlns:p14="http://schemas.microsoft.com/office/powerpoint/2010/main">
        <mc:Choice Requires="p14">
          <p:contentPart r:id="rId402" p14:bwMode="auto">
            <p14:nvContentPartPr>
              <p14:cNvPr id="232" name="墨迹 231"/>
              <p14:cNvContentPartPr/>
              <p14:nvPr/>
            </p14:nvContentPartPr>
            <p14:xfrm>
              <a:off x="10245372" y="5997049"/>
              <a:ext cx="176389" cy="402188"/>
            </p14:xfrm>
          </p:contentPart>
        </mc:Choice>
        <mc:Fallback xmlns="">
          <p:pic>
            <p:nvPicPr>
              <p:cNvPr id="232" name="墨迹 231"/>
            </p:nvPicPr>
            <p:blipFill>
              <a:blip r:embed="rId403"/>
            </p:blipFill>
            <p:spPr>
              <a:xfrm>
                <a:off x="10245372" y="5997049"/>
                <a:ext cx="176389" cy="402188"/>
              </a:xfrm>
              <a:prstGeom prst="rect"/>
            </p:spPr>
          </p:pic>
        </mc:Fallback>
      </mc:AlternateContent>
      <mc:AlternateContent xmlns:mc="http://schemas.openxmlformats.org/markup-compatibility/2006" xmlns:p14="http://schemas.microsoft.com/office/powerpoint/2010/main">
        <mc:Choice Requires="p14">
          <p:contentPart r:id="rId404" p14:bwMode="auto">
            <p14:nvContentPartPr>
              <p14:cNvPr id="233" name="墨迹 232"/>
              <p14:cNvContentPartPr/>
              <p14:nvPr/>
            </p14:nvContentPartPr>
            <p14:xfrm>
              <a:off x="10245372" y="6025247"/>
              <a:ext cx="277989" cy="505644"/>
            </p14:xfrm>
          </p:contentPart>
        </mc:Choice>
        <mc:Fallback xmlns="">
          <p:pic>
            <p:nvPicPr>
              <p:cNvPr id="233" name="墨迹 232"/>
            </p:nvPicPr>
            <p:blipFill>
              <a:blip r:embed="rId405"/>
            </p:blipFill>
            <p:spPr>
              <a:xfrm>
                <a:off x="10245372" y="6025247"/>
                <a:ext cx="277989" cy="505644"/>
              </a:xfrm>
              <a:prstGeom prst="rect"/>
            </p:spPr>
          </p:pic>
        </mc:Fallback>
      </mc:AlternateContent>
      <mc:AlternateContent xmlns:mc="http://schemas.openxmlformats.org/markup-compatibility/2006" xmlns:p14="http://schemas.microsoft.com/office/powerpoint/2010/main">
        <mc:Choice Requires="p14">
          <p:contentPart r:id="rId406" p14:bwMode="auto">
            <p14:nvContentPartPr>
              <p14:cNvPr id="234" name="墨迹 233"/>
              <p14:cNvContentPartPr/>
              <p14:nvPr/>
            </p14:nvContentPartPr>
            <p14:xfrm>
              <a:off x="10374488" y="6290494"/>
              <a:ext cx="47977" cy="99402"/>
            </p14:xfrm>
          </p:contentPart>
        </mc:Choice>
        <mc:Fallback xmlns="">
          <p:pic>
            <p:nvPicPr>
              <p:cNvPr id="234" name="墨迹 233"/>
            </p:nvPicPr>
            <p:blipFill>
              <a:blip r:embed="rId407"/>
            </p:blipFill>
            <p:spPr>
              <a:xfrm>
                <a:off x="10374488" y="6290494"/>
                <a:ext cx="47977" cy="99402"/>
              </a:xfrm>
              <a:prstGeom prst="rect"/>
            </p:spPr>
          </p:pic>
        </mc:Fallback>
      </mc:AlternateContent>
      <mc:AlternateContent xmlns:mc="http://schemas.openxmlformats.org/markup-compatibility/2006" xmlns:p14="http://schemas.microsoft.com/office/powerpoint/2010/main">
        <mc:Choice Requires="p14">
          <p:contentPart r:id="rId408" p14:bwMode="auto">
            <p14:nvContentPartPr>
              <p14:cNvPr id="235" name="墨迹 234"/>
              <p14:cNvContentPartPr/>
              <p14:nvPr/>
            </p14:nvContentPartPr>
            <p14:xfrm>
              <a:off x="10692870" y="6361697"/>
              <a:ext cx="17462" cy="19739"/>
            </p14:xfrm>
          </p:contentPart>
        </mc:Choice>
        <mc:Fallback xmlns="">
          <p:pic>
            <p:nvPicPr>
              <p:cNvPr id="235" name="墨迹 234"/>
            </p:nvPicPr>
            <p:blipFill>
              <a:blip r:embed="rId409"/>
            </p:blipFill>
            <p:spPr>
              <a:xfrm>
                <a:off x="10692870" y="6361697"/>
                <a:ext cx="17462" cy="19739"/>
              </a:xfrm>
              <a:prstGeom prst="rect"/>
            </p:spPr>
          </p:pic>
        </mc:Fallback>
      </mc:AlternateContent>
      <mc:AlternateContent xmlns:mc="http://schemas.openxmlformats.org/markup-compatibility/2006" xmlns:p14="http://schemas.microsoft.com/office/powerpoint/2010/main">
        <mc:Choice Requires="p14">
          <p:contentPart r:id="rId410" p14:bwMode="auto">
            <p14:nvContentPartPr>
              <p14:cNvPr id="236" name="墨迹 235"/>
              <p14:cNvContentPartPr/>
              <p14:nvPr/>
            </p14:nvContentPartPr>
            <p14:xfrm>
              <a:off x="10944577" y="6143683"/>
              <a:ext cx="197555" cy="212374"/>
            </p14:xfrm>
          </p:contentPart>
        </mc:Choice>
        <mc:Fallback xmlns="">
          <p:pic>
            <p:nvPicPr>
              <p:cNvPr id="236" name="墨迹 235"/>
            </p:nvPicPr>
            <p:blipFill>
              <a:blip r:embed="rId411"/>
            </p:blipFill>
            <p:spPr>
              <a:xfrm>
                <a:off x="10944577" y="6143683"/>
                <a:ext cx="197555" cy="212374"/>
              </a:xfrm>
              <a:prstGeom prst="rect"/>
            </p:spPr>
          </p:pic>
        </mc:Fallback>
      </mc:AlternateContent>
      <mc:AlternateContent xmlns:mc="http://schemas.openxmlformats.org/markup-compatibility/2006" xmlns:p14="http://schemas.microsoft.com/office/powerpoint/2010/main">
        <mc:Choice Requires="p14">
          <p:contentPart r:id="rId412" p14:bwMode="auto">
            <p14:nvContentPartPr>
              <p14:cNvPr id="237" name="墨迹 236"/>
              <p14:cNvContentPartPr/>
              <p14:nvPr/>
            </p14:nvContentPartPr>
            <p14:xfrm>
              <a:off x="11209867" y="5944352"/>
              <a:ext cx="107244" cy="499122"/>
            </p14:xfrm>
          </p:contentPart>
        </mc:Choice>
        <mc:Fallback xmlns="">
          <p:pic>
            <p:nvPicPr>
              <p:cNvPr id="237" name="墨迹 236"/>
            </p:nvPicPr>
            <p:blipFill>
              <a:blip r:embed="rId413"/>
            </p:blipFill>
            <p:spPr>
              <a:xfrm>
                <a:off x="11209867" y="5944352"/>
                <a:ext cx="107244" cy="499122"/>
              </a:xfrm>
              <a:prstGeom prst="rect"/>
            </p:spPr>
          </p:pic>
        </mc:Fallback>
      </mc:AlternateContent>
      <mc:AlternateContent xmlns:mc="http://schemas.openxmlformats.org/markup-compatibility/2006" xmlns:p14="http://schemas.microsoft.com/office/powerpoint/2010/main">
        <mc:Choice Requires="p14">
          <p:contentPart r:id="rId414" p14:bwMode="auto">
            <p14:nvContentPartPr>
              <p14:cNvPr id="238" name="墨迹 237"/>
              <p14:cNvContentPartPr/>
              <p14:nvPr/>
            </p14:nvContentPartPr>
            <p14:xfrm>
              <a:off x="11164711" y="6257361"/>
              <a:ext cx="270933" cy="200213"/>
            </p14:xfrm>
          </p:contentPart>
        </mc:Choice>
        <mc:Fallback xmlns="">
          <p:pic>
            <p:nvPicPr>
              <p:cNvPr id="238" name="墨迹 237"/>
            </p:nvPicPr>
            <p:blipFill>
              <a:blip r:embed="rId415"/>
            </p:blipFill>
            <p:spPr>
              <a:xfrm>
                <a:off x="11164711" y="6257361"/>
                <a:ext cx="270933" cy="200213"/>
              </a:xfrm>
              <a:prstGeom prst="rect"/>
            </p:spPr>
          </p:pic>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build="p"/>
      <p:bldP spid="6" grpId="0" animBg="1" build="p"/>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B_8_BD.78_1#2fc61ae69?sp=1&amp;vop=1&amp;pid=caba6a276&amp;color=0,0,0&amp;vtp=1&amp;bt=1&amp;bbb=1&amp;hb=1"/>
          <p:cNvSpPr/>
          <p:nvPr/>
        </p:nvSpPr>
        <p:spPr>
          <a:xfrm>
            <a:off x="649224" y="1078993"/>
            <a:ext cx="10899648" cy="2336800"/>
          </a:xfrm>
          <a:prstGeom prst="rect">
            <a:avLst/>
          </a:prstGeom>
          <a:blipFill rotWithShape="1">
            <a:blip r:embed="rId1"/>
            <a:stretch>
              <a:fillRect l="-1454" r="-559" b="-4178"/>
            </a:stretch>
          </a:blipFill>
        </p:spPr>
        <p:txBody>
          <a:bodyPr/>
          <a:lstStyle/>
          <a:p>
            <a:r>
              <a:rPr lang="zh-CN" altLang="en-US">
                <a:noFill/>
              </a:rPr>
              <a:t> </a:t>
            </a:r>
            <a:endParaRPr lang="zh-CN" altLang="en-US">
              <a:noFill/>
            </a:endParaRPr>
          </a:p>
        </p:txBody>
      </p:sp>
      <p:sp>
        <p:nvSpPr>
          <p:cNvPr id="3" name="QB_8_AN.79_1#2fc61ae69.blank?vop=1&amp;pid=caba6a276&amp;color=0,0,0&amp;vpa=34&amp;vtp=1&amp;bbb=1"/>
          <p:cNvSpPr/>
          <p:nvPr/>
        </p:nvSpPr>
        <p:spPr>
          <a:xfrm>
            <a:off x="2506599" y="1601279"/>
            <a:ext cx="609537" cy="317500"/>
          </a:xfrm>
          <a:prstGeom prst="rect">
            <a:avLst/>
          </a:prstGeom>
          <a:blipFill rotWithShape="1">
            <a:blip r:embed="rId2"/>
            <a:stretch>
              <a:fillRect l="-4000" r="-7000" b="-28846"/>
            </a:stretch>
          </a:blipFill>
        </p:spPr>
        <p:txBody>
          <a:bodyPr/>
          <a:lstStyle/>
          <a:p>
            <a:r>
              <a:rPr lang="zh-CN" altLang="en-US">
                <a:noFill/>
              </a:rPr>
              <a:t> </a:t>
            </a:r>
            <a:endParaRPr lang="zh-CN" altLang="en-US">
              <a:noFill/>
            </a:endParaRPr>
          </a:p>
        </p:txBody>
      </p:sp>
      <p:sp>
        <p:nvSpPr>
          <p:cNvPr id="4" name="QB_8_AN.80_1#2fc61ae69.blank?vop=1&amp;pid=caba6a276&amp;color=0,0,0&amp;vpa=35&amp;vtp=1&amp;bbb=1&amp;rh=33.99"/>
          <p:cNvSpPr/>
          <p:nvPr/>
        </p:nvSpPr>
        <p:spPr>
          <a:xfrm>
            <a:off x="6742494" y="1467358"/>
            <a:ext cx="761746" cy="431673"/>
          </a:xfrm>
          <a:prstGeom prst="rect">
            <a:avLst/>
          </a:prstGeom>
          <a:blipFill rotWithShape="1">
            <a:blip r:embed="rId3"/>
            <a:stretch>
              <a:fillRect b="-14085"/>
            </a:stretch>
          </a:blipFill>
        </p:spPr>
        <p:txBody>
          <a:bodyPr/>
          <a:lstStyle/>
          <a:p>
            <a:r>
              <a:rPr lang="zh-CN" altLang="en-US">
                <a:noFill/>
              </a:rPr>
              <a:t> </a:t>
            </a:r>
            <a:endParaRPr lang="zh-CN" altLang="en-US">
              <a:noFill/>
            </a:endParaRPr>
          </a:p>
        </p:txBody>
      </p:sp>
      <p:sp>
        <p:nvSpPr>
          <p:cNvPr id="5" name="QB_8_AN.81_1#2fc61ae69.blank?vop=1&amp;pid=caba6a276&amp;color=0,0,0&amp;vpa=36&amp;vtp=1&amp;bbb=1"/>
          <p:cNvSpPr/>
          <p:nvPr/>
        </p:nvSpPr>
        <p:spPr>
          <a:xfrm>
            <a:off x="2463736" y="2074481"/>
            <a:ext cx="444500" cy="317500"/>
          </a:xfrm>
          <a:prstGeom prst="rect">
            <a:avLst/>
          </a:prstGeom>
          <a:blipFill rotWithShape="1">
            <a:blip r:embed="rId4"/>
            <a:stretch>
              <a:fillRect l="-5479" r="-5479" b="-3846"/>
            </a:stretch>
          </a:blipFill>
        </p:spPr>
        <p:txBody>
          <a:bodyPr/>
          <a:lstStyle/>
          <a:p>
            <a:r>
              <a:rPr lang="zh-CN" altLang="en-US">
                <a:noFill/>
              </a:rPr>
              <a:t> </a:t>
            </a:r>
            <a:endParaRPr lang="zh-CN" altLang="en-US">
              <a:noFill/>
            </a:endParaRPr>
          </a:p>
        </p:txBody>
      </p:sp>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5728052" y="1488907"/>
              <a:ext cx="2185459" cy="112796"/>
            </p14:xfrm>
          </p:contentPart>
        </mc:Choice>
        <mc:Fallback xmlns="">
          <p:pic>
            <p:nvPicPr>
              <p:cNvPr id="6" name="墨迹 5"/>
            </p:nvPicPr>
            <p:blipFill>
              <a:blip r:embed="rId6"/>
            </p:blipFill>
            <p:spPr>
              <a:xfrm>
                <a:off x="5728052" y="1488907"/>
                <a:ext cx="2185459" cy="112796"/>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7" name="墨迹 6"/>
              <p14:cNvContentPartPr/>
              <p14:nvPr/>
            </p14:nvContentPartPr>
            <p14:xfrm>
              <a:off x="1615722" y="276350"/>
              <a:ext cx="953911" cy="101516"/>
            </p14:xfrm>
          </p:contentPart>
        </mc:Choice>
        <mc:Fallback xmlns="">
          <p:pic>
            <p:nvPicPr>
              <p:cNvPr id="7" name="墨迹 6"/>
            </p:nvPicPr>
            <p:blipFill>
              <a:blip r:embed="rId8"/>
            </p:blipFill>
            <p:spPr>
              <a:xfrm>
                <a:off x="1615722" y="276350"/>
                <a:ext cx="953911" cy="101516"/>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8" name="墨迹 7"/>
              <p14:cNvContentPartPr/>
              <p14:nvPr/>
            </p14:nvContentPartPr>
            <p14:xfrm>
              <a:off x="1640416" y="408180"/>
              <a:ext cx="1139472" cy="513222"/>
            </p14:xfrm>
          </p:contentPart>
        </mc:Choice>
        <mc:Fallback xmlns="">
          <p:pic>
            <p:nvPicPr>
              <p:cNvPr id="8" name="墨迹 7"/>
            </p:nvPicPr>
            <p:blipFill>
              <a:blip r:embed="rId10"/>
            </p:blipFill>
            <p:spPr>
              <a:xfrm>
                <a:off x="1640416" y="408180"/>
                <a:ext cx="1139472" cy="513222"/>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9" name="墨迹 8"/>
              <p14:cNvContentPartPr/>
              <p14:nvPr/>
            </p14:nvContentPartPr>
            <p14:xfrm>
              <a:off x="2223911" y="297675"/>
              <a:ext cx="11289" cy="545475"/>
            </p14:xfrm>
          </p:contentPart>
        </mc:Choice>
        <mc:Fallback xmlns="">
          <p:pic>
            <p:nvPicPr>
              <p:cNvPr id="9" name="墨迹 8"/>
            </p:nvPicPr>
            <p:blipFill>
              <a:blip r:embed="rId12"/>
            </p:blipFill>
            <p:spPr>
              <a:xfrm>
                <a:off x="2223911" y="297675"/>
                <a:ext cx="11289" cy="545475"/>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0" name="墨迹 9"/>
              <p14:cNvContentPartPr/>
              <p14:nvPr/>
            </p14:nvContentPartPr>
            <p14:xfrm>
              <a:off x="2280355" y="287982"/>
              <a:ext cx="16933" cy="515689"/>
            </p14:xfrm>
          </p:contentPart>
        </mc:Choice>
        <mc:Fallback xmlns="">
          <p:pic>
            <p:nvPicPr>
              <p:cNvPr id="10" name="墨迹 9"/>
            </p:nvPicPr>
            <p:blipFill>
              <a:blip r:embed="rId14"/>
            </p:blipFill>
            <p:spPr>
              <a:xfrm>
                <a:off x="2280355" y="287982"/>
                <a:ext cx="16933" cy="515689"/>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1" name="墨迹 10"/>
              <p14:cNvContentPartPr/>
              <p14:nvPr/>
            </p14:nvContentPartPr>
            <p14:xfrm>
              <a:off x="2279297" y="485023"/>
              <a:ext cx="319969" cy="62037"/>
            </p14:xfrm>
          </p:contentPart>
        </mc:Choice>
        <mc:Fallback xmlns="">
          <p:pic>
            <p:nvPicPr>
              <p:cNvPr id="11" name="墨迹 10"/>
            </p:nvPicPr>
            <p:blipFill>
              <a:blip r:embed="rId16"/>
            </p:blipFill>
            <p:spPr>
              <a:xfrm>
                <a:off x="2279297" y="485023"/>
                <a:ext cx="319969" cy="62037"/>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2" name="墨迹 11"/>
              <p14:cNvContentPartPr/>
              <p14:nvPr/>
            </p14:nvContentPartPr>
            <p14:xfrm>
              <a:off x="2333977" y="558340"/>
              <a:ext cx="276578" cy="22559"/>
            </p14:xfrm>
          </p:contentPart>
        </mc:Choice>
        <mc:Fallback xmlns="">
          <p:pic>
            <p:nvPicPr>
              <p:cNvPr id="12" name="墨迹 11"/>
            </p:nvPicPr>
            <p:blipFill>
              <a:blip r:embed="rId18"/>
            </p:blipFill>
            <p:spPr>
              <a:xfrm>
                <a:off x="2333977" y="558340"/>
                <a:ext cx="276578" cy="22559"/>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3" name="墨迹 12"/>
              <p14:cNvContentPartPr/>
              <p14:nvPr/>
            </p14:nvContentPartPr>
            <p14:xfrm>
              <a:off x="2675466" y="366587"/>
              <a:ext cx="118534" cy="174834"/>
            </p14:xfrm>
          </p:contentPart>
        </mc:Choice>
        <mc:Fallback xmlns="">
          <p:pic>
            <p:nvPicPr>
              <p:cNvPr id="13" name="墨迹 12"/>
            </p:nvPicPr>
            <p:blipFill>
              <a:blip r:embed="rId20"/>
            </p:blipFill>
            <p:spPr>
              <a:xfrm>
                <a:off x="2675466" y="366587"/>
                <a:ext cx="118534" cy="174834"/>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4" name="墨迹 13"/>
              <p14:cNvContentPartPr/>
              <p14:nvPr/>
            </p14:nvContentPartPr>
            <p14:xfrm>
              <a:off x="2709333" y="452594"/>
              <a:ext cx="19755" cy="243921"/>
            </p14:xfrm>
          </p:contentPart>
        </mc:Choice>
        <mc:Fallback xmlns="">
          <p:pic>
            <p:nvPicPr>
              <p:cNvPr id="14" name="墨迹 13"/>
            </p:nvPicPr>
            <p:blipFill>
              <a:blip r:embed="rId22"/>
            </p:blipFill>
            <p:spPr>
              <a:xfrm>
                <a:off x="2709333" y="452594"/>
                <a:ext cx="19755" cy="243921"/>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5" name="墨迹 14"/>
              <p14:cNvContentPartPr/>
              <p14:nvPr/>
            </p14:nvContentPartPr>
            <p14:xfrm>
              <a:off x="2540176" y="222772"/>
              <a:ext cx="454201" cy="53578"/>
            </p14:xfrm>
          </p:contentPart>
        </mc:Choice>
        <mc:Fallback xmlns="">
          <p:pic>
            <p:nvPicPr>
              <p:cNvPr id="15" name="墨迹 14"/>
            </p:nvPicPr>
            <p:blipFill>
              <a:blip r:embed="rId24"/>
            </p:blipFill>
            <p:spPr>
              <a:xfrm>
                <a:off x="2540176" y="222772"/>
                <a:ext cx="454201" cy="53578"/>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6" name="墨迹 15"/>
              <p14:cNvContentPartPr/>
              <p14:nvPr/>
            </p14:nvContentPartPr>
            <p14:xfrm>
              <a:off x="2751666" y="752913"/>
              <a:ext cx="431800" cy="47938"/>
            </p14:xfrm>
          </p:contentPart>
        </mc:Choice>
        <mc:Fallback xmlns="">
          <p:pic>
            <p:nvPicPr>
              <p:cNvPr id="16" name="墨迹 15"/>
            </p:nvPicPr>
            <p:blipFill>
              <a:blip r:embed="rId26"/>
            </p:blipFill>
            <p:spPr>
              <a:xfrm>
                <a:off x="2751666" y="752913"/>
                <a:ext cx="431800" cy="47938"/>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7" name="墨迹 16"/>
              <p14:cNvContentPartPr/>
              <p14:nvPr/>
            </p14:nvContentPartPr>
            <p14:xfrm>
              <a:off x="3457222" y="196688"/>
              <a:ext cx="169333" cy="197745"/>
            </p14:xfrm>
          </p:contentPart>
        </mc:Choice>
        <mc:Fallback xmlns="">
          <p:pic>
            <p:nvPicPr>
              <p:cNvPr id="17" name="墨迹 16"/>
            </p:nvPicPr>
            <p:blipFill>
              <a:blip r:embed="rId28"/>
            </p:blipFill>
            <p:spPr>
              <a:xfrm>
                <a:off x="3457222" y="196688"/>
                <a:ext cx="169333" cy="197745"/>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8" name="墨迹 17"/>
              <p14:cNvContentPartPr/>
              <p14:nvPr/>
            </p14:nvContentPartPr>
            <p14:xfrm>
              <a:off x="3688644" y="259430"/>
              <a:ext cx="8467" cy="180474"/>
            </p14:xfrm>
          </p:contentPart>
        </mc:Choice>
        <mc:Fallback xmlns="">
          <p:pic>
            <p:nvPicPr>
              <p:cNvPr id="18" name="墨迹 17"/>
            </p:nvPicPr>
            <p:blipFill>
              <a:blip r:embed="rId30"/>
            </p:blipFill>
            <p:spPr>
              <a:xfrm>
                <a:off x="3688644" y="259430"/>
                <a:ext cx="8467" cy="180474"/>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9" name="墨迹 18"/>
              <p14:cNvContentPartPr/>
              <p14:nvPr/>
            </p14:nvContentPartPr>
            <p14:xfrm>
              <a:off x="3284008" y="439904"/>
              <a:ext cx="557036" cy="56398"/>
            </p14:xfrm>
          </p:contentPart>
        </mc:Choice>
        <mc:Fallback xmlns="">
          <p:pic>
            <p:nvPicPr>
              <p:cNvPr id="19" name="墨迹 18"/>
            </p:nvPicPr>
            <p:blipFill>
              <a:blip r:embed="rId32"/>
            </p:blipFill>
            <p:spPr>
              <a:xfrm>
                <a:off x="3284008" y="439904"/>
                <a:ext cx="557036" cy="56398"/>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20" name="墨迹 19"/>
              <p14:cNvContentPartPr/>
              <p14:nvPr/>
            </p14:nvContentPartPr>
            <p14:xfrm>
              <a:off x="3452636" y="541421"/>
              <a:ext cx="168275" cy="207967"/>
            </p14:xfrm>
          </p:contentPart>
        </mc:Choice>
        <mc:Fallback xmlns="">
          <p:pic>
            <p:nvPicPr>
              <p:cNvPr id="20" name="墨迹 19"/>
            </p:nvPicPr>
            <p:blipFill>
              <a:blip r:embed="rId34"/>
            </p:blipFill>
            <p:spPr>
              <a:xfrm>
                <a:off x="3452636" y="541421"/>
                <a:ext cx="168275" cy="207967"/>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1" name="墨迹 20"/>
              <p14:cNvContentPartPr/>
              <p14:nvPr/>
            </p14:nvContentPartPr>
            <p14:xfrm>
              <a:off x="3623733" y="592179"/>
              <a:ext cx="172155" cy="104865"/>
            </p14:xfrm>
          </p:contentPart>
        </mc:Choice>
        <mc:Fallback xmlns="">
          <p:pic>
            <p:nvPicPr>
              <p:cNvPr id="21" name="墨迹 20"/>
            </p:nvPicPr>
            <p:blipFill>
              <a:blip r:embed="rId36"/>
            </p:blipFill>
            <p:spPr>
              <a:xfrm>
                <a:off x="3623733" y="592179"/>
                <a:ext cx="172155" cy="104865"/>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2" name="墨迹 21"/>
              <p14:cNvContentPartPr/>
              <p14:nvPr/>
            </p14:nvContentPartPr>
            <p14:xfrm>
              <a:off x="3868384" y="406065"/>
              <a:ext cx="105304" cy="28199"/>
            </p14:xfrm>
          </p:contentPart>
        </mc:Choice>
        <mc:Fallback xmlns="">
          <p:pic>
            <p:nvPicPr>
              <p:cNvPr id="22" name="墨迹 21"/>
            </p:nvPicPr>
            <p:blipFill>
              <a:blip r:embed="rId38"/>
            </p:blipFill>
            <p:spPr>
              <a:xfrm>
                <a:off x="3868384" y="406065"/>
                <a:ext cx="105304" cy="28199"/>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3" name="墨迹 22"/>
              <p14:cNvContentPartPr/>
              <p14:nvPr/>
            </p14:nvContentPartPr>
            <p14:xfrm>
              <a:off x="3857448" y="504762"/>
              <a:ext cx="169863" cy="8460"/>
            </p14:xfrm>
          </p:contentPart>
        </mc:Choice>
        <mc:Fallback xmlns="">
          <p:pic>
            <p:nvPicPr>
              <p:cNvPr id="23" name="墨迹 22"/>
            </p:nvPicPr>
            <p:blipFill>
              <a:blip r:embed="rId40"/>
            </p:blipFill>
            <p:spPr>
              <a:xfrm>
                <a:off x="3857448" y="504762"/>
                <a:ext cx="169863" cy="8460"/>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4" name="墨迹 23"/>
              <p14:cNvContentPartPr/>
              <p14:nvPr/>
            </p14:nvContentPartPr>
            <p14:xfrm>
              <a:off x="4143022" y="456824"/>
              <a:ext cx="310444" cy="22559"/>
            </p14:xfrm>
          </p:contentPart>
        </mc:Choice>
        <mc:Fallback xmlns="">
          <p:pic>
            <p:nvPicPr>
              <p:cNvPr id="24" name="墨迹 23"/>
            </p:nvPicPr>
            <p:blipFill>
              <a:blip r:embed="rId42"/>
            </p:blipFill>
            <p:spPr>
              <a:xfrm>
                <a:off x="4143022" y="456824"/>
                <a:ext cx="310444" cy="22559"/>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5" name="墨迹 24"/>
              <p14:cNvContentPartPr/>
              <p14:nvPr/>
            </p14:nvContentPartPr>
            <p14:xfrm>
              <a:off x="4201583" y="188052"/>
              <a:ext cx="99483" cy="186994"/>
            </p14:xfrm>
          </p:contentPart>
        </mc:Choice>
        <mc:Fallback xmlns="">
          <p:pic>
            <p:nvPicPr>
              <p:cNvPr id="25" name="墨迹 24"/>
            </p:nvPicPr>
            <p:blipFill>
              <a:blip r:embed="rId44"/>
            </p:blipFill>
            <p:spPr>
              <a:xfrm>
                <a:off x="4201583" y="188052"/>
                <a:ext cx="99483" cy="186994"/>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6" name="墨迹 25"/>
              <p14:cNvContentPartPr/>
              <p14:nvPr/>
            </p14:nvContentPartPr>
            <p14:xfrm>
              <a:off x="4377266" y="265070"/>
              <a:ext cx="8467" cy="149455"/>
            </p14:xfrm>
          </p:contentPart>
        </mc:Choice>
        <mc:Fallback xmlns="">
          <p:pic>
            <p:nvPicPr>
              <p:cNvPr id="26" name="墨迹 25"/>
            </p:nvPicPr>
            <p:blipFill>
              <a:blip r:embed="rId46"/>
            </p:blipFill>
            <p:spPr>
              <a:xfrm>
                <a:off x="4377266" y="265070"/>
                <a:ext cx="8467" cy="149455"/>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7" name="墨迹 26"/>
              <p14:cNvContentPartPr/>
              <p14:nvPr/>
            </p14:nvContentPartPr>
            <p14:xfrm>
              <a:off x="4182533" y="597819"/>
              <a:ext cx="124178" cy="163378"/>
            </p14:xfrm>
          </p:contentPart>
        </mc:Choice>
        <mc:Fallback xmlns="">
          <p:pic>
            <p:nvPicPr>
              <p:cNvPr id="27" name="墨迹 26"/>
            </p:nvPicPr>
            <p:blipFill>
              <a:blip r:embed="rId48"/>
            </p:blipFill>
            <p:spPr>
              <a:xfrm>
                <a:off x="4182533" y="597819"/>
                <a:ext cx="124178" cy="163378"/>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8" name="墨迹 27"/>
              <p14:cNvContentPartPr/>
              <p14:nvPr/>
            </p14:nvContentPartPr>
            <p14:xfrm>
              <a:off x="4385733" y="626018"/>
              <a:ext cx="177800" cy="107156"/>
            </p14:xfrm>
          </p:contentPart>
        </mc:Choice>
        <mc:Fallback xmlns="">
          <p:pic>
            <p:nvPicPr>
              <p:cNvPr id="28" name="墨迹 27"/>
            </p:nvPicPr>
            <p:blipFill>
              <a:blip r:embed="rId50"/>
            </p:blipFill>
            <p:spPr>
              <a:xfrm>
                <a:off x="4385733" y="626018"/>
                <a:ext cx="177800" cy="107156"/>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9" name="墨迹 28"/>
              <p14:cNvContentPartPr/>
              <p14:nvPr/>
            </p14:nvContentPartPr>
            <p14:xfrm>
              <a:off x="6073422" y="307369"/>
              <a:ext cx="338666" cy="254496"/>
            </p14:xfrm>
          </p:contentPart>
        </mc:Choice>
        <mc:Fallback xmlns="">
          <p:pic>
            <p:nvPicPr>
              <p:cNvPr id="29" name="墨迹 28"/>
            </p:nvPicPr>
            <p:blipFill>
              <a:blip r:embed="rId52"/>
            </p:blipFill>
            <p:spPr>
              <a:xfrm>
                <a:off x="6073422" y="307369"/>
                <a:ext cx="338666" cy="254496"/>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30" name="墨迹 29"/>
              <p14:cNvContentPartPr/>
              <p14:nvPr/>
            </p14:nvContentPartPr>
            <p14:xfrm>
              <a:off x="6383866" y="246036"/>
              <a:ext cx="50800" cy="571735"/>
            </p14:xfrm>
          </p:contentPart>
        </mc:Choice>
        <mc:Fallback xmlns="">
          <p:pic>
            <p:nvPicPr>
              <p:cNvPr id="30" name="墨迹 29"/>
            </p:nvPicPr>
            <p:blipFill>
              <a:blip r:embed="rId54"/>
            </p:blipFill>
            <p:spPr>
              <a:xfrm>
                <a:off x="6383866" y="246036"/>
                <a:ext cx="50800" cy="571735"/>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1" name="墨迹 30"/>
              <p14:cNvContentPartPr/>
              <p14:nvPr/>
            </p14:nvContentPartPr>
            <p14:xfrm>
              <a:off x="6461477" y="409943"/>
              <a:ext cx="139700" cy="135179"/>
            </p14:xfrm>
          </p:contentPart>
        </mc:Choice>
        <mc:Fallback xmlns="">
          <p:pic>
            <p:nvPicPr>
              <p:cNvPr id="31" name="墨迹 30"/>
            </p:nvPicPr>
            <p:blipFill>
              <a:blip r:embed="rId56"/>
            </p:blipFill>
            <p:spPr>
              <a:xfrm>
                <a:off x="6461477" y="409943"/>
                <a:ext cx="139700" cy="135179"/>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2" name="墨迹 31"/>
              <p14:cNvContentPartPr/>
              <p14:nvPr/>
            </p14:nvContentPartPr>
            <p14:xfrm>
              <a:off x="6527800" y="441843"/>
              <a:ext cx="59266" cy="192634"/>
            </p14:xfrm>
          </p:contentPart>
        </mc:Choice>
        <mc:Fallback xmlns="">
          <p:pic>
            <p:nvPicPr>
              <p:cNvPr id="32" name="墨迹 31"/>
            </p:nvPicPr>
            <p:blipFill>
              <a:blip r:embed="rId58"/>
            </p:blipFill>
            <p:spPr>
              <a:xfrm>
                <a:off x="6527800" y="441843"/>
                <a:ext cx="59266" cy="192634"/>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3" name="墨迹 32"/>
              <p14:cNvContentPartPr/>
              <p14:nvPr/>
            </p14:nvContentPartPr>
            <p14:xfrm>
              <a:off x="6858000" y="344027"/>
              <a:ext cx="90311" cy="56398"/>
            </p14:xfrm>
          </p:contentPart>
        </mc:Choice>
        <mc:Fallback xmlns="">
          <p:pic>
            <p:nvPicPr>
              <p:cNvPr id="33" name="墨迹 32"/>
            </p:nvPicPr>
            <p:blipFill>
              <a:blip r:embed="rId60"/>
            </p:blipFill>
            <p:spPr>
              <a:xfrm>
                <a:off x="6858000" y="344027"/>
                <a:ext cx="90311" cy="56398"/>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4" name="墨迹 33"/>
              <p14:cNvContentPartPr/>
              <p14:nvPr/>
            </p14:nvContentPartPr>
            <p14:xfrm>
              <a:off x="6824133" y="462463"/>
              <a:ext cx="76200" cy="67678"/>
            </p14:xfrm>
          </p:contentPart>
        </mc:Choice>
        <mc:Fallback xmlns="">
          <p:pic>
            <p:nvPicPr>
              <p:cNvPr id="34" name="墨迹 33"/>
            </p:nvPicPr>
            <p:blipFill>
              <a:blip r:embed="rId62"/>
            </p:blipFill>
            <p:spPr>
              <a:xfrm>
                <a:off x="6824133" y="462463"/>
                <a:ext cx="76200" cy="67678"/>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5" name="墨迹 34"/>
              <p14:cNvContentPartPr/>
              <p14:nvPr/>
            </p14:nvContentPartPr>
            <p14:xfrm>
              <a:off x="7071077" y="321468"/>
              <a:ext cx="311856" cy="189815"/>
            </p14:xfrm>
          </p:contentPart>
        </mc:Choice>
        <mc:Fallback xmlns="">
          <p:pic>
            <p:nvPicPr>
              <p:cNvPr id="35" name="墨迹 34"/>
            </p:nvPicPr>
            <p:blipFill>
              <a:blip r:embed="rId64"/>
            </p:blipFill>
            <p:spPr>
              <a:xfrm>
                <a:off x="7071077" y="321468"/>
                <a:ext cx="311856" cy="189815"/>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6" name="墨迹 35"/>
              <p14:cNvContentPartPr/>
              <p14:nvPr/>
            </p14:nvContentPartPr>
            <p14:xfrm>
              <a:off x="7355063" y="422985"/>
              <a:ext cx="152047" cy="139056"/>
            </p14:xfrm>
          </p:contentPart>
        </mc:Choice>
        <mc:Fallback xmlns="">
          <p:pic>
            <p:nvPicPr>
              <p:cNvPr id="36" name="墨迹 35"/>
            </p:nvPicPr>
            <p:blipFill>
              <a:blip r:embed="rId66"/>
            </p:blipFill>
            <p:spPr>
              <a:xfrm>
                <a:off x="7355063" y="422985"/>
                <a:ext cx="152047" cy="139056"/>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7" name="墨迹 36"/>
              <p14:cNvContentPartPr/>
              <p14:nvPr/>
            </p14:nvContentPartPr>
            <p14:xfrm>
              <a:off x="7580488" y="328518"/>
              <a:ext cx="174978" cy="21149"/>
            </p14:xfrm>
          </p:contentPart>
        </mc:Choice>
        <mc:Fallback xmlns="">
          <p:pic>
            <p:nvPicPr>
              <p:cNvPr id="37" name="墨迹 36"/>
            </p:nvPicPr>
            <p:blipFill>
              <a:blip r:embed="rId68"/>
            </p:blipFill>
            <p:spPr>
              <a:xfrm>
                <a:off x="7580488" y="328518"/>
                <a:ext cx="174978" cy="21149"/>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8" name="墨迹 37"/>
              <p14:cNvContentPartPr/>
              <p14:nvPr/>
            </p14:nvContentPartPr>
            <p14:xfrm>
              <a:off x="7552266" y="456824"/>
              <a:ext cx="262466" cy="5639"/>
            </p14:xfrm>
          </p:contentPart>
        </mc:Choice>
        <mc:Fallback xmlns="">
          <p:pic>
            <p:nvPicPr>
              <p:cNvPr id="38" name="墨迹 37"/>
            </p:nvPicPr>
            <p:blipFill>
              <a:blip r:embed="rId70"/>
            </p:blipFill>
            <p:spPr>
              <a:xfrm>
                <a:off x="7552266" y="456824"/>
                <a:ext cx="262466" cy="5639"/>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39" name="墨迹 38"/>
              <p14:cNvContentPartPr/>
              <p14:nvPr/>
            </p14:nvContentPartPr>
            <p14:xfrm>
              <a:off x="7874000" y="210787"/>
              <a:ext cx="84666" cy="293975"/>
            </p14:xfrm>
          </p:contentPart>
        </mc:Choice>
        <mc:Fallback xmlns="">
          <p:pic>
            <p:nvPicPr>
              <p:cNvPr id="39" name="墨迹 38"/>
            </p:nvPicPr>
            <p:blipFill>
              <a:blip r:embed="rId72"/>
            </p:blipFill>
            <p:spPr>
              <a:xfrm>
                <a:off x="7874000" y="210787"/>
                <a:ext cx="84666" cy="293975"/>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40" name="墨迹 39"/>
              <p14:cNvContentPartPr/>
              <p14:nvPr/>
            </p14:nvContentPartPr>
            <p14:xfrm>
              <a:off x="8032044" y="270710"/>
              <a:ext cx="98778" cy="67678"/>
            </p14:xfrm>
          </p:contentPart>
        </mc:Choice>
        <mc:Fallback xmlns="">
          <p:pic>
            <p:nvPicPr>
              <p:cNvPr id="40" name="墨迹 39"/>
            </p:nvPicPr>
            <p:blipFill>
              <a:blip r:embed="rId74"/>
            </p:blipFill>
            <p:spPr>
              <a:xfrm>
                <a:off x="8032044" y="270710"/>
                <a:ext cx="98778" cy="67678"/>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1" name="墨迹 40"/>
              <p14:cNvContentPartPr/>
              <p14:nvPr/>
            </p14:nvContentPartPr>
            <p14:xfrm>
              <a:off x="7973836" y="394786"/>
              <a:ext cx="182386" cy="62038"/>
            </p14:xfrm>
          </p:contentPart>
        </mc:Choice>
        <mc:Fallback xmlns="">
          <p:pic>
            <p:nvPicPr>
              <p:cNvPr id="41" name="墨迹 40"/>
            </p:nvPicPr>
            <p:blipFill>
              <a:blip r:embed="rId76"/>
            </p:blipFill>
            <p:spPr>
              <a:xfrm>
                <a:off x="7973836" y="394786"/>
                <a:ext cx="182386" cy="62038"/>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2" name="墨迹 41"/>
              <p14:cNvContentPartPr/>
              <p14:nvPr/>
            </p14:nvContentPartPr>
            <p14:xfrm>
              <a:off x="8190088" y="167079"/>
              <a:ext cx="101600" cy="628133"/>
            </p14:xfrm>
          </p:contentPart>
        </mc:Choice>
        <mc:Fallback xmlns="">
          <p:pic>
            <p:nvPicPr>
              <p:cNvPr id="42" name="墨迹 41"/>
            </p:nvPicPr>
            <p:blipFill>
              <a:blip r:embed="rId78"/>
            </p:blipFill>
            <p:spPr>
              <a:xfrm>
                <a:off x="8190088" y="167079"/>
                <a:ext cx="101600" cy="628133"/>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3" name="墨迹 42"/>
              <p14:cNvContentPartPr/>
              <p14:nvPr/>
            </p14:nvContentPartPr>
            <p14:xfrm>
              <a:off x="6160028" y="842269"/>
              <a:ext cx="215372" cy="332924"/>
            </p14:xfrm>
          </p:contentPart>
        </mc:Choice>
        <mc:Fallback xmlns="">
          <p:pic>
            <p:nvPicPr>
              <p:cNvPr id="43" name="墨迹 42"/>
            </p:nvPicPr>
            <p:blipFill>
              <a:blip r:embed="rId80"/>
            </p:blipFill>
            <p:spPr>
              <a:xfrm>
                <a:off x="6160028" y="842269"/>
                <a:ext cx="215372" cy="332924"/>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4" name="墨迹 43"/>
              <p14:cNvContentPartPr/>
              <p14:nvPr/>
            </p14:nvContentPartPr>
            <p14:xfrm>
              <a:off x="6445955" y="860774"/>
              <a:ext cx="64912" cy="90413"/>
            </p14:xfrm>
          </p:contentPart>
        </mc:Choice>
        <mc:Fallback xmlns="">
          <p:pic>
            <p:nvPicPr>
              <p:cNvPr id="44" name="墨迹 43"/>
            </p:nvPicPr>
            <p:blipFill>
              <a:blip r:embed="rId82"/>
            </p:blipFill>
            <p:spPr>
              <a:xfrm>
                <a:off x="6445955" y="860774"/>
                <a:ext cx="64912" cy="90413"/>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5" name="墨迹 44"/>
              <p14:cNvContentPartPr/>
              <p14:nvPr/>
            </p14:nvContentPartPr>
            <p14:xfrm>
              <a:off x="6412441" y="847909"/>
              <a:ext cx="264936" cy="373108"/>
            </p14:xfrm>
          </p:contentPart>
        </mc:Choice>
        <mc:Fallback xmlns="">
          <p:pic>
            <p:nvPicPr>
              <p:cNvPr id="45" name="墨迹 44"/>
            </p:nvPicPr>
            <p:blipFill>
              <a:blip r:embed="rId84"/>
            </p:blipFill>
            <p:spPr>
              <a:xfrm>
                <a:off x="6412441" y="847909"/>
                <a:ext cx="264936" cy="373108"/>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6" name="墨迹 45"/>
              <p14:cNvContentPartPr/>
              <p14:nvPr/>
            </p14:nvContentPartPr>
            <p14:xfrm>
              <a:off x="6522155" y="1082842"/>
              <a:ext cx="110067" cy="22559"/>
            </p14:xfrm>
          </p:contentPart>
        </mc:Choice>
        <mc:Fallback xmlns="">
          <p:pic>
            <p:nvPicPr>
              <p:cNvPr id="46" name="墨迹 45"/>
            </p:nvPicPr>
            <p:blipFill>
              <a:blip r:embed="rId86"/>
            </p:blipFill>
            <p:spPr>
              <a:xfrm>
                <a:off x="6522155" y="1082842"/>
                <a:ext cx="110067" cy="22559"/>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7" name="墨迹 46"/>
              <p14:cNvContentPartPr/>
              <p14:nvPr/>
            </p14:nvContentPartPr>
            <p14:xfrm>
              <a:off x="7094361" y="891088"/>
              <a:ext cx="265994" cy="231232"/>
            </p14:xfrm>
          </p:contentPart>
        </mc:Choice>
        <mc:Fallback xmlns="">
          <p:pic>
            <p:nvPicPr>
              <p:cNvPr id="47" name="墨迹 46"/>
            </p:nvPicPr>
            <p:blipFill>
              <a:blip r:embed="rId88"/>
            </p:blipFill>
            <p:spPr>
              <a:xfrm>
                <a:off x="7094361" y="891088"/>
                <a:ext cx="265994" cy="231232"/>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48" name="墨迹 47"/>
              <p14:cNvContentPartPr/>
              <p14:nvPr/>
            </p14:nvContentPartPr>
            <p14:xfrm>
              <a:off x="7435673" y="953126"/>
              <a:ext cx="610482" cy="62038"/>
            </p14:xfrm>
          </p:contentPart>
        </mc:Choice>
        <mc:Fallback xmlns="">
          <p:pic>
            <p:nvPicPr>
              <p:cNvPr id="48" name="墨迹 47"/>
            </p:nvPicPr>
            <p:blipFill>
              <a:blip r:embed="rId90"/>
            </p:blipFill>
            <p:spPr>
              <a:xfrm>
                <a:off x="7435673" y="953126"/>
                <a:ext cx="610482" cy="62038"/>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49" name="墨迹 48"/>
              <p14:cNvContentPartPr/>
              <p14:nvPr/>
            </p14:nvContentPartPr>
            <p14:xfrm>
              <a:off x="7990769" y="857250"/>
              <a:ext cx="174449" cy="234051"/>
            </p14:xfrm>
          </p:contentPart>
        </mc:Choice>
        <mc:Fallback xmlns="">
          <p:pic>
            <p:nvPicPr>
              <p:cNvPr id="49" name="墨迹 48"/>
            </p:nvPicPr>
            <p:blipFill>
              <a:blip r:embed="rId92"/>
            </p:blipFill>
            <p:spPr>
              <a:xfrm>
                <a:off x="7990769" y="857250"/>
                <a:ext cx="174449" cy="234051"/>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50" name="墨迹 49"/>
              <p14:cNvContentPartPr/>
              <p14:nvPr/>
            </p14:nvContentPartPr>
            <p14:xfrm>
              <a:off x="8257116" y="806491"/>
              <a:ext cx="138994" cy="212198"/>
            </p14:xfrm>
          </p:contentPart>
        </mc:Choice>
        <mc:Fallback xmlns="">
          <p:pic>
            <p:nvPicPr>
              <p:cNvPr id="50" name="墨迹 49"/>
            </p:nvPicPr>
            <p:blipFill>
              <a:blip r:embed="rId94"/>
            </p:blipFill>
            <p:spPr>
              <a:xfrm>
                <a:off x="8257116" y="806491"/>
                <a:ext cx="138994" cy="212198"/>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51" name="墨迹 50"/>
              <p14:cNvContentPartPr/>
              <p14:nvPr/>
            </p14:nvContentPartPr>
            <p14:xfrm>
              <a:off x="8445500" y="874169"/>
              <a:ext cx="18344" cy="76137"/>
            </p14:xfrm>
          </p:contentPart>
        </mc:Choice>
        <mc:Fallback xmlns="">
          <p:pic>
            <p:nvPicPr>
              <p:cNvPr id="51" name="墨迹 50"/>
            </p:nvPicPr>
            <p:blipFill>
              <a:blip r:embed="rId96"/>
            </p:blipFill>
            <p:spPr>
              <a:xfrm>
                <a:off x="8445500" y="874169"/>
                <a:ext cx="18344" cy="76137"/>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2" name="墨迹 51"/>
              <p14:cNvContentPartPr/>
              <p14:nvPr/>
            </p14:nvContentPartPr>
            <p14:xfrm>
              <a:off x="8452555" y="770890"/>
              <a:ext cx="124531" cy="368350"/>
            </p14:xfrm>
          </p:contentPart>
        </mc:Choice>
        <mc:Fallback xmlns="">
          <p:pic>
            <p:nvPicPr>
              <p:cNvPr id="52" name="墨迹 51"/>
            </p:nvPicPr>
            <p:blipFill>
              <a:blip r:embed="rId98"/>
            </p:blipFill>
            <p:spPr>
              <a:xfrm>
                <a:off x="8452555" y="770890"/>
                <a:ext cx="124531" cy="368350"/>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3" name="墨迹 52"/>
              <p14:cNvContentPartPr/>
              <p14:nvPr/>
            </p14:nvContentPartPr>
            <p14:xfrm>
              <a:off x="8556977" y="783932"/>
              <a:ext cx="152400" cy="33839"/>
            </p14:xfrm>
          </p:contentPart>
        </mc:Choice>
        <mc:Fallback xmlns="">
          <p:pic>
            <p:nvPicPr>
              <p:cNvPr id="53" name="墨迹 52"/>
            </p:nvPicPr>
            <p:blipFill>
              <a:blip r:embed="rId100"/>
            </p:blipFill>
            <p:spPr>
              <a:xfrm>
                <a:off x="8556977" y="783932"/>
                <a:ext cx="152400" cy="33839"/>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4" name="墨迹 53"/>
              <p14:cNvContentPartPr/>
              <p14:nvPr/>
            </p14:nvContentPartPr>
            <p14:xfrm>
              <a:off x="570088" y="3781311"/>
              <a:ext cx="45156" cy="14276"/>
            </p14:xfrm>
          </p:contentPart>
        </mc:Choice>
        <mc:Fallback xmlns="">
          <p:pic>
            <p:nvPicPr>
              <p:cNvPr id="54" name="墨迹 53"/>
            </p:nvPicPr>
            <p:blipFill>
              <a:blip r:embed="rId102"/>
            </p:blipFill>
            <p:spPr>
              <a:xfrm>
                <a:off x="570088" y="3781311"/>
                <a:ext cx="45156" cy="14276"/>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5" name="墨迹 54"/>
              <p14:cNvContentPartPr/>
              <p14:nvPr/>
            </p14:nvContentPartPr>
            <p14:xfrm>
              <a:off x="567972" y="3829426"/>
              <a:ext cx="137583" cy="234051"/>
            </p14:xfrm>
          </p:contentPart>
        </mc:Choice>
        <mc:Fallback xmlns="">
          <p:pic>
            <p:nvPicPr>
              <p:cNvPr id="55" name="墨迹 54"/>
            </p:nvPicPr>
            <p:blipFill>
              <a:blip r:embed="rId104"/>
            </p:blipFill>
            <p:spPr>
              <a:xfrm>
                <a:off x="567972" y="3829426"/>
                <a:ext cx="137583" cy="234051"/>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6" name="墨迹 55"/>
              <p14:cNvContentPartPr/>
              <p14:nvPr/>
            </p14:nvContentPartPr>
            <p14:xfrm>
              <a:off x="528813" y="4111416"/>
              <a:ext cx="238831" cy="22559"/>
            </p14:xfrm>
          </p:contentPart>
        </mc:Choice>
        <mc:Fallback xmlns="">
          <p:pic>
            <p:nvPicPr>
              <p:cNvPr id="56" name="墨迹 55"/>
            </p:nvPicPr>
            <p:blipFill>
              <a:blip r:embed="rId106"/>
            </p:blipFill>
            <p:spPr>
              <a:xfrm>
                <a:off x="528813" y="4111416"/>
                <a:ext cx="238831" cy="22559"/>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57" name="墨迹 56"/>
              <p14:cNvContentPartPr/>
              <p14:nvPr/>
            </p14:nvContentPartPr>
            <p14:xfrm>
              <a:off x="890058" y="4006198"/>
              <a:ext cx="32808" cy="40360"/>
            </p14:xfrm>
          </p:contentPart>
        </mc:Choice>
        <mc:Fallback xmlns="">
          <p:pic>
            <p:nvPicPr>
              <p:cNvPr id="57" name="墨迹 56"/>
            </p:nvPicPr>
            <p:blipFill>
              <a:blip r:embed="rId108"/>
            </p:blipFill>
            <p:spPr>
              <a:xfrm>
                <a:off x="890058" y="4006198"/>
                <a:ext cx="32808" cy="40360"/>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58" name="墨迹 57"/>
              <p14:cNvContentPartPr/>
              <p14:nvPr/>
            </p14:nvContentPartPr>
            <p14:xfrm>
              <a:off x="874183" y="4105776"/>
              <a:ext cx="34572" cy="31019"/>
            </p14:xfrm>
          </p:contentPart>
        </mc:Choice>
        <mc:Fallback xmlns="">
          <p:pic>
            <p:nvPicPr>
              <p:cNvPr id="58" name="墨迹 57"/>
            </p:nvPicPr>
            <p:blipFill>
              <a:blip r:embed="rId110"/>
            </p:blipFill>
            <p:spPr>
              <a:xfrm>
                <a:off x="874183" y="4105776"/>
                <a:ext cx="34572" cy="31019"/>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59" name="墨迹 58"/>
              <p14:cNvContentPartPr/>
              <p14:nvPr/>
            </p14:nvContentPartPr>
            <p14:xfrm>
              <a:off x="552450" y="5171698"/>
              <a:ext cx="178505" cy="28199"/>
            </p14:xfrm>
          </p:contentPart>
        </mc:Choice>
        <mc:Fallback xmlns="">
          <p:pic>
            <p:nvPicPr>
              <p:cNvPr id="59" name="墨迹 58"/>
            </p:nvPicPr>
            <p:blipFill>
              <a:blip r:embed="rId112"/>
            </p:blipFill>
            <p:spPr>
              <a:xfrm>
                <a:off x="552450" y="5171698"/>
                <a:ext cx="178505" cy="28199"/>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60" name="墨迹 59"/>
              <p14:cNvContentPartPr/>
              <p14:nvPr/>
            </p14:nvContentPartPr>
            <p14:xfrm>
              <a:off x="609600" y="5228097"/>
              <a:ext cx="11288" cy="166374"/>
            </p14:xfrm>
          </p:contentPart>
        </mc:Choice>
        <mc:Fallback xmlns="">
          <p:pic>
            <p:nvPicPr>
              <p:cNvPr id="60" name="墨迹 59"/>
            </p:nvPicPr>
            <p:blipFill>
              <a:blip r:embed="rId114"/>
            </p:blipFill>
            <p:spPr>
              <a:xfrm>
                <a:off x="609600" y="5228097"/>
                <a:ext cx="11288" cy="166374"/>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61" name="墨迹 60"/>
              <p14:cNvContentPartPr/>
              <p14:nvPr/>
            </p14:nvContentPartPr>
            <p14:xfrm>
              <a:off x="694266" y="5199898"/>
              <a:ext cx="16934" cy="267891"/>
            </p14:xfrm>
          </p:contentPart>
        </mc:Choice>
        <mc:Fallback xmlns="">
          <p:pic>
            <p:nvPicPr>
              <p:cNvPr id="61" name="墨迹 60"/>
            </p:nvPicPr>
            <p:blipFill>
              <a:blip r:embed="rId116"/>
            </p:blipFill>
            <p:spPr>
              <a:xfrm>
                <a:off x="694266" y="5199898"/>
                <a:ext cx="16934" cy="267891"/>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2" name="墨迹 61"/>
              <p14:cNvContentPartPr/>
              <p14:nvPr/>
            </p14:nvContentPartPr>
            <p14:xfrm>
              <a:off x="459316" y="5543925"/>
              <a:ext cx="342195" cy="5640"/>
            </p14:xfrm>
          </p:contentPart>
        </mc:Choice>
        <mc:Fallback xmlns="">
          <p:pic>
            <p:nvPicPr>
              <p:cNvPr id="62" name="墨迹 61"/>
            </p:nvPicPr>
            <p:blipFill>
              <a:blip r:embed="rId118"/>
            </p:blipFill>
            <p:spPr>
              <a:xfrm>
                <a:off x="459316" y="5543925"/>
                <a:ext cx="342195" cy="5640"/>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3" name="墨迹 62"/>
              <p14:cNvContentPartPr/>
              <p14:nvPr/>
            </p14:nvContentPartPr>
            <p14:xfrm>
              <a:off x="626533" y="5357812"/>
              <a:ext cx="5644" cy="149455"/>
            </p14:xfrm>
          </p:contentPart>
        </mc:Choice>
        <mc:Fallback xmlns="">
          <p:pic>
            <p:nvPicPr>
              <p:cNvPr id="63" name="墨迹 62"/>
            </p:nvPicPr>
            <p:blipFill>
              <a:blip r:embed="rId120"/>
            </p:blipFill>
            <p:spPr>
              <a:xfrm>
                <a:off x="626533" y="5357812"/>
                <a:ext cx="5644" cy="149455"/>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64" name="墨迹 63"/>
              <p14:cNvContentPartPr/>
              <p14:nvPr/>
            </p14:nvContentPartPr>
            <p14:xfrm>
              <a:off x="1619955" y="3675036"/>
              <a:ext cx="347133" cy="261546"/>
            </p14:xfrm>
          </p:contentPart>
        </mc:Choice>
        <mc:Fallback xmlns="">
          <p:pic>
            <p:nvPicPr>
              <p:cNvPr id="64" name="墨迹 63"/>
            </p:nvPicPr>
            <p:blipFill>
              <a:blip r:embed="rId122"/>
            </p:blipFill>
            <p:spPr>
              <a:xfrm>
                <a:off x="1619955" y="3675036"/>
                <a:ext cx="347133" cy="261546"/>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65" name="墨迹 64"/>
              <p14:cNvContentPartPr/>
              <p14:nvPr/>
            </p14:nvContentPartPr>
            <p14:xfrm>
              <a:off x="1952977" y="3608063"/>
              <a:ext cx="28223" cy="559751"/>
            </p14:xfrm>
          </p:contentPart>
        </mc:Choice>
        <mc:Fallback xmlns="">
          <p:pic>
            <p:nvPicPr>
              <p:cNvPr id="65" name="墨迹 64"/>
            </p:nvPicPr>
            <p:blipFill>
              <a:blip r:embed="rId124"/>
            </p:blipFill>
            <p:spPr>
              <a:xfrm>
                <a:off x="1952977" y="3608063"/>
                <a:ext cx="28223" cy="559751"/>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66" name="墨迹 65"/>
              <p14:cNvContentPartPr/>
              <p14:nvPr/>
            </p14:nvContentPartPr>
            <p14:xfrm>
              <a:off x="2013831" y="3793824"/>
              <a:ext cx="125413" cy="114559"/>
            </p14:xfrm>
          </p:contentPart>
        </mc:Choice>
        <mc:Fallback xmlns="">
          <p:pic>
            <p:nvPicPr>
              <p:cNvPr id="66" name="墨迹 65"/>
            </p:nvPicPr>
            <p:blipFill>
              <a:blip r:embed="rId126"/>
            </p:blipFill>
            <p:spPr>
              <a:xfrm>
                <a:off x="2013831" y="3793824"/>
                <a:ext cx="125413" cy="114559"/>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67" name="墨迹 66"/>
              <p14:cNvContentPartPr/>
              <p14:nvPr/>
            </p14:nvContentPartPr>
            <p14:xfrm>
              <a:off x="2091266" y="3814621"/>
              <a:ext cx="31045" cy="183999"/>
            </p14:xfrm>
          </p:contentPart>
        </mc:Choice>
        <mc:Fallback xmlns="">
          <p:pic>
            <p:nvPicPr>
              <p:cNvPr id="67" name="墨迹 66"/>
            </p:nvPicPr>
            <p:blipFill>
              <a:blip r:embed="rId128"/>
            </p:blipFill>
            <p:spPr>
              <a:xfrm>
                <a:off x="2091266" y="3814621"/>
                <a:ext cx="31045" cy="183999"/>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68" name="墨迹 67"/>
              <p14:cNvContentPartPr/>
              <p14:nvPr/>
            </p14:nvContentPartPr>
            <p14:xfrm>
              <a:off x="2346325" y="3734959"/>
              <a:ext cx="387702" cy="49348"/>
            </p14:xfrm>
          </p:contentPart>
        </mc:Choice>
        <mc:Fallback xmlns="">
          <p:pic>
            <p:nvPicPr>
              <p:cNvPr id="68" name="墨迹 67"/>
            </p:nvPicPr>
            <p:blipFill>
              <a:blip r:embed="rId130"/>
            </p:blipFill>
            <p:spPr>
              <a:xfrm>
                <a:off x="2346325" y="3734959"/>
                <a:ext cx="387702" cy="49348"/>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69" name="墨迹 68"/>
              <p14:cNvContentPartPr/>
              <p14:nvPr/>
            </p14:nvContentPartPr>
            <p14:xfrm>
              <a:off x="2673702" y="3634324"/>
              <a:ext cx="148520" cy="71026"/>
            </p14:xfrm>
          </p:contentPart>
        </mc:Choice>
        <mc:Fallback xmlns="">
          <p:pic>
            <p:nvPicPr>
              <p:cNvPr id="69" name="墨迹 68"/>
            </p:nvPicPr>
            <p:blipFill>
              <a:blip r:embed="rId132"/>
            </p:blipFill>
            <p:spPr>
              <a:xfrm>
                <a:off x="2673702" y="3634324"/>
                <a:ext cx="148520" cy="71026"/>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70" name="墨迹 69"/>
              <p14:cNvContentPartPr/>
              <p14:nvPr/>
            </p14:nvContentPartPr>
            <p14:xfrm>
              <a:off x="2410530" y="3832245"/>
              <a:ext cx="329847" cy="25380"/>
            </p14:xfrm>
          </p:contentPart>
        </mc:Choice>
        <mc:Fallback xmlns="">
          <p:pic>
            <p:nvPicPr>
              <p:cNvPr id="70" name="墨迹 69"/>
            </p:nvPicPr>
            <p:blipFill>
              <a:blip r:embed="rId134"/>
            </p:blipFill>
            <p:spPr>
              <a:xfrm>
                <a:off x="2410530" y="3832245"/>
                <a:ext cx="329847" cy="25380"/>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71" name="墨迹 70"/>
              <p14:cNvContentPartPr/>
              <p14:nvPr/>
            </p14:nvContentPartPr>
            <p14:xfrm>
              <a:off x="2444220" y="3868904"/>
              <a:ext cx="194557" cy="45119"/>
            </p14:xfrm>
          </p:contentPart>
        </mc:Choice>
        <mc:Fallback xmlns="">
          <p:pic>
            <p:nvPicPr>
              <p:cNvPr id="71" name="墨迹 70"/>
            </p:nvPicPr>
            <p:blipFill>
              <a:blip r:embed="rId136"/>
            </p:blipFill>
            <p:spPr>
              <a:xfrm>
                <a:off x="2444220" y="3868904"/>
                <a:ext cx="194557" cy="45119"/>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72" name="墨迹 71"/>
              <p14:cNvContentPartPr/>
              <p14:nvPr/>
            </p14:nvContentPartPr>
            <p14:xfrm>
              <a:off x="3019777" y="3555190"/>
              <a:ext cx="194734" cy="291155"/>
            </p14:xfrm>
          </p:contentPart>
        </mc:Choice>
        <mc:Fallback xmlns="">
          <p:pic>
            <p:nvPicPr>
              <p:cNvPr id="72" name="墨迹 71"/>
            </p:nvPicPr>
            <p:blipFill>
              <a:blip r:embed="rId138"/>
            </p:blipFill>
            <p:spPr>
              <a:xfrm>
                <a:off x="3019777" y="3555190"/>
                <a:ext cx="194734" cy="291155"/>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73" name="墨迹 72"/>
              <p14:cNvContentPartPr/>
              <p14:nvPr/>
            </p14:nvContentPartPr>
            <p14:xfrm>
              <a:off x="3245555" y="3671511"/>
              <a:ext cx="67733" cy="152275"/>
            </p14:xfrm>
          </p:contentPart>
        </mc:Choice>
        <mc:Fallback xmlns="">
          <p:pic>
            <p:nvPicPr>
              <p:cNvPr id="73" name="墨迹 72"/>
            </p:nvPicPr>
            <p:blipFill>
              <a:blip r:embed="rId140"/>
            </p:blipFill>
            <p:spPr>
              <a:xfrm>
                <a:off x="3245555" y="3671511"/>
                <a:ext cx="67733" cy="152275"/>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74" name="墨迹 73"/>
              <p14:cNvContentPartPr/>
              <p14:nvPr/>
            </p14:nvContentPartPr>
            <p14:xfrm>
              <a:off x="3338688" y="3660231"/>
              <a:ext cx="104423" cy="186114"/>
            </p14:xfrm>
          </p:contentPart>
        </mc:Choice>
        <mc:Fallback xmlns="">
          <p:pic>
            <p:nvPicPr>
              <p:cNvPr id="74" name="墨迹 73"/>
            </p:nvPicPr>
            <p:blipFill>
              <a:blip r:embed="rId142"/>
            </p:blipFill>
            <p:spPr>
              <a:xfrm>
                <a:off x="3338688" y="3660231"/>
                <a:ext cx="104423" cy="186114"/>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75" name="墨迹 74"/>
              <p14:cNvContentPartPr/>
              <p14:nvPr/>
            </p14:nvContentPartPr>
            <p14:xfrm>
              <a:off x="3448755" y="3643312"/>
              <a:ext cx="105833" cy="231232"/>
            </p14:xfrm>
          </p:contentPart>
        </mc:Choice>
        <mc:Fallback xmlns="">
          <p:pic>
            <p:nvPicPr>
              <p:cNvPr id="75" name="墨迹 74"/>
            </p:nvPicPr>
            <p:blipFill>
              <a:blip r:embed="rId144"/>
            </p:blipFill>
            <p:spPr>
              <a:xfrm>
                <a:off x="3448755" y="3643312"/>
                <a:ext cx="105833" cy="231232"/>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76" name="墨迹 75"/>
              <p14:cNvContentPartPr/>
              <p14:nvPr/>
            </p14:nvContentPartPr>
            <p14:xfrm>
              <a:off x="3648251" y="3657412"/>
              <a:ext cx="214665" cy="36658"/>
            </p14:xfrm>
          </p:contentPart>
        </mc:Choice>
        <mc:Fallback xmlns="">
          <p:pic>
            <p:nvPicPr>
              <p:cNvPr id="76" name="墨迹 75"/>
            </p:nvPicPr>
            <p:blipFill>
              <a:blip r:embed="rId146"/>
            </p:blipFill>
            <p:spPr>
              <a:xfrm>
                <a:off x="3648251" y="3657412"/>
                <a:ext cx="214665" cy="36658"/>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77" name="墨迹 76"/>
              <p14:cNvContentPartPr/>
              <p14:nvPr/>
            </p14:nvContentPartPr>
            <p14:xfrm>
              <a:off x="3728155" y="3600132"/>
              <a:ext cx="31045" cy="220834"/>
            </p14:xfrm>
          </p:contentPart>
        </mc:Choice>
        <mc:Fallback xmlns="">
          <p:pic>
            <p:nvPicPr>
              <p:cNvPr id="77" name="墨迹 76"/>
            </p:nvPicPr>
            <p:blipFill>
              <a:blip r:embed="rId148"/>
            </p:blipFill>
            <p:spPr>
              <a:xfrm>
                <a:off x="3728155" y="3600132"/>
                <a:ext cx="31045" cy="220834"/>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78" name="墨迹 77"/>
              <p14:cNvContentPartPr/>
              <p14:nvPr/>
            </p14:nvContentPartPr>
            <p14:xfrm>
              <a:off x="3955873" y="3536156"/>
              <a:ext cx="314149" cy="214312"/>
            </p14:xfrm>
          </p:contentPart>
        </mc:Choice>
        <mc:Fallback xmlns="">
          <p:pic>
            <p:nvPicPr>
              <p:cNvPr id="78" name="墨迹 77"/>
            </p:nvPicPr>
            <p:blipFill>
              <a:blip r:embed="rId150"/>
            </p:blipFill>
            <p:spPr>
              <a:xfrm>
                <a:off x="3955873" y="3536156"/>
                <a:ext cx="314149" cy="214312"/>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79" name="墨迹 78"/>
              <p14:cNvContentPartPr/>
              <p14:nvPr/>
            </p14:nvContentPartPr>
            <p14:xfrm>
              <a:off x="4295422" y="3478171"/>
              <a:ext cx="16933" cy="228941"/>
            </p14:xfrm>
          </p:contentPart>
        </mc:Choice>
        <mc:Fallback xmlns="">
          <p:pic>
            <p:nvPicPr>
              <p:cNvPr id="79" name="墨迹 78"/>
            </p:nvPicPr>
            <p:blipFill>
              <a:blip r:embed="rId152"/>
            </p:blipFill>
            <p:spPr>
              <a:xfrm>
                <a:off x="4295422" y="3478171"/>
                <a:ext cx="16933" cy="228941"/>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80" name="墨迹 79"/>
              <p14:cNvContentPartPr/>
              <p14:nvPr/>
            </p14:nvContentPartPr>
            <p14:xfrm>
              <a:off x="4301066" y="3575634"/>
              <a:ext cx="112889" cy="45119"/>
            </p14:xfrm>
          </p:contentPart>
        </mc:Choice>
        <mc:Fallback xmlns="">
          <p:pic>
            <p:nvPicPr>
              <p:cNvPr id="80" name="墨迹 79"/>
            </p:nvPicPr>
            <p:blipFill>
              <a:blip r:embed="rId154"/>
            </p:blipFill>
            <p:spPr>
              <a:xfrm>
                <a:off x="4301066" y="3575634"/>
                <a:ext cx="112889" cy="45119"/>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81" name="墨迹 80"/>
              <p14:cNvContentPartPr/>
              <p14:nvPr/>
            </p14:nvContentPartPr>
            <p14:xfrm>
              <a:off x="4402666" y="3354096"/>
              <a:ext cx="22578" cy="579666"/>
            </p14:xfrm>
          </p:contentPart>
        </mc:Choice>
        <mc:Fallback xmlns="">
          <p:pic>
            <p:nvPicPr>
              <p:cNvPr id="81" name="墨迹 80"/>
            </p:nvPicPr>
            <p:blipFill>
              <a:blip r:embed="rId156"/>
            </p:blipFill>
            <p:spPr>
              <a:xfrm>
                <a:off x="4402666" y="3354096"/>
                <a:ext cx="22578" cy="579666"/>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82" name="墨迹 81"/>
              <p14:cNvContentPartPr/>
              <p14:nvPr/>
            </p14:nvContentPartPr>
            <p14:xfrm>
              <a:off x="4470400" y="3575634"/>
              <a:ext cx="177800" cy="131478"/>
            </p14:xfrm>
          </p:contentPart>
        </mc:Choice>
        <mc:Fallback xmlns="">
          <p:pic>
            <p:nvPicPr>
              <p:cNvPr id="82" name="墨迹 81"/>
            </p:nvPicPr>
            <p:blipFill>
              <a:blip r:embed="rId158"/>
            </p:blipFill>
            <p:spPr>
              <a:xfrm>
                <a:off x="4470400" y="3575634"/>
                <a:ext cx="177800" cy="131478"/>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83" name="墨迹 82"/>
              <p14:cNvContentPartPr/>
              <p14:nvPr/>
            </p14:nvContentPartPr>
            <p14:xfrm>
              <a:off x="1648177" y="5096971"/>
              <a:ext cx="369711" cy="255201"/>
            </p14:xfrm>
          </p:contentPart>
        </mc:Choice>
        <mc:Fallback xmlns="">
          <p:pic>
            <p:nvPicPr>
              <p:cNvPr id="83" name="墨迹 82"/>
            </p:nvPicPr>
            <p:blipFill>
              <a:blip r:embed="rId160"/>
            </p:blipFill>
            <p:spPr>
              <a:xfrm>
                <a:off x="1648177" y="5096971"/>
                <a:ext cx="369711" cy="255201"/>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84" name="墨迹 83"/>
              <p14:cNvContentPartPr/>
              <p14:nvPr/>
            </p14:nvContentPartPr>
            <p14:xfrm>
              <a:off x="2009422" y="4995984"/>
              <a:ext cx="16933" cy="536662"/>
            </p14:xfrm>
          </p:contentPart>
        </mc:Choice>
        <mc:Fallback xmlns="">
          <p:pic>
            <p:nvPicPr>
              <p:cNvPr id="84" name="墨迹 83"/>
            </p:nvPicPr>
            <p:blipFill>
              <a:blip r:embed="rId162"/>
            </p:blipFill>
            <p:spPr>
              <a:xfrm>
                <a:off x="2009422" y="4995984"/>
                <a:ext cx="16933" cy="536662"/>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85" name="墨迹 84"/>
              <p14:cNvContentPartPr/>
              <p14:nvPr/>
            </p14:nvContentPartPr>
            <p14:xfrm>
              <a:off x="2075038" y="5130458"/>
              <a:ext cx="171450" cy="135708"/>
            </p14:xfrm>
          </p:contentPart>
        </mc:Choice>
        <mc:Fallback xmlns="">
          <p:pic>
            <p:nvPicPr>
              <p:cNvPr id="85" name="墨迹 84"/>
            </p:nvPicPr>
            <p:blipFill>
              <a:blip r:embed="rId164"/>
            </p:blipFill>
            <p:spPr>
              <a:xfrm>
                <a:off x="2075038" y="5130458"/>
                <a:ext cx="171450" cy="135708"/>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86" name="墨迹 85"/>
              <p14:cNvContentPartPr/>
              <p14:nvPr/>
            </p14:nvContentPartPr>
            <p14:xfrm>
              <a:off x="2173111" y="5118120"/>
              <a:ext cx="22577" cy="259431"/>
            </p14:xfrm>
          </p:contentPart>
        </mc:Choice>
        <mc:Fallback xmlns="">
          <p:pic>
            <p:nvPicPr>
              <p:cNvPr id="86" name="墨迹 85"/>
            </p:nvPicPr>
            <p:blipFill>
              <a:blip r:embed="rId166"/>
            </p:blipFill>
            <p:spPr>
              <a:xfrm>
                <a:off x="2173111" y="5118120"/>
                <a:ext cx="22577" cy="259431"/>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87" name="墨迹 86"/>
              <p14:cNvContentPartPr/>
              <p14:nvPr/>
            </p14:nvContentPartPr>
            <p14:xfrm>
              <a:off x="2452511" y="5111071"/>
              <a:ext cx="262466" cy="32429"/>
            </p14:xfrm>
          </p:contentPart>
        </mc:Choice>
        <mc:Fallback xmlns="">
          <p:pic>
            <p:nvPicPr>
              <p:cNvPr id="87" name="墨迹 86"/>
            </p:nvPicPr>
            <p:blipFill>
              <a:blip r:embed="rId168"/>
            </p:blipFill>
            <p:spPr>
              <a:xfrm>
                <a:off x="2452511" y="5111071"/>
                <a:ext cx="262466" cy="32429"/>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88" name="墨迹 87"/>
              <p14:cNvContentPartPr/>
              <p14:nvPr/>
            </p14:nvContentPartPr>
            <p14:xfrm>
              <a:off x="2579511" y="4986114"/>
              <a:ext cx="33866" cy="329400"/>
            </p14:xfrm>
          </p:contentPart>
        </mc:Choice>
        <mc:Fallback xmlns="">
          <p:pic>
            <p:nvPicPr>
              <p:cNvPr id="88" name="墨迹 87"/>
            </p:nvPicPr>
            <p:blipFill>
              <a:blip r:embed="rId170"/>
            </p:blipFill>
            <p:spPr>
              <a:xfrm>
                <a:off x="2579511" y="4986114"/>
                <a:ext cx="33866" cy="329400"/>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89" name="墨迹 88"/>
              <p14:cNvContentPartPr/>
              <p14:nvPr/>
            </p14:nvContentPartPr>
            <p14:xfrm>
              <a:off x="2880783" y="4968666"/>
              <a:ext cx="351543" cy="215722"/>
            </p14:xfrm>
          </p:contentPart>
        </mc:Choice>
        <mc:Fallback xmlns="">
          <p:pic>
            <p:nvPicPr>
              <p:cNvPr id="89" name="墨迹 88"/>
            </p:nvPicPr>
            <p:blipFill>
              <a:blip r:embed="rId172"/>
            </p:blipFill>
            <p:spPr>
              <a:xfrm>
                <a:off x="2880783" y="4968666"/>
                <a:ext cx="351543" cy="215722"/>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90" name="墨迹 89"/>
              <p14:cNvContentPartPr/>
              <p14:nvPr/>
            </p14:nvContentPartPr>
            <p14:xfrm>
              <a:off x="3235148" y="5098381"/>
              <a:ext cx="174096" cy="137470"/>
            </p14:xfrm>
          </p:contentPart>
        </mc:Choice>
        <mc:Fallback xmlns="">
          <p:pic>
            <p:nvPicPr>
              <p:cNvPr id="90" name="墨迹 89"/>
            </p:nvPicPr>
            <p:blipFill>
              <a:blip r:embed="rId174"/>
            </p:blipFill>
            <p:spPr>
              <a:xfrm>
                <a:off x="3235148" y="5098381"/>
                <a:ext cx="174096" cy="137470"/>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91" name="墨迹 90"/>
              <p14:cNvContentPartPr/>
              <p14:nvPr/>
            </p14:nvContentPartPr>
            <p14:xfrm>
              <a:off x="3550355" y="5013784"/>
              <a:ext cx="423333" cy="50758"/>
            </p14:xfrm>
          </p:contentPart>
        </mc:Choice>
        <mc:Fallback xmlns="">
          <p:pic>
            <p:nvPicPr>
              <p:cNvPr id="91" name="墨迹 90"/>
            </p:nvPicPr>
            <p:blipFill>
              <a:blip r:embed="rId176"/>
            </p:blipFill>
            <p:spPr>
              <a:xfrm>
                <a:off x="3550355" y="5013784"/>
                <a:ext cx="423333" cy="50758"/>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92" name="墨迹 91"/>
              <p14:cNvContentPartPr/>
              <p14:nvPr/>
            </p14:nvContentPartPr>
            <p14:xfrm>
              <a:off x="3902251" y="4895348"/>
              <a:ext cx="181504" cy="84597"/>
            </p14:xfrm>
          </p:contentPart>
        </mc:Choice>
        <mc:Fallback xmlns="">
          <p:pic>
            <p:nvPicPr>
              <p:cNvPr id="92" name="墨迹 91"/>
            </p:nvPicPr>
            <p:blipFill>
              <a:blip r:embed="rId178"/>
            </p:blipFill>
            <p:spPr>
              <a:xfrm>
                <a:off x="3902251" y="4895348"/>
                <a:ext cx="181504" cy="84597"/>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93" name="墨迹 92"/>
              <p14:cNvContentPartPr/>
              <p14:nvPr/>
            </p14:nvContentPartPr>
            <p14:xfrm>
              <a:off x="3571169" y="5081462"/>
              <a:ext cx="475897" cy="67677"/>
            </p14:xfrm>
          </p:contentPart>
        </mc:Choice>
        <mc:Fallback xmlns="">
          <p:pic>
            <p:nvPicPr>
              <p:cNvPr id="93" name="墨迹 92"/>
            </p:nvPicPr>
            <p:blipFill>
              <a:blip r:embed="rId180"/>
            </p:blipFill>
            <p:spPr>
              <a:xfrm>
                <a:off x="3571169" y="5081462"/>
                <a:ext cx="475897" cy="67677"/>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94" name="墨迹 93"/>
              <p14:cNvContentPartPr/>
              <p14:nvPr/>
            </p14:nvContentPartPr>
            <p14:xfrm>
              <a:off x="3591277" y="5145791"/>
              <a:ext cx="249767" cy="71026"/>
            </p14:xfrm>
          </p:contentPart>
        </mc:Choice>
        <mc:Fallback xmlns="">
          <p:pic>
            <p:nvPicPr>
              <p:cNvPr id="94" name="墨迹 93"/>
            </p:nvPicPr>
            <p:blipFill>
              <a:blip r:embed="rId182"/>
            </p:blipFill>
            <p:spPr>
              <a:xfrm>
                <a:off x="3591277" y="5145791"/>
                <a:ext cx="249767" cy="71026"/>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95" name="墨迹 94"/>
              <p14:cNvContentPartPr/>
              <p14:nvPr/>
            </p14:nvContentPartPr>
            <p14:xfrm>
              <a:off x="4106333" y="4878429"/>
              <a:ext cx="254000" cy="250971"/>
            </p14:xfrm>
          </p:contentPart>
        </mc:Choice>
        <mc:Fallback xmlns="">
          <p:pic>
            <p:nvPicPr>
              <p:cNvPr id="95" name="墨迹 94"/>
            </p:nvPicPr>
            <p:blipFill>
              <a:blip r:embed="rId184"/>
            </p:blipFill>
            <p:spPr>
              <a:xfrm>
                <a:off x="4106333" y="4878429"/>
                <a:ext cx="254000" cy="250971"/>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96" name="墨迹 95"/>
              <p14:cNvContentPartPr/>
              <p14:nvPr/>
            </p14:nvContentPartPr>
            <p14:xfrm>
              <a:off x="4337755" y="4848115"/>
              <a:ext cx="429683" cy="242335"/>
            </p14:xfrm>
          </p:contentPart>
        </mc:Choice>
        <mc:Fallback xmlns="">
          <p:pic>
            <p:nvPicPr>
              <p:cNvPr id="96" name="墨迹 95"/>
            </p:nvPicPr>
            <p:blipFill>
              <a:blip r:embed="rId186"/>
            </p:blipFill>
            <p:spPr>
              <a:xfrm>
                <a:off x="4337755" y="4848115"/>
                <a:ext cx="429683" cy="242335"/>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97" name="墨迹 96"/>
              <p14:cNvContentPartPr/>
              <p14:nvPr/>
            </p14:nvContentPartPr>
            <p14:xfrm>
              <a:off x="4944533" y="4878429"/>
              <a:ext cx="259644" cy="33839"/>
            </p14:xfrm>
          </p:contentPart>
        </mc:Choice>
        <mc:Fallback xmlns="">
          <p:pic>
            <p:nvPicPr>
              <p:cNvPr id="97" name="墨迹 96"/>
            </p:nvPicPr>
            <p:blipFill>
              <a:blip r:embed="rId188"/>
            </p:blipFill>
            <p:spPr>
              <a:xfrm>
                <a:off x="4944533" y="4878429"/>
                <a:ext cx="259644" cy="33839"/>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98" name="墨迹 97"/>
              <p14:cNvContentPartPr/>
              <p14:nvPr/>
            </p14:nvContentPartPr>
            <p14:xfrm>
              <a:off x="5040488" y="4773564"/>
              <a:ext cx="39512" cy="333277"/>
            </p14:xfrm>
          </p:contentPart>
        </mc:Choice>
        <mc:Fallback xmlns="">
          <p:pic>
            <p:nvPicPr>
              <p:cNvPr id="98" name="墨迹 97"/>
            </p:nvPicPr>
            <p:blipFill>
              <a:blip r:embed="rId190"/>
            </p:blipFill>
            <p:spPr>
              <a:xfrm>
                <a:off x="5040488" y="4773564"/>
                <a:ext cx="39512" cy="333277"/>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99" name="墨迹 98"/>
              <p14:cNvContentPartPr/>
              <p14:nvPr/>
            </p14:nvContentPartPr>
            <p14:xfrm>
              <a:off x="5266266" y="4759993"/>
              <a:ext cx="364066" cy="240573"/>
            </p14:xfrm>
          </p:contentPart>
        </mc:Choice>
        <mc:Fallback xmlns="">
          <p:pic>
            <p:nvPicPr>
              <p:cNvPr id="99" name="墨迹 98"/>
            </p:nvPicPr>
            <p:blipFill>
              <a:blip r:embed="rId192"/>
            </p:blipFill>
            <p:spPr>
              <a:xfrm>
                <a:off x="5266266" y="4759993"/>
                <a:ext cx="364066" cy="240573"/>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100" name="墨迹 99"/>
              <p14:cNvContentPartPr/>
              <p14:nvPr/>
            </p14:nvContentPartPr>
            <p14:xfrm>
              <a:off x="5599288" y="4737610"/>
              <a:ext cx="152400" cy="264189"/>
            </p14:xfrm>
          </p:contentPart>
        </mc:Choice>
        <mc:Fallback xmlns="">
          <p:pic>
            <p:nvPicPr>
              <p:cNvPr id="100" name="墨迹 99"/>
            </p:nvPicPr>
            <p:blipFill>
              <a:blip r:embed="rId194"/>
            </p:blipFill>
            <p:spPr>
              <a:xfrm>
                <a:off x="5599288" y="4737610"/>
                <a:ext cx="152400" cy="264189"/>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101" name="墨迹 100"/>
              <p14:cNvContentPartPr/>
              <p14:nvPr/>
            </p14:nvContentPartPr>
            <p14:xfrm>
              <a:off x="5706533" y="4611948"/>
              <a:ext cx="50800" cy="655627"/>
            </p14:xfrm>
          </p:contentPart>
        </mc:Choice>
        <mc:Fallback xmlns="">
          <p:pic>
            <p:nvPicPr>
              <p:cNvPr id="101" name="墨迹 100"/>
            </p:nvPicPr>
            <p:blipFill>
              <a:blip r:embed="rId196"/>
            </p:blipFill>
            <p:spPr>
              <a:xfrm>
                <a:off x="5706533" y="4611948"/>
                <a:ext cx="50800" cy="655627"/>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102" name="墨迹 101"/>
              <p14:cNvContentPartPr/>
              <p14:nvPr/>
            </p14:nvContentPartPr>
            <p14:xfrm>
              <a:off x="5791552" y="4880367"/>
              <a:ext cx="166159" cy="132007"/>
            </p14:xfrm>
          </p:contentPart>
        </mc:Choice>
        <mc:Fallback xmlns="">
          <p:pic>
            <p:nvPicPr>
              <p:cNvPr id="102" name="墨迹 101"/>
            </p:nvPicPr>
            <p:blipFill>
              <a:blip r:embed="rId198"/>
            </p:blipFill>
            <p:spPr>
              <a:xfrm>
                <a:off x="5791552" y="4880367"/>
                <a:ext cx="166159" cy="132007"/>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103" name="墨迹 102"/>
              <p14:cNvContentPartPr/>
              <p14:nvPr/>
            </p14:nvContentPartPr>
            <p14:xfrm>
              <a:off x="7826022" y="3386525"/>
              <a:ext cx="138288" cy="42475"/>
            </p14:xfrm>
          </p:contentPart>
        </mc:Choice>
        <mc:Fallback xmlns="">
          <p:pic>
            <p:nvPicPr>
              <p:cNvPr id="103" name="墨迹 102"/>
            </p:nvPicPr>
            <p:blipFill>
              <a:blip r:embed="rId200"/>
            </p:blipFill>
            <p:spPr>
              <a:xfrm>
                <a:off x="7826022" y="3386525"/>
                <a:ext cx="138288" cy="42475"/>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104" name="墨迹 103"/>
              <p14:cNvContentPartPr/>
              <p14:nvPr/>
            </p14:nvContentPartPr>
            <p14:xfrm>
              <a:off x="1713088" y="4356747"/>
              <a:ext cx="163689" cy="14100"/>
            </p14:xfrm>
          </p:contentPart>
        </mc:Choice>
        <mc:Fallback xmlns="">
          <p:pic>
            <p:nvPicPr>
              <p:cNvPr id="104" name="墨迹 103"/>
            </p:nvPicPr>
            <p:blipFill>
              <a:blip r:embed="rId202"/>
            </p:blipFill>
            <p:spPr>
              <a:xfrm>
                <a:off x="1713088" y="4356747"/>
                <a:ext cx="163689" cy="14100"/>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105" name="墨迹 104"/>
              <p14:cNvContentPartPr/>
              <p14:nvPr/>
            </p14:nvContentPartPr>
            <p14:xfrm>
              <a:off x="1999544" y="4246771"/>
              <a:ext cx="159456" cy="208496"/>
            </p14:xfrm>
          </p:contentPart>
        </mc:Choice>
        <mc:Fallback xmlns="">
          <p:pic>
            <p:nvPicPr>
              <p:cNvPr id="105" name="墨迹 104"/>
            </p:nvPicPr>
            <p:blipFill>
              <a:blip r:embed="rId204"/>
            </p:blipFill>
            <p:spPr>
              <a:xfrm>
                <a:off x="1999544" y="4246771"/>
                <a:ext cx="159456" cy="208496"/>
              </a:xfrm>
              <a:prstGeom prst="rect"/>
            </p:spPr>
          </p:pic>
        </mc:Fallback>
      </mc:AlternateContent>
      <mc:AlternateContent xmlns:mc="http://schemas.openxmlformats.org/markup-compatibility/2006" xmlns:p14="http://schemas.microsoft.com/office/powerpoint/2010/main">
        <mc:Choice Requires="p14">
          <p:contentPart r:id="rId205" p14:bwMode="auto">
            <p14:nvContentPartPr>
              <p14:cNvPr id="106" name="墨迹 105"/>
              <p14:cNvContentPartPr/>
              <p14:nvPr/>
            </p14:nvContentPartPr>
            <p14:xfrm>
              <a:off x="1998133" y="4201829"/>
              <a:ext cx="191911" cy="307193"/>
            </p14:xfrm>
          </p:contentPart>
        </mc:Choice>
        <mc:Fallback xmlns="">
          <p:pic>
            <p:nvPicPr>
              <p:cNvPr id="106" name="墨迹 105"/>
            </p:nvPicPr>
            <p:blipFill>
              <a:blip r:embed="rId206"/>
            </p:blipFill>
            <p:spPr>
              <a:xfrm>
                <a:off x="1998133" y="4201829"/>
                <a:ext cx="191911" cy="307193"/>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107" name="墨迹 106"/>
              <p14:cNvContentPartPr/>
              <p14:nvPr/>
            </p14:nvContentPartPr>
            <p14:xfrm>
              <a:off x="3170590" y="4196013"/>
              <a:ext cx="182210" cy="16919"/>
            </p14:xfrm>
          </p:contentPart>
        </mc:Choice>
        <mc:Fallback xmlns="">
          <p:pic>
            <p:nvPicPr>
              <p:cNvPr id="107" name="墨迹 106"/>
            </p:nvPicPr>
            <p:blipFill>
              <a:blip r:embed="rId208"/>
            </p:blipFill>
            <p:spPr>
              <a:xfrm>
                <a:off x="3170590" y="4196013"/>
                <a:ext cx="182210" cy="16919"/>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108" name="墨迹 107"/>
              <p14:cNvContentPartPr/>
              <p14:nvPr/>
            </p14:nvContentPartPr>
            <p14:xfrm>
              <a:off x="3256844" y="4104190"/>
              <a:ext cx="22578" cy="263837"/>
            </p14:xfrm>
          </p:contentPart>
        </mc:Choice>
        <mc:Fallback xmlns="">
          <p:pic>
            <p:nvPicPr>
              <p:cNvPr id="108" name="墨迹 107"/>
            </p:nvPicPr>
            <p:blipFill>
              <a:blip r:embed="rId210"/>
            </p:blipFill>
            <p:spPr>
              <a:xfrm>
                <a:off x="3256844" y="4104190"/>
                <a:ext cx="22578" cy="263837"/>
              </a:xfrm>
              <a:prstGeom prst="rect"/>
            </p:spPr>
          </p:pic>
        </mc:Fallback>
      </mc:AlternateContent>
      <mc:AlternateContent xmlns:mc="http://schemas.openxmlformats.org/markup-compatibility/2006" xmlns:p14="http://schemas.microsoft.com/office/powerpoint/2010/main">
        <mc:Choice Requires="p14">
          <p:contentPart r:id="rId211" p14:bwMode="auto">
            <p14:nvContentPartPr>
              <p14:cNvPr id="109" name="墨迹 108"/>
              <p14:cNvContentPartPr/>
              <p14:nvPr/>
            </p14:nvContentPartPr>
            <p14:xfrm>
              <a:off x="3426177" y="4156534"/>
              <a:ext cx="160867" cy="140995"/>
            </p14:xfrm>
          </p:contentPart>
        </mc:Choice>
        <mc:Fallback xmlns="">
          <p:pic>
            <p:nvPicPr>
              <p:cNvPr id="109" name="墨迹 108"/>
            </p:nvPicPr>
            <p:blipFill>
              <a:blip r:embed="rId212"/>
            </p:blipFill>
            <p:spPr>
              <a:xfrm>
                <a:off x="3426177" y="4156534"/>
                <a:ext cx="160867" cy="140995"/>
              </a:xfrm>
              <a:prstGeom prst="rect"/>
            </p:spPr>
          </p:pic>
        </mc:Fallback>
      </mc:AlternateContent>
      <mc:AlternateContent xmlns:mc="http://schemas.openxmlformats.org/markup-compatibility/2006" xmlns:p14="http://schemas.microsoft.com/office/powerpoint/2010/main">
        <mc:Choice Requires="p14">
          <p:contentPart r:id="rId213" p14:bwMode="auto">
            <p14:nvContentPartPr>
              <p14:cNvPr id="110" name="墨迹 109"/>
              <p14:cNvContentPartPr/>
              <p14:nvPr/>
            </p14:nvContentPartPr>
            <p14:xfrm>
              <a:off x="3460044" y="4074757"/>
              <a:ext cx="180622" cy="281990"/>
            </p14:xfrm>
          </p:contentPart>
        </mc:Choice>
        <mc:Fallback xmlns="">
          <p:pic>
            <p:nvPicPr>
              <p:cNvPr id="110" name="墨迹 109"/>
            </p:nvPicPr>
            <p:blipFill>
              <a:blip r:embed="rId214"/>
            </p:blipFill>
            <p:spPr>
              <a:xfrm>
                <a:off x="3460044" y="4074757"/>
                <a:ext cx="180622" cy="281990"/>
              </a:xfrm>
              <a:prstGeom prst="rect"/>
            </p:spPr>
          </p:pic>
        </mc:Fallback>
      </mc:AlternateContent>
      <mc:AlternateContent xmlns:mc="http://schemas.openxmlformats.org/markup-compatibility/2006" xmlns:p14="http://schemas.microsoft.com/office/powerpoint/2010/main">
        <mc:Choice Requires="p14">
          <p:contentPart r:id="rId215" p14:bwMode="auto">
            <p14:nvContentPartPr>
              <p14:cNvPr id="111" name="墨迹 110"/>
              <p14:cNvContentPartPr/>
              <p14:nvPr/>
            </p14:nvContentPartPr>
            <p14:xfrm>
              <a:off x="4208638" y="4105776"/>
              <a:ext cx="162984" cy="22559"/>
            </p14:xfrm>
          </p:contentPart>
        </mc:Choice>
        <mc:Fallback xmlns="">
          <p:pic>
            <p:nvPicPr>
              <p:cNvPr id="111" name="墨迹 110"/>
            </p:nvPicPr>
            <p:blipFill>
              <a:blip r:embed="rId216"/>
            </p:blipFill>
            <p:spPr>
              <a:xfrm>
                <a:off x="4208638" y="4105776"/>
                <a:ext cx="162984" cy="22559"/>
              </a:xfrm>
              <a:prstGeom prst="rect"/>
            </p:spPr>
          </p:pic>
        </mc:Fallback>
      </mc:AlternateContent>
      <mc:AlternateContent xmlns:mc="http://schemas.openxmlformats.org/markup-compatibility/2006" xmlns:p14="http://schemas.microsoft.com/office/powerpoint/2010/main">
        <mc:Choice Requires="p14">
          <p:contentPart r:id="rId217" p14:bwMode="auto">
            <p14:nvContentPartPr>
              <p14:cNvPr id="112" name="墨迹 111"/>
              <p14:cNvContentPartPr/>
              <p14:nvPr/>
            </p14:nvContentPartPr>
            <p14:xfrm>
              <a:off x="4278488" y="4012014"/>
              <a:ext cx="28223" cy="212198"/>
            </p14:xfrm>
          </p:contentPart>
        </mc:Choice>
        <mc:Fallback xmlns="">
          <p:pic>
            <p:nvPicPr>
              <p:cNvPr id="112" name="墨迹 111"/>
            </p:nvPicPr>
            <p:blipFill>
              <a:blip r:embed="rId218"/>
            </p:blipFill>
            <p:spPr>
              <a:xfrm>
                <a:off x="4278488" y="4012014"/>
                <a:ext cx="28223" cy="212198"/>
              </a:xfrm>
              <a:prstGeom prst="rect"/>
            </p:spPr>
          </p:pic>
        </mc:Fallback>
      </mc:AlternateContent>
      <mc:AlternateContent xmlns:mc="http://schemas.openxmlformats.org/markup-compatibility/2006" xmlns:p14="http://schemas.microsoft.com/office/powerpoint/2010/main">
        <mc:Choice Requires="p14">
          <p:contentPart r:id="rId219" p14:bwMode="auto">
            <p14:nvContentPartPr>
              <p14:cNvPr id="113" name="墨迹 112"/>
              <p14:cNvContentPartPr/>
              <p14:nvPr/>
            </p14:nvContentPartPr>
            <p14:xfrm>
              <a:off x="4390672" y="3992980"/>
              <a:ext cx="158750" cy="195983"/>
            </p14:xfrm>
          </p:contentPart>
        </mc:Choice>
        <mc:Fallback xmlns="">
          <p:pic>
            <p:nvPicPr>
              <p:cNvPr id="113" name="墨迹 112"/>
            </p:nvPicPr>
            <p:blipFill>
              <a:blip r:embed="rId220"/>
            </p:blipFill>
            <p:spPr>
              <a:xfrm>
                <a:off x="4390672" y="3992980"/>
                <a:ext cx="158750" cy="195983"/>
              </a:xfrm>
              <a:prstGeom prst="rect"/>
            </p:spPr>
          </p:pic>
        </mc:Fallback>
      </mc:AlternateContent>
      <mc:AlternateContent xmlns:mc="http://schemas.openxmlformats.org/markup-compatibility/2006" xmlns:p14="http://schemas.microsoft.com/office/powerpoint/2010/main">
        <mc:Choice Requires="p14">
          <p:contentPart r:id="rId221" p14:bwMode="auto">
            <p14:nvContentPartPr>
              <p14:cNvPr id="114" name="墨迹 113"/>
              <p14:cNvContentPartPr/>
              <p14:nvPr/>
            </p14:nvContentPartPr>
            <p14:xfrm>
              <a:off x="4590873" y="3961961"/>
              <a:ext cx="158927" cy="236166"/>
            </p14:xfrm>
          </p:contentPart>
        </mc:Choice>
        <mc:Fallback xmlns="">
          <p:pic>
            <p:nvPicPr>
              <p:cNvPr id="114" name="墨迹 113"/>
            </p:nvPicPr>
            <p:blipFill>
              <a:blip r:embed="rId222"/>
            </p:blipFill>
            <p:spPr>
              <a:xfrm>
                <a:off x="4590873" y="3961961"/>
                <a:ext cx="158927" cy="236166"/>
              </a:xfrm>
              <a:prstGeom prst="rect"/>
            </p:spPr>
          </p:pic>
        </mc:Fallback>
      </mc:AlternateContent>
      <mc:AlternateContent xmlns:mc="http://schemas.openxmlformats.org/markup-compatibility/2006" xmlns:p14="http://schemas.microsoft.com/office/powerpoint/2010/main">
        <mc:Choice Requires="p14">
          <p:contentPart r:id="rId223" p14:bwMode="auto">
            <p14:nvContentPartPr>
              <p14:cNvPr id="115" name="墨迹 114"/>
              <p14:cNvContentPartPr/>
              <p14:nvPr/>
            </p14:nvContentPartPr>
            <p14:xfrm>
              <a:off x="4591755" y="3934819"/>
              <a:ext cx="211667" cy="297852"/>
            </p14:xfrm>
          </p:contentPart>
        </mc:Choice>
        <mc:Fallback xmlns="">
          <p:pic>
            <p:nvPicPr>
              <p:cNvPr id="115" name="墨迹 114"/>
            </p:nvPicPr>
            <p:blipFill>
              <a:blip r:embed="rId224"/>
            </p:blipFill>
            <p:spPr>
              <a:xfrm>
                <a:off x="4591755" y="3934819"/>
                <a:ext cx="211667" cy="297852"/>
              </a:xfrm>
              <a:prstGeom prst="rect"/>
            </p:spPr>
          </p:pic>
        </mc:Fallback>
      </mc:AlternateContent>
      <mc:AlternateContent xmlns:mc="http://schemas.openxmlformats.org/markup-compatibility/2006" xmlns:p14="http://schemas.microsoft.com/office/powerpoint/2010/main">
        <mc:Choice Requires="p14">
          <p:contentPart r:id="rId225" p14:bwMode="auto">
            <p14:nvContentPartPr>
              <p14:cNvPr id="116" name="墨迹 115"/>
              <p14:cNvContentPartPr/>
              <p14:nvPr/>
            </p14:nvContentPartPr>
            <p14:xfrm>
              <a:off x="1725083" y="5865394"/>
              <a:ext cx="205317" cy="39479"/>
            </p14:xfrm>
          </p:contentPart>
        </mc:Choice>
        <mc:Fallback xmlns="">
          <p:pic>
            <p:nvPicPr>
              <p:cNvPr id="116" name="墨迹 115"/>
            </p:nvPicPr>
            <p:blipFill>
              <a:blip r:embed="rId226"/>
            </p:blipFill>
            <p:spPr>
              <a:xfrm>
                <a:off x="1725083" y="5865394"/>
                <a:ext cx="205317" cy="39479"/>
              </a:xfrm>
              <a:prstGeom prst="rect"/>
            </p:spPr>
          </p:pic>
        </mc:Fallback>
      </mc:AlternateContent>
      <mc:AlternateContent xmlns:mc="http://schemas.openxmlformats.org/markup-compatibility/2006" xmlns:p14="http://schemas.microsoft.com/office/powerpoint/2010/main">
        <mc:Choice Requires="p14">
          <p:contentPart r:id="rId227" p14:bwMode="auto">
            <p14:nvContentPartPr>
              <p14:cNvPr id="117" name="墨迹 116"/>
              <p14:cNvContentPartPr/>
              <p14:nvPr/>
            </p14:nvContentPartPr>
            <p14:xfrm>
              <a:off x="1992488" y="5683511"/>
              <a:ext cx="180623" cy="400425"/>
            </p14:xfrm>
          </p:contentPart>
        </mc:Choice>
        <mc:Fallback xmlns="">
          <p:pic>
            <p:nvPicPr>
              <p:cNvPr id="117" name="墨迹 116"/>
            </p:nvPicPr>
            <p:blipFill>
              <a:blip r:embed="rId228"/>
            </p:blipFill>
            <p:spPr>
              <a:xfrm>
                <a:off x="1992488" y="5683511"/>
                <a:ext cx="180623" cy="400425"/>
              </a:xfrm>
              <a:prstGeom prst="rect"/>
            </p:spPr>
          </p:pic>
        </mc:Fallback>
      </mc:AlternateContent>
      <mc:AlternateContent xmlns:mc="http://schemas.openxmlformats.org/markup-compatibility/2006" xmlns:p14="http://schemas.microsoft.com/office/powerpoint/2010/main">
        <mc:Choice Requires="p14">
          <p:contentPart r:id="rId229" p14:bwMode="auto">
            <p14:nvContentPartPr>
              <p14:cNvPr id="118" name="墨迹 117"/>
              <p14:cNvContentPartPr/>
              <p14:nvPr/>
            </p14:nvContentPartPr>
            <p14:xfrm>
              <a:off x="3002138" y="5684921"/>
              <a:ext cx="164395" cy="22559"/>
            </p14:xfrm>
          </p:contentPart>
        </mc:Choice>
        <mc:Fallback xmlns="">
          <p:pic>
            <p:nvPicPr>
              <p:cNvPr id="118" name="墨迹 117"/>
            </p:nvPicPr>
            <p:blipFill>
              <a:blip r:embed="rId230"/>
            </p:blipFill>
            <p:spPr>
              <a:xfrm>
                <a:off x="3002138" y="5684921"/>
                <a:ext cx="164395" cy="22559"/>
              </a:xfrm>
              <a:prstGeom prst="rect"/>
            </p:spPr>
          </p:pic>
        </mc:Fallback>
      </mc:AlternateContent>
      <mc:AlternateContent xmlns:mc="http://schemas.openxmlformats.org/markup-compatibility/2006" xmlns:p14="http://schemas.microsoft.com/office/powerpoint/2010/main">
        <mc:Choice Requires="p14">
          <p:contentPart r:id="rId231" p14:bwMode="auto">
            <p14:nvContentPartPr>
              <p14:cNvPr id="119" name="墨迹 118"/>
              <p14:cNvContentPartPr/>
              <p14:nvPr/>
            </p14:nvContentPartPr>
            <p14:xfrm>
              <a:off x="3222977" y="5516431"/>
              <a:ext cx="149578" cy="439200"/>
            </p14:xfrm>
          </p:contentPart>
        </mc:Choice>
        <mc:Fallback xmlns="">
          <p:pic>
            <p:nvPicPr>
              <p:cNvPr id="119" name="墨迹 118"/>
            </p:nvPicPr>
            <p:blipFill>
              <a:blip r:embed="rId232"/>
            </p:blipFill>
            <p:spPr>
              <a:xfrm>
                <a:off x="3222977" y="5516431"/>
                <a:ext cx="149578" cy="439200"/>
              </a:xfrm>
              <a:prstGeom prst="rect"/>
            </p:spPr>
          </p:pic>
        </mc:Fallback>
      </mc:AlternateContent>
      <mc:AlternateContent xmlns:mc="http://schemas.openxmlformats.org/markup-compatibility/2006" xmlns:p14="http://schemas.microsoft.com/office/powerpoint/2010/main">
        <mc:Choice Requires="p14">
          <p:contentPart r:id="rId233" p14:bwMode="auto">
            <p14:nvContentPartPr>
              <p14:cNvPr id="120" name="墨迹 119"/>
              <p14:cNvContentPartPr/>
              <p14:nvPr/>
            </p14:nvContentPartPr>
            <p14:xfrm>
              <a:off x="4240918" y="5584814"/>
              <a:ext cx="212548" cy="38068"/>
            </p14:xfrm>
          </p:contentPart>
        </mc:Choice>
        <mc:Fallback xmlns="">
          <p:pic>
            <p:nvPicPr>
              <p:cNvPr id="120" name="墨迹 119"/>
            </p:nvPicPr>
            <p:blipFill>
              <a:blip r:embed="rId234"/>
            </p:blipFill>
            <p:spPr>
              <a:xfrm>
                <a:off x="4240918" y="5584814"/>
                <a:ext cx="212548" cy="38068"/>
              </a:xfrm>
              <a:prstGeom prst="rect"/>
            </p:spPr>
          </p:pic>
        </mc:Fallback>
      </mc:AlternateContent>
      <mc:AlternateContent xmlns:mc="http://schemas.openxmlformats.org/markup-compatibility/2006" xmlns:p14="http://schemas.microsoft.com/office/powerpoint/2010/main">
        <mc:Choice Requires="p14">
          <p:contentPart r:id="rId235" p14:bwMode="auto">
            <p14:nvContentPartPr>
              <p14:cNvPr id="121" name="墨迹 120"/>
              <p14:cNvContentPartPr/>
              <p14:nvPr/>
            </p14:nvContentPartPr>
            <p14:xfrm>
              <a:off x="4363155" y="5474838"/>
              <a:ext cx="28222" cy="266481"/>
            </p14:xfrm>
          </p:contentPart>
        </mc:Choice>
        <mc:Fallback xmlns="">
          <p:pic>
            <p:nvPicPr>
              <p:cNvPr id="121" name="墨迹 120"/>
            </p:nvPicPr>
            <p:blipFill>
              <a:blip r:embed="rId236"/>
            </p:blipFill>
            <p:spPr>
              <a:xfrm>
                <a:off x="4363155" y="5474838"/>
                <a:ext cx="28222" cy="266481"/>
              </a:xfrm>
              <a:prstGeom prst="rect"/>
            </p:spPr>
          </p:pic>
        </mc:Fallback>
      </mc:AlternateContent>
      <mc:AlternateContent xmlns:mc="http://schemas.openxmlformats.org/markup-compatibility/2006" xmlns:p14="http://schemas.microsoft.com/office/powerpoint/2010/main">
        <mc:Choice Requires="p14">
          <p:contentPart r:id="rId237" p14:bwMode="auto">
            <p14:nvContentPartPr>
              <p14:cNvPr id="122" name="墨迹 121"/>
              <p14:cNvContentPartPr/>
              <p14:nvPr/>
            </p14:nvContentPartPr>
            <p14:xfrm>
              <a:off x="4459111" y="5453689"/>
              <a:ext cx="174977" cy="229117"/>
            </p14:xfrm>
          </p:contentPart>
        </mc:Choice>
        <mc:Fallback xmlns="">
          <p:pic>
            <p:nvPicPr>
              <p:cNvPr id="122" name="墨迹 121"/>
            </p:nvPicPr>
            <p:blipFill>
              <a:blip r:embed="rId238"/>
            </p:blipFill>
            <p:spPr>
              <a:xfrm>
                <a:off x="4459111" y="5453689"/>
                <a:ext cx="174977" cy="229117"/>
              </a:xfrm>
              <a:prstGeom prst="rect"/>
            </p:spPr>
          </p:pic>
        </mc:Fallback>
      </mc:AlternateContent>
      <mc:AlternateContent xmlns:mc="http://schemas.openxmlformats.org/markup-compatibility/2006" xmlns:p14="http://schemas.microsoft.com/office/powerpoint/2010/main">
        <mc:Choice Requires="p14">
          <p:contentPart r:id="rId239" p14:bwMode="auto">
            <p14:nvContentPartPr>
              <p14:cNvPr id="123" name="墨迹 122"/>
              <p14:cNvContentPartPr/>
              <p14:nvPr/>
            </p14:nvContentPartPr>
            <p14:xfrm>
              <a:off x="4648905" y="5367858"/>
              <a:ext cx="162983" cy="455943"/>
            </p14:xfrm>
          </p:contentPart>
        </mc:Choice>
        <mc:Fallback xmlns="">
          <p:pic>
            <p:nvPicPr>
              <p:cNvPr id="123" name="墨迹 122"/>
            </p:nvPicPr>
            <p:blipFill>
              <a:blip r:embed="rId240"/>
            </p:blipFill>
            <p:spPr>
              <a:xfrm>
                <a:off x="4648905" y="5367858"/>
                <a:ext cx="162983" cy="455943"/>
              </a:xfrm>
              <a:prstGeom prst="rect"/>
            </p:spPr>
          </p:pic>
        </mc:Fallback>
      </mc:AlternateContent>
      <mc:AlternateContent xmlns:mc="http://schemas.openxmlformats.org/markup-compatibility/2006" xmlns:p14="http://schemas.microsoft.com/office/powerpoint/2010/main">
        <mc:Choice Requires="p14">
          <p:contentPart r:id="rId241" p14:bwMode="auto">
            <p14:nvContentPartPr>
              <p14:cNvPr id="124" name="墨迹 123"/>
              <p14:cNvContentPartPr/>
              <p14:nvPr/>
            </p14:nvContentPartPr>
            <p14:xfrm>
              <a:off x="5313715" y="5464968"/>
              <a:ext cx="178329" cy="22559"/>
            </p14:xfrm>
          </p:contentPart>
        </mc:Choice>
        <mc:Fallback xmlns="">
          <p:pic>
            <p:nvPicPr>
              <p:cNvPr id="124" name="墨迹 123"/>
            </p:nvPicPr>
            <p:blipFill>
              <a:blip r:embed="rId242"/>
            </p:blipFill>
            <p:spPr>
              <a:xfrm>
                <a:off x="5313715" y="5464968"/>
                <a:ext cx="178329" cy="22559"/>
              </a:xfrm>
              <a:prstGeom prst="rect"/>
            </p:spPr>
          </p:pic>
        </mc:Fallback>
      </mc:AlternateContent>
      <mc:AlternateContent xmlns:mc="http://schemas.openxmlformats.org/markup-compatibility/2006" xmlns:p14="http://schemas.microsoft.com/office/powerpoint/2010/main">
        <mc:Choice Requires="p14">
          <p:contentPart r:id="rId243" p14:bwMode="auto">
            <p14:nvContentPartPr>
              <p14:cNvPr id="125" name="墨迹 124"/>
              <p14:cNvContentPartPr/>
              <p14:nvPr/>
            </p14:nvContentPartPr>
            <p14:xfrm>
              <a:off x="5396088" y="5372969"/>
              <a:ext cx="33867" cy="297852"/>
            </p14:xfrm>
          </p:contentPart>
        </mc:Choice>
        <mc:Fallback xmlns="">
          <p:pic>
            <p:nvPicPr>
              <p:cNvPr id="125" name="墨迹 124"/>
            </p:nvPicPr>
            <p:blipFill>
              <a:blip r:embed="rId244"/>
            </p:blipFill>
            <p:spPr>
              <a:xfrm>
                <a:off x="5396088" y="5372969"/>
                <a:ext cx="33867" cy="297852"/>
              </a:xfrm>
              <a:prstGeom prst="rect"/>
            </p:spPr>
          </p:pic>
        </mc:Fallback>
      </mc:AlternateContent>
      <mc:AlternateContent xmlns:mc="http://schemas.openxmlformats.org/markup-compatibility/2006" xmlns:p14="http://schemas.microsoft.com/office/powerpoint/2010/main">
        <mc:Choice Requires="p14">
          <p:contentPart r:id="rId245" p14:bwMode="auto">
            <p14:nvContentPartPr>
              <p14:cNvPr id="126" name="墨迹 125"/>
              <p14:cNvContentPartPr/>
              <p14:nvPr/>
            </p14:nvContentPartPr>
            <p14:xfrm>
              <a:off x="5522206" y="5357812"/>
              <a:ext cx="195616" cy="188934"/>
            </p14:xfrm>
          </p:contentPart>
        </mc:Choice>
        <mc:Fallback xmlns="">
          <p:pic>
            <p:nvPicPr>
              <p:cNvPr id="126" name="墨迹 125"/>
            </p:nvPicPr>
            <p:blipFill>
              <a:blip r:embed="rId246"/>
            </p:blipFill>
            <p:spPr>
              <a:xfrm>
                <a:off x="5522206" y="5357812"/>
                <a:ext cx="195616" cy="188934"/>
              </a:xfrm>
              <a:prstGeom prst="rect"/>
            </p:spPr>
          </p:pic>
        </mc:Fallback>
      </mc:AlternateContent>
      <mc:AlternateContent xmlns:mc="http://schemas.openxmlformats.org/markup-compatibility/2006" xmlns:p14="http://schemas.microsoft.com/office/powerpoint/2010/main">
        <mc:Choice Requires="p14">
          <p:contentPart r:id="rId247" p14:bwMode="auto">
            <p14:nvContentPartPr>
              <p14:cNvPr id="127" name="墨迹 126"/>
              <p14:cNvContentPartPr/>
              <p14:nvPr/>
            </p14:nvContentPartPr>
            <p14:xfrm>
              <a:off x="5748866" y="5243430"/>
              <a:ext cx="127000" cy="456295"/>
            </p14:xfrm>
          </p:contentPart>
        </mc:Choice>
        <mc:Fallback xmlns="">
          <p:pic>
            <p:nvPicPr>
              <p:cNvPr id="127" name="墨迹 126"/>
            </p:nvPicPr>
            <p:blipFill>
              <a:blip r:embed="rId248"/>
            </p:blipFill>
            <p:spPr>
              <a:xfrm>
                <a:off x="5748866" y="5243430"/>
                <a:ext cx="127000" cy="456295"/>
              </a:xfrm>
              <a:prstGeom prst="rect"/>
            </p:spPr>
          </p:pic>
        </mc:Fallback>
      </mc:AlternateContent>
      <mc:AlternateContent xmlns:mc="http://schemas.openxmlformats.org/markup-compatibility/2006" xmlns:p14="http://schemas.microsoft.com/office/powerpoint/2010/main">
        <mc:Choice Requires="p14">
          <p:contentPart r:id="rId249" p14:bwMode="auto">
            <p14:nvContentPartPr>
              <p14:cNvPr id="128" name="墨迹 127"/>
              <p14:cNvContentPartPr/>
              <p14:nvPr/>
            </p14:nvContentPartPr>
            <p14:xfrm>
              <a:off x="3096683" y="3488922"/>
              <a:ext cx="735894" cy="848086"/>
            </p14:xfrm>
          </p:contentPart>
        </mc:Choice>
        <mc:Fallback xmlns="">
          <p:pic>
            <p:nvPicPr>
              <p:cNvPr id="128" name="墨迹 127"/>
            </p:nvPicPr>
            <p:blipFill>
              <a:blip r:embed="rId250"/>
            </p:blipFill>
            <p:spPr>
              <a:xfrm>
                <a:off x="3096683" y="3488922"/>
                <a:ext cx="735894" cy="848086"/>
              </a:xfrm>
              <a:prstGeom prst="rect"/>
            </p:spPr>
          </p:pic>
        </mc:Fallback>
      </mc:AlternateContent>
      <mc:AlternateContent xmlns:mc="http://schemas.openxmlformats.org/markup-compatibility/2006" xmlns:p14="http://schemas.microsoft.com/office/powerpoint/2010/main">
        <mc:Choice Requires="p14">
          <p:contentPart r:id="rId251" p14:bwMode="auto">
            <p14:nvContentPartPr>
              <p14:cNvPr id="129" name="墨迹 128"/>
              <p14:cNvContentPartPr/>
              <p14:nvPr/>
            </p14:nvContentPartPr>
            <p14:xfrm>
              <a:off x="5537200" y="3375421"/>
              <a:ext cx="167393" cy="172014"/>
            </p14:xfrm>
          </p:contentPart>
        </mc:Choice>
        <mc:Fallback xmlns="">
          <p:pic>
            <p:nvPicPr>
              <p:cNvPr id="129" name="墨迹 128"/>
            </p:nvPicPr>
            <p:blipFill>
              <a:blip r:embed="rId252"/>
            </p:blipFill>
            <p:spPr>
              <a:xfrm>
                <a:off x="5537200" y="3375421"/>
                <a:ext cx="167393" cy="172014"/>
              </a:xfrm>
              <a:prstGeom prst="rect"/>
            </p:spPr>
          </p:pic>
        </mc:Fallback>
      </mc:AlternateContent>
      <mc:AlternateContent xmlns:mc="http://schemas.openxmlformats.org/markup-compatibility/2006" xmlns:p14="http://schemas.microsoft.com/office/powerpoint/2010/main">
        <mc:Choice Requires="p14">
          <p:contentPart r:id="rId253" p14:bwMode="auto">
            <p14:nvContentPartPr>
              <p14:cNvPr id="130" name="墨迹 129"/>
              <p14:cNvContentPartPr/>
              <p14:nvPr/>
            </p14:nvContentPartPr>
            <p14:xfrm>
              <a:off x="5737048" y="3319023"/>
              <a:ext cx="164219" cy="228412"/>
            </p14:xfrm>
          </p:contentPart>
        </mc:Choice>
        <mc:Fallback xmlns="">
          <p:pic>
            <p:nvPicPr>
              <p:cNvPr id="130" name="墨迹 129"/>
            </p:nvPicPr>
            <p:blipFill>
              <a:blip r:embed="rId254"/>
            </p:blipFill>
            <p:spPr>
              <a:xfrm>
                <a:off x="5737048" y="3319023"/>
                <a:ext cx="164219" cy="228412"/>
              </a:xfrm>
              <a:prstGeom prst="rect"/>
            </p:spPr>
          </p:pic>
        </mc:Fallback>
      </mc:AlternateContent>
      <mc:AlternateContent xmlns:mc="http://schemas.openxmlformats.org/markup-compatibility/2006" xmlns:p14="http://schemas.microsoft.com/office/powerpoint/2010/main">
        <mc:Choice Requires="p14">
          <p:contentPart r:id="rId255" p14:bwMode="auto">
            <p14:nvContentPartPr>
              <p14:cNvPr id="131" name="墨迹 130"/>
              <p14:cNvContentPartPr/>
              <p14:nvPr/>
            </p14:nvContentPartPr>
            <p14:xfrm>
              <a:off x="5613400" y="3865203"/>
              <a:ext cx="183444" cy="222420"/>
            </p14:xfrm>
          </p:contentPart>
        </mc:Choice>
        <mc:Fallback xmlns="">
          <p:pic>
            <p:nvPicPr>
              <p:cNvPr id="131" name="墨迹 130"/>
            </p:nvPicPr>
            <p:blipFill>
              <a:blip r:embed="rId256"/>
            </p:blipFill>
            <p:spPr>
              <a:xfrm>
                <a:off x="5613400" y="3865203"/>
                <a:ext cx="183444" cy="222420"/>
              </a:xfrm>
              <a:prstGeom prst="rect"/>
            </p:spPr>
          </p:pic>
        </mc:Fallback>
      </mc:AlternateContent>
      <mc:AlternateContent xmlns:mc="http://schemas.openxmlformats.org/markup-compatibility/2006" xmlns:p14="http://schemas.microsoft.com/office/powerpoint/2010/main">
        <mc:Choice Requires="p14">
          <p:contentPart r:id="rId257" p14:bwMode="auto">
            <p14:nvContentPartPr>
              <p14:cNvPr id="132" name="墨迹 131"/>
              <p14:cNvContentPartPr/>
              <p14:nvPr/>
            </p14:nvContentPartPr>
            <p14:xfrm>
              <a:off x="5624688" y="3790123"/>
              <a:ext cx="226660" cy="315653"/>
            </p14:xfrm>
          </p:contentPart>
        </mc:Choice>
        <mc:Fallback xmlns="">
          <p:pic>
            <p:nvPicPr>
              <p:cNvPr id="132" name="墨迹 131"/>
            </p:nvPicPr>
            <p:blipFill>
              <a:blip r:embed="rId258"/>
            </p:blipFill>
            <p:spPr>
              <a:xfrm>
                <a:off x="5624688" y="3790123"/>
                <a:ext cx="226660" cy="315653"/>
              </a:xfrm>
              <a:prstGeom prst="rect"/>
            </p:spPr>
          </p:pic>
        </mc:Fallback>
      </mc:AlternateContent>
      <mc:AlternateContent xmlns:mc="http://schemas.openxmlformats.org/markup-compatibility/2006" xmlns:p14="http://schemas.microsoft.com/office/powerpoint/2010/main">
        <mc:Choice Requires="p14">
          <p:contentPart r:id="rId259" p14:bwMode="auto">
            <p14:nvContentPartPr>
              <p14:cNvPr id="133" name="墨迹 132"/>
              <p14:cNvContentPartPr/>
              <p14:nvPr/>
            </p14:nvContentPartPr>
            <p14:xfrm>
              <a:off x="6333772" y="4650017"/>
              <a:ext cx="208138" cy="220657"/>
            </p14:xfrm>
          </p:contentPart>
        </mc:Choice>
        <mc:Fallback xmlns="">
          <p:pic>
            <p:nvPicPr>
              <p:cNvPr id="133" name="墨迹 132"/>
            </p:nvPicPr>
            <p:blipFill>
              <a:blip r:embed="rId260"/>
            </p:blipFill>
            <p:spPr>
              <a:xfrm>
                <a:off x="6333772" y="4650017"/>
                <a:ext cx="208138" cy="220657"/>
              </a:xfrm>
              <a:prstGeom prst="rect"/>
            </p:spPr>
          </p:pic>
        </mc:Fallback>
      </mc:AlternateContent>
      <mc:AlternateContent xmlns:mc="http://schemas.openxmlformats.org/markup-compatibility/2006" xmlns:p14="http://schemas.microsoft.com/office/powerpoint/2010/main">
        <mc:Choice Requires="p14">
          <p:contentPart r:id="rId261" p14:bwMode="auto">
            <p14:nvContentPartPr>
              <p14:cNvPr id="134" name="墨迹 133"/>
              <p14:cNvContentPartPr/>
              <p14:nvPr/>
            </p14:nvContentPartPr>
            <p14:xfrm>
              <a:off x="6620933" y="4638737"/>
              <a:ext cx="138289" cy="236872"/>
            </p14:xfrm>
          </p:contentPart>
        </mc:Choice>
        <mc:Fallback xmlns="">
          <p:pic>
            <p:nvPicPr>
              <p:cNvPr id="134" name="墨迹 133"/>
            </p:nvPicPr>
            <p:blipFill>
              <a:blip r:embed="rId262"/>
            </p:blipFill>
            <p:spPr>
              <a:xfrm>
                <a:off x="6620933" y="4638737"/>
                <a:ext cx="138289" cy="236872"/>
              </a:xfrm>
              <a:prstGeom prst="rect"/>
            </p:spPr>
          </p:pic>
        </mc:Fallback>
      </mc:AlternateContent>
      <mc:AlternateContent xmlns:mc="http://schemas.openxmlformats.org/markup-compatibility/2006" xmlns:p14="http://schemas.microsoft.com/office/powerpoint/2010/main">
        <mc:Choice Requires="p14">
          <p:contentPart r:id="rId263" p14:bwMode="auto">
            <p14:nvContentPartPr>
              <p14:cNvPr id="135" name="墨迹 134"/>
              <p14:cNvContentPartPr/>
              <p14:nvPr/>
            </p14:nvContentPartPr>
            <p14:xfrm>
              <a:off x="6028266" y="3254166"/>
              <a:ext cx="22578" cy="332748"/>
            </p14:xfrm>
          </p:contentPart>
        </mc:Choice>
        <mc:Fallback xmlns="">
          <p:pic>
            <p:nvPicPr>
              <p:cNvPr id="135" name="墨迹 134"/>
            </p:nvPicPr>
            <p:blipFill>
              <a:blip r:embed="rId264"/>
            </p:blipFill>
            <p:spPr>
              <a:xfrm>
                <a:off x="6028266" y="3254166"/>
                <a:ext cx="22578" cy="332748"/>
              </a:xfrm>
              <a:prstGeom prst="rect"/>
            </p:spPr>
          </p:pic>
        </mc:Fallback>
      </mc:AlternateContent>
      <mc:AlternateContent xmlns:mc="http://schemas.openxmlformats.org/markup-compatibility/2006" xmlns:p14="http://schemas.microsoft.com/office/powerpoint/2010/main">
        <mc:Choice Requires="p14">
          <p:contentPart r:id="rId265" p14:bwMode="auto">
            <p14:nvContentPartPr>
              <p14:cNvPr id="136" name="墨迹 135"/>
              <p14:cNvContentPartPr/>
              <p14:nvPr/>
            </p14:nvContentPartPr>
            <p14:xfrm>
              <a:off x="6005688" y="3241476"/>
              <a:ext cx="39512" cy="91647"/>
            </p14:xfrm>
          </p:contentPart>
        </mc:Choice>
        <mc:Fallback xmlns="">
          <p:pic>
            <p:nvPicPr>
              <p:cNvPr id="136" name="墨迹 135"/>
            </p:nvPicPr>
            <p:blipFill>
              <a:blip r:embed="rId266"/>
            </p:blipFill>
            <p:spPr>
              <a:xfrm>
                <a:off x="6005688" y="3241476"/>
                <a:ext cx="39512" cy="91647"/>
              </a:xfrm>
              <a:prstGeom prst="rect"/>
            </p:spPr>
          </p:pic>
        </mc:Fallback>
      </mc:AlternateContent>
      <mc:AlternateContent xmlns:mc="http://schemas.openxmlformats.org/markup-compatibility/2006" xmlns:p14="http://schemas.microsoft.com/office/powerpoint/2010/main">
        <mc:Choice Requires="p14">
          <p:contentPart r:id="rId267" p14:bwMode="auto">
            <p14:nvContentPartPr>
              <p14:cNvPr id="137" name="墨迹 136"/>
              <p14:cNvContentPartPr/>
              <p14:nvPr/>
            </p14:nvContentPartPr>
            <p14:xfrm>
              <a:off x="6073422" y="3237246"/>
              <a:ext cx="84666" cy="50758"/>
            </p14:xfrm>
          </p:contentPart>
        </mc:Choice>
        <mc:Fallback xmlns="">
          <p:pic>
            <p:nvPicPr>
              <p:cNvPr id="137" name="墨迹 136"/>
            </p:nvPicPr>
            <p:blipFill>
              <a:blip r:embed="rId268"/>
            </p:blipFill>
            <p:spPr>
              <a:xfrm>
                <a:off x="6073422" y="3237246"/>
                <a:ext cx="84666" cy="50758"/>
              </a:xfrm>
              <a:prstGeom prst="rect"/>
            </p:spPr>
          </p:pic>
        </mc:Fallback>
      </mc:AlternateContent>
      <mc:AlternateContent xmlns:mc="http://schemas.openxmlformats.org/markup-compatibility/2006" xmlns:p14="http://schemas.microsoft.com/office/powerpoint/2010/main">
        <mc:Choice Requires="p14">
          <p:contentPart r:id="rId269" p14:bwMode="auto">
            <p14:nvContentPartPr>
              <p14:cNvPr id="138" name="墨迹 137"/>
              <p14:cNvContentPartPr/>
              <p14:nvPr/>
            </p14:nvContentPartPr>
            <p14:xfrm>
              <a:off x="6942666" y="4585159"/>
              <a:ext cx="22578" cy="277055"/>
            </p14:xfrm>
          </p:contentPart>
        </mc:Choice>
        <mc:Fallback xmlns="">
          <p:pic>
            <p:nvPicPr>
              <p:cNvPr id="138" name="墨迹 137"/>
            </p:nvPicPr>
            <p:blipFill>
              <a:blip r:embed="rId270"/>
            </p:blipFill>
            <p:spPr>
              <a:xfrm>
                <a:off x="6942666" y="4585159"/>
                <a:ext cx="22578" cy="277055"/>
              </a:xfrm>
              <a:prstGeom prst="rect"/>
            </p:spPr>
          </p:pic>
        </mc:Fallback>
      </mc:AlternateContent>
      <mc:AlternateContent xmlns:mc="http://schemas.openxmlformats.org/markup-compatibility/2006" xmlns:p14="http://schemas.microsoft.com/office/powerpoint/2010/main">
        <mc:Choice Requires="p14">
          <p:contentPart r:id="rId271" p14:bwMode="auto">
            <p14:nvContentPartPr>
              <p14:cNvPr id="139" name="墨迹 138"/>
              <p14:cNvContentPartPr/>
              <p14:nvPr/>
            </p14:nvContentPartPr>
            <p14:xfrm>
              <a:off x="6874933" y="4525765"/>
              <a:ext cx="84667" cy="143991"/>
            </p14:xfrm>
          </p:contentPart>
        </mc:Choice>
        <mc:Fallback xmlns="">
          <p:pic>
            <p:nvPicPr>
              <p:cNvPr id="139" name="墨迹 138"/>
            </p:nvPicPr>
            <p:blipFill>
              <a:blip r:embed="rId272"/>
            </p:blipFill>
            <p:spPr>
              <a:xfrm>
                <a:off x="6874933" y="4525765"/>
                <a:ext cx="84667" cy="143991"/>
              </a:xfrm>
              <a:prstGeom prst="rect"/>
            </p:spPr>
          </p:pic>
        </mc:Fallback>
      </mc:AlternateContent>
      <mc:AlternateContent xmlns:mc="http://schemas.openxmlformats.org/markup-compatibility/2006" xmlns:p14="http://schemas.microsoft.com/office/powerpoint/2010/main">
        <mc:Choice Requires="p14">
          <p:contentPart r:id="rId273" p14:bwMode="auto">
            <p14:nvContentPartPr>
              <p14:cNvPr id="140" name="墨迹 139"/>
              <p14:cNvContentPartPr/>
              <p14:nvPr/>
            </p14:nvContentPartPr>
            <p14:xfrm>
              <a:off x="6982177" y="4534401"/>
              <a:ext cx="76200" cy="90237"/>
            </p14:xfrm>
          </p:contentPart>
        </mc:Choice>
        <mc:Fallback xmlns="">
          <p:pic>
            <p:nvPicPr>
              <p:cNvPr id="140" name="墨迹 139"/>
            </p:nvPicPr>
            <p:blipFill>
              <a:blip r:embed="rId274"/>
            </p:blipFill>
            <p:spPr>
              <a:xfrm>
                <a:off x="6982177" y="4534401"/>
                <a:ext cx="76200" cy="90237"/>
              </a:xfrm>
              <a:prstGeom prst="rect"/>
            </p:spPr>
          </p:pic>
        </mc:Fallback>
      </mc:AlternateContent>
      <mc:AlternateContent xmlns:mc="http://schemas.openxmlformats.org/markup-compatibility/2006" xmlns:p14="http://schemas.microsoft.com/office/powerpoint/2010/main">
        <mc:Choice Requires="p14">
          <p:contentPart r:id="rId275" p14:bwMode="auto">
            <p14:nvContentPartPr>
              <p14:cNvPr id="141" name="墨迹 140"/>
              <p14:cNvContentPartPr/>
              <p14:nvPr/>
            </p14:nvContentPartPr>
            <p14:xfrm>
              <a:off x="6466769" y="5209767"/>
              <a:ext cx="473075" cy="512341"/>
            </p14:xfrm>
          </p:contentPart>
        </mc:Choice>
        <mc:Fallback xmlns="">
          <p:pic>
            <p:nvPicPr>
              <p:cNvPr id="141" name="墨迹 140"/>
            </p:nvPicPr>
            <p:blipFill>
              <a:blip r:embed="rId276"/>
            </p:blipFill>
            <p:spPr>
              <a:xfrm>
                <a:off x="6466769" y="5209767"/>
                <a:ext cx="473075" cy="512341"/>
              </a:xfrm>
              <a:prstGeom prst="rect"/>
            </p:spPr>
          </p:pic>
        </mc:Fallback>
      </mc:AlternateContent>
      <mc:AlternateContent xmlns:mc="http://schemas.openxmlformats.org/markup-compatibility/2006" xmlns:p14="http://schemas.microsoft.com/office/powerpoint/2010/main">
        <mc:Choice Requires="p14">
          <p:contentPart r:id="rId277" p14:bwMode="auto">
            <p14:nvContentPartPr>
              <p14:cNvPr id="142" name="墨迹 141"/>
              <p14:cNvContentPartPr/>
              <p14:nvPr/>
            </p14:nvContentPartPr>
            <p14:xfrm>
              <a:off x="7893226" y="3288004"/>
              <a:ext cx="175506" cy="275998"/>
            </p14:xfrm>
          </p:contentPart>
        </mc:Choice>
        <mc:Fallback xmlns="">
          <p:pic>
            <p:nvPicPr>
              <p:cNvPr id="142" name="墨迹 141"/>
            </p:nvPicPr>
            <p:blipFill>
              <a:blip r:embed="rId278"/>
            </p:blipFill>
            <p:spPr>
              <a:xfrm>
                <a:off x="7893226" y="3288004"/>
                <a:ext cx="175506" cy="275998"/>
              </a:xfrm>
              <a:prstGeom prst="rect"/>
            </p:spPr>
          </p:pic>
        </mc:Fallback>
      </mc:AlternateContent>
      <mc:AlternateContent xmlns:mc="http://schemas.openxmlformats.org/markup-compatibility/2006" xmlns:p14="http://schemas.microsoft.com/office/powerpoint/2010/main">
        <mc:Choice Requires="p14">
          <p:contentPart r:id="rId279" p14:bwMode="auto">
            <p14:nvContentPartPr>
              <p14:cNvPr id="143" name="墨迹 142"/>
              <p14:cNvContentPartPr/>
              <p14:nvPr/>
            </p14:nvContentPartPr>
            <p14:xfrm>
              <a:off x="7933266" y="3220327"/>
              <a:ext cx="202494" cy="366587"/>
            </p14:xfrm>
          </p:contentPart>
        </mc:Choice>
        <mc:Fallback xmlns="">
          <p:pic>
            <p:nvPicPr>
              <p:cNvPr id="143" name="墨迹 142"/>
            </p:nvPicPr>
            <p:blipFill>
              <a:blip r:embed="rId280"/>
            </p:blipFill>
            <p:spPr>
              <a:xfrm>
                <a:off x="7933266" y="3220327"/>
                <a:ext cx="202494" cy="366587"/>
              </a:xfrm>
              <a:prstGeom prst="rect"/>
            </p:spPr>
          </p:pic>
        </mc:Fallback>
      </mc:AlternateContent>
      <mc:AlternateContent xmlns:mc="http://schemas.openxmlformats.org/markup-compatibility/2006" xmlns:p14="http://schemas.microsoft.com/office/powerpoint/2010/main">
        <mc:Choice Requires="p14">
          <p:contentPart r:id="rId281" p14:bwMode="auto">
            <p14:nvContentPartPr>
              <p14:cNvPr id="144" name="墨迹 143"/>
              <p14:cNvContentPartPr/>
              <p14:nvPr/>
            </p14:nvContentPartPr>
            <p14:xfrm>
              <a:off x="8150577" y="3383881"/>
              <a:ext cx="177800" cy="16919"/>
            </p14:xfrm>
          </p:contentPart>
        </mc:Choice>
        <mc:Fallback xmlns="">
          <p:pic>
            <p:nvPicPr>
              <p:cNvPr id="144" name="墨迹 143"/>
            </p:nvPicPr>
            <p:blipFill>
              <a:blip r:embed="rId282"/>
            </p:blipFill>
            <p:spPr>
              <a:xfrm>
                <a:off x="8150577" y="3383881"/>
                <a:ext cx="177800" cy="16919"/>
              </a:xfrm>
              <a:prstGeom prst="rect"/>
            </p:spPr>
          </p:pic>
        </mc:Fallback>
      </mc:AlternateContent>
      <mc:AlternateContent xmlns:mc="http://schemas.openxmlformats.org/markup-compatibility/2006" xmlns:p14="http://schemas.microsoft.com/office/powerpoint/2010/main">
        <mc:Choice Requires="p14">
          <p:contentPart r:id="rId283" p14:bwMode="auto">
            <p14:nvContentPartPr>
              <p14:cNvPr id="145" name="墨迹 144"/>
              <p14:cNvContentPartPr/>
              <p14:nvPr/>
            </p14:nvContentPartPr>
            <p14:xfrm>
              <a:off x="8207022" y="3273200"/>
              <a:ext cx="45155" cy="299615"/>
            </p14:xfrm>
          </p:contentPart>
        </mc:Choice>
        <mc:Fallback xmlns="">
          <p:pic>
            <p:nvPicPr>
              <p:cNvPr id="145" name="墨迹 144"/>
            </p:nvPicPr>
            <p:blipFill>
              <a:blip r:embed="rId284"/>
            </p:blipFill>
            <p:spPr>
              <a:xfrm>
                <a:off x="8207022" y="3273200"/>
                <a:ext cx="45155" cy="299615"/>
              </a:xfrm>
              <a:prstGeom prst="rect"/>
            </p:spPr>
          </p:pic>
        </mc:Fallback>
      </mc:AlternateContent>
      <mc:AlternateContent xmlns:mc="http://schemas.openxmlformats.org/markup-compatibility/2006" xmlns:p14="http://schemas.microsoft.com/office/powerpoint/2010/main">
        <mc:Choice Requires="p14">
          <p:contentPart r:id="rId285" p14:bwMode="auto">
            <p14:nvContentPartPr>
              <p14:cNvPr id="146" name="墨迹 145"/>
              <p14:cNvContentPartPr/>
              <p14:nvPr/>
            </p14:nvContentPartPr>
            <p14:xfrm>
              <a:off x="8450438" y="3311973"/>
              <a:ext cx="219428" cy="207263"/>
            </p14:xfrm>
          </p:contentPart>
        </mc:Choice>
        <mc:Fallback xmlns="">
          <p:pic>
            <p:nvPicPr>
              <p:cNvPr id="146" name="墨迹 145"/>
            </p:nvPicPr>
            <p:blipFill>
              <a:blip r:embed="rId286"/>
            </p:blipFill>
            <p:spPr>
              <a:xfrm>
                <a:off x="8450438" y="3311973"/>
                <a:ext cx="219428" cy="207263"/>
              </a:xfrm>
              <a:prstGeom prst="rect"/>
            </p:spPr>
          </p:pic>
        </mc:Fallback>
      </mc:AlternateContent>
      <mc:AlternateContent xmlns:mc="http://schemas.openxmlformats.org/markup-compatibility/2006" xmlns:p14="http://schemas.microsoft.com/office/powerpoint/2010/main">
        <mc:Choice Requires="p14">
          <p:contentPart r:id="rId287" p14:bwMode="auto">
            <p14:nvContentPartPr>
              <p14:cNvPr id="147" name="墨迹 146"/>
              <p14:cNvContentPartPr/>
              <p14:nvPr/>
            </p14:nvContentPartPr>
            <p14:xfrm>
              <a:off x="8656990" y="3252051"/>
              <a:ext cx="227365" cy="451360"/>
            </p14:xfrm>
          </p:contentPart>
        </mc:Choice>
        <mc:Fallback xmlns="">
          <p:pic>
            <p:nvPicPr>
              <p:cNvPr id="147" name="墨迹 146"/>
            </p:nvPicPr>
            <p:blipFill>
              <a:blip r:embed="rId288"/>
            </p:blipFill>
            <p:spPr>
              <a:xfrm>
                <a:off x="8656990" y="3252051"/>
                <a:ext cx="227365" cy="451360"/>
              </a:xfrm>
              <a:prstGeom prst="rect"/>
            </p:spPr>
          </p:pic>
        </mc:Fallback>
      </mc:AlternateContent>
      <mc:AlternateContent xmlns:mc="http://schemas.openxmlformats.org/markup-compatibility/2006" xmlns:p14="http://schemas.microsoft.com/office/powerpoint/2010/main">
        <mc:Choice Requires="p14">
          <p:contentPart r:id="rId289" p14:bwMode="auto">
            <p14:nvContentPartPr>
              <p14:cNvPr id="148" name="墨迹 147"/>
              <p14:cNvContentPartPr/>
              <p14:nvPr/>
            </p14:nvContentPartPr>
            <p14:xfrm>
              <a:off x="8985955" y="3327483"/>
              <a:ext cx="118534" cy="28199"/>
            </p14:xfrm>
          </p:contentPart>
        </mc:Choice>
        <mc:Fallback xmlns="">
          <p:pic>
            <p:nvPicPr>
              <p:cNvPr id="148" name="墨迹 147"/>
            </p:nvPicPr>
            <p:blipFill>
              <a:blip r:embed="rId290"/>
            </p:blipFill>
            <p:spPr>
              <a:xfrm>
                <a:off x="8985955" y="3327483"/>
                <a:ext cx="118534" cy="28199"/>
              </a:xfrm>
              <a:prstGeom prst="rect"/>
            </p:spPr>
          </p:pic>
        </mc:Fallback>
      </mc:AlternateContent>
      <mc:AlternateContent xmlns:mc="http://schemas.openxmlformats.org/markup-compatibility/2006" xmlns:p14="http://schemas.microsoft.com/office/powerpoint/2010/main">
        <mc:Choice Requires="p14">
          <p:contentPart r:id="rId291" p14:bwMode="auto">
            <p14:nvContentPartPr>
              <p14:cNvPr id="149" name="墨迹 148"/>
              <p14:cNvContentPartPr/>
              <p14:nvPr/>
            </p14:nvContentPartPr>
            <p14:xfrm>
              <a:off x="8926336" y="3406440"/>
              <a:ext cx="245886" cy="45119"/>
            </p14:xfrm>
          </p:contentPart>
        </mc:Choice>
        <mc:Fallback xmlns="">
          <p:pic>
            <p:nvPicPr>
              <p:cNvPr id="149" name="墨迹 148"/>
            </p:nvPicPr>
            <p:blipFill>
              <a:blip r:embed="rId292"/>
            </p:blipFill>
            <p:spPr>
              <a:xfrm>
                <a:off x="8926336" y="3406440"/>
                <a:ext cx="245886" cy="45119"/>
              </a:xfrm>
              <a:prstGeom prst="rect"/>
            </p:spPr>
          </p:pic>
        </mc:Fallback>
      </mc:AlternateContent>
      <mc:AlternateContent xmlns:mc="http://schemas.openxmlformats.org/markup-compatibility/2006" xmlns:p14="http://schemas.microsoft.com/office/powerpoint/2010/main">
        <mc:Choice Requires="p14">
          <p:contentPart r:id="rId293" p14:bwMode="auto">
            <p14:nvContentPartPr>
              <p14:cNvPr id="150" name="墨迹 149"/>
              <p14:cNvContentPartPr/>
              <p14:nvPr/>
            </p14:nvContentPartPr>
            <p14:xfrm>
              <a:off x="9256888" y="3288004"/>
              <a:ext cx="118534" cy="186114"/>
            </p14:xfrm>
          </p:contentPart>
        </mc:Choice>
        <mc:Fallback xmlns="">
          <p:pic>
            <p:nvPicPr>
              <p:cNvPr id="150" name="墨迹 149"/>
            </p:nvPicPr>
            <p:blipFill>
              <a:blip r:embed="rId294"/>
            </p:blipFill>
            <p:spPr>
              <a:xfrm>
                <a:off x="9256888" y="3288004"/>
                <a:ext cx="118534" cy="186114"/>
              </a:xfrm>
              <a:prstGeom prst="rect"/>
            </p:spPr>
          </p:pic>
        </mc:Fallback>
      </mc:AlternateContent>
      <mc:AlternateContent xmlns:mc="http://schemas.openxmlformats.org/markup-compatibility/2006" xmlns:p14="http://schemas.microsoft.com/office/powerpoint/2010/main">
        <mc:Choice Requires="p14">
          <p:contentPart r:id="rId295" p14:bwMode="auto">
            <p14:nvContentPartPr>
              <p14:cNvPr id="151" name="墨迹 150"/>
              <p14:cNvContentPartPr/>
              <p14:nvPr/>
            </p14:nvContentPartPr>
            <p14:xfrm>
              <a:off x="9420577" y="3327483"/>
              <a:ext cx="67734" cy="62743"/>
            </p14:xfrm>
          </p:contentPart>
        </mc:Choice>
        <mc:Fallback xmlns="">
          <p:pic>
            <p:nvPicPr>
              <p:cNvPr id="151" name="墨迹 150"/>
            </p:nvPicPr>
            <p:blipFill>
              <a:blip r:embed="rId296"/>
            </p:blipFill>
            <p:spPr>
              <a:xfrm>
                <a:off x="9420577" y="3327483"/>
                <a:ext cx="67734" cy="62743"/>
              </a:xfrm>
              <a:prstGeom prst="rect"/>
            </p:spPr>
          </p:pic>
        </mc:Fallback>
      </mc:AlternateContent>
      <mc:AlternateContent xmlns:mc="http://schemas.openxmlformats.org/markup-compatibility/2006" xmlns:p14="http://schemas.microsoft.com/office/powerpoint/2010/main">
        <mc:Choice Requires="p14">
          <p:contentPart r:id="rId297" p14:bwMode="auto">
            <p14:nvContentPartPr>
              <p14:cNvPr id="152" name="墨迹 151"/>
              <p14:cNvContentPartPr/>
              <p14:nvPr/>
            </p14:nvContentPartPr>
            <p14:xfrm>
              <a:off x="9462911" y="3163224"/>
              <a:ext cx="214489" cy="384211"/>
            </p14:xfrm>
          </p:contentPart>
        </mc:Choice>
        <mc:Fallback xmlns="">
          <p:pic>
            <p:nvPicPr>
              <p:cNvPr id="152" name="墨迹 151"/>
            </p:nvPicPr>
            <p:blipFill>
              <a:blip r:embed="rId298"/>
            </p:blipFill>
            <p:spPr>
              <a:xfrm>
                <a:off x="9462911" y="3163224"/>
                <a:ext cx="214489" cy="384211"/>
              </a:xfrm>
              <a:prstGeom prst="rect"/>
            </p:spPr>
          </p:pic>
        </mc:Fallback>
      </mc:AlternateContent>
      <mc:AlternateContent xmlns:mc="http://schemas.openxmlformats.org/markup-compatibility/2006" xmlns:p14="http://schemas.microsoft.com/office/powerpoint/2010/main">
        <mc:Choice Requires="p14">
          <p:contentPart r:id="rId299" p14:bwMode="auto">
            <p14:nvContentPartPr>
              <p14:cNvPr id="153" name="墨迹 152"/>
              <p14:cNvContentPartPr/>
              <p14:nvPr/>
            </p14:nvContentPartPr>
            <p14:xfrm>
              <a:off x="9612488" y="3163929"/>
              <a:ext cx="220134" cy="56398"/>
            </p14:xfrm>
          </p:contentPart>
        </mc:Choice>
        <mc:Fallback xmlns="">
          <p:pic>
            <p:nvPicPr>
              <p:cNvPr id="153" name="墨迹 152"/>
            </p:nvPicPr>
            <p:blipFill>
              <a:blip r:embed="rId300"/>
            </p:blipFill>
            <p:spPr>
              <a:xfrm>
                <a:off x="9612488" y="3163929"/>
                <a:ext cx="220134" cy="56398"/>
              </a:xfrm>
              <a:prstGeom prst="rect"/>
            </p:spPr>
          </p:pic>
        </mc:Fallback>
      </mc:AlternateContent>
      <mc:AlternateContent xmlns:mc="http://schemas.openxmlformats.org/markup-compatibility/2006" xmlns:p14="http://schemas.microsoft.com/office/powerpoint/2010/main">
        <mc:Choice Requires="p14">
          <p:contentPart r:id="rId301" p14:bwMode="auto">
            <p14:nvContentPartPr>
              <p14:cNvPr id="154" name="墨迹 153"/>
              <p14:cNvContentPartPr/>
              <p14:nvPr/>
            </p14:nvContentPartPr>
            <p14:xfrm>
              <a:off x="8009466" y="4225622"/>
              <a:ext cx="22578" cy="9869"/>
            </p14:xfrm>
          </p:contentPart>
        </mc:Choice>
        <mc:Fallback xmlns="">
          <p:pic>
            <p:nvPicPr>
              <p:cNvPr id="154" name="墨迹 153"/>
            </p:nvPicPr>
            <p:blipFill>
              <a:blip r:embed="rId302"/>
            </p:blipFill>
            <p:spPr>
              <a:xfrm>
                <a:off x="8009466" y="4225622"/>
                <a:ext cx="22578" cy="9869"/>
              </a:xfrm>
              <a:prstGeom prst="rect"/>
            </p:spPr>
          </p:pic>
        </mc:Fallback>
      </mc:AlternateContent>
      <mc:AlternateContent xmlns:mc="http://schemas.openxmlformats.org/markup-compatibility/2006" xmlns:p14="http://schemas.microsoft.com/office/powerpoint/2010/main">
        <mc:Choice Requires="p14">
          <p:contentPart r:id="rId303" p14:bwMode="auto">
            <p14:nvContentPartPr>
              <p14:cNvPr id="155" name="墨迹 154"/>
              <p14:cNvContentPartPr/>
              <p14:nvPr/>
            </p14:nvContentPartPr>
            <p14:xfrm>
              <a:off x="8003822" y="4196013"/>
              <a:ext cx="16933" cy="411705"/>
            </p14:xfrm>
          </p:contentPart>
        </mc:Choice>
        <mc:Fallback xmlns="">
          <p:pic>
            <p:nvPicPr>
              <p:cNvPr id="155" name="墨迹 154"/>
            </p:nvPicPr>
            <p:blipFill>
              <a:blip r:embed="rId304"/>
            </p:blipFill>
            <p:spPr>
              <a:xfrm>
                <a:off x="8003822" y="4196013"/>
                <a:ext cx="16933" cy="411705"/>
              </a:xfrm>
              <a:prstGeom prst="rect"/>
            </p:spPr>
          </p:pic>
        </mc:Fallback>
      </mc:AlternateContent>
      <mc:AlternateContent xmlns:mc="http://schemas.openxmlformats.org/markup-compatibility/2006" xmlns:p14="http://schemas.microsoft.com/office/powerpoint/2010/main">
        <mc:Choice Requires="p14">
          <p:contentPart r:id="rId305" p14:bwMode="auto">
            <p14:nvContentPartPr>
              <p14:cNvPr id="156" name="墨迹 155"/>
              <p14:cNvContentPartPr/>
              <p14:nvPr/>
            </p14:nvContentPartPr>
            <p14:xfrm>
              <a:off x="8007350" y="4303169"/>
              <a:ext cx="199672" cy="197393"/>
            </p14:xfrm>
          </p:contentPart>
        </mc:Choice>
        <mc:Fallback xmlns="">
          <p:pic>
            <p:nvPicPr>
              <p:cNvPr id="156" name="墨迹 155"/>
            </p:nvPicPr>
            <p:blipFill>
              <a:blip r:embed="rId306"/>
            </p:blipFill>
            <p:spPr>
              <a:xfrm>
                <a:off x="8007350" y="4303169"/>
                <a:ext cx="199672" cy="197393"/>
              </a:xfrm>
              <a:prstGeom prst="rect"/>
            </p:spPr>
          </p:pic>
        </mc:Fallback>
      </mc:AlternateContent>
      <mc:AlternateContent xmlns:mc="http://schemas.openxmlformats.org/markup-compatibility/2006" xmlns:p14="http://schemas.microsoft.com/office/powerpoint/2010/main">
        <mc:Choice Requires="p14">
          <p:contentPart r:id="rId307" p14:bwMode="auto">
            <p14:nvContentPartPr>
              <p14:cNvPr id="157" name="墨迹 156"/>
              <p14:cNvContentPartPr/>
              <p14:nvPr/>
            </p14:nvContentPartPr>
            <p14:xfrm>
              <a:off x="8236655" y="4380011"/>
              <a:ext cx="15522" cy="464579"/>
            </p14:xfrm>
          </p:contentPart>
        </mc:Choice>
        <mc:Fallback xmlns="">
          <p:pic>
            <p:nvPicPr>
              <p:cNvPr id="157" name="墨迹 156"/>
            </p:nvPicPr>
            <p:blipFill>
              <a:blip r:embed="rId308"/>
            </p:blipFill>
            <p:spPr>
              <a:xfrm>
                <a:off x="8236655" y="4380011"/>
                <a:ext cx="15522" cy="464579"/>
              </a:xfrm>
              <a:prstGeom prst="rect"/>
            </p:spPr>
          </p:pic>
        </mc:Fallback>
      </mc:AlternateContent>
      <mc:AlternateContent xmlns:mc="http://schemas.openxmlformats.org/markup-compatibility/2006" xmlns:p14="http://schemas.microsoft.com/office/powerpoint/2010/main">
        <mc:Choice Requires="p14">
          <p:contentPart r:id="rId309" p14:bwMode="auto">
            <p14:nvContentPartPr>
              <p14:cNvPr id="158" name="墨迹 157"/>
              <p14:cNvContentPartPr/>
              <p14:nvPr/>
            </p14:nvContentPartPr>
            <p14:xfrm>
              <a:off x="8232422" y="4320088"/>
              <a:ext cx="123472" cy="217133"/>
            </p14:xfrm>
          </p:contentPart>
        </mc:Choice>
        <mc:Fallback xmlns="">
          <p:pic>
            <p:nvPicPr>
              <p:cNvPr id="158" name="墨迹 157"/>
            </p:nvPicPr>
            <p:blipFill>
              <a:blip r:embed="rId310"/>
            </p:blipFill>
            <p:spPr>
              <a:xfrm>
                <a:off x="8232422" y="4320088"/>
                <a:ext cx="123472" cy="217133"/>
              </a:xfrm>
              <a:prstGeom prst="rect"/>
            </p:spPr>
          </p:pic>
        </mc:Fallback>
      </mc:AlternateContent>
      <mc:AlternateContent xmlns:mc="http://schemas.openxmlformats.org/markup-compatibility/2006" xmlns:p14="http://schemas.microsoft.com/office/powerpoint/2010/main">
        <mc:Choice Requires="p14">
          <p:contentPart r:id="rId311" p14:bwMode="auto">
            <p14:nvContentPartPr>
              <p14:cNvPr id="159" name="墨迹 158"/>
              <p14:cNvContentPartPr/>
              <p14:nvPr/>
            </p14:nvContentPartPr>
            <p14:xfrm>
              <a:off x="8391172" y="4425130"/>
              <a:ext cx="86783" cy="151569"/>
            </p14:xfrm>
          </p:contentPart>
        </mc:Choice>
        <mc:Fallback xmlns="">
          <p:pic>
            <p:nvPicPr>
              <p:cNvPr id="159" name="墨迹 158"/>
            </p:nvPicPr>
            <p:blipFill>
              <a:blip r:embed="rId312"/>
            </p:blipFill>
            <p:spPr>
              <a:xfrm>
                <a:off x="8391172" y="4425130"/>
                <a:ext cx="86783" cy="151569"/>
              </a:xfrm>
              <a:prstGeom prst="rect"/>
            </p:spPr>
          </p:pic>
        </mc:Fallback>
      </mc:AlternateContent>
      <mc:AlternateContent xmlns:mc="http://schemas.openxmlformats.org/markup-compatibility/2006" xmlns:p14="http://schemas.microsoft.com/office/powerpoint/2010/main">
        <mc:Choice Requires="p14">
          <p:contentPart r:id="rId313" p14:bwMode="auto">
            <p14:nvContentPartPr>
              <p14:cNvPr id="160" name="墨迹 159"/>
              <p14:cNvContentPartPr/>
              <p14:nvPr/>
            </p14:nvContentPartPr>
            <p14:xfrm>
              <a:off x="8362244" y="4576699"/>
              <a:ext cx="155222" cy="33134"/>
            </p14:xfrm>
          </p:contentPart>
        </mc:Choice>
        <mc:Fallback xmlns="">
          <p:pic>
            <p:nvPicPr>
              <p:cNvPr id="160" name="墨迹 159"/>
            </p:nvPicPr>
            <p:blipFill>
              <a:blip r:embed="rId314"/>
            </p:blipFill>
            <p:spPr>
              <a:xfrm>
                <a:off x="8362244" y="4576699"/>
                <a:ext cx="155222" cy="33134"/>
              </a:xfrm>
              <a:prstGeom prst="rect"/>
            </p:spPr>
          </p:pic>
        </mc:Fallback>
      </mc:AlternateContent>
      <mc:AlternateContent xmlns:mc="http://schemas.openxmlformats.org/markup-compatibility/2006" xmlns:p14="http://schemas.microsoft.com/office/powerpoint/2010/main">
        <mc:Choice Requires="p14">
          <p:contentPart r:id="rId315" p14:bwMode="auto">
            <p14:nvContentPartPr>
              <p14:cNvPr id="161" name="墨迹 160"/>
              <p14:cNvContentPartPr/>
              <p14:nvPr/>
            </p14:nvContentPartPr>
            <p14:xfrm>
              <a:off x="8603544" y="4274970"/>
              <a:ext cx="150988" cy="16919"/>
            </p14:xfrm>
          </p:contentPart>
        </mc:Choice>
        <mc:Fallback xmlns="">
          <p:pic>
            <p:nvPicPr>
              <p:cNvPr id="161" name="墨迹 160"/>
            </p:nvPicPr>
            <p:blipFill>
              <a:blip r:embed="rId316"/>
            </p:blipFill>
            <p:spPr>
              <a:xfrm>
                <a:off x="8603544" y="4274970"/>
                <a:ext cx="150988" cy="16919"/>
              </a:xfrm>
              <a:prstGeom prst="rect"/>
            </p:spPr>
          </p:pic>
        </mc:Fallback>
      </mc:AlternateContent>
      <mc:AlternateContent xmlns:mc="http://schemas.openxmlformats.org/markup-compatibility/2006" xmlns:p14="http://schemas.microsoft.com/office/powerpoint/2010/main">
        <mc:Choice Requires="p14">
          <p:contentPart r:id="rId317" p14:bwMode="auto">
            <p14:nvContentPartPr>
              <p14:cNvPr id="162" name="墨迹 161"/>
              <p14:cNvContentPartPr/>
              <p14:nvPr/>
            </p14:nvContentPartPr>
            <p14:xfrm>
              <a:off x="8589433" y="4404685"/>
              <a:ext cx="193322" cy="16920"/>
            </p14:xfrm>
          </p:contentPart>
        </mc:Choice>
        <mc:Fallback xmlns="">
          <p:pic>
            <p:nvPicPr>
              <p:cNvPr id="162" name="墨迹 161"/>
            </p:nvPicPr>
            <p:blipFill>
              <a:blip r:embed="rId318"/>
            </p:blipFill>
            <p:spPr>
              <a:xfrm>
                <a:off x="8589433" y="4404685"/>
                <a:ext cx="193322" cy="16920"/>
              </a:xfrm>
              <a:prstGeom prst="rect"/>
            </p:spPr>
          </p:pic>
        </mc:Fallback>
      </mc:AlternateContent>
      <mc:AlternateContent xmlns:mc="http://schemas.openxmlformats.org/markup-compatibility/2006" xmlns:p14="http://schemas.microsoft.com/office/powerpoint/2010/main">
        <mc:Choice Requires="p14">
          <p:contentPart r:id="rId319" p14:bwMode="auto">
            <p14:nvContentPartPr>
              <p14:cNvPr id="163" name="墨迹 162"/>
              <p14:cNvContentPartPr/>
              <p14:nvPr/>
            </p14:nvContentPartPr>
            <p14:xfrm>
              <a:off x="8973961" y="4291889"/>
              <a:ext cx="980016" cy="50758"/>
            </p14:xfrm>
          </p:contentPart>
        </mc:Choice>
        <mc:Fallback xmlns="">
          <p:pic>
            <p:nvPicPr>
              <p:cNvPr id="163" name="墨迹 162"/>
            </p:nvPicPr>
            <p:blipFill>
              <a:blip r:embed="rId320"/>
            </p:blipFill>
            <p:spPr>
              <a:xfrm>
                <a:off x="8973961" y="4291889"/>
                <a:ext cx="980016" cy="50758"/>
              </a:xfrm>
              <a:prstGeom prst="rect"/>
            </p:spPr>
          </p:pic>
        </mc:Fallback>
      </mc:AlternateContent>
      <mc:AlternateContent xmlns:mc="http://schemas.openxmlformats.org/markup-compatibility/2006" xmlns:p14="http://schemas.microsoft.com/office/powerpoint/2010/main">
        <mc:Choice Requires="p14">
          <p:contentPart r:id="rId321" p14:bwMode="auto">
            <p14:nvContentPartPr>
              <p14:cNvPr id="164" name="墨迹 163"/>
              <p14:cNvContentPartPr/>
              <p14:nvPr/>
            </p14:nvContentPartPr>
            <p14:xfrm>
              <a:off x="9194800" y="3870843"/>
              <a:ext cx="11288" cy="474625"/>
            </p14:xfrm>
          </p:contentPart>
        </mc:Choice>
        <mc:Fallback xmlns="">
          <p:pic>
            <p:nvPicPr>
              <p:cNvPr id="164" name="墨迹 163"/>
            </p:nvPicPr>
            <p:blipFill>
              <a:blip r:embed="rId322"/>
            </p:blipFill>
            <p:spPr>
              <a:xfrm>
                <a:off x="9194800" y="3870843"/>
                <a:ext cx="11288" cy="474625"/>
              </a:xfrm>
              <a:prstGeom prst="rect"/>
            </p:spPr>
          </p:pic>
        </mc:Fallback>
      </mc:AlternateContent>
      <mc:AlternateContent xmlns:mc="http://schemas.openxmlformats.org/markup-compatibility/2006" xmlns:p14="http://schemas.microsoft.com/office/powerpoint/2010/main">
        <mc:Choice Requires="p14">
          <p:contentPart r:id="rId323" p14:bwMode="auto">
            <p14:nvContentPartPr>
              <p14:cNvPr id="165" name="墨迹 164"/>
              <p14:cNvContentPartPr/>
              <p14:nvPr/>
            </p14:nvContentPartPr>
            <p14:xfrm>
              <a:off x="9152466" y="3835065"/>
              <a:ext cx="156986" cy="307369"/>
            </p14:xfrm>
          </p:contentPart>
        </mc:Choice>
        <mc:Fallback xmlns="">
          <p:pic>
            <p:nvPicPr>
              <p:cNvPr id="165" name="墨迹 164"/>
            </p:nvPicPr>
            <p:blipFill>
              <a:blip r:embed="rId324"/>
            </p:blipFill>
            <p:spPr>
              <a:xfrm>
                <a:off x="9152466" y="3835065"/>
                <a:ext cx="156986" cy="307369"/>
              </a:xfrm>
              <a:prstGeom prst="rect"/>
            </p:spPr>
          </p:pic>
        </mc:Fallback>
      </mc:AlternateContent>
      <mc:AlternateContent xmlns:mc="http://schemas.openxmlformats.org/markup-compatibility/2006" xmlns:p14="http://schemas.microsoft.com/office/powerpoint/2010/main">
        <mc:Choice Requires="p14">
          <p:contentPart r:id="rId325" p14:bwMode="auto">
            <p14:nvContentPartPr>
              <p14:cNvPr id="166" name="墨迹 165"/>
              <p14:cNvContentPartPr/>
              <p14:nvPr/>
            </p14:nvContentPartPr>
            <p14:xfrm>
              <a:off x="9369777" y="4094672"/>
              <a:ext cx="5645" cy="129539"/>
            </p14:xfrm>
          </p:contentPart>
        </mc:Choice>
        <mc:Fallback xmlns="">
          <p:pic>
            <p:nvPicPr>
              <p:cNvPr id="166" name="墨迹 165"/>
            </p:nvPicPr>
            <p:blipFill>
              <a:blip r:embed="rId326"/>
            </p:blipFill>
            <p:spPr>
              <a:xfrm>
                <a:off x="9369777" y="4094672"/>
                <a:ext cx="5645" cy="129539"/>
              </a:xfrm>
              <a:prstGeom prst="rect"/>
            </p:spPr>
          </p:pic>
        </mc:Fallback>
      </mc:AlternateContent>
      <mc:AlternateContent xmlns:mc="http://schemas.openxmlformats.org/markup-compatibility/2006" xmlns:p14="http://schemas.microsoft.com/office/powerpoint/2010/main">
        <mc:Choice Requires="p14">
          <p:contentPart r:id="rId327" p14:bwMode="auto">
            <p14:nvContentPartPr>
              <p14:cNvPr id="167" name="墨迹 166"/>
              <p14:cNvContentPartPr/>
              <p14:nvPr/>
            </p14:nvContentPartPr>
            <p14:xfrm>
              <a:off x="9364133" y="4129745"/>
              <a:ext cx="84667" cy="32429"/>
            </p14:xfrm>
          </p:contentPart>
        </mc:Choice>
        <mc:Fallback xmlns="">
          <p:pic>
            <p:nvPicPr>
              <p:cNvPr id="167" name="墨迹 166"/>
            </p:nvPicPr>
            <p:blipFill>
              <a:blip r:embed="rId328"/>
            </p:blipFill>
            <p:spPr>
              <a:xfrm>
                <a:off x="9364133" y="4129745"/>
                <a:ext cx="84667" cy="32429"/>
              </a:xfrm>
              <a:prstGeom prst="rect"/>
            </p:spPr>
          </p:pic>
        </mc:Fallback>
      </mc:AlternateContent>
      <mc:AlternateContent xmlns:mc="http://schemas.openxmlformats.org/markup-compatibility/2006" xmlns:p14="http://schemas.microsoft.com/office/powerpoint/2010/main">
        <mc:Choice Requires="p14">
          <p:contentPart r:id="rId329" p14:bwMode="auto">
            <p14:nvContentPartPr>
              <p14:cNvPr id="168" name="墨迹 167"/>
              <p14:cNvContentPartPr/>
              <p14:nvPr/>
            </p14:nvContentPartPr>
            <p14:xfrm>
              <a:off x="9421988" y="4040918"/>
              <a:ext cx="26812" cy="194573"/>
            </p14:xfrm>
          </p:contentPart>
        </mc:Choice>
        <mc:Fallback xmlns="">
          <p:pic>
            <p:nvPicPr>
              <p:cNvPr id="168" name="墨迹 167"/>
            </p:nvPicPr>
            <p:blipFill>
              <a:blip r:embed="rId330"/>
            </p:blipFill>
            <p:spPr>
              <a:xfrm>
                <a:off x="9421988" y="4040918"/>
                <a:ext cx="26812" cy="194573"/>
              </a:xfrm>
              <a:prstGeom prst="rect"/>
            </p:spPr>
          </p:pic>
        </mc:Fallback>
      </mc:AlternateContent>
      <mc:AlternateContent xmlns:mc="http://schemas.openxmlformats.org/markup-compatibility/2006" xmlns:p14="http://schemas.microsoft.com/office/powerpoint/2010/main">
        <mc:Choice Requires="p14">
          <p:contentPart r:id="rId331" p14:bwMode="auto">
            <p14:nvContentPartPr>
              <p14:cNvPr id="169" name="墨迹 168"/>
              <p14:cNvContentPartPr/>
              <p14:nvPr/>
            </p14:nvContentPartPr>
            <p14:xfrm>
              <a:off x="9493955" y="4157944"/>
              <a:ext cx="118534" cy="86536"/>
            </p14:xfrm>
          </p:contentPart>
        </mc:Choice>
        <mc:Fallback xmlns="">
          <p:pic>
            <p:nvPicPr>
              <p:cNvPr id="169" name="墨迹 168"/>
            </p:nvPicPr>
            <p:blipFill>
              <a:blip r:embed="rId332"/>
            </p:blipFill>
            <p:spPr>
              <a:xfrm>
                <a:off x="9493955" y="4157944"/>
                <a:ext cx="118534" cy="86536"/>
              </a:xfrm>
              <a:prstGeom prst="rect"/>
            </p:spPr>
          </p:pic>
        </mc:Fallback>
      </mc:AlternateContent>
      <mc:AlternateContent xmlns:mc="http://schemas.openxmlformats.org/markup-compatibility/2006" xmlns:p14="http://schemas.microsoft.com/office/powerpoint/2010/main">
        <mc:Choice Requires="p14">
          <p:contentPart r:id="rId333" p14:bwMode="auto">
            <p14:nvContentPartPr>
              <p14:cNvPr id="170" name="墨迹 169"/>
              <p14:cNvContentPartPr/>
              <p14:nvPr/>
            </p14:nvContentPartPr>
            <p14:xfrm>
              <a:off x="9398000" y="3699710"/>
              <a:ext cx="197555" cy="142758"/>
            </p14:xfrm>
          </p:contentPart>
        </mc:Choice>
        <mc:Fallback xmlns="">
          <p:pic>
            <p:nvPicPr>
              <p:cNvPr id="170" name="墨迹 169"/>
            </p:nvPicPr>
            <p:blipFill>
              <a:blip r:embed="rId334"/>
            </p:blipFill>
            <p:spPr>
              <a:xfrm>
                <a:off x="9398000" y="3699710"/>
                <a:ext cx="197555" cy="142758"/>
              </a:xfrm>
              <a:prstGeom prst="rect"/>
            </p:spPr>
          </p:pic>
        </mc:Fallback>
      </mc:AlternateContent>
      <mc:AlternateContent xmlns:mc="http://schemas.openxmlformats.org/markup-compatibility/2006" xmlns:p14="http://schemas.microsoft.com/office/powerpoint/2010/main">
        <mc:Choice Requires="p14">
          <p:contentPart r:id="rId335" p14:bwMode="auto">
            <p14:nvContentPartPr>
              <p14:cNvPr id="171" name="墨迹 170"/>
              <p14:cNvContentPartPr/>
              <p14:nvPr/>
            </p14:nvContentPartPr>
            <p14:xfrm>
              <a:off x="9156700" y="4499152"/>
              <a:ext cx="32455" cy="500533"/>
            </p14:xfrm>
          </p:contentPart>
        </mc:Choice>
        <mc:Fallback xmlns="">
          <p:pic>
            <p:nvPicPr>
              <p:cNvPr id="171" name="墨迹 170"/>
            </p:nvPicPr>
            <p:blipFill>
              <a:blip r:embed="rId336"/>
            </p:blipFill>
            <p:spPr>
              <a:xfrm>
                <a:off x="9156700" y="4499152"/>
                <a:ext cx="32455" cy="500533"/>
              </a:xfrm>
              <a:prstGeom prst="rect"/>
            </p:spPr>
          </p:pic>
        </mc:Fallback>
      </mc:AlternateContent>
      <mc:AlternateContent xmlns:mc="http://schemas.openxmlformats.org/markup-compatibility/2006" xmlns:p14="http://schemas.microsoft.com/office/powerpoint/2010/main">
        <mc:Choice Requires="p14">
          <p:contentPart r:id="rId337" p14:bwMode="auto">
            <p14:nvContentPartPr>
              <p14:cNvPr id="172" name="墨迹 171"/>
              <p14:cNvContentPartPr/>
              <p14:nvPr/>
            </p14:nvContentPartPr>
            <p14:xfrm>
              <a:off x="9172222" y="4474478"/>
              <a:ext cx="112888" cy="229117"/>
            </p14:xfrm>
          </p:contentPart>
        </mc:Choice>
        <mc:Fallback xmlns="">
          <p:pic>
            <p:nvPicPr>
              <p:cNvPr id="172" name="墨迹 171"/>
            </p:nvPicPr>
            <p:blipFill>
              <a:blip r:embed="rId338"/>
            </p:blipFill>
            <p:spPr>
              <a:xfrm>
                <a:off x="9172222" y="4474478"/>
                <a:ext cx="112888" cy="229117"/>
              </a:xfrm>
              <a:prstGeom prst="rect"/>
            </p:spPr>
          </p:pic>
        </mc:Fallback>
      </mc:AlternateContent>
      <mc:AlternateContent xmlns:mc="http://schemas.openxmlformats.org/markup-compatibility/2006" xmlns:p14="http://schemas.microsoft.com/office/powerpoint/2010/main">
        <mc:Choice Requires="p14">
          <p:contentPart r:id="rId339" p14:bwMode="auto">
            <p14:nvContentPartPr>
              <p14:cNvPr id="173" name="墨迹 172"/>
              <p14:cNvContentPartPr/>
              <p14:nvPr/>
            </p14:nvContentPartPr>
            <p14:xfrm>
              <a:off x="9335911" y="4589389"/>
              <a:ext cx="254000" cy="181883"/>
            </p14:xfrm>
          </p:contentPart>
        </mc:Choice>
        <mc:Fallback xmlns="">
          <p:pic>
            <p:nvPicPr>
              <p:cNvPr id="173" name="墨迹 172"/>
            </p:nvPicPr>
            <p:blipFill>
              <a:blip r:embed="rId340"/>
            </p:blipFill>
            <p:spPr>
              <a:xfrm>
                <a:off x="9335911" y="4589389"/>
                <a:ext cx="254000" cy="181883"/>
              </a:xfrm>
              <a:prstGeom prst="rect"/>
            </p:spPr>
          </p:pic>
        </mc:Fallback>
      </mc:AlternateContent>
      <mc:AlternateContent xmlns:mc="http://schemas.openxmlformats.org/markup-compatibility/2006" xmlns:p14="http://schemas.microsoft.com/office/powerpoint/2010/main">
        <mc:Choice Requires="p14">
          <p:contentPart r:id="rId341" p14:bwMode="auto">
            <p14:nvContentPartPr>
              <p14:cNvPr id="174" name="墨迹 173"/>
              <p14:cNvContentPartPr/>
              <p14:nvPr/>
            </p14:nvContentPartPr>
            <p14:xfrm>
              <a:off x="9584266" y="4540217"/>
              <a:ext cx="33866" cy="321293"/>
            </p14:xfrm>
          </p:contentPart>
        </mc:Choice>
        <mc:Fallback xmlns="">
          <p:pic>
            <p:nvPicPr>
              <p:cNvPr id="174" name="墨迹 173"/>
            </p:nvPicPr>
            <p:blipFill>
              <a:blip r:embed="rId342"/>
            </p:blipFill>
            <p:spPr>
              <a:xfrm>
                <a:off x="9584266" y="4540217"/>
                <a:ext cx="33866" cy="321293"/>
              </a:xfrm>
              <a:prstGeom prst="rect"/>
            </p:spPr>
          </p:pic>
        </mc:Fallback>
      </mc:AlternateContent>
      <mc:AlternateContent xmlns:mc="http://schemas.openxmlformats.org/markup-compatibility/2006" xmlns:p14="http://schemas.microsoft.com/office/powerpoint/2010/main">
        <mc:Choice Requires="p14">
          <p:contentPart r:id="rId343" p14:bwMode="auto">
            <p14:nvContentPartPr>
              <p14:cNvPr id="175" name="墨迹 174"/>
              <p14:cNvContentPartPr/>
              <p14:nvPr/>
            </p14:nvContentPartPr>
            <p14:xfrm>
              <a:off x="9637536" y="4600668"/>
              <a:ext cx="161219" cy="145930"/>
            </p14:xfrm>
          </p:contentPart>
        </mc:Choice>
        <mc:Fallback xmlns="">
          <p:pic>
            <p:nvPicPr>
              <p:cNvPr id="175" name="墨迹 174"/>
            </p:nvPicPr>
            <p:blipFill>
              <a:blip r:embed="rId344"/>
            </p:blipFill>
            <p:spPr>
              <a:xfrm>
                <a:off x="9637536" y="4600668"/>
                <a:ext cx="161219" cy="145930"/>
              </a:xfrm>
              <a:prstGeom prst="rect"/>
            </p:spPr>
          </p:pic>
        </mc:Fallback>
      </mc:AlternateContent>
      <mc:AlternateContent xmlns:mc="http://schemas.openxmlformats.org/markup-compatibility/2006" xmlns:p14="http://schemas.microsoft.com/office/powerpoint/2010/main">
        <mc:Choice Requires="p14">
          <p:contentPart r:id="rId345" p14:bwMode="auto">
            <p14:nvContentPartPr>
              <p14:cNvPr id="176" name="墨迹 175"/>
              <p14:cNvContentPartPr/>
              <p14:nvPr/>
            </p14:nvContentPartPr>
            <p14:xfrm>
              <a:off x="9747955" y="4621818"/>
              <a:ext cx="28222" cy="225592"/>
            </p14:xfrm>
          </p:contentPart>
        </mc:Choice>
        <mc:Fallback xmlns="">
          <p:pic>
            <p:nvPicPr>
              <p:cNvPr id="176" name="墨迹 175"/>
            </p:nvPicPr>
            <p:blipFill>
              <a:blip r:embed="rId346"/>
            </p:blipFill>
            <p:spPr>
              <a:xfrm>
                <a:off x="9747955" y="4621818"/>
                <a:ext cx="28222" cy="225592"/>
              </a:xfrm>
              <a:prstGeom prst="rect"/>
            </p:spPr>
          </p:pic>
        </mc:Fallback>
      </mc:AlternateContent>
      <mc:AlternateContent xmlns:mc="http://schemas.openxmlformats.org/markup-compatibility/2006" xmlns:p14="http://schemas.microsoft.com/office/powerpoint/2010/main">
        <mc:Choice Requires="p14">
          <p:contentPart r:id="rId347" p14:bwMode="auto">
            <p14:nvContentPartPr>
              <p14:cNvPr id="177" name="墨迹 176"/>
              <p14:cNvContentPartPr/>
              <p14:nvPr/>
            </p14:nvContentPartPr>
            <p14:xfrm>
              <a:off x="9994900" y="4196013"/>
              <a:ext cx="170744" cy="33838"/>
            </p14:xfrm>
          </p:contentPart>
        </mc:Choice>
        <mc:Fallback xmlns="">
          <p:pic>
            <p:nvPicPr>
              <p:cNvPr id="177" name="墨迹 176"/>
            </p:nvPicPr>
            <p:blipFill>
              <a:blip r:embed="rId348"/>
            </p:blipFill>
            <p:spPr>
              <a:xfrm>
                <a:off x="9994900" y="4196013"/>
                <a:ext cx="170744" cy="33838"/>
              </a:xfrm>
              <a:prstGeom prst="rect"/>
            </p:spPr>
          </p:pic>
        </mc:Fallback>
      </mc:AlternateContent>
      <mc:AlternateContent xmlns:mc="http://schemas.openxmlformats.org/markup-compatibility/2006" xmlns:p14="http://schemas.microsoft.com/office/powerpoint/2010/main">
        <mc:Choice Requires="p14">
          <p:contentPart r:id="rId349" p14:bwMode="auto">
            <p14:nvContentPartPr>
              <p14:cNvPr id="178" name="墨迹 177"/>
              <p14:cNvContentPartPr/>
              <p14:nvPr/>
            </p14:nvContentPartPr>
            <p14:xfrm>
              <a:off x="9973733" y="4337008"/>
              <a:ext cx="239889" cy="26789"/>
            </p14:xfrm>
          </p:contentPart>
        </mc:Choice>
        <mc:Fallback xmlns="">
          <p:pic>
            <p:nvPicPr>
              <p:cNvPr id="178" name="墨迹 177"/>
            </p:nvPicPr>
            <p:blipFill>
              <a:blip r:embed="rId350"/>
            </p:blipFill>
            <p:spPr>
              <a:xfrm>
                <a:off x="9973733" y="4337008"/>
                <a:ext cx="239889" cy="26789"/>
              </a:xfrm>
              <a:prstGeom prst="rect"/>
            </p:spPr>
          </p:pic>
        </mc:Fallback>
      </mc:AlternateContent>
      <mc:AlternateContent xmlns:mc="http://schemas.openxmlformats.org/markup-compatibility/2006" xmlns:p14="http://schemas.microsoft.com/office/powerpoint/2010/main">
        <mc:Choice Requires="p14">
          <p:contentPart r:id="rId351" p14:bwMode="auto">
            <p14:nvContentPartPr>
              <p14:cNvPr id="179" name="墨迹 178"/>
              <p14:cNvContentPartPr/>
              <p14:nvPr/>
            </p14:nvContentPartPr>
            <p14:xfrm>
              <a:off x="10399888" y="4179093"/>
              <a:ext cx="1357489" cy="112796"/>
            </p14:xfrm>
          </p:contentPart>
        </mc:Choice>
        <mc:Fallback xmlns="">
          <p:pic>
            <p:nvPicPr>
              <p:cNvPr id="179" name="墨迹 178"/>
            </p:nvPicPr>
            <p:blipFill>
              <a:blip r:embed="rId352"/>
            </p:blipFill>
            <p:spPr>
              <a:xfrm>
                <a:off x="10399888" y="4179093"/>
                <a:ext cx="1357489" cy="112796"/>
              </a:xfrm>
              <a:prstGeom prst="rect"/>
            </p:spPr>
          </p:pic>
        </mc:Fallback>
      </mc:AlternateContent>
      <mc:AlternateContent xmlns:mc="http://schemas.openxmlformats.org/markup-compatibility/2006" xmlns:p14="http://schemas.microsoft.com/office/powerpoint/2010/main">
        <mc:Choice Requires="p14">
          <p:contentPart r:id="rId353" p14:bwMode="auto">
            <p14:nvContentPartPr>
              <p14:cNvPr id="180" name="墨迹 179"/>
              <p14:cNvContentPartPr/>
              <p14:nvPr/>
            </p14:nvContentPartPr>
            <p14:xfrm>
              <a:off x="10359496" y="3635910"/>
              <a:ext cx="173038" cy="455766"/>
            </p14:xfrm>
          </p:contentPart>
        </mc:Choice>
        <mc:Fallback xmlns="">
          <p:pic>
            <p:nvPicPr>
              <p:cNvPr id="180" name="墨迹 179"/>
            </p:nvPicPr>
            <p:blipFill>
              <a:blip r:embed="rId354"/>
            </p:blipFill>
            <p:spPr>
              <a:xfrm>
                <a:off x="10359496" y="3635910"/>
                <a:ext cx="173038" cy="455766"/>
              </a:xfrm>
              <a:prstGeom prst="rect"/>
            </p:spPr>
          </p:pic>
        </mc:Fallback>
      </mc:AlternateContent>
      <mc:AlternateContent xmlns:mc="http://schemas.openxmlformats.org/markup-compatibility/2006" xmlns:p14="http://schemas.microsoft.com/office/powerpoint/2010/main">
        <mc:Choice Requires="p14">
          <p:contentPart r:id="rId355" p14:bwMode="auto">
            <p14:nvContentPartPr>
              <p14:cNvPr id="181" name="墨迹 180"/>
              <p14:cNvContentPartPr/>
              <p14:nvPr/>
            </p14:nvContentPartPr>
            <p14:xfrm>
              <a:off x="10566400" y="3756108"/>
              <a:ext cx="555977" cy="62038"/>
            </p14:xfrm>
          </p:contentPart>
        </mc:Choice>
        <mc:Fallback xmlns="">
          <p:pic>
            <p:nvPicPr>
              <p:cNvPr id="181" name="墨迹 180"/>
            </p:nvPicPr>
            <p:blipFill>
              <a:blip r:embed="rId356"/>
            </p:blipFill>
            <p:spPr>
              <a:xfrm>
                <a:off x="10566400" y="3756108"/>
                <a:ext cx="555977" cy="62038"/>
              </a:xfrm>
              <a:prstGeom prst="rect"/>
            </p:spPr>
          </p:pic>
        </mc:Fallback>
      </mc:AlternateContent>
      <mc:AlternateContent xmlns:mc="http://schemas.openxmlformats.org/markup-compatibility/2006" xmlns:p14="http://schemas.microsoft.com/office/powerpoint/2010/main">
        <mc:Choice Requires="p14">
          <p:contentPart r:id="rId357" p14:bwMode="auto">
            <p14:nvContentPartPr>
              <p14:cNvPr id="182" name="墨迹 181"/>
              <p14:cNvContentPartPr/>
              <p14:nvPr/>
            </p14:nvContentPartPr>
            <p14:xfrm>
              <a:off x="10653888" y="3902743"/>
              <a:ext cx="129823" cy="148045"/>
            </p14:xfrm>
          </p:contentPart>
        </mc:Choice>
        <mc:Fallback xmlns="">
          <p:pic>
            <p:nvPicPr>
              <p:cNvPr id="182" name="墨迹 181"/>
            </p:nvPicPr>
            <p:blipFill>
              <a:blip r:embed="rId358"/>
            </p:blipFill>
            <p:spPr>
              <a:xfrm>
                <a:off x="10653888" y="3902743"/>
                <a:ext cx="129823" cy="148045"/>
              </a:xfrm>
              <a:prstGeom prst="rect"/>
            </p:spPr>
          </p:pic>
        </mc:Fallback>
      </mc:AlternateContent>
      <mc:AlternateContent xmlns:mc="http://schemas.openxmlformats.org/markup-compatibility/2006" xmlns:p14="http://schemas.microsoft.com/office/powerpoint/2010/main">
        <mc:Choice Requires="p14">
          <p:contentPart r:id="rId359" p14:bwMode="auto">
            <p14:nvContentPartPr>
              <p14:cNvPr id="183" name="墨迹 182"/>
              <p14:cNvContentPartPr/>
              <p14:nvPr/>
            </p14:nvContentPartPr>
            <p14:xfrm>
              <a:off x="10809111" y="3936582"/>
              <a:ext cx="45156" cy="60099"/>
            </p14:xfrm>
          </p:contentPart>
        </mc:Choice>
        <mc:Fallback xmlns="">
          <p:pic>
            <p:nvPicPr>
              <p:cNvPr id="183" name="墨迹 182"/>
            </p:nvPicPr>
            <p:blipFill>
              <a:blip r:embed="rId360"/>
            </p:blipFill>
            <p:spPr>
              <a:xfrm>
                <a:off x="10809111" y="3936582"/>
                <a:ext cx="45156" cy="60099"/>
              </a:xfrm>
              <a:prstGeom prst="rect"/>
            </p:spPr>
          </p:pic>
        </mc:Fallback>
      </mc:AlternateContent>
      <mc:AlternateContent xmlns:mc="http://schemas.openxmlformats.org/markup-compatibility/2006" xmlns:p14="http://schemas.microsoft.com/office/powerpoint/2010/main">
        <mc:Choice Requires="p14">
          <p:contentPart r:id="rId361" p14:bwMode="auto">
            <p14:nvContentPartPr>
              <p14:cNvPr id="184" name="墨迹 183"/>
              <p14:cNvContentPartPr/>
              <p14:nvPr/>
            </p14:nvContentPartPr>
            <p14:xfrm>
              <a:off x="10854267" y="3856215"/>
              <a:ext cx="116063" cy="260840"/>
            </p14:xfrm>
          </p:contentPart>
        </mc:Choice>
        <mc:Fallback xmlns="">
          <p:pic>
            <p:nvPicPr>
              <p:cNvPr id="184" name="墨迹 183"/>
            </p:nvPicPr>
            <p:blipFill>
              <a:blip r:embed="rId362"/>
            </p:blipFill>
            <p:spPr>
              <a:xfrm>
                <a:off x="10854267" y="3856215"/>
                <a:ext cx="116063" cy="260840"/>
              </a:xfrm>
              <a:prstGeom prst="rect"/>
            </p:spPr>
          </p:pic>
        </mc:Fallback>
      </mc:AlternateContent>
      <mc:AlternateContent xmlns:mc="http://schemas.openxmlformats.org/markup-compatibility/2006" xmlns:p14="http://schemas.microsoft.com/office/powerpoint/2010/main">
        <mc:Choice Requires="p14">
          <p:contentPart r:id="rId363" p14:bwMode="auto">
            <p14:nvContentPartPr>
              <p14:cNvPr id="185" name="墨迹 184"/>
              <p14:cNvContentPartPr/>
              <p14:nvPr/>
            </p14:nvContentPartPr>
            <p14:xfrm>
              <a:off x="10922000" y="3868904"/>
              <a:ext cx="118532" cy="39479"/>
            </p14:xfrm>
          </p:contentPart>
        </mc:Choice>
        <mc:Fallback xmlns="">
          <p:pic>
            <p:nvPicPr>
              <p:cNvPr id="185" name="墨迹 184"/>
            </p:nvPicPr>
            <p:blipFill>
              <a:blip r:embed="rId364"/>
            </p:blipFill>
            <p:spPr>
              <a:xfrm>
                <a:off x="10922000" y="3868904"/>
                <a:ext cx="118532" cy="39479"/>
              </a:xfrm>
              <a:prstGeom prst="rect"/>
            </p:spPr>
          </p:pic>
        </mc:Fallback>
      </mc:AlternateContent>
      <mc:AlternateContent xmlns:mc="http://schemas.openxmlformats.org/markup-compatibility/2006" xmlns:p14="http://schemas.microsoft.com/office/powerpoint/2010/main">
        <mc:Choice Requires="p14">
          <p:contentPart r:id="rId365" p14:bwMode="auto">
            <p14:nvContentPartPr>
              <p14:cNvPr id="186" name="墨迹 185"/>
              <p14:cNvContentPartPr/>
              <p14:nvPr/>
            </p14:nvContentPartPr>
            <p14:xfrm>
              <a:off x="10576277" y="3537566"/>
              <a:ext cx="150988" cy="143286"/>
            </p14:xfrm>
          </p:contentPart>
        </mc:Choice>
        <mc:Fallback xmlns="">
          <p:pic>
            <p:nvPicPr>
              <p:cNvPr id="186" name="墨迹 185"/>
            </p:nvPicPr>
            <p:blipFill>
              <a:blip r:embed="rId366"/>
            </p:blipFill>
            <p:spPr>
              <a:xfrm>
                <a:off x="10576277" y="3537566"/>
                <a:ext cx="150988" cy="143286"/>
              </a:xfrm>
              <a:prstGeom prst="rect"/>
            </p:spPr>
          </p:pic>
        </mc:Fallback>
      </mc:AlternateContent>
      <mc:AlternateContent xmlns:mc="http://schemas.openxmlformats.org/markup-compatibility/2006" xmlns:p14="http://schemas.microsoft.com/office/powerpoint/2010/main">
        <mc:Choice Requires="p14">
          <p:contentPart r:id="rId367" p14:bwMode="auto">
            <p14:nvContentPartPr>
              <p14:cNvPr id="187" name="墨迹 186"/>
              <p14:cNvContentPartPr/>
              <p14:nvPr/>
            </p14:nvContentPartPr>
            <p14:xfrm>
              <a:off x="10724444" y="3549374"/>
              <a:ext cx="128411" cy="127777"/>
            </p14:xfrm>
          </p:contentPart>
        </mc:Choice>
        <mc:Fallback xmlns="">
          <p:pic>
            <p:nvPicPr>
              <p:cNvPr id="187" name="墨迹 186"/>
            </p:nvPicPr>
            <p:blipFill>
              <a:blip r:embed="rId368"/>
            </p:blipFill>
            <p:spPr>
              <a:xfrm>
                <a:off x="10724444" y="3549374"/>
                <a:ext cx="128411" cy="127777"/>
              </a:xfrm>
              <a:prstGeom prst="rect"/>
            </p:spPr>
          </p:pic>
        </mc:Fallback>
      </mc:AlternateContent>
      <mc:AlternateContent xmlns:mc="http://schemas.openxmlformats.org/markup-compatibility/2006" xmlns:p14="http://schemas.microsoft.com/office/powerpoint/2010/main">
        <mc:Choice Requires="p14">
          <p:contentPart r:id="rId369" p14:bwMode="auto">
            <p14:nvContentPartPr>
              <p14:cNvPr id="188" name="墨迹 187"/>
              <p14:cNvContentPartPr/>
              <p14:nvPr/>
            </p14:nvContentPartPr>
            <p14:xfrm>
              <a:off x="10727267" y="3493329"/>
              <a:ext cx="155222" cy="206381"/>
            </p14:xfrm>
          </p:contentPart>
        </mc:Choice>
        <mc:Fallback xmlns="">
          <p:pic>
            <p:nvPicPr>
              <p:cNvPr id="188" name="墨迹 187"/>
            </p:nvPicPr>
            <p:blipFill>
              <a:blip r:embed="rId370"/>
            </p:blipFill>
            <p:spPr>
              <a:xfrm>
                <a:off x="10727267" y="3493329"/>
                <a:ext cx="155222" cy="206381"/>
              </a:xfrm>
              <a:prstGeom prst="rect"/>
            </p:spPr>
          </p:pic>
        </mc:Fallback>
      </mc:AlternateContent>
      <mc:AlternateContent xmlns:mc="http://schemas.openxmlformats.org/markup-compatibility/2006" xmlns:p14="http://schemas.microsoft.com/office/powerpoint/2010/main">
        <mc:Choice Requires="p14">
          <p:contentPart r:id="rId371" p14:bwMode="auto">
            <p14:nvContentPartPr>
              <p14:cNvPr id="189" name="墨迹 188"/>
              <p14:cNvContentPartPr/>
              <p14:nvPr/>
            </p14:nvContentPartPr>
            <p14:xfrm>
              <a:off x="10848622" y="3569995"/>
              <a:ext cx="146756" cy="28199"/>
            </p14:xfrm>
          </p:contentPart>
        </mc:Choice>
        <mc:Fallback xmlns="">
          <p:pic>
            <p:nvPicPr>
              <p:cNvPr id="189" name="墨迹 188"/>
            </p:nvPicPr>
            <p:blipFill>
              <a:blip r:embed="rId372"/>
            </p:blipFill>
            <p:spPr>
              <a:xfrm>
                <a:off x="10848622" y="3569995"/>
                <a:ext cx="146756" cy="28199"/>
              </a:xfrm>
              <a:prstGeom prst="rect"/>
            </p:spPr>
          </p:pic>
        </mc:Fallback>
      </mc:AlternateContent>
      <mc:AlternateContent xmlns:mc="http://schemas.openxmlformats.org/markup-compatibility/2006" xmlns:p14="http://schemas.microsoft.com/office/powerpoint/2010/main">
        <mc:Choice Requires="p14">
          <p:contentPart r:id="rId373" p14:bwMode="auto">
            <p14:nvContentPartPr>
              <p14:cNvPr id="190" name="墨迹 189"/>
              <p14:cNvContentPartPr/>
              <p14:nvPr/>
            </p14:nvContentPartPr>
            <p14:xfrm>
              <a:off x="10941755" y="3506547"/>
              <a:ext cx="19756" cy="159324"/>
            </p14:xfrm>
          </p:contentPart>
        </mc:Choice>
        <mc:Fallback xmlns="">
          <p:pic>
            <p:nvPicPr>
              <p:cNvPr id="190" name="墨迹 189"/>
            </p:nvPicPr>
            <p:blipFill>
              <a:blip r:embed="rId374"/>
            </p:blipFill>
            <p:spPr>
              <a:xfrm>
                <a:off x="10941755" y="3506547"/>
                <a:ext cx="19756" cy="159324"/>
              </a:xfrm>
              <a:prstGeom prst="rect"/>
            </p:spPr>
          </p:pic>
        </mc:Fallback>
      </mc:AlternateContent>
      <mc:AlternateContent xmlns:mc="http://schemas.openxmlformats.org/markup-compatibility/2006" xmlns:p14="http://schemas.microsoft.com/office/powerpoint/2010/main">
        <mc:Choice Requires="p14">
          <p:contentPart r:id="rId375" p14:bwMode="auto">
            <p14:nvContentPartPr>
              <p14:cNvPr id="191" name="墨迹 190"/>
              <p14:cNvContentPartPr/>
              <p14:nvPr/>
            </p14:nvContentPartPr>
            <p14:xfrm>
              <a:off x="10999963" y="3432877"/>
              <a:ext cx="226837" cy="287454"/>
            </p14:xfrm>
          </p:contentPart>
        </mc:Choice>
        <mc:Fallback xmlns="">
          <p:pic>
            <p:nvPicPr>
              <p:cNvPr id="191" name="墨迹 190"/>
            </p:nvPicPr>
            <p:blipFill>
              <a:blip r:embed="rId376"/>
            </p:blipFill>
            <p:spPr>
              <a:xfrm>
                <a:off x="10999963" y="3432877"/>
                <a:ext cx="226837" cy="287454"/>
              </a:xfrm>
              <a:prstGeom prst="rect"/>
            </p:spPr>
          </p:pic>
        </mc:Fallback>
      </mc:AlternateContent>
      <mc:AlternateContent xmlns:mc="http://schemas.openxmlformats.org/markup-compatibility/2006" xmlns:p14="http://schemas.microsoft.com/office/powerpoint/2010/main">
        <mc:Choice Requires="p14">
          <p:contentPart r:id="rId377" p14:bwMode="auto">
            <p14:nvContentPartPr>
              <p14:cNvPr id="192" name="墨迹 191"/>
              <p14:cNvContentPartPr/>
              <p14:nvPr/>
            </p14:nvContentPartPr>
            <p14:xfrm>
              <a:off x="11057467" y="3767388"/>
              <a:ext cx="270933" cy="22559"/>
            </p14:xfrm>
          </p:contentPart>
        </mc:Choice>
        <mc:Fallback xmlns="">
          <p:pic>
            <p:nvPicPr>
              <p:cNvPr id="192" name="墨迹 191"/>
            </p:nvPicPr>
            <p:blipFill>
              <a:blip r:embed="rId378"/>
            </p:blipFill>
            <p:spPr>
              <a:xfrm>
                <a:off x="11057467" y="3767388"/>
                <a:ext cx="270933" cy="22559"/>
              </a:xfrm>
              <a:prstGeom prst="rect"/>
            </p:spPr>
          </p:pic>
        </mc:Fallback>
      </mc:AlternateContent>
      <mc:AlternateContent xmlns:mc="http://schemas.openxmlformats.org/markup-compatibility/2006" xmlns:p14="http://schemas.microsoft.com/office/powerpoint/2010/main">
        <mc:Choice Requires="p14">
          <p:contentPart r:id="rId379" p14:bwMode="auto">
            <p14:nvContentPartPr>
              <p14:cNvPr id="193" name="墨迹 192"/>
              <p14:cNvContentPartPr/>
              <p14:nvPr/>
            </p14:nvContentPartPr>
            <p14:xfrm>
              <a:off x="11373555" y="3620753"/>
              <a:ext cx="5645" cy="470923"/>
            </p14:xfrm>
          </p:contentPart>
        </mc:Choice>
        <mc:Fallback xmlns="">
          <p:pic>
            <p:nvPicPr>
              <p:cNvPr id="193" name="墨迹 192"/>
            </p:nvPicPr>
            <p:blipFill>
              <a:blip r:embed="rId380"/>
            </p:blipFill>
            <p:spPr>
              <a:xfrm>
                <a:off x="11373555" y="3620753"/>
                <a:ext cx="5645" cy="470923"/>
              </a:xfrm>
              <a:prstGeom prst="rect"/>
            </p:spPr>
          </p:pic>
        </mc:Fallback>
      </mc:AlternateContent>
      <mc:AlternateContent xmlns:mc="http://schemas.openxmlformats.org/markup-compatibility/2006" xmlns:p14="http://schemas.microsoft.com/office/powerpoint/2010/main">
        <mc:Choice Requires="p14">
          <p:contentPart r:id="rId381" p14:bwMode="auto">
            <p14:nvContentPartPr>
              <p14:cNvPr id="194" name="墨迹 193"/>
              <p14:cNvContentPartPr/>
              <p14:nvPr/>
            </p14:nvContentPartPr>
            <p14:xfrm>
              <a:off x="11362267" y="3599604"/>
              <a:ext cx="133350" cy="227002"/>
            </p14:xfrm>
          </p:contentPart>
        </mc:Choice>
        <mc:Fallback xmlns="">
          <p:pic>
            <p:nvPicPr>
              <p:cNvPr id="194" name="墨迹 193"/>
            </p:nvPicPr>
            <p:blipFill>
              <a:blip r:embed="rId382"/>
            </p:blipFill>
            <p:spPr>
              <a:xfrm>
                <a:off x="11362267" y="3599604"/>
                <a:ext cx="133350" cy="227002"/>
              </a:xfrm>
              <a:prstGeom prst="rect"/>
            </p:spPr>
          </p:pic>
        </mc:Fallback>
      </mc:AlternateContent>
      <mc:AlternateContent xmlns:mc="http://schemas.openxmlformats.org/markup-compatibility/2006" xmlns:p14="http://schemas.microsoft.com/office/powerpoint/2010/main">
        <mc:Choice Requires="p14">
          <p:contentPart r:id="rId383" p14:bwMode="auto">
            <p14:nvContentPartPr>
              <p14:cNvPr id="195" name="墨迹 194"/>
              <p14:cNvContentPartPr/>
              <p14:nvPr/>
            </p14:nvContentPartPr>
            <p14:xfrm>
              <a:off x="11480800" y="3547435"/>
              <a:ext cx="156104" cy="372227"/>
            </p14:xfrm>
          </p:contentPart>
        </mc:Choice>
        <mc:Fallback xmlns="">
          <p:pic>
            <p:nvPicPr>
              <p:cNvPr id="195" name="墨迹 194"/>
            </p:nvPicPr>
            <p:blipFill>
              <a:blip r:embed="rId384"/>
            </p:blipFill>
            <p:spPr>
              <a:xfrm>
                <a:off x="11480800" y="3547435"/>
                <a:ext cx="156104" cy="372227"/>
              </a:xfrm>
              <a:prstGeom prst="rect"/>
            </p:spPr>
          </p:pic>
        </mc:Fallback>
      </mc:AlternateContent>
      <mc:AlternateContent xmlns:mc="http://schemas.openxmlformats.org/markup-compatibility/2006" xmlns:p14="http://schemas.microsoft.com/office/powerpoint/2010/main">
        <mc:Choice Requires="p14">
          <p:contentPart r:id="rId385" p14:bwMode="auto">
            <p14:nvContentPartPr>
              <p14:cNvPr id="196" name="墨迹 195"/>
              <p14:cNvContentPartPr/>
              <p14:nvPr/>
            </p14:nvContentPartPr>
            <p14:xfrm>
              <a:off x="11655777" y="3350042"/>
              <a:ext cx="194733" cy="144696"/>
            </p14:xfrm>
          </p:contentPart>
        </mc:Choice>
        <mc:Fallback xmlns="">
          <p:pic>
            <p:nvPicPr>
              <p:cNvPr id="196" name="墨迹 195"/>
            </p:nvPicPr>
            <p:blipFill>
              <a:blip r:embed="rId386"/>
            </p:blipFill>
            <p:spPr>
              <a:xfrm>
                <a:off x="11655777" y="3350042"/>
                <a:ext cx="194733" cy="144696"/>
              </a:xfrm>
              <a:prstGeom prst="rect"/>
            </p:spPr>
          </p:pic>
        </mc:Fallback>
      </mc:AlternateContent>
      <mc:AlternateContent xmlns:mc="http://schemas.openxmlformats.org/markup-compatibility/2006" xmlns:p14="http://schemas.microsoft.com/office/powerpoint/2010/main">
        <mc:Choice Requires="p14">
          <p:contentPart r:id="rId387" p14:bwMode="auto">
            <p14:nvContentPartPr>
              <p14:cNvPr id="197" name="墨迹 196"/>
              <p14:cNvContentPartPr/>
              <p14:nvPr/>
            </p14:nvContentPartPr>
            <p14:xfrm>
              <a:off x="10611555" y="4468662"/>
              <a:ext cx="25400" cy="216075"/>
            </p14:xfrm>
          </p:contentPart>
        </mc:Choice>
        <mc:Fallback xmlns="">
          <p:pic>
            <p:nvPicPr>
              <p:cNvPr id="197" name="墨迹 196"/>
            </p:nvPicPr>
            <p:blipFill>
              <a:blip r:embed="rId388"/>
            </p:blipFill>
            <p:spPr>
              <a:xfrm>
                <a:off x="10611555" y="4468662"/>
                <a:ext cx="25400" cy="216075"/>
              </a:xfrm>
              <a:prstGeom prst="rect"/>
            </p:spPr>
          </p:pic>
        </mc:Fallback>
      </mc:AlternateContent>
      <mc:AlternateContent xmlns:mc="http://schemas.openxmlformats.org/markup-compatibility/2006" xmlns:p14="http://schemas.microsoft.com/office/powerpoint/2010/main">
        <mc:Choice Requires="p14">
          <p:contentPart r:id="rId389" p14:bwMode="auto">
            <p14:nvContentPartPr>
              <p14:cNvPr id="198" name="墨迹 197"/>
              <p14:cNvContentPartPr/>
              <p14:nvPr/>
            </p14:nvContentPartPr>
            <p14:xfrm>
              <a:off x="10684932" y="4523121"/>
              <a:ext cx="169333" cy="28199"/>
            </p14:xfrm>
          </p:contentPart>
        </mc:Choice>
        <mc:Fallback xmlns="">
          <p:pic>
            <p:nvPicPr>
              <p:cNvPr id="198" name="墨迹 197"/>
            </p:nvPicPr>
            <p:blipFill>
              <a:blip r:embed="rId390"/>
            </p:blipFill>
            <p:spPr>
              <a:xfrm>
                <a:off x="10684932" y="4523121"/>
                <a:ext cx="169333" cy="28199"/>
              </a:xfrm>
              <a:prstGeom prst="rect"/>
            </p:spPr>
          </p:pic>
        </mc:Fallback>
      </mc:AlternateContent>
      <mc:AlternateContent xmlns:mc="http://schemas.openxmlformats.org/markup-compatibility/2006" xmlns:p14="http://schemas.microsoft.com/office/powerpoint/2010/main">
        <mc:Choice Requires="p14">
          <p:contentPart r:id="rId391" p14:bwMode="auto">
            <p14:nvContentPartPr>
              <p14:cNvPr id="199" name="墨迹 198"/>
              <p14:cNvContentPartPr/>
              <p14:nvPr/>
            </p14:nvContentPartPr>
            <p14:xfrm>
              <a:off x="10842977" y="4427245"/>
              <a:ext cx="127882" cy="203032"/>
            </p14:xfrm>
          </p:contentPart>
        </mc:Choice>
        <mc:Fallback xmlns="">
          <p:pic>
            <p:nvPicPr>
              <p:cNvPr id="199" name="墨迹 198"/>
            </p:nvPicPr>
            <p:blipFill>
              <a:blip r:embed="rId392"/>
            </p:blipFill>
            <p:spPr>
              <a:xfrm>
                <a:off x="10842977" y="4427245"/>
                <a:ext cx="127882" cy="203032"/>
              </a:xfrm>
              <a:prstGeom prst="rect"/>
            </p:spPr>
          </p:pic>
        </mc:Fallback>
      </mc:AlternateContent>
      <mc:AlternateContent xmlns:mc="http://schemas.openxmlformats.org/markup-compatibility/2006" xmlns:p14="http://schemas.microsoft.com/office/powerpoint/2010/main">
        <mc:Choice Requires="p14">
          <p:contentPart r:id="rId393" p14:bwMode="auto">
            <p14:nvContentPartPr>
              <p14:cNvPr id="200" name="墨迹 199"/>
              <p14:cNvContentPartPr/>
              <p14:nvPr/>
            </p14:nvContentPartPr>
            <p14:xfrm>
              <a:off x="10845800" y="4394111"/>
              <a:ext cx="183444" cy="224887"/>
            </p14:xfrm>
          </p:contentPart>
        </mc:Choice>
        <mc:Fallback xmlns="">
          <p:pic>
            <p:nvPicPr>
              <p:cNvPr id="200" name="墨迹 199"/>
            </p:nvPicPr>
            <p:blipFill>
              <a:blip r:embed="rId394"/>
            </p:blipFill>
            <p:spPr>
              <a:xfrm>
                <a:off x="10845800" y="4394111"/>
                <a:ext cx="183444" cy="224887"/>
              </a:xfrm>
              <a:prstGeom prst="rect"/>
            </p:spPr>
          </p:pic>
        </mc:Fallback>
      </mc:AlternateContent>
      <mc:AlternateContent xmlns:mc="http://schemas.openxmlformats.org/markup-compatibility/2006" xmlns:p14="http://schemas.microsoft.com/office/powerpoint/2010/main">
        <mc:Choice Requires="p14">
          <p:contentPart r:id="rId395" p14:bwMode="auto">
            <p14:nvContentPartPr>
              <p14:cNvPr id="201" name="墨迹 200"/>
              <p14:cNvContentPartPr/>
              <p14:nvPr/>
            </p14:nvContentPartPr>
            <p14:xfrm>
              <a:off x="11091332" y="4483643"/>
              <a:ext cx="101600" cy="16919"/>
            </p14:xfrm>
          </p:contentPart>
        </mc:Choice>
        <mc:Fallback xmlns="">
          <p:pic>
            <p:nvPicPr>
              <p:cNvPr id="201" name="墨迹 200"/>
            </p:nvPicPr>
            <p:blipFill>
              <a:blip r:embed="rId396"/>
            </p:blipFill>
            <p:spPr>
              <a:xfrm>
                <a:off x="11091332" y="4483643"/>
                <a:ext cx="101600" cy="16919"/>
              </a:xfrm>
              <a:prstGeom prst="rect"/>
            </p:spPr>
          </p:pic>
        </mc:Fallback>
      </mc:AlternateContent>
      <mc:AlternateContent xmlns:mc="http://schemas.openxmlformats.org/markup-compatibility/2006" xmlns:p14="http://schemas.microsoft.com/office/powerpoint/2010/main">
        <mc:Choice Requires="p14">
          <p:contentPart r:id="rId397" p14:bwMode="auto">
            <p14:nvContentPartPr>
              <p14:cNvPr id="202" name="墨迹 201"/>
              <p14:cNvContentPartPr/>
              <p14:nvPr/>
            </p14:nvContentPartPr>
            <p14:xfrm>
              <a:off x="11249377" y="4353046"/>
              <a:ext cx="169333" cy="361829"/>
            </p14:xfrm>
          </p:contentPart>
        </mc:Choice>
        <mc:Fallback xmlns="">
          <p:pic>
            <p:nvPicPr>
              <p:cNvPr id="202" name="墨迹 201"/>
            </p:nvPicPr>
            <p:blipFill>
              <a:blip r:embed="rId398"/>
            </p:blipFill>
            <p:spPr>
              <a:xfrm>
                <a:off x="11249377" y="4353046"/>
                <a:ext cx="169333" cy="361829"/>
              </a:xfrm>
              <a:prstGeom prst="rect"/>
            </p:spPr>
          </p:pic>
        </mc:Fallback>
      </mc:AlternateContent>
      <mc:AlternateContent xmlns:mc="http://schemas.openxmlformats.org/markup-compatibility/2006" xmlns:p14="http://schemas.microsoft.com/office/powerpoint/2010/main">
        <mc:Choice Requires="p14">
          <p:contentPart r:id="rId399" p14:bwMode="auto">
            <p14:nvContentPartPr>
              <p14:cNvPr id="203" name="墨迹 202"/>
              <p14:cNvContentPartPr/>
              <p14:nvPr/>
            </p14:nvContentPartPr>
            <p14:xfrm>
              <a:off x="10393362" y="4765633"/>
              <a:ext cx="977548" cy="73317"/>
            </p14:xfrm>
          </p:contentPart>
        </mc:Choice>
        <mc:Fallback xmlns="">
          <p:pic>
            <p:nvPicPr>
              <p:cNvPr id="203" name="墨迹 202"/>
            </p:nvPicPr>
            <p:blipFill>
              <a:blip r:embed="rId400"/>
            </p:blipFill>
            <p:spPr>
              <a:xfrm>
                <a:off x="10393362" y="4765633"/>
                <a:ext cx="977548" cy="73317"/>
              </a:xfrm>
              <a:prstGeom prst="rect"/>
            </p:spPr>
          </p:pic>
        </mc:Fallback>
      </mc:AlternateContent>
      <mc:AlternateContent xmlns:mc="http://schemas.openxmlformats.org/markup-compatibility/2006" xmlns:p14="http://schemas.microsoft.com/office/powerpoint/2010/main">
        <mc:Choice Requires="p14">
          <p:contentPart r:id="rId401" p14:bwMode="auto">
            <p14:nvContentPartPr>
              <p14:cNvPr id="204" name="墨迹 203"/>
              <p14:cNvContentPartPr/>
              <p14:nvPr/>
            </p14:nvContentPartPr>
            <p14:xfrm>
              <a:off x="10744905" y="4857279"/>
              <a:ext cx="165806" cy="201623"/>
            </p14:xfrm>
          </p:contentPart>
        </mc:Choice>
        <mc:Fallback xmlns="">
          <p:pic>
            <p:nvPicPr>
              <p:cNvPr id="204" name="墨迹 203"/>
            </p:nvPicPr>
            <p:blipFill>
              <a:blip r:embed="rId402"/>
            </p:blipFill>
            <p:spPr>
              <a:xfrm>
                <a:off x="10744905" y="4857279"/>
                <a:ext cx="165806" cy="201623"/>
              </a:xfrm>
              <a:prstGeom prst="rect"/>
            </p:spPr>
          </p:pic>
        </mc:Fallback>
      </mc:AlternateContent>
      <mc:AlternateContent xmlns:mc="http://schemas.openxmlformats.org/markup-compatibility/2006" xmlns:p14="http://schemas.microsoft.com/office/powerpoint/2010/main">
        <mc:Choice Requires="p14">
          <p:contentPart r:id="rId403" p14:bwMode="auto">
            <p14:nvContentPartPr>
              <p14:cNvPr id="205" name="墨迹 204"/>
              <p14:cNvContentPartPr/>
              <p14:nvPr/>
            </p14:nvContentPartPr>
            <p14:xfrm>
              <a:off x="10972800" y="4900988"/>
              <a:ext cx="42332" cy="90237"/>
            </p14:xfrm>
          </p:contentPart>
        </mc:Choice>
        <mc:Fallback xmlns="">
          <p:pic>
            <p:nvPicPr>
              <p:cNvPr id="205" name="墨迹 204"/>
            </p:nvPicPr>
            <p:blipFill>
              <a:blip r:embed="rId404"/>
            </p:blipFill>
            <p:spPr>
              <a:xfrm>
                <a:off x="10972800" y="4900988"/>
                <a:ext cx="42332" cy="90237"/>
              </a:xfrm>
              <a:prstGeom prst="rect"/>
            </p:spPr>
          </p:pic>
        </mc:Fallback>
      </mc:AlternateContent>
      <mc:AlternateContent xmlns:mc="http://schemas.openxmlformats.org/markup-compatibility/2006" xmlns:p14="http://schemas.microsoft.com/office/powerpoint/2010/main">
        <mc:Choice Requires="p14">
          <p:contentPart r:id="rId405" p14:bwMode="auto">
            <p14:nvContentPartPr>
              <p14:cNvPr id="206" name="墨迹 205"/>
              <p14:cNvContentPartPr/>
              <p14:nvPr/>
            </p14:nvContentPartPr>
            <p14:xfrm>
              <a:off x="11023600" y="4827670"/>
              <a:ext cx="104951" cy="310190"/>
            </p14:xfrm>
          </p:contentPart>
        </mc:Choice>
        <mc:Fallback xmlns="">
          <p:pic>
            <p:nvPicPr>
              <p:cNvPr id="206" name="墨迹 205"/>
            </p:nvPicPr>
            <p:blipFill>
              <a:blip r:embed="rId406"/>
            </p:blipFill>
            <p:spPr>
              <a:xfrm>
                <a:off x="11023600" y="4827670"/>
                <a:ext cx="104951" cy="310190"/>
              </a:xfrm>
              <a:prstGeom prst="rect"/>
            </p:spPr>
          </p:pic>
        </mc:Fallback>
      </mc:AlternateContent>
      <mc:AlternateContent xmlns:mc="http://schemas.openxmlformats.org/markup-compatibility/2006" xmlns:p14="http://schemas.microsoft.com/office/powerpoint/2010/main">
        <mc:Choice Requires="p14">
          <p:contentPart r:id="rId407" p14:bwMode="auto">
            <p14:nvContentPartPr>
              <p14:cNvPr id="207" name="墨迹 206"/>
              <p14:cNvContentPartPr/>
              <p14:nvPr/>
            </p14:nvContentPartPr>
            <p14:xfrm>
              <a:off x="11068755" y="4892528"/>
              <a:ext cx="158045" cy="53578"/>
            </p14:xfrm>
          </p:contentPart>
        </mc:Choice>
        <mc:Fallback xmlns="">
          <p:pic>
            <p:nvPicPr>
              <p:cNvPr id="207" name="墨迹 206"/>
            </p:nvPicPr>
            <p:blipFill>
              <a:blip r:embed="rId408"/>
            </p:blipFill>
            <p:spPr>
              <a:xfrm>
                <a:off x="11068755" y="4892528"/>
                <a:ext cx="158045" cy="53578"/>
              </a:xfrm>
              <a:prstGeom prst="rect"/>
            </p:spPr>
          </p:pic>
        </mc:Fallback>
      </mc:AlternateContent>
      <mc:AlternateContent xmlns:mc="http://schemas.openxmlformats.org/markup-compatibility/2006" xmlns:p14="http://schemas.microsoft.com/office/powerpoint/2010/main">
        <mc:Choice Requires="p14">
          <p:contentPart r:id="rId409" p14:bwMode="auto">
            <p14:nvContentPartPr>
              <p14:cNvPr id="208" name="墨迹 207"/>
              <p14:cNvContentPartPr/>
              <p14:nvPr/>
            </p14:nvContentPartPr>
            <p14:xfrm>
              <a:off x="11542888" y="4640500"/>
              <a:ext cx="33867" cy="531198"/>
            </p14:xfrm>
          </p:contentPart>
        </mc:Choice>
        <mc:Fallback xmlns="">
          <p:pic>
            <p:nvPicPr>
              <p:cNvPr id="208" name="墨迹 207"/>
            </p:nvPicPr>
            <p:blipFill>
              <a:blip r:embed="rId410"/>
            </p:blipFill>
            <p:spPr>
              <a:xfrm>
                <a:off x="11542888" y="4640500"/>
                <a:ext cx="33867" cy="531198"/>
              </a:xfrm>
              <a:prstGeom prst="rect"/>
            </p:spPr>
          </p:pic>
        </mc:Fallback>
      </mc:AlternateContent>
      <mc:AlternateContent xmlns:mc="http://schemas.openxmlformats.org/markup-compatibility/2006" xmlns:p14="http://schemas.microsoft.com/office/powerpoint/2010/main">
        <mc:Choice Requires="p14">
          <p:contentPart r:id="rId411" p14:bwMode="auto">
            <p14:nvContentPartPr>
              <p14:cNvPr id="209" name="墨迹 208"/>
              <p14:cNvContentPartPr/>
              <p14:nvPr/>
            </p14:nvContentPartPr>
            <p14:xfrm>
              <a:off x="11554177" y="4602079"/>
              <a:ext cx="142699" cy="217132"/>
            </p14:xfrm>
          </p:contentPart>
        </mc:Choice>
        <mc:Fallback xmlns="">
          <p:pic>
            <p:nvPicPr>
              <p:cNvPr id="209" name="墨迹 208"/>
            </p:nvPicPr>
            <p:blipFill>
              <a:blip r:embed="rId412"/>
            </p:blipFill>
            <p:spPr>
              <a:xfrm>
                <a:off x="11554177" y="4602079"/>
                <a:ext cx="142699" cy="217132"/>
              </a:xfrm>
              <a:prstGeom prst="rect"/>
            </p:spPr>
          </p:pic>
        </mc:Fallback>
      </mc:AlternateContent>
      <mc:AlternateContent xmlns:mc="http://schemas.openxmlformats.org/markup-compatibility/2006" xmlns:p14="http://schemas.microsoft.com/office/powerpoint/2010/main">
        <mc:Choice Requires="p14">
          <p:contentPart r:id="rId413" p14:bwMode="auto">
            <p14:nvContentPartPr>
              <p14:cNvPr id="210" name="墨迹 209"/>
              <p14:cNvContentPartPr/>
              <p14:nvPr/>
            </p14:nvContentPartPr>
            <p14:xfrm>
              <a:off x="8950853" y="5600324"/>
              <a:ext cx="215724" cy="39478"/>
            </p14:xfrm>
          </p:contentPart>
        </mc:Choice>
        <mc:Fallback xmlns="">
          <p:pic>
            <p:nvPicPr>
              <p:cNvPr id="210" name="墨迹 209"/>
            </p:nvPicPr>
            <p:blipFill>
              <a:blip r:embed="rId414"/>
            </p:blipFill>
            <p:spPr>
              <a:xfrm>
                <a:off x="8950853" y="5600324"/>
                <a:ext cx="215724" cy="39478"/>
              </a:xfrm>
              <a:prstGeom prst="rect"/>
            </p:spPr>
          </p:pic>
        </mc:Fallback>
      </mc:AlternateContent>
      <mc:AlternateContent xmlns:mc="http://schemas.openxmlformats.org/markup-compatibility/2006" xmlns:p14="http://schemas.microsoft.com/office/powerpoint/2010/main">
        <mc:Choice Requires="p14">
          <p:contentPart r:id="rId415" p14:bwMode="auto">
            <p14:nvContentPartPr>
              <p14:cNvPr id="211" name="墨迹 210"/>
              <p14:cNvContentPartPr/>
              <p14:nvPr/>
            </p14:nvContentPartPr>
            <p14:xfrm>
              <a:off x="8930922" y="5746958"/>
              <a:ext cx="252588" cy="16920"/>
            </p14:xfrm>
          </p:contentPart>
        </mc:Choice>
        <mc:Fallback xmlns="">
          <p:pic>
            <p:nvPicPr>
              <p:cNvPr id="211" name="墨迹 210"/>
            </p:nvPicPr>
            <p:blipFill>
              <a:blip r:embed="rId416"/>
            </p:blipFill>
            <p:spPr>
              <a:xfrm>
                <a:off x="8930922" y="5746958"/>
                <a:ext cx="252588" cy="16920"/>
              </a:xfrm>
              <a:prstGeom prst="rect"/>
            </p:spPr>
          </p:pic>
        </mc:Fallback>
      </mc:AlternateContent>
      <mc:AlternateContent xmlns:mc="http://schemas.openxmlformats.org/markup-compatibility/2006" xmlns:p14="http://schemas.microsoft.com/office/powerpoint/2010/main">
        <mc:Choice Requires="p14">
          <p:contentPart r:id="rId417" p14:bwMode="auto">
            <p14:nvContentPartPr>
              <p14:cNvPr id="212" name="墨迹 211"/>
              <p14:cNvContentPartPr/>
              <p14:nvPr/>
            </p14:nvContentPartPr>
            <p14:xfrm>
              <a:off x="9450916" y="5611603"/>
              <a:ext cx="565150" cy="28199"/>
            </p14:xfrm>
          </p:contentPart>
        </mc:Choice>
        <mc:Fallback xmlns="">
          <p:pic>
            <p:nvPicPr>
              <p:cNvPr id="212" name="墨迹 211"/>
            </p:nvPicPr>
            <p:blipFill>
              <a:blip r:embed="rId418"/>
            </p:blipFill>
            <p:spPr>
              <a:xfrm>
                <a:off x="9450916" y="5611603"/>
                <a:ext cx="565150" cy="28199"/>
              </a:xfrm>
              <a:prstGeom prst="rect"/>
            </p:spPr>
          </p:pic>
        </mc:Fallback>
      </mc:AlternateContent>
      <mc:AlternateContent xmlns:mc="http://schemas.openxmlformats.org/markup-compatibility/2006" xmlns:p14="http://schemas.microsoft.com/office/powerpoint/2010/main">
        <mc:Choice Requires="p14">
          <p:contentPart r:id="rId419" p14:bwMode="auto">
            <p14:nvContentPartPr>
              <p14:cNvPr id="213" name="墨迹 212"/>
              <p14:cNvContentPartPr/>
              <p14:nvPr/>
            </p14:nvContentPartPr>
            <p14:xfrm>
              <a:off x="9518826" y="5740261"/>
              <a:ext cx="288396" cy="277408"/>
            </p14:xfrm>
          </p:contentPart>
        </mc:Choice>
        <mc:Fallback xmlns="">
          <p:pic>
            <p:nvPicPr>
              <p:cNvPr id="213" name="墨迹 212"/>
            </p:nvPicPr>
            <p:blipFill>
              <a:blip r:embed="rId420"/>
            </p:blipFill>
            <p:spPr>
              <a:xfrm>
                <a:off x="9518826" y="5740261"/>
                <a:ext cx="288396" cy="277408"/>
              </a:xfrm>
              <a:prstGeom prst="rect"/>
            </p:spPr>
          </p:pic>
        </mc:Fallback>
      </mc:AlternateContent>
      <mc:AlternateContent xmlns:mc="http://schemas.openxmlformats.org/markup-compatibility/2006" xmlns:p14="http://schemas.microsoft.com/office/powerpoint/2010/main">
        <mc:Choice Requires="p14">
          <p:contentPart r:id="rId421" p14:bwMode="auto">
            <p14:nvContentPartPr>
              <p14:cNvPr id="214" name="墨迹 213"/>
              <p14:cNvContentPartPr/>
              <p14:nvPr/>
            </p14:nvContentPartPr>
            <p14:xfrm>
              <a:off x="9764888" y="5761058"/>
              <a:ext cx="160867" cy="36659"/>
            </p14:xfrm>
          </p:contentPart>
        </mc:Choice>
        <mc:Fallback xmlns="">
          <p:pic>
            <p:nvPicPr>
              <p:cNvPr id="214" name="墨迹 213"/>
            </p:nvPicPr>
            <p:blipFill>
              <a:blip r:embed="rId422"/>
            </p:blipFill>
            <p:spPr>
              <a:xfrm>
                <a:off x="9764888" y="5761058"/>
                <a:ext cx="160867" cy="36659"/>
              </a:xfrm>
              <a:prstGeom prst="rect"/>
            </p:spPr>
          </p:pic>
        </mc:Fallback>
      </mc:AlternateContent>
      <mc:AlternateContent xmlns:mc="http://schemas.openxmlformats.org/markup-compatibility/2006" xmlns:p14="http://schemas.microsoft.com/office/powerpoint/2010/main">
        <mc:Choice Requires="p14">
          <p:contentPart r:id="rId423" p14:bwMode="auto">
            <p14:nvContentPartPr>
              <p14:cNvPr id="215" name="墨迹 214"/>
              <p14:cNvContentPartPr/>
              <p14:nvPr/>
            </p14:nvContentPartPr>
            <p14:xfrm>
              <a:off x="9509653" y="5326264"/>
              <a:ext cx="179035" cy="189462"/>
            </p14:xfrm>
          </p:contentPart>
        </mc:Choice>
        <mc:Fallback xmlns="">
          <p:pic>
            <p:nvPicPr>
              <p:cNvPr id="215" name="墨迹 214"/>
            </p:nvPicPr>
            <p:blipFill>
              <a:blip r:embed="rId424"/>
            </p:blipFill>
            <p:spPr>
              <a:xfrm>
                <a:off x="9509653" y="5326264"/>
                <a:ext cx="179035" cy="189462"/>
              </a:xfrm>
              <a:prstGeom prst="rect"/>
            </p:spPr>
          </p:pic>
        </mc:Fallback>
      </mc:AlternateContent>
      <mc:AlternateContent xmlns:mc="http://schemas.openxmlformats.org/markup-compatibility/2006" xmlns:p14="http://schemas.microsoft.com/office/powerpoint/2010/main">
        <mc:Choice Requires="p14">
          <p:contentPart r:id="rId425" p14:bwMode="auto">
            <p14:nvContentPartPr>
              <p14:cNvPr id="216" name="墨迹 215"/>
              <p14:cNvContentPartPr/>
              <p14:nvPr/>
            </p14:nvContentPartPr>
            <p14:xfrm>
              <a:off x="9725377" y="5294540"/>
              <a:ext cx="16934" cy="401660"/>
            </p14:xfrm>
          </p:contentPart>
        </mc:Choice>
        <mc:Fallback xmlns="">
          <p:pic>
            <p:nvPicPr>
              <p:cNvPr id="216" name="墨迹 215"/>
            </p:nvPicPr>
            <p:blipFill>
              <a:blip r:embed="rId426"/>
            </p:blipFill>
            <p:spPr>
              <a:xfrm>
                <a:off x="9725377" y="5294540"/>
                <a:ext cx="16934" cy="401660"/>
              </a:xfrm>
              <a:prstGeom prst="rect"/>
            </p:spPr>
          </p:pic>
        </mc:Fallback>
      </mc:AlternateContent>
      <mc:AlternateContent xmlns:mc="http://schemas.openxmlformats.org/markup-compatibility/2006" xmlns:p14="http://schemas.microsoft.com/office/powerpoint/2010/main">
        <mc:Choice Requires="p14">
          <p:contentPart r:id="rId427" p14:bwMode="auto">
            <p14:nvContentPartPr>
              <p14:cNvPr id="217" name="墨迹 216"/>
              <p14:cNvContentPartPr/>
              <p14:nvPr/>
            </p14:nvContentPartPr>
            <p14:xfrm>
              <a:off x="9719733" y="5246426"/>
              <a:ext cx="138994" cy="235462"/>
            </p14:xfrm>
          </p:contentPart>
        </mc:Choice>
        <mc:Fallback xmlns="">
          <p:pic>
            <p:nvPicPr>
              <p:cNvPr id="217" name="墨迹 216"/>
            </p:nvPicPr>
            <p:blipFill>
              <a:blip r:embed="rId428"/>
            </p:blipFill>
            <p:spPr>
              <a:xfrm>
                <a:off x="9719733" y="5246426"/>
                <a:ext cx="138994" cy="235462"/>
              </a:xfrm>
              <a:prstGeom prst="rect"/>
            </p:spPr>
          </p:pic>
        </mc:Fallback>
      </mc:AlternateContent>
      <mc:AlternateContent xmlns:mc="http://schemas.openxmlformats.org/markup-compatibility/2006" xmlns:p14="http://schemas.microsoft.com/office/powerpoint/2010/main">
        <mc:Choice Requires="p14">
          <p:contentPart r:id="rId429" p14:bwMode="auto">
            <p14:nvContentPartPr>
              <p14:cNvPr id="218" name="墨迹 217"/>
              <p14:cNvContentPartPr/>
              <p14:nvPr/>
            </p14:nvContentPartPr>
            <p14:xfrm>
              <a:off x="8763000" y="6241499"/>
              <a:ext cx="2822" cy="7402"/>
            </p14:xfrm>
          </p:contentPart>
        </mc:Choice>
        <mc:Fallback xmlns="">
          <p:pic>
            <p:nvPicPr>
              <p:cNvPr id="218" name="墨迹 217"/>
            </p:nvPicPr>
            <p:blipFill>
              <a:blip r:embed="rId430"/>
            </p:blipFill>
            <p:spPr>
              <a:xfrm>
                <a:off x="8763000" y="6241499"/>
                <a:ext cx="2822" cy="7402"/>
              </a:xfrm>
              <a:prstGeom prst="rect"/>
            </p:spPr>
          </p:pic>
        </mc:Fallback>
      </mc:AlternateContent>
      <mc:AlternateContent xmlns:mc="http://schemas.openxmlformats.org/markup-compatibility/2006" xmlns:p14="http://schemas.microsoft.com/office/powerpoint/2010/main">
        <mc:Choice Requires="p14">
          <p:contentPart r:id="rId431" p14:bwMode="auto">
            <p14:nvContentPartPr>
              <p14:cNvPr id="219" name="墨迹 218"/>
              <p14:cNvContentPartPr/>
              <p14:nvPr/>
            </p14:nvContentPartPr>
            <p14:xfrm>
              <a:off x="8650111" y="6151262"/>
              <a:ext cx="227189" cy="277407"/>
            </p14:xfrm>
          </p:contentPart>
        </mc:Choice>
        <mc:Fallback xmlns="">
          <p:pic>
            <p:nvPicPr>
              <p:cNvPr id="219" name="墨迹 218"/>
            </p:nvPicPr>
            <p:blipFill>
              <a:blip r:embed="rId432"/>
            </p:blipFill>
            <p:spPr>
              <a:xfrm>
                <a:off x="8650111" y="6151262"/>
                <a:ext cx="227189" cy="277407"/>
              </a:xfrm>
              <a:prstGeom prst="rect"/>
            </p:spPr>
          </p:pic>
        </mc:Fallback>
      </mc:AlternateContent>
      <mc:AlternateContent xmlns:mc="http://schemas.openxmlformats.org/markup-compatibility/2006" xmlns:p14="http://schemas.microsoft.com/office/powerpoint/2010/main">
        <mc:Choice Requires="p14">
          <p:contentPart r:id="rId433" p14:bwMode="auto">
            <p14:nvContentPartPr>
              <p14:cNvPr id="220" name="墨迹 219"/>
              <p14:cNvContentPartPr/>
              <p14:nvPr/>
            </p14:nvContentPartPr>
            <p14:xfrm>
              <a:off x="8901288" y="6271460"/>
              <a:ext cx="197556" cy="11279"/>
            </p14:xfrm>
          </p:contentPart>
        </mc:Choice>
        <mc:Fallback xmlns="">
          <p:pic>
            <p:nvPicPr>
              <p:cNvPr id="220" name="墨迹 219"/>
            </p:nvPicPr>
            <p:blipFill>
              <a:blip r:embed="rId434"/>
            </p:blipFill>
            <p:spPr>
              <a:xfrm>
                <a:off x="8901288" y="6271460"/>
                <a:ext cx="197556" cy="11279"/>
              </a:xfrm>
              <a:prstGeom prst="rect"/>
            </p:spPr>
          </p:pic>
        </mc:Fallback>
      </mc:AlternateContent>
      <mc:AlternateContent xmlns:mc="http://schemas.openxmlformats.org/markup-compatibility/2006" xmlns:p14="http://schemas.microsoft.com/office/powerpoint/2010/main">
        <mc:Choice Requires="p14">
          <p:contentPart r:id="rId435" p14:bwMode="auto">
            <p14:nvContentPartPr>
              <p14:cNvPr id="221" name="墨迹 220"/>
              <p14:cNvContentPartPr/>
              <p14:nvPr/>
            </p14:nvContentPartPr>
            <p14:xfrm>
              <a:off x="8974666" y="6094511"/>
              <a:ext cx="330200" cy="478679"/>
            </p14:xfrm>
          </p:contentPart>
        </mc:Choice>
        <mc:Fallback xmlns="">
          <p:pic>
            <p:nvPicPr>
              <p:cNvPr id="221" name="墨迹 220"/>
            </p:nvPicPr>
            <p:blipFill>
              <a:blip r:embed="rId436"/>
            </p:blipFill>
            <p:spPr>
              <a:xfrm>
                <a:off x="8974666" y="6094511"/>
                <a:ext cx="330200" cy="478679"/>
              </a:xfrm>
              <a:prstGeom prst="rect"/>
            </p:spPr>
          </p:pic>
        </mc:Fallback>
      </mc:AlternateContent>
      <mc:AlternateContent xmlns:mc="http://schemas.openxmlformats.org/markup-compatibility/2006" xmlns:p14="http://schemas.microsoft.com/office/powerpoint/2010/main">
        <mc:Choice Requires="p14">
          <p:contentPart r:id="rId437" p14:bwMode="auto">
            <p14:nvContentPartPr>
              <p14:cNvPr id="222" name="墨迹 221"/>
              <p14:cNvContentPartPr/>
              <p14:nvPr/>
            </p14:nvContentPartPr>
            <p14:xfrm>
              <a:off x="9343496" y="6237621"/>
              <a:ext cx="150459" cy="36659"/>
            </p14:xfrm>
          </p:contentPart>
        </mc:Choice>
        <mc:Fallback xmlns="">
          <p:pic>
            <p:nvPicPr>
              <p:cNvPr id="222" name="墨迹 221"/>
            </p:nvPicPr>
            <p:blipFill>
              <a:blip r:embed="rId438"/>
            </p:blipFill>
            <p:spPr>
              <a:xfrm>
                <a:off x="9343496" y="6237621"/>
                <a:ext cx="150459" cy="36659"/>
              </a:xfrm>
              <a:prstGeom prst="rect"/>
            </p:spPr>
          </p:pic>
        </mc:Fallback>
      </mc:AlternateContent>
      <mc:AlternateContent xmlns:mc="http://schemas.openxmlformats.org/markup-compatibility/2006" xmlns:p14="http://schemas.microsoft.com/office/powerpoint/2010/main">
        <mc:Choice Requires="p14">
          <p:contentPart r:id="rId439" p14:bwMode="auto">
            <p14:nvContentPartPr>
              <p14:cNvPr id="223" name="墨迹 222"/>
              <p14:cNvContentPartPr/>
              <p14:nvPr/>
            </p14:nvContentPartPr>
            <p14:xfrm>
              <a:off x="9345788" y="6308119"/>
              <a:ext cx="210256" cy="29608"/>
            </p14:xfrm>
          </p:contentPart>
        </mc:Choice>
        <mc:Fallback xmlns="">
          <p:pic>
            <p:nvPicPr>
              <p:cNvPr id="223" name="墨迹 222"/>
            </p:nvPicPr>
            <p:blipFill>
              <a:blip r:embed="rId440"/>
            </p:blipFill>
            <p:spPr>
              <a:xfrm>
                <a:off x="9345788" y="6308119"/>
                <a:ext cx="210256" cy="29608"/>
              </a:xfrm>
              <a:prstGeom prst="rect"/>
            </p:spPr>
          </p:pic>
        </mc:Fallback>
      </mc:AlternateContent>
      <mc:AlternateContent xmlns:mc="http://schemas.openxmlformats.org/markup-compatibility/2006" xmlns:p14="http://schemas.microsoft.com/office/powerpoint/2010/main">
        <mc:Choice Requires="p14">
          <p:contentPart r:id="rId441" p14:bwMode="auto">
            <p14:nvContentPartPr>
              <p14:cNvPr id="224" name="墨迹 223"/>
              <p14:cNvContentPartPr/>
              <p14:nvPr/>
            </p14:nvContentPartPr>
            <p14:xfrm>
              <a:off x="9589911" y="6177698"/>
              <a:ext cx="112889" cy="191401"/>
            </p14:xfrm>
          </p:contentPart>
        </mc:Choice>
        <mc:Fallback xmlns="">
          <p:pic>
            <p:nvPicPr>
              <p:cNvPr id="224" name="墨迹 223"/>
            </p:nvPicPr>
            <p:blipFill>
              <a:blip r:embed="rId442"/>
            </p:blipFill>
            <p:spPr>
              <a:xfrm>
                <a:off x="9589911" y="6177698"/>
                <a:ext cx="112889" cy="191401"/>
              </a:xfrm>
              <a:prstGeom prst="rect"/>
            </p:spPr>
          </p:pic>
        </mc:Fallback>
      </mc:AlternateContent>
      <mc:AlternateContent xmlns:mc="http://schemas.openxmlformats.org/markup-compatibility/2006" xmlns:p14="http://schemas.microsoft.com/office/powerpoint/2010/main">
        <mc:Choice Requires="p14">
          <p:contentPart r:id="rId443" p14:bwMode="auto">
            <p14:nvContentPartPr>
              <p14:cNvPr id="225" name="墨迹 224"/>
              <p14:cNvContentPartPr/>
              <p14:nvPr/>
            </p14:nvContentPartPr>
            <p14:xfrm>
              <a:off x="9753600" y="6294019"/>
              <a:ext cx="39511" cy="70497"/>
            </p14:xfrm>
          </p:contentPart>
        </mc:Choice>
        <mc:Fallback xmlns="">
          <p:pic>
            <p:nvPicPr>
              <p:cNvPr id="225" name="墨迹 224"/>
            </p:nvPicPr>
            <p:blipFill>
              <a:blip r:embed="rId444"/>
            </p:blipFill>
            <p:spPr>
              <a:xfrm>
                <a:off x="9753600" y="6294019"/>
                <a:ext cx="39511" cy="70497"/>
              </a:xfrm>
              <a:prstGeom prst="rect"/>
            </p:spPr>
          </p:pic>
        </mc:Fallback>
      </mc:AlternateContent>
      <mc:AlternateContent xmlns:mc="http://schemas.openxmlformats.org/markup-compatibility/2006" xmlns:p14="http://schemas.microsoft.com/office/powerpoint/2010/main">
        <mc:Choice Requires="p14">
          <p:contentPart r:id="rId445" p14:bwMode="auto">
            <p14:nvContentPartPr>
              <p14:cNvPr id="226" name="墨迹 225"/>
              <p14:cNvContentPartPr/>
              <p14:nvPr/>
            </p14:nvContentPartPr>
            <p14:xfrm>
              <a:off x="9875131" y="6169944"/>
              <a:ext cx="231246" cy="201094"/>
            </p14:xfrm>
          </p:contentPart>
        </mc:Choice>
        <mc:Fallback xmlns="">
          <p:pic>
            <p:nvPicPr>
              <p:cNvPr id="226" name="墨迹 225"/>
            </p:nvPicPr>
            <p:blipFill>
              <a:blip r:embed="rId446"/>
            </p:blipFill>
            <p:spPr>
              <a:xfrm>
                <a:off x="9875131" y="6169944"/>
                <a:ext cx="231246" cy="201094"/>
              </a:xfrm>
              <a:prstGeom prst="rect"/>
            </p:spPr>
          </p:pic>
        </mc:Fallback>
      </mc:AlternateContent>
      <mc:AlternateContent xmlns:mc="http://schemas.openxmlformats.org/markup-compatibility/2006" xmlns:p14="http://schemas.microsoft.com/office/powerpoint/2010/main">
        <mc:Choice Requires="p14">
          <p:contentPart r:id="rId447" p14:bwMode="auto">
            <p14:nvContentPartPr>
              <p14:cNvPr id="227" name="墨迹 226"/>
              <p14:cNvContentPartPr/>
              <p14:nvPr/>
            </p14:nvContentPartPr>
            <p14:xfrm>
              <a:off x="10666412" y="5812874"/>
              <a:ext cx="207610" cy="224534"/>
            </p14:xfrm>
          </p:contentPart>
        </mc:Choice>
        <mc:Fallback xmlns="">
          <p:pic>
            <p:nvPicPr>
              <p:cNvPr id="227" name="墨迹 226"/>
            </p:nvPicPr>
            <p:blipFill>
              <a:blip r:embed="rId448"/>
            </p:blipFill>
            <p:spPr>
              <a:xfrm>
                <a:off x="10666412" y="5812874"/>
                <a:ext cx="207610" cy="224534"/>
              </a:xfrm>
              <a:prstGeom prst="rect"/>
            </p:spPr>
          </p:pic>
        </mc:Fallback>
      </mc:AlternateContent>
      <mc:AlternateContent xmlns:mc="http://schemas.openxmlformats.org/markup-compatibility/2006" xmlns:p14="http://schemas.microsoft.com/office/powerpoint/2010/main">
        <mc:Choice Requires="p14">
          <p:contentPart r:id="rId449" p14:bwMode="auto">
            <p14:nvContentPartPr>
              <p14:cNvPr id="228" name="墨迹 227"/>
              <p14:cNvContentPartPr/>
              <p14:nvPr/>
            </p14:nvContentPartPr>
            <p14:xfrm>
              <a:off x="10738555" y="5777448"/>
              <a:ext cx="189089" cy="274059"/>
            </p14:xfrm>
          </p:contentPart>
        </mc:Choice>
        <mc:Fallback xmlns="">
          <p:pic>
            <p:nvPicPr>
              <p:cNvPr id="228" name="墨迹 227"/>
            </p:nvPicPr>
            <p:blipFill>
              <a:blip r:embed="rId450"/>
            </p:blipFill>
            <p:spPr>
              <a:xfrm>
                <a:off x="10738555" y="5777448"/>
                <a:ext cx="189089" cy="274059"/>
              </a:xfrm>
              <a:prstGeom prst="rect"/>
            </p:spPr>
          </p:pic>
        </mc:Fallback>
      </mc:AlternateContent>
      <mc:AlternateContent xmlns:mc="http://schemas.openxmlformats.org/markup-compatibility/2006" xmlns:p14="http://schemas.microsoft.com/office/powerpoint/2010/main">
        <mc:Choice Requires="p14">
          <p:contentPart r:id="rId451" p14:bwMode="auto">
            <p14:nvContentPartPr>
              <p14:cNvPr id="229" name="墨迹 228"/>
              <p14:cNvContentPartPr/>
              <p14:nvPr/>
            </p14:nvContentPartPr>
            <p14:xfrm>
              <a:off x="10944577" y="5825916"/>
              <a:ext cx="160867" cy="39478"/>
            </p14:xfrm>
          </p:contentPart>
        </mc:Choice>
        <mc:Fallback xmlns="">
          <p:pic>
            <p:nvPicPr>
              <p:cNvPr id="229" name="墨迹 228"/>
            </p:nvPicPr>
            <p:blipFill>
              <a:blip r:embed="rId452"/>
            </p:blipFill>
            <p:spPr>
              <a:xfrm>
                <a:off x="10944577" y="5825916"/>
                <a:ext cx="160867" cy="39478"/>
              </a:xfrm>
              <a:prstGeom prst="rect"/>
            </p:spPr>
          </p:pic>
        </mc:Fallback>
      </mc:AlternateContent>
      <mc:AlternateContent xmlns:mc="http://schemas.openxmlformats.org/markup-compatibility/2006" xmlns:p14="http://schemas.microsoft.com/office/powerpoint/2010/main">
        <mc:Choice Requires="p14">
          <p:contentPart r:id="rId453" p14:bwMode="auto">
            <p14:nvContentPartPr>
              <p14:cNvPr id="230" name="墨迹 229"/>
              <p14:cNvContentPartPr/>
              <p14:nvPr/>
            </p14:nvContentPartPr>
            <p14:xfrm>
              <a:off x="10929937" y="5933072"/>
              <a:ext cx="217840" cy="22559"/>
            </p14:xfrm>
          </p:contentPart>
        </mc:Choice>
        <mc:Fallback xmlns="">
          <p:pic>
            <p:nvPicPr>
              <p:cNvPr id="230" name="墨迹 229"/>
            </p:nvPicPr>
            <p:blipFill>
              <a:blip r:embed="rId454"/>
            </p:blipFill>
            <p:spPr>
              <a:xfrm>
                <a:off x="10929937" y="5933072"/>
                <a:ext cx="217840" cy="22559"/>
              </a:xfrm>
              <a:prstGeom prst="rect"/>
            </p:spPr>
          </p:pic>
        </mc:Fallback>
      </mc:AlternateContent>
      <mc:AlternateContent xmlns:mc="http://schemas.openxmlformats.org/markup-compatibility/2006" xmlns:p14="http://schemas.microsoft.com/office/powerpoint/2010/main">
        <mc:Choice Requires="p14">
          <p:contentPart r:id="rId455" p14:bwMode="auto">
            <p14:nvContentPartPr>
              <p14:cNvPr id="231" name="墨迹 230"/>
              <p14:cNvContentPartPr/>
              <p14:nvPr/>
            </p14:nvContentPartPr>
            <p14:xfrm>
              <a:off x="11245673" y="5871034"/>
              <a:ext cx="130705" cy="5640"/>
            </p14:xfrm>
          </p:contentPart>
        </mc:Choice>
        <mc:Fallback xmlns="">
          <p:pic>
            <p:nvPicPr>
              <p:cNvPr id="231" name="墨迹 230"/>
            </p:nvPicPr>
            <p:blipFill>
              <a:blip r:embed="rId456"/>
            </p:blipFill>
            <p:spPr>
              <a:xfrm>
                <a:off x="11245673" y="5871034"/>
                <a:ext cx="130705" cy="5640"/>
              </a:xfrm>
              <a:prstGeom prst="rect"/>
            </p:spPr>
          </p:pic>
        </mc:Fallback>
      </mc:AlternateContent>
      <mc:AlternateContent xmlns:mc="http://schemas.openxmlformats.org/markup-compatibility/2006" xmlns:p14="http://schemas.microsoft.com/office/powerpoint/2010/main">
        <mc:Choice Requires="p14">
          <p:contentPart r:id="rId457" p14:bwMode="auto">
            <p14:nvContentPartPr>
              <p14:cNvPr id="232" name="墨迹 231"/>
              <p14:cNvContentPartPr/>
              <p14:nvPr/>
            </p14:nvContentPartPr>
            <p14:xfrm>
              <a:off x="11460692" y="5780797"/>
              <a:ext cx="114652" cy="178359"/>
            </p14:xfrm>
          </p:contentPart>
        </mc:Choice>
        <mc:Fallback xmlns="">
          <p:pic>
            <p:nvPicPr>
              <p:cNvPr id="232" name="墨迹 231"/>
            </p:nvPicPr>
            <p:blipFill>
              <a:blip r:embed="rId458"/>
            </p:blipFill>
            <p:spPr>
              <a:xfrm>
                <a:off x="11460692" y="5780797"/>
                <a:ext cx="114652" cy="178359"/>
              </a:xfrm>
              <a:prstGeom prst="rect"/>
            </p:spPr>
          </p:pic>
        </mc:Fallback>
      </mc:AlternateContent>
      <mc:AlternateContent xmlns:mc="http://schemas.openxmlformats.org/markup-compatibility/2006" xmlns:p14="http://schemas.microsoft.com/office/powerpoint/2010/main">
        <mc:Choice Requires="p14">
          <p:contentPart r:id="rId459" p14:bwMode="auto">
            <p14:nvContentPartPr>
              <p14:cNvPr id="233" name="墨迹 232"/>
              <p14:cNvContentPartPr/>
              <p14:nvPr/>
            </p14:nvContentPartPr>
            <p14:xfrm>
              <a:off x="11588044" y="5882314"/>
              <a:ext cx="62088" cy="56398"/>
            </p14:xfrm>
          </p:contentPart>
        </mc:Choice>
        <mc:Fallback xmlns="">
          <p:pic>
            <p:nvPicPr>
              <p:cNvPr id="233" name="墨迹 232"/>
            </p:nvPicPr>
            <p:blipFill>
              <a:blip r:embed="rId460"/>
            </p:blipFill>
            <p:spPr>
              <a:xfrm>
                <a:off x="11588044" y="5882314"/>
                <a:ext cx="62088" cy="56398"/>
              </a:xfrm>
              <a:prstGeom prst="rect"/>
            </p:spPr>
          </p:pic>
        </mc:Fallback>
      </mc:AlternateContent>
      <mc:AlternateContent xmlns:mc="http://schemas.openxmlformats.org/markup-compatibility/2006" xmlns:p14="http://schemas.microsoft.com/office/powerpoint/2010/main">
        <mc:Choice Requires="p14">
          <p:contentPart r:id="rId461" p14:bwMode="auto">
            <p14:nvContentPartPr>
              <p14:cNvPr id="234" name="墨迹 233"/>
              <p14:cNvContentPartPr/>
              <p14:nvPr/>
            </p14:nvContentPartPr>
            <p14:xfrm>
              <a:off x="11765844" y="5643327"/>
              <a:ext cx="31044" cy="461759"/>
            </p14:xfrm>
          </p:contentPart>
        </mc:Choice>
        <mc:Fallback xmlns="">
          <p:pic>
            <p:nvPicPr>
              <p:cNvPr id="234" name="墨迹 233"/>
            </p:nvPicPr>
            <p:blipFill>
              <a:blip r:embed="rId462"/>
            </p:blipFill>
            <p:spPr>
              <a:xfrm>
                <a:off x="11765844" y="5643327"/>
                <a:ext cx="31044" cy="461759"/>
              </a:xfrm>
              <a:prstGeom prst="rect"/>
            </p:spPr>
          </p:pic>
        </mc:Fallback>
      </mc:AlternateContent>
      <mc:AlternateContent xmlns:mc="http://schemas.openxmlformats.org/markup-compatibility/2006" xmlns:p14="http://schemas.microsoft.com/office/powerpoint/2010/main">
        <mc:Choice Requires="p14">
          <p:contentPart r:id="rId463" p14:bwMode="auto">
            <p14:nvContentPartPr>
              <p14:cNvPr id="235" name="墨迹 234"/>
              <p14:cNvContentPartPr/>
              <p14:nvPr/>
            </p14:nvContentPartPr>
            <p14:xfrm>
              <a:off x="10769600" y="6262119"/>
              <a:ext cx="211667" cy="347729"/>
            </p14:xfrm>
          </p:contentPart>
        </mc:Choice>
        <mc:Fallback xmlns="">
          <p:pic>
            <p:nvPicPr>
              <p:cNvPr id="235" name="墨迹 234"/>
            </p:nvPicPr>
            <p:blipFill>
              <a:blip r:embed="rId464"/>
            </p:blipFill>
            <p:spPr>
              <a:xfrm>
                <a:off x="10769600" y="6262119"/>
                <a:ext cx="211667" cy="347729"/>
              </a:xfrm>
              <a:prstGeom prst="rect"/>
            </p:spPr>
          </p:pic>
        </mc:Fallback>
      </mc:AlternateContent>
      <mc:AlternateContent xmlns:mc="http://schemas.openxmlformats.org/markup-compatibility/2006" xmlns:p14="http://schemas.microsoft.com/office/powerpoint/2010/main">
        <mc:Choice Requires="p14">
          <p:contentPart r:id="rId465" p14:bwMode="auto">
            <p14:nvContentPartPr>
              <p14:cNvPr id="236" name="墨迹 235"/>
              <p14:cNvContentPartPr/>
              <p14:nvPr/>
            </p14:nvContentPartPr>
            <p14:xfrm>
              <a:off x="11068755" y="6316578"/>
              <a:ext cx="107245" cy="11280"/>
            </p14:xfrm>
          </p:contentPart>
        </mc:Choice>
        <mc:Fallback xmlns="">
          <p:pic>
            <p:nvPicPr>
              <p:cNvPr id="236" name="墨迹 235"/>
            </p:nvPicPr>
            <p:blipFill>
              <a:blip r:embed="rId466"/>
            </p:blipFill>
            <p:spPr>
              <a:xfrm>
                <a:off x="11068755" y="6316578"/>
                <a:ext cx="107245" cy="11280"/>
              </a:xfrm>
              <a:prstGeom prst="rect"/>
            </p:spPr>
          </p:pic>
        </mc:Fallback>
      </mc:AlternateContent>
      <mc:AlternateContent xmlns:mc="http://schemas.openxmlformats.org/markup-compatibility/2006" xmlns:p14="http://schemas.microsoft.com/office/powerpoint/2010/main">
        <mc:Choice Requires="p14">
          <p:contentPart r:id="rId467" p14:bwMode="auto">
            <p14:nvContentPartPr>
              <p14:cNvPr id="237" name="墨迹 236"/>
              <p14:cNvContentPartPr/>
              <p14:nvPr/>
            </p14:nvContentPartPr>
            <p14:xfrm>
              <a:off x="11062405" y="6384256"/>
              <a:ext cx="141817" cy="25379"/>
            </p14:xfrm>
          </p:contentPart>
        </mc:Choice>
        <mc:Fallback xmlns="">
          <p:pic>
            <p:nvPicPr>
              <p:cNvPr id="237" name="墨迹 236"/>
            </p:nvPicPr>
            <p:blipFill>
              <a:blip r:embed="rId468"/>
            </p:blipFill>
            <p:spPr>
              <a:xfrm>
                <a:off x="11062405" y="6384256"/>
                <a:ext cx="141817" cy="25379"/>
              </a:xfrm>
              <a:prstGeom prst="rect"/>
            </p:spPr>
          </p:pic>
        </mc:Fallback>
      </mc:AlternateContent>
      <mc:AlternateContent xmlns:mc="http://schemas.openxmlformats.org/markup-compatibility/2006" xmlns:p14="http://schemas.microsoft.com/office/powerpoint/2010/main">
        <mc:Choice Requires="p14">
          <p:contentPart r:id="rId469" p14:bwMode="auto">
            <p14:nvContentPartPr>
              <p14:cNvPr id="238" name="墨迹 237"/>
              <p14:cNvContentPartPr/>
              <p14:nvPr/>
            </p14:nvContentPartPr>
            <p14:xfrm>
              <a:off x="11296473" y="6312348"/>
              <a:ext cx="88371" cy="109095"/>
            </p14:xfrm>
          </p:contentPart>
        </mc:Choice>
        <mc:Fallback xmlns="">
          <p:pic>
            <p:nvPicPr>
              <p:cNvPr id="238" name="墨迹 237"/>
            </p:nvPicPr>
            <p:blipFill>
              <a:blip r:embed="rId470"/>
            </p:blipFill>
            <p:spPr>
              <a:xfrm>
                <a:off x="11296473" y="6312348"/>
                <a:ext cx="88371" cy="109095"/>
              </a:xfrm>
              <a:prstGeom prst="rect"/>
            </p:spPr>
          </p:pic>
        </mc:Fallback>
      </mc:AlternateContent>
      <mc:AlternateContent xmlns:mc="http://schemas.openxmlformats.org/markup-compatibility/2006" xmlns:p14="http://schemas.microsoft.com/office/powerpoint/2010/main">
        <mc:Choice Requires="p14">
          <p:contentPart r:id="rId471" p14:bwMode="auto">
            <p14:nvContentPartPr>
              <p14:cNvPr id="239" name="墨迹 238"/>
              <p14:cNvContentPartPr/>
              <p14:nvPr/>
            </p14:nvContentPartPr>
            <p14:xfrm>
              <a:off x="11373555" y="6361697"/>
              <a:ext cx="110067" cy="84597"/>
            </p14:xfrm>
          </p:contentPart>
        </mc:Choice>
        <mc:Fallback xmlns="">
          <p:pic>
            <p:nvPicPr>
              <p:cNvPr id="239" name="墨迹 238"/>
            </p:nvPicPr>
            <p:blipFill>
              <a:blip r:embed="rId472"/>
            </p:blipFill>
            <p:spPr>
              <a:xfrm>
                <a:off x="11373555" y="6361697"/>
                <a:ext cx="110067" cy="84597"/>
              </a:xfrm>
              <a:prstGeom prst="rect"/>
            </p:spPr>
          </p:pic>
        </mc:Fallback>
      </mc:AlternateContent>
      <mc:AlternateContent xmlns:mc="http://schemas.openxmlformats.org/markup-compatibility/2006" xmlns:p14="http://schemas.microsoft.com/office/powerpoint/2010/main">
        <mc:Choice Requires="p14">
          <p:contentPart r:id="rId473" p14:bwMode="auto">
            <p14:nvContentPartPr>
              <p14:cNvPr id="240" name="墨迹 239"/>
              <p14:cNvContentPartPr/>
              <p14:nvPr/>
            </p14:nvContentPartPr>
            <p14:xfrm>
              <a:off x="11500555" y="6169944"/>
              <a:ext cx="232305" cy="527321"/>
            </p14:xfrm>
          </p:contentPart>
        </mc:Choice>
        <mc:Fallback xmlns="">
          <p:pic>
            <p:nvPicPr>
              <p:cNvPr id="240" name="墨迹 239"/>
            </p:nvPicPr>
            <p:blipFill>
              <a:blip r:embed="rId474"/>
            </p:blipFill>
            <p:spPr>
              <a:xfrm>
                <a:off x="11500555" y="6169944"/>
                <a:ext cx="232305" cy="527321"/>
              </a:xfrm>
              <a:prstGeom prst="rect"/>
            </p:spPr>
          </p:pic>
        </mc:Fallback>
      </mc:AlternateContent>
      <mc:AlternateContent xmlns:mc="http://schemas.openxmlformats.org/markup-compatibility/2006" xmlns:p14="http://schemas.microsoft.com/office/powerpoint/2010/main">
        <mc:Choice Requires="p14">
          <p:contentPart r:id="rId475" p14:bwMode="auto">
            <p14:nvContentPartPr>
              <p14:cNvPr id="241" name="墨迹 240"/>
              <p14:cNvContentPartPr/>
              <p14:nvPr/>
            </p14:nvContentPartPr>
            <p14:xfrm>
              <a:off x="7693377" y="304549"/>
              <a:ext cx="19756" cy="5640"/>
            </p14:xfrm>
          </p:contentPart>
        </mc:Choice>
        <mc:Fallback xmlns="">
          <p:pic>
            <p:nvPicPr>
              <p:cNvPr id="241" name="墨迹 240"/>
            </p:nvPicPr>
            <p:blipFill>
              <a:blip r:embed="rId476"/>
            </p:blipFill>
            <p:spPr>
              <a:xfrm>
                <a:off x="7693377" y="304549"/>
                <a:ext cx="19756" cy="5640"/>
              </a:xfrm>
              <a:prstGeom prst="rect"/>
            </p:spPr>
          </p:pic>
        </mc:Fallback>
      </mc:AlternateContent>
      <mc:AlternateContent xmlns:mc="http://schemas.openxmlformats.org/markup-compatibility/2006" xmlns:p14="http://schemas.microsoft.com/office/powerpoint/2010/main">
        <mc:Choice Requires="p14">
          <p:contentPart r:id="rId477" p14:bwMode="auto">
            <p14:nvContentPartPr>
              <p14:cNvPr id="242" name="墨迹 241"/>
              <p14:cNvContentPartPr/>
              <p14:nvPr/>
            </p14:nvContentPartPr>
            <p14:xfrm>
              <a:off x="3484562" y="1409950"/>
              <a:ext cx="1555926" cy="257492"/>
            </p14:xfrm>
          </p:contentPart>
        </mc:Choice>
        <mc:Fallback xmlns="">
          <p:pic>
            <p:nvPicPr>
              <p:cNvPr id="242" name="墨迹 241"/>
            </p:nvPicPr>
            <p:blipFill>
              <a:blip r:embed="rId478"/>
            </p:blipFill>
            <p:spPr>
              <a:xfrm>
                <a:off x="3484562" y="1409950"/>
                <a:ext cx="1555926" cy="257492"/>
              </a:xfrm>
              <a:prstGeom prst="rect"/>
            </p:spPr>
          </p:pic>
        </mc:Fallback>
      </mc:AlternateContent>
      <mc:AlternateContent xmlns:mc="http://schemas.openxmlformats.org/markup-compatibility/2006" xmlns:p14="http://schemas.microsoft.com/office/powerpoint/2010/main">
        <mc:Choice Requires="p14">
          <p:contentPart r:id="rId479" p14:bwMode="auto">
            <p14:nvContentPartPr>
              <p14:cNvPr id="243" name="墨迹 242"/>
              <p14:cNvContentPartPr/>
              <p14:nvPr/>
            </p14:nvContentPartPr>
            <p14:xfrm>
              <a:off x="4030133" y="971984"/>
              <a:ext cx="149578" cy="43180"/>
            </p14:xfrm>
          </p:contentPart>
        </mc:Choice>
        <mc:Fallback xmlns="">
          <p:pic>
            <p:nvPicPr>
              <p:cNvPr id="243" name="墨迹 242"/>
            </p:nvPicPr>
            <p:blipFill>
              <a:blip r:embed="rId480"/>
            </p:blipFill>
            <p:spPr>
              <a:xfrm>
                <a:off x="4030133" y="971984"/>
                <a:ext cx="149578" cy="43180"/>
              </a:xfrm>
              <a:prstGeom prst="rect"/>
            </p:spPr>
          </p:pic>
        </mc:Fallback>
      </mc:AlternateContent>
      <mc:AlternateContent xmlns:mc="http://schemas.openxmlformats.org/markup-compatibility/2006" xmlns:p14="http://schemas.microsoft.com/office/powerpoint/2010/main">
        <mc:Choice Requires="p14">
          <p:contentPart r:id="rId481" p14:bwMode="auto">
            <p14:nvContentPartPr>
              <p14:cNvPr id="244" name="墨迹 243"/>
              <p14:cNvContentPartPr/>
              <p14:nvPr/>
            </p14:nvContentPartPr>
            <p14:xfrm>
              <a:off x="3947406" y="1037723"/>
              <a:ext cx="268994" cy="78957"/>
            </p14:xfrm>
          </p:contentPart>
        </mc:Choice>
        <mc:Fallback xmlns="">
          <p:pic>
            <p:nvPicPr>
              <p:cNvPr id="244" name="墨迹 243"/>
            </p:nvPicPr>
            <p:blipFill>
              <a:blip r:embed="rId482"/>
            </p:blipFill>
            <p:spPr>
              <a:xfrm>
                <a:off x="3947406" y="1037723"/>
                <a:ext cx="268994" cy="78957"/>
              </a:xfrm>
              <a:prstGeom prst="rect"/>
            </p:spPr>
          </p:pic>
        </mc:Fallback>
      </mc:AlternateContent>
      <mc:AlternateContent xmlns:mc="http://schemas.openxmlformats.org/markup-compatibility/2006" xmlns:p14="http://schemas.microsoft.com/office/powerpoint/2010/main">
        <mc:Choice Requires="p14">
          <p:contentPart r:id="rId483" p14:bwMode="auto">
            <p14:nvContentPartPr>
              <p14:cNvPr id="245" name="墨迹 244"/>
              <p14:cNvContentPartPr/>
              <p14:nvPr/>
            </p14:nvContentPartPr>
            <p14:xfrm>
              <a:off x="4064000" y="870468"/>
              <a:ext cx="67733" cy="584601"/>
            </p14:xfrm>
          </p:contentPart>
        </mc:Choice>
        <mc:Fallback xmlns="">
          <p:pic>
            <p:nvPicPr>
              <p:cNvPr id="245" name="墨迹 244"/>
            </p:nvPicPr>
            <p:blipFill>
              <a:blip r:embed="rId484"/>
            </p:blipFill>
            <p:spPr>
              <a:xfrm>
                <a:off x="4064000" y="870468"/>
                <a:ext cx="67733" cy="584601"/>
              </a:xfrm>
              <a:prstGeom prst="rect"/>
            </p:spPr>
          </p:pic>
        </mc:Fallback>
      </mc:AlternateContent>
      <mc:AlternateContent xmlns:mc="http://schemas.openxmlformats.org/markup-compatibility/2006" xmlns:p14="http://schemas.microsoft.com/office/powerpoint/2010/main">
        <mc:Choice Requires="p14">
          <p:contentPart r:id="rId485" p14:bwMode="auto">
            <p14:nvContentPartPr>
              <p14:cNvPr id="246" name="墨迹 245"/>
              <p14:cNvContentPartPr/>
              <p14:nvPr/>
            </p14:nvContentPartPr>
            <p14:xfrm>
              <a:off x="3984977" y="1101876"/>
              <a:ext cx="103364" cy="153332"/>
            </p14:xfrm>
          </p:contentPart>
        </mc:Choice>
        <mc:Fallback xmlns="">
          <p:pic>
            <p:nvPicPr>
              <p:cNvPr id="246" name="墨迹 245"/>
            </p:nvPicPr>
            <p:blipFill>
              <a:blip r:embed="rId486"/>
            </p:blipFill>
            <p:spPr>
              <a:xfrm>
                <a:off x="3984977" y="1101876"/>
                <a:ext cx="103364" cy="153332"/>
              </a:xfrm>
              <a:prstGeom prst="rect"/>
            </p:spPr>
          </p:pic>
        </mc:Fallback>
      </mc:AlternateContent>
      <mc:AlternateContent xmlns:mc="http://schemas.openxmlformats.org/markup-compatibility/2006" xmlns:p14="http://schemas.microsoft.com/office/powerpoint/2010/main">
        <mc:Choice Requires="p14">
          <p:contentPart r:id="rId487" p14:bwMode="auto">
            <p14:nvContentPartPr>
              <p14:cNvPr id="247" name="墨迹 246"/>
              <p14:cNvContentPartPr/>
              <p14:nvPr/>
            </p14:nvContentPartPr>
            <p14:xfrm>
              <a:off x="4148666" y="1116680"/>
              <a:ext cx="118534" cy="75433"/>
            </p14:xfrm>
          </p:contentPart>
        </mc:Choice>
        <mc:Fallback xmlns="">
          <p:pic>
            <p:nvPicPr>
              <p:cNvPr id="247" name="墨迹 246"/>
            </p:nvPicPr>
            <p:blipFill>
              <a:blip r:embed="rId488"/>
            </p:blipFill>
            <p:spPr>
              <a:xfrm>
                <a:off x="4148666" y="1116680"/>
                <a:ext cx="118534" cy="75433"/>
              </a:xfrm>
              <a:prstGeom prst="rect"/>
            </p:spPr>
          </p:pic>
        </mc:Fallback>
      </mc:AlternateContent>
      <mc:AlternateContent xmlns:mc="http://schemas.openxmlformats.org/markup-compatibility/2006" xmlns:p14="http://schemas.microsoft.com/office/powerpoint/2010/main">
        <mc:Choice Requires="p14">
          <p:contentPart r:id="rId489" p14:bwMode="auto">
            <p14:nvContentPartPr>
              <p14:cNvPr id="248" name="墨迹 247"/>
              <p14:cNvContentPartPr/>
              <p14:nvPr/>
            </p14:nvContentPartPr>
            <p14:xfrm>
              <a:off x="4214283" y="908008"/>
              <a:ext cx="264583" cy="287630"/>
            </p14:xfrm>
          </p:contentPart>
        </mc:Choice>
        <mc:Fallback xmlns="">
          <p:pic>
            <p:nvPicPr>
              <p:cNvPr id="248" name="墨迹 247"/>
            </p:nvPicPr>
            <p:blipFill>
              <a:blip r:embed="rId490"/>
            </p:blipFill>
            <p:spPr>
              <a:xfrm>
                <a:off x="4214283" y="908008"/>
                <a:ext cx="264583" cy="287630"/>
              </a:xfrm>
              <a:prstGeom prst="rect"/>
            </p:spPr>
          </p:pic>
        </mc:Fallback>
      </mc:AlternateContent>
      <mc:AlternateContent xmlns:mc="http://schemas.openxmlformats.org/markup-compatibility/2006" xmlns:p14="http://schemas.microsoft.com/office/powerpoint/2010/main">
        <mc:Choice Requires="p14">
          <p:contentPart r:id="rId491" p14:bwMode="auto">
            <p14:nvContentPartPr>
              <p14:cNvPr id="249" name="墨迹 248"/>
              <p14:cNvContentPartPr/>
              <p14:nvPr/>
            </p14:nvContentPartPr>
            <p14:xfrm>
              <a:off x="4351866" y="995072"/>
              <a:ext cx="70556" cy="437437"/>
            </p14:xfrm>
          </p:contentPart>
        </mc:Choice>
        <mc:Fallback xmlns="">
          <p:pic>
            <p:nvPicPr>
              <p:cNvPr id="249" name="墨迹 248"/>
            </p:nvPicPr>
            <p:blipFill>
              <a:blip r:embed="rId492"/>
            </p:blipFill>
            <p:spPr>
              <a:xfrm>
                <a:off x="4351866" y="995072"/>
                <a:ext cx="70556" cy="437437"/>
              </a:xfrm>
              <a:prstGeom prst="rect"/>
            </p:spPr>
          </p:pic>
        </mc:Fallback>
      </mc:AlternateContent>
      <mc:AlternateContent xmlns:mc="http://schemas.openxmlformats.org/markup-compatibility/2006" xmlns:p14="http://schemas.microsoft.com/office/powerpoint/2010/main">
        <mc:Choice Requires="p14">
          <p:contentPart r:id="rId493" p14:bwMode="auto">
            <p14:nvContentPartPr>
              <p14:cNvPr id="250" name="墨迹 249"/>
              <p14:cNvContentPartPr/>
              <p14:nvPr/>
            </p14:nvContentPartPr>
            <p14:xfrm>
              <a:off x="4481688" y="885448"/>
              <a:ext cx="62089" cy="336274"/>
            </p14:xfrm>
          </p:contentPart>
        </mc:Choice>
        <mc:Fallback xmlns="">
          <p:pic>
            <p:nvPicPr>
              <p:cNvPr id="250" name="墨迹 249"/>
            </p:nvPicPr>
            <p:blipFill>
              <a:blip r:embed="rId494"/>
            </p:blipFill>
            <p:spPr>
              <a:xfrm>
                <a:off x="4481688" y="885448"/>
                <a:ext cx="62089" cy="336274"/>
              </a:xfrm>
              <a:prstGeom prst="rect"/>
            </p:spPr>
          </p:pic>
        </mc:Fallback>
      </mc:AlternateContent>
      <mc:AlternateContent xmlns:mc="http://schemas.openxmlformats.org/markup-compatibility/2006" xmlns:p14="http://schemas.microsoft.com/office/powerpoint/2010/main">
        <mc:Choice Requires="p14">
          <p:contentPart r:id="rId495" p14:bwMode="auto">
            <p14:nvContentPartPr>
              <p14:cNvPr id="251" name="墨迹 250"/>
              <p14:cNvContentPartPr/>
              <p14:nvPr/>
            </p14:nvContentPartPr>
            <p14:xfrm>
              <a:off x="4569883" y="840330"/>
              <a:ext cx="168628" cy="313890"/>
            </p14:xfrm>
          </p:contentPart>
        </mc:Choice>
        <mc:Fallback xmlns="">
          <p:pic>
            <p:nvPicPr>
              <p:cNvPr id="251" name="墨迹 250"/>
            </p:nvPicPr>
            <p:blipFill>
              <a:blip r:embed="rId496"/>
            </p:blipFill>
            <p:spPr>
              <a:xfrm>
                <a:off x="4569883" y="840330"/>
                <a:ext cx="168628" cy="313890"/>
              </a:xfrm>
              <a:prstGeom prst="rect"/>
            </p:spPr>
          </p:pic>
        </mc:Fallback>
      </mc:AlternateContent>
      <mc:AlternateContent xmlns:mc="http://schemas.openxmlformats.org/markup-compatibility/2006" xmlns:p14="http://schemas.microsoft.com/office/powerpoint/2010/main">
        <mc:Choice Requires="p14">
          <p:contentPart r:id="rId497" p14:bwMode="auto">
            <p14:nvContentPartPr>
              <p14:cNvPr id="252" name="墨迹 251"/>
              <p14:cNvContentPartPr/>
              <p14:nvPr/>
            </p14:nvContentPartPr>
            <p14:xfrm>
              <a:off x="4662311" y="838920"/>
              <a:ext cx="208844" cy="562570"/>
            </p14:xfrm>
          </p:contentPart>
        </mc:Choice>
        <mc:Fallback xmlns="">
          <p:pic>
            <p:nvPicPr>
              <p:cNvPr id="252" name="墨迹 251"/>
            </p:nvPicPr>
            <p:blipFill>
              <a:blip r:embed="rId498"/>
            </p:blipFill>
            <p:spPr>
              <a:xfrm>
                <a:off x="4662311" y="838920"/>
                <a:ext cx="208844" cy="562570"/>
              </a:xfrm>
              <a:prstGeom prst="rect"/>
            </p:spPr>
          </p:pic>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4" grpId="0" animBg="1" build="p"/>
      <p:bldP spid="5" grpId="0" animBg="1" build="p"/>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B_8_AS.82_1#2fc61ae69?vop=1&amp;vop=1&amp;pid=caba6a276&amp;color=0,0,0&amp;vtp=1&amp;bt=1&amp;bbb=1&amp;hb=1"/>
          <p:cNvSpPr/>
          <p:nvPr/>
        </p:nvSpPr>
        <p:spPr>
          <a:xfrm>
            <a:off x="649224" y="1080000"/>
            <a:ext cx="10899648" cy="3441700"/>
          </a:xfrm>
          <a:prstGeom prst="rect">
            <a:avLst/>
          </a:prstGeom>
          <a:blipFill rotWithShape="1">
            <a:blip r:embed="rId1"/>
            <a:stretch>
              <a:fillRect l="-1454" r="-1063"/>
            </a:stretch>
          </a:blipFill>
        </p:spPr>
        <p:txBody>
          <a:bodyPr/>
          <a:lstStyle/>
          <a:p>
            <a:r>
              <a:rPr lang="zh-CN" altLang="en-US">
                <a:noFill/>
              </a:rPr>
              <a:t> </a:t>
            </a:r>
            <a:endParaRPr lang="zh-CN" altLang="en-US">
              <a:noFill/>
            </a:endParaRPr>
          </a:p>
        </p:txBody>
      </p:sp>
      <mc:AlternateContent xmlns:mc="http://schemas.openxmlformats.org/markup-compatibility/2006" xmlns:p14="http://schemas.microsoft.com/office/powerpoint/2010/main">
        <mc:Choice Requires="p14">
          <p:contentPart r:id="rId2" p14:bwMode="auto">
            <p14:nvContentPartPr>
              <p14:cNvPr id="3" name="墨迹 2"/>
              <p14:cNvContentPartPr/>
              <p14:nvPr/>
            </p14:nvContentPartPr>
            <p14:xfrm>
              <a:off x="7699022" y="1339453"/>
              <a:ext cx="56444" cy="31019"/>
            </p14:xfrm>
          </p:contentPart>
        </mc:Choice>
        <mc:Fallback xmlns="">
          <p:pic>
            <p:nvPicPr>
              <p:cNvPr id="3" name="墨迹 2"/>
            </p:nvPicPr>
            <p:blipFill>
              <a:blip r:embed="rId3"/>
            </p:blipFill>
            <p:spPr>
              <a:xfrm>
                <a:off x="7699022" y="1339453"/>
                <a:ext cx="56444" cy="31019"/>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4" name="墨迹 3"/>
              <p14:cNvContentPartPr/>
              <p14:nvPr/>
            </p14:nvContentPartPr>
            <p14:xfrm>
              <a:off x="1376538" y="5386011"/>
              <a:ext cx="198262" cy="25379"/>
            </p14:xfrm>
          </p:contentPart>
        </mc:Choice>
        <mc:Fallback xmlns="">
          <p:pic>
            <p:nvPicPr>
              <p:cNvPr id="4" name="墨迹 3"/>
            </p:nvPicPr>
            <p:blipFill>
              <a:blip r:embed="rId5"/>
            </p:blipFill>
            <p:spPr>
              <a:xfrm>
                <a:off x="1376538" y="5386011"/>
                <a:ext cx="198262" cy="25379"/>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5" name="墨迹 4"/>
              <p14:cNvContentPartPr/>
              <p14:nvPr/>
            </p14:nvContentPartPr>
            <p14:xfrm>
              <a:off x="1399822" y="5431130"/>
              <a:ext cx="50800" cy="518862"/>
            </p14:xfrm>
          </p:contentPart>
        </mc:Choice>
        <mc:Fallback xmlns="">
          <p:pic>
            <p:nvPicPr>
              <p:cNvPr id="5" name="墨迹 4"/>
            </p:nvPicPr>
            <p:blipFill>
              <a:blip r:embed="rId7"/>
            </p:blipFill>
            <p:spPr>
              <a:xfrm>
                <a:off x="1399822" y="5431130"/>
                <a:ext cx="50800" cy="518862"/>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6" name="墨迹 5"/>
              <p14:cNvContentPartPr/>
              <p14:nvPr/>
            </p14:nvContentPartPr>
            <p14:xfrm>
              <a:off x="1444977" y="5557320"/>
              <a:ext cx="174978" cy="193163"/>
            </p14:xfrm>
          </p:contentPart>
        </mc:Choice>
        <mc:Fallback xmlns="">
          <p:pic>
            <p:nvPicPr>
              <p:cNvPr id="6" name="墨迹 5"/>
            </p:nvPicPr>
            <p:blipFill>
              <a:blip r:embed="rId9"/>
            </p:blipFill>
            <p:spPr>
              <a:xfrm>
                <a:off x="1444977" y="5557320"/>
                <a:ext cx="174978" cy="193163"/>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7" name="墨迹 6"/>
              <p14:cNvContentPartPr/>
              <p14:nvPr/>
            </p14:nvContentPartPr>
            <p14:xfrm>
              <a:off x="1535288" y="5275330"/>
              <a:ext cx="312562" cy="687174"/>
            </p14:xfrm>
          </p:contentPart>
        </mc:Choice>
        <mc:Fallback xmlns="">
          <p:pic>
            <p:nvPicPr>
              <p:cNvPr id="7" name="墨迹 6"/>
            </p:nvPicPr>
            <p:blipFill>
              <a:blip r:embed="rId11"/>
            </p:blipFill>
            <p:spPr>
              <a:xfrm>
                <a:off x="1535288" y="5275330"/>
                <a:ext cx="312562" cy="687174"/>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8" name="墨迹 7"/>
              <p14:cNvContentPartPr/>
              <p14:nvPr/>
            </p14:nvContentPartPr>
            <p14:xfrm>
              <a:off x="1648177" y="5616538"/>
              <a:ext cx="293511" cy="207439"/>
            </p14:xfrm>
          </p:contentPart>
        </mc:Choice>
        <mc:Fallback xmlns="">
          <p:pic>
            <p:nvPicPr>
              <p:cNvPr id="8" name="墨迹 7"/>
            </p:nvPicPr>
            <p:blipFill>
              <a:blip r:embed="rId13"/>
            </p:blipFill>
            <p:spPr>
              <a:xfrm>
                <a:off x="1648177" y="5616538"/>
                <a:ext cx="293511" cy="207439"/>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9" name="墨迹 8"/>
              <p14:cNvContentPartPr/>
              <p14:nvPr/>
            </p14:nvContentPartPr>
            <p14:xfrm>
              <a:off x="2024591" y="5532646"/>
              <a:ext cx="116770" cy="222772"/>
            </p14:xfrm>
          </p:contentPart>
        </mc:Choice>
        <mc:Fallback xmlns="">
          <p:pic>
            <p:nvPicPr>
              <p:cNvPr id="9" name="墨迹 8"/>
            </p:nvPicPr>
            <p:blipFill>
              <a:blip r:embed="rId15"/>
            </p:blipFill>
            <p:spPr>
              <a:xfrm>
                <a:off x="2024591" y="5532646"/>
                <a:ext cx="116770" cy="222772"/>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0" name="墨迹 9"/>
              <p14:cNvContentPartPr/>
              <p14:nvPr/>
            </p14:nvContentPartPr>
            <p14:xfrm>
              <a:off x="1928988" y="5786437"/>
              <a:ext cx="215900" cy="22559"/>
            </p14:xfrm>
          </p:contentPart>
        </mc:Choice>
        <mc:Fallback xmlns="">
          <p:pic>
            <p:nvPicPr>
              <p:cNvPr id="10" name="墨迹 9"/>
            </p:nvPicPr>
            <p:blipFill>
              <a:blip r:embed="rId17"/>
            </p:blipFill>
            <p:spPr>
              <a:xfrm>
                <a:off x="1928988" y="5786437"/>
                <a:ext cx="215900" cy="22559"/>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1" name="墨迹 10"/>
              <p14:cNvContentPartPr/>
              <p14:nvPr/>
            </p14:nvContentPartPr>
            <p14:xfrm>
              <a:off x="1990725" y="5792077"/>
              <a:ext cx="216252" cy="28199"/>
            </p14:xfrm>
          </p:contentPart>
        </mc:Choice>
        <mc:Fallback xmlns="">
          <p:pic>
            <p:nvPicPr>
              <p:cNvPr id="11" name="墨迹 10"/>
            </p:nvPicPr>
            <p:blipFill>
              <a:blip r:embed="rId19"/>
            </p:blipFill>
            <p:spPr>
              <a:xfrm>
                <a:off x="1990725" y="5792077"/>
                <a:ext cx="216252" cy="28199"/>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2" name="墨迹 11"/>
              <p14:cNvContentPartPr/>
              <p14:nvPr/>
            </p14:nvContentPartPr>
            <p14:xfrm>
              <a:off x="2421466" y="5363452"/>
              <a:ext cx="28222" cy="76137"/>
            </p14:xfrm>
          </p:contentPart>
        </mc:Choice>
        <mc:Fallback xmlns="">
          <p:pic>
            <p:nvPicPr>
              <p:cNvPr id="12" name="墨迹 11"/>
            </p:nvPicPr>
            <p:blipFill>
              <a:blip r:embed="rId21"/>
            </p:blipFill>
            <p:spPr>
              <a:xfrm>
                <a:off x="2421466" y="5363452"/>
                <a:ext cx="28222" cy="76137"/>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3" name="墨迹 12"/>
              <p14:cNvContentPartPr/>
              <p14:nvPr/>
            </p14:nvContentPartPr>
            <p14:xfrm>
              <a:off x="2306813" y="5312694"/>
              <a:ext cx="278342" cy="389146"/>
            </p14:xfrm>
          </p:contentPart>
        </mc:Choice>
        <mc:Fallback xmlns="">
          <p:pic>
            <p:nvPicPr>
              <p:cNvPr id="13" name="墨迹 12"/>
            </p:nvPicPr>
            <p:blipFill>
              <a:blip r:embed="rId23"/>
            </p:blipFill>
            <p:spPr>
              <a:xfrm>
                <a:off x="2306813" y="5312694"/>
                <a:ext cx="278342" cy="389146"/>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4" name="墨迹 13"/>
              <p14:cNvContentPartPr/>
              <p14:nvPr/>
            </p14:nvContentPartPr>
            <p14:xfrm>
              <a:off x="2406473" y="5605963"/>
              <a:ext cx="48860" cy="144696"/>
            </p14:xfrm>
          </p:contentPart>
        </mc:Choice>
        <mc:Fallback xmlns="">
          <p:pic>
            <p:nvPicPr>
              <p:cNvPr id="14" name="墨迹 13"/>
            </p:nvPicPr>
            <p:blipFill>
              <a:blip r:embed="rId25"/>
            </p:blipFill>
            <p:spPr>
              <a:xfrm>
                <a:off x="2406473" y="5605963"/>
                <a:ext cx="48860" cy="144696"/>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5" name="墨迹 14"/>
              <p14:cNvContentPartPr/>
              <p14:nvPr/>
            </p14:nvContentPartPr>
            <p14:xfrm>
              <a:off x="2489200" y="5563665"/>
              <a:ext cx="28222" cy="609099"/>
            </p14:xfrm>
          </p:contentPart>
        </mc:Choice>
        <mc:Fallback xmlns="">
          <p:pic>
            <p:nvPicPr>
              <p:cNvPr id="15" name="墨迹 14"/>
            </p:nvPicPr>
            <p:blipFill>
              <a:blip r:embed="rId27"/>
            </p:blipFill>
            <p:spPr>
              <a:xfrm>
                <a:off x="2489200" y="5563665"/>
                <a:ext cx="28222" cy="609099"/>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6" name="墨迹 15"/>
              <p14:cNvContentPartPr/>
              <p14:nvPr/>
            </p14:nvContentPartPr>
            <p14:xfrm>
              <a:off x="2613377" y="5380371"/>
              <a:ext cx="280106" cy="178535"/>
            </p14:xfrm>
          </p:contentPart>
        </mc:Choice>
        <mc:Fallback xmlns="">
          <p:pic>
            <p:nvPicPr>
              <p:cNvPr id="16" name="墨迹 15"/>
            </p:nvPicPr>
            <p:blipFill>
              <a:blip r:embed="rId29"/>
            </p:blipFill>
            <p:spPr>
              <a:xfrm>
                <a:off x="2613377" y="5380371"/>
                <a:ext cx="280106" cy="178535"/>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7" name="墨迹 16"/>
              <p14:cNvContentPartPr/>
              <p14:nvPr/>
            </p14:nvContentPartPr>
            <p14:xfrm>
              <a:off x="2599266" y="5312694"/>
              <a:ext cx="228600" cy="543535"/>
            </p14:xfrm>
          </p:contentPart>
        </mc:Choice>
        <mc:Fallback xmlns="">
          <p:pic>
            <p:nvPicPr>
              <p:cNvPr id="17" name="墨迹 16"/>
            </p:nvPicPr>
            <p:blipFill>
              <a:blip r:embed="rId31"/>
            </p:blipFill>
            <p:spPr>
              <a:xfrm>
                <a:off x="2599266" y="5312694"/>
                <a:ext cx="228600" cy="543535"/>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18" name="墨迹 17"/>
              <p14:cNvContentPartPr/>
              <p14:nvPr/>
            </p14:nvContentPartPr>
            <p14:xfrm>
              <a:off x="2816577" y="5622883"/>
              <a:ext cx="138289" cy="87417"/>
            </p14:xfrm>
          </p:contentPart>
        </mc:Choice>
        <mc:Fallback xmlns="">
          <p:pic>
            <p:nvPicPr>
              <p:cNvPr id="18" name="墨迹 17"/>
            </p:nvPicPr>
            <p:blipFill>
              <a:blip r:embed="rId33"/>
            </p:blipFill>
            <p:spPr>
              <a:xfrm>
                <a:off x="2816577" y="5622883"/>
                <a:ext cx="138289" cy="87417"/>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19" name="墨迹 18"/>
              <p14:cNvContentPartPr/>
              <p14:nvPr/>
            </p14:nvContentPartPr>
            <p14:xfrm>
              <a:off x="2966155" y="5403812"/>
              <a:ext cx="214489" cy="379805"/>
            </p14:xfrm>
          </p:contentPart>
        </mc:Choice>
        <mc:Fallback xmlns="">
          <p:pic>
            <p:nvPicPr>
              <p:cNvPr id="19" name="墨迹 18"/>
            </p:nvPicPr>
            <p:blipFill>
              <a:blip r:embed="rId35"/>
            </p:blipFill>
            <p:spPr>
              <a:xfrm>
                <a:off x="2966155" y="5403812"/>
                <a:ext cx="214489" cy="379805"/>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0" name="墨迹 19"/>
              <p14:cNvContentPartPr/>
              <p14:nvPr/>
            </p14:nvContentPartPr>
            <p14:xfrm>
              <a:off x="3048000" y="5605963"/>
              <a:ext cx="208844" cy="166374"/>
            </p14:xfrm>
          </p:contentPart>
        </mc:Choice>
        <mc:Fallback xmlns="">
          <p:pic>
            <p:nvPicPr>
              <p:cNvPr id="20" name="墨迹 19"/>
            </p:nvPicPr>
            <p:blipFill>
              <a:blip r:embed="rId37"/>
            </p:blipFill>
            <p:spPr>
              <a:xfrm>
                <a:off x="3048000" y="5605963"/>
                <a:ext cx="208844" cy="166374"/>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1" name="墨迹 20"/>
              <p14:cNvContentPartPr/>
              <p14:nvPr/>
            </p14:nvContentPartPr>
            <p14:xfrm>
              <a:off x="3183466" y="5266870"/>
              <a:ext cx="67734" cy="121961"/>
            </p14:xfrm>
          </p:contentPart>
        </mc:Choice>
        <mc:Fallback xmlns="">
          <p:pic>
            <p:nvPicPr>
              <p:cNvPr id="21" name="墨迹 20"/>
            </p:nvPicPr>
            <p:blipFill>
              <a:blip r:embed="rId39"/>
            </p:blipFill>
            <p:spPr>
              <a:xfrm>
                <a:off x="3183466" y="5266870"/>
                <a:ext cx="67734" cy="121961"/>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2" name="墨迹 21"/>
              <p14:cNvContentPartPr/>
              <p14:nvPr/>
            </p14:nvContentPartPr>
            <p14:xfrm>
              <a:off x="3313994" y="5384777"/>
              <a:ext cx="369006" cy="390380"/>
            </p14:xfrm>
          </p:contentPart>
        </mc:Choice>
        <mc:Fallback xmlns="">
          <p:pic>
            <p:nvPicPr>
              <p:cNvPr id="22" name="墨迹 21"/>
            </p:nvPicPr>
            <p:blipFill>
              <a:blip r:embed="rId41"/>
            </p:blipFill>
            <p:spPr>
              <a:xfrm>
                <a:off x="3313994" y="5384777"/>
                <a:ext cx="369006" cy="390380"/>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3" name="墨迹 22"/>
              <p14:cNvContentPartPr/>
              <p14:nvPr/>
            </p14:nvContentPartPr>
            <p14:xfrm>
              <a:off x="3804355" y="5682100"/>
              <a:ext cx="11289" cy="31019"/>
            </p14:xfrm>
          </p:contentPart>
        </mc:Choice>
        <mc:Fallback xmlns="">
          <p:pic>
            <p:nvPicPr>
              <p:cNvPr id="23" name="墨迹 22"/>
            </p:nvPicPr>
            <p:blipFill>
              <a:blip r:embed="rId43"/>
            </p:blipFill>
            <p:spPr>
              <a:xfrm>
                <a:off x="3804355" y="5682100"/>
                <a:ext cx="11289" cy="31019"/>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31" name="墨迹 30"/>
              <p14:cNvContentPartPr/>
              <p14:nvPr/>
            </p14:nvContentPartPr>
            <p14:xfrm>
              <a:off x="1639711" y="3220327"/>
              <a:ext cx="106539" cy="259431"/>
            </p14:xfrm>
          </p:contentPart>
        </mc:Choice>
        <mc:Fallback xmlns="">
          <p:pic>
            <p:nvPicPr>
              <p:cNvPr id="31" name="墨迹 30"/>
            </p:nvPicPr>
            <p:blipFill>
              <a:blip r:embed="rId45"/>
            </p:blipFill>
            <p:spPr>
              <a:xfrm>
                <a:off x="1639711" y="3220327"/>
                <a:ext cx="106539" cy="259431"/>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32" name="墨迹 31"/>
              <p14:cNvContentPartPr/>
              <p14:nvPr/>
            </p14:nvContentPartPr>
            <p14:xfrm>
              <a:off x="1579209" y="3479758"/>
              <a:ext cx="227013" cy="39478"/>
            </p14:xfrm>
          </p:contentPart>
        </mc:Choice>
        <mc:Fallback xmlns="">
          <p:pic>
            <p:nvPicPr>
              <p:cNvPr id="32" name="墨迹 31"/>
            </p:nvPicPr>
            <p:blipFill>
              <a:blip r:embed="rId47"/>
            </p:blipFill>
            <p:spPr>
              <a:xfrm>
                <a:off x="1579209" y="3479758"/>
                <a:ext cx="227013" cy="39478"/>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33" name="墨迹 32"/>
              <p14:cNvContentPartPr/>
              <p14:nvPr/>
            </p14:nvContentPartPr>
            <p14:xfrm>
              <a:off x="1862666" y="3389521"/>
              <a:ext cx="39511" cy="39479"/>
            </p14:xfrm>
          </p:contentPart>
        </mc:Choice>
        <mc:Fallback xmlns="">
          <p:pic>
            <p:nvPicPr>
              <p:cNvPr id="33" name="墨迹 32"/>
            </p:nvPicPr>
            <p:blipFill>
              <a:blip r:embed="rId49"/>
            </p:blipFill>
            <p:spPr>
              <a:xfrm>
                <a:off x="1862666" y="3389521"/>
                <a:ext cx="39511" cy="39479"/>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34" name="墨迹 33"/>
              <p14:cNvContentPartPr/>
              <p14:nvPr/>
            </p14:nvContentPartPr>
            <p14:xfrm>
              <a:off x="1844322" y="3507957"/>
              <a:ext cx="46566" cy="31019"/>
            </p14:xfrm>
          </p:contentPart>
        </mc:Choice>
        <mc:Fallback xmlns="">
          <p:pic>
            <p:nvPicPr>
              <p:cNvPr id="34" name="墨迹 33"/>
            </p:nvPicPr>
            <p:blipFill>
              <a:blip r:embed="rId51"/>
            </p:blipFill>
            <p:spPr>
              <a:xfrm>
                <a:off x="1844322" y="3507957"/>
                <a:ext cx="46566" cy="31019"/>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35" name="墨迹 34"/>
              <p14:cNvContentPartPr/>
              <p14:nvPr/>
            </p14:nvContentPartPr>
            <p14:xfrm>
              <a:off x="2190044" y="3242886"/>
              <a:ext cx="239889" cy="203033"/>
            </p14:xfrm>
          </p:contentPart>
        </mc:Choice>
        <mc:Fallback xmlns="">
          <p:pic>
            <p:nvPicPr>
              <p:cNvPr id="35" name="墨迹 34"/>
            </p:nvPicPr>
            <p:blipFill>
              <a:blip r:embed="rId53"/>
            </p:blipFill>
            <p:spPr>
              <a:xfrm>
                <a:off x="2190044" y="3242886"/>
                <a:ext cx="239889" cy="203033"/>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36" name="墨迹 35"/>
              <p14:cNvContentPartPr/>
              <p14:nvPr/>
            </p14:nvContentPartPr>
            <p14:xfrm>
              <a:off x="2401711" y="3212925"/>
              <a:ext cx="31044" cy="212197"/>
            </p14:xfrm>
          </p:contentPart>
        </mc:Choice>
        <mc:Fallback xmlns="">
          <p:pic>
            <p:nvPicPr>
              <p:cNvPr id="36" name="墨迹 35"/>
            </p:nvPicPr>
            <p:blipFill>
              <a:blip r:embed="rId55"/>
            </p:blipFill>
            <p:spPr>
              <a:xfrm>
                <a:off x="2401711" y="3212925"/>
                <a:ext cx="31044" cy="212197"/>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7" name="墨迹 36"/>
              <p14:cNvContentPartPr/>
              <p14:nvPr/>
            </p14:nvContentPartPr>
            <p14:xfrm>
              <a:off x="2393244" y="3184725"/>
              <a:ext cx="124178" cy="472686"/>
            </p14:xfrm>
          </p:contentPart>
        </mc:Choice>
        <mc:Fallback xmlns="">
          <p:pic>
            <p:nvPicPr>
              <p:cNvPr id="37" name="墨迹 36"/>
            </p:nvPicPr>
            <p:blipFill>
              <a:blip r:embed="rId57"/>
            </p:blipFill>
            <p:spPr>
              <a:xfrm>
                <a:off x="2393244" y="3184725"/>
                <a:ext cx="124178" cy="472686"/>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8" name="墨迹 37"/>
              <p14:cNvContentPartPr/>
              <p14:nvPr/>
            </p14:nvContentPartPr>
            <p14:xfrm>
              <a:off x="2510366" y="3299284"/>
              <a:ext cx="159456" cy="144344"/>
            </p14:xfrm>
          </p:contentPart>
        </mc:Choice>
        <mc:Fallback xmlns="">
          <p:pic>
            <p:nvPicPr>
              <p:cNvPr id="38" name="墨迹 37"/>
            </p:nvPicPr>
            <p:blipFill>
              <a:blip r:embed="rId59"/>
            </p:blipFill>
            <p:spPr>
              <a:xfrm>
                <a:off x="2510366" y="3299284"/>
                <a:ext cx="159456" cy="144344"/>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9" name="墨迹 38"/>
              <p14:cNvContentPartPr/>
              <p14:nvPr/>
            </p14:nvContentPartPr>
            <p14:xfrm>
              <a:off x="2619022" y="3326426"/>
              <a:ext cx="16933" cy="221009"/>
            </p14:xfrm>
          </p:contentPart>
        </mc:Choice>
        <mc:Fallback xmlns="">
          <p:pic>
            <p:nvPicPr>
              <p:cNvPr id="39" name="墨迹 38"/>
            </p:nvPicPr>
            <p:blipFill>
              <a:blip r:embed="rId61"/>
            </p:blipFill>
            <p:spPr>
              <a:xfrm>
                <a:off x="2619022" y="3326426"/>
                <a:ext cx="16933" cy="221009"/>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40" name="墨迹 39"/>
              <p14:cNvContentPartPr/>
              <p14:nvPr/>
            </p14:nvContentPartPr>
            <p14:xfrm>
              <a:off x="3183819" y="3276725"/>
              <a:ext cx="363714" cy="28199"/>
            </p14:xfrm>
          </p:contentPart>
        </mc:Choice>
        <mc:Fallback xmlns="">
          <p:pic>
            <p:nvPicPr>
              <p:cNvPr id="40" name="墨迹 39"/>
            </p:nvPicPr>
            <p:blipFill>
              <a:blip r:embed="rId63"/>
            </p:blipFill>
            <p:spPr>
              <a:xfrm>
                <a:off x="3183819" y="3276725"/>
                <a:ext cx="363714" cy="28199"/>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41" name="墨迹 40"/>
              <p14:cNvContentPartPr/>
              <p14:nvPr/>
            </p14:nvContentPartPr>
            <p14:xfrm>
              <a:off x="3441347" y="3184373"/>
              <a:ext cx="151341" cy="86712"/>
            </p14:xfrm>
          </p:contentPart>
        </mc:Choice>
        <mc:Fallback xmlns="">
          <p:pic>
            <p:nvPicPr>
              <p:cNvPr id="41" name="墨迹 40"/>
            </p:nvPicPr>
            <p:blipFill>
              <a:blip r:embed="rId65"/>
            </p:blipFill>
            <p:spPr>
              <a:xfrm>
                <a:off x="3441347" y="3184373"/>
                <a:ext cx="151341" cy="86712"/>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42" name="墨迹 41"/>
              <p14:cNvContentPartPr/>
              <p14:nvPr/>
            </p14:nvContentPartPr>
            <p14:xfrm>
              <a:off x="3243968" y="3355682"/>
              <a:ext cx="300743" cy="11280"/>
            </p14:xfrm>
          </p:contentPart>
        </mc:Choice>
        <mc:Fallback xmlns="">
          <p:pic>
            <p:nvPicPr>
              <p:cNvPr id="42" name="墨迹 41"/>
            </p:nvPicPr>
            <p:blipFill>
              <a:blip r:embed="rId67"/>
            </p:blipFill>
            <p:spPr>
              <a:xfrm>
                <a:off x="3243968" y="3355682"/>
                <a:ext cx="300743" cy="11280"/>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43" name="墨迹 42"/>
              <p14:cNvContentPartPr/>
              <p14:nvPr/>
            </p14:nvContentPartPr>
            <p14:xfrm>
              <a:off x="3248025" y="3391988"/>
              <a:ext cx="124530" cy="115969"/>
            </p14:xfrm>
          </p:contentPart>
        </mc:Choice>
        <mc:Fallback xmlns="">
          <p:pic>
            <p:nvPicPr>
              <p:cNvPr id="43" name="墨迹 42"/>
            </p:nvPicPr>
            <p:blipFill>
              <a:blip r:embed="rId69"/>
            </p:blipFill>
            <p:spPr>
              <a:xfrm>
                <a:off x="3248025" y="3391988"/>
                <a:ext cx="124530" cy="115969"/>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44" name="墨迹 43"/>
              <p14:cNvContentPartPr/>
              <p14:nvPr/>
            </p14:nvContentPartPr>
            <p14:xfrm>
              <a:off x="3715455" y="3177500"/>
              <a:ext cx="218722" cy="249208"/>
            </p14:xfrm>
          </p:contentPart>
        </mc:Choice>
        <mc:Fallback xmlns="">
          <p:pic>
            <p:nvPicPr>
              <p:cNvPr id="44" name="墨迹 43"/>
            </p:nvPicPr>
            <p:blipFill>
              <a:blip r:embed="rId71"/>
            </p:blipFill>
            <p:spPr>
              <a:xfrm>
                <a:off x="3715455" y="3177500"/>
                <a:ext cx="218722" cy="249208"/>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45" name="墨迹 44"/>
              <p14:cNvContentPartPr/>
              <p14:nvPr/>
            </p14:nvContentPartPr>
            <p14:xfrm>
              <a:off x="3918655" y="3238656"/>
              <a:ext cx="111478" cy="193163"/>
            </p14:xfrm>
          </p:contentPart>
        </mc:Choice>
        <mc:Fallback xmlns="">
          <p:pic>
            <p:nvPicPr>
              <p:cNvPr id="45" name="墨迹 44"/>
            </p:nvPicPr>
            <p:blipFill>
              <a:blip r:embed="rId73"/>
            </p:blipFill>
            <p:spPr>
              <a:xfrm>
                <a:off x="3918655" y="3238656"/>
                <a:ext cx="111478" cy="193163"/>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46" name="墨迹 45"/>
              <p14:cNvContentPartPr/>
              <p14:nvPr/>
            </p14:nvContentPartPr>
            <p14:xfrm>
              <a:off x="4004733" y="3293644"/>
              <a:ext cx="70555" cy="124076"/>
            </p14:xfrm>
          </p:contentPart>
        </mc:Choice>
        <mc:Fallback xmlns="">
          <p:pic>
            <p:nvPicPr>
              <p:cNvPr id="46" name="墨迹 45"/>
            </p:nvPicPr>
            <p:blipFill>
              <a:blip r:embed="rId75"/>
            </p:blipFill>
            <p:spPr>
              <a:xfrm>
                <a:off x="4004733" y="3293644"/>
                <a:ext cx="70555" cy="124076"/>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7" name="墨迹 46"/>
              <p14:cNvContentPartPr/>
              <p14:nvPr/>
            </p14:nvContentPartPr>
            <p14:xfrm>
              <a:off x="4078111" y="3223147"/>
              <a:ext cx="115711" cy="250971"/>
            </p14:xfrm>
          </p:contentPart>
        </mc:Choice>
        <mc:Fallback xmlns="">
          <p:pic>
            <p:nvPicPr>
              <p:cNvPr id="47" name="墨迹 46"/>
            </p:nvPicPr>
            <p:blipFill>
              <a:blip r:embed="rId77"/>
            </p:blipFill>
            <p:spPr>
              <a:xfrm>
                <a:off x="4078111" y="3223147"/>
                <a:ext cx="115711" cy="250971"/>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8" name="墨迹 47"/>
              <p14:cNvContentPartPr/>
              <p14:nvPr/>
            </p14:nvContentPartPr>
            <p14:xfrm>
              <a:off x="4415366" y="3333123"/>
              <a:ext cx="238478" cy="11279"/>
            </p14:xfrm>
          </p:contentPart>
        </mc:Choice>
        <mc:Fallback xmlns="">
          <p:pic>
            <p:nvPicPr>
              <p:cNvPr id="48" name="墨迹 47"/>
            </p:nvPicPr>
            <p:blipFill>
              <a:blip r:embed="rId79"/>
            </p:blipFill>
            <p:spPr>
              <a:xfrm>
                <a:off x="4415366" y="3333123"/>
                <a:ext cx="238478" cy="11279"/>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9" name="墨迹 48"/>
              <p14:cNvContentPartPr/>
              <p14:nvPr/>
            </p14:nvContentPartPr>
            <p14:xfrm>
              <a:off x="4543777" y="3212572"/>
              <a:ext cx="22578" cy="326404"/>
            </p14:xfrm>
          </p:contentPart>
        </mc:Choice>
        <mc:Fallback xmlns="">
          <p:pic>
            <p:nvPicPr>
              <p:cNvPr id="49" name="墨迹 48"/>
            </p:nvPicPr>
            <p:blipFill>
              <a:blip r:embed="rId81"/>
            </p:blipFill>
            <p:spPr>
              <a:xfrm>
                <a:off x="4543777" y="3212572"/>
                <a:ext cx="22578" cy="326404"/>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50" name="墨迹 49"/>
              <p14:cNvContentPartPr/>
              <p14:nvPr/>
            </p14:nvContentPartPr>
            <p14:xfrm>
              <a:off x="4910843" y="3261215"/>
              <a:ext cx="203023" cy="167785"/>
            </p14:xfrm>
          </p:contentPart>
        </mc:Choice>
        <mc:Fallback xmlns="">
          <p:pic>
            <p:nvPicPr>
              <p:cNvPr id="50" name="墨迹 49"/>
            </p:nvPicPr>
            <p:blipFill>
              <a:blip r:embed="rId83"/>
            </p:blipFill>
            <p:spPr>
              <a:xfrm>
                <a:off x="4910843" y="3261215"/>
                <a:ext cx="203023" cy="167785"/>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51" name="墨迹 50"/>
              <p14:cNvContentPartPr/>
              <p14:nvPr/>
            </p14:nvContentPartPr>
            <p14:xfrm>
              <a:off x="5102577" y="3218212"/>
              <a:ext cx="28223" cy="219247"/>
            </p14:xfrm>
          </p:contentPart>
        </mc:Choice>
        <mc:Fallback xmlns="">
          <p:pic>
            <p:nvPicPr>
              <p:cNvPr id="51" name="墨迹 50"/>
            </p:nvPicPr>
            <p:blipFill>
              <a:blip r:embed="rId85"/>
            </p:blipFill>
            <p:spPr>
              <a:xfrm>
                <a:off x="5102577" y="3218212"/>
                <a:ext cx="28223" cy="219247"/>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52" name="墨迹 51"/>
              <p14:cNvContentPartPr/>
              <p14:nvPr/>
            </p14:nvContentPartPr>
            <p14:xfrm>
              <a:off x="5108222" y="3310564"/>
              <a:ext cx="107244" cy="16919"/>
            </p14:xfrm>
          </p:contentPart>
        </mc:Choice>
        <mc:Fallback xmlns="">
          <p:pic>
            <p:nvPicPr>
              <p:cNvPr id="52" name="墨迹 51"/>
            </p:nvPicPr>
            <p:blipFill>
              <a:blip r:embed="rId87"/>
            </p:blipFill>
            <p:spPr>
              <a:xfrm>
                <a:off x="5108222" y="3310564"/>
                <a:ext cx="107244" cy="16919"/>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53" name="墨迹 52"/>
              <p14:cNvContentPartPr/>
              <p14:nvPr/>
            </p14:nvContentPartPr>
            <p14:xfrm>
              <a:off x="5198533" y="3140136"/>
              <a:ext cx="28222" cy="452418"/>
            </p14:xfrm>
          </p:contentPart>
        </mc:Choice>
        <mc:Fallback xmlns="">
          <p:pic>
            <p:nvPicPr>
              <p:cNvPr id="53" name="墨迹 52"/>
            </p:nvPicPr>
            <p:blipFill>
              <a:blip r:embed="rId89"/>
            </p:blipFill>
            <p:spPr>
              <a:xfrm>
                <a:off x="5198533" y="3140136"/>
                <a:ext cx="28222" cy="452418"/>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54" name="墨迹 53"/>
              <p14:cNvContentPartPr/>
              <p14:nvPr/>
            </p14:nvContentPartPr>
            <p14:xfrm>
              <a:off x="5247922" y="3327483"/>
              <a:ext cx="119944" cy="152275"/>
            </p14:xfrm>
          </p:contentPart>
        </mc:Choice>
        <mc:Fallback xmlns="">
          <p:pic>
            <p:nvPicPr>
              <p:cNvPr id="54" name="墨迹 53"/>
            </p:nvPicPr>
            <p:blipFill>
              <a:blip r:embed="rId91"/>
            </p:blipFill>
            <p:spPr>
              <a:xfrm>
                <a:off x="5247922" y="3327483"/>
                <a:ext cx="119944" cy="152275"/>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55" name="墨迹 54"/>
              <p14:cNvContentPartPr/>
              <p14:nvPr/>
            </p14:nvContentPartPr>
            <p14:xfrm>
              <a:off x="1016000" y="3054658"/>
              <a:ext cx="231422" cy="488548"/>
            </p14:xfrm>
          </p:contentPart>
        </mc:Choice>
        <mc:Fallback xmlns="">
          <p:pic>
            <p:nvPicPr>
              <p:cNvPr id="55" name="墨迹 54"/>
            </p:nvPicPr>
            <p:blipFill>
              <a:blip r:embed="rId93"/>
            </p:blipFill>
            <p:spPr>
              <a:xfrm>
                <a:off x="1016000" y="3054658"/>
                <a:ext cx="231422" cy="488548"/>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56" name="墨迹 55"/>
              <p14:cNvContentPartPr/>
              <p14:nvPr/>
            </p14:nvContentPartPr>
            <p14:xfrm>
              <a:off x="978429" y="3160228"/>
              <a:ext cx="237948" cy="342089"/>
            </p14:xfrm>
          </p:contentPart>
        </mc:Choice>
        <mc:Fallback xmlns="">
          <p:pic>
            <p:nvPicPr>
              <p:cNvPr id="56" name="墨迹 55"/>
            </p:nvPicPr>
            <p:blipFill>
              <a:blip r:embed="rId95"/>
            </p:blipFill>
            <p:spPr>
              <a:xfrm>
                <a:off x="978429" y="3160228"/>
                <a:ext cx="237948" cy="342089"/>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66" name="墨迹 65"/>
              <p14:cNvContentPartPr/>
              <p14:nvPr/>
            </p14:nvContentPartPr>
            <p14:xfrm>
              <a:off x="2184400" y="3930942"/>
              <a:ext cx="251177" cy="252381"/>
            </p14:xfrm>
          </p:contentPart>
        </mc:Choice>
        <mc:Fallback xmlns="">
          <p:pic>
            <p:nvPicPr>
              <p:cNvPr id="66" name="墨迹 65"/>
            </p:nvPicPr>
            <p:blipFill>
              <a:blip r:embed="rId97"/>
            </p:blipFill>
            <p:spPr>
              <a:xfrm>
                <a:off x="2184400" y="3930942"/>
                <a:ext cx="251177" cy="252381"/>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67" name="墨迹 66"/>
              <p14:cNvContentPartPr/>
              <p14:nvPr/>
            </p14:nvContentPartPr>
            <p14:xfrm>
              <a:off x="2421466" y="3870843"/>
              <a:ext cx="22578" cy="319530"/>
            </p14:xfrm>
          </p:contentPart>
        </mc:Choice>
        <mc:Fallback xmlns="">
          <p:pic>
            <p:nvPicPr>
              <p:cNvPr id="67" name="墨迹 66"/>
            </p:nvPicPr>
            <p:blipFill>
              <a:blip r:embed="rId99"/>
            </p:blipFill>
            <p:spPr>
              <a:xfrm>
                <a:off x="2421466" y="3870843"/>
                <a:ext cx="22578" cy="319530"/>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68" name="墨迹 67"/>
              <p14:cNvContentPartPr/>
              <p14:nvPr/>
            </p14:nvContentPartPr>
            <p14:xfrm>
              <a:off x="2404533" y="4052198"/>
              <a:ext cx="118533" cy="47938"/>
            </p14:xfrm>
          </p:contentPart>
        </mc:Choice>
        <mc:Fallback xmlns="">
          <p:pic>
            <p:nvPicPr>
              <p:cNvPr id="68" name="墨迹 67"/>
            </p:nvPicPr>
            <p:blipFill>
              <a:blip r:embed="rId101"/>
            </p:blipFill>
            <p:spPr>
              <a:xfrm>
                <a:off x="2404533" y="4052198"/>
                <a:ext cx="118533" cy="47938"/>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69" name="墨迹 68"/>
              <p14:cNvContentPartPr/>
              <p14:nvPr/>
            </p14:nvContentPartPr>
            <p14:xfrm>
              <a:off x="2492022" y="3878421"/>
              <a:ext cx="25400" cy="486786"/>
            </p14:xfrm>
          </p:contentPart>
        </mc:Choice>
        <mc:Fallback xmlns="">
          <p:pic>
            <p:nvPicPr>
              <p:cNvPr id="69" name="墨迹 68"/>
            </p:nvPicPr>
            <p:blipFill>
              <a:blip r:embed="rId103"/>
            </p:blipFill>
            <p:spPr>
              <a:xfrm>
                <a:off x="2492022" y="3878421"/>
                <a:ext cx="25400" cy="486786"/>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70" name="墨迹 69"/>
              <p14:cNvContentPartPr/>
              <p14:nvPr/>
            </p14:nvContentPartPr>
            <p14:xfrm>
              <a:off x="1552222" y="3914023"/>
              <a:ext cx="167040" cy="22559"/>
            </p14:xfrm>
          </p:contentPart>
        </mc:Choice>
        <mc:Fallback xmlns="">
          <p:pic>
            <p:nvPicPr>
              <p:cNvPr id="70" name="墨迹 69"/>
            </p:nvPicPr>
            <p:blipFill>
              <a:blip r:embed="rId105"/>
            </p:blipFill>
            <p:spPr>
              <a:xfrm>
                <a:off x="1552222" y="3914023"/>
                <a:ext cx="167040" cy="22559"/>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71" name="墨迹 70"/>
              <p14:cNvContentPartPr/>
              <p14:nvPr/>
            </p14:nvContentPartPr>
            <p14:xfrm>
              <a:off x="1597377" y="3947861"/>
              <a:ext cx="39511" cy="206558"/>
            </p14:xfrm>
          </p:contentPart>
        </mc:Choice>
        <mc:Fallback xmlns="">
          <p:pic>
            <p:nvPicPr>
              <p:cNvPr id="71" name="墨迹 70"/>
            </p:nvPicPr>
            <p:blipFill>
              <a:blip r:embed="rId107"/>
            </p:blipFill>
            <p:spPr>
              <a:xfrm>
                <a:off x="1597377" y="3947861"/>
                <a:ext cx="39511" cy="206558"/>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72" name="墨迹 71"/>
              <p14:cNvContentPartPr/>
              <p14:nvPr/>
            </p14:nvContentPartPr>
            <p14:xfrm>
              <a:off x="1670755" y="3953501"/>
              <a:ext cx="11289" cy="188933"/>
            </p14:xfrm>
          </p:contentPart>
        </mc:Choice>
        <mc:Fallback xmlns="">
          <p:pic>
            <p:nvPicPr>
              <p:cNvPr id="72" name="墨迹 71"/>
            </p:nvPicPr>
            <p:blipFill>
              <a:blip r:embed="rId109"/>
            </p:blipFill>
            <p:spPr>
              <a:xfrm>
                <a:off x="1670755" y="3953501"/>
                <a:ext cx="11289" cy="188933"/>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73" name="墨迹 72"/>
              <p14:cNvContentPartPr/>
              <p14:nvPr/>
            </p14:nvContentPartPr>
            <p14:xfrm>
              <a:off x="1478844" y="4150894"/>
              <a:ext cx="316089" cy="16920"/>
            </p14:xfrm>
          </p:contentPart>
        </mc:Choice>
        <mc:Fallback xmlns="">
          <p:pic>
            <p:nvPicPr>
              <p:cNvPr id="73" name="墨迹 72"/>
            </p:nvPicPr>
            <p:blipFill>
              <a:blip r:embed="rId111"/>
            </p:blipFill>
            <p:spPr>
              <a:xfrm>
                <a:off x="1478844" y="4150894"/>
                <a:ext cx="316089" cy="16920"/>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74" name="墨迹 73"/>
              <p14:cNvContentPartPr/>
              <p14:nvPr/>
            </p14:nvContentPartPr>
            <p14:xfrm>
              <a:off x="2686755" y="3926712"/>
              <a:ext cx="73378" cy="235462"/>
            </p14:xfrm>
          </p:contentPart>
        </mc:Choice>
        <mc:Fallback xmlns="">
          <p:pic>
            <p:nvPicPr>
              <p:cNvPr id="74" name="墨迹 73"/>
            </p:nvPicPr>
            <p:blipFill>
              <a:blip r:embed="rId113"/>
            </p:blipFill>
            <p:spPr>
              <a:xfrm>
                <a:off x="2686755" y="3926712"/>
                <a:ext cx="73378" cy="235462"/>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75" name="墨迹 74"/>
              <p14:cNvContentPartPr/>
              <p14:nvPr/>
            </p14:nvContentPartPr>
            <p14:xfrm>
              <a:off x="2745140" y="4000558"/>
              <a:ext cx="116593" cy="261193"/>
            </p14:xfrm>
          </p:contentPart>
        </mc:Choice>
        <mc:Fallback xmlns="">
          <p:pic>
            <p:nvPicPr>
              <p:cNvPr id="75" name="墨迹 74"/>
            </p:nvPicPr>
            <p:blipFill>
              <a:blip r:embed="rId115"/>
            </p:blipFill>
            <p:spPr>
              <a:xfrm>
                <a:off x="2745140" y="4000558"/>
                <a:ext cx="116593" cy="261193"/>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76" name="墨迹 75"/>
              <p14:cNvContentPartPr/>
              <p14:nvPr/>
            </p14:nvContentPartPr>
            <p14:xfrm>
              <a:off x="2898422" y="3953501"/>
              <a:ext cx="69144" cy="273530"/>
            </p14:xfrm>
          </p:contentPart>
        </mc:Choice>
        <mc:Fallback xmlns="">
          <p:pic>
            <p:nvPicPr>
              <p:cNvPr id="76" name="墨迹 75"/>
            </p:nvPicPr>
            <p:blipFill>
              <a:blip r:embed="rId117"/>
            </p:blipFill>
            <p:spPr>
              <a:xfrm>
                <a:off x="2898422" y="3953501"/>
                <a:ext cx="69144" cy="273530"/>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77" name="墨迹 76"/>
              <p14:cNvContentPartPr/>
              <p14:nvPr/>
            </p14:nvContentPartPr>
            <p14:xfrm>
              <a:off x="3238500" y="4021179"/>
              <a:ext cx="258233" cy="33839"/>
            </p14:xfrm>
          </p:contentPart>
        </mc:Choice>
        <mc:Fallback xmlns="">
          <p:pic>
            <p:nvPicPr>
              <p:cNvPr id="77" name="墨迹 76"/>
            </p:nvPicPr>
            <p:blipFill>
              <a:blip r:embed="rId119"/>
            </p:blipFill>
            <p:spPr>
              <a:xfrm>
                <a:off x="3238500" y="4021179"/>
                <a:ext cx="258233" cy="33839"/>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78" name="墨迹 77"/>
              <p14:cNvContentPartPr/>
              <p14:nvPr/>
            </p14:nvContentPartPr>
            <p14:xfrm>
              <a:off x="3364088" y="3916490"/>
              <a:ext cx="16934" cy="313362"/>
            </p14:xfrm>
          </p:contentPart>
        </mc:Choice>
        <mc:Fallback xmlns="">
          <p:pic>
            <p:nvPicPr>
              <p:cNvPr id="78" name="墨迹 77"/>
            </p:nvPicPr>
            <p:blipFill>
              <a:blip r:embed="rId121"/>
            </p:blipFill>
            <p:spPr>
              <a:xfrm>
                <a:off x="3364088" y="3916490"/>
                <a:ext cx="16934" cy="313362"/>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79" name="墨迹 78"/>
              <p14:cNvContentPartPr/>
              <p14:nvPr/>
            </p14:nvContentPartPr>
            <p14:xfrm>
              <a:off x="3708400" y="3925302"/>
              <a:ext cx="370593" cy="214313"/>
            </p14:xfrm>
          </p:contentPart>
        </mc:Choice>
        <mc:Fallback xmlns="">
          <p:pic>
            <p:nvPicPr>
              <p:cNvPr id="79" name="墨迹 78"/>
            </p:nvPicPr>
            <p:blipFill>
              <a:blip r:embed="rId123"/>
            </p:blipFill>
            <p:spPr>
              <a:xfrm>
                <a:off x="3708400" y="3925302"/>
                <a:ext cx="370593" cy="214313"/>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80" name="墨迹 79"/>
              <p14:cNvContentPartPr/>
              <p14:nvPr/>
            </p14:nvContentPartPr>
            <p14:xfrm>
              <a:off x="4034013" y="4066297"/>
              <a:ext cx="148520" cy="146635"/>
            </p14:xfrm>
          </p:contentPart>
        </mc:Choice>
        <mc:Fallback xmlns="">
          <p:pic>
            <p:nvPicPr>
              <p:cNvPr id="80" name="墨迹 79"/>
            </p:nvPicPr>
            <p:blipFill>
              <a:blip r:embed="rId125"/>
            </p:blipFill>
            <p:spPr>
              <a:xfrm>
                <a:off x="4034013" y="4066297"/>
                <a:ext cx="148520" cy="146635"/>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81" name="墨迹 80"/>
              <p14:cNvContentPartPr/>
              <p14:nvPr/>
            </p14:nvContentPartPr>
            <p14:xfrm>
              <a:off x="4199466" y="3942222"/>
              <a:ext cx="62089" cy="228412"/>
            </p14:xfrm>
          </p:contentPart>
        </mc:Choice>
        <mc:Fallback xmlns="">
          <p:pic>
            <p:nvPicPr>
              <p:cNvPr id="81" name="墨迹 80"/>
            </p:nvPicPr>
            <p:blipFill>
              <a:blip r:embed="rId127"/>
            </p:blipFill>
            <p:spPr>
              <a:xfrm>
                <a:off x="4199466" y="3942222"/>
                <a:ext cx="62089" cy="228412"/>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82" name="墨迹 81"/>
              <p14:cNvContentPartPr/>
              <p14:nvPr/>
            </p14:nvContentPartPr>
            <p14:xfrm>
              <a:off x="4284133" y="3985225"/>
              <a:ext cx="76200" cy="309484"/>
            </p14:xfrm>
          </p:contentPart>
        </mc:Choice>
        <mc:Fallback xmlns="">
          <p:pic>
            <p:nvPicPr>
              <p:cNvPr id="82" name="墨迹 81"/>
            </p:nvPicPr>
            <p:blipFill>
              <a:blip r:embed="rId129"/>
            </p:blipFill>
            <p:spPr>
              <a:xfrm>
                <a:off x="4284133" y="3985225"/>
                <a:ext cx="76200" cy="309484"/>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83" name="墨迹 82"/>
              <p14:cNvContentPartPr/>
              <p14:nvPr/>
            </p14:nvContentPartPr>
            <p14:xfrm>
              <a:off x="4397022" y="3964781"/>
              <a:ext cx="77081" cy="250971"/>
            </p14:xfrm>
          </p:contentPart>
        </mc:Choice>
        <mc:Fallback xmlns="">
          <p:pic>
            <p:nvPicPr>
              <p:cNvPr id="83" name="墨迹 82"/>
            </p:nvPicPr>
            <p:blipFill>
              <a:blip r:embed="rId131"/>
            </p:blipFill>
            <p:spPr>
              <a:xfrm>
                <a:off x="4397022" y="3964781"/>
                <a:ext cx="77081" cy="250971"/>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84" name="墨迹 83"/>
              <p14:cNvContentPartPr/>
              <p14:nvPr/>
            </p14:nvContentPartPr>
            <p14:xfrm>
              <a:off x="4742038" y="3987340"/>
              <a:ext cx="264584" cy="16919"/>
            </p14:xfrm>
          </p:contentPart>
        </mc:Choice>
        <mc:Fallback xmlns="">
          <p:pic>
            <p:nvPicPr>
              <p:cNvPr id="84" name="墨迹 83"/>
            </p:nvPicPr>
            <p:blipFill>
              <a:blip r:embed="rId133"/>
            </p:blipFill>
            <p:spPr>
              <a:xfrm>
                <a:off x="4742038" y="3987340"/>
                <a:ext cx="264584" cy="16919"/>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85" name="墨迹 84"/>
              <p14:cNvContentPartPr/>
              <p14:nvPr/>
            </p14:nvContentPartPr>
            <p14:xfrm>
              <a:off x="4925836" y="3921601"/>
              <a:ext cx="123119" cy="93938"/>
            </p14:xfrm>
          </p:contentPart>
        </mc:Choice>
        <mc:Fallback xmlns="">
          <p:pic>
            <p:nvPicPr>
              <p:cNvPr id="85" name="墨迹 84"/>
            </p:nvPicPr>
            <p:blipFill>
              <a:blip r:embed="rId135"/>
            </p:blipFill>
            <p:spPr>
              <a:xfrm>
                <a:off x="4925836" y="3921601"/>
                <a:ext cx="123119" cy="93938"/>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86" name="墨迹 85"/>
              <p14:cNvContentPartPr/>
              <p14:nvPr/>
            </p14:nvContentPartPr>
            <p14:xfrm>
              <a:off x="4704468" y="4077577"/>
              <a:ext cx="268287" cy="28199"/>
            </p14:xfrm>
          </p:contentPart>
        </mc:Choice>
        <mc:Fallback xmlns="">
          <p:pic>
            <p:nvPicPr>
              <p:cNvPr id="86" name="墨迹 85"/>
            </p:nvPicPr>
            <p:blipFill>
              <a:blip r:embed="rId137"/>
            </p:blipFill>
            <p:spPr>
              <a:xfrm>
                <a:off x="4704468" y="4077577"/>
                <a:ext cx="268287" cy="28199"/>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87" name="墨迹 86"/>
              <p14:cNvContentPartPr/>
              <p14:nvPr/>
            </p14:nvContentPartPr>
            <p14:xfrm>
              <a:off x="4710994" y="4100136"/>
              <a:ext cx="140406" cy="101516"/>
            </p14:xfrm>
          </p:contentPart>
        </mc:Choice>
        <mc:Fallback xmlns="">
          <p:pic>
            <p:nvPicPr>
              <p:cNvPr id="87" name="墨迹 86"/>
            </p:nvPicPr>
            <p:blipFill>
              <a:blip r:embed="rId139"/>
            </p:blipFill>
            <p:spPr>
              <a:xfrm>
                <a:off x="4710994" y="4100136"/>
                <a:ext cx="140406" cy="101516"/>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88" name="墨迹 87"/>
              <p14:cNvContentPartPr/>
              <p14:nvPr/>
            </p14:nvContentPartPr>
            <p14:xfrm>
              <a:off x="5163255" y="3930942"/>
              <a:ext cx="224367" cy="223653"/>
            </p14:xfrm>
          </p:contentPart>
        </mc:Choice>
        <mc:Fallback xmlns="">
          <p:pic>
            <p:nvPicPr>
              <p:cNvPr id="88" name="墨迹 87"/>
            </p:nvPicPr>
            <p:blipFill>
              <a:blip r:embed="rId141"/>
            </p:blipFill>
            <p:spPr>
              <a:xfrm>
                <a:off x="5163255" y="3930942"/>
                <a:ext cx="224367" cy="223653"/>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89" name="墨迹 88"/>
              <p14:cNvContentPartPr/>
              <p14:nvPr/>
            </p14:nvContentPartPr>
            <p14:xfrm>
              <a:off x="5350933" y="3919662"/>
              <a:ext cx="364772" cy="251676"/>
            </p14:xfrm>
          </p:contentPart>
        </mc:Choice>
        <mc:Fallback xmlns="">
          <p:pic>
            <p:nvPicPr>
              <p:cNvPr id="89" name="墨迹 88"/>
            </p:nvPicPr>
            <p:blipFill>
              <a:blip r:embed="rId143"/>
            </p:blipFill>
            <p:spPr>
              <a:xfrm>
                <a:off x="5350933" y="3919662"/>
                <a:ext cx="364772" cy="251676"/>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90" name="墨迹 89"/>
              <p14:cNvContentPartPr/>
              <p14:nvPr/>
            </p14:nvContentPartPr>
            <p14:xfrm>
              <a:off x="5779911" y="3953501"/>
              <a:ext cx="67733" cy="191753"/>
            </p14:xfrm>
          </p:contentPart>
        </mc:Choice>
        <mc:Fallback xmlns="">
          <p:pic>
            <p:nvPicPr>
              <p:cNvPr id="90" name="墨迹 89"/>
            </p:nvPicPr>
            <p:blipFill>
              <a:blip r:embed="rId145"/>
            </p:blipFill>
            <p:spPr>
              <a:xfrm>
                <a:off x="5779911" y="3953501"/>
                <a:ext cx="67733" cy="191753"/>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91" name="墨迹 90"/>
              <p14:cNvContentPartPr/>
              <p14:nvPr/>
            </p14:nvContentPartPr>
            <p14:xfrm>
              <a:off x="5833003" y="3960551"/>
              <a:ext cx="99307" cy="284810"/>
            </p14:xfrm>
          </p:contentPart>
        </mc:Choice>
        <mc:Fallback xmlns="">
          <p:pic>
            <p:nvPicPr>
              <p:cNvPr id="91" name="墨迹 90"/>
            </p:nvPicPr>
            <p:blipFill>
              <a:blip r:embed="rId147"/>
            </p:blipFill>
            <p:spPr>
              <a:xfrm>
                <a:off x="5833003" y="3960551"/>
                <a:ext cx="99307" cy="284810"/>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92" name="墨迹 91"/>
              <p14:cNvContentPartPr/>
              <p14:nvPr/>
            </p14:nvContentPartPr>
            <p14:xfrm>
              <a:off x="5952066" y="3930942"/>
              <a:ext cx="93134" cy="284810"/>
            </p14:xfrm>
          </p:contentPart>
        </mc:Choice>
        <mc:Fallback xmlns="">
          <p:pic>
            <p:nvPicPr>
              <p:cNvPr id="92" name="墨迹 91"/>
            </p:nvPicPr>
            <p:blipFill>
              <a:blip r:embed="rId149"/>
            </p:blipFill>
            <p:spPr>
              <a:xfrm>
                <a:off x="5952066" y="3930942"/>
                <a:ext cx="93134" cy="284810"/>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93" name="墨迹 92"/>
              <p14:cNvContentPartPr/>
              <p14:nvPr/>
            </p14:nvContentPartPr>
            <p14:xfrm>
              <a:off x="6302727" y="4005669"/>
              <a:ext cx="236362" cy="32429"/>
            </p14:xfrm>
          </p:contentPart>
        </mc:Choice>
        <mc:Fallback xmlns="">
          <p:pic>
            <p:nvPicPr>
              <p:cNvPr id="93" name="墨迹 92"/>
            </p:nvPicPr>
            <p:blipFill>
              <a:blip r:embed="rId151"/>
            </p:blipFill>
            <p:spPr>
              <a:xfrm>
                <a:off x="6302727" y="4005669"/>
                <a:ext cx="236362" cy="32429"/>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94" name="墨迹 93"/>
              <p14:cNvContentPartPr/>
              <p14:nvPr/>
            </p14:nvContentPartPr>
            <p14:xfrm>
              <a:off x="6375400" y="3905387"/>
              <a:ext cx="53622" cy="284986"/>
            </p14:xfrm>
          </p:contentPart>
        </mc:Choice>
        <mc:Fallback xmlns="">
          <p:pic>
            <p:nvPicPr>
              <p:cNvPr id="94" name="墨迹 93"/>
            </p:nvPicPr>
            <p:blipFill>
              <a:blip r:embed="rId153"/>
            </p:blipFill>
            <p:spPr>
              <a:xfrm>
                <a:off x="6375400" y="3905387"/>
                <a:ext cx="53622" cy="284986"/>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95" name="墨迹 94"/>
              <p14:cNvContentPartPr/>
              <p14:nvPr/>
            </p14:nvContentPartPr>
            <p14:xfrm>
              <a:off x="6717594" y="3915961"/>
              <a:ext cx="216606" cy="192635"/>
            </p14:xfrm>
          </p:contentPart>
        </mc:Choice>
        <mc:Fallback xmlns="">
          <p:pic>
            <p:nvPicPr>
              <p:cNvPr id="95" name="墨迹 94"/>
            </p:nvPicPr>
            <p:blipFill>
              <a:blip r:embed="rId155"/>
            </p:blipFill>
            <p:spPr>
              <a:xfrm>
                <a:off x="6717594" y="3915961"/>
                <a:ext cx="216606" cy="192635"/>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96" name="墨迹 95"/>
              <p14:cNvContentPartPr/>
              <p14:nvPr/>
            </p14:nvContentPartPr>
            <p14:xfrm>
              <a:off x="6959600" y="3888115"/>
              <a:ext cx="45155" cy="215546"/>
            </p14:xfrm>
          </p:contentPart>
        </mc:Choice>
        <mc:Fallback xmlns="">
          <p:pic>
            <p:nvPicPr>
              <p:cNvPr id="96" name="墨迹 95"/>
            </p:nvPicPr>
            <p:blipFill>
              <a:blip r:embed="rId157"/>
            </p:blipFill>
            <p:spPr>
              <a:xfrm>
                <a:off x="6959600" y="3888115"/>
                <a:ext cx="45155" cy="215546"/>
              </a:xfrm>
              <a:prstGeom prst="rect"/>
            </p:spPr>
          </p:pic>
        </mc:Fallback>
      </mc:AlternateContent>
      <mc:AlternateContent xmlns:mc="http://schemas.openxmlformats.org/markup-compatibility/2006" xmlns:p14="http://schemas.microsoft.com/office/powerpoint/2010/main">
        <mc:Choice Requires="p14">
          <p:contentPart r:id="rId158" p14:bwMode="auto">
            <p14:nvContentPartPr>
              <p14:cNvPr id="97" name="墨迹 96"/>
              <p14:cNvContentPartPr/>
              <p14:nvPr/>
            </p14:nvContentPartPr>
            <p14:xfrm>
              <a:off x="6965244" y="3967601"/>
              <a:ext cx="129822" cy="53578"/>
            </p14:xfrm>
          </p:contentPart>
        </mc:Choice>
        <mc:Fallback xmlns="">
          <p:pic>
            <p:nvPicPr>
              <p:cNvPr id="97" name="墨迹 96"/>
            </p:nvPicPr>
            <p:blipFill>
              <a:blip r:embed="rId159"/>
            </p:blipFill>
            <p:spPr>
              <a:xfrm>
                <a:off x="6965244" y="3967601"/>
                <a:ext cx="129822" cy="53578"/>
              </a:xfrm>
              <a:prstGeom prst="rect"/>
            </p:spPr>
          </p:pic>
        </mc:Fallback>
      </mc:AlternateContent>
      <mc:AlternateContent xmlns:mc="http://schemas.openxmlformats.org/markup-compatibility/2006" xmlns:p14="http://schemas.microsoft.com/office/powerpoint/2010/main">
        <mc:Choice Requires="p14">
          <p:contentPart r:id="rId160" p14:bwMode="auto">
            <p14:nvContentPartPr>
              <p14:cNvPr id="98" name="墨迹 97"/>
              <p14:cNvContentPartPr/>
              <p14:nvPr/>
            </p14:nvContentPartPr>
            <p14:xfrm>
              <a:off x="7058377" y="3821671"/>
              <a:ext cx="36689" cy="470218"/>
            </p14:xfrm>
          </p:contentPart>
        </mc:Choice>
        <mc:Fallback xmlns="">
          <p:pic>
            <p:nvPicPr>
              <p:cNvPr id="98" name="墨迹 97"/>
            </p:nvPicPr>
            <p:blipFill>
              <a:blip r:embed="rId161"/>
            </p:blipFill>
            <p:spPr>
              <a:xfrm>
                <a:off x="7058377" y="3821671"/>
                <a:ext cx="36689" cy="470218"/>
              </a:xfrm>
              <a:prstGeom prst="rect"/>
            </p:spPr>
          </p:pic>
        </mc:Fallback>
      </mc:AlternateContent>
      <mc:AlternateContent xmlns:mc="http://schemas.openxmlformats.org/markup-compatibility/2006" xmlns:p14="http://schemas.microsoft.com/office/powerpoint/2010/main">
        <mc:Choice Requires="p14">
          <p:contentPart r:id="rId162" p14:bwMode="auto">
            <p14:nvContentPartPr>
              <p14:cNvPr id="99" name="墨迹 98"/>
              <p14:cNvContentPartPr/>
              <p14:nvPr/>
            </p14:nvContentPartPr>
            <p14:xfrm>
              <a:off x="7077427" y="4032458"/>
              <a:ext cx="110773" cy="150336"/>
            </p14:xfrm>
          </p:contentPart>
        </mc:Choice>
        <mc:Fallback xmlns="">
          <p:pic>
            <p:nvPicPr>
              <p:cNvPr id="99" name="墨迹 98"/>
            </p:nvPicPr>
            <p:blipFill>
              <a:blip r:embed="rId163"/>
            </p:blipFill>
            <p:spPr>
              <a:xfrm>
                <a:off x="7077427" y="4032458"/>
                <a:ext cx="110773" cy="150336"/>
              </a:xfrm>
              <a:prstGeom prst="rect"/>
            </p:spPr>
          </p:pic>
        </mc:Fallback>
      </mc:AlternateContent>
      <mc:AlternateContent xmlns:mc="http://schemas.openxmlformats.org/markup-compatibility/2006" xmlns:p14="http://schemas.microsoft.com/office/powerpoint/2010/main">
        <mc:Choice Requires="p14">
          <p:contentPart r:id="rId164" p14:bwMode="auto">
            <p14:nvContentPartPr>
              <p14:cNvPr id="100" name="墨迹 99"/>
              <p14:cNvContentPartPr/>
              <p14:nvPr/>
            </p14:nvContentPartPr>
            <p14:xfrm>
              <a:off x="1399822" y="6147384"/>
              <a:ext cx="11289" cy="177654"/>
            </p14:xfrm>
          </p:contentPart>
        </mc:Choice>
        <mc:Fallback xmlns="">
          <p:pic>
            <p:nvPicPr>
              <p:cNvPr id="100" name="墨迹 99"/>
            </p:nvPicPr>
            <p:blipFill>
              <a:blip r:embed="rId165"/>
            </p:blipFill>
            <p:spPr>
              <a:xfrm>
                <a:off x="1399822" y="6147384"/>
                <a:ext cx="11289" cy="177654"/>
              </a:xfrm>
              <a:prstGeom prst="rect"/>
            </p:spPr>
          </p:pic>
        </mc:Fallback>
      </mc:AlternateContent>
      <mc:AlternateContent xmlns:mc="http://schemas.openxmlformats.org/markup-compatibility/2006" xmlns:p14="http://schemas.microsoft.com/office/powerpoint/2010/main">
        <mc:Choice Requires="p14">
          <p:contentPart r:id="rId166" p14:bwMode="auto">
            <p14:nvContentPartPr>
              <p14:cNvPr id="101" name="墨迹 100"/>
              <p14:cNvContentPartPr/>
              <p14:nvPr/>
            </p14:nvContentPartPr>
            <p14:xfrm>
              <a:off x="1386416" y="6087285"/>
              <a:ext cx="126295" cy="198274"/>
            </p14:xfrm>
          </p:contentPart>
        </mc:Choice>
        <mc:Fallback xmlns="">
          <p:pic>
            <p:nvPicPr>
              <p:cNvPr id="101" name="墨迹 100"/>
            </p:nvPicPr>
            <p:blipFill>
              <a:blip r:embed="rId167"/>
            </p:blipFill>
            <p:spPr>
              <a:xfrm>
                <a:off x="1386416" y="6087285"/>
                <a:ext cx="126295" cy="198274"/>
              </a:xfrm>
              <a:prstGeom prst="rect"/>
            </p:spPr>
          </p:pic>
        </mc:Fallback>
      </mc:AlternateContent>
      <mc:AlternateContent xmlns:mc="http://schemas.openxmlformats.org/markup-compatibility/2006" xmlns:p14="http://schemas.microsoft.com/office/powerpoint/2010/main">
        <mc:Choice Requires="p14">
          <p:contentPart r:id="rId168" p14:bwMode="auto">
            <p14:nvContentPartPr>
              <p14:cNvPr id="102" name="墨迹 101"/>
              <p14:cNvContentPartPr/>
              <p14:nvPr/>
            </p14:nvContentPartPr>
            <p14:xfrm>
              <a:off x="1368777" y="6316578"/>
              <a:ext cx="70556" cy="93057"/>
            </p14:xfrm>
          </p:contentPart>
        </mc:Choice>
        <mc:Fallback xmlns="">
          <p:pic>
            <p:nvPicPr>
              <p:cNvPr id="102" name="墨迹 101"/>
            </p:nvPicPr>
            <p:blipFill>
              <a:blip r:embed="rId169"/>
            </p:blipFill>
            <p:spPr>
              <a:xfrm>
                <a:off x="1368777" y="6316578"/>
                <a:ext cx="70556" cy="93057"/>
              </a:xfrm>
              <a:prstGeom prst="rect"/>
            </p:spPr>
          </p:pic>
        </mc:Fallback>
      </mc:AlternateContent>
      <mc:AlternateContent xmlns:mc="http://schemas.openxmlformats.org/markup-compatibility/2006" xmlns:p14="http://schemas.microsoft.com/office/powerpoint/2010/main">
        <mc:Choice Requires="p14">
          <p:contentPart r:id="rId170" p14:bwMode="auto">
            <p14:nvContentPartPr>
              <p14:cNvPr id="103" name="墨迹 102"/>
              <p14:cNvContentPartPr/>
              <p14:nvPr/>
            </p14:nvContentPartPr>
            <p14:xfrm>
              <a:off x="1478844" y="6339138"/>
              <a:ext cx="112889" cy="78957"/>
            </p14:xfrm>
          </p:contentPart>
        </mc:Choice>
        <mc:Fallback xmlns="">
          <p:pic>
            <p:nvPicPr>
              <p:cNvPr id="103" name="墨迹 102"/>
            </p:nvPicPr>
            <p:blipFill>
              <a:blip r:embed="rId171"/>
            </p:blipFill>
            <p:spPr>
              <a:xfrm>
                <a:off x="1478844" y="6339138"/>
                <a:ext cx="112889" cy="78957"/>
              </a:xfrm>
              <a:prstGeom prst="rect"/>
            </p:spPr>
          </p:pic>
        </mc:Fallback>
      </mc:AlternateContent>
      <mc:AlternateContent xmlns:mc="http://schemas.openxmlformats.org/markup-compatibility/2006" xmlns:p14="http://schemas.microsoft.com/office/powerpoint/2010/main">
        <mc:Choice Requires="p14">
          <p:contentPart r:id="rId172" p14:bwMode="auto">
            <p14:nvContentPartPr>
              <p14:cNvPr id="104" name="墨迹 103"/>
              <p14:cNvContentPartPr/>
              <p14:nvPr/>
            </p14:nvContentPartPr>
            <p14:xfrm>
              <a:off x="1684161" y="6109844"/>
              <a:ext cx="122061" cy="325170"/>
            </p14:xfrm>
          </p:contentPart>
        </mc:Choice>
        <mc:Fallback xmlns="">
          <p:pic>
            <p:nvPicPr>
              <p:cNvPr id="104" name="墨迹 103"/>
            </p:nvPicPr>
            <p:blipFill>
              <a:blip r:embed="rId173"/>
            </p:blipFill>
            <p:spPr>
              <a:xfrm>
                <a:off x="1684161" y="6109844"/>
                <a:ext cx="122061" cy="325170"/>
              </a:xfrm>
              <a:prstGeom prst="rect"/>
            </p:spPr>
          </p:pic>
        </mc:Fallback>
      </mc:AlternateContent>
      <mc:AlternateContent xmlns:mc="http://schemas.openxmlformats.org/markup-compatibility/2006" xmlns:p14="http://schemas.microsoft.com/office/powerpoint/2010/main">
        <mc:Choice Requires="p14">
          <p:contentPart r:id="rId174" p14:bwMode="auto">
            <p14:nvContentPartPr>
              <p14:cNvPr id="105" name="墨迹 104"/>
              <p14:cNvContentPartPr/>
              <p14:nvPr/>
            </p14:nvContentPartPr>
            <p14:xfrm>
              <a:off x="1704622" y="6313054"/>
              <a:ext cx="138818" cy="138880"/>
            </p14:xfrm>
          </p:contentPart>
        </mc:Choice>
        <mc:Fallback xmlns="">
          <p:pic>
            <p:nvPicPr>
              <p:cNvPr id="105" name="墨迹 104"/>
            </p:nvPicPr>
            <p:blipFill>
              <a:blip r:embed="rId175"/>
            </p:blipFill>
            <p:spPr>
              <a:xfrm>
                <a:off x="1704622" y="6313054"/>
                <a:ext cx="138818" cy="138880"/>
              </a:xfrm>
              <a:prstGeom prst="rect"/>
            </p:spPr>
          </p:pic>
        </mc:Fallback>
      </mc:AlternateContent>
      <mc:AlternateContent xmlns:mc="http://schemas.openxmlformats.org/markup-compatibility/2006" xmlns:p14="http://schemas.microsoft.com/office/powerpoint/2010/main">
        <mc:Choice Requires="p14">
          <p:contentPart r:id="rId176" p14:bwMode="auto">
            <p14:nvContentPartPr>
              <p14:cNvPr id="106" name="墨迹 105"/>
              <p14:cNvContentPartPr/>
              <p14:nvPr/>
            </p14:nvContentPartPr>
            <p14:xfrm>
              <a:off x="1710266" y="6367337"/>
              <a:ext cx="158045" cy="62038"/>
            </p14:xfrm>
          </p:contentPart>
        </mc:Choice>
        <mc:Fallback xmlns="">
          <p:pic>
            <p:nvPicPr>
              <p:cNvPr id="106" name="墨迹 105"/>
            </p:nvPicPr>
            <p:blipFill>
              <a:blip r:embed="rId177"/>
            </p:blipFill>
            <p:spPr>
              <a:xfrm>
                <a:off x="1710266" y="6367337"/>
                <a:ext cx="158045" cy="62038"/>
              </a:xfrm>
              <a:prstGeom prst="rect"/>
            </p:spPr>
          </p:pic>
        </mc:Fallback>
      </mc:AlternateContent>
      <mc:AlternateContent xmlns:mc="http://schemas.openxmlformats.org/markup-compatibility/2006" xmlns:p14="http://schemas.microsoft.com/office/powerpoint/2010/main">
        <mc:Choice Requires="p14">
          <p:contentPart r:id="rId178" p14:bwMode="auto">
            <p14:nvContentPartPr>
              <p14:cNvPr id="107" name="墨迹 106"/>
              <p14:cNvContentPartPr/>
              <p14:nvPr/>
            </p14:nvContentPartPr>
            <p14:xfrm>
              <a:off x="1828800" y="6062787"/>
              <a:ext cx="64911" cy="132535"/>
            </p14:xfrm>
          </p:contentPart>
        </mc:Choice>
        <mc:Fallback xmlns="">
          <p:pic>
            <p:nvPicPr>
              <p:cNvPr id="107" name="墨迹 106"/>
            </p:nvPicPr>
            <p:blipFill>
              <a:blip r:embed="rId179"/>
            </p:blipFill>
            <p:spPr>
              <a:xfrm>
                <a:off x="1828800" y="6062787"/>
                <a:ext cx="64911" cy="132535"/>
              </a:xfrm>
              <a:prstGeom prst="rect"/>
            </p:spPr>
          </p:pic>
        </mc:Fallback>
      </mc:AlternateContent>
      <mc:AlternateContent xmlns:mc="http://schemas.openxmlformats.org/markup-compatibility/2006" xmlns:p14="http://schemas.microsoft.com/office/powerpoint/2010/main">
        <mc:Choice Requires="p14">
          <p:contentPart r:id="rId180" p14:bwMode="auto">
            <p14:nvContentPartPr>
              <p14:cNvPr id="108" name="墨迹 107"/>
              <p14:cNvContentPartPr/>
              <p14:nvPr/>
            </p14:nvContentPartPr>
            <p14:xfrm>
              <a:off x="1969205" y="6134343"/>
              <a:ext cx="223661" cy="311951"/>
            </p14:xfrm>
          </p:contentPart>
        </mc:Choice>
        <mc:Fallback xmlns="">
          <p:pic>
            <p:nvPicPr>
              <p:cNvPr id="108" name="墨迹 107"/>
            </p:nvPicPr>
            <p:blipFill>
              <a:blip r:embed="rId181"/>
            </p:blipFill>
            <p:spPr>
              <a:xfrm>
                <a:off x="1969205" y="6134343"/>
                <a:ext cx="223661" cy="311951"/>
              </a:xfrm>
              <a:prstGeom prst="rect"/>
            </p:spPr>
          </p:pic>
        </mc:Fallback>
      </mc:AlternateContent>
      <mc:AlternateContent xmlns:mc="http://schemas.openxmlformats.org/markup-compatibility/2006" xmlns:p14="http://schemas.microsoft.com/office/powerpoint/2010/main">
        <mc:Choice Requires="p14">
          <p:contentPart r:id="rId182" p14:bwMode="auto">
            <p14:nvContentPartPr>
              <p14:cNvPr id="109" name="墨迹 108"/>
              <p14:cNvContentPartPr/>
              <p14:nvPr/>
            </p14:nvContentPartPr>
            <p14:xfrm>
              <a:off x="2307519" y="6079707"/>
              <a:ext cx="207081" cy="445544"/>
            </p14:xfrm>
          </p:contentPart>
        </mc:Choice>
        <mc:Fallback xmlns="">
          <p:pic>
            <p:nvPicPr>
              <p:cNvPr id="109" name="墨迹 108"/>
            </p:nvPicPr>
            <p:blipFill>
              <a:blip r:embed="rId183"/>
            </p:blipFill>
            <p:spPr>
              <a:xfrm>
                <a:off x="2307519" y="6079707"/>
                <a:ext cx="207081" cy="445544"/>
              </a:xfrm>
              <a:prstGeom prst="rect"/>
            </p:spPr>
          </p:pic>
        </mc:Fallback>
      </mc:AlternateContent>
      <mc:AlternateContent xmlns:mc="http://schemas.openxmlformats.org/markup-compatibility/2006" xmlns:p14="http://schemas.microsoft.com/office/powerpoint/2010/main">
        <mc:Choice Requires="p14">
          <p:contentPart r:id="rId184" p14:bwMode="auto">
            <p14:nvContentPartPr>
              <p14:cNvPr id="110" name="墨迹 109"/>
              <p14:cNvContentPartPr/>
              <p14:nvPr/>
            </p14:nvContentPartPr>
            <p14:xfrm>
              <a:off x="2336800" y="6248901"/>
              <a:ext cx="225777" cy="150336"/>
            </p14:xfrm>
          </p:contentPart>
        </mc:Choice>
        <mc:Fallback xmlns="">
          <p:pic>
            <p:nvPicPr>
              <p:cNvPr id="110" name="墨迹 109"/>
            </p:nvPicPr>
            <p:blipFill>
              <a:blip r:embed="rId185"/>
            </p:blipFill>
            <p:spPr>
              <a:xfrm>
                <a:off x="2336800" y="6248901"/>
                <a:ext cx="225777" cy="150336"/>
              </a:xfrm>
              <a:prstGeom prst="rect"/>
            </p:spPr>
          </p:pic>
        </mc:Fallback>
      </mc:AlternateContent>
      <mc:AlternateContent xmlns:mc="http://schemas.openxmlformats.org/markup-compatibility/2006" xmlns:p14="http://schemas.microsoft.com/office/powerpoint/2010/main">
        <mc:Choice Requires="p14">
          <p:contentPart r:id="rId186" p14:bwMode="auto">
            <p14:nvContentPartPr>
              <p14:cNvPr id="111" name="墨迹 110"/>
              <p14:cNvContentPartPr/>
              <p14:nvPr/>
            </p14:nvContentPartPr>
            <p14:xfrm>
              <a:off x="2475088" y="5995286"/>
              <a:ext cx="304800" cy="617381"/>
            </p14:xfrm>
          </p:contentPart>
        </mc:Choice>
        <mc:Fallback xmlns="">
          <p:pic>
            <p:nvPicPr>
              <p:cNvPr id="111" name="墨迹 110"/>
            </p:nvPicPr>
            <p:blipFill>
              <a:blip r:embed="rId187"/>
            </p:blipFill>
            <p:spPr>
              <a:xfrm>
                <a:off x="2475088" y="5995286"/>
                <a:ext cx="304800" cy="617381"/>
              </a:xfrm>
              <a:prstGeom prst="rect"/>
            </p:spPr>
          </p:pic>
        </mc:Fallback>
      </mc:AlternateContent>
      <mc:AlternateContent xmlns:mc="http://schemas.openxmlformats.org/markup-compatibility/2006" xmlns:p14="http://schemas.microsoft.com/office/powerpoint/2010/main">
        <mc:Choice Requires="p14">
          <p:contentPart r:id="rId188" p14:bwMode="auto">
            <p14:nvContentPartPr>
              <p14:cNvPr id="112" name="墨迹 111"/>
              <p14:cNvContentPartPr/>
              <p14:nvPr/>
            </p14:nvContentPartPr>
            <p14:xfrm>
              <a:off x="2590800" y="6268640"/>
              <a:ext cx="341488" cy="175539"/>
            </p14:xfrm>
          </p:contentPart>
        </mc:Choice>
        <mc:Fallback xmlns="">
          <p:pic>
            <p:nvPicPr>
              <p:cNvPr id="112" name="墨迹 111"/>
            </p:nvPicPr>
            <p:blipFill>
              <a:blip r:embed="rId189"/>
            </p:blipFill>
            <p:spPr>
              <a:xfrm>
                <a:off x="2590800" y="6268640"/>
                <a:ext cx="341488" cy="175539"/>
              </a:xfrm>
              <a:prstGeom prst="rect"/>
            </p:spPr>
          </p:pic>
        </mc:Fallback>
      </mc:AlternateContent>
      <mc:AlternateContent xmlns:mc="http://schemas.openxmlformats.org/markup-compatibility/2006" xmlns:p14="http://schemas.microsoft.com/office/powerpoint/2010/main">
        <mc:Choice Requires="p14">
          <p:contentPart r:id="rId190" p14:bwMode="auto">
            <p14:nvContentPartPr>
              <p14:cNvPr id="113" name="墨迹 112"/>
              <p14:cNvContentPartPr/>
              <p14:nvPr/>
            </p14:nvContentPartPr>
            <p14:xfrm>
              <a:off x="3031066" y="6087285"/>
              <a:ext cx="178682" cy="48819"/>
            </p14:xfrm>
          </p:contentPart>
        </mc:Choice>
        <mc:Fallback xmlns="">
          <p:pic>
            <p:nvPicPr>
              <p:cNvPr id="113" name="墨迹 112"/>
            </p:nvPicPr>
            <p:blipFill>
              <a:blip r:embed="rId191"/>
            </p:blipFill>
            <p:spPr>
              <a:xfrm>
                <a:off x="3031066" y="6087285"/>
                <a:ext cx="178682" cy="48819"/>
              </a:xfrm>
              <a:prstGeom prst="rect"/>
            </p:spPr>
          </p:pic>
        </mc:Fallback>
      </mc:AlternateContent>
      <mc:AlternateContent xmlns:mc="http://schemas.openxmlformats.org/markup-compatibility/2006" xmlns:p14="http://schemas.microsoft.com/office/powerpoint/2010/main">
        <mc:Choice Requires="p14">
          <p:contentPart r:id="rId192" p14:bwMode="auto">
            <p14:nvContentPartPr>
              <p14:cNvPr id="114" name="墨迹 113"/>
              <p14:cNvContentPartPr/>
              <p14:nvPr/>
            </p14:nvContentPartPr>
            <p14:xfrm>
              <a:off x="3087511" y="6130465"/>
              <a:ext cx="39511" cy="183294"/>
            </p14:xfrm>
          </p:contentPart>
        </mc:Choice>
        <mc:Fallback xmlns="">
          <p:pic>
            <p:nvPicPr>
              <p:cNvPr id="114" name="墨迹 113"/>
            </p:nvPicPr>
            <p:blipFill>
              <a:blip r:embed="rId193"/>
            </p:blipFill>
            <p:spPr>
              <a:xfrm>
                <a:off x="3087511" y="6130465"/>
                <a:ext cx="39511" cy="183294"/>
              </a:xfrm>
              <a:prstGeom prst="rect"/>
            </p:spPr>
          </p:pic>
        </mc:Fallback>
      </mc:AlternateContent>
      <mc:AlternateContent xmlns:mc="http://schemas.openxmlformats.org/markup-compatibility/2006" xmlns:p14="http://schemas.microsoft.com/office/powerpoint/2010/main">
        <mc:Choice Requires="p14">
          <p:contentPart r:id="rId194" p14:bwMode="auto">
            <p14:nvContentPartPr>
              <p14:cNvPr id="115" name="墨迹 114"/>
              <p14:cNvContentPartPr/>
              <p14:nvPr/>
            </p14:nvContentPartPr>
            <p14:xfrm>
              <a:off x="3179762" y="6132403"/>
              <a:ext cx="14993" cy="223654"/>
            </p14:xfrm>
          </p:contentPart>
        </mc:Choice>
        <mc:Fallback xmlns="">
          <p:pic>
            <p:nvPicPr>
              <p:cNvPr id="115" name="墨迹 114"/>
            </p:nvPicPr>
            <p:blipFill>
              <a:blip r:embed="rId195"/>
            </p:blipFill>
            <p:spPr>
              <a:xfrm>
                <a:off x="3179762" y="6132403"/>
                <a:ext cx="14993" cy="223654"/>
              </a:xfrm>
              <a:prstGeom prst="rect"/>
            </p:spPr>
          </p:pic>
        </mc:Fallback>
      </mc:AlternateContent>
      <mc:AlternateContent xmlns:mc="http://schemas.openxmlformats.org/markup-compatibility/2006" xmlns:p14="http://schemas.microsoft.com/office/powerpoint/2010/main">
        <mc:Choice Requires="p14">
          <p:contentPart r:id="rId196" p14:bwMode="auto">
            <p14:nvContentPartPr>
              <p14:cNvPr id="116" name="墨迹 115"/>
              <p14:cNvContentPartPr/>
              <p14:nvPr/>
            </p14:nvContentPartPr>
            <p14:xfrm>
              <a:off x="2974622" y="6353237"/>
              <a:ext cx="372533" cy="42299"/>
            </p14:xfrm>
          </p:contentPart>
        </mc:Choice>
        <mc:Fallback xmlns="">
          <p:pic>
            <p:nvPicPr>
              <p:cNvPr id="116" name="墨迹 115"/>
            </p:nvPicPr>
            <p:blipFill>
              <a:blip r:embed="rId197"/>
            </p:blipFill>
            <p:spPr>
              <a:xfrm>
                <a:off x="2974622" y="6353237"/>
                <a:ext cx="372533" cy="42299"/>
              </a:xfrm>
              <a:prstGeom prst="rect"/>
            </p:spPr>
          </p:pic>
        </mc:Fallback>
      </mc:AlternateContent>
      <mc:AlternateContent xmlns:mc="http://schemas.openxmlformats.org/markup-compatibility/2006" xmlns:p14="http://schemas.microsoft.com/office/powerpoint/2010/main">
        <mc:Choice Requires="p14">
          <p:contentPart r:id="rId198" p14:bwMode="auto">
            <p14:nvContentPartPr>
              <p14:cNvPr id="117" name="墨迹 116"/>
              <p14:cNvContentPartPr/>
              <p14:nvPr/>
            </p14:nvContentPartPr>
            <p14:xfrm>
              <a:off x="7968544" y="3874544"/>
              <a:ext cx="204611" cy="173424"/>
            </p14:xfrm>
          </p:contentPart>
        </mc:Choice>
        <mc:Fallback xmlns="">
          <p:pic>
            <p:nvPicPr>
              <p:cNvPr id="117" name="墨迹 116"/>
            </p:nvPicPr>
            <p:blipFill>
              <a:blip r:embed="rId199"/>
            </p:blipFill>
            <p:spPr>
              <a:xfrm>
                <a:off x="7968544" y="3874544"/>
                <a:ext cx="204611" cy="173424"/>
              </a:xfrm>
              <a:prstGeom prst="rect"/>
            </p:spPr>
          </p:pic>
        </mc:Fallback>
      </mc:AlternateContent>
      <mc:AlternateContent xmlns:mc="http://schemas.openxmlformats.org/markup-compatibility/2006" xmlns:p14="http://schemas.microsoft.com/office/powerpoint/2010/main">
        <mc:Choice Requires="p14">
          <p:contentPart r:id="rId200" p14:bwMode="auto">
            <p14:nvContentPartPr>
              <p14:cNvPr id="118" name="墨迹 117"/>
              <p14:cNvContentPartPr/>
              <p14:nvPr/>
            </p14:nvContentPartPr>
            <p14:xfrm>
              <a:off x="8243534" y="3838943"/>
              <a:ext cx="180799" cy="230174"/>
            </p14:xfrm>
          </p:contentPart>
        </mc:Choice>
        <mc:Fallback xmlns="">
          <p:pic>
            <p:nvPicPr>
              <p:cNvPr id="118" name="墨迹 117"/>
            </p:nvPicPr>
            <p:blipFill>
              <a:blip r:embed="rId201"/>
            </p:blipFill>
            <p:spPr>
              <a:xfrm>
                <a:off x="8243534" y="3838943"/>
                <a:ext cx="180799" cy="230174"/>
              </a:xfrm>
              <a:prstGeom prst="rect"/>
            </p:spPr>
          </p:pic>
        </mc:Fallback>
      </mc:AlternateContent>
      <mc:AlternateContent xmlns:mc="http://schemas.openxmlformats.org/markup-compatibility/2006" xmlns:p14="http://schemas.microsoft.com/office/powerpoint/2010/main">
        <mc:Choice Requires="p14">
          <p:contentPart r:id="rId202" p14:bwMode="auto">
            <p14:nvContentPartPr>
              <p14:cNvPr id="119" name="墨迹 118"/>
              <p14:cNvContentPartPr/>
              <p14:nvPr/>
            </p14:nvContentPartPr>
            <p14:xfrm>
              <a:off x="8573911" y="3734254"/>
              <a:ext cx="28222" cy="425981"/>
            </p14:xfrm>
          </p:contentPart>
        </mc:Choice>
        <mc:Fallback xmlns="">
          <p:pic>
            <p:nvPicPr>
              <p:cNvPr id="119" name="墨迹 118"/>
            </p:nvPicPr>
            <p:blipFill>
              <a:blip r:embed="rId203"/>
            </p:blipFill>
            <p:spPr>
              <a:xfrm>
                <a:off x="8573911" y="3734254"/>
                <a:ext cx="28222" cy="425981"/>
              </a:xfrm>
              <a:prstGeom prst="rect"/>
            </p:spPr>
          </p:pic>
        </mc:Fallback>
      </mc:AlternateContent>
      <mc:AlternateContent xmlns:mc="http://schemas.openxmlformats.org/markup-compatibility/2006" xmlns:p14="http://schemas.microsoft.com/office/powerpoint/2010/main">
        <mc:Choice Requires="p14">
          <p:contentPart r:id="rId204" p14:bwMode="auto">
            <p14:nvContentPartPr>
              <p14:cNvPr id="120" name="墨迹 119"/>
              <p14:cNvContentPartPr/>
              <p14:nvPr/>
            </p14:nvContentPartPr>
            <p14:xfrm>
              <a:off x="8514644" y="3686316"/>
              <a:ext cx="76200" cy="123370"/>
            </p14:xfrm>
          </p:contentPart>
        </mc:Choice>
        <mc:Fallback xmlns="">
          <p:pic>
            <p:nvPicPr>
              <p:cNvPr id="120" name="墨迹 119"/>
            </p:nvPicPr>
            <p:blipFill>
              <a:blip r:embed="rId205"/>
            </p:blipFill>
            <p:spPr>
              <a:xfrm>
                <a:off x="8514644" y="3686316"/>
                <a:ext cx="76200" cy="123370"/>
              </a:xfrm>
              <a:prstGeom prst="rect"/>
            </p:spPr>
          </p:pic>
        </mc:Fallback>
      </mc:AlternateContent>
      <mc:AlternateContent xmlns:mc="http://schemas.openxmlformats.org/markup-compatibility/2006" xmlns:p14="http://schemas.microsoft.com/office/powerpoint/2010/main">
        <mc:Choice Requires="p14">
          <p:contentPart r:id="rId206" p14:bwMode="auto">
            <p14:nvContentPartPr>
              <p14:cNvPr id="121" name="墨迹 120"/>
              <p14:cNvContentPartPr/>
              <p14:nvPr/>
            </p14:nvContentPartPr>
            <p14:xfrm>
              <a:off x="8613422" y="3756108"/>
              <a:ext cx="115711" cy="104336"/>
            </p14:xfrm>
          </p:contentPart>
        </mc:Choice>
        <mc:Fallback xmlns="">
          <p:pic>
            <p:nvPicPr>
              <p:cNvPr id="121" name="墨迹 120"/>
            </p:nvPicPr>
            <p:blipFill>
              <a:blip r:embed="rId207"/>
            </p:blipFill>
            <p:spPr>
              <a:xfrm>
                <a:off x="8613422" y="3756108"/>
                <a:ext cx="115711" cy="104336"/>
              </a:xfrm>
              <a:prstGeom prst="rect"/>
            </p:spPr>
          </p:pic>
        </mc:Fallback>
      </mc:AlternateContent>
      <mc:AlternateContent xmlns:mc="http://schemas.openxmlformats.org/markup-compatibility/2006" xmlns:p14="http://schemas.microsoft.com/office/powerpoint/2010/main">
        <mc:Choice Requires="p14">
          <p:contentPart r:id="rId208" p14:bwMode="auto">
            <p14:nvContentPartPr>
              <p14:cNvPr id="122" name="墨迹 121"/>
              <p14:cNvContentPartPr/>
              <p14:nvPr/>
            </p14:nvContentPartPr>
            <p14:xfrm>
              <a:off x="8020050" y="4263690"/>
              <a:ext cx="260350" cy="191754"/>
            </p14:xfrm>
          </p:contentPart>
        </mc:Choice>
        <mc:Fallback xmlns="">
          <p:pic>
            <p:nvPicPr>
              <p:cNvPr id="122" name="墨迹 121"/>
            </p:nvPicPr>
            <p:blipFill>
              <a:blip r:embed="rId209"/>
            </p:blipFill>
            <p:spPr>
              <a:xfrm>
                <a:off x="8020050" y="4263690"/>
                <a:ext cx="260350" cy="191754"/>
              </a:xfrm>
              <a:prstGeom prst="rect"/>
            </p:spPr>
          </p:pic>
        </mc:Fallback>
      </mc:AlternateContent>
      <mc:AlternateContent xmlns:mc="http://schemas.openxmlformats.org/markup-compatibility/2006" xmlns:p14="http://schemas.microsoft.com/office/powerpoint/2010/main">
        <mc:Choice Requires="p14">
          <p:contentPart r:id="rId210" p14:bwMode="auto">
            <p14:nvContentPartPr>
              <p14:cNvPr id="129" name="墨迹 128"/>
              <p14:cNvContentPartPr/>
              <p14:nvPr/>
            </p14:nvContentPartPr>
            <p14:xfrm>
              <a:off x="7258931" y="1522746"/>
              <a:ext cx="1086379" cy="48820"/>
            </p14:xfrm>
          </p:contentPart>
        </mc:Choice>
        <mc:Fallback xmlns="">
          <p:pic>
            <p:nvPicPr>
              <p:cNvPr id="129" name="墨迹 128"/>
            </p:nvPicPr>
            <p:blipFill>
              <a:blip r:embed="rId211"/>
            </p:blipFill>
            <p:spPr>
              <a:xfrm>
                <a:off x="7258931" y="1522746"/>
                <a:ext cx="1086379" cy="48820"/>
              </a:xfrm>
              <a:prstGeom prst="rect"/>
            </p:spPr>
          </p:pic>
        </mc:Fallback>
      </mc:AlternateContent>
      <mc:AlternateContent xmlns:mc="http://schemas.openxmlformats.org/markup-compatibility/2006" xmlns:p14="http://schemas.microsoft.com/office/powerpoint/2010/main">
        <mc:Choice Requires="p14">
          <p:contentPart r:id="rId212" p14:bwMode="auto">
            <p14:nvContentPartPr>
              <p14:cNvPr id="130" name="墨迹 129"/>
              <p14:cNvContentPartPr/>
              <p14:nvPr/>
            </p14:nvContentPartPr>
            <p14:xfrm>
              <a:off x="7214305" y="979563"/>
              <a:ext cx="202495" cy="185937"/>
            </p14:xfrm>
          </p:contentPart>
        </mc:Choice>
        <mc:Fallback xmlns="">
          <p:pic>
            <p:nvPicPr>
              <p:cNvPr id="130" name="墨迹 129"/>
            </p:nvPicPr>
            <p:blipFill>
              <a:blip r:embed="rId213"/>
            </p:blipFill>
            <p:spPr>
              <a:xfrm>
                <a:off x="7214305" y="979563"/>
                <a:ext cx="202495" cy="185937"/>
              </a:xfrm>
              <a:prstGeom prst="rect"/>
            </p:spPr>
          </p:pic>
        </mc:Fallback>
      </mc:AlternateContent>
      <mc:AlternateContent xmlns:mc="http://schemas.openxmlformats.org/markup-compatibility/2006" xmlns:p14="http://schemas.microsoft.com/office/powerpoint/2010/main">
        <mc:Choice Requires="p14">
          <p:contentPart r:id="rId214" p14:bwMode="auto">
            <p14:nvContentPartPr>
              <p14:cNvPr id="131" name="墨迹 130"/>
              <p14:cNvContentPartPr/>
              <p14:nvPr/>
            </p14:nvContentPartPr>
            <p14:xfrm>
              <a:off x="7484533" y="1056581"/>
              <a:ext cx="361244" cy="26261"/>
            </p14:xfrm>
          </p:contentPart>
        </mc:Choice>
        <mc:Fallback xmlns="">
          <p:pic>
            <p:nvPicPr>
              <p:cNvPr id="131" name="墨迹 130"/>
            </p:nvPicPr>
            <p:blipFill>
              <a:blip r:embed="rId215"/>
            </p:blipFill>
            <p:spPr>
              <a:xfrm>
                <a:off x="7484533" y="1056581"/>
                <a:ext cx="361244" cy="26261"/>
              </a:xfrm>
              <a:prstGeom prst="rect"/>
            </p:spPr>
          </p:pic>
        </mc:Fallback>
      </mc:AlternateContent>
      <mc:AlternateContent xmlns:mc="http://schemas.openxmlformats.org/markup-compatibility/2006" xmlns:p14="http://schemas.microsoft.com/office/powerpoint/2010/main">
        <mc:Choice Requires="p14">
          <p:contentPart r:id="rId216" p14:bwMode="auto">
            <p14:nvContentPartPr>
              <p14:cNvPr id="132" name="墨迹 131"/>
              <p14:cNvContentPartPr/>
              <p14:nvPr/>
            </p14:nvContentPartPr>
            <p14:xfrm>
              <a:off x="7780866" y="970046"/>
              <a:ext cx="169510" cy="205852"/>
            </p14:xfrm>
          </p:contentPart>
        </mc:Choice>
        <mc:Fallback xmlns="">
          <p:pic>
            <p:nvPicPr>
              <p:cNvPr id="132" name="墨迹 131"/>
            </p:nvPicPr>
            <p:blipFill>
              <a:blip r:embed="rId217"/>
            </p:blipFill>
            <p:spPr>
              <a:xfrm>
                <a:off x="7780866" y="970046"/>
                <a:ext cx="169510" cy="205852"/>
              </a:xfrm>
              <a:prstGeom prst="rect"/>
            </p:spPr>
          </p:pic>
        </mc:Fallback>
      </mc:AlternateContent>
      <mc:AlternateContent xmlns:mc="http://schemas.openxmlformats.org/markup-compatibility/2006" xmlns:p14="http://schemas.microsoft.com/office/powerpoint/2010/main">
        <mc:Choice Requires="p14">
          <p:contentPart r:id="rId218" p14:bwMode="auto">
            <p14:nvContentPartPr>
              <p14:cNvPr id="133" name="墨迹 132"/>
              <p14:cNvContentPartPr/>
              <p14:nvPr/>
            </p14:nvContentPartPr>
            <p14:xfrm>
              <a:off x="7985477" y="937617"/>
              <a:ext cx="182034" cy="205852"/>
            </p14:xfrm>
          </p:contentPart>
        </mc:Choice>
        <mc:Fallback xmlns="">
          <p:pic>
            <p:nvPicPr>
              <p:cNvPr id="133" name="墨迹 132"/>
            </p:nvPicPr>
            <p:blipFill>
              <a:blip r:embed="rId219"/>
            </p:blipFill>
            <p:spPr>
              <a:xfrm>
                <a:off x="7985477" y="937617"/>
                <a:ext cx="182034" cy="205852"/>
              </a:xfrm>
              <a:prstGeom prst="rect"/>
            </p:spPr>
          </p:pic>
        </mc:Fallback>
      </mc:AlternateContent>
      <mc:AlternateContent xmlns:mc="http://schemas.openxmlformats.org/markup-compatibility/2006" xmlns:p14="http://schemas.microsoft.com/office/powerpoint/2010/main">
        <mc:Choice Requires="p14">
          <p:contentPart r:id="rId220" p14:bwMode="auto">
            <p14:nvContentPartPr>
              <p14:cNvPr id="134" name="墨迹 133"/>
              <p14:cNvContentPartPr/>
              <p14:nvPr/>
            </p14:nvContentPartPr>
            <p14:xfrm>
              <a:off x="8190088" y="1054643"/>
              <a:ext cx="16934" cy="53578"/>
            </p14:xfrm>
          </p:contentPart>
        </mc:Choice>
        <mc:Fallback xmlns="">
          <p:pic>
            <p:nvPicPr>
              <p:cNvPr id="134" name="墨迹 133"/>
            </p:nvPicPr>
            <p:blipFill>
              <a:blip r:embed="rId221"/>
            </p:blipFill>
            <p:spPr>
              <a:xfrm>
                <a:off x="8190088" y="1054643"/>
                <a:ext cx="16934" cy="53578"/>
              </a:xfrm>
              <a:prstGeom prst="rect"/>
            </p:spPr>
          </p:pic>
        </mc:Fallback>
      </mc:AlternateContent>
      <mc:AlternateContent xmlns:mc="http://schemas.openxmlformats.org/markup-compatibility/2006" xmlns:p14="http://schemas.microsoft.com/office/powerpoint/2010/main">
        <mc:Choice Requires="p14">
          <p:contentPart r:id="rId222" p14:bwMode="auto">
            <p14:nvContentPartPr>
              <p14:cNvPr id="135" name="墨迹 134"/>
              <p14:cNvContentPartPr/>
              <p14:nvPr/>
            </p14:nvContentPartPr>
            <p14:xfrm>
              <a:off x="8173155" y="874169"/>
              <a:ext cx="146756" cy="408886"/>
            </p14:xfrm>
          </p:contentPart>
        </mc:Choice>
        <mc:Fallback xmlns="">
          <p:pic>
            <p:nvPicPr>
              <p:cNvPr id="135" name="墨迹 134"/>
            </p:nvPicPr>
            <p:blipFill>
              <a:blip r:embed="rId223"/>
            </p:blipFill>
            <p:spPr>
              <a:xfrm>
                <a:off x="8173155" y="874169"/>
                <a:ext cx="146756" cy="408886"/>
              </a:xfrm>
              <a:prstGeom prst="rect"/>
            </p:spPr>
          </p:pic>
        </mc:Fallback>
      </mc:AlternateContent>
      <mc:AlternateContent xmlns:mc="http://schemas.openxmlformats.org/markup-compatibility/2006" xmlns:p14="http://schemas.microsoft.com/office/powerpoint/2010/main">
        <mc:Choice Requires="p14">
          <p:contentPart r:id="rId224" p14:bwMode="auto">
            <p14:nvContentPartPr>
              <p14:cNvPr id="136" name="墨迹 135"/>
              <p14:cNvContentPartPr/>
              <p14:nvPr/>
            </p14:nvContentPartPr>
            <p14:xfrm>
              <a:off x="8274755" y="953126"/>
              <a:ext cx="203200" cy="28199"/>
            </p14:xfrm>
          </p:contentPart>
        </mc:Choice>
        <mc:Fallback xmlns="">
          <p:pic>
            <p:nvPicPr>
              <p:cNvPr id="136" name="墨迹 135"/>
            </p:nvPicPr>
            <p:blipFill>
              <a:blip r:embed="rId225"/>
            </p:blipFill>
            <p:spPr>
              <a:xfrm>
                <a:off x="8274755" y="953126"/>
                <a:ext cx="203200" cy="28199"/>
              </a:xfrm>
              <a:prstGeom prst="rect"/>
            </p:spPr>
          </p:pic>
        </mc:Fallback>
      </mc:AlternateContent>
      <mc:AlternateContent xmlns:mc="http://schemas.openxmlformats.org/markup-compatibility/2006" xmlns:p14="http://schemas.microsoft.com/office/powerpoint/2010/main">
        <mc:Choice Requires="p14">
          <p:contentPart r:id="rId226" p14:bwMode="auto">
            <p14:nvContentPartPr>
              <p14:cNvPr id="137" name="墨迹 136"/>
              <p14:cNvContentPartPr/>
              <p14:nvPr/>
            </p14:nvContentPartPr>
            <p14:xfrm>
              <a:off x="8876947" y="738814"/>
              <a:ext cx="141463" cy="129715"/>
            </p14:xfrm>
          </p:contentPart>
        </mc:Choice>
        <mc:Fallback xmlns="">
          <p:pic>
            <p:nvPicPr>
              <p:cNvPr id="137" name="墨迹 136"/>
            </p:nvPicPr>
            <p:blipFill>
              <a:blip r:embed="rId227"/>
            </p:blipFill>
            <p:spPr>
              <a:xfrm>
                <a:off x="8876947" y="738814"/>
                <a:ext cx="141463" cy="129715"/>
              </a:xfrm>
              <a:prstGeom prst="rect"/>
            </p:spPr>
          </p:pic>
        </mc:Fallback>
      </mc:AlternateContent>
      <mc:AlternateContent xmlns:mc="http://schemas.openxmlformats.org/markup-compatibility/2006" xmlns:p14="http://schemas.microsoft.com/office/powerpoint/2010/main">
        <mc:Choice Requires="p14">
          <p:contentPart r:id="rId228" p14:bwMode="auto">
            <p14:nvContentPartPr>
              <p14:cNvPr id="138" name="墨迹 137"/>
              <p14:cNvContentPartPr/>
              <p14:nvPr/>
            </p14:nvContentPartPr>
            <p14:xfrm>
              <a:off x="9075031" y="727534"/>
              <a:ext cx="162101" cy="196864"/>
            </p14:xfrm>
          </p:contentPart>
        </mc:Choice>
        <mc:Fallback xmlns="">
          <p:pic>
            <p:nvPicPr>
              <p:cNvPr id="138" name="墨迹 137"/>
            </p:nvPicPr>
            <p:blipFill>
              <a:blip r:embed="rId229"/>
            </p:blipFill>
            <p:spPr>
              <a:xfrm>
                <a:off x="9075031" y="727534"/>
                <a:ext cx="162101" cy="196864"/>
              </a:xfrm>
              <a:prstGeom prst="rect"/>
            </p:spPr>
          </p:pic>
        </mc:Fallback>
      </mc:AlternateContent>
      <mc:AlternateContent xmlns:mc="http://schemas.openxmlformats.org/markup-compatibility/2006" xmlns:p14="http://schemas.microsoft.com/office/powerpoint/2010/main">
        <mc:Choice Requires="p14">
          <p:contentPart r:id="rId230" p14:bwMode="auto">
            <p14:nvContentPartPr>
              <p14:cNvPr id="139" name="墨迹 138"/>
              <p14:cNvContentPartPr/>
              <p14:nvPr/>
            </p14:nvContentPartPr>
            <p14:xfrm>
              <a:off x="9462911" y="573144"/>
              <a:ext cx="31044" cy="379982"/>
            </p14:xfrm>
          </p:contentPart>
        </mc:Choice>
        <mc:Fallback xmlns="">
          <p:pic>
            <p:nvPicPr>
              <p:cNvPr id="139" name="墨迹 138"/>
            </p:nvPicPr>
            <p:blipFill>
              <a:blip r:embed="rId231"/>
            </p:blipFill>
            <p:spPr>
              <a:xfrm>
                <a:off x="9462911" y="573144"/>
                <a:ext cx="31044" cy="379982"/>
              </a:xfrm>
              <a:prstGeom prst="rect"/>
            </p:spPr>
          </p:pic>
        </mc:Fallback>
      </mc:AlternateContent>
      <mc:AlternateContent xmlns:mc="http://schemas.openxmlformats.org/markup-compatibility/2006" xmlns:p14="http://schemas.microsoft.com/office/powerpoint/2010/main">
        <mc:Choice Requires="p14">
          <p:contentPart r:id="rId232" p14:bwMode="auto">
            <p14:nvContentPartPr>
              <p14:cNvPr id="140" name="墨迹 139"/>
              <p14:cNvContentPartPr/>
              <p14:nvPr/>
            </p14:nvContentPartPr>
            <p14:xfrm>
              <a:off x="9352844" y="586539"/>
              <a:ext cx="141111" cy="160734"/>
            </p14:xfrm>
          </p:contentPart>
        </mc:Choice>
        <mc:Fallback xmlns="">
          <p:pic>
            <p:nvPicPr>
              <p:cNvPr id="140" name="墨迹 139"/>
            </p:nvPicPr>
            <p:blipFill>
              <a:blip r:embed="rId233"/>
            </p:blipFill>
            <p:spPr>
              <a:xfrm>
                <a:off x="9352844" y="586539"/>
                <a:ext cx="141111" cy="160734"/>
              </a:xfrm>
              <a:prstGeom prst="rect"/>
            </p:spPr>
          </p:pic>
        </mc:Fallback>
      </mc:AlternateContent>
      <mc:AlternateContent xmlns:mc="http://schemas.openxmlformats.org/markup-compatibility/2006" xmlns:p14="http://schemas.microsoft.com/office/powerpoint/2010/main">
        <mc:Choice Requires="p14">
          <p:contentPart r:id="rId234" p14:bwMode="auto">
            <p14:nvContentPartPr>
              <p14:cNvPr id="141" name="墨迹 140"/>
              <p14:cNvContentPartPr/>
              <p14:nvPr/>
            </p14:nvContentPartPr>
            <p14:xfrm>
              <a:off x="9510888" y="597819"/>
              <a:ext cx="82374" cy="205852"/>
            </p14:xfrm>
          </p:contentPart>
        </mc:Choice>
        <mc:Fallback xmlns="">
          <p:pic>
            <p:nvPicPr>
              <p:cNvPr id="141" name="墨迹 140"/>
            </p:nvPicPr>
            <p:blipFill>
              <a:blip r:embed="rId235"/>
            </p:blipFill>
            <p:spPr>
              <a:xfrm>
                <a:off x="9510888" y="597819"/>
                <a:ext cx="82374" cy="205852"/>
              </a:xfrm>
              <a:prstGeom prst="rect"/>
            </p:spPr>
          </p:pic>
        </mc:Fallback>
      </mc:AlternateContent>
      <mc:AlternateContent xmlns:mc="http://schemas.openxmlformats.org/markup-compatibility/2006" xmlns:p14="http://schemas.microsoft.com/office/powerpoint/2010/main">
        <mc:Choice Requires="p14">
          <p:contentPart r:id="rId236" p14:bwMode="auto">
            <p14:nvContentPartPr>
              <p14:cNvPr id="142" name="墨迹 141"/>
              <p14:cNvContentPartPr/>
              <p14:nvPr/>
            </p14:nvContentPartPr>
            <p14:xfrm>
              <a:off x="8954205" y="1077202"/>
              <a:ext cx="114476" cy="144167"/>
            </p14:xfrm>
          </p:contentPart>
        </mc:Choice>
        <mc:Fallback xmlns="">
          <p:pic>
            <p:nvPicPr>
              <p:cNvPr id="142" name="墨迹 141"/>
            </p:nvPicPr>
            <p:blipFill>
              <a:blip r:embed="rId237"/>
            </p:blipFill>
            <p:spPr>
              <a:xfrm>
                <a:off x="8954205" y="1077202"/>
                <a:ext cx="114476" cy="144167"/>
              </a:xfrm>
              <a:prstGeom prst="rect"/>
            </p:spPr>
          </p:pic>
        </mc:Fallback>
      </mc:AlternateContent>
      <mc:AlternateContent xmlns:mc="http://schemas.openxmlformats.org/markup-compatibility/2006" xmlns:p14="http://schemas.microsoft.com/office/powerpoint/2010/main">
        <mc:Choice Requires="p14">
          <p:contentPart r:id="rId238" p14:bwMode="auto">
            <p14:nvContentPartPr>
              <p14:cNvPr id="143" name="墨迹 142"/>
              <p14:cNvContentPartPr/>
              <p14:nvPr/>
            </p14:nvContentPartPr>
            <p14:xfrm>
              <a:off x="9087555" y="1150519"/>
              <a:ext cx="67734" cy="42299"/>
            </p14:xfrm>
          </p:contentPart>
        </mc:Choice>
        <mc:Fallback xmlns="">
          <p:pic>
            <p:nvPicPr>
              <p:cNvPr id="143" name="墨迹 142"/>
            </p:nvPicPr>
            <p:blipFill>
              <a:blip r:embed="rId239"/>
            </p:blipFill>
            <p:spPr>
              <a:xfrm>
                <a:off x="9087555" y="1150519"/>
                <a:ext cx="67734" cy="42299"/>
              </a:xfrm>
              <a:prstGeom prst="rect"/>
            </p:spPr>
          </p:pic>
        </mc:Fallback>
      </mc:AlternateContent>
      <mc:AlternateContent xmlns:mc="http://schemas.openxmlformats.org/markup-compatibility/2006" xmlns:p14="http://schemas.microsoft.com/office/powerpoint/2010/main">
        <mc:Choice Requires="p14">
          <p:contentPart r:id="rId240" p14:bwMode="auto">
            <p14:nvContentPartPr>
              <p14:cNvPr id="144" name="墨迹 143"/>
              <p14:cNvContentPartPr/>
              <p14:nvPr/>
            </p14:nvContentPartPr>
            <p14:xfrm>
              <a:off x="9076266" y="1009524"/>
              <a:ext cx="163689" cy="338388"/>
            </p14:xfrm>
          </p:contentPart>
        </mc:Choice>
        <mc:Fallback xmlns="">
          <p:pic>
            <p:nvPicPr>
              <p:cNvPr id="144" name="墨迹 143"/>
            </p:nvPicPr>
            <p:blipFill>
              <a:blip r:embed="rId241"/>
            </p:blipFill>
            <p:spPr>
              <a:xfrm>
                <a:off x="9076266" y="1009524"/>
                <a:ext cx="163689" cy="338388"/>
              </a:xfrm>
              <a:prstGeom prst="rect"/>
            </p:spPr>
          </p:pic>
        </mc:Fallback>
      </mc:AlternateContent>
      <mc:AlternateContent xmlns:mc="http://schemas.openxmlformats.org/markup-compatibility/2006" xmlns:p14="http://schemas.microsoft.com/office/powerpoint/2010/main">
        <mc:Choice Requires="p14">
          <p:contentPart r:id="rId242" p14:bwMode="auto">
            <p14:nvContentPartPr>
              <p14:cNvPr id="145" name="墨迹 144"/>
              <p14:cNvContentPartPr/>
              <p14:nvPr/>
            </p14:nvContentPartPr>
            <p14:xfrm>
              <a:off x="9189155" y="1077202"/>
              <a:ext cx="149578" cy="22559"/>
            </p14:xfrm>
          </p:contentPart>
        </mc:Choice>
        <mc:Fallback xmlns="">
          <p:pic>
            <p:nvPicPr>
              <p:cNvPr id="145" name="墨迹 144"/>
            </p:nvPicPr>
            <p:blipFill>
              <a:blip r:embed="rId243"/>
            </p:blipFill>
            <p:spPr>
              <a:xfrm>
                <a:off x="9189155" y="1077202"/>
                <a:ext cx="149578" cy="22559"/>
              </a:xfrm>
              <a:prstGeom prst="rect"/>
            </p:spPr>
          </p:pic>
        </mc:Fallback>
      </mc:AlternateContent>
      <mc:AlternateContent xmlns:mc="http://schemas.openxmlformats.org/markup-compatibility/2006" xmlns:p14="http://schemas.microsoft.com/office/powerpoint/2010/main">
        <mc:Choice Requires="p14">
          <p:contentPart r:id="rId244" p14:bwMode="auto">
            <p14:nvContentPartPr>
              <p14:cNvPr id="146" name="墨迹 145"/>
              <p14:cNvContentPartPr/>
              <p14:nvPr/>
            </p14:nvContentPartPr>
            <p14:xfrm>
              <a:off x="9403997" y="974452"/>
              <a:ext cx="377825" cy="438318"/>
            </p14:xfrm>
          </p:contentPart>
        </mc:Choice>
        <mc:Fallback xmlns="">
          <p:pic>
            <p:nvPicPr>
              <p:cNvPr id="146" name="墨迹 145"/>
            </p:nvPicPr>
            <p:blipFill>
              <a:blip r:embed="rId245"/>
            </p:blipFill>
            <p:spPr>
              <a:xfrm>
                <a:off x="9403997" y="974452"/>
                <a:ext cx="377825" cy="438318"/>
              </a:xfrm>
              <a:prstGeom prst="rect"/>
            </p:spPr>
          </p:pic>
        </mc:Fallback>
      </mc:AlternateContent>
      <mc:AlternateContent xmlns:mc="http://schemas.openxmlformats.org/markup-compatibility/2006" xmlns:p14="http://schemas.microsoft.com/office/powerpoint/2010/main">
        <mc:Choice Requires="p14">
          <p:contentPart r:id="rId246" p14:bwMode="auto">
            <p14:nvContentPartPr>
              <p14:cNvPr id="147" name="墨迹 146"/>
              <p14:cNvContentPartPr/>
              <p14:nvPr/>
            </p14:nvContentPartPr>
            <p14:xfrm>
              <a:off x="8116711" y="4757878"/>
              <a:ext cx="90311" cy="185056"/>
            </p14:xfrm>
          </p:contentPart>
        </mc:Choice>
        <mc:Fallback xmlns="">
          <p:pic>
            <p:nvPicPr>
              <p:cNvPr id="147" name="墨迹 146"/>
            </p:nvPicPr>
            <p:blipFill>
              <a:blip r:embed="rId247"/>
            </p:blipFill>
            <p:spPr>
              <a:xfrm>
                <a:off x="8116711" y="4757878"/>
                <a:ext cx="90311" cy="185056"/>
              </a:xfrm>
              <a:prstGeom prst="rect"/>
            </p:spPr>
          </p:pic>
        </mc:Fallback>
      </mc:AlternateContent>
      <mc:AlternateContent xmlns:mc="http://schemas.openxmlformats.org/markup-compatibility/2006" xmlns:p14="http://schemas.microsoft.com/office/powerpoint/2010/main">
        <mc:Choice Requires="p14">
          <p:contentPart r:id="rId248" p14:bwMode="auto">
            <p14:nvContentPartPr>
              <p14:cNvPr id="148" name="墨迹 147"/>
              <p14:cNvContentPartPr/>
              <p14:nvPr/>
            </p14:nvContentPartPr>
            <p14:xfrm>
              <a:off x="8263466" y="4850230"/>
              <a:ext cx="16934" cy="42298"/>
            </p14:xfrm>
          </p:contentPart>
        </mc:Choice>
        <mc:Fallback xmlns="">
          <p:pic>
            <p:nvPicPr>
              <p:cNvPr id="148" name="墨迹 147"/>
            </p:nvPicPr>
            <p:blipFill>
              <a:blip r:embed="rId249"/>
            </p:blipFill>
            <p:spPr>
              <a:xfrm>
                <a:off x="8263466" y="4850230"/>
                <a:ext cx="16934" cy="42298"/>
              </a:xfrm>
              <a:prstGeom prst="rect"/>
            </p:spPr>
          </p:pic>
        </mc:Fallback>
      </mc:AlternateContent>
      <mc:AlternateContent xmlns:mc="http://schemas.openxmlformats.org/markup-compatibility/2006" xmlns:p14="http://schemas.microsoft.com/office/powerpoint/2010/main">
        <mc:Choice Requires="p14">
          <p:contentPart r:id="rId250" p14:bwMode="auto">
            <p14:nvContentPartPr>
              <p14:cNvPr id="149" name="墨迹 148"/>
              <p14:cNvContentPartPr/>
              <p14:nvPr/>
            </p14:nvContentPartPr>
            <p14:xfrm>
              <a:off x="8260644" y="4695135"/>
              <a:ext cx="138288" cy="375047"/>
            </p14:xfrm>
          </p:contentPart>
        </mc:Choice>
        <mc:Fallback xmlns="">
          <p:pic>
            <p:nvPicPr>
              <p:cNvPr id="149" name="墨迹 148"/>
            </p:nvPicPr>
            <p:blipFill>
              <a:blip r:embed="rId251"/>
            </p:blipFill>
            <p:spPr>
              <a:xfrm>
                <a:off x="8260644" y="4695135"/>
                <a:ext cx="138288" cy="375047"/>
              </a:xfrm>
              <a:prstGeom prst="rect"/>
            </p:spPr>
          </p:pic>
        </mc:Fallback>
      </mc:AlternateContent>
      <mc:AlternateContent xmlns:mc="http://schemas.openxmlformats.org/markup-compatibility/2006" xmlns:p14="http://schemas.microsoft.com/office/powerpoint/2010/main">
        <mc:Choice Requires="p14">
          <p:contentPart r:id="rId252" p14:bwMode="auto">
            <p14:nvContentPartPr>
              <p14:cNvPr id="150" name="墨迹 149"/>
              <p14:cNvContentPartPr/>
              <p14:nvPr/>
            </p14:nvContentPartPr>
            <p14:xfrm>
              <a:off x="8376355" y="4745012"/>
              <a:ext cx="127000" cy="31900"/>
            </p14:xfrm>
          </p:contentPart>
        </mc:Choice>
        <mc:Fallback xmlns="">
          <p:pic>
            <p:nvPicPr>
              <p:cNvPr id="150" name="墨迹 149"/>
            </p:nvPicPr>
            <p:blipFill>
              <a:blip r:embed="rId253"/>
            </p:blipFill>
            <p:spPr>
              <a:xfrm>
                <a:off x="8376355" y="4745012"/>
                <a:ext cx="127000" cy="31900"/>
              </a:xfrm>
              <a:prstGeom prst="rect"/>
            </p:spPr>
          </p:pic>
        </mc:Fallback>
      </mc:AlternateContent>
      <mc:AlternateContent xmlns:mc="http://schemas.openxmlformats.org/markup-compatibility/2006" xmlns:p14="http://schemas.microsoft.com/office/powerpoint/2010/main">
        <mc:Choice Requires="p14">
          <p:contentPart r:id="rId254" p14:bwMode="auto">
            <p14:nvContentPartPr>
              <p14:cNvPr id="151" name="墨迹 150"/>
              <p14:cNvContentPartPr/>
              <p14:nvPr/>
            </p14:nvContentPartPr>
            <p14:xfrm>
              <a:off x="8530166" y="4816391"/>
              <a:ext cx="213078" cy="78957"/>
            </p14:xfrm>
          </p:contentPart>
        </mc:Choice>
        <mc:Fallback xmlns="">
          <p:pic>
            <p:nvPicPr>
              <p:cNvPr id="151" name="墨迹 150"/>
            </p:nvPicPr>
            <p:blipFill>
              <a:blip r:embed="rId255"/>
            </p:blipFill>
            <p:spPr>
              <a:xfrm>
                <a:off x="8530166" y="4816391"/>
                <a:ext cx="213078" cy="78957"/>
              </a:xfrm>
              <a:prstGeom prst="rect"/>
            </p:spPr>
          </p:pic>
        </mc:Fallback>
      </mc:AlternateContent>
      <mc:AlternateContent xmlns:mc="http://schemas.openxmlformats.org/markup-compatibility/2006" xmlns:p14="http://schemas.microsoft.com/office/powerpoint/2010/main">
        <mc:Choice Requires="p14">
          <p:contentPart r:id="rId256" p14:bwMode="auto">
            <p14:nvContentPartPr>
              <p14:cNvPr id="152" name="墨迹 151"/>
              <p14:cNvContentPartPr/>
              <p14:nvPr/>
            </p14:nvContentPartPr>
            <p14:xfrm>
              <a:off x="8788400" y="4754529"/>
              <a:ext cx="33866" cy="245156"/>
            </p14:xfrm>
          </p:contentPart>
        </mc:Choice>
        <mc:Fallback xmlns="">
          <p:pic>
            <p:nvPicPr>
              <p:cNvPr id="152" name="墨迹 151"/>
            </p:nvPicPr>
            <p:blipFill>
              <a:blip r:embed="rId257"/>
            </p:blipFill>
            <p:spPr>
              <a:xfrm>
                <a:off x="8788400" y="4754529"/>
                <a:ext cx="33866" cy="245156"/>
              </a:xfrm>
              <a:prstGeom prst="rect"/>
            </p:spPr>
          </p:pic>
        </mc:Fallback>
      </mc:AlternateContent>
      <mc:AlternateContent xmlns:mc="http://schemas.openxmlformats.org/markup-compatibility/2006" xmlns:p14="http://schemas.microsoft.com/office/powerpoint/2010/main">
        <mc:Choice Requires="p14">
          <p:contentPart r:id="rId258" p14:bwMode="auto">
            <p14:nvContentPartPr>
              <p14:cNvPr id="153" name="墨迹 152"/>
              <p14:cNvContentPartPr/>
              <p14:nvPr/>
            </p14:nvContentPartPr>
            <p14:xfrm>
              <a:off x="6970888" y="4807050"/>
              <a:ext cx="62089" cy="139056"/>
            </p14:xfrm>
          </p:contentPart>
        </mc:Choice>
        <mc:Fallback xmlns="">
          <p:pic>
            <p:nvPicPr>
              <p:cNvPr id="153" name="墨迹 152"/>
            </p:nvPicPr>
            <p:blipFill>
              <a:blip r:embed="rId259"/>
            </p:blipFill>
            <p:spPr>
              <a:xfrm>
                <a:off x="6970888" y="4807050"/>
                <a:ext cx="62089" cy="139056"/>
              </a:xfrm>
              <a:prstGeom prst="rect"/>
            </p:spPr>
          </p:pic>
        </mc:Fallback>
      </mc:AlternateContent>
      <mc:AlternateContent xmlns:mc="http://schemas.openxmlformats.org/markup-compatibility/2006" xmlns:p14="http://schemas.microsoft.com/office/powerpoint/2010/main">
        <mc:Choice Requires="p14">
          <p:contentPart r:id="rId260" p14:bwMode="auto">
            <p14:nvContentPartPr>
              <p14:cNvPr id="154" name="墨迹 153"/>
              <p14:cNvContentPartPr/>
              <p14:nvPr/>
            </p14:nvContentPartPr>
            <p14:xfrm>
              <a:off x="7072488" y="4844590"/>
              <a:ext cx="59267" cy="43180"/>
            </p14:xfrm>
          </p:contentPart>
        </mc:Choice>
        <mc:Fallback xmlns="">
          <p:pic>
            <p:nvPicPr>
              <p:cNvPr id="154" name="墨迹 153"/>
            </p:nvPicPr>
            <p:blipFill>
              <a:blip r:embed="rId261"/>
            </p:blipFill>
            <p:spPr>
              <a:xfrm>
                <a:off x="7072488" y="4844590"/>
                <a:ext cx="59267" cy="43180"/>
              </a:xfrm>
              <a:prstGeom prst="rect"/>
            </p:spPr>
          </p:pic>
        </mc:Fallback>
      </mc:AlternateContent>
      <mc:AlternateContent xmlns:mc="http://schemas.openxmlformats.org/markup-compatibility/2006" xmlns:p14="http://schemas.microsoft.com/office/powerpoint/2010/main">
        <mc:Choice Requires="p14">
          <p:contentPart r:id="rId262" p14:bwMode="auto">
            <p14:nvContentPartPr>
              <p14:cNvPr id="155" name="墨迹 154"/>
              <p14:cNvContentPartPr/>
              <p14:nvPr/>
            </p14:nvContentPartPr>
            <p14:xfrm>
              <a:off x="7072488" y="4743778"/>
              <a:ext cx="158044" cy="315124"/>
            </p14:xfrm>
          </p:contentPart>
        </mc:Choice>
        <mc:Fallback xmlns="">
          <p:pic>
            <p:nvPicPr>
              <p:cNvPr id="155" name="墨迹 154"/>
            </p:nvPicPr>
            <p:blipFill>
              <a:blip r:embed="rId263"/>
            </p:blipFill>
            <p:spPr>
              <a:xfrm>
                <a:off x="7072488" y="4743778"/>
                <a:ext cx="158044" cy="315124"/>
              </a:xfrm>
              <a:prstGeom prst="rect"/>
            </p:spPr>
          </p:pic>
        </mc:Fallback>
      </mc:AlternateContent>
      <mc:AlternateContent xmlns:mc="http://schemas.openxmlformats.org/markup-compatibility/2006" xmlns:p14="http://schemas.microsoft.com/office/powerpoint/2010/main">
        <mc:Choice Requires="p14">
          <p:contentPart r:id="rId264" p14:bwMode="auto">
            <p14:nvContentPartPr>
              <p14:cNvPr id="156" name="墨迹 155"/>
              <p14:cNvContentPartPr/>
              <p14:nvPr/>
            </p14:nvContentPartPr>
            <p14:xfrm>
              <a:off x="7191022" y="4761403"/>
              <a:ext cx="146755" cy="49348"/>
            </p14:xfrm>
          </p:contentPart>
        </mc:Choice>
        <mc:Fallback xmlns="">
          <p:pic>
            <p:nvPicPr>
              <p:cNvPr id="156" name="墨迹 155"/>
            </p:nvPicPr>
            <p:blipFill>
              <a:blip r:embed="rId265"/>
            </p:blipFill>
            <p:spPr>
              <a:xfrm>
                <a:off x="7191022" y="4761403"/>
                <a:ext cx="146755" cy="49348"/>
              </a:xfrm>
              <a:prstGeom prst="rect"/>
            </p:spPr>
          </p:pic>
        </mc:Fallback>
      </mc:AlternateContent>
      <mc:AlternateContent xmlns:mc="http://schemas.openxmlformats.org/markup-compatibility/2006" xmlns:p14="http://schemas.microsoft.com/office/powerpoint/2010/main">
        <mc:Choice Requires="p14">
          <p:contentPart r:id="rId266" p14:bwMode="auto">
            <p14:nvContentPartPr>
              <p14:cNvPr id="157" name="墨迹 156"/>
              <p14:cNvContentPartPr/>
              <p14:nvPr/>
            </p14:nvContentPartPr>
            <p14:xfrm>
              <a:off x="7308144" y="4757878"/>
              <a:ext cx="232833" cy="315124"/>
            </p14:xfrm>
          </p:contentPart>
        </mc:Choice>
        <mc:Fallback xmlns="">
          <p:pic>
            <p:nvPicPr>
              <p:cNvPr id="157" name="墨迹 156"/>
            </p:nvPicPr>
            <p:blipFill>
              <a:blip r:embed="rId267"/>
            </p:blipFill>
            <p:spPr>
              <a:xfrm>
                <a:off x="7308144" y="4757878"/>
                <a:ext cx="232833" cy="315124"/>
              </a:xfrm>
              <a:prstGeom prst="rect"/>
            </p:spPr>
          </p:pic>
        </mc:Fallback>
      </mc:AlternateContent>
      <mc:AlternateContent xmlns:mc="http://schemas.openxmlformats.org/markup-compatibility/2006" xmlns:p14="http://schemas.microsoft.com/office/powerpoint/2010/main">
        <mc:Choice Requires="p14">
          <p:contentPart r:id="rId268" p14:bwMode="auto">
            <p14:nvContentPartPr>
              <p14:cNvPr id="158" name="墨迹 157"/>
              <p14:cNvContentPartPr/>
              <p14:nvPr/>
            </p14:nvContentPartPr>
            <p14:xfrm>
              <a:off x="5480755" y="4850230"/>
              <a:ext cx="118534" cy="188933"/>
            </p14:xfrm>
          </p:contentPart>
        </mc:Choice>
        <mc:Fallback xmlns="">
          <p:pic>
            <p:nvPicPr>
              <p:cNvPr id="158" name="墨迹 157"/>
            </p:nvPicPr>
            <p:blipFill>
              <a:blip r:embed="rId269"/>
            </p:blipFill>
            <p:spPr>
              <a:xfrm>
                <a:off x="5480755" y="4850230"/>
                <a:ext cx="118534" cy="188933"/>
              </a:xfrm>
              <a:prstGeom prst="rect"/>
            </p:spPr>
          </p:pic>
        </mc:Fallback>
      </mc:AlternateContent>
      <mc:AlternateContent xmlns:mc="http://schemas.openxmlformats.org/markup-compatibility/2006" xmlns:p14="http://schemas.microsoft.com/office/powerpoint/2010/main">
        <mc:Choice Requires="p14">
          <p:contentPart r:id="rId270" p14:bwMode="auto">
            <p14:nvContentPartPr>
              <p14:cNvPr id="159" name="墨迹 158"/>
              <p14:cNvContentPartPr/>
              <p14:nvPr/>
            </p14:nvContentPartPr>
            <p14:xfrm>
              <a:off x="5621866" y="4923547"/>
              <a:ext cx="95956" cy="73318"/>
            </p14:xfrm>
          </p:contentPart>
        </mc:Choice>
        <mc:Fallback xmlns="">
          <p:pic>
            <p:nvPicPr>
              <p:cNvPr id="159" name="墨迹 158"/>
            </p:nvPicPr>
            <p:blipFill>
              <a:blip r:embed="rId271"/>
            </p:blipFill>
            <p:spPr>
              <a:xfrm>
                <a:off x="5621866" y="4923547"/>
                <a:ext cx="95956" cy="73318"/>
              </a:xfrm>
              <a:prstGeom prst="rect"/>
            </p:spPr>
          </p:pic>
        </mc:Fallback>
      </mc:AlternateContent>
      <mc:AlternateContent xmlns:mc="http://schemas.openxmlformats.org/markup-compatibility/2006" xmlns:p14="http://schemas.microsoft.com/office/powerpoint/2010/main">
        <mc:Choice Requires="p14">
          <p:contentPart r:id="rId272" p14:bwMode="auto">
            <p14:nvContentPartPr>
              <p14:cNvPr id="160" name="墨迹 159"/>
              <p14:cNvContentPartPr/>
              <p14:nvPr/>
            </p14:nvContentPartPr>
            <p14:xfrm>
              <a:off x="5672666" y="4773388"/>
              <a:ext cx="141111" cy="328694"/>
            </p14:xfrm>
          </p:contentPart>
        </mc:Choice>
        <mc:Fallback xmlns="">
          <p:pic>
            <p:nvPicPr>
              <p:cNvPr id="160" name="墨迹 159"/>
            </p:nvPicPr>
            <p:blipFill>
              <a:blip r:embed="rId273"/>
            </p:blipFill>
            <p:spPr>
              <a:xfrm>
                <a:off x="5672666" y="4773388"/>
                <a:ext cx="141111" cy="328694"/>
              </a:xfrm>
              <a:prstGeom prst="rect"/>
            </p:spPr>
          </p:pic>
        </mc:Fallback>
      </mc:AlternateContent>
      <mc:AlternateContent xmlns:mc="http://schemas.openxmlformats.org/markup-compatibility/2006" xmlns:p14="http://schemas.microsoft.com/office/powerpoint/2010/main">
        <mc:Choice Requires="p14">
          <p:contentPart r:id="rId274" p14:bwMode="auto">
            <p14:nvContentPartPr>
              <p14:cNvPr id="161" name="墨迹 160"/>
              <p14:cNvContentPartPr/>
              <p14:nvPr/>
            </p14:nvContentPartPr>
            <p14:xfrm>
              <a:off x="5813777" y="4806521"/>
              <a:ext cx="110067" cy="32429"/>
            </p14:xfrm>
          </p:contentPart>
        </mc:Choice>
        <mc:Fallback xmlns="">
          <p:pic>
            <p:nvPicPr>
              <p:cNvPr id="161" name="墨迹 160"/>
            </p:nvPicPr>
            <p:blipFill>
              <a:blip r:embed="rId275"/>
            </p:blipFill>
            <p:spPr>
              <a:xfrm>
                <a:off x="5813777" y="4806521"/>
                <a:ext cx="110067" cy="32429"/>
              </a:xfrm>
              <a:prstGeom prst="rect"/>
            </p:spPr>
          </p:pic>
        </mc:Fallback>
      </mc:AlternateContent>
      <mc:AlternateContent xmlns:mc="http://schemas.openxmlformats.org/markup-compatibility/2006" xmlns:p14="http://schemas.microsoft.com/office/powerpoint/2010/main">
        <mc:Choice Requires="p14">
          <p:contentPart r:id="rId276" p14:bwMode="auto">
            <p14:nvContentPartPr>
              <p14:cNvPr id="162" name="墨迹 161"/>
              <p14:cNvContentPartPr/>
              <p14:nvPr/>
            </p14:nvContentPartPr>
            <p14:xfrm>
              <a:off x="5914496" y="4878429"/>
              <a:ext cx="184326" cy="102926"/>
            </p14:xfrm>
          </p:contentPart>
        </mc:Choice>
        <mc:Fallback xmlns="">
          <p:pic>
            <p:nvPicPr>
              <p:cNvPr id="162" name="墨迹 161"/>
            </p:nvPicPr>
            <p:blipFill>
              <a:blip r:embed="rId277"/>
            </p:blipFill>
            <p:spPr>
              <a:xfrm>
                <a:off x="5914496" y="4878429"/>
                <a:ext cx="184326" cy="102926"/>
              </a:xfrm>
              <a:prstGeom prst="rect"/>
            </p:spPr>
          </p:pic>
        </mc:Fallback>
      </mc:AlternateContent>
      <mc:AlternateContent xmlns:mc="http://schemas.openxmlformats.org/markup-compatibility/2006" xmlns:p14="http://schemas.microsoft.com/office/powerpoint/2010/main">
        <mc:Choice Requires="p14">
          <p:contentPart r:id="rId278" p14:bwMode="auto">
            <p14:nvContentPartPr>
              <p14:cNvPr id="163" name="墨迹 162"/>
              <p14:cNvContentPartPr/>
              <p14:nvPr/>
            </p14:nvContentPartPr>
            <p14:xfrm>
              <a:off x="6124222" y="4803701"/>
              <a:ext cx="28222" cy="320059"/>
            </p14:xfrm>
          </p:contentPart>
        </mc:Choice>
        <mc:Fallback xmlns="">
          <p:pic>
            <p:nvPicPr>
              <p:cNvPr id="163" name="墨迹 162"/>
            </p:nvPicPr>
            <p:blipFill>
              <a:blip r:embed="rId279"/>
            </p:blipFill>
            <p:spPr>
              <a:xfrm>
                <a:off x="6124222" y="4803701"/>
                <a:ext cx="28222" cy="320059"/>
              </a:xfrm>
              <a:prstGeom prst="rect"/>
            </p:spPr>
          </p:pic>
        </mc:Fallback>
      </mc:AlternateContent>
      <mc:AlternateContent xmlns:mc="http://schemas.openxmlformats.org/markup-compatibility/2006" xmlns:p14="http://schemas.microsoft.com/office/powerpoint/2010/main">
        <mc:Choice Requires="p14">
          <p:contentPart r:id="rId280" p14:bwMode="auto">
            <p14:nvContentPartPr>
              <p14:cNvPr id="164" name="墨迹 163"/>
              <p14:cNvContentPartPr/>
              <p14:nvPr/>
            </p14:nvContentPartPr>
            <p14:xfrm>
              <a:off x="3824111" y="4652837"/>
              <a:ext cx="160866" cy="16919"/>
            </p14:xfrm>
          </p:contentPart>
        </mc:Choice>
        <mc:Fallback xmlns="">
          <p:pic>
            <p:nvPicPr>
              <p:cNvPr id="164" name="墨迹 163"/>
            </p:nvPicPr>
            <p:blipFill>
              <a:blip r:embed="rId281"/>
            </p:blipFill>
            <p:spPr>
              <a:xfrm>
                <a:off x="3824111" y="4652837"/>
                <a:ext cx="160866" cy="16919"/>
              </a:xfrm>
              <a:prstGeom prst="rect"/>
            </p:spPr>
          </p:pic>
        </mc:Fallback>
      </mc:AlternateContent>
      <mc:AlternateContent xmlns:mc="http://schemas.openxmlformats.org/markup-compatibility/2006" xmlns:p14="http://schemas.microsoft.com/office/powerpoint/2010/main">
        <mc:Choice Requires="p14">
          <p:contentPart r:id="rId282" p14:bwMode="auto">
            <p14:nvContentPartPr>
              <p14:cNvPr id="165" name="墨迹 164"/>
              <p14:cNvContentPartPr/>
              <p14:nvPr/>
            </p14:nvContentPartPr>
            <p14:xfrm>
              <a:off x="4069644" y="4556960"/>
              <a:ext cx="62089" cy="112796"/>
            </p14:xfrm>
          </p:contentPart>
        </mc:Choice>
        <mc:Fallback xmlns="">
          <p:pic>
            <p:nvPicPr>
              <p:cNvPr id="165" name="墨迹 164"/>
            </p:nvPicPr>
            <p:blipFill>
              <a:blip r:embed="rId283"/>
            </p:blipFill>
            <p:spPr>
              <a:xfrm>
                <a:off x="4069644" y="4556960"/>
                <a:ext cx="62089" cy="112796"/>
              </a:xfrm>
              <a:prstGeom prst="rect"/>
            </p:spPr>
          </p:pic>
        </mc:Fallback>
      </mc:AlternateContent>
      <mc:AlternateContent xmlns:mc="http://schemas.openxmlformats.org/markup-compatibility/2006" xmlns:p14="http://schemas.microsoft.com/office/powerpoint/2010/main">
        <mc:Choice Requires="p14">
          <p:contentPart r:id="rId284" p14:bwMode="auto">
            <p14:nvContentPartPr>
              <p14:cNvPr id="166" name="墨迹 165"/>
              <p14:cNvContentPartPr/>
              <p14:nvPr/>
            </p14:nvContentPartPr>
            <p14:xfrm>
              <a:off x="4159955" y="4602079"/>
              <a:ext cx="33867" cy="73317"/>
            </p14:xfrm>
          </p:contentPart>
        </mc:Choice>
        <mc:Fallback xmlns="">
          <p:pic>
            <p:nvPicPr>
              <p:cNvPr id="166" name="墨迹 165"/>
            </p:nvPicPr>
            <p:blipFill>
              <a:blip r:embed="rId285"/>
            </p:blipFill>
            <p:spPr>
              <a:xfrm>
                <a:off x="4159955" y="4602079"/>
                <a:ext cx="33867" cy="73317"/>
              </a:xfrm>
              <a:prstGeom prst="rect"/>
            </p:spPr>
          </p:pic>
        </mc:Fallback>
      </mc:AlternateContent>
      <mc:AlternateContent xmlns:mc="http://schemas.openxmlformats.org/markup-compatibility/2006" xmlns:p14="http://schemas.microsoft.com/office/powerpoint/2010/main">
        <mc:Choice Requires="p14">
          <p:contentPart r:id="rId286" p14:bwMode="auto">
            <p14:nvContentPartPr>
              <p14:cNvPr id="167" name="墨迹 166"/>
              <p14:cNvContentPartPr/>
              <p14:nvPr/>
            </p14:nvContentPartPr>
            <p14:xfrm>
              <a:off x="4233333" y="4525941"/>
              <a:ext cx="166511" cy="262251"/>
            </p14:xfrm>
          </p:contentPart>
        </mc:Choice>
        <mc:Fallback xmlns="">
          <p:pic>
            <p:nvPicPr>
              <p:cNvPr id="167" name="墨迹 166"/>
            </p:nvPicPr>
            <p:blipFill>
              <a:blip r:embed="rId287"/>
            </p:blipFill>
            <p:spPr>
              <a:xfrm>
                <a:off x="4233333" y="4525941"/>
                <a:ext cx="166511" cy="262251"/>
              </a:xfrm>
              <a:prstGeom prst="rect"/>
            </p:spPr>
          </p:pic>
        </mc:Fallback>
      </mc:AlternateContent>
      <mc:AlternateContent xmlns:mc="http://schemas.openxmlformats.org/markup-compatibility/2006" xmlns:p14="http://schemas.microsoft.com/office/powerpoint/2010/main">
        <mc:Choice Requires="p14">
          <p:contentPart r:id="rId288" p14:bwMode="auto">
            <p14:nvContentPartPr>
              <p14:cNvPr id="168" name="墨迹 167"/>
              <p14:cNvContentPartPr/>
              <p14:nvPr/>
            </p14:nvContentPartPr>
            <p14:xfrm>
              <a:off x="4391377" y="4534401"/>
              <a:ext cx="79023" cy="16919"/>
            </p14:xfrm>
          </p:contentPart>
        </mc:Choice>
        <mc:Fallback xmlns="">
          <p:pic>
            <p:nvPicPr>
              <p:cNvPr id="168" name="墨迹 167"/>
            </p:nvPicPr>
            <p:blipFill>
              <a:blip r:embed="rId289"/>
            </p:blipFill>
            <p:spPr>
              <a:xfrm>
                <a:off x="4391377" y="4534401"/>
                <a:ext cx="79023" cy="16919"/>
              </a:xfrm>
              <a:prstGeom prst="rect"/>
            </p:spPr>
          </p:pic>
        </mc:Fallback>
      </mc:AlternateContent>
      <mc:AlternateContent xmlns:mc="http://schemas.openxmlformats.org/markup-compatibility/2006" xmlns:p14="http://schemas.microsoft.com/office/powerpoint/2010/main">
        <mc:Choice Requires="p14">
          <p:contentPart r:id="rId290" p14:bwMode="auto">
            <p14:nvContentPartPr>
              <p14:cNvPr id="169" name="墨迹 168"/>
              <p14:cNvContentPartPr/>
              <p14:nvPr/>
            </p14:nvContentPartPr>
            <p14:xfrm>
              <a:off x="2348088" y="4726154"/>
              <a:ext cx="180623" cy="28199"/>
            </p14:xfrm>
          </p:contentPart>
        </mc:Choice>
        <mc:Fallback xmlns="">
          <p:pic>
            <p:nvPicPr>
              <p:cNvPr id="169" name="墨迹 168"/>
            </p:nvPicPr>
            <p:blipFill>
              <a:blip r:embed="rId291"/>
            </p:blipFill>
            <p:spPr>
              <a:xfrm>
                <a:off x="2348088" y="4726154"/>
                <a:ext cx="180623" cy="28199"/>
              </a:xfrm>
              <a:prstGeom prst="rect"/>
            </p:spPr>
          </p:pic>
        </mc:Fallback>
      </mc:AlternateContent>
      <mc:AlternateContent xmlns:mc="http://schemas.openxmlformats.org/markup-compatibility/2006" xmlns:p14="http://schemas.microsoft.com/office/powerpoint/2010/main">
        <mc:Choice Requires="p14">
          <p:contentPart r:id="rId292" p14:bwMode="auto">
            <p14:nvContentPartPr>
              <p14:cNvPr id="170" name="墨迹 169"/>
              <p14:cNvContentPartPr/>
              <p14:nvPr/>
            </p14:nvContentPartPr>
            <p14:xfrm>
              <a:off x="2556933" y="4647197"/>
              <a:ext cx="95955" cy="131478"/>
            </p14:xfrm>
          </p:contentPart>
        </mc:Choice>
        <mc:Fallback xmlns="">
          <p:pic>
            <p:nvPicPr>
              <p:cNvPr id="170" name="墨迹 169"/>
            </p:nvPicPr>
            <p:blipFill>
              <a:blip r:embed="rId293"/>
            </p:blipFill>
            <p:spPr>
              <a:xfrm>
                <a:off x="2556933" y="4647197"/>
                <a:ext cx="95955" cy="131478"/>
              </a:xfrm>
              <a:prstGeom prst="rect"/>
            </p:spPr>
          </p:pic>
        </mc:Fallback>
      </mc:AlternateContent>
      <mc:AlternateContent xmlns:mc="http://schemas.openxmlformats.org/markup-compatibility/2006" xmlns:p14="http://schemas.microsoft.com/office/powerpoint/2010/main">
        <mc:Choice Requires="p14">
          <p:contentPart r:id="rId294" p14:bwMode="auto">
            <p14:nvContentPartPr>
              <p14:cNvPr id="171" name="墨迹 170"/>
              <p14:cNvContentPartPr/>
              <p14:nvPr/>
            </p14:nvContentPartPr>
            <p14:xfrm>
              <a:off x="2675466" y="4720514"/>
              <a:ext cx="28222" cy="76138"/>
            </p14:xfrm>
          </p:contentPart>
        </mc:Choice>
        <mc:Fallback xmlns="">
          <p:pic>
            <p:nvPicPr>
              <p:cNvPr id="171" name="墨迹 170"/>
            </p:nvPicPr>
            <p:blipFill>
              <a:blip r:embed="rId295"/>
            </p:blipFill>
            <p:spPr>
              <a:xfrm>
                <a:off x="2675466" y="4720514"/>
                <a:ext cx="28222" cy="76138"/>
              </a:xfrm>
              <a:prstGeom prst="rect"/>
            </p:spPr>
          </p:pic>
        </mc:Fallback>
      </mc:AlternateContent>
      <mc:AlternateContent xmlns:mc="http://schemas.openxmlformats.org/markup-compatibility/2006" xmlns:p14="http://schemas.microsoft.com/office/powerpoint/2010/main">
        <mc:Choice Requires="p14">
          <p:contentPart r:id="rId296" p14:bwMode="auto">
            <p14:nvContentPartPr>
              <p14:cNvPr id="172" name="墨迹 171"/>
              <p14:cNvContentPartPr/>
              <p14:nvPr/>
            </p14:nvContentPartPr>
            <p14:xfrm>
              <a:off x="2754488" y="4587626"/>
              <a:ext cx="163689" cy="231585"/>
            </p14:xfrm>
          </p:contentPart>
        </mc:Choice>
        <mc:Fallback xmlns="">
          <p:pic>
            <p:nvPicPr>
              <p:cNvPr id="172" name="墨迹 171"/>
            </p:nvPicPr>
            <p:blipFill>
              <a:blip r:embed="rId297"/>
            </p:blipFill>
            <p:spPr>
              <a:xfrm>
                <a:off x="2754488" y="4587626"/>
                <a:ext cx="163689" cy="231585"/>
              </a:xfrm>
              <a:prstGeom prst="rect"/>
            </p:spPr>
          </p:pic>
        </mc:Fallback>
      </mc:AlternateContent>
      <mc:AlternateContent xmlns:mc="http://schemas.openxmlformats.org/markup-compatibility/2006" xmlns:p14="http://schemas.microsoft.com/office/powerpoint/2010/main">
        <mc:Choice Requires="p14">
          <p:contentPart r:id="rId298" p14:bwMode="auto">
            <p14:nvContentPartPr>
              <p14:cNvPr id="173" name="墨迹 172"/>
              <p14:cNvContentPartPr/>
              <p14:nvPr/>
            </p14:nvContentPartPr>
            <p14:xfrm>
              <a:off x="2889955" y="4579519"/>
              <a:ext cx="112889" cy="11280"/>
            </p14:xfrm>
          </p:contentPart>
        </mc:Choice>
        <mc:Fallback xmlns="">
          <p:pic>
            <p:nvPicPr>
              <p:cNvPr id="173" name="墨迹 172"/>
            </p:nvPicPr>
            <p:blipFill>
              <a:blip r:embed="rId299"/>
            </p:blipFill>
            <p:spPr>
              <a:xfrm>
                <a:off x="2889955" y="4579519"/>
                <a:ext cx="112889" cy="11280"/>
              </a:xfrm>
              <a:prstGeom prst="rect"/>
            </p:spPr>
          </p:pic>
        </mc:Fallback>
      </mc:AlternateContent>
      <mc:AlternateContent xmlns:mc="http://schemas.openxmlformats.org/markup-compatibility/2006" xmlns:p14="http://schemas.microsoft.com/office/powerpoint/2010/main">
        <mc:Choice Requires="p14">
          <p:contentPart r:id="rId300" p14:bwMode="auto">
            <p14:nvContentPartPr>
              <p14:cNvPr id="174" name="墨迹 173"/>
              <p14:cNvContentPartPr/>
              <p14:nvPr/>
            </p14:nvContentPartPr>
            <p14:xfrm>
              <a:off x="2669822" y="4323966"/>
              <a:ext cx="45155" cy="142757"/>
            </p14:xfrm>
          </p:contentPart>
        </mc:Choice>
        <mc:Fallback xmlns="">
          <p:pic>
            <p:nvPicPr>
              <p:cNvPr id="174" name="墨迹 173"/>
            </p:nvPicPr>
            <p:blipFill>
              <a:blip r:embed="rId301"/>
            </p:blipFill>
            <p:spPr>
              <a:xfrm>
                <a:off x="2669822" y="4323966"/>
                <a:ext cx="45155" cy="142757"/>
              </a:xfrm>
              <a:prstGeom prst="rect"/>
            </p:spPr>
          </p:pic>
        </mc:Fallback>
      </mc:AlternateContent>
      <mc:AlternateContent xmlns:mc="http://schemas.openxmlformats.org/markup-compatibility/2006" xmlns:p14="http://schemas.microsoft.com/office/powerpoint/2010/main">
        <mc:Choice Requires="p14">
          <p:contentPart r:id="rId302" p14:bwMode="auto">
            <p14:nvContentPartPr>
              <p14:cNvPr id="175" name="墨迹 174"/>
              <p14:cNvContentPartPr/>
              <p14:nvPr/>
            </p14:nvContentPartPr>
            <p14:xfrm>
              <a:off x="4178300" y="4264219"/>
              <a:ext cx="26811" cy="137646"/>
            </p14:xfrm>
          </p:contentPart>
        </mc:Choice>
        <mc:Fallback xmlns="">
          <p:pic>
            <p:nvPicPr>
              <p:cNvPr id="175" name="墨迹 174"/>
            </p:nvPicPr>
            <p:blipFill>
              <a:blip r:embed="rId303"/>
            </p:blipFill>
            <p:spPr>
              <a:xfrm>
                <a:off x="4178300" y="4264219"/>
                <a:ext cx="26811" cy="137646"/>
              </a:xfrm>
              <a:prstGeom prst="rect"/>
            </p:spPr>
          </p:pic>
        </mc:Fallback>
      </mc:AlternateContent>
      <mc:AlternateContent xmlns:mc="http://schemas.openxmlformats.org/markup-compatibility/2006" xmlns:p14="http://schemas.microsoft.com/office/powerpoint/2010/main">
        <mc:Choice Requires="p14">
          <p:contentPart r:id="rId304" p14:bwMode="auto">
            <p14:nvContentPartPr>
              <p14:cNvPr id="176" name="墨迹 175"/>
              <p14:cNvContentPartPr/>
              <p14:nvPr/>
            </p14:nvContentPartPr>
            <p14:xfrm>
              <a:off x="2545644" y="5013784"/>
              <a:ext cx="79022" cy="122137"/>
            </p14:xfrm>
          </p:contentPart>
        </mc:Choice>
        <mc:Fallback xmlns="">
          <p:pic>
            <p:nvPicPr>
              <p:cNvPr id="176" name="墨迹 175"/>
            </p:nvPicPr>
            <p:blipFill>
              <a:blip r:embed="rId305"/>
            </p:blipFill>
            <p:spPr>
              <a:xfrm>
                <a:off x="2545644" y="5013784"/>
                <a:ext cx="79022" cy="122137"/>
              </a:xfrm>
              <a:prstGeom prst="rect"/>
            </p:spPr>
          </p:pic>
        </mc:Fallback>
      </mc:AlternateContent>
      <mc:AlternateContent xmlns:mc="http://schemas.openxmlformats.org/markup-compatibility/2006" xmlns:p14="http://schemas.microsoft.com/office/powerpoint/2010/main">
        <mc:Choice Requires="p14">
          <p:contentPart r:id="rId306" p14:bwMode="auto">
            <p14:nvContentPartPr>
              <p14:cNvPr id="177" name="墨迹 176"/>
              <p14:cNvContentPartPr/>
              <p14:nvPr/>
            </p14:nvContentPartPr>
            <p14:xfrm>
              <a:off x="2664177" y="5064542"/>
              <a:ext cx="28223" cy="56398"/>
            </p14:xfrm>
          </p:contentPart>
        </mc:Choice>
        <mc:Fallback xmlns="">
          <p:pic>
            <p:nvPicPr>
              <p:cNvPr id="177" name="墨迹 176"/>
            </p:nvPicPr>
            <p:blipFill>
              <a:blip r:embed="rId307"/>
            </p:blipFill>
            <p:spPr>
              <a:xfrm>
                <a:off x="2664177" y="5064542"/>
                <a:ext cx="28223" cy="56398"/>
              </a:xfrm>
              <a:prstGeom prst="rect"/>
            </p:spPr>
          </p:pic>
        </mc:Fallback>
      </mc:AlternateContent>
      <mc:AlternateContent xmlns:mc="http://schemas.openxmlformats.org/markup-compatibility/2006" xmlns:p14="http://schemas.microsoft.com/office/powerpoint/2010/main">
        <mc:Choice Requires="p14">
          <p:contentPart r:id="rId308" p14:bwMode="auto">
            <p14:nvContentPartPr>
              <p14:cNvPr id="178" name="墨迹 177"/>
              <p14:cNvContentPartPr/>
              <p14:nvPr/>
            </p14:nvContentPartPr>
            <p14:xfrm>
              <a:off x="2748844" y="4923547"/>
              <a:ext cx="95956" cy="313009"/>
            </p14:xfrm>
          </p:contentPart>
        </mc:Choice>
        <mc:Fallback xmlns="">
          <p:pic>
            <p:nvPicPr>
              <p:cNvPr id="178" name="墨迹 177"/>
            </p:nvPicPr>
            <p:blipFill>
              <a:blip r:embed="rId309"/>
            </p:blipFill>
            <p:spPr>
              <a:xfrm>
                <a:off x="2748844" y="4923547"/>
                <a:ext cx="95956" cy="313009"/>
              </a:xfrm>
              <a:prstGeom prst="rect"/>
            </p:spPr>
          </p:pic>
        </mc:Fallback>
      </mc:AlternateContent>
      <mc:AlternateContent xmlns:mc="http://schemas.openxmlformats.org/markup-compatibility/2006" xmlns:p14="http://schemas.microsoft.com/office/powerpoint/2010/main">
        <mc:Choice Requires="p14">
          <p:contentPart r:id="rId310" p14:bwMode="auto">
            <p14:nvContentPartPr>
              <p14:cNvPr id="179" name="墨迹 178"/>
              <p14:cNvContentPartPr/>
              <p14:nvPr/>
            </p14:nvContentPartPr>
            <p14:xfrm>
              <a:off x="2841977" y="4925838"/>
              <a:ext cx="118534" cy="240221"/>
            </p14:xfrm>
          </p:contentPart>
        </mc:Choice>
        <mc:Fallback xmlns="">
          <p:pic>
            <p:nvPicPr>
              <p:cNvPr id="179" name="墨迹 178"/>
            </p:nvPicPr>
            <p:blipFill>
              <a:blip r:embed="rId311"/>
            </p:blipFill>
            <p:spPr>
              <a:xfrm>
                <a:off x="2841977" y="4925838"/>
                <a:ext cx="118534" cy="240221"/>
              </a:xfrm>
              <a:prstGeom prst="rect"/>
            </p:spPr>
          </p:pic>
        </mc:Fallback>
      </mc:AlternateContent>
      <mc:AlternateContent xmlns:mc="http://schemas.openxmlformats.org/markup-compatibility/2006" xmlns:p14="http://schemas.microsoft.com/office/powerpoint/2010/main">
        <mc:Choice Requires="p14">
          <p:contentPart r:id="rId312" p14:bwMode="auto">
            <p14:nvContentPartPr>
              <p14:cNvPr id="180" name="墨迹 179"/>
              <p14:cNvContentPartPr/>
              <p14:nvPr/>
            </p14:nvContentPartPr>
            <p14:xfrm>
              <a:off x="2929466" y="4940467"/>
              <a:ext cx="124178" cy="22559"/>
            </p14:xfrm>
          </p:contentPart>
        </mc:Choice>
        <mc:Fallback xmlns="">
          <p:pic>
            <p:nvPicPr>
              <p:cNvPr id="180" name="墨迹 179"/>
            </p:nvPicPr>
            <p:blipFill>
              <a:blip r:embed="rId313"/>
            </p:blipFill>
            <p:spPr>
              <a:xfrm>
                <a:off x="2929466" y="4940467"/>
                <a:ext cx="124178" cy="22559"/>
              </a:xfrm>
              <a:prstGeom prst="rect"/>
            </p:spPr>
          </p:pic>
        </mc:Fallback>
      </mc:AlternateContent>
      <mc:AlternateContent xmlns:mc="http://schemas.openxmlformats.org/markup-compatibility/2006" xmlns:p14="http://schemas.microsoft.com/office/powerpoint/2010/main">
        <mc:Choice Requires="p14">
          <p:contentPart r:id="rId314" p14:bwMode="auto">
            <p14:nvContentPartPr>
              <p14:cNvPr id="181" name="墨迹 180"/>
              <p14:cNvContentPartPr/>
              <p14:nvPr/>
            </p14:nvContentPartPr>
            <p14:xfrm>
              <a:off x="4026605" y="4951746"/>
              <a:ext cx="99483" cy="142405"/>
            </p14:xfrm>
          </p:contentPart>
        </mc:Choice>
        <mc:Fallback xmlns="">
          <p:pic>
            <p:nvPicPr>
              <p:cNvPr id="181" name="墨迹 180"/>
            </p:nvPicPr>
            <p:blipFill>
              <a:blip r:embed="rId315"/>
            </p:blipFill>
            <p:spPr>
              <a:xfrm>
                <a:off x="4026605" y="4951746"/>
                <a:ext cx="99483" cy="142405"/>
              </a:xfrm>
              <a:prstGeom prst="rect"/>
            </p:spPr>
          </p:pic>
        </mc:Fallback>
      </mc:AlternateContent>
      <mc:AlternateContent xmlns:mc="http://schemas.openxmlformats.org/markup-compatibility/2006" xmlns:p14="http://schemas.microsoft.com/office/powerpoint/2010/main">
        <mc:Choice Requires="p14">
          <p:contentPart r:id="rId316" p14:bwMode="auto">
            <p14:nvContentPartPr>
              <p14:cNvPr id="182" name="墨迹 181"/>
              <p14:cNvContentPartPr/>
              <p14:nvPr/>
            </p14:nvContentPartPr>
            <p14:xfrm>
              <a:off x="4143022" y="5019424"/>
              <a:ext cx="67733" cy="56398"/>
            </p14:xfrm>
          </p:contentPart>
        </mc:Choice>
        <mc:Fallback xmlns="">
          <p:pic>
            <p:nvPicPr>
              <p:cNvPr id="182" name="墨迹 181"/>
            </p:nvPicPr>
            <p:blipFill>
              <a:blip r:embed="rId317"/>
            </p:blipFill>
            <p:spPr>
              <a:xfrm>
                <a:off x="4143022" y="5019424"/>
                <a:ext cx="67733" cy="56398"/>
              </a:xfrm>
              <a:prstGeom prst="rect"/>
            </p:spPr>
          </p:pic>
        </mc:Fallback>
      </mc:AlternateContent>
      <mc:AlternateContent xmlns:mc="http://schemas.openxmlformats.org/markup-compatibility/2006" xmlns:p14="http://schemas.microsoft.com/office/powerpoint/2010/main">
        <mc:Choice Requires="p14">
          <p:contentPart r:id="rId318" p14:bwMode="auto">
            <p14:nvContentPartPr>
              <p14:cNvPr id="183" name="墨迹 182"/>
              <p14:cNvContentPartPr/>
              <p14:nvPr/>
            </p14:nvContentPartPr>
            <p14:xfrm>
              <a:off x="4213577" y="4891647"/>
              <a:ext cx="136173" cy="435146"/>
            </p14:xfrm>
          </p:contentPart>
        </mc:Choice>
        <mc:Fallback xmlns="">
          <p:pic>
            <p:nvPicPr>
              <p:cNvPr id="183" name="墨迹 182"/>
            </p:nvPicPr>
            <p:blipFill>
              <a:blip r:embed="rId319"/>
            </p:blipFill>
            <p:spPr>
              <a:xfrm>
                <a:off x="4213577" y="4891647"/>
                <a:ext cx="136173" cy="435146"/>
              </a:xfrm>
              <a:prstGeom prst="rect"/>
            </p:spPr>
          </p:pic>
        </mc:Fallback>
      </mc:AlternateContent>
      <mc:AlternateContent xmlns:mc="http://schemas.openxmlformats.org/markup-compatibility/2006" xmlns:p14="http://schemas.microsoft.com/office/powerpoint/2010/main">
        <mc:Choice Requires="p14">
          <p:contentPart r:id="rId320" p14:bwMode="auto">
            <p14:nvContentPartPr>
              <p14:cNvPr id="184" name="墨迹 183"/>
              <p14:cNvContentPartPr/>
              <p14:nvPr/>
            </p14:nvContentPartPr>
            <p14:xfrm>
              <a:off x="4323644" y="4912268"/>
              <a:ext cx="127706" cy="219952"/>
            </p14:xfrm>
          </p:contentPart>
        </mc:Choice>
        <mc:Fallback xmlns="">
          <p:pic>
            <p:nvPicPr>
              <p:cNvPr id="184" name="墨迹 183"/>
            </p:nvPicPr>
            <p:blipFill>
              <a:blip r:embed="rId321"/>
            </p:blipFill>
            <p:spPr>
              <a:xfrm>
                <a:off x="4323644" y="4912268"/>
                <a:ext cx="127706" cy="219952"/>
              </a:xfrm>
              <a:prstGeom prst="rect"/>
            </p:spPr>
          </p:pic>
        </mc:Fallback>
      </mc:AlternateContent>
      <mc:AlternateContent xmlns:mc="http://schemas.openxmlformats.org/markup-compatibility/2006" xmlns:p14="http://schemas.microsoft.com/office/powerpoint/2010/main">
        <mc:Choice Requires="p14">
          <p:contentPart r:id="rId322" p14:bwMode="auto">
            <p14:nvContentPartPr>
              <p14:cNvPr id="185" name="墨迹 184"/>
              <p14:cNvContentPartPr/>
              <p14:nvPr/>
            </p14:nvContentPartPr>
            <p14:xfrm>
              <a:off x="4453466" y="4914206"/>
              <a:ext cx="146756" cy="31900"/>
            </p14:xfrm>
          </p:contentPart>
        </mc:Choice>
        <mc:Fallback xmlns="">
          <p:pic>
            <p:nvPicPr>
              <p:cNvPr id="185" name="墨迹 184"/>
            </p:nvPicPr>
            <p:blipFill>
              <a:blip r:embed="rId323"/>
            </p:blipFill>
            <p:spPr>
              <a:xfrm>
                <a:off x="4453466" y="4914206"/>
                <a:ext cx="146756" cy="31900"/>
              </a:xfrm>
              <a:prstGeom prst="rect"/>
            </p:spPr>
          </p:pic>
        </mc:Fallback>
      </mc:AlternateContent>
      <mc:AlternateContent xmlns:mc="http://schemas.openxmlformats.org/markup-compatibility/2006" xmlns:p14="http://schemas.microsoft.com/office/powerpoint/2010/main">
        <mc:Choice Requires="p14">
          <p:contentPart r:id="rId324" p14:bwMode="auto">
            <p14:nvContentPartPr>
              <p14:cNvPr id="186" name="墨迹 185"/>
              <p14:cNvContentPartPr/>
              <p14:nvPr/>
            </p14:nvContentPartPr>
            <p14:xfrm>
              <a:off x="8235244" y="712730"/>
              <a:ext cx="88900" cy="183998"/>
            </p14:xfrm>
          </p:contentPart>
        </mc:Choice>
        <mc:Fallback xmlns="">
          <p:pic>
            <p:nvPicPr>
              <p:cNvPr id="186" name="墨迹 185"/>
            </p:nvPicPr>
            <p:blipFill>
              <a:blip r:embed="rId325"/>
            </p:blipFill>
            <p:spPr>
              <a:xfrm>
                <a:off x="8235244" y="712730"/>
                <a:ext cx="88900" cy="183998"/>
              </a:xfrm>
              <a:prstGeom prst="rect"/>
            </p:spPr>
          </p:pic>
        </mc:Fallback>
      </mc:AlternateContent>
      <mc:AlternateContent xmlns:mc="http://schemas.openxmlformats.org/markup-compatibility/2006" xmlns:p14="http://schemas.microsoft.com/office/powerpoint/2010/main">
        <mc:Choice Requires="p14">
          <p:contentPart r:id="rId326" p14:bwMode="auto">
            <p14:nvContentPartPr>
              <p14:cNvPr id="187" name="墨迹 186"/>
              <p14:cNvContentPartPr/>
              <p14:nvPr/>
            </p14:nvContentPartPr>
            <p14:xfrm>
              <a:off x="1031169" y="3942222"/>
              <a:ext cx="702381" cy="424571"/>
            </p14:xfrm>
          </p:contentPart>
        </mc:Choice>
        <mc:Fallback xmlns="">
          <p:pic>
            <p:nvPicPr>
              <p:cNvPr id="187" name="墨迹 186"/>
            </p:nvPicPr>
            <p:blipFill>
              <a:blip r:embed="rId327"/>
            </p:blipFill>
            <p:spPr>
              <a:xfrm>
                <a:off x="1031169" y="3942222"/>
                <a:ext cx="702381" cy="424571"/>
              </a:xfrm>
              <a:prstGeom prst="rect"/>
            </p:spPr>
          </p:pic>
        </mc:Fallback>
      </mc:AlternateContent>
      <mc:AlternateContent xmlns:mc="http://schemas.openxmlformats.org/markup-compatibility/2006" xmlns:p14="http://schemas.microsoft.com/office/powerpoint/2010/main">
        <mc:Choice Requires="p14">
          <p:contentPart r:id="rId328" p14:bwMode="auto">
            <p14:nvContentPartPr>
              <p14:cNvPr id="188" name="墨迹 187"/>
              <p14:cNvContentPartPr/>
              <p14:nvPr/>
            </p14:nvContentPartPr>
            <p14:xfrm>
              <a:off x="1001536" y="3761748"/>
              <a:ext cx="1010708" cy="719075"/>
            </p14:xfrm>
          </p:contentPart>
        </mc:Choice>
        <mc:Fallback xmlns="">
          <p:pic>
            <p:nvPicPr>
              <p:cNvPr id="188" name="墨迹 187"/>
            </p:nvPicPr>
            <p:blipFill>
              <a:blip r:embed="rId329"/>
            </p:blipFill>
            <p:spPr>
              <a:xfrm>
                <a:off x="1001536" y="3761748"/>
                <a:ext cx="1010708" cy="719075"/>
              </a:xfrm>
              <a:prstGeom prst="rect"/>
            </p:spPr>
          </p:pic>
        </mc:Fallback>
      </mc:AlternateContent>
      <mc:AlternateContent xmlns:mc="http://schemas.openxmlformats.org/markup-compatibility/2006" xmlns:p14="http://schemas.microsoft.com/office/powerpoint/2010/main">
        <mc:Choice Requires="p14">
          <p:contentPart r:id="rId330" p14:bwMode="auto">
            <p14:nvContentPartPr>
              <p14:cNvPr id="189" name="墨迹 188"/>
              <p14:cNvContentPartPr/>
              <p14:nvPr/>
            </p14:nvContentPartPr>
            <p14:xfrm>
              <a:off x="8116711" y="1500187"/>
              <a:ext cx="338666" cy="2055708"/>
            </p14:xfrm>
          </p:contentPart>
        </mc:Choice>
        <mc:Fallback xmlns="">
          <p:pic>
            <p:nvPicPr>
              <p:cNvPr id="189" name="墨迹 188"/>
            </p:nvPicPr>
            <p:blipFill>
              <a:blip r:embed="rId331"/>
            </p:blipFill>
            <p:spPr>
              <a:xfrm>
                <a:off x="8116711" y="1500187"/>
                <a:ext cx="338666" cy="2055708"/>
              </a:xfrm>
              <a:prstGeom prst="rect"/>
            </p:spPr>
          </p:pic>
        </mc:Fallback>
      </mc:AlternateContent>
      <mc:AlternateContent xmlns:mc="http://schemas.openxmlformats.org/markup-compatibility/2006" xmlns:p14="http://schemas.microsoft.com/office/powerpoint/2010/main">
        <mc:Choice Requires="p14">
          <p:contentPart r:id="rId332" p14:bwMode="auto">
            <p14:nvContentPartPr>
              <p14:cNvPr id="190" name="墨迹 189"/>
              <p14:cNvContentPartPr/>
              <p14:nvPr/>
            </p14:nvContentPartPr>
            <p14:xfrm>
              <a:off x="8252177" y="3183668"/>
              <a:ext cx="482600" cy="416112"/>
            </p14:xfrm>
          </p:contentPart>
        </mc:Choice>
        <mc:Fallback xmlns="">
          <p:pic>
            <p:nvPicPr>
              <p:cNvPr id="190" name="墨迹 189"/>
            </p:nvPicPr>
            <p:blipFill>
              <a:blip r:embed="rId333"/>
            </p:blipFill>
            <p:spPr>
              <a:xfrm>
                <a:off x="8252177" y="3183668"/>
                <a:ext cx="482600" cy="416112"/>
              </a:xfrm>
              <a:prstGeom prst="rect"/>
            </p:spPr>
          </p:pic>
        </mc:Fallback>
      </mc:AlternateContent>
      <mc:AlternateContent xmlns:mc="http://schemas.openxmlformats.org/markup-compatibility/2006" xmlns:p14="http://schemas.microsoft.com/office/powerpoint/2010/main">
        <mc:Choice Requires="p14">
          <p:contentPart r:id="rId334" p14:bwMode="auto">
            <p14:nvContentPartPr>
              <p14:cNvPr id="191" name="墨迹 190"/>
              <p14:cNvContentPartPr/>
              <p14:nvPr/>
            </p14:nvContentPartPr>
            <p14:xfrm>
              <a:off x="4826000" y="5812521"/>
              <a:ext cx="50800" cy="676072"/>
            </p14:xfrm>
          </p:contentPart>
        </mc:Choice>
        <mc:Fallback xmlns="">
          <p:pic>
            <p:nvPicPr>
              <p:cNvPr id="191" name="墨迹 190"/>
            </p:nvPicPr>
            <p:blipFill>
              <a:blip r:embed="rId335"/>
            </p:blipFill>
            <p:spPr>
              <a:xfrm>
                <a:off x="4826000" y="5812521"/>
                <a:ext cx="50800" cy="676072"/>
              </a:xfrm>
              <a:prstGeom prst="rect"/>
            </p:spPr>
          </p:pic>
        </mc:Fallback>
      </mc:AlternateContent>
      <mc:AlternateContent xmlns:mc="http://schemas.openxmlformats.org/markup-compatibility/2006" xmlns:p14="http://schemas.microsoft.com/office/powerpoint/2010/main">
        <mc:Choice Requires="p14">
          <p:contentPart r:id="rId336" p14:bwMode="auto">
            <p14:nvContentPartPr>
              <p14:cNvPr id="192" name="墨迹 191"/>
              <p14:cNvContentPartPr/>
              <p14:nvPr/>
            </p14:nvContentPartPr>
            <p14:xfrm>
              <a:off x="4809066" y="5770927"/>
              <a:ext cx="197556" cy="294680"/>
            </p14:xfrm>
          </p:contentPart>
        </mc:Choice>
        <mc:Fallback xmlns="">
          <p:pic>
            <p:nvPicPr>
              <p:cNvPr id="192" name="墨迹 191"/>
            </p:nvPicPr>
            <p:blipFill>
              <a:blip r:embed="rId337"/>
            </p:blipFill>
            <p:spPr>
              <a:xfrm>
                <a:off x="4809066" y="5770927"/>
                <a:ext cx="197556" cy="294680"/>
              </a:xfrm>
              <a:prstGeom prst="rect"/>
            </p:spPr>
          </p:pic>
        </mc:Fallback>
      </mc:AlternateContent>
      <mc:AlternateContent xmlns:mc="http://schemas.openxmlformats.org/markup-compatibility/2006" xmlns:p14="http://schemas.microsoft.com/office/powerpoint/2010/main">
        <mc:Choice Requires="p14">
          <p:contentPart r:id="rId338" p14:bwMode="auto">
            <p14:nvContentPartPr>
              <p14:cNvPr id="193" name="墨迹 192"/>
              <p14:cNvContentPartPr/>
              <p14:nvPr/>
            </p14:nvContentPartPr>
            <p14:xfrm>
              <a:off x="4989688" y="6098565"/>
              <a:ext cx="240771" cy="154037"/>
            </p14:xfrm>
          </p:contentPart>
        </mc:Choice>
        <mc:Fallback xmlns="">
          <p:pic>
            <p:nvPicPr>
              <p:cNvPr id="193" name="墨迹 192"/>
            </p:nvPicPr>
            <p:blipFill>
              <a:blip r:embed="rId339"/>
            </p:blipFill>
            <p:spPr>
              <a:xfrm>
                <a:off x="4989688" y="6098565"/>
                <a:ext cx="240771" cy="154037"/>
              </a:xfrm>
              <a:prstGeom prst="rect"/>
            </p:spPr>
          </p:pic>
        </mc:Fallback>
      </mc:AlternateContent>
      <mc:AlternateContent xmlns:mc="http://schemas.openxmlformats.org/markup-compatibility/2006" xmlns:p14="http://schemas.microsoft.com/office/powerpoint/2010/main">
        <mc:Choice Requires="p14">
          <p:contentPart r:id="rId340" p14:bwMode="auto">
            <p14:nvContentPartPr>
              <p14:cNvPr id="194" name="墨迹 193"/>
              <p14:cNvContentPartPr/>
              <p14:nvPr/>
            </p14:nvContentPartPr>
            <p14:xfrm>
              <a:off x="5347405" y="5978190"/>
              <a:ext cx="144639" cy="33839"/>
            </p14:xfrm>
          </p:contentPart>
        </mc:Choice>
        <mc:Fallback xmlns="">
          <p:pic>
            <p:nvPicPr>
              <p:cNvPr id="194" name="墨迹 193"/>
            </p:nvPicPr>
            <p:blipFill>
              <a:blip r:embed="rId341"/>
            </p:blipFill>
            <p:spPr>
              <a:xfrm>
                <a:off x="5347405" y="5978190"/>
                <a:ext cx="144639" cy="33839"/>
              </a:xfrm>
              <a:prstGeom prst="rect"/>
            </p:spPr>
          </p:pic>
        </mc:Fallback>
      </mc:AlternateContent>
      <mc:AlternateContent xmlns:mc="http://schemas.openxmlformats.org/markup-compatibility/2006" xmlns:p14="http://schemas.microsoft.com/office/powerpoint/2010/main">
        <mc:Choice Requires="p14">
          <p:contentPart r:id="rId342" p14:bwMode="auto">
            <p14:nvContentPartPr>
              <p14:cNvPr id="195" name="墨迹 194"/>
              <p14:cNvContentPartPr/>
              <p14:nvPr/>
            </p14:nvContentPartPr>
            <p14:xfrm>
              <a:off x="5325003" y="6102266"/>
              <a:ext cx="203729" cy="11279"/>
            </p14:xfrm>
          </p:contentPart>
        </mc:Choice>
        <mc:Fallback xmlns="">
          <p:pic>
            <p:nvPicPr>
              <p:cNvPr id="195" name="墨迹 194"/>
            </p:nvPicPr>
            <p:blipFill>
              <a:blip r:embed="rId343"/>
            </p:blipFill>
            <p:spPr>
              <a:xfrm>
                <a:off x="5325003" y="6102266"/>
                <a:ext cx="203729" cy="11279"/>
              </a:xfrm>
              <a:prstGeom prst="rect"/>
            </p:spPr>
          </p:pic>
        </mc:Fallback>
      </mc:AlternateContent>
      <mc:AlternateContent xmlns:mc="http://schemas.openxmlformats.org/markup-compatibility/2006" xmlns:p14="http://schemas.microsoft.com/office/powerpoint/2010/main">
        <mc:Choice Requires="p14">
          <p:contentPart r:id="rId344" p14:bwMode="auto">
            <p14:nvContentPartPr>
              <p14:cNvPr id="196" name="墨迹 195"/>
              <p14:cNvContentPartPr/>
              <p14:nvPr/>
            </p14:nvContentPartPr>
            <p14:xfrm>
              <a:off x="5700888" y="5989470"/>
              <a:ext cx="934156" cy="56398"/>
            </p14:xfrm>
          </p:contentPart>
        </mc:Choice>
        <mc:Fallback xmlns="">
          <p:pic>
            <p:nvPicPr>
              <p:cNvPr id="196" name="墨迹 195"/>
            </p:nvPicPr>
            <p:blipFill>
              <a:blip r:embed="rId345"/>
            </p:blipFill>
            <p:spPr>
              <a:xfrm>
                <a:off x="5700888" y="5989470"/>
                <a:ext cx="934156" cy="56398"/>
              </a:xfrm>
              <a:prstGeom prst="rect"/>
            </p:spPr>
          </p:pic>
        </mc:Fallback>
      </mc:AlternateContent>
      <mc:AlternateContent xmlns:mc="http://schemas.openxmlformats.org/markup-compatibility/2006" xmlns:p14="http://schemas.microsoft.com/office/powerpoint/2010/main">
        <mc:Choice Requires="p14">
          <p:contentPart r:id="rId346" p14:bwMode="auto">
            <p14:nvContentPartPr>
              <p14:cNvPr id="197" name="墨迹 196"/>
              <p14:cNvContentPartPr/>
              <p14:nvPr/>
            </p14:nvContentPartPr>
            <p14:xfrm>
              <a:off x="6099527" y="6081646"/>
              <a:ext cx="188384" cy="182764"/>
            </p14:xfrm>
          </p:contentPart>
        </mc:Choice>
        <mc:Fallback xmlns="">
          <p:pic>
            <p:nvPicPr>
              <p:cNvPr id="197" name="墨迹 196"/>
            </p:nvPicPr>
            <p:blipFill>
              <a:blip r:embed="rId347"/>
            </p:blipFill>
            <p:spPr>
              <a:xfrm>
                <a:off x="6099527" y="6081646"/>
                <a:ext cx="188384" cy="182764"/>
              </a:xfrm>
              <a:prstGeom prst="rect"/>
            </p:spPr>
          </p:pic>
        </mc:Fallback>
      </mc:AlternateContent>
      <mc:AlternateContent xmlns:mc="http://schemas.openxmlformats.org/markup-compatibility/2006" xmlns:p14="http://schemas.microsoft.com/office/powerpoint/2010/main">
        <mc:Choice Requires="p14">
          <p:contentPart r:id="rId348" p14:bwMode="auto">
            <p14:nvContentPartPr>
              <p14:cNvPr id="198" name="墨迹 197"/>
              <p14:cNvContentPartPr/>
              <p14:nvPr/>
            </p14:nvContentPartPr>
            <p14:xfrm>
              <a:off x="6262511" y="6094511"/>
              <a:ext cx="138289" cy="299615"/>
            </p14:xfrm>
          </p:contentPart>
        </mc:Choice>
        <mc:Fallback xmlns="">
          <p:pic>
            <p:nvPicPr>
              <p:cNvPr id="198" name="墨迹 197"/>
            </p:nvPicPr>
            <p:blipFill>
              <a:blip r:embed="rId349"/>
            </p:blipFill>
            <p:spPr>
              <a:xfrm>
                <a:off x="6262511" y="6094511"/>
                <a:ext cx="138289" cy="299615"/>
              </a:xfrm>
              <a:prstGeom prst="rect"/>
            </p:spPr>
          </p:pic>
        </mc:Fallback>
      </mc:AlternateContent>
      <mc:AlternateContent xmlns:mc="http://schemas.openxmlformats.org/markup-compatibility/2006" xmlns:p14="http://schemas.microsoft.com/office/powerpoint/2010/main">
        <mc:Choice Requires="p14">
          <p:contentPart r:id="rId350" p14:bwMode="auto">
            <p14:nvContentPartPr>
              <p14:cNvPr id="199" name="墨迹 198"/>
              <p14:cNvContentPartPr/>
              <p14:nvPr/>
            </p14:nvContentPartPr>
            <p14:xfrm>
              <a:off x="6366933" y="6193913"/>
              <a:ext cx="95956" cy="26789"/>
            </p14:xfrm>
          </p:contentPart>
        </mc:Choice>
        <mc:Fallback xmlns="">
          <p:pic>
            <p:nvPicPr>
              <p:cNvPr id="199" name="墨迹 198"/>
            </p:nvPicPr>
            <p:blipFill>
              <a:blip r:embed="rId351"/>
            </p:blipFill>
            <p:spPr>
              <a:xfrm>
                <a:off x="6366933" y="6193913"/>
                <a:ext cx="95956" cy="26789"/>
              </a:xfrm>
              <a:prstGeom prst="rect"/>
            </p:spPr>
          </p:pic>
        </mc:Fallback>
      </mc:AlternateContent>
      <mc:AlternateContent xmlns:mc="http://schemas.openxmlformats.org/markup-compatibility/2006" xmlns:p14="http://schemas.microsoft.com/office/powerpoint/2010/main">
        <mc:Choice Requires="p14">
          <p:contentPart r:id="rId352" p14:bwMode="auto">
            <p14:nvContentPartPr>
              <p14:cNvPr id="200" name="墨迹 199"/>
              <p14:cNvContentPartPr/>
              <p14:nvPr/>
            </p14:nvContentPartPr>
            <p14:xfrm>
              <a:off x="6067777" y="5713119"/>
              <a:ext cx="127706" cy="144520"/>
            </p14:xfrm>
          </p:contentPart>
        </mc:Choice>
        <mc:Fallback xmlns="">
          <p:pic>
            <p:nvPicPr>
              <p:cNvPr id="200" name="墨迹 199"/>
            </p:nvPicPr>
            <p:blipFill>
              <a:blip r:embed="rId353"/>
            </p:blipFill>
            <p:spPr>
              <a:xfrm>
                <a:off x="6067777" y="5713119"/>
                <a:ext cx="127706" cy="144520"/>
              </a:xfrm>
              <a:prstGeom prst="rect"/>
            </p:spPr>
          </p:pic>
        </mc:Fallback>
      </mc:AlternateContent>
      <mc:AlternateContent xmlns:mc="http://schemas.openxmlformats.org/markup-compatibility/2006" xmlns:p14="http://schemas.microsoft.com/office/powerpoint/2010/main">
        <mc:Choice Requires="p14">
          <p:contentPart r:id="rId354" p14:bwMode="auto">
            <p14:nvContentPartPr>
              <p14:cNvPr id="201" name="墨迹 200"/>
              <p14:cNvContentPartPr/>
              <p14:nvPr/>
            </p14:nvContentPartPr>
            <p14:xfrm>
              <a:off x="6208888" y="5771456"/>
              <a:ext cx="64912" cy="40360"/>
            </p14:xfrm>
          </p:contentPart>
        </mc:Choice>
        <mc:Fallback xmlns="">
          <p:pic>
            <p:nvPicPr>
              <p:cNvPr id="201" name="墨迹 200"/>
            </p:nvPicPr>
            <p:blipFill>
              <a:blip r:embed="rId355"/>
            </p:blipFill>
            <p:spPr>
              <a:xfrm>
                <a:off x="6208888" y="5771456"/>
                <a:ext cx="64912" cy="40360"/>
              </a:xfrm>
              <a:prstGeom prst="rect"/>
            </p:spPr>
          </p:pic>
        </mc:Fallback>
      </mc:AlternateContent>
      <mc:AlternateContent xmlns:mc="http://schemas.openxmlformats.org/markup-compatibility/2006" xmlns:p14="http://schemas.microsoft.com/office/powerpoint/2010/main">
        <mc:Choice Requires="p14">
          <p:contentPart r:id="rId356" p14:bwMode="auto">
            <p14:nvContentPartPr>
              <p14:cNvPr id="202" name="墨迹 201"/>
              <p14:cNvContentPartPr/>
              <p14:nvPr/>
            </p14:nvContentPartPr>
            <p14:xfrm>
              <a:off x="6273800" y="5626408"/>
              <a:ext cx="110066" cy="250266"/>
            </p14:xfrm>
          </p:contentPart>
        </mc:Choice>
        <mc:Fallback xmlns="">
          <p:pic>
            <p:nvPicPr>
              <p:cNvPr id="202" name="墨迹 201"/>
            </p:nvPicPr>
            <p:blipFill>
              <a:blip r:embed="rId357"/>
            </p:blipFill>
            <p:spPr>
              <a:xfrm>
                <a:off x="6273800" y="5626408"/>
                <a:ext cx="110066" cy="250266"/>
              </a:xfrm>
              <a:prstGeom prst="rect"/>
            </p:spPr>
          </p:pic>
        </mc:Fallback>
      </mc:AlternateContent>
      <mc:AlternateContent xmlns:mc="http://schemas.openxmlformats.org/markup-compatibility/2006" xmlns:p14="http://schemas.microsoft.com/office/powerpoint/2010/main">
        <mc:Choice Requires="p14">
          <p:contentPart r:id="rId358" p14:bwMode="auto">
            <p14:nvContentPartPr>
              <p14:cNvPr id="203" name="墨迹 202"/>
              <p14:cNvContentPartPr/>
              <p14:nvPr/>
            </p14:nvContentPartPr>
            <p14:xfrm>
              <a:off x="6400800" y="5686859"/>
              <a:ext cx="79022" cy="31900"/>
            </p14:xfrm>
          </p:contentPart>
        </mc:Choice>
        <mc:Fallback xmlns="">
          <p:pic>
            <p:nvPicPr>
              <p:cNvPr id="203" name="墨迹 202"/>
            </p:nvPicPr>
            <p:blipFill>
              <a:blip r:embed="rId359"/>
            </p:blipFill>
            <p:spPr>
              <a:xfrm>
                <a:off x="6400800" y="5686859"/>
                <a:ext cx="79022" cy="31900"/>
              </a:xfrm>
              <a:prstGeom prst="rect"/>
            </p:spPr>
          </p:pic>
        </mc:Fallback>
      </mc:AlternateContent>
      <mc:AlternateContent xmlns:mc="http://schemas.openxmlformats.org/markup-compatibility/2006" xmlns:p14="http://schemas.microsoft.com/office/powerpoint/2010/main">
        <mc:Choice Requires="p14">
          <p:contentPart r:id="rId360" p14:bwMode="auto">
            <p14:nvContentPartPr>
              <p14:cNvPr id="204" name="墨迹 203"/>
              <p14:cNvContentPartPr/>
              <p14:nvPr/>
            </p14:nvContentPartPr>
            <p14:xfrm>
              <a:off x="6606822" y="5735679"/>
              <a:ext cx="108126" cy="654216"/>
            </p14:xfrm>
          </p:contentPart>
        </mc:Choice>
        <mc:Fallback xmlns="">
          <p:pic>
            <p:nvPicPr>
              <p:cNvPr id="204" name="墨迹 203"/>
            </p:nvPicPr>
            <p:blipFill>
              <a:blip r:embed="rId361"/>
            </p:blipFill>
            <p:spPr>
              <a:xfrm>
                <a:off x="6606822" y="5735679"/>
                <a:ext cx="108126" cy="654216"/>
              </a:xfrm>
              <a:prstGeom prst="rect"/>
            </p:spPr>
          </p:pic>
        </mc:Fallback>
      </mc:AlternateContent>
      <mc:AlternateContent xmlns:mc="http://schemas.openxmlformats.org/markup-compatibility/2006" xmlns:p14="http://schemas.microsoft.com/office/powerpoint/2010/main">
        <mc:Choice Requires="p14">
          <p:contentPart r:id="rId362" p14:bwMode="auto">
            <p14:nvContentPartPr>
              <p14:cNvPr id="205" name="墨迹 204"/>
              <p14:cNvContentPartPr/>
              <p14:nvPr/>
            </p14:nvContentPartPr>
            <p14:xfrm>
              <a:off x="7845777" y="5718759"/>
              <a:ext cx="5645" cy="16920"/>
            </p14:xfrm>
          </p:contentPart>
        </mc:Choice>
        <mc:Fallback xmlns="">
          <p:pic>
            <p:nvPicPr>
              <p:cNvPr id="205" name="墨迹 204"/>
            </p:nvPicPr>
            <p:blipFill>
              <a:blip r:embed="rId363"/>
            </p:blipFill>
            <p:spPr>
              <a:xfrm>
                <a:off x="7845777" y="5718759"/>
                <a:ext cx="5645" cy="16920"/>
              </a:xfrm>
              <a:prstGeom prst="rect"/>
            </p:spPr>
          </p:pic>
        </mc:Fallback>
      </mc:AlternateContent>
      <mc:AlternateContent xmlns:mc="http://schemas.openxmlformats.org/markup-compatibility/2006" xmlns:p14="http://schemas.microsoft.com/office/powerpoint/2010/main">
        <mc:Choice Requires="p14">
          <p:contentPart r:id="rId364" p14:bwMode="auto">
            <p14:nvContentPartPr>
              <p14:cNvPr id="206" name="墨迹 205"/>
              <p14:cNvContentPartPr/>
              <p14:nvPr/>
            </p14:nvContentPartPr>
            <p14:xfrm>
              <a:off x="7755466" y="5643327"/>
              <a:ext cx="84666" cy="648577"/>
            </p14:xfrm>
          </p:contentPart>
        </mc:Choice>
        <mc:Fallback xmlns="">
          <p:pic>
            <p:nvPicPr>
              <p:cNvPr id="206" name="墨迹 205"/>
            </p:nvPicPr>
            <p:blipFill>
              <a:blip r:embed="rId365"/>
            </p:blipFill>
            <p:spPr>
              <a:xfrm>
                <a:off x="7755466" y="5643327"/>
                <a:ext cx="84666" cy="648577"/>
              </a:xfrm>
              <a:prstGeom prst="rect"/>
            </p:spPr>
          </p:pic>
        </mc:Fallback>
      </mc:AlternateContent>
      <mc:AlternateContent xmlns:mc="http://schemas.openxmlformats.org/markup-compatibility/2006" xmlns:p14="http://schemas.microsoft.com/office/powerpoint/2010/main">
        <mc:Choice Requires="p14">
          <p:contentPart r:id="rId366" p14:bwMode="auto">
            <p14:nvContentPartPr>
              <p14:cNvPr id="207" name="墨迹 206"/>
              <p14:cNvContentPartPr/>
              <p14:nvPr/>
            </p14:nvContentPartPr>
            <p14:xfrm>
              <a:off x="7828844" y="5835433"/>
              <a:ext cx="203200" cy="224535"/>
            </p14:xfrm>
          </p:contentPart>
        </mc:Choice>
        <mc:Fallback xmlns="">
          <p:pic>
            <p:nvPicPr>
              <p:cNvPr id="207" name="墨迹 206"/>
            </p:nvPicPr>
            <p:blipFill>
              <a:blip r:embed="rId367"/>
            </p:blipFill>
            <p:spPr>
              <a:xfrm>
                <a:off x="7828844" y="5835433"/>
                <a:ext cx="203200" cy="224535"/>
              </a:xfrm>
              <a:prstGeom prst="rect"/>
            </p:spPr>
          </p:pic>
        </mc:Fallback>
      </mc:AlternateContent>
      <mc:AlternateContent xmlns:mc="http://schemas.openxmlformats.org/markup-compatibility/2006" xmlns:p14="http://schemas.microsoft.com/office/powerpoint/2010/main">
        <mc:Choice Requires="p14">
          <p:contentPart r:id="rId368" p14:bwMode="auto">
            <p14:nvContentPartPr>
              <p14:cNvPr id="208" name="墨迹 207"/>
              <p14:cNvContentPartPr/>
              <p14:nvPr/>
            </p14:nvContentPartPr>
            <p14:xfrm>
              <a:off x="8001000" y="5975371"/>
              <a:ext cx="64911" cy="532961"/>
            </p14:xfrm>
          </p:contentPart>
        </mc:Choice>
        <mc:Fallback xmlns="">
          <p:pic>
            <p:nvPicPr>
              <p:cNvPr id="208" name="墨迹 207"/>
            </p:nvPicPr>
            <p:blipFill>
              <a:blip r:embed="rId369"/>
            </p:blipFill>
            <p:spPr>
              <a:xfrm>
                <a:off x="8001000" y="5975371"/>
                <a:ext cx="64911" cy="532961"/>
              </a:xfrm>
              <a:prstGeom prst="rect"/>
            </p:spPr>
          </p:pic>
        </mc:Fallback>
      </mc:AlternateContent>
      <mc:AlternateContent xmlns:mc="http://schemas.openxmlformats.org/markup-compatibility/2006" xmlns:p14="http://schemas.microsoft.com/office/powerpoint/2010/main">
        <mc:Choice Requires="p14">
          <p:contentPart r:id="rId370" p14:bwMode="auto">
            <p14:nvContentPartPr>
              <p14:cNvPr id="209" name="墨迹 208"/>
              <p14:cNvContentPartPr/>
              <p14:nvPr/>
            </p14:nvContentPartPr>
            <p14:xfrm>
              <a:off x="8043333" y="5966911"/>
              <a:ext cx="104951" cy="169194"/>
            </p14:xfrm>
          </p:contentPart>
        </mc:Choice>
        <mc:Fallback xmlns="">
          <p:pic>
            <p:nvPicPr>
              <p:cNvPr id="209" name="墨迹 208"/>
            </p:nvPicPr>
            <p:blipFill>
              <a:blip r:embed="rId371"/>
            </p:blipFill>
            <p:spPr>
              <a:xfrm>
                <a:off x="8043333" y="5966911"/>
                <a:ext cx="104951" cy="169194"/>
              </a:xfrm>
              <a:prstGeom prst="rect"/>
            </p:spPr>
          </p:pic>
        </mc:Fallback>
      </mc:AlternateContent>
      <mc:AlternateContent xmlns:mc="http://schemas.openxmlformats.org/markup-compatibility/2006" xmlns:p14="http://schemas.microsoft.com/office/powerpoint/2010/main">
        <mc:Choice Requires="p14">
          <p:contentPart r:id="rId372" p14:bwMode="auto">
            <p14:nvContentPartPr>
              <p14:cNvPr id="210" name="墨迹 209"/>
              <p14:cNvContentPartPr/>
              <p14:nvPr/>
            </p14:nvContentPartPr>
            <p14:xfrm>
              <a:off x="8187266" y="6000750"/>
              <a:ext cx="108656" cy="22559"/>
            </p14:xfrm>
          </p:contentPart>
        </mc:Choice>
        <mc:Fallback xmlns="">
          <p:pic>
            <p:nvPicPr>
              <p:cNvPr id="210" name="墨迹 209"/>
            </p:nvPicPr>
            <p:blipFill>
              <a:blip r:embed="rId373"/>
            </p:blipFill>
            <p:spPr>
              <a:xfrm>
                <a:off x="8187266" y="6000750"/>
                <a:ext cx="108656" cy="22559"/>
              </a:xfrm>
              <a:prstGeom prst="rect"/>
            </p:spPr>
          </p:pic>
        </mc:Fallback>
      </mc:AlternateContent>
      <mc:AlternateContent xmlns:mc="http://schemas.openxmlformats.org/markup-compatibility/2006" xmlns:p14="http://schemas.microsoft.com/office/powerpoint/2010/main">
        <mc:Choice Requires="p14">
          <p:contentPart r:id="rId374" p14:bwMode="auto">
            <p14:nvContentPartPr>
              <p14:cNvPr id="211" name="墨迹 210"/>
              <p14:cNvContentPartPr/>
              <p14:nvPr/>
            </p14:nvContentPartPr>
            <p14:xfrm>
              <a:off x="8184444" y="6062787"/>
              <a:ext cx="39511" cy="121784"/>
            </p14:xfrm>
          </p:contentPart>
        </mc:Choice>
        <mc:Fallback xmlns="">
          <p:pic>
            <p:nvPicPr>
              <p:cNvPr id="211" name="墨迹 210"/>
            </p:nvPicPr>
            <p:blipFill>
              <a:blip r:embed="rId375"/>
            </p:blipFill>
            <p:spPr>
              <a:xfrm>
                <a:off x="8184444" y="6062787"/>
                <a:ext cx="39511" cy="121784"/>
              </a:xfrm>
              <a:prstGeom prst="rect"/>
            </p:spPr>
          </p:pic>
        </mc:Fallback>
      </mc:AlternateContent>
      <mc:AlternateContent xmlns:mc="http://schemas.openxmlformats.org/markup-compatibility/2006" xmlns:p14="http://schemas.microsoft.com/office/powerpoint/2010/main">
        <mc:Choice Requires="p14">
          <p:contentPart r:id="rId376" p14:bwMode="auto">
            <p14:nvContentPartPr>
              <p14:cNvPr id="212" name="墨迹 211"/>
              <p14:cNvContentPartPr/>
              <p14:nvPr/>
            </p14:nvContentPartPr>
            <p14:xfrm>
              <a:off x="8249355" y="6055914"/>
              <a:ext cx="25400" cy="181707"/>
            </p14:xfrm>
          </p:contentPart>
        </mc:Choice>
        <mc:Fallback xmlns="">
          <p:pic>
            <p:nvPicPr>
              <p:cNvPr id="212" name="墨迹 211"/>
            </p:nvPicPr>
            <p:blipFill>
              <a:blip r:embed="rId377"/>
            </p:blipFill>
            <p:spPr>
              <a:xfrm>
                <a:off x="8249355" y="6055914"/>
                <a:ext cx="25400" cy="181707"/>
              </a:xfrm>
              <a:prstGeom prst="rect"/>
            </p:spPr>
          </p:pic>
        </mc:Fallback>
      </mc:AlternateContent>
      <mc:AlternateContent xmlns:mc="http://schemas.openxmlformats.org/markup-compatibility/2006" xmlns:p14="http://schemas.microsoft.com/office/powerpoint/2010/main">
        <mc:Choice Requires="p14">
          <p:contentPart r:id="rId378" p14:bwMode="auto">
            <p14:nvContentPartPr>
              <p14:cNvPr id="213" name="墨迹 212"/>
              <p14:cNvContentPartPr/>
              <p14:nvPr/>
            </p14:nvContentPartPr>
            <p14:xfrm>
              <a:off x="8083021" y="6205192"/>
              <a:ext cx="267934" cy="60628"/>
            </p14:xfrm>
          </p:contentPart>
        </mc:Choice>
        <mc:Fallback xmlns="">
          <p:pic>
            <p:nvPicPr>
              <p:cNvPr id="213" name="墨迹 212"/>
            </p:nvPicPr>
            <p:blipFill>
              <a:blip r:embed="rId379"/>
            </p:blipFill>
            <p:spPr>
              <a:xfrm>
                <a:off x="8083021" y="6205192"/>
                <a:ext cx="267934" cy="60628"/>
              </a:xfrm>
              <a:prstGeom prst="rect"/>
            </p:spPr>
          </p:pic>
        </mc:Fallback>
      </mc:AlternateContent>
      <mc:AlternateContent xmlns:mc="http://schemas.openxmlformats.org/markup-compatibility/2006" xmlns:p14="http://schemas.microsoft.com/office/powerpoint/2010/main">
        <mc:Choice Requires="p14">
          <p:contentPart r:id="rId380" p14:bwMode="auto">
            <p14:nvContentPartPr>
              <p14:cNvPr id="214" name="墨迹 213"/>
              <p14:cNvContentPartPr/>
              <p14:nvPr/>
            </p14:nvContentPartPr>
            <p14:xfrm>
              <a:off x="8458200" y="5927432"/>
              <a:ext cx="166511" cy="39478"/>
            </p14:xfrm>
          </p:contentPart>
        </mc:Choice>
        <mc:Fallback xmlns="">
          <p:pic>
            <p:nvPicPr>
              <p:cNvPr id="214" name="墨迹 213"/>
            </p:nvPicPr>
            <p:blipFill>
              <a:blip r:embed="rId381"/>
            </p:blipFill>
            <p:spPr>
              <a:xfrm>
                <a:off x="8458200" y="5927432"/>
                <a:ext cx="166511" cy="39478"/>
              </a:xfrm>
              <a:prstGeom prst="rect"/>
            </p:spPr>
          </p:pic>
        </mc:Fallback>
      </mc:AlternateContent>
      <mc:AlternateContent xmlns:mc="http://schemas.openxmlformats.org/markup-compatibility/2006" xmlns:p14="http://schemas.microsoft.com/office/powerpoint/2010/main">
        <mc:Choice Requires="p14">
          <p:contentPart r:id="rId382" p14:bwMode="auto">
            <p14:nvContentPartPr>
              <p14:cNvPr id="215" name="墨迹 214"/>
              <p14:cNvContentPartPr/>
              <p14:nvPr/>
            </p14:nvContentPartPr>
            <p14:xfrm>
              <a:off x="8475838" y="6051508"/>
              <a:ext cx="146050" cy="5640"/>
            </p14:xfrm>
          </p:contentPart>
        </mc:Choice>
        <mc:Fallback xmlns="">
          <p:pic>
            <p:nvPicPr>
              <p:cNvPr id="215" name="墨迹 214"/>
            </p:nvPicPr>
            <p:blipFill>
              <a:blip r:embed="rId383"/>
            </p:blipFill>
            <p:spPr>
              <a:xfrm>
                <a:off x="8475838" y="6051508"/>
                <a:ext cx="146050" cy="5640"/>
              </a:xfrm>
              <a:prstGeom prst="rect"/>
            </p:spPr>
          </p:pic>
        </mc:Fallback>
      </mc:AlternateContent>
      <mc:AlternateContent xmlns:mc="http://schemas.openxmlformats.org/markup-compatibility/2006" xmlns:p14="http://schemas.microsoft.com/office/powerpoint/2010/main">
        <mc:Choice Requires="p14">
          <p:contentPart r:id="rId384" p14:bwMode="auto">
            <p14:nvContentPartPr>
              <p14:cNvPr id="216" name="墨迹 215"/>
              <p14:cNvContentPartPr/>
              <p14:nvPr/>
            </p14:nvContentPartPr>
            <p14:xfrm>
              <a:off x="8841493" y="5930252"/>
              <a:ext cx="1067329" cy="87417"/>
            </p14:xfrm>
          </p:contentPart>
        </mc:Choice>
        <mc:Fallback xmlns="">
          <p:pic>
            <p:nvPicPr>
              <p:cNvPr id="216" name="墨迹 215"/>
            </p:nvPicPr>
            <p:blipFill>
              <a:blip r:embed="rId385"/>
            </p:blipFill>
            <p:spPr>
              <a:xfrm>
                <a:off x="8841493" y="5930252"/>
                <a:ext cx="1067329" cy="87417"/>
              </a:xfrm>
              <a:prstGeom prst="rect"/>
            </p:spPr>
          </p:pic>
        </mc:Fallback>
      </mc:AlternateContent>
      <mc:AlternateContent xmlns:mc="http://schemas.openxmlformats.org/markup-compatibility/2006" xmlns:p14="http://schemas.microsoft.com/office/powerpoint/2010/main">
        <mc:Choice Requires="p14">
          <p:contentPart r:id="rId386" p14:bwMode="auto">
            <p14:nvContentPartPr>
              <p14:cNvPr id="217" name="墨迹 216"/>
              <p14:cNvContentPartPr/>
              <p14:nvPr/>
            </p14:nvContentPartPr>
            <p14:xfrm>
              <a:off x="8980311" y="5462853"/>
              <a:ext cx="56444" cy="549176"/>
            </p14:xfrm>
          </p:contentPart>
        </mc:Choice>
        <mc:Fallback xmlns="">
          <p:pic>
            <p:nvPicPr>
              <p:cNvPr id="217" name="墨迹 216"/>
            </p:nvPicPr>
            <p:blipFill>
              <a:blip r:embed="rId387"/>
            </p:blipFill>
            <p:spPr>
              <a:xfrm>
                <a:off x="8980311" y="5462853"/>
                <a:ext cx="56444" cy="549176"/>
              </a:xfrm>
              <a:prstGeom prst="rect"/>
            </p:spPr>
          </p:pic>
        </mc:Fallback>
      </mc:AlternateContent>
      <mc:AlternateContent xmlns:mc="http://schemas.openxmlformats.org/markup-compatibility/2006" xmlns:p14="http://schemas.microsoft.com/office/powerpoint/2010/main">
        <mc:Choice Requires="p14">
          <p:contentPart r:id="rId388" p14:bwMode="auto">
            <p14:nvContentPartPr>
              <p14:cNvPr id="218" name="墨迹 217"/>
              <p14:cNvContentPartPr/>
              <p14:nvPr/>
            </p14:nvContentPartPr>
            <p14:xfrm>
              <a:off x="8980311" y="5402930"/>
              <a:ext cx="172156" cy="301730"/>
            </p14:xfrm>
          </p:contentPart>
        </mc:Choice>
        <mc:Fallback xmlns="">
          <p:pic>
            <p:nvPicPr>
              <p:cNvPr id="218" name="墨迹 217"/>
            </p:nvPicPr>
            <p:blipFill>
              <a:blip r:embed="rId389"/>
            </p:blipFill>
            <p:spPr>
              <a:xfrm>
                <a:off x="8980311" y="5402930"/>
                <a:ext cx="172156" cy="301730"/>
              </a:xfrm>
              <a:prstGeom prst="rect"/>
            </p:spPr>
          </p:pic>
        </mc:Fallback>
      </mc:AlternateContent>
      <mc:AlternateContent xmlns:mc="http://schemas.openxmlformats.org/markup-compatibility/2006" xmlns:p14="http://schemas.microsoft.com/office/powerpoint/2010/main">
        <mc:Choice Requires="p14">
          <p:contentPart r:id="rId390" p14:bwMode="auto">
            <p14:nvContentPartPr>
              <p14:cNvPr id="219" name="墨迹 218"/>
              <p14:cNvContentPartPr/>
              <p14:nvPr/>
            </p14:nvContentPartPr>
            <p14:xfrm>
              <a:off x="9155288" y="5670821"/>
              <a:ext cx="22578" cy="155095"/>
            </p14:xfrm>
          </p:contentPart>
        </mc:Choice>
        <mc:Fallback xmlns="">
          <p:pic>
            <p:nvPicPr>
              <p:cNvPr id="219" name="墨迹 218"/>
            </p:nvPicPr>
            <p:blipFill>
              <a:blip r:embed="rId391"/>
            </p:blipFill>
            <p:spPr>
              <a:xfrm>
                <a:off x="9155288" y="5670821"/>
                <a:ext cx="22578" cy="155095"/>
              </a:xfrm>
              <a:prstGeom prst="rect"/>
            </p:spPr>
          </p:pic>
        </mc:Fallback>
      </mc:AlternateContent>
      <mc:AlternateContent xmlns:mc="http://schemas.openxmlformats.org/markup-compatibility/2006" xmlns:p14="http://schemas.microsoft.com/office/powerpoint/2010/main">
        <mc:Choice Requires="p14">
          <p:contentPart r:id="rId392" p14:bwMode="auto">
            <p14:nvContentPartPr>
              <p14:cNvPr id="220" name="墨迹 219"/>
              <p14:cNvContentPartPr/>
              <p14:nvPr/>
            </p14:nvContentPartPr>
            <p14:xfrm>
              <a:off x="9166577" y="5718759"/>
              <a:ext cx="93134" cy="28199"/>
            </p14:xfrm>
          </p:contentPart>
        </mc:Choice>
        <mc:Fallback xmlns="">
          <p:pic>
            <p:nvPicPr>
              <p:cNvPr id="220" name="墨迹 219"/>
            </p:nvPicPr>
            <p:blipFill>
              <a:blip r:embed="rId393"/>
            </p:blipFill>
            <p:spPr>
              <a:xfrm>
                <a:off x="9166577" y="5718759"/>
                <a:ext cx="93134" cy="28199"/>
              </a:xfrm>
              <a:prstGeom prst="rect"/>
            </p:spPr>
          </p:pic>
        </mc:Fallback>
      </mc:AlternateContent>
      <mc:AlternateContent xmlns:mc="http://schemas.openxmlformats.org/markup-compatibility/2006" xmlns:p14="http://schemas.microsoft.com/office/powerpoint/2010/main">
        <mc:Choice Requires="p14">
          <p:contentPart r:id="rId394" p14:bwMode="auto">
            <p14:nvContentPartPr>
              <p14:cNvPr id="221" name="墨迹 220"/>
              <p14:cNvContentPartPr/>
              <p14:nvPr/>
            </p14:nvContentPartPr>
            <p14:xfrm>
              <a:off x="9234311" y="5637687"/>
              <a:ext cx="22578" cy="202328"/>
            </p14:xfrm>
          </p:contentPart>
        </mc:Choice>
        <mc:Fallback xmlns="">
          <p:pic>
            <p:nvPicPr>
              <p:cNvPr id="221" name="墨迹 220"/>
            </p:nvPicPr>
            <p:blipFill>
              <a:blip r:embed="rId395"/>
            </p:blipFill>
            <p:spPr>
              <a:xfrm>
                <a:off x="9234311" y="5637687"/>
                <a:ext cx="22578" cy="202328"/>
              </a:xfrm>
              <a:prstGeom prst="rect"/>
            </p:spPr>
          </p:pic>
        </mc:Fallback>
      </mc:AlternateContent>
      <mc:AlternateContent xmlns:mc="http://schemas.openxmlformats.org/markup-compatibility/2006" xmlns:p14="http://schemas.microsoft.com/office/powerpoint/2010/main">
        <mc:Choice Requires="p14">
          <p:contentPart r:id="rId396" p14:bwMode="auto">
            <p14:nvContentPartPr>
              <p14:cNvPr id="222" name="墨迹 221"/>
              <p14:cNvContentPartPr/>
              <p14:nvPr/>
            </p14:nvContentPartPr>
            <p14:xfrm>
              <a:off x="9273822" y="5766345"/>
              <a:ext cx="152400" cy="95172"/>
            </p14:xfrm>
          </p:contentPart>
        </mc:Choice>
        <mc:Fallback xmlns="">
          <p:pic>
            <p:nvPicPr>
              <p:cNvPr id="222" name="墨迹 221"/>
            </p:nvPicPr>
            <p:blipFill>
              <a:blip r:embed="rId397"/>
            </p:blipFill>
            <p:spPr>
              <a:xfrm>
                <a:off x="9273822" y="5766345"/>
                <a:ext cx="152400" cy="95172"/>
              </a:xfrm>
              <a:prstGeom prst="rect"/>
            </p:spPr>
          </p:pic>
        </mc:Fallback>
      </mc:AlternateContent>
      <mc:AlternateContent xmlns:mc="http://schemas.openxmlformats.org/markup-compatibility/2006" xmlns:p14="http://schemas.microsoft.com/office/powerpoint/2010/main">
        <mc:Choice Requires="p14">
          <p:contentPart r:id="rId398" p14:bwMode="auto">
            <p14:nvContentPartPr>
              <p14:cNvPr id="223" name="墨迹 222"/>
              <p14:cNvContentPartPr/>
              <p14:nvPr/>
            </p14:nvContentPartPr>
            <p14:xfrm>
              <a:off x="9383183" y="5321858"/>
              <a:ext cx="133350" cy="120551"/>
            </p14:xfrm>
          </p:contentPart>
        </mc:Choice>
        <mc:Fallback xmlns="">
          <p:pic>
            <p:nvPicPr>
              <p:cNvPr id="223" name="墨迹 222"/>
            </p:nvPicPr>
            <p:blipFill>
              <a:blip r:embed="rId399"/>
            </p:blipFill>
            <p:spPr>
              <a:xfrm>
                <a:off x="9383183" y="5321858"/>
                <a:ext cx="133350" cy="120551"/>
              </a:xfrm>
              <a:prstGeom prst="rect"/>
            </p:spPr>
          </p:pic>
        </mc:Fallback>
      </mc:AlternateContent>
      <mc:AlternateContent xmlns:mc="http://schemas.openxmlformats.org/markup-compatibility/2006" xmlns:p14="http://schemas.microsoft.com/office/powerpoint/2010/main">
        <mc:Choice Requires="p14">
          <p:contentPart r:id="rId400" p14:bwMode="auto">
            <p14:nvContentPartPr>
              <p14:cNvPr id="224" name="墨迹 223"/>
              <p14:cNvContentPartPr/>
              <p14:nvPr/>
            </p14:nvContentPartPr>
            <p14:xfrm>
              <a:off x="9632244" y="5481182"/>
              <a:ext cx="52211" cy="556226"/>
            </p14:xfrm>
          </p:contentPart>
        </mc:Choice>
        <mc:Fallback xmlns="">
          <p:pic>
            <p:nvPicPr>
              <p:cNvPr id="224" name="墨迹 223"/>
            </p:nvPicPr>
            <p:blipFill>
              <a:blip r:embed="rId401"/>
            </p:blipFill>
            <p:spPr>
              <a:xfrm>
                <a:off x="9632244" y="5481182"/>
                <a:ext cx="52211" cy="556226"/>
              </a:xfrm>
              <a:prstGeom prst="rect"/>
            </p:spPr>
          </p:pic>
        </mc:Fallback>
      </mc:AlternateContent>
      <mc:AlternateContent xmlns:mc="http://schemas.openxmlformats.org/markup-compatibility/2006" xmlns:p14="http://schemas.microsoft.com/office/powerpoint/2010/main">
        <mc:Choice Requires="p14">
          <p:contentPart r:id="rId402" p14:bwMode="auto">
            <p14:nvContentPartPr>
              <p14:cNvPr id="225" name="墨迹 224"/>
              <p14:cNvContentPartPr/>
              <p14:nvPr/>
            </p14:nvContentPartPr>
            <p14:xfrm>
              <a:off x="9649177" y="5436769"/>
              <a:ext cx="146756" cy="307369"/>
            </p14:xfrm>
          </p:contentPart>
        </mc:Choice>
        <mc:Fallback xmlns="">
          <p:pic>
            <p:nvPicPr>
              <p:cNvPr id="225" name="墨迹 224"/>
            </p:nvPicPr>
            <p:blipFill>
              <a:blip r:embed="rId403"/>
            </p:blipFill>
            <p:spPr>
              <a:xfrm>
                <a:off x="9649177" y="5436769"/>
                <a:ext cx="146756" cy="307369"/>
              </a:xfrm>
              <a:prstGeom prst="rect"/>
            </p:spPr>
          </p:pic>
        </mc:Fallback>
      </mc:AlternateContent>
      <mc:AlternateContent xmlns:mc="http://schemas.openxmlformats.org/markup-compatibility/2006" xmlns:p14="http://schemas.microsoft.com/office/powerpoint/2010/main">
        <mc:Choice Requires="p14">
          <p:contentPart r:id="rId404" p14:bwMode="auto">
            <p14:nvContentPartPr>
              <p14:cNvPr id="226" name="墨迹 225"/>
              <p14:cNvContentPartPr/>
              <p14:nvPr/>
            </p14:nvContentPartPr>
            <p14:xfrm>
              <a:off x="9773355" y="5644737"/>
              <a:ext cx="211667" cy="182765"/>
            </p14:xfrm>
          </p:contentPart>
        </mc:Choice>
        <mc:Fallback xmlns="">
          <p:pic>
            <p:nvPicPr>
              <p:cNvPr id="226" name="墨迹 225"/>
            </p:nvPicPr>
            <p:blipFill>
              <a:blip r:embed="rId405"/>
            </p:blipFill>
            <p:spPr>
              <a:xfrm>
                <a:off x="9773355" y="5644737"/>
                <a:ext cx="211667" cy="182765"/>
              </a:xfrm>
              <a:prstGeom prst="rect"/>
            </p:spPr>
          </p:pic>
        </mc:Fallback>
      </mc:AlternateContent>
      <mc:AlternateContent xmlns:mc="http://schemas.openxmlformats.org/markup-compatibility/2006" xmlns:p14="http://schemas.microsoft.com/office/powerpoint/2010/main">
        <mc:Choice Requires="p14">
          <p:contentPart r:id="rId406" p14:bwMode="auto">
            <p14:nvContentPartPr>
              <p14:cNvPr id="227" name="墨迹 226"/>
              <p14:cNvContentPartPr/>
              <p14:nvPr/>
            </p14:nvContentPartPr>
            <p14:xfrm>
              <a:off x="9940572" y="5263874"/>
              <a:ext cx="151694" cy="150336"/>
            </p14:xfrm>
          </p:contentPart>
        </mc:Choice>
        <mc:Fallback xmlns="">
          <p:pic>
            <p:nvPicPr>
              <p:cNvPr id="227" name="墨迹 226"/>
            </p:nvPicPr>
            <p:blipFill>
              <a:blip r:embed="rId407"/>
            </p:blipFill>
            <p:spPr>
              <a:xfrm>
                <a:off x="9940572" y="5263874"/>
                <a:ext cx="151694" cy="150336"/>
              </a:xfrm>
              <a:prstGeom prst="rect"/>
            </p:spPr>
          </p:pic>
        </mc:Fallback>
      </mc:AlternateContent>
      <mc:AlternateContent xmlns:mc="http://schemas.openxmlformats.org/markup-compatibility/2006" xmlns:p14="http://schemas.microsoft.com/office/powerpoint/2010/main">
        <mc:Choice Requires="p14">
          <p:contentPart r:id="rId408" p14:bwMode="auto">
            <p14:nvContentPartPr>
              <p14:cNvPr id="228" name="墨迹 227"/>
              <p14:cNvContentPartPr/>
              <p14:nvPr/>
            </p14:nvContentPartPr>
            <p14:xfrm>
              <a:off x="8960555" y="6175583"/>
              <a:ext cx="59267" cy="538601"/>
            </p14:xfrm>
          </p:contentPart>
        </mc:Choice>
        <mc:Fallback xmlns="">
          <p:pic>
            <p:nvPicPr>
              <p:cNvPr id="228" name="墨迹 227"/>
            </p:nvPicPr>
            <p:blipFill>
              <a:blip r:embed="rId409"/>
            </p:blipFill>
            <p:spPr>
              <a:xfrm>
                <a:off x="8960555" y="6175583"/>
                <a:ext cx="59267" cy="538601"/>
              </a:xfrm>
              <a:prstGeom prst="rect"/>
            </p:spPr>
          </p:pic>
        </mc:Fallback>
      </mc:AlternateContent>
      <mc:AlternateContent xmlns:mc="http://schemas.openxmlformats.org/markup-compatibility/2006" xmlns:p14="http://schemas.microsoft.com/office/powerpoint/2010/main">
        <mc:Choice Requires="p14">
          <p:contentPart r:id="rId410" p14:bwMode="auto">
            <p14:nvContentPartPr>
              <p14:cNvPr id="229" name="墨迹 228"/>
              <p14:cNvContentPartPr/>
              <p14:nvPr/>
            </p14:nvContentPartPr>
            <p14:xfrm>
              <a:off x="8923866" y="6203783"/>
              <a:ext cx="158044" cy="284810"/>
            </p14:xfrm>
          </p:contentPart>
        </mc:Choice>
        <mc:Fallback xmlns="">
          <p:pic>
            <p:nvPicPr>
              <p:cNvPr id="229" name="墨迹 228"/>
            </p:nvPicPr>
            <p:blipFill>
              <a:blip r:embed="rId411"/>
            </p:blipFill>
            <p:spPr>
              <a:xfrm>
                <a:off x="8923866" y="6203783"/>
                <a:ext cx="158044" cy="284810"/>
              </a:xfrm>
              <a:prstGeom prst="rect"/>
            </p:spPr>
          </p:pic>
        </mc:Fallback>
      </mc:AlternateContent>
      <mc:AlternateContent xmlns:mc="http://schemas.openxmlformats.org/markup-compatibility/2006" xmlns:p14="http://schemas.microsoft.com/office/powerpoint/2010/main">
        <mc:Choice Requires="p14">
          <p:contentPart r:id="rId412" p14:bwMode="auto">
            <p14:nvContentPartPr>
              <p14:cNvPr id="230" name="墨迹 229"/>
              <p14:cNvContentPartPr/>
              <p14:nvPr/>
            </p14:nvContentPartPr>
            <p14:xfrm>
              <a:off x="9093200" y="6390248"/>
              <a:ext cx="225777" cy="147692"/>
            </p14:xfrm>
          </p:contentPart>
        </mc:Choice>
        <mc:Fallback xmlns="">
          <p:pic>
            <p:nvPicPr>
              <p:cNvPr id="230" name="墨迹 229"/>
            </p:nvPicPr>
            <p:blipFill>
              <a:blip r:embed="rId413"/>
            </p:blipFill>
            <p:spPr>
              <a:xfrm>
                <a:off x="9093200" y="6390248"/>
                <a:ext cx="225777" cy="147692"/>
              </a:xfrm>
              <a:prstGeom prst="rect"/>
            </p:spPr>
          </p:pic>
        </mc:Fallback>
      </mc:AlternateContent>
      <mc:AlternateContent xmlns:mc="http://schemas.openxmlformats.org/markup-compatibility/2006" xmlns:p14="http://schemas.microsoft.com/office/powerpoint/2010/main">
        <mc:Choice Requires="p14">
          <p:contentPart r:id="rId414" p14:bwMode="auto">
            <p14:nvContentPartPr>
              <p14:cNvPr id="231" name="墨迹 230"/>
              <p14:cNvContentPartPr/>
              <p14:nvPr/>
            </p14:nvContentPartPr>
            <p14:xfrm>
              <a:off x="9285111" y="6296134"/>
              <a:ext cx="62089" cy="341913"/>
            </p14:xfrm>
          </p:contentPart>
        </mc:Choice>
        <mc:Fallback xmlns="">
          <p:pic>
            <p:nvPicPr>
              <p:cNvPr id="231" name="墨迹 230"/>
            </p:nvPicPr>
            <p:blipFill>
              <a:blip r:embed="rId415"/>
            </p:blipFill>
            <p:spPr>
              <a:xfrm>
                <a:off x="9285111" y="6296134"/>
                <a:ext cx="62089" cy="341913"/>
              </a:xfrm>
              <a:prstGeom prst="rect"/>
            </p:spPr>
          </p:pic>
        </mc:Fallback>
      </mc:AlternateContent>
      <mc:AlternateContent xmlns:mc="http://schemas.openxmlformats.org/markup-compatibility/2006" xmlns:p14="http://schemas.microsoft.com/office/powerpoint/2010/main">
        <mc:Choice Requires="p14">
          <p:contentPart r:id="rId416" p14:bwMode="auto">
            <p14:nvContentPartPr>
              <p14:cNvPr id="232" name="墨迹 231"/>
              <p14:cNvContentPartPr/>
              <p14:nvPr/>
            </p14:nvContentPartPr>
            <p14:xfrm>
              <a:off x="9381066" y="6410693"/>
              <a:ext cx="87489" cy="125838"/>
            </p14:xfrm>
          </p:contentPart>
        </mc:Choice>
        <mc:Fallback xmlns="">
          <p:pic>
            <p:nvPicPr>
              <p:cNvPr id="232" name="墨迹 231"/>
            </p:nvPicPr>
            <p:blipFill>
              <a:blip r:embed="rId417"/>
            </p:blipFill>
            <p:spPr>
              <a:xfrm>
                <a:off x="9381066" y="6410693"/>
                <a:ext cx="87489" cy="125838"/>
              </a:xfrm>
              <a:prstGeom prst="rect"/>
            </p:spPr>
          </p:pic>
        </mc:Fallback>
      </mc:AlternateContent>
      <mc:AlternateContent xmlns:mc="http://schemas.openxmlformats.org/markup-compatibility/2006" xmlns:p14="http://schemas.microsoft.com/office/powerpoint/2010/main">
        <mc:Choice Requires="p14">
          <p:contentPart r:id="rId418" p14:bwMode="auto">
            <p14:nvContentPartPr>
              <p14:cNvPr id="233" name="墨迹 232"/>
              <p14:cNvContentPartPr/>
              <p14:nvPr/>
            </p14:nvContentPartPr>
            <p14:xfrm>
              <a:off x="9383888" y="6421620"/>
              <a:ext cx="115712" cy="207967"/>
            </p14:xfrm>
          </p:contentPart>
        </mc:Choice>
        <mc:Fallback xmlns="">
          <p:pic>
            <p:nvPicPr>
              <p:cNvPr id="233" name="墨迹 232"/>
            </p:nvPicPr>
            <p:blipFill>
              <a:blip r:embed="rId419"/>
            </p:blipFill>
            <p:spPr>
              <a:xfrm>
                <a:off x="9383888" y="6421620"/>
                <a:ext cx="115712" cy="207967"/>
              </a:xfrm>
              <a:prstGeom prst="rect"/>
            </p:spPr>
          </p:pic>
        </mc:Fallback>
      </mc:AlternateContent>
      <mc:AlternateContent xmlns:mc="http://schemas.openxmlformats.org/markup-compatibility/2006" xmlns:p14="http://schemas.microsoft.com/office/powerpoint/2010/main">
        <mc:Choice Requires="p14">
          <p:contentPart r:id="rId420" p14:bwMode="auto">
            <p14:nvContentPartPr>
              <p14:cNvPr id="234" name="墨迹 233"/>
              <p14:cNvContentPartPr/>
              <p14:nvPr/>
            </p14:nvContentPartPr>
            <p14:xfrm>
              <a:off x="9612488" y="6429375"/>
              <a:ext cx="33867" cy="19739"/>
            </p14:xfrm>
          </p:contentPart>
        </mc:Choice>
        <mc:Fallback xmlns="">
          <p:pic>
            <p:nvPicPr>
              <p:cNvPr id="234" name="墨迹 233"/>
            </p:nvPicPr>
            <p:blipFill>
              <a:blip r:embed="rId421"/>
            </p:blipFill>
            <p:spPr>
              <a:xfrm>
                <a:off x="9612488" y="6429375"/>
                <a:ext cx="33867" cy="19739"/>
              </a:xfrm>
              <a:prstGeom prst="rect"/>
            </p:spPr>
          </p:pic>
        </mc:Fallback>
      </mc:AlternateContent>
      <mc:AlternateContent xmlns:mc="http://schemas.openxmlformats.org/markup-compatibility/2006" xmlns:p14="http://schemas.microsoft.com/office/powerpoint/2010/main">
        <mc:Choice Requires="p14">
          <p:contentPart r:id="rId422" p14:bwMode="auto">
            <p14:nvContentPartPr>
              <p14:cNvPr id="235" name="墨迹 234"/>
              <p14:cNvContentPartPr/>
              <p14:nvPr/>
            </p14:nvContentPartPr>
            <p14:xfrm>
              <a:off x="9801048" y="5955631"/>
              <a:ext cx="937507" cy="39479"/>
            </p14:xfrm>
          </p:contentPart>
        </mc:Choice>
        <mc:Fallback xmlns="">
          <p:pic>
            <p:nvPicPr>
              <p:cNvPr id="235" name="墨迹 234"/>
            </p:nvPicPr>
            <p:blipFill>
              <a:blip r:embed="rId423"/>
            </p:blipFill>
            <p:spPr>
              <a:xfrm>
                <a:off x="9801048" y="5955631"/>
                <a:ext cx="937507" cy="39479"/>
              </a:xfrm>
              <a:prstGeom prst="rect"/>
            </p:spPr>
          </p:pic>
        </mc:Fallback>
      </mc:AlternateContent>
      <mc:AlternateContent xmlns:mc="http://schemas.openxmlformats.org/markup-compatibility/2006" xmlns:p14="http://schemas.microsoft.com/office/powerpoint/2010/main">
        <mc:Choice Requires="p14">
          <p:contentPart r:id="rId424" p14:bwMode="auto">
            <p14:nvContentPartPr>
              <p14:cNvPr id="236" name="墨迹 235"/>
              <p14:cNvContentPartPr/>
              <p14:nvPr/>
            </p14:nvContentPartPr>
            <p14:xfrm>
              <a:off x="9742311" y="6205897"/>
              <a:ext cx="62089" cy="773358"/>
            </p14:xfrm>
          </p:contentPart>
        </mc:Choice>
        <mc:Fallback xmlns="">
          <p:pic>
            <p:nvPicPr>
              <p:cNvPr id="236" name="墨迹 235"/>
            </p:nvPicPr>
            <p:blipFill>
              <a:blip r:embed="rId425"/>
            </p:blipFill>
            <p:spPr>
              <a:xfrm>
                <a:off x="9742311" y="6205897"/>
                <a:ext cx="62089" cy="773358"/>
              </a:xfrm>
              <a:prstGeom prst="rect"/>
            </p:spPr>
          </p:pic>
        </mc:Fallback>
      </mc:AlternateContent>
      <mc:AlternateContent xmlns:mc="http://schemas.openxmlformats.org/markup-compatibility/2006" xmlns:p14="http://schemas.microsoft.com/office/powerpoint/2010/main">
        <mc:Choice Requires="p14">
          <p:contentPart r:id="rId426" p14:bwMode="auto">
            <p14:nvContentPartPr>
              <p14:cNvPr id="237" name="墨迹 236"/>
              <p14:cNvContentPartPr/>
              <p14:nvPr/>
            </p14:nvContentPartPr>
            <p14:xfrm>
              <a:off x="9770533" y="6237621"/>
              <a:ext cx="155222" cy="256612"/>
            </p14:xfrm>
          </p:contentPart>
        </mc:Choice>
        <mc:Fallback xmlns="">
          <p:pic>
            <p:nvPicPr>
              <p:cNvPr id="237" name="墨迹 236"/>
            </p:nvPicPr>
            <p:blipFill>
              <a:blip r:embed="rId427"/>
            </p:blipFill>
            <p:spPr>
              <a:xfrm>
                <a:off x="9770533" y="6237621"/>
                <a:ext cx="155222" cy="256612"/>
              </a:xfrm>
              <a:prstGeom prst="rect"/>
            </p:spPr>
          </p:pic>
        </mc:Fallback>
      </mc:AlternateContent>
      <mc:AlternateContent xmlns:mc="http://schemas.openxmlformats.org/markup-compatibility/2006" xmlns:p14="http://schemas.microsoft.com/office/powerpoint/2010/main">
        <mc:Choice Requires="p14">
          <p:contentPart r:id="rId428" p14:bwMode="auto">
            <p14:nvContentPartPr>
              <p14:cNvPr id="238" name="墨迹 237"/>
              <p14:cNvContentPartPr/>
              <p14:nvPr/>
            </p14:nvContentPartPr>
            <p14:xfrm>
              <a:off x="10010246" y="6339138"/>
              <a:ext cx="285221" cy="200212"/>
            </p14:xfrm>
          </p:contentPart>
        </mc:Choice>
        <mc:Fallback xmlns="">
          <p:pic>
            <p:nvPicPr>
              <p:cNvPr id="238" name="墨迹 237"/>
            </p:nvPicPr>
            <p:blipFill>
              <a:blip r:embed="rId429"/>
            </p:blipFill>
            <p:spPr>
              <a:xfrm>
                <a:off x="10010246" y="6339138"/>
                <a:ext cx="285221" cy="200212"/>
              </a:xfrm>
              <a:prstGeom prst="rect"/>
            </p:spPr>
          </p:pic>
        </mc:Fallback>
      </mc:AlternateContent>
      <mc:AlternateContent xmlns:mc="http://schemas.openxmlformats.org/markup-compatibility/2006" xmlns:p14="http://schemas.microsoft.com/office/powerpoint/2010/main">
        <mc:Choice Requires="p14">
          <p:contentPart r:id="rId430" p14:bwMode="auto">
            <p14:nvContentPartPr>
              <p14:cNvPr id="239" name="墨迹 238"/>
              <p14:cNvContentPartPr/>
              <p14:nvPr/>
            </p14:nvContentPartPr>
            <p14:xfrm>
              <a:off x="10294055" y="6480133"/>
              <a:ext cx="162277" cy="157915"/>
            </p14:xfrm>
          </p:contentPart>
        </mc:Choice>
        <mc:Fallback xmlns="">
          <p:pic>
            <p:nvPicPr>
              <p:cNvPr id="239" name="墨迹 238"/>
            </p:nvPicPr>
            <p:blipFill>
              <a:blip r:embed="rId431"/>
            </p:blipFill>
            <p:spPr>
              <a:xfrm>
                <a:off x="10294055" y="6480133"/>
                <a:ext cx="162277" cy="157915"/>
              </a:xfrm>
              <a:prstGeom prst="rect"/>
            </p:spPr>
          </p:pic>
        </mc:Fallback>
      </mc:AlternateContent>
      <mc:AlternateContent xmlns:mc="http://schemas.openxmlformats.org/markup-compatibility/2006" xmlns:p14="http://schemas.microsoft.com/office/powerpoint/2010/main">
        <mc:Choice Requires="p14">
          <p:contentPart r:id="rId432" p14:bwMode="auto">
            <p14:nvContentPartPr>
              <p14:cNvPr id="240" name="墨迹 239"/>
              <p14:cNvContentPartPr/>
              <p14:nvPr/>
            </p14:nvContentPartPr>
            <p14:xfrm>
              <a:off x="10467622" y="5859755"/>
              <a:ext cx="254000" cy="56397"/>
            </p14:xfrm>
          </p:contentPart>
        </mc:Choice>
        <mc:Fallback xmlns="">
          <p:pic>
            <p:nvPicPr>
              <p:cNvPr id="240" name="墨迹 239"/>
            </p:nvPicPr>
            <p:blipFill>
              <a:blip r:embed="rId433"/>
            </p:blipFill>
            <p:spPr>
              <a:xfrm>
                <a:off x="10467622" y="5859755"/>
                <a:ext cx="254000" cy="56397"/>
              </a:xfrm>
              <a:prstGeom prst="rect"/>
            </p:spPr>
          </p:pic>
        </mc:Fallback>
      </mc:AlternateContent>
      <mc:AlternateContent xmlns:mc="http://schemas.openxmlformats.org/markup-compatibility/2006" xmlns:p14="http://schemas.microsoft.com/office/powerpoint/2010/main">
        <mc:Choice Requires="p14">
          <p:contentPart r:id="rId434" p14:bwMode="auto">
            <p14:nvContentPartPr>
              <p14:cNvPr id="241" name="墨迹 240"/>
              <p14:cNvContentPartPr/>
              <p14:nvPr/>
            </p14:nvContentPartPr>
            <p14:xfrm>
              <a:off x="10484202" y="5983830"/>
              <a:ext cx="305152" cy="50759"/>
            </p14:xfrm>
          </p:contentPart>
        </mc:Choice>
        <mc:Fallback xmlns="">
          <p:pic>
            <p:nvPicPr>
              <p:cNvPr id="241" name="墨迹 240"/>
            </p:nvPicPr>
            <p:blipFill>
              <a:blip r:embed="rId435"/>
            </p:blipFill>
            <p:spPr>
              <a:xfrm>
                <a:off x="10484202" y="5983830"/>
                <a:ext cx="305152" cy="50759"/>
              </a:xfrm>
              <a:prstGeom prst="rect"/>
            </p:spPr>
          </p:pic>
        </mc:Fallback>
      </mc:AlternateContent>
      <mc:AlternateContent xmlns:mc="http://schemas.openxmlformats.org/markup-compatibility/2006" xmlns:p14="http://schemas.microsoft.com/office/powerpoint/2010/main">
        <mc:Choice Requires="p14">
          <p:contentPart r:id="rId436" p14:bwMode="auto">
            <p14:nvContentPartPr>
              <p14:cNvPr id="242" name="墨迹 241"/>
              <p14:cNvContentPartPr/>
              <p14:nvPr/>
            </p14:nvContentPartPr>
            <p14:xfrm>
              <a:off x="10900832" y="5949991"/>
              <a:ext cx="1113368" cy="53578"/>
            </p14:xfrm>
          </p:contentPart>
        </mc:Choice>
        <mc:Fallback xmlns="">
          <p:pic>
            <p:nvPicPr>
              <p:cNvPr id="242" name="墨迹 241"/>
            </p:nvPicPr>
            <p:blipFill>
              <a:blip r:embed="rId437"/>
            </p:blipFill>
            <p:spPr>
              <a:xfrm>
                <a:off x="10900832" y="5949991"/>
                <a:ext cx="1113368" cy="53578"/>
              </a:xfrm>
              <a:prstGeom prst="rect"/>
            </p:spPr>
          </p:pic>
        </mc:Fallback>
      </mc:AlternateContent>
      <mc:AlternateContent xmlns:mc="http://schemas.openxmlformats.org/markup-compatibility/2006" xmlns:p14="http://schemas.microsoft.com/office/powerpoint/2010/main">
        <mc:Choice Requires="p14">
          <p:contentPart r:id="rId438" p14:bwMode="auto">
            <p14:nvContentPartPr>
              <p14:cNvPr id="243" name="墨迹 242"/>
              <p14:cNvContentPartPr/>
              <p14:nvPr/>
            </p14:nvContentPartPr>
            <p14:xfrm>
              <a:off x="10972800" y="5450516"/>
              <a:ext cx="135467" cy="277585"/>
            </p14:xfrm>
          </p:contentPart>
        </mc:Choice>
        <mc:Fallback xmlns="">
          <p:pic>
            <p:nvPicPr>
              <p:cNvPr id="243" name="墨迹 242"/>
            </p:nvPicPr>
            <p:blipFill>
              <a:blip r:embed="rId439"/>
            </p:blipFill>
            <p:spPr>
              <a:xfrm>
                <a:off x="10972800" y="5450516"/>
                <a:ext cx="135467" cy="277585"/>
              </a:xfrm>
              <a:prstGeom prst="rect"/>
            </p:spPr>
          </p:pic>
        </mc:Fallback>
      </mc:AlternateContent>
      <mc:AlternateContent xmlns:mc="http://schemas.openxmlformats.org/markup-compatibility/2006" xmlns:p14="http://schemas.microsoft.com/office/powerpoint/2010/main">
        <mc:Choice Requires="p14">
          <p:contentPart r:id="rId440" p14:bwMode="auto">
            <p14:nvContentPartPr>
              <p14:cNvPr id="244" name="墨迹 243"/>
              <p14:cNvContentPartPr/>
              <p14:nvPr/>
            </p14:nvContentPartPr>
            <p14:xfrm>
              <a:off x="11104562" y="5532646"/>
              <a:ext cx="235126" cy="28199"/>
            </p14:xfrm>
          </p:contentPart>
        </mc:Choice>
        <mc:Fallback xmlns="">
          <p:pic>
            <p:nvPicPr>
              <p:cNvPr id="244" name="墨迹 243"/>
            </p:nvPicPr>
            <p:blipFill>
              <a:blip r:embed="rId441"/>
            </p:blipFill>
            <p:spPr>
              <a:xfrm>
                <a:off x="11104562" y="5532646"/>
                <a:ext cx="235126" cy="28199"/>
              </a:xfrm>
              <a:prstGeom prst="rect"/>
            </p:spPr>
          </p:pic>
        </mc:Fallback>
      </mc:AlternateContent>
      <mc:AlternateContent xmlns:mc="http://schemas.openxmlformats.org/markup-compatibility/2006" xmlns:p14="http://schemas.microsoft.com/office/powerpoint/2010/main">
        <mc:Choice Requires="p14">
          <p:contentPart r:id="rId442" p14:bwMode="auto">
            <p14:nvContentPartPr>
              <p14:cNvPr id="245" name="墨迹 244"/>
              <p14:cNvContentPartPr/>
              <p14:nvPr/>
            </p14:nvContentPartPr>
            <p14:xfrm>
              <a:off x="11054644" y="5605963"/>
              <a:ext cx="172156" cy="180474"/>
            </p14:xfrm>
          </p:contentPart>
        </mc:Choice>
        <mc:Fallback xmlns="">
          <p:pic>
            <p:nvPicPr>
              <p:cNvPr id="245" name="墨迹 244"/>
            </p:nvPicPr>
            <p:blipFill>
              <a:blip r:embed="rId443"/>
            </p:blipFill>
            <p:spPr>
              <a:xfrm>
                <a:off x="11054644" y="5605963"/>
                <a:ext cx="172156" cy="180474"/>
              </a:xfrm>
              <a:prstGeom prst="rect"/>
            </p:spPr>
          </p:pic>
        </mc:Fallback>
      </mc:AlternateContent>
      <mc:AlternateContent xmlns:mc="http://schemas.openxmlformats.org/markup-compatibility/2006" xmlns:p14="http://schemas.microsoft.com/office/powerpoint/2010/main">
        <mc:Choice Requires="p14">
          <p:contentPart r:id="rId444" p14:bwMode="auto">
            <p14:nvContentPartPr>
              <p14:cNvPr id="246" name="墨迹 245"/>
              <p14:cNvContentPartPr/>
              <p14:nvPr/>
            </p14:nvContentPartPr>
            <p14:xfrm>
              <a:off x="11147777" y="5651082"/>
              <a:ext cx="163688" cy="16919"/>
            </p14:xfrm>
          </p:contentPart>
        </mc:Choice>
        <mc:Fallback xmlns="">
          <p:pic>
            <p:nvPicPr>
              <p:cNvPr id="246" name="墨迹 245"/>
            </p:nvPicPr>
            <p:blipFill>
              <a:blip r:embed="rId445"/>
            </p:blipFill>
            <p:spPr>
              <a:xfrm>
                <a:off x="11147777" y="5651082"/>
                <a:ext cx="163688" cy="16919"/>
              </a:xfrm>
              <a:prstGeom prst="rect"/>
            </p:spPr>
          </p:pic>
        </mc:Fallback>
      </mc:AlternateContent>
      <mc:AlternateContent xmlns:mc="http://schemas.openxmlformats.org/markup-compatibility/2006" xmlns:p14="http://schemas.microsoft.com/office/powerpoint/2010/main">
        <mc:Choice Requires="p14">
          <p:contentPart r:id="rId446" p14:bwMode="auto">
            <p14:nvContentPartPr>
              <p14:cNvPr id="247" name="墨迹 246"/>
              <p14:cNvContentPartPr/>
              <p14:nvPr/>
            </p14:nvContentPartPr>
            <p14:xfrm>
              <a:off x="11139311" y="5205537"/>
              <a:ext cx="138289" cy="386327"/>
            </p14:xfrm>
          </p:contentPart>
        </mc:Choice>
        <mc:Fallback xmlns="">
          <p:pic>
            <p:nvPicPr>
              <p:cNvPr id="247" name="墨迹 246"/>
            </p:nvPicPr>
            <p:blipFill>
              <a:blip r:embed="rId447"/>
            </p:blipFill>
            <p:spPr>
              <a:xfrm>
                <a:off x="11139311" y="5205537"/>
                <a:ext cx="138289" cy="386327"/>
              </a:xfrm>
              <a:prstGeom prst="rect"/>
            </p:spPr>
          </p:pic>
        </mc:Fallback>
      </mc:AlternateContent>
      <mc:AlternateContent xmlns:mc="http://schemas.openxmlformats.org/markup-compatibility/2006" xmlns:p14="http://schemas.microsoft.com/office/powerpoint/2010/main">
        <mc:Choice Requires="p14">
          <p:contentPart r:id="rId448" p14:bwMode="auto">
            <p14:nvContentPartPr>
              <p14:cNvPr id="248" name="墨迹 247"/>
              <p14:cNvContentPartPr/>
              <p14:nvPr/>
            </p14:nvContentPartPr>
            <p14:xfrm>
              <a:off x="11277600" y="5532646"/>
              <a:ext cx="129822" cy="234052"/>
            </p14:xfrm>
          </p:contentPart>
        </mc:Choice>
        <mc:Fallback xmlns="">
          <p:pic>
            <p:nvPicPr>
              <p:cNvPr id="248" name="墨迹 247"/>
            </p:nvPicPr>
            <p:blipFill>
              <a:blip r:embed="rId449"/>
            </p:blipFill>
            <p:spPr>
              <a:xfrm>
                <a:off x="11277600" y="5532646"/>
                <a:ext cx="129822" cy="234052"/>
              </a:xfrm>
              <a:prstGeom prst="rect"/>
            </p:spPr>
          </p:pic>
        </mc:Fallback>
      </mc:AlternateContent>
      <mc:AlternateContent xmlns:mc="http://schemas.openxmlformats.org/markup-compatibility/2006" xmlns:p14="http://schemas.microsoft.com/office/powerpoint/2010/main">
        <mc:Choice Requires="p14">
          <p:contentPart r:id="rId450" p14:bwMode="auto">
            <p14:nvContentPartPr>
              <p14:cNvPr id="249" name="墨迹 248"/>
              <p14:cNvContentPartPr/>
              <p14:nvPr/>
            </p14:nvContentPartPr>
            <p14:xfrm>
              <a:off x="11425237" y="5369091"/>
              <a:ext cx="179740" cy="120551"/>
            </p14:xfrm>
          </p:contentPart>
        </mc:Choice>
        <mc:Fallback xmlns="">
          <p:pic>
            <p:nvPicPr>
              <p:cNvPr id="249" name="墨迹 248"/>
            </p:nvPicPr>
            <p:blipFill>
              <a:blip r:embed="rId451"/>
            </p:blipFill>
            <p:spPr>
              <a:xfrm>
                <a:off x="11425237" y="5369091"/>
                <a:ext cx="179740" cy="120551"/>
              </a:xfrm>
              <a:prstGeom prst="rect"/>
            </p:spPr>
          </p:pic>
        </mc:Fallback>
      </mc:AlternateContent>
      <mc:AlternateContent xmlns:mc="http://schemas.openxmlformats.org/markup-compatibility/2006" xmlns:p14="http://schemas.microsoft.com/office/powerpoint/2010/main">
        <mc:Choice Requires="p14">
          <p:contentPart r:id="rId452" p14:bwMode="auto">
            <p14:nvContentPartPr>
              <p14:cNvPr id="250" name="墨迹 249"/>
              <p14:cNvContentPartPr/>
              <p14:nvPr/>
            </p14:nvContentPartPr>
            <p14:xfrm>
              <a:off x="11514667" y="5521366"/>
              <a:ext cx="135467" cy="235462"/>
            </p14:xfrm>
          </p:contentPart>
        </mc:Choice>
        <mc:Fallback xmlns="">
          <p:pic>
            <p:nvPicPr>
              <p:cNvPr id="250" name="墨迹 249"/>
            </p:nvPicPr>
            <p:blipFill>
              <a:blip r:embed="rId453"/>
            </p:blipFill>
            <p:spPr>
              <a:xfrm>
                <a:off x="11514667" y="5521366"/>
                <a:ext cx="135467" cy="235462"/>
              </a:xfrm>
              <a:prstGeom prst="rect"/>
            </p:spPr>
          </p:pic>
        </mc:Fallback>
      </mc:AlternateContent>
      <mc:AlternateContent xmlns:mc="http://schemas.openxmlformats.org/markup-compatibility/2006" xmlns:p14="http://schemas.microsoft.com/office/powerpoint/2010/main">
        <mc:Choice Requires="p14">
          <p:contentPart r:id="rId454" p14:bwMode="auto">
            <p14:nvContentPartPr>
              <p14:cNvPr id="251" name="墨迹 250"/>
              <p14:cNvContentPartPr/>
              <p14:nvPr/>
            </p14:nvContentPartPr>
            <p14:xfrm>
              <a:off x="11672711" y="5583404"/>
              <a:ext cx="163689" cy="39478"/>
            </p14:xfrm>
          </p:contentPart>
        </mc:Choice>
        <mc:Fallback xmlns="">
          <p:pic>
            <p:nvPicPr>
              <p:cNvPr id="251" name="墨迹 250"/>
            </p:nvPicPr>
            <p:blipFill>
              <a:blip r:embed="rId455"/>
            </p:blipFill>
            <p:spPr>
              <a:xfrm>
                <a:off x="11672711" y="5583404"/>
                <a:ext cx="163689" cy="39478"/>
              </a:xfrm>
              <a:prstGeom prst="rect"/>
            </p:spPr>
          </p:pic>
        </mc:Fallback>
      </mc:AlternateContent>
      <mc:AlternateContent xmlns:mc="http://schemas.openxmlformats.org/markup-compatibility/2006" xmlns:p14="http://schemas.microsoft.com/office/powerpoint/2010/main">
        <mc:Choice Requires="p14">
          <p:contentPart r:id="rId456" p14:bwMode="auto">
            <p14:nvContentPartPr>
              <p14:cNvPr id="252" name="墨迹 251"/>
              <p14:cNvContentPartPr/>
              <p14:nvPr/>
            </p14:nvContentPartPr>
            <p14:xfrm>
              <a:off x="11593688" y="5679281"/>
              <a:ext cx="124177" cy="201094"/>
            </p14:xfrm>
          </p:contentPart>
        </mc:Choice>
        <mc:Fallback xmlns="">
          <p:pic>
            <p:nvPicPr>
              <p:cNvPr id="252" name="墨迹 251"/>
            </p:nvPicPr>
            <p:blipFill>
              <a:blip r:embed="rId457"/>
            </p:blipFill>
            <p:spPr>
              <a:xfrm>
                <a:off x="11593688" y="5679281"/>
                <a:ext cx="124177" cy="201094"/>
              </a:xfrm>
              <a:prstGeom prst="rect"/>
            </p:spPr>
          </p:pic>
        </mc:Fallback>
      </mc:AlternateContent>
      <mc:AlternateContent xmlns:mc="http://schemas.openxmlformats.org/markup-compatibility/2006" xmlns:p14="http://schemas.microsoft.com/office/powerpoint/2010/main">
        <mc:Choice Requires="p14">
          <p:contentPart r:id="rId458" p14:bwMode="auto">
            <p14:nvContentPartPr>
              <p14:cNvPr id="253" name="墨迹 252"/>
              <p14:cNvContentPartPr/>
              <p14:nvPr/>
            </p14:nvContentPartPr>
            <p14:xfrm>
              <a:off x="11700932" y="5684921"/>
              <a:ext cx="146756" cy="22559"/>
            </p14:xfrm>
          </p:contentPart>
        </mc:Choice>
        <mc:Fallback xmlns="">
          <p:pic>
            <p:nvPicPr>
              <p:cNvPr id="253" name="墨迹 252"/>
            </p:nvPicPr>
            <p:blipFill>
              <a:blip r:embed="rId459"/>
            </p:blipFill>
            <p:spPr>
              <a:xfrm>
                <a:off x="11700932" y="5684921"/>
                <a:ext cx="146756" cy="22559"/>
              </a:xfrm>
              <a:prstGeom prst="rect"/>
            </p:spPr>
          </p:pic>
        </mc:Fallback>
      </mc:AlternateContent>
      <mc:AlternateContent xmlns:mc="http://schemas.openxmlformats.org/markup-compatibility/2006" xmlns:p14="http://schemas.microsoft.com/office/powerpoint/2010/main">
        <mc:Choice Requires="p14">
          <p:contentPart r:id="rId460" p14:bwMode="auto">
            <p14:nvContentPartPr>
              <p14:cNvPr id="254" name="墨迹 253"/>
              <p14:cNvContentPartPr/>
              <p14:nvPr/>
            </p14:nvContentPartPr>
            <p14:xfrm>
              <a:off x="11715044" y="5263874"/>
              <a:ext cx="119415" cy="344909"/>
            </p14:xfrm>
          </p:contentPart>
        </mc:Choice>
        <mc:Fallback xmlns="">
          <p:pic>
            <p:nvPicPr>
              <p:cNvPr id="254" name="墨迹 253"/>
            </p:nvPicPr>
            <p:blipFill>
              <a:blip r:embed="rId461"/>
            </p:blipFill>
            <p:spPr>
              <a:xfrm>
                <a:off x="11715044" y="5263874"/>
                <a:ext cx="119415" cy="344909"/>
              </a:xfrm>
              <a:prstGeom prst="rect"/>
            </p:spPr>
          </p:pic>
        </mc:Fallback>
      </mc:AlternateContent>
      <mc:AlternateContent xmlns:mc="http://schemas.openxmlformats.org/markup-compatibility/2006" xmlns:p14="http://schemas.microsoft.com/office/powerpoint/2010/main">
        <mc:Choice Requires="p14">
          <p:contentPart r:id="rId462" p14:bwMode="auto">
            <p14:nvContentPartPr>
              <p14:cNvPr id="255" name="墨迹 254"/>
              <p14:cNvContentPartPr/>
              <p14:nvPr/>
            </p14:nvContentPartPr>
            <p14:xfrm>
              <a:off x="11794067" y="5481888"/>
              <a:ext cx="162983" cy="324993"/>
            </p14:xfrm>
          </p:contentPart>
        </mc:Choice>
        <mc:Fallback xmlns="">
          <p:pic>
            <p:nvPicPr>
              <p:cNvPr id="255" name="墨迹 254"/>
            </p:nvPicPr>
            <p:blipFill>
              <a:blip r:embed="rId463"/>
            </p:blipFill>
            <p:spPr>
              <a:xfrm>
                <a:off x="11794067" y="5481888"/>
                <a:ext cx="162983" cy="324993"/>
              </a:xfrm>
              <a:prstGeom prst="rect"/>
            </p:spPr>
          </p:pic>
        </mc:Fallback>
      </mc:AlternateContent>
      <mc:AlternateContent xmlns:mc="http://schemas.openxmlformats.org/markup-compatibility/2006" xmlns:p14="http://schemas.microsoft.com/office/powerpoint/2010/main">
        <mc:Choice Requires="p14">
          <p:contentPart r:id="rId464" p14:bwMode="auto">
            <p14:nvContentPartPr>
              <p14:cNvPr id="256" name="墨迹 255"/>
              <p14:cNvContentPartPr/>
              <p14:nvPr/>
            </p14:nvContentPartPr>
            <p14:xfrm>
              <a:off x="11993738" y="5331023"/>
              <a:ext cx="192617" cy="173424"/>
            </p14:xfrm>
          </p:contentPart>
        </mc:Choice>
        <mc:Fallback xmlns="">
          <p:pic>
            <p:nvPicPr>
              <p:cNvPr id="256" name="墨迹 255"/>
            </p:nvPicPr>
            <p:blipFill>
              <a:blip r:embed="rId465"/>
            </p:blipFill>
            <p:spPr>
              <a:xfrm>
                <a:off x="11993738" y="5331023"/>
                <a:ext cx="192617" cy="173424"/>
              </a:xfrm>
              <a:prstGeom prst="rect"/>
            </p:spPr>
          </p:pic>
        </mc:Fallback>
      </mc:AlternateContent>
      <mc:AlternateContent xmlns:mc="http://schemas.openxmlformats.org/markup-compatibility/2006" xmlns:p14="http://schemas.microsoft.com/office/powerpoint/2010/main">
        <mc:Choice Requires="p14">
          <p:contentPart r:id="rId466" p14:bwMode="auto">
            <p14:nvContentPartPr>
              <p14:cNvPr id="257" name="墨迹 256"/>
              <p14:cNvContentPartPr/>
              <p14:nvPr/>
            </p14:nvContentPartPr>
            <p14:xfrm>
              <a:off x="10979855" y="6222111"/>
              <a:ext cx="100189" cy="269301"/>
            </p14:xfrm>
          </p:contentPart>
        </mc:Choice>
        <mc:Fallback xmlns="">
          <p:pic>
            <p:nvPicPr>
              <p:cNvPr id="257" name="墨迹 256"/>
            </p:nvPicPr>
            <p:blipFill>
              <a:blip r:embed="rId467"/>
            </p:blipFill>
            <p:spPr>
              <a:xfrm>
                <a:off x="10979855" y="6222111"/>
                <a:ext cx="100189" cy="269301"/>
              </a:xfrm>
              <a:prstGeom prst="rect"/>
            </p:spPr>
          </p:pic>
        </mc:Fallback>
      </mc:AlternateContent>
      <mc:AlternateContent xmlns:mc="http://schemas.openxmlformats.org/markup-compatibility/2006" xmlns:p14="http://schemas.microsoft.com/office/powerpoint/2010/main">
        <mc:Choice Requires="p14">
          <p:contentPart r:id="rId468" p14:bwMode="auto">
            <p14:nvContentPartPr>
              <p14:cNvPr id="258" name="墨迹 257"/>
              <p14:cNvContentPartPr/>
              <p14:nvPr/>
            </p14:nvContentPartPr>
            <p14:xfrm>
              <a:off x="11113911" y="6333498"/>
              <a:ext cx="338667" cy="28199"/>
            </p14:xfrm>
          </p:contentPart>
        </mc:Choice>
        <mc:Fallback xmlns="">
          <p:pic>
            <p:nvPicPr>
              <p:cNvPr id="258" name="墨迹 257"/>
            </p:nvPicPr>
            <p:blipFill>
              <a:blip r:embed="rId469"/>
            </p:blipFill>
            <p:spPr>
              <a:xfrm>
                <a:off x="11113911" y="6333498"/>
                <a:ext cx="338667" cy="28199"/>
              </a:xfrm>
              <a:prstGeom prst="rect"/>
            </p:spPr>
          </p:pic>
        </mc:Fallback>
      </mc:AlternateContent>
      <mc:AlternateContent xmlns:mc="http://schemas.openxmlformats.org/markup-compatibility/2006" xmlns:p14="http://schemas.microsoft.com/office/powerpoint/2010/main">
        <mc:Choice Requires="p14">
          <p:contentPart r:id="rId470" p14:bwMode="auto">
            <p14:nvContentPartPr>
              <p14:cNvPr id="259" name="墨迹 258"/>
              <p14:cNvContentPartPr/>
              <p14:nvPr/>
            </p14:nvContentPartPr>
            <p14:xfrm>
              <a:off x="11161182" y="6409107"/>
              <a:ext cx="76906" cy="233170"/>
            </p14:xfrm>
          </p:contentPart>
        </mc:Choice>
        <mc:Fallback xmlns="">
          <p:pic>
            <p:nvPicPr>
              <p:cNvPr id="259" name="墨迹 258"/>
            </p:nvPicPr>
            <p:blipFill>
              <a:blip r:embed="rId471"/>
            </p:blipFill>
            <p:spPr>
              <a:xfrm>
                <a:off x="11161182" y="6409107"/>
                <a:ext cx="76906" cy="233170"/>
              </a:xfrm>
              <a:prstGeom prst="rect"/>
            </p:spPr>
          </p:pic>
        </mc:Fallback>
      </mc:AlternateContent>
      <mc:AlternateContent xmlns:mc="http://schemas.openxmlformats.org/markup-compatibility/2006" xmlns:p14="http://schemas.microsoft.com/office/powerpoint/2010/main">
        <mc:Choice Requires="p14">
          <p:contentPart r:id="rId472" p14:bwMode="auto">
            <p14:nvContentPartPr>
              <p14:cNvPr id="260" name="墨迹 259"/>
              <p14:cNvContentPartPr/>
              <p14:nvPr/>
            </p14:nvContentPartPr>
            <p14:xfrm>
              <a:off x="11277600" y="6446294"/>
              <a:ext cx="112888" cy="172719"/>
            </p14:xfrm>
          </p:contentPart>
        </mc:Choice>
        <mc:Fallback xmlns="">
          <p:pic>
            <p:nvPicPr>
              <p:cNvPr id="260" name="墨迹 259"/>
            </p:nvPicPr>
            <p:blipFill>
              <a:blip r:embed="rId473"/>
            </p:blipFill>
            <p:spPr>
              <a:xfrm>
                <a:off x="11277600" y="6446294"/>
                <a:ext cx="112888" cy="172719"/>
              </a:xfrm>
              <a:prstGeom prst="rect"/>
            </p:spPr>
          </p:pic>
        </mc:Fallback>
      </mc:AlternateContent>
      <mc:AlternateContent xmlns:mc="http://schemas.openxmlformats.org/markup-compatibility/2006" xmlns:p14="http://schemas.microsoft.com/office/powerpoint/2010/main">
        <mc:Choice Requires="p14">
          <p:contentPart r:id="rId474" p14:bwMode="auto">
            <p14:nvContentPartPr>
              <p14:cNvPr id="261" name="墨迹 260"/>
              <p14:cNvContentPartPr/>
              <p14:nvPr/>
            </p14:nvContentPartPr>
            <p14:xfrm>
              <a:off x="11288888" y="6087462"/>
              <a:ext cx="107244" cy="279875"/>
            </p14:xfrm>
          </p:contentPart>
        </mc:Choice>
        <mc:Fallback xmlns="">
          <p:pic>
            <p:nvPicPr>
              <p:cNvPr id="261" name="墨迹 260"/>
            </p:nvPicPr>
            <p:blipFill>
              <a:blip r:embed="rId475"/>
            </p:blipFill>
            <p:spPr>
              <a:xfrm>
                <a:off x="11288888" y="6087462"/>
                <a:ext cx="107244" cy="279875"/>
              </a:xfrm>
              <a:prstGeom prst="rect"/>
            </p:spPr>
          </p:pic>
        </mc:Fallback>
      </mc:AlternateContent>
      <mc:AlternateContent xmlns:mc="http://schemas.openxmlformats.org/markup-compatibility/2006" xmlns:p14="http://schemas.microsoft.com/office/powerpoint/2010/main">
        <mc:Choice Requires="p14">
          <p:contentPart r:id="rId476" p14:bwMode="auto">
            <p14:nvContentPartPr>
              <p14:cNvPr id="262" name="墨迹 261"/>
              <p14:cNvContentPartPr/>
              <p14:nvPr/>
            </p14:nvContentPartPr>
            <p14:xfrm>
              <a:off x="11470922" y="6310234"/>
              <a:ext cx="88900" cy="419636"/>
            </p14:xfrm>
          </p:contentPart>
        </mc:Choice>
        <mc:Fallback xmlns="">
          <p:pic>
            <p:nvPicPr>
              <p:cNvPr id="262" name="墨迹 261"/>
            </p:nvPicPr>
            <p:blipFill>
              <a:blip r:embed="rId477"/>
            </p:blipFill>
            <p:spPr>
              <a:xfrm>
                <a:off x="11470922" y="6310234"/>
                <a:ext cx="88900" cy="419636"/>
              </a:xfrm>
              <a:prstGeom prst="rect"/>
            </p:spPr>
          </p:pic>
        </mc:Fallback>
      </mc:AlternateContent>
      <mc:AlternateContent xmlns:mc="http://schemas.openxmlformats.org/markup-compatibility/2006" xmlns:p14="http://schemas.microsoft.com/office/powerpoint/2010/main">
        <mc:Choice Requires="p14">
          <p:contentPart r:id="rId478" p14:bwMode="auto">
            <p14:nvContentPartPr>
              <p14:cNvPr id="263" name="墨迹 262"/>
              <p14:cNvContentPartPr/>
              <p14:nvPr/>
            </p14:nvContentPartPr>
            <p14:xfrm>
              <a:off x="11517488" y="6324157"/>
              <a:ext cx="115712" cy="198274"/>
            </p14:xfrm>
          </p:contentPart>
        </mc:Choice>
        <mc:Fallback xmlns="">
          <p:pic>
            <p:nvPicPr>
              <p:cNvPr id="263" name="墨迹 262"/>
            </p:nvPicPr>
            <p:blipFill>
              <a:blip r:embed="rId479"/>
            </p:blipFill>
            <p:spPr>
              <a:xfrm>
                <a:off x="11517488" y="6324157"/>
                <a:ext cx="115712" cy="198274"/>
              </a:xfrm>
              <a:prstGeom prst="rect"/>
            </p:spPr>
          </p:pic>
        </mc:Fallback>
      </mc:AlternateContent>
      <mc:AlternateContent xmlns:mc="http://schemas.openxmlformats.org/markup-compatibility/2006" xmlns:p14="http://schemas.microsoft.com/office/powerpoint/2010/main">
        <mc:Choice Requires="p14">
          <p:contentPart r:id="rId480" p14:bwMode="auto">
            <p14:nvContentPartPr>
              <p14:cNvPr id="264" name="墨迹 263"/>
              <p14:cNvContentPartPr/>
              <p14:nvPr/>
            </p14:nvContentPartPr>
            <p14:xfrm>
              <a:off x="11534422" y="6344777"/>
              <a:ext cx="221015" cy="380687"/>
            </p14:xfrm>
          </p:contentPart>
        </mc:Choice>
        <mc:Fallback xmlns="">
          <p:pic>
            <p:nvPicPr>
              <p:cNvPr id="264" name="墨迹 263"/>
            </p:nvPicPr>
            <p:blipFill>
              <a:blip r:embed="rId481"/>
            </p:blipFill>
            <p:spPr>
              <a:xfrm>
                <a:off x="11534422" y="6344777"/>
                <a:ext cx="221015" cy="380687"/>
              </a:xfrm>
              <a:prstGeom prst="rect"/>
            </p:spPr>
          </p:pic>
        </mc:Fallback>
      </mc:AlternateContent>
      <mc:AlternateContent xmlns:mc="http://schemas.openxmlformats.org/markup-compatibility/2006" xmlns:p14="http://schemas.microsoft.com/office/powerpoint/2010/main">
        <mc:Choice Requires="p14">
          <p:contentPart r:id="rId482" p14:bwMode="auto">
            <p14:nvContentPartPr>
              <p14:cNvPr id="265" name="墨迹 264"/>
              <p14:cNvContentPartPr/>
              <p14:nvPr/>
            </p14:nvContentPartPr>
            <p14:xfrm>
              <a:off x="11728450" y="6226341"/>
              <a:ext cx="136172" cy="149455"/>
            </p14:xfrm>
          </p:contentPart>
        </mc:Choice>
        <mc:Fallback xmlns="">
          <p:pic>
            <p:nvPicPr>
              <p:cNvPr id="265" name="墨迹 264"/>
            </p:nvPicPr>
            <p:blipFill>
              <a:blip r:embed="rId483"/>
            </p:blipFill>
            <p:spPr>
              <a:xfrm>
                <a:off x="11728450" y="6226341"/>
                <a:ext cx="136172" cy="149455"/>
              </a:xfrm>
              <a:prstGeom prst="rect"/>
            </p:spPr>
          </p:pic>
        </mc:Fallback>
      </mc:AlternateContent>
      <mc:AlternateContent xmlns:mc="http://schemas.openxmlformats.org/markup-compatibility/2006" xmlns:p14="http://schemas.microsoft.com/office/powerpoint/2010/main">
        <mc:Choice Requires="p14">
          <p:contentPart r:id="rId484" p14:bwMode="auto">
            <p14:nvContentPartPr>
              <p14:cNvPr id="266" name="墨迹 265"/>
              <p14:cNvContentPartPr/>
              <p14:nvPr/>
            </p14:nvContentPartPr>
            <p14:xfrm>
              <a:off x="9944276" y="3909793"/>
              <a:ext cx="204434" cy="23969"/>
            </p14:xfrm>
          </p:contentPart>
        </mc:Choice>
        <mc:Fallback xmlns="">
          <p:pic>
            <p:nvPicPr>
              <p:cNvPr id="266" name="墨迹 265"/>
            </p:nvPicPr>
            <p:blipFill>
              <a:blip r:embed="rId485"/>
            </p:blipFill>
            <p:spPr>
              <a:xfrm>
                <a:off x="9944276" y="3909793"/>
                <a:ext cx="204434" cy="23969"/>
              </a:xfrm>
              <a:prstGeom prst="rect"/>
            </p:spPr>
          </p:pic>
        </mc:Fallback>
      </mc:AlternateContent>
      <mc:AlternateContent xmlns:mc="http://schemas.openxmlformats.org/markup-compatibility/2006" xmlns:p14="http://schemas.microsoft.com/office/powerpoint/2010/main">
        <mc:Choice Requires="p14">
          <p:contentPart r:id="rId486" p14:bwMode="auto">
            <p14:nvContentPartPr>
              <p14:cNvPr id="267" name="墨迹 266"/>
              <p14:cNvContentPartPr/>
              <p14:nvPr/>
            </p14:nvContentPartPr>
            <p14:xfrm>
              <a:off x="9926813" y="4066297"/>
              <a:ext cx="267053" cy="22560"/>
            </p14:xfrm>
          </p:contentPart>
        </mc:Choice>
        <mc:Fallback xmlns="">
          <p:pic>
            <p:nvPicPr>
              <p:cNvPr id="267" name="墨迹 266"/>
            </p:nvPicPr>
            <p:blipFill>
              <a:blip r:embed="rId487"/>
            </p:blipFill>
            <p:spPr>
              <a:xfrm>
                <a:off x="9926813" y="4066297"/>
                <a:ext cx="267053" cy="22560"/>
              </a:xfrm>
              <a:prstGeom prst="rect"/>
            </p:spPr>
          </p:pic>
        </mc:Fallback>
      </mc:AlternateContent>
      <mc:AlternateContent xmlns:mc="http://schemas.openxmlformats.org/markup-compatibility/2006" xmlns:p14="http://schemas.microsoft.com/office/powerpoint/2010/main">
        <mc:Choice Requires="p14">
          <p:contentPart r:id="rId488" p14:bwMode="auto">
            <p14:nvContentPartPr>
              <p14:cNvPr id="268" name="墨迹 267"/>
              <p14:cNvContentPartPr/>
              <p14:nvPr/>
            </p14:nvContentPartPr>
            <p14:xfrm>
              <a:off x="10413294" y="3987340"/>
              <a:ext cx="607483" cy="11280"/>
            </p14:xfrm>
          </p:contentPart>
        </mc:Choice>
        <mc:Fallback xmlns="">
          <p:pic>
            <p:nvPicPr>
              <p:cNvPr id="268" name="墨迹 267"/>
            </p:nvPicPr>
            <p:blipFill>
              <a:blip r:embed="rId489"/>
            </p:blipFill>
            <p:spPr>
              <a:xfrm>
                <a:off x="10413294" y="3987340"/>
                <a:ext cx="607483" cy="11280"/>
              </a:xfrm>
              <a:prstGeom prst="rect"/>
            </p:spPr>
          </p:pic>
        </mc:Fallback>
      </mc:AlternateContent>
      <mc:AlternateContent xmlns:mc="http://schemas.openxmlformats.org/markup-compatibility/2006" xmlns:p14="http://schemas.microsoft.com/office/powerpoint/2010/main">
        <mc:Choice Requires="p14">
          <p:contentPart r:id="rId490" p14:bwMode="auto">
            <p14:nvContentPartPr>
              <p14:cNvPr id="269" name="墨迹 268"/>
              <p14:cNvContentPartPr/>
              <p14:nvPr/>
            </p14:nvContentPartPr>
            <p14:xfrm>
              <a:off x="10484026" y="4105776"/>
              <a:ext cx="186795" cy="146635"/>
            </p14:xfrm>
          </p:contentPart>
        </mc:Choice>
        <mc:Fallback xmlns="">
          <p:pic>
            <p:nvPicPr>
              <p:cNvPr id="269" name="墨迹 268"/>
            </p:nvPicPr>
            <p:blipFill>
              <a:blip r:embed="rId491"/>
            </p:blipFill>
            <p:spPr>
              <a:xfrm>
                <a:off x="10484026" y="4105776"/>
                <a:ext cx="186795" cy="146635"/>
              </a:xfrm>
              <a:prstGeom prst="rect"/>
            </p:spPr>
          </p:pic>
        </mc:Fallback>
      </mc:AlternateContent>
      <mc:AlternateContent xmlns:mc="http://schemas.openxmlformats.org/markup-compatibility/2006" xmlns:p14="http://schemas.microsoft.com/office/powerpoint/2010/main">
        <mc:Choice Requires="p14">
          <p:contentPart r:id="rId492" p14:bwMode="auto">
            <p14:nvContentPartPr>
              <p14:cNvPr id="270" name="墨迹 269"/>
              <p14:cNvContentPartPr/>
              <p14:nvPr/>
            </p14:nvContentPartPr>
            <p14:xfrm>
              <a:off x="10667294" y="4096435"/>
              <a:ext cx="246592" cy="296971"/>
            </p14:xfrm>
          </p:contentPart>
        </mc:Choice>
        <mc:Fallback xmlns="">
          <p:pic>
            <p:nvPicPr>
              <p:cNvPr id="270" name="墨迹 269"/>
            </p:nvPicPr>
            <p:blipFill>
              <a:blip r:embed="rId493"/>
            </p:blipFill>
            <p:spPr>
              <a:xfrm>
                <a:off x="10667294" y="4096435"/>
                <a:ext cx="246592" cy="296971"/>
              </a:xfrm>
              <a:prstGeom prst="rect"/>
            </p:spPr>
          </p:pic>
        </mc:Fallback>
      </mc:AlternateContent>
      <mc:AlternateContent xmlns:mc="http://schemas.openxmlformats.org/markup-compatibility/2006" xmlns:p14="http://schemas.microsoft.com/office/powerpoint/2010/main">
        <mc:Choice Requires="p14">
          <p:contentPart r:id="rId494" p14:bwMode="auto">
            <p14:nvContentPartPr>
              <p14:cNvPr id="271" name="墨迹 270"/>
              <p14:cNvContentPartPr/>
              <p14:nvPr/>
            </p14:nvContentPartPr>
            <p14:xfrm>
              <a:off x="10916355" y="4145254"/>
              <a:ext cx="101600" cy="22560"/>
            </p14:xfrm>
          </p:contentPart>
        </mc:Choice>
        <mc:Fallback xmlns="">
          <p:pic>
            <p:nvPicPr>
              <p:cNvPr id="271" name="墨迹 270"/>
            </p:nvPicPr>
            <p:blipFill>
              <a:blip r:embed="rId495"/>
            </p:blipFill>
            <p:spPr>
              <a:xfrm>
                <a:off x="10916355" y="4145254"/>
                <a:ext cx="101600" cy="22560"/>
              </a:xfrm>
              <a:prstGeom prst="rect"/>
            </p:spPr>
          </p:pic>
        </mc:Fallback>
      </mc:AlternateContent>
      <mc:AlternateContent xmlns:mc="http://schemas.openxmlformats.org/markup-compatibility/2006" xmlns:p14="http://schemas.microsoft.com/office/powerpoint/2010/main">
        <mc:Choice Requires="p14">
          <p:contentPart r:id="rId496" p14:bwMode="auto">
            <p14:nvContentPartPr>
              <p14:cNvPr id="272" name="墨迹 271"/>
              <p14:cNvContentPartPr/>
              <p14:nvPr/>
            </p14:nvContentPartPr>
            <p14:xfrm>
              <a:off x="10684932" y="3550960"/>
              <a:ext cx="200378" cy="227707"/>
            </p14:xfrm>
          </p:contentPart>
        </mc:Choice>
        <mc:Fallback xmlns="">
          <p:pic>
            <p:nvPicPr>
              <p:cNvPr id="272" name="墨迹 271"/>
            </p:nvPicPr>
            <p:blipFill>
              <a:blip r:embed="rId497"/>
            </p:blipFill>
            <p:spPr>
              <a:xfrm>
                <a:off x="10684932" y="3550960"/>
                <a:ext cx="200378" cy="227707"/>
              </a:xfrm>
              <a:prstGeom prst="rect"/>
            </p:spPr>
          </p:pic>
        </mc:Fallback>
      </mc:AlternateContent>
      <mc:AlternateContent xmlns:mc="http://schemas.openxmlformats.org/markup-compatibility/2006" xmlns:p14="http://schemas.microsoft.com/office/powerpoint/2010/main">
        <mc:Choice Requires="p14">
          <p:contentPart r:id="rId498" p14:bwMode="auto">
            <p14:nvContentPartPr>
              <p14:cNvPr id="273" name="墨迹 272"/>
              <p14:cNvContentPartPr/>
              <p14:nvPr/>
            </p14:nvContentPartPr>
            <p14:xfrm>
              <a:off x="10718800" y="3619166"/>
              <a:ext cx="129822" cy="269477"/>
            </p14:xfrm>
          </p:contentPart>
        </mc:Choice>
        <mc:Fallback xmlns="">
          <p:pic>
            <p:nvPicPr>
              <p:cNvPr id="273" name="墨迹 272"/>
            </p:nvPicPr>
            <p:blipFill>
              <a:blip r:embed="rId499"/>
            </p:blipFill>
            <p:spPr>
              <a:xfrm>
                <a:off x="10718800" y="3619166"/>
                <a:ext cx="129822" cy="269477"/>
              </a:xfrm>
              <a:prstGeom prst="rect"/>
            </p:spPr>
          </p:pic>
        </mc:Fallback>
      </mc:AlternateContent>
      <mc:AlternateContent xmlns:mc="http://schemas.openxmlformats.org/markup-compatibility/2006" xmlns:p14="http://schemas.microsoft.com/office/powerpoint/2010/main">
        <mc:Choice Requires="p14">
          <p:contentPart r:id="rId500" p14:bwMode="auto">
            <p14:nvContentPartPr>
              <p14:cNvPr id="274" name="墨迹 273"/>
              <p14:cNvContentPartPr/>
              <p14:nvPr/>
            </p14:nvContentPartPr>
            <p14:xfrm>
              <a:off x="10910711" y="3559420"/>
              <a:ext cx="45156" cy="475858"/>
            </p14:xfrm>
          </p:contentPart>
        </mc:Choice>
        <mc:Fallback xmlns="">
          <p:pic>
            <p:nvPicPr>
              <p:cNvPr id="274" name="墨迹 273"/>
            </p:nvPicPr>
            <p:blipFill>
              <a:blip r:embed="rId501"/>
            </p:blipFill>
            <p:spPr>
              <a:xfrm>
                <a:off x="10910711" y="3559420"/>
                <a:ext cx="45156" cy="475858"/>
              </a:xfrm>
              <a:prstGeom prst="rect"/>
            </p:spPr>
          </p:pic>
        </mc:Fallback>
      </mc:AlternateContent>
      <mc:AlternateContent xmlns:mc="http://schemas.openxmlformats.org/markup-compatibility/2006" xmlns:p14="http://schemas.microsoft.com/office/powerpoint/2010/main">
        <mc:Choice Requires="p14">
          <p:contentPart r:id="rId502" p14:bwMode="auto">
            <p14:nvContentPartPr>
              <p14:cNvPr id="275" name="墨迹 274"/>
              <p14:cNvContentPartPr/>
              <p14:nvPr/>
            </p14:nvContentPartPr>
            <p14:xfrm>
              <a:off x="10910711" y="3553075"/>
              <a:ext cx="178682" cy="248151"/>
            </p14:xfrm>
          </p:contentPart>
        </mc:Choice>
        <mc:Fallback xmlns="">
          <p:pic>
            <p:nvPicPr>
              <p:cNvPr id="275" name="墨迹 274"/>
            </p:nvPicPr>
            <p:blipFill>
              <a:blip r:embed="rId503"/>
            </p:blipFill>
            <p:spPr>
              <a:xfrm>
                <a:off x="10910711" y="3553075"/>
                <a:ext cx="178682" cy="248151"/>
              </a:xfrm>
              <a:prstGeom prst="rect"/>
            </p:spPr>
          </p:pic>
        </mc:Fallback>
      </mc:AlternateContent>
      <mc:AlternateContent xmlns:mc="http://schemas.openxmlformats.org/markup-compatibility/2006" xmlns:p14="http://schemas.microsoft.com/office/powerpoint/2010/main">
        <mc:Choice Requires="p14">
          <p:contentPart r:id="rId504" p14:bwMode="auto">
            <p14:nvContentPartPr>
              <p14:cNvPr id="276" name="墨迹 275"/>
              <p14:cNvContentPartPr/>
              <p14:nvPr/>
            </p14:nvContentPartPr>
            <p14:xfrm>
              <a:off x="11204222" y="3420011"/>
              <a:ext cx="214489" cy="185937"/>
            </p14:xfrm>
          </p:contentPart>
        </mc:Choice>
        <mc:Fallback xmlns="">
          <p:pic>
            <p:nvPicPr>
              <p:cNvPr id="276" name="墨迹 275"/>
            </p:nvPicPr>
            <p:blipFill>
              <a:blip r:embed="rId505"/>
            </p:blipFill>
            <p:spPr>
              <a:xfrm>
                <a:off x="11204222" y="3420011"/>
                <a:ext cx="214489" cy="185937"/>
              </a:xfrm>
              <a:prstGeom prst="rect"/>
            </p:spPr>
          </p:pic>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build="p"/>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r:id="rId1" p14:bwMode="auto">
            <p14:nvContentPartPr>
              <p14:cNvPr id="19" name="墨迹 18"/>
              <p14:cNvContentPartPr/>
              <p14:nvPr/>
            </p14:nvContentPartPr>
            <p14:xfrm>
              <a:off x="7913511" y="688055"/>
              <a:ext cx="5644" cy="11280"/>
            </p14:xfrm>
          </p:contentPart>
        </mc:Choice>
        <mc:Fallback xmlns="">
          <p:pic>
            <p:nvPicPr>
              <p:cNvPr id="19" name="墨迹 18"/>
            </p:nvPicPr>
            <p:blipFill>
              <a:blip r:embed="rId2"/>
            </p:blipFill>
            <p:spPr>
              <a:xfrm>
                <a:off x="7913511" y="688055"/>
                <a:ext cx="5644" cy="11280"/>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20" name="墨迹 19"/>
              <p14:cNvContentPartPr/>
              <p14:nvPr/>
            </p14:nvContentPartPr>
            <p14:xfrm>
              <a:off x="1121480" y="273530"/>
              <a:ext cx="121708" cy="19739"/>
            </p14:xfrm>
          </p:contentPart>
        </mc:Choice>
        <mc:Fallback xmlns="">
          <p:pic>
            <p:nvPicPr>
              <p:cNvPr id="20" name="墨迹 19"/>
            </p:nvPicPr>
            <p:blipFill>
              <a:blip r:embed="rId4"/>
            </p:blipFill>
            <p:spPr>
              <a:xfrm>
                <a:off x="1121480" y="273530"/>
                <a:ext cx="121708" cy="19739"/>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21" name="墨迹 20"/>
              <p14:cNvContentPartPr/>
              <p14:nvPr/>
            </p14:nvContentPartPr>
            <p14:xfrm>
              <a:off x="1171045" y="287629"/>
              <a:ext cx="173038" cy="22560"/>
            </p14:xfrm>
          </p:contentPart>
        </mc:Choice>
        <mc:Fallback xmlns="">
          <p:pic>
            <p:nvPicPr>
              <p:cNvPr id="21" name="墨迹 20"/>
            </p:nvPicPr>
            <p:blipFill>
              <a:blip r:embed="rId6"/>
            </p:blipFill>
            <p:spPr>
              <a:xfrm>
                <a:off x="1171045" y="287629"/>
                <a:ext cx="173038" cy="2256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22" name="墨迹 21"/>
              <p14:cNvContentPartPr/>
              <p14:nvPr/>
            </p14:nvContentPartPr>
            <p14:xfrm>
              <a:off x="1145822" y="307369"/>
              <a:ext cx="50800" cy="438494"/>
            </p14:xfrm>
          </p:contentPart>
        </mc:Choice>
        <mc:Fallback xmlns="">
          <p:pic>
            <p:nvPicPr>
              <p:cNvPr id="22" name="墨迹 21"/>
            </p:nvPicPr>
            <p:blipFill>
              <a:blip r:embed="rId8"/>
            </p:blipFill>
            <p:spPr>
              <a:xfrm>
                <a:off x="1145822" y="307369"/>
                <a:ext cx="50800" cy="438494"/>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23" name="墨迹 22"/>
              <p14:cNvContentPartPr/>
              <p14:nvPr/>
            </p14:nvContentPartPr>
            <p14:xfrm>
              <a:off x="1145822" y="428625"/>
              <a:ext cx="186266" cy="208672"/>
            </p14:xfrm>
          </p:contentPart>
        </mc:Choice>
        <mc:Fallback xmlns="">
          <p:pic>
            <p:nvPicPr>
              <p:cNvPr id="23" name="墨迹 22"/>
            </p:nvPicPr>
            <p:blipFill>
              <a:blip r:embed="rId10"/>
            </p:blipFill>
            <p:spPr>
              <a:xfrm>
                <a:off x="1145822" y="428625"/>
                <a:ext cx="186266" cy="208672"/>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24" name="墨迹 23"/>
              <p14:cNvContentPartPr/>
              <p14:nvPr/>
            </p14:nvContentPartPr>
            <p14:xfrm>
              <a:off x="1267177" y="203032"/>
              <a:ext cx="239889" cy="586540"/>
            </p14:xfrm>
          </p:contentPart>
        </mc:Choice>
        <mc:Fallback xmlns="">
          <p:pic>
            <p:nvPicPr>
              <p:cNvPr id="24" name="墨迹 23"/>
            </p:nvPicPr>
            <p:blipFill>
              <a:blip r:embed="rId12"/>
            </p:blipFill>
            <p:spPr>
              <a:xfrm>
                <a:off x="1267177" y="203032"/>
                <a:ext cx="239889" cy="586540"/>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25" name="墨迹 24"/>
              <p14:cNvContentPartPr/>
              <p14:nvPr/>
            </p14:nvContentPartPr>
            <p14:xfrm>
              <a:off x="1385711" y="459115"/>
              <a:ext cx="118533" cy="97110"/>
            </p14:xfrm>
          </p:contentPart>
        </mc:Choice>
        <mc:Fallback xmlns="">
          <p:pic>
            <p:nvPicPr>
              <p:cNvPr id="25" name="墨迹 24"/>
            </p:nvPicPr>
            <p:blipFill>
              <a:blip r:embed="rId14"/>
            </p:blipFill>
            <p:spPr>
              <a:xfrm>
                <a:off x="1385711" y="459115"/>
                <a:ext cx="118533" cy="97110"/>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26" name="墨迹 25"/>
              <p14:cNvContentPartPr/>
              <p14:nvPr/>
            </p14:nvContentPartPr>
            <p14:xfrm>
              <a:off x="1437922" y="463168"/>
              <a:ext cx="294922" cy="191049"/>
            </p14:xfrm>
          </p:contentPart>
        </mc:Choice>
        <mc:Fallback xmlns="">
          <p:pic>
            <p:nvPicPr>
              <p:cNvPr id="26" name="墨迹 25"/>
            </p:nvPicPr>
            <p:blipFill>
              <a:blip r:embed="rId16"/>
            </p:blipFill>
            <p:spPr>
              <a:xfrm>
                <a:off x="1437922" y="463168"/>
                <a:ext cx="294922" cy="191049"/>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27" name="墨迹 26"/>
              <p14:cNvContentPartPr/>
              <p14:nvPr/>
            </p14:nvContentPartPr>
            <p14:xfrm>
              <a:off x="1780822" y="295208"/>
              <a:ext cx="89076" cy="265952"/>
            </p14:xfrm>
          </p:contentPart>
        </mc:Choice>
        <mc:Fallback xmlns="">
          <p:pic>
            <p:nvPicPr>
              <p:cNvPr id="27" name="墨迹 26"/>
            </p:nvPicPr>
            <p:blipFill>
              <a:blip r:embed="rId18"/>
            </p:blipFill>
            <p:spPr>
              <a:xfrm>
                <a:off x="1780822" y="295208"/>
                <a:ext cx="89076" cy="265952"/>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8" name="墨迹 27"/>
              <p14:cNvContentPartPr/>
              <p14:nvPr/>
            </p14:nvContentPartPr>
            <p14:xfrm>
              <a:off x="1719791" y="569620"/>
              <a:ext cx="238831" cy="16919"/>
            </p14:xfrm>
          </p:contentPart>
        </mc:Choice>
        <mc:Fallback xmlns="">
          <p:pic>
            <p:nvPicPr>
              <p:cNvPr id="28" name="墨迹 27"/>
            </p:nvPicPr>
            <p:blipFill>
              <a:blip r:embed="rId20"/>
            </p:blipFill>
            <p:spPr>
              <a:xfrm>
                <a:off x="1719791" y="569620"/>
                <a:ext cx="238831" cy="16919"/>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9" name="墨迹 28"/>
              <p14:cNvContentPartPr/>
              <p14:nvPr/>
            </p14:nvContentPartPr>
            <p14:xfrm>
              <a:off x="2111022" y="468103"/>
              <a:ext cx="36689" cy="28199"/>
            </p14:xfrm>
          </p:contentPart>
        </mc:Choice>
        <mc:Fallback xmlns="">
          <p:pic>
            <p:nvPicPr>
              <p:cNvPr id="29" name="墨迹 28"/>
            </p:nvPicPr>
            <p:blipFill>
              <a:blip r:embed="rId22"/>
            </p:blipFill>
            <p:spPr>
              <a:xfrm>
                <a:off x="2111022" y="468103"/>
                <a:ext cx="36689" cy="28199"/>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30" name="墨迹 29"/>
              <p14:cNvContentPartPr/>
              <p14:nvPr/>
            </p14:nvContentPartPr>
            <p14:xfrm>
              <a:off x="2081388" y="552700"/>
              <a:ext cx="63500" cy="50758"/>
            </p14:xfrm>
          </p:contentPart>
        </mc:Choice>
        <mc:Fallback xmlns="">
          <p:pic>
            <p:nvPicPr>
              <p:cNvPr id="30" name="墨迹 29"/>
            </p:nvPicPr>
            <p:blipFill>
              <a:blip r:embed="rId24"/>
            </p:blipFill>
            <p:spPr>
              <a:xfrm>
                <a:off x="2081388" y="552700"/>
                <a:ext cx="63500" cy="50758"/>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31" name="墨迹 30"/>
              <p14:cNvContentPartPr/>
              <p14:nvPr/>
            </p14:nvContentPartPr>
            <p14:xfrm>
              <a:off x="7436555" y="761373"/>
              <a:ext cx="53622" cy="5640"/>
            </p14:xfrm>
          </p:contentPart>
        </mc:Choice>
        <mc:Fallback xmlns="">
          <p:pic>
            <p:nvPicPr>
              <p:cNvPr id="31" name="墨迹 30"/>
            </p:nvPicPr>
            <p:blipFill>
              <a:blip r:embed="rId26"/>
            </p:blipFill>
            <p:spPr>
              <a:xfrm>
                <a:off x="7436555" y="761373"/>
                <a:ext cx="53622" cy="5640"/>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32" name="墨迹 31"/>
              <p14:cNvContentPartPr/>
              <p14:nvPr/>
            </p14:nvContentPartPr>
            <p14:xfrm>
              <a:off x="2856088" y="179063"/>
              <a:ext cx="347134" cy="253263"/>
            </p14:xfrm>
          </p:contentPart>
        </mc:Choice>
        <mc:Fallback xmlns="">
          <p:pic>
            <p:nvPicPr>
              <p:cNvPr id="32" name="墨迹 31"/>
            </p:nvPicPr>
            <p:blipFill>
              <a:blip r:embed="rId28"/>
            </p:blipFill>
            <p:spPr>
              <a:xfrm>
                <a:off x="2856088" y="179063"/>
                <a:ext cx="347134" cy="253263"/>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3" name="墨迹 32"/>
              <p14:cNvContentPartPr/>
              <p14:nvPr/>
            </p14:nvContentPartPr>
            <p14:xfrm>
              <a:off x="3200400" y="134121"/>
              <a:ext cx="11288" cy="576494"/>
            </p14:xfrm>
          </p:contentPart>
        </mc:Choice>
        <mc:Fallback xmlns="">
          <p:pic>
            <p:nvPicPr>
              <p:cNvPr id="33" name="墨迹 32"/>
            </p:nvPicPr>
            <p:blipFill>
              <a:blip r:embed="rId30"/>
            </p:blipFill>
            <p:spPr>
              <a:xfrm>
                <a:off x="3200400" y="134121"/>
                <a:ext cx="11288" cy="576494"/>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4" name="墨迹 33"/>
              <p14:cNvContentPartPr/>
              <p14:nvPr/>
            </p14:nvContentPartPr>
            <p14:xfrm>
              <a:off x="3236559" y="311599"/>
              <a:ext cx="141641" cy="117026"/>
            </p14:xfrm>
          </p:contentPart>
        </mc:Choice>
        <mc:Fallback xmlns="">
          <p:pic>
            <p:nvPicPr>
              <p:cNvPr id="34" name="墨迹 33"/>
            </p:nvPicPr>
            <p:blipFill>
              <a:blip r:embed="rId32"/>
            </p:blipFill>
            <p:spPr>
              <a:xfrm>
                <a:off x="3236559" y="311599"/>
                <a:ext cx="141641" cy="117026"/>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5" name="墨迹 34"/>
              <p14:cNvContentPartPr/>
              <p14:nvPr/>
            </p14:nvContentPartPr>
            <p14:xfrm>
              <a:off x="3316111" y="310189"/>
              <a:ext cx="31044" cy="253791"/>
            </p14:xfrm>
          </p:contentPart>
        </mc:Choice>
        <mc:Fallback xmlns="">
          <p:pic>
            <p:nvPicPr>
              <p:cNvPr id="35" name="墨迹 34"/>
            </p:nvPicPr>
            <p:blipFill>
              <a:blip r:embed="rId34"/>
            </p:blipFill>
            <p:spPr>
              <a:xfrm>
                <a:off x="3316111" y="310189"/>
                <a:ext cx="31044" cy="253791"/>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36" name="墨迹 35"/>
              <p14:cNvContentPartPr/>
              <p14:nvPr/>
            </p14:nvContentPartPr>
            <p14:xfrm>
              <a:off x="3589866" y="296089"/>
              <a:ext cx="352778" cy="8460"/>
            </p14:xfrm>
          </p:contentPart>
        </mc:Choice>
        <mc:Fallback xmlns="">
          <p:pic>
            <p:nvPicPr>
              <p:cNvPr id="36" name="墨迹 35"/>
            </p:nvPicPr>
            <p:blipFill>
              <a:blip r:embed="rId36"/>
            </p:blipFill>
            <p:spPr>
              <a:xfrm>
                <a:off x="3589866" y="296089"/>
                <a:ext cx="352778" cy="8460"/>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37" name="墨迹 36"/>
              <p14:cNvContentPartPr/>
              <p14:nvPr/>
            </p14:nvContentPartPr>
            <p14:xfrm>
              <a:off x="3877733" y="204971"/>
              <a:ext cx="191911" cy="60099"/>
            </p14:xfrm>
          </p:contentPart>
        </mc:Choice>
        <mc:Fallback xmlns="">
          <p:pic>
            <p:nvPicPr>
              <p:cNvPr id="37" name="墨迹 36"/>
            </p:nvPicPr>
            <p:blipFill>
              <a:blip r:embed="rId38"/>
            </p:blipFill>
            <p:spPr>
              <a:xfrm>
                <a:off x="3877733" y="204971"/>
                <a:ext cx="191911" cy="60099"/>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38" name="墨迹 37"/>
              <p14:cNvContentPartPr/>
              <p14:nvPr/>
            </p14:nvContentPartPr>
            <p14:xfrm>
              <a:off x="3663244" y="377866"/>
              <a:ext cx="293511" cy="8460"/>
            </p14:xfrm>
          </p:contentPart>
        </mc:Choice>
        <mc:Fallback xmlns="">
          <p:pic>
            <p:nvPicPr>
              <p:cNvPr id="38" name="墨迹 37"/>
            </p:nvPicPr>
            <p:blipFill>
              <a:blip r:embed="rId40"/>
            </p:blipFill>
            <p:spPr>
              <a:xfrm>
                <a:off x="3663244" y="377866"/>
                <a:ext cx="293511" cy="8460"/>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39" name="墨迹 38"/>
              <p14:cNvContentPartPr/>
              <p14:nvPr/>
            </p14:nvContentPartPr>
            <p14:xfrm>
              <a:off x="3668888" y="377866"/>
              <a:ext cx="129823" cy="101517"/>
            </p14:xfrm>
          </p:contentPart>
        </mc:Choice>
        <mc:Fallback xmlns="">
          <p:pic>
            <p:nvPicPr>
              <p:cNvPr id="39" name="墨迹 38"/>
            </p:nvPicPr>
            <p:blipFill>
              <a:blip r:embed="rId42"/>
            </p:blipFill>
            <p:spPr>
              <a:xfrm>
                <a:off x="3668888" y="377866"/>
                <a:ext cx="129823" cy="101517"/>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40" name="墨迹 39"/>
              <p14:cNvContentPartPr/>
              <p14:nvPr/>
            </p14:nvContentPartPr>
            <p14:xfrm>
              <a:off x="4182533" y="142405"/>
              <a:ext cx="228600" cy="331338"/>
            </p14:xfrm>
          </p:contentPart>
        </mc:Choice>
        <mc:Fallback xmlns="">
          <p:pic>
            <p:nvPicPr>
              <p:cNvPr id="40" name="墨迹 39"/>
            </p:nvPicPr>
            <p:blipFill>
              <a:blip r:embed="rId44"/>
            </p:blipFill>
            <p:spPr>
              <a:xfrm>
                <a:off x="4182533" y="142405"/>
                <a:ext cx="228600" cy="331338"/>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41" name="墨迹 40"/>
              <p14:cNvContentPartPr/>
              <p14:nvPr/>
            </p14:nvContentPartPr>
            <p14:xfrm>
              <a:off x="4477455" y="321468"/>
              <a:ext cx="57856" cy="100107"/>
            </p14:xfrm>
          </p:contentPart>
        </mc:Choice>
        <mc:Fallback xmlns="">
          <p:pic>
            <p:nvPicPr>
              <p:cNvPr id="41" name="墨迹 40"/>
            </p:nvPicPr>
            <p:blipFill>
              <a:blip r:embed="rId46"/>
            </p:blipFill>
            <p:spPr>
              <a:xfrm>
                <a:off x="4477455" y="321468"/>
                <a:ext cx="57856" cy="100107"/>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42" name="墨迹 41"/>
              <p14:cNvContentPartPr/>
              <p14:nvPr/>
            </p14:nvContentPartPr>
            <p14:xfrm>
              <a:off x="4540955" y="285515"/>
              <a:ext cx="87489" cy="165669"/>
            </p14:xfrm>
          </p:contentPart>
        </mc:Choice>
        <mc:Fallback xmlns="">
          <p:pic>
            <p:nvPicPr>
              <p:cNvPr id="42" name="墨迹 41"/>
            </p:nvPicPr>
            <p:blipFill>
              <a:blip r:embed="rId48"/>
            </p:blipFill>
            <p:spPr>
              <a:xfrm>
                <a:off x="4540955" y="285515"/>
                <a:ext cx="87489" cy="165669"/>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43" name="墨迹 42"/>
              <p14:cNvContentPartPr/>
              <p14:nvPr/>
            </p14:nvContentPartPr>
            <p14:xfrm>
              <a:off x="4662311" y="236871"/>
              <a:ext cx="100189" cy="225592"/>
            </p14:xfrm>
          </p:contentPart>
        </mc:Choice>
        <mc:Fallback xmlns="">
          <p:pic>
            <p:nvPicPr>
              <p:cNvPr id="43" name="墨迹 42"/>
            </p:nvPicPr>
            <p:blipFill>
              <a:blip r:embed="rId50"/>
            </p:blipFill>
            <p:spPr>
              <a:xfrm>
                <a:off x="4662311" y="236871"/>
                <a:ext cx="100189" cy="225592"/>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44" name="墨迹 43"/>
              <p14:cNvContentPartPr/>
              <p14:nvPr/>
            </p14:nvContentPartPr>
            <p14:xfrm>
              <a:off x="4803422" y="310189"/>
              <a:ext cx="191911" cy="11279"/>
            </p14:xfrm>
          </p:contentPart>
        </mc:Choice>
        <mc:Fallback xmlns="">
          <p:pic>
            <p:nvPicPr>
              <p:cNvPr id="44" name="墨迹 43"/>
            </p:nvPicPr>
            <p:blipFill>
              <a:blip r:embed="rId52"/>
            </p:blipFill>
            <p:spPr>
              <a:xfrm>
                <a:off x="4803422" y="310189"/>
                <a:ext cx="191911" cy="11279"/>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45" name="墨迹 44"/>
              <p14:cNvContentPartPr/>
              <p14:nvPr/>
            </p14:nvContentPartPr>
            <p14:xfrm>
              <a:off x="4896555" y="241277"/>
              <a:ext cx="19756" cy="240926"/>
            </p14:xfrm>
          </p:contentPart>
        </mc:Choice>
        <mc:Fallback xmlns="">
          <p:pic>
            <p:nvPicPr>
              <p:cNvPr id="45" name="墨迹 44"/>
            </p:nvPicPr>
            <p:blipFill>
              <a:blip r:embed="rId54"/>
            </p:blipFill>
            <p:spPr>
              <a:xfrm>
                <a:off x="4896555" y="241277"/>
                <a:ext cx="19756" cy="240926"/>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46" name="墨迹 45"/>
              <p14:cNvContentPartPr/>
              <p14:nvPr/>
            </p14:nvContentPartPr>
            <p14:xfrm>
              <a:off x="5116688" y="203032"/>
              <a:ext cx="231423" cy="169194"/>
            </p14:xfrm>
          </p:contentPart>
        </mc:Choice>
        <mc:Fallback xmlns="">
          <p:pic>
            <p:nvPicPr>
              <p:cNvPr id="46" name="墨迹 45"/>
            </p:nvPicPr>
            <p:blipFill>
              <a:blip r:embed="rId56"/>
            </p:blipFill>
            <p:spPr>
              <a:xfrm>
                <a:off x="5116688" y="203032"/>
                <a:ext cx="231423" cy="169194"/>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47" name="墨迹 46"/>
              <p14:cNvContentPartPr/>
              <p14:nvPr/>
            </p14:nvContentPartPr>
            <p14:xfrm>
              <a:off x="5404555" y="152979"/>
              <a:ext cx="25400" cy="191048"/>
            </p14:xfrm>
          </p:contentPart>
        </mc:Choice>
        <mc:Fallback xmlns="">
          <p:pic>
            <p:nvPicPr>
              <p:cNvPr id="47" name="墨迹 46"/>
            </p:nvPicPr>
            <p:blipFill>
              <a:blip r:embed="rId58"/>
            </p:blipFill>
            <p:spPr>
              <a:xfrm>
                <a:off x="5404555" y="152979"/>
                <a:ext cx="25400" cy="191048"/>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48" name="墨迹 47"/>
              <p14:cNvContentPartPr/>
              <p14:nvPr/>
            </p14:nvContentPartPr>
            <p14:xfrm>
              <a:off x="5418666" y="228412"/>
              <a:ext cx="95956" cy="36658"/>
            </p14:xfrm>
          </p:contentPart>
        </mc:Choice>
        <mc:Fallback xmlns="">
          <p:pic>
            <p:nvPicPr>
              <p:cNvPr id="48" name="墨迹 47"/>
            </p:nvPicPr>
            <p:blipFill>
              <a:blip r:embed="rId60"/>
            </p:blipFill>
            <p:spPr>
              <a:xfrm>
                <a:off x="5418666" y="228412"/>
                <a:ext cx="95956" cy="36658"/>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49" name="墨迹 48"/>
              <p14:cNvContentPartPr/>
              <p14:nvPr/>
            </p14:nvContentPartPr>
            <p14:xfrm>
              <a:off x="5480755" y="82482"/>
              <a:ext cx="50800" cy="560455"/>
            </p14:xfrm>
          </p:contentPart>
        </mc:Choice>
        <mc:Fallback xmlns="">
          <p:pic>
            <p:nvPicPr>
              <p:cNvPr id="49" name="墨迹 48"/>
            </p:nvPicPr>
            <p:blipFill>
              <a:blip r:embed="rId62"/>
            </p:blipFill>
            <p:spPr>
              <a:xfrm>
                <a:off x="5480755" y="82482"/>
                <a:ext cx="50800" cy="560455"/>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50" name="墨迹 49"/>
              <p14:cNvContentPartPr/>
              <p14:nvPr/>
            </p14:nvContentPartPr>
            <p14:xfrm>
              <a:off x="5588000" y="227002"/>
              <a:ext cx="166511" cy="137470"/>
            </p14:xfrm>
          </p:contentPart>
        </mc:Choice>
        <mc:Fallback xmlns="">
          <p:pic>
            <p:nvPicPr>
              <p:cNvPr id="50" name="墨迹 49"/>
            </p:nvPicPr>
            <p:blipFill>
              <a:blip r:embed="rId64"/>
            </p:blipFill>
            <p:spPr>
              <a:xfrm>
                <a:off x="5588000" y="227002"/>
                <a:ext cx="166511" cy="137470"/>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51" name="墨迹 50"/>
              <p14:cNvContentPartPr/>
              <p14:nvPr/>
            </p14:nvContentPartPr>
            <p14:xfrm>
              <a:off x="3358444" y="823411"/>
              <a:ext cx="372533" cy="346848"/>
            </p14:xfrm>
          </p:contentPart>
        </mc:Choice>
        <mc:Fallback xmlns="">
          <p:pic>
            <p:nvPicPr>
              <p:cNvPr id="51" name="墨迹 50"/>
            </p:nvPicPr>
            <p:blipFill>
              <a:blip r:embed="rId66"/>
            </p:blipFill>
            <p:spPr>
              <a:xfrm>
                <a:off x="3358444" y="823411"/>
                <a:ext cx="372533" cy="346848"/>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52" name="墨迹 51"/>
              <p14:cNvContentPartPr/>
              <p14:nvPr/>
            </p14:nvContentPartPr>
            <p14:xfrm>
              <a:off x="3832577" y="891088"/>
              <a:ext cx="183445" cy="28199"/>
            </p14:xfrm>
          </p:contentPart>
        </mc:Choice>
        <mc:Fallback xmlns="">
          <p:pic>
            <p:nvPicPr>
              <p:cNvPr id="52" name="墨迹 51"/>
            </p:nvPicPr>
            <p:blipFill>
              <a:blip r:embed="rId68"/>
            </p:blipFill>
            <p:spPr>
              <a:xfrm>
                <a:off x="3832577" y="891088"/>
                <a:ext cx="183445" cy="28199"/>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53" name="墨迹 52"/>
              <p14:cNvContentPartPr/>
              <p14:nvPr/>
            </p14:nvContentPartPr>
            <p14:xfrm>
              <a:off x="3812822" y="1015164"/>
              <a:ext cx="203200" cy="28199"/>
            </p14:xfrm>
          </p:contentPart>
        </mc:Choice>
        <mc:Fallback xmlns="">
          <p:pic>
            <p:nvPicPr>
              <p:cNvPr id="53" name="墨迹 52"/>
            </p:nvPicPr>
            <p:blipFill>
              <a:blip r:embed="rId70"/>
            </p:blipFill>
            <p:spPr>
              <a:xfrm>
                <a:off x="3812822" y="1015164"/>
                <a:ext cx="203200" cy="28199"/>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54" name="墨迹 53"/>
              <p14:cNvContentPartPr/>
              <p14:nvPr/>
            </p14:nvContentPartPr>
            <p14:xfrm>
              <a:off x="4176888" y="939027"/>
              <a:ext cx="818445" cy="42298"/>
            </p14:xfrm>
          </p:contentPart>
        </mc:Choice>
        <mc:Fallback xmlns="">
          <p:pic>
            <p:nvPicPr>
              <p:cNvPr id="54" name="墨迹 53"/>
            </p:nvPicPr>
            <p:blipFill>
              <a:blip r:embed="rId72"/>
            </p:blipFill>
            <p:spPr>
              <a:xfrm>
                <a:off x="4176888" y="939027"/>
                <a:ext cx="818445" cy="42298"/>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55" name="墨迹 54"/>
              <p14:cNvContentPartPr/>
              <p14:nvPr/>
            </p14:nvContentPartPr>
            <p14:xfrm>
              <a:off x="4464755" y="678715"/>
              <a:ext cx="28222" cy="449245"/>
            </p14:xfrm>
          </p:contentPart>
        </mc:Choice>
        <mc:Fallback xmlns="">
          <p:pic>
            <p:nvPicPr>
              <p:cNvPr id="55" name="墨迹 54"/>
            </p:nvPicPr>
            <p:blipFill>
              <a:blip r:embed="rId74"/>
            </p:blipFill>
            <p:spPr>
              <a:xfrm>
                <a:off x="4464755" y="678715"/>
                <a:ext cx="28222" cy="449245"/>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56" name="墨迹 55"/>
              <p14:cNvContentPartPr/>
              <p14:nvPr/>
            </p14:nvContentPartPr>
            <p14:xfrm>
              <a:off x="4464755" y="616677"/>
              <a:ext cx="138995" cy="243392"/>
            </p14:xfrm>
          </p:contentPart>
        </mc:Choice>
        <mc:Fallback xmlns="">
          <p:pic>
            <p:nvPicPr>
              <p:cNvPr id="56" name="墨迹 55"/>
            </p:nvPicPr>
            <p:blipFill>
              <a:blip r:embed="rId76"/>
            </p:blipFill>
            <p:spPr>
              <a:xfrm>
                <a:off x="4464755" y="616677"/>
                <a:ext cx="138995" cy="243392"/>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57" name="墨迹 56"/>
              <p14:cNvContentPartPr/>
              <p14:nvPr/>
            </p14:nvContentPartPr>
            <p14:xfrm>
              <a:off x="4679244" y="778292"/>
              <a:ext cx="11289" cy="118436"/>
            </p14:xfrm>
          </p:contentPart>
        </mc:Choice>
        <mc:Fallback xmlns="">
          <p:pic>
            <p:nvPicPr>
              <p:cNvPr id="57" name="墨迹 56"/>
            </p:nvPicPr>
            <p:blipFill>
              <a:blip r:embed="rId78"/>
            </p:blipFill>
            <p:spPr>
              <a:xfrm>
                <a:off x="4679244" y="778292"/>
                <a:ext cx="11289" cy="118436"/>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58" name="墨迹 57"/>
              <p14:cNvContentPartPr/>
              <p14:nvPr/>
            </p14:nvContentPartPr>
            <p14:xfrm>
              <a:off x="4684888" y="812131"/>
              <a:ext cx="95956" cy="22559"/>
            </p14:xfrm>
          </p:contentPart>
        </mc:Choice>
        <mc:Fallback xmlns="">
          <p:pic>
            <p:nvPicPr>
              <p:cNvPr id="58" name="墨迹 57"/>
            </p:nvPicPr>
            <p:blipFill>
              <a:blip r:embed="rId80"/>
            </p:blipFill>
            <p:spPr>
              <a:xfrm>
                <a:off x="4684888" y="812131"/>
                <a:ext cx="95956" cy="22559"/>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59" name="墨迹 58"/>
              <p14:cNvContentPartPr/>
              <p14:nvPr/>
            </p14:nvContentPartPr>
            <p14:xfrm>
              <a:off x="4749800" y="719074"/>
              <a:ext cx="31044" cy="200213"/>
            </p14:xfrm>
          </p:contentPart>
        </mc:Choice>
        <mc:Fallback xmlns="">
          <p:pic>
            <p:nvPicPr>
              <p:cNvPr id="59" name="墨迹 58"/>
            </p:nvPicPr>
            <p:blipFill>
              <a:blip r:embed="rId82"/>
            </p:blipFill>
            <p:spPr>
              <a:xfrm>
                <a:off x="4749800" y="719074"/>
                <a:ext cx="31044" cy="200213"/>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60" name="墨迹 59"/>
              <p14:cNvContentPartPr/>
              <p14:nvPr/>
            </p14:nvContentPartPr>
            <p14:xfrm>
              <a:off x="4797777" y="829051"/>
              <a:ext cx="124178" cy="71026"/>
            </p14:xfrm>
          </p:contentPart>
        </mc:Choice>
        <mc:Fallback xmlns="">
          <p:pic>
            <p:nvPicPr>
              <p:cNvPr id="60" name="墨迹 59"/>
            </p:nvPicPr>
            <p:blipFill>
              <a:blip r:embed="rId84"/>
            </p:blipFill>
            <p:spPr>
              <a:xfrm>
                <a:off x="4797777" y="829051"/>
                <a:ext cx="124178" cy="71026"/>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61" name="墨迹 60"/>
              <p14:cNvContentPartPr/>
              <p14:nvPr/>
            </p14:nvContentPartPr>
            <p14:xfrm>
              <a:off x="4656666" y="547060"/>
              <a:ext cx="124178" cy="99578"/>
            </p14:xfrm>
          </p:contentPart>
        </mc:Choice>
        <mc:Fallback xmlns="">
          <p:pic>
            <p:nvPicPr>
              <p:cNvPr id="61" name="墨迹 60"/>
            </p:nvPicPr>
            <p:blipFill>
              <a:blip r:embed="rId86"/>
            </p:blipFill>
            <p:spPr>
              <a:xfrm>
                <a:off x="4656666" y="547060"/>
                <a:ext cx="124178" cy="99578"/>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62" name="墨迹 61"/>
              <p14:cNvContentPartPr/>
              <p14:nvPr/>
            </p14:nvContentPartPr>
            <p14:xfrm>
              <a:off x="4492977" y="1072972"/>
              <a:ext cx="33867" cy="466694"/>
            </p14:xfrm>
          </p:contentPart>
        </mc:Choice>
        <mc:Fallback xmlns="">
          <p:pic>
            <p:nvPicPr>
              <p:cNvPr id="62" name="墨迹 61"/>
            </p:nvPicPr>
            <p:blipFill>
              <a:blip r:embed="rId88"/>
            </p:blipFill>
            <p:spPr>
              <a:xfrm>
                <a:off x="4492977" y="1072972"/>
                <a:ext cx="33867" cy="466694"/>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63" name="墨迹 62"/>
              <p14:cNvContentPartPr/>
              <p14:nvPr/>
            </p14:nvContentPartPr>
            <p14:xfrm>
              <a:off x="4487333" y="1065922"/>
              <a:ext cx="135467" cy="219953"/>
            </p14:xfrm>
          </p:contentPart>
        </mc:Choice>
        <mc:Fallback xmlns="">
          <p:pic>
            <p:nvPicPr>
              <p:cNvPr id="63" name="墨迹 62"/>
            </p:nvPicPr>
            <p:blipFill>
              <a:blip r:embed="rId90"/>
            </p:blipFill>
            <p:spPr>
              <a:xfrm>
                <a:off x="4487333" y="1065922"/>
                <a:ext cx="135467" cy="219953"/>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64" name="墨迹 63"/>
              <p14:cNvContentPartPr/>
              <p14:nvPr/>
            </p14:nvContentPartPr>
            <p14:xfrm>
              <a:off x="4676422" y="1137477"/>
              <a:ext cx="220133" cy="145578"/>
            </p14:xfrm>
          </p:contentPart>
        </mc:Choice>
        <mc:Fallback xmlns="">
          <p:pic>
            <p:nvPicPr>
              <p:cNvPr id="64" name="墨迹 63"/>
            </p:nvPicPr>
            <p:blipFill>
              <a:blip r:embed="rId92"/>
            </p:blipFill>
            <p:spPr>
              <a:xfrm>
                <a:off x="4676422" y="1137477"/>
                <a:ext cx="220133" cy="145578"/>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65" name="墨迹 64"/>
              <p14:cNvContentPartPr/>
              <p14:nvPr/>
            </p14:nvContentPartPr>
            <p14:xfrm>
              <a:off x="4888088" y="1101700"/>
              <a:ext cx="28223" cy="212374"/>
            </p14:xfrm>
          </p:contentPart>
        </mc:Choice>
        <mc:Fallback xmlns="">
          <p:pic>
            <p:nvPicPr>
              <p:cNvPr id="65" name="墨迹 64"/>
            </p:nvPicPr>
            <p:blipFill>
              <a:blip r:embed="rId94"/>
            </p:blipFill>
            <p:spPr>
              <a:xfrm>
                <a:off x="4888088" y="1101700"/>
                <a:ext cx="28223" cy="212374"/>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66" name="墨迹 65"/>
              <p14:cNvContentPartPr/>
              <p14:nvPr/>
            </p14:nvContentPartPr>
            <p14:xfrm>
              <a:off x="4955822" y="1176603"/>
              <a:ext cx="115711" cy="90942"/>
            </p14:xfrm>
          </p:contentPart>
        </mc:Choice>
        <mc:Fallback xmlns="">
          <p:pic>
            <p:nvPicPr>
              <p:cNvPr id="66" name="墨迹 65"/>
            </p:nvPicPr>
            <p:blipFill>
              <a:blip r:embed="rId96"/>
            </p:blipFill>
            <p:spPr>
              <a:xfrm>
                <a:off x="4955822" y="1176603"/>
                <a:ext cx="115711" cy="90942"/>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67" name="墨迹 66"/>
              <p14:cNvContentPartPr/>
              <p14:nvPr/>
            </p14:nvContentPartPr>
            <p14:xfrm>
              <a:off x="4955822" y="1153163"/>
              <a:ext cx="124178" cy="206029"/>
            </p14:xfrm>
          </p:contentPart>
        </mc:Choice>
        <mc:Fallback xmlns="">
          <p:pic>
            <p:nvPicPr>
              <p:cNvPr id="67" name="墨迹 66"/>
            </p:nvPicPr>
            <p:blipFill>
              <a:blip r:embed="rId98"/>
            </p:blipFill>
            <p:spPr>
              <a:xfrm>
                <a:off x="4955822" y="1153163"/>
                <a:ext cx="124178" cy="206029"/>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68" name="墨迹 67"/>
              <p14:cNvContentPartPr/>
              <p14:nvPr/>
            </p14:nvContentPartPr>
            <p14:xfrm>
              <a:off x="7004755" y="540716"/>
              <a:ext cx="62089" cy="495597"/>
            </p14:xfrm>
          </p:contentPart>
        </mc:Choice>
        <mc:Fallback xmlns="">
          <p:pic>
            <p:nvPicPr>
              <p:cNvPr id="68" name="墨迹 67"/>
            </p:nvPicPr>
            <p:blipFill>
              <a:blip r:embed="rId100"/>
            </p:blipFill>
            <p:spPr>
              <a:xfrm>
                <a:off x="7004755" y="540716"/>
                <a:ext cx="62089" cy="495597"/>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69" name="墨迹 68"/>
              <p14:cNvContentPartPr/>
              <p14:nvPr/>
            </p14:nvContentPartPr>
            <p14:xfrm>
              <a:off x="7028744" y="627428"/>
              <a:ext cx="224366" cy="286220"/>
            </p14:xfrm>
          </p:contentPart>
        </mc:Choice>
        <mc:Fallback xmlns="">
          <p:pic>
            <p:nvPicPr>
              <p:cNvPr id="69" name="墨迹 68"/>
            </p:nvPicPr>
            <p:blipFill>
              <a:blip r:embed="rId102"/>
            </p:blipFill>
            <p:spPr>
              <a:xfrm>
                <a:off x="7028744" y="627428"/>
                <a:ext cx="224366" cy="286220"/>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70" name="墨迹 69"/>
              <p14:cNvContentPartPr/>
              <p14:nvPr/>
            </p14:nvContentPartPr>
            <p14:xfrm>
              <a:off x="7258755" y="801028"/>
              <a:ext cx="33867" cy="521505"/>
            </p14:xfrm>
          </p:contentPart>
        </mc:Choice>
        <mc:Fallback xmlns="">
          <p:pic>
            <p:nvPicPr>
              <p:cNvPr id="70" name="墨迹 69"/>
            </p:nvPicPr>
            <p:blipFill>
              <a:blip r:embed="rId104"/>
            </p:blipFill>
            <p:spPr>
              <a:xfrm>
                <a:off x="7258755" y="801028"/>
                <a:ext cx="33867" cy="521505"/>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71" name="墨迹 70"/>
              <p14:cNvContentPartPr/>
              <p14:nvPr/>
            </p14:nvContentPartPr>
            <p14:xfrm>
              <a:off x="7258755" y="767013"/>
              <a:ext cx="116593" cy="205852"/>
            </p14:xfrm>
          </p:contentPart>
        </mc:Choice>
        <mc:Fallback xmlns="">
          <p:pic>
            <p:nvPicPr>
              <p:cNvPr id="71" name="墨迹 70"/>
            </p:nvPicPr>
            <p:blipFill>
              <a:blip r:embed="rId106"/>
            </p:blipFill>
            <p:spPr>
              <a:xfrm>
                <a:off x="7258755" y="767013"/>
                <a:ext cx="116593" cy="205852"/>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72" name="墨迹 71"/>
              <p14:cNvContentPartPr/>
              <p14:nvPr/>
            </p14:nvContentPartPr>
            <p14:xfrm>
              <a:off x="7392458" y="857250"/>
              <a:ext cx="176742" cy="124075"/>
            </p14:xfrm>
          </p:contentPart>
        </mc:Choice>
        <mc:Fallback xmlns="">
          <p:pic>
            <p:nvPicPr>
              <p:cNvPr id="72" name="墨迹 71"/>
            </p:nvPicPr>
            <p:blipFill>
              <a:blip r:embed="rId108"/>
            </p:blipFill>
            <p:spPr>
              <a:xfrm>
                <a:off x="7392458" y="857250"/>
                <a:ext cx="176742" cy="124075"/>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73" name="墨迹 72"/>
              <p14:cNvContentPartPr/>
              <p14:nvPr/>
            </p14:nvContentPartPr>
            <p14:xfrm>
              <a:off x="7618236" y="721894"/>
              <a:ext cx="190853" cy="19740"/>
            </p14:xfrm>
          </p:contentPart>
        </mc:Choice>
        <mc:Fallback xmlns="">
          <p:pic>
            <p:nvPicPr>
              <p:cNvPr id="73" name="墨迹 72"/>
            </p:nvPicPr>
            <p:blipFill>
              <a:blip r:embed="rId110"/>
            </p:blipFill>
            <p:spPr>
              <a:xfrm>
                <a:off x="7618236" y="721894"/>
                <a:ext cx="190853" cy="19740"/>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74" name="墨迹 73"/>
              <p14:cNvContentPartPr/>
              <p14:nvPr/>
            </p14:nvContentPartPr>
            <p14:xfrm>
              <a:off x="7629172" y="823411"/>
              <a:ext cx="227894" cy="5640"/>
            </p14:xfrm>
          </p:contentPart>
        </mc:Choice>
        <mc:Fallback xmlns="">
          <p:pic>
            <p:nvPicPr>
              <p:cNvPr id="74" name="墨迹 73"/>
            </p:nvPicPr>
            <p:blipFill>
              <a:blip r:embed="rId112"/>
            </p:blipFill>
            <p:spPr>
              <a:xfrm>
                <a:off x="7629172" y="823411"/>
                <a:ext cx="227894" cy="5640"/>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75" name="墨迹 74"/>
              <p14:cNvContentPartPr/>
              <p14:nvPr/>
            </p14:nvContentPartPr>
            <p14:xfrm>
              <a:off x="7958666" y="786752"/>
              <a:ext cx="1326444" cy="14099"/>
            </p14:xfrm>
          </p:contentPart>
        </mc:Choice>
        <mc:Fallback xmlns="">
          <p:pic>
            <p:nvPicPr>
              <p:cNvPr id="75" name="墨迹 74"/>
            </p:nvPicPr>
            <p:blipFill>
              <a:blip r:embed="rId114"/>
            </p:blipFill>
            <p:spPr>
              <a:xfrm>
                <a:off x="7958666" y="786752"/>
                <a:ext cx="1326444" cy="14099"/>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76" name="墨迹 75"/>
              <p14:cNvContentPartPr/>
              <p14:nvPr/>
            </p14:nvContentPartPr>
            <p14:xfrm>
              <a:off x="8221133" y="297147"/>
              <a:ext cx="36689" cy="526264"/>
            </p14:xfrm>
          </p:contentPart>
        </mc:Choice>
        <mc:Fallback xmlns="">
          <p:pic>
            <p:nvPicPr>
              <p:cNvPr id="76" name="墨迹 75"/>
            </p:nvPicPr>
            <p:blipFill>
              <a:blip r:embed="rId116"/>
            </p:blipFill>
            <p:spPr>
              <a:xfrm>
                <a:off x="8221133" y="297147"/>
                <a:ext cx="36689" cy="526264"/>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77" name="墨迹 76"/>
              <p14:cNvContentPartPr/>
              <p14:nvPr/>
            </p14:nvContentPartPr>
            <p14:xfrm>
              <a:off x="8212666" y="236871"/>
              <a:ext cx="177800" cy="304550"/>
            </p14:xfrm>
          </p:contentPart>
        </mc:Choice>
        <mc:Fallback xmlns="">
          <p:pic>
            <p:nvPicPr>
              <p:cNvPr id="77" name="墨迹 76"/>
            </p:nvPicPr>
            <p:blipFill>
              <a:blip r:embed="rId118"/>
            </p:blipFill>
            <p:spPr>
              <a:xfrm>
                <a:off x="8212666" y="236871"/>
                <a:ext cx="177800" cy="304550"/>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78" name="墨迹 77"/>
              <p14:cNvContentPartPr/>
              <p14:nvPr/>
            </p14:nvContentPartPr>
            <p14:xfrm>
              <a:off x="8426450" y="129715"/>
              <a:ext cx="127705" cy="115616"/>
            </p14:xfrm>
          </p:contentPart>
        </mc:Choice>
        <mc:Fallback xmlns="">
          <p:pic>
            <p:nvPicPr>
              <p:cNvPr id="78" name="墨迹 77"/>
            </p:nvPicPr>
            <p:blipFill>
              <a:blip r:embed="rId120"/>
            </p:blipFill>
            <p:spPr>
              <a:xfrm>
                <a:off x="8426450" y="129715"/>
                <a:ext cx="127705" cy="115616"/>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79" name="墨迹 78"/>
              <p14:cNvContentPartPr/>
              <p14:nvPr/>
            </p14:nvContentPartPr>
            <p14:xfrm>
              <a:off x="8424333" y="498593"/>
              <a:ext cx="209197" cy="181531"/>
            </p14:xfrm>
          </p:contentPart>
        </mc:Choice>
        <mc:Fallback xmlns="">
          <p:pic>
            <p:nvPicPr>
              <p:cNvPr id="79" name="墨迹 78"/>
            </p:nvPicPr>
            <p:blipFill>
              <a:blip r:embed="rId122"/>
            </p:blipFill>
            <p:spPr>
              <a:xfrm>
                <a:off x="8424333" y="498593"/>
                <a:ext cx="209197" cy="181531"/>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80" name="墨迹 79"/>
              <p14:cNvContentPartPr/>
              <p14:nvPr/>
            </p14:nvContentPartPr>
            <p14:xfrm>
              <a:off x="8715022" y="569620"/>
              <a:ext cx="33866" cy="28199"/>
            </p14:xfrm>
          </p:contentPart>
        </mc:Choice>
        <mc:Fallback xmlns="">
          <p:pic>
            <p:nvPicPr>
              <p:cNvPr id="80" name="墨迹 79"/>
            </p:nvPicPr>
            <p:blipFill>
              <a:blip r:embed="rId124"/>
            </p:blipFill>
            <p:spPr>
              <a:xfrm>
                <a:off x="8715022" y="569620"/>
                <a:ext cx="33866" cy="28199"/>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81" name="墨迹 80"/>
              <p14:cNvContentPartPr/>
              <p14:nvPr/>
            </p14:nvContentPartPr>
            <p14:xfrm>
              <a:off x="8890000" y="427920"/>
              <a:ext cx="45155" cy="372932"/>
            </p14:xfrm>
          </p:contentPart>
        </mc:Choice>
        <mc:Fallback xmlns="">
          <p:pic>
            <p:nvPicPr>
              <p:cNvPr id="81" name="墨迹 80"/>
            </p:nvPicPr>
            <p:blipFill>
              <a:blip r:embed="rId126"/>
            </p:blipFill>
            <p:spPr>
              <a:xfrm>
                <a:off x="8890000" y="427920"/>
                <a:ext cx="45155" cy="372932"/>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82" name="墨迹 81"/>
              <p14:cNvContentPartPr/>
              <p14:nvPr/>
            </p14:nvContentPartPr>
            <p14:xfrm>
              <a:off x="8918222" y="349667"/>
              <a:ext cx="122766" cy="186114"/>
            </p14:xfrm>
          </p:contentPart>
        </mc:Choice>
        <mc:Fallback xmlns="">
          <p:pic>
            <p:nvPicPr>
              <p:cNvPr id="82" name="墨迹 81"/>
            </p:nvPicPr>
            <p:blipFill>
              <a:blip r:embed="rId128"/>
            </p:blipFill>
            <p:spPr>
              <a:xfrm>
                <a:off x="8918222" y="349667"/>
                <a:ext cx="122766" cy="186114"/>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83" name="墨迹 82"/>
              <p14:cNvContentPartPr/>
              <p14:nvPr/>
            </p14:nvContentPartPr>
            <p14:xfrm>
              <a:off x="9102372" y="204442"/>
              <a:ext cx="137583" cy="160735"/>
            </p14:xfrm>
          </p:contentPart>
        </mc:Choice>
        <mc:Fallback xmlns="">
          <p:pic>
            <p:nvPicPr>
              <p:cNvPr id="83" name="墨迹 82"/>
            </p:nvPicPr>
            <p:blipFill>
              <a:blip r:embed="rId130"/>
            </p:blipFill>
            <p:spPr>
              <a:xfrm>
                <a:off x="9102372" y="204442"/>
                <a:ext cx="137583" cy="160735"/>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84" name="墨迹 83"/>
              <p14:cNvContentPartPr/>
              <p14:nvPr/>
            </p14:nvContentPartPr>
            <p14:xfrm>
              <a:off x="9155288" y="535781"/>
              <a:ext cx="28222" cy="152979"/>
            </p14:xfrm>
          </p:contentPart>
        </mc:Choice>
        <mc:Fallback xmlns="">
          <p:pic>
            <p:nvPicPr>
              <p:cNvPr id="84" name="墨迹 83"/>
            </p:nvPicPr>
            <p:blipFill>
              <a:blip r:embed="rId132"/>
            </p:blipFill>
            <p:spPr>
              <a:xfrm>
                <a:off x="9155288" y="535781"/>
                <a:ext cx="28222" cy="152979"/>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85" name="墨迹 84"/>
              <p14:cNvContentPartPr/>
              <p14:nvPr/>
            </p14:nvContentPartPr>
            <p14:xfrm>
              <a:off x="9183511" y="569620"/>
              <a:ext cx="87489" cy="22559"/>
            </p14:xfrm>
          </p:contentPart>
        </mc:Choice>
        <mc:Fallback xmlns="">
          <p:pic>
            <p:nvPicPr>
              <p:cNvPr id="85" name="墨迹 84"/>
            </p:nvPicPr>
            <p:blipFill>
              <a:blip r:embed="rId134"/>
            </p:blipFill>
            <p:spPr>
              <a:xfrm>
                <a:off x="9183511" y="569620"/>
                <a:ext cx="87489" cy="22559"/>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86" name="墨迹 85"/>
              <p14:cNvContentPartPr/>
              <p14:nvPr/>
            </p14:nvContentPartPr>
            <p14:xfrm>
              <a:off x="9253713" y="476563"/>
              <a:ext cx="203553" cy="223477"/>
            </p14:xfrm>
          </p:contentPart>
        </mc:Choice>
        <mc:Fallback xmlns="">
          <p:pic>
            <p:nvPicPr>
              <p:cNvPr id="86" name="墨迹 85"/>
            </p:nvPicPr>
            <p:blipFill>
              <a:blip r:embed="rId136"/>
            </p:blipFill>
            <p:spPr>
              <a:xfrm>
                <a:off x="9253713" y="476563"/>
                <a:ext cx="203553" cy="223477"/>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87" name="墨迹 86"/>
              <p14:cNvContentPartPr/>
              <p14:nvPr/>
            </p14:nvContentPartPr>
            <p14:xfrm>
              <a:off x="8317088" y="897433"/>
              <a:ext cx="53622" cy="495598"/>
            </p14:xfrm>
          </p:contentPart>
        </mc:Choice>
        <mc:Fallback xmlns="">
          <p:pic>
            <p:nvPicPr>
              <p:cNvPr id="87" name="墨迹 86"/>
            </p:nvPicPr>
            <p:blipFill>
              <a:blip r:embed="rId138"/>
            </p:blipFill>
            <p:spPr>
              <a:xfrm>
                <a:off x="8317088" y="897433"/>
                <a:ext cx="53622" cy="495598"/>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88" name="墨迹 87"/>
              <p14:cNvContentPartPr/>
              <p14:nvPr/>
            </p14:nvContentPartPr>
            <p14:xfrm>
              <a:off x="8353777" y="881219"/>
              <a:ext cx="127882" cy="215722"/>
            </p14:xfrm>
          </p:contentPart>
        </mc:Choice>
        <mc:Fallback xmlns="">
          <p:pic>
            <p:nvPicPr>
              <p:cNvPr id="88" name="墨迹 87"/>
            </p:nvPicPr>
            <p:blipFill>
              <a:blip r:embed="rId140"/>
            </p:blipFill>
            <p:spPr>
              <a:xfrm>
                <a:off x="8353777" y="881219"/>
                <a:ext cx="127882" cy="215722"/>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89" name="墨迹 88"/>
              <p14:cNvContentPartPr/>
              <p14:nvPr/>
            </p14:nvContentPartPr>
            <p14:xfrm>
              <a:off x="8506177" y="986260"/>
              <a:ext cx="248356" cy="152275"/>
            </p14:xfrm>
          </p:contentPart>
        </mc:Choice>
        <mc:Fallback xmlns="">
          <p:pic>
            <p:nvPicPr>
              <p:cNvPr id="89" name="墨迹 88"/>
            </p:nvPicPr>
            <p:blipFill>
              <a:blip r:embed="rId142"/>
            </p:blipFill>
            <p:spPr>
              <a:xfrm>
                <a:off x="8506177" y="986260"/>
                <a:ext cx="248356" cy="152275"/>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90" name="墨迹 89"/>
              <p14:cNvContentPartPr/>
              <p14:nvPr/>
            </p14:nvContentPartPr>
            <p14:xfrm>
              <a:off x="8688211" y="946781"/>
              <a:ext cx="77611" cy="282696"/>
            </p14:xfrm>
          </p:contentPart>
        </mc:Choice>
        <mc:Fallback xmlns="">
          <p:pic>
            <p:nvPicPr>
              <p:cNvPr id="90" name="墨迹 89"/>
            </p:nvPicPr>
            <p:blipFill>
              <a:blip r:embed="rId144"/>
            </p:blipFill>
            <p:spPr>
              <a:xfrm>
                <a:off x="8688211" y="946781"/>
                <a:ext cx="77611" cy="282696"/>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91" name="墨迹 90"/>
              <p14:cNvContentPartPr/>
              <p14:nvPr/>
            </p14:nvContentPartPr>
            <p14:xfrm>
              <a:off x="8788400" y="1054643"/>
              <a:ext cx="76200" cy="95876"/>
            </p14:xfrm>
          </p:contentPart>
        </mc:Choice>
        <mc:Fallback xmlns="">
          <p:pic>
            <p:nvPicPr>
              <p:cNvPr id="91" name="墨迹 90"/>
            </p:nvPicPr>
            <p:blipFill>
              <a:blip r:embed="rId146"/>
            </p:blipFill>
            <p:spPr>
              <a:xfrm>
                <a:off x="8788400" y="1054643"/>
                <a:ext cx="76200" cy="95876"/>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92" name="墨迹 91"/>
              <p14:cNvContentPartPr/>
              <p14:nvPr/>
            </p14:nvContentPartPr>
            <p14:xfrm>
              <a:off x="8779933" y="1043363"/>
              <a:ext cx="110067" cy="177654"/>
            </p14:xfrm>
          </p:contentPart>
        </mc:Choice>
        <mc:Fallback xmlns="">
          <p:pic>
            <p:nvPicPr>
              <p:cNvPr id="92" name="墨迹 91"/>
            </p:nvPicPr>
            <p:blipFill>
              <a:blip r:embed="rId148"/>
            </p:blipFill>
            <p:spPr>
              <a:xfrm>
                <a:off x="8779933" y="1043363"/>
                <a:ext cx="110067" cy="177654"/>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93" name="墨迹 92"/>
              <p14:cNvContentPartPr/>
              <p14:nvPr/>
            </p14:nvContentPartPr>
            <p14:xfrm>
              <a:off x="8946444" y="1088481"/>
              <a:ext cx="19756" cy="19740"/>
            </p14:xfrm>
          </p:contentPart>
        </mc:Choice>
        <mc:Fallback xmlns="">
          <p:pic>
            <p:nvPicPr>
              <p:cNvPr id="93" name="墨迹 92"/>
            </p:nvPicPr>
            <p:blipFill>
              <a:blip r:embed="rId150"/>
            </p:blipFill>
            <p:spPr>
              <a:xfrm>
                <a:off x="8946444" y="1088481"/>
                <a:ext cx="19756" cy="19740"/>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94" name="墨迹 93"/>
              <p14:cNvContentPartPr/>
              <p14:nvPr/>
            </p14:nvContentPartPr>
            <p14:xfrm>
              <a:off x="9115777" y="951011"/>
              <a:ext cx="56445" cy="396901"/>
            </p14:xfrm>
          </p:contentPart>
        </mc:Choice>
        <mc:Fallback xmlns="">
          <p:pic>
            <p:nvPicPr>
              <p:cNvPr id="94" name="墨迹 93"/>
            </p:nvPicPr>
            <p:blipFill>
              <a:blip r:embed="rId152"/>
            </p:blipFill>
            <p:spPr>
              <a:xfrm>
                <a:off x="9115777" y="951011"/>
                <a:ext cx="56445" cy="396901"/>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95" name="墨迹 94"/>
              <p14:cNvContentPartPr/>
              <p14:nvPr/>
            </p14:nvContentPartPr>
            <p14:xfrm>
              <a:off x="9129888" y="891088"/>
              <a:ext cx="140053" cy="267891"/>
            </p14:xfrm>
          </p:contentPart>
        </mc:Choice>
        <mc:Fallback xmlns="">
          <p:pic>
            <p:nvPicPr>
              <p:cNvPr id="95" name="墨迹 94"/>
            </p:nvPicPr>
            <p:blipFill>
              <a:blip r:embed="rId154"/>
            </p:blipFill>
            <p:spPr>
              <a:xfrm>
                <a:off x="9129888" y="891088"/>
                <a:ext cx="140053" cy="267891"/>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96" name="墨迹 95"/>
              <p14:cNvContentPartPr/>
              <p14:nvPr/>
            </p14:nvContentPartPr>
            <p14:xfrm>
              <a:off x="9264826" y="1007938"/>
              <a:ext cx="227188" cy="144696"/>
            </p14:xfrm>
          </p:contentPart>
        </mc:Choice>
        <mc:Fallback xmlns="">
          <p:pic>
            <p:nvPicPr>
              <p:cNvPr id="96" name="墨迹 95"/>
            </p:nvPicPr>
            <p:blipFill>
              <a:blip r:embed="rId156"/>
            </p:blipFill>
            <p:spPr>
              <a:xfrm>
                <a:off x="9264826" y="1007938"/>
                <a:ext cx="227188" cy="144696"/>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97" name="墨迹 96"/>
              <p14:cNvContentPartPr/>
              <p14:nvPr/>
            </p14:nvContentPartPr>
            <p14:xfrm>
              <a:off x="9516533" y="1094121"/>
              <a:ext cx="118534" cy="76843"/>
            </p14:xfrm>
          </p:contentPart>
        </mc:Choice>
        <mc:Fallback xmlns="">
          <p:pic>
            <p:nvPicPr>
              <p:cNvPr id="97" name="墨迹 96"/>
            </p:nvPicPr>
            <p:blipFill>
              <a:blip r:embed="rId158"/>
            </p:blipFill>
            <p:spPr>
              <a:xfrm>
                <a:off x="9516533" y="1094121"/>
                <a:ext cx="118534" cy="76843"/>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98" name="墨迹 97"/>
              <p14:cNvContentPartPr/>
              <p14:nvPr/>
            </p14:nvContentPartPr>
            <p14:xfrm>
              <a:off x="9191272" y="800851"/>
              <a:ext cx="418394" cy="360"/>
            </p14:xfrm>
          </p:contentPart>
        </mc:Choice>
        <mc:Fallback xmlns="">
          <p:pic>
            <p:nvPicPr>
              <p:cNvPr id="98" name="墨迹 97"/>
            </p:nvPicPr>
            <p:blipFill>
              <a:blip r:embed="rId160"/>
            </p:blipFill>
            <p:spPr>
              <a:xfrm>
                <a:off x="9191272" y="800851"/>
                <a:ext cx="418394" cy="360"/>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99" name="墨迹 98"/>
              <p14:cNvContentPartPr/>
              <p14:nvPr/>
            </p14:nvContentPartPr>
            <p14:xfrm>
              <a:off x="9753600" y="738814"/>
              <a:ext cx="191911" cy="22559"/>
            </p14:xfrm>
          </p:contentPart>
        </mc:Choice>
        <mc:Fallback xmlns="">
          <p:pic>
            <p:nvPicPr>
              <p:cNvPr id="99" name="墨迹 98"/>
            </p:nvPicPr>
            <p:blipFill>
              <a:blip r:embed="rId162"/>
            </p:blipFill>
            <p:spPr>
              <a:xfrm>
                <a:off x="9753600" y="738814"/>
                <a:ext cx="191911" cy="22559"/>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100" name="墨迹 99"/>
              <p14:cNvContentPartPr/>
              <p14:nvPr/>
            </p14:nvContentPartPr>
            <p14:xfrm>
              <a:off x="9717969" y="879809"/>
              <a:ext cx="267053" cy="11279"/>
            </p14:xfrm>
          </p:contentPart>
        </mc:Choice>
        <mc:Fallback xmlns="">
          <p:pic>
            <p:nvPicPr>
              <p:cNvPr id="100" name="墨迹 99"/>
            </p:nvPicPr>
            <p:blipFill>
              <a:blip r:embed="rId164"/>
            </p:blipFill>
            <p:spPr>
              <a:xfrm>
                <a:off x="9717969" y="879809"/>
                <a:ext cx="267053" cy="11279"/>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101" name="墨迹 100"/>
              <p14:cNvContentPartPr/>
              <p14:nvPr/>
            </p14:nvContentPartPr>
            <p14:xfrm>
              <a:off x="10114844" y="795212"/>
              <a:ext cx="485423" cy="5639"/>
            </p14:xfrm>
          </p:contentPart>
        </mc:Choice>
        <mc:Fallback xmlns="">
          <p:pic>
            <p:nvPicPr>
              <p:cNvPr id="101" name="墨迹 100"/>
            </p:nvPicPr>
            <p:blipFill>
              <a:blip r:embed="rId166"/>
            </p:blipFill>
            <p:spPr>
              <a:xfrm>
                <a:off x="10114844" y="795212"/>
                <a:ext cx="485423" cy="5639"/>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102" name="墨迹 101"/>
              <p14:cNvContentPartPr/>
              <p14:nvPr/>
            </p14:nvContentPartPr>
            <p14:xfrm>
              <a:off x="10170230" y="868529"/>
              <a:ext cx="130881" cy="155623"/>
            </p14:xfrm>
          </p:contentPart>
        </mc:Choice>
        <mc:Fallback xmlns="">
          <p:pic>
            <p:nvPicPr>
              <p:cNvPr id="102" name="墨迹 101"/>
            </p:nvPicPr>
            <p:blipFill>
              <a:blip r:embed="rId168"/>
            </p:blipFill>
            <p:spPr>
              <a:xfrm>
                <a:off x="10170230" y="868529"/>
                <a:ext cx="130881" cy="155623"/>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103" name="墨迹 102"/>
              <p14:cNvContentPartPr/>
              <p14:nvPr/>
            </p14:nvContentPartPr>
            <p14:xfrm>
              <a:off x="10294584" y="857250"/>
              <a:ext cx="189266" cy="248151"/>
            </p14:xfrm>
          </p:contentPart>
        </mc:Choice>
        <mc:Fallback xmlns="">
          <p:pic>
            <p:nvPicPr>
              <p:cNvPr id="103" name="墨迹 102"/>
            </p:nvPicPr>
            <p:blipFill>
              <a:blip r:embed="rId170"/>
            </p:blipFill>
            <p:spPr>
              <a:xfrm>
                <a:off x="10294584" y="857250"/>
                <a:ext cx="189266" cy="248151"/>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104" name="墨迹 103"/>
              <p14:cNvContentPartPr/>
              <p14:nvPr/>
            </p14:nvContentPartPr>
            <p14:xfrm>
              <a:off x="10487377" y="868529"/>
              <a:ext cx="118533" cy="28199"/>
            </p14:xfrm>
          </p:contentPart>
        </mc:Choice>
        <mc:Fallback xmlns="">
          <p:pic>
            <p:nvPicPr>
              <p:cNvPr id="104" name="墨迹 103"/>
            </p:nvPicPr>
            <p:blipFill>
              <a:blip r:embed="rId172"/>
            </p:blipFill>
            <p:spPr>
              <a:xfrm>
                <a:off x="10487377" y="868529"/>
                <a:ext cx="118533" cy="28199"/>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105" name="墨迹 104"/>
              <p14:cNvContentPartPr/>
              <p14:nvPr/>
            </p14:nvContentPartPr>
            <p14:xfrm>
              <a:off x="10212740" y="468279"/>
              <a:ext cx="161749" cy="180298"/>
            </p14:xfrm>
          </p:contentPart>
        </mc:Choice>
        <mc:Fallback xmlns="">
          <p:pic>
            <p:nvPicPr>
              <p:cNvPr id="105" name="墨迹 104"/>
            </p:nvPicPr>
            <p:blipFill>
              <a:blip r:embed="rId174"/>
            </p:blipFill>
            <p:spPr>
              <a:xfrm>
                <a:off x="10212740" y="468279"/>
                <a:ext cx="161749" cy="180298"/>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106" name="墨迹 105"/>
              <p14:cNvContentPartPr/>
              <p14:nvPr/>
            </p14:nvContentPartPr>
            <p14:xfrm>
              <a:off x="10301111" y="535781"/>
              <a:ext cx="67733" cy="191753"/>
            </p14:xfrm>
          </p:contentPart>
        </mc:Choice>
        <mc:Fallback xmlns="">
          <p:pic>
            <p:nvPicPr>
              <p:cNvPr id="106" name="墨迹 105"/>
            </p:nvPicPr>
            <p:blipFill>
              <a:blip r:embed="rId176"/>
            </p:blipFill>
            <p:spPr>
              <a:xfrm>
                <a:off x="10301111" y="535781"/>
                <a:ext cx="67733" cy="191753"/>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107" name="墨迹 106"/>
              <p14:cNvContentPartPr/>
              <p14:nvPr/>
            </p14:nvContentPartPr>
            <p14:xfrm>
              <a:off x="10501488" y="476387"/>
              <a:ext cx="25400" cy="327284"/>
            </p14:xfrm>
          </p:contentPart>
        </mc:Choice>
        <mc:Fallback xmlns="">
          <p:pic>
            <p:nvPicPr>
              <p:cNvPr id="107" name="墨迹 106"/>
            </p:nvPicPr>
            <p:blipFill>
              <a:blip r:embed="rId178"/>
            </p:blipFill>
            <p:spPr>
              <a:xfrm>
                <a:off x="10501488" y="476387"/>
                <a:ext cx="25400" cy="327284"/>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108" name="墨迹 107"/>
              <p14:cNvContentPartPr/>
              <p14:nvPr/>
            </p14:nvContentPartPr>
            <p14:xfrm>
              <a:off x="10470444" y="441843"/>
              <a:ext cx="156104" cy="189814"/>
            </p14:xfrm>
          </p:contentPart>
        </mc:Choice>
        <mc:Fallback xmlns="">
          <p:pic>
            <p:nvPicPr>
              <p:cNvPr id="108" name="墨迹 107"/>
            </p:nvPicPr>
            <p:blipFill>
              <a:blip r:embed="rId180"/>
            </p:blipFill>
            <p:spPr>
              <a:xfrm>
                <a:off x="10470444" y="441843"/>
                <a:ext cx="156104" cy="189814"/>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109" name="墨迹 108"/>
              <p14:cNvContentPartPr/>
              <p14:nvPr/>
            </p14:nvContentPartPr>
            <p14:xfrm>
              <a:off x="10701867" y="355307"/>
              <a:ext cx="166511" cy="105041"/>
            </p14:xfrm>
          </p:contentPart>
        </mc:Choice>
        <mc:Fallback xmlns="">
          <p:pic>
            <p:nvPicPr>
              <p:cNvPr id="109" name="墨迹 108"/>
            </p:nvPicPr>
            <p:blipFill>
              <a:blip r:embed="rId182"/>
            </p:blipFill>
            <p:spPr>
              <a:xfrm>
                <a:off x="10701867" y="355307"/>
                <a:ext cx="166511" cy="105041"/>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110" name="墨迹 109"/>
              <p14:cNvContentPartPr/>
              <p14:nvPr/>
            </p14:nvContentPartPr>
            <p14:xfrm>
              <a:off x="8195733" y="95876"/>
              <a:ext cx="1473200" cy="1353553"/>
            </p14:xfrm>
          </p:contentPart>
        </mc:Choice>
        <mc:Fallback xmlns="">
          <p:pic>
            <p:nvPicPr>
              <p:cNvPr id="110" name="墨迹 109"/>
            </p:nvPicPr>
            <p:blipFill>
              <a:blip r:embed="rId184"/>
            </p:blipFill>
            <p:spPr>
              <a:xfrm>
                <a:off x="8195733" y="95876"/>
                <a:ext cx="1473200" cy="1353553"/>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111" name="墨迹 110"/>
              <p14:cNvContentPartPr/>
              <p14:nvPr/>
            </p14:nvContentPartPr>
            <p14:xfrm>
              <a:off x="2534355" y="6136105"/>
              <a:ext cx="366889" cy="408885"/>
            </p14:xfrm>
          </p:contentPart>
        </mc:Choice>
        <mc:Fallback xmlns="">
          <p:pic>
            <p:nvPicPr>
              <p:cNvPr id="111" name="墨迹 110"/>
            </p:nvPicPr>
            <p:blipFill>
              <a:blip r:embed="rId186"/>
            </p:blipFill>
            <p:spPr>
              <a:xfrm>
                <a:off x="2534355" y="6136105"/>
                <a:ext cx="366889" cy="408885"/>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112" name="墨迹 111"/>
              <p14:cNvContentPartPr/>
              <p14:nvPr/>
            </p14:nvContentPartPr>
            <p14:xfrm>
              <a:off x="2940755" y="6288380"/>
              <a:ext cx="145345" cy="19739"/>
            </p14:xfrm>
          </p:contentPart>
        </mc:Choice>
        <mc:Fallback xmlns="">
          <p:pic>
            <p:nvPicPr>
              <p:cNvPr id="112" name="墨迹 111"/>
            </p:nvPicPr>
            <p:blipFill>
              <a:blip r:embed="rId188"/>
            </p:blipFill>
            <p:spPr>
              <a:xfrm>
                <a:off x="2940755" y="6288380"/>
                <a:ext cx="145345" cy="19739"/>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113" name="墨迹 112"/>
              <p14:cNvContentPartPr/>
              <p14:nvPr/>
            </p14:nvContentPartPr>
            <p14:xfrm>
              <a:off x="2916413" y="6384256"/>
              <a:ext cx="199320" cy="15510"/>
            </p14:xfrm>
          </p:contentPart>
        </mc:Choice>
        <mc:Fallback xmlns="">
          <p:pic>
            <p:nvPicPr>
              <p:cNvPr id="113" name="墨迹 112"/>
            </p:nvPicPr>
            <p:blipFill>
              <a:blip r:embed="rId190"/>
            </p:blipFill>
            <p:spPr>
              <a:xfrm>
                <a:off x="2916413" y="6384256"/>
                <a:ext cx="199320" cy="15510"/>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114" name="墨迹 113"/>
              <p14:cNvContentPartPr/>
              <p14:nvPr/>
            </p14:nvContentPartPr>
            <p14:xfrm>
              <a:off x="3385961" y="6045868"/>
              <a:ext cx="1157816" cy="530318"/>
            </p14:xfrm>
          </p:contentPart>
        </mc:Choice>
        <mc:Fallback xmlns="">
          <p:pic>
            <p:nvPicPr>
              <p:cNvPr id="114" name="墨迹 113"/>
            </p:nvPicPr>
            <p:blipFill>
              <a:blip r:embed="rId192"/>
            </p:blipFill>
            <p:spPr>
              <a:xfrm>
                <a:off x="3385961" y="6045868"/>
                <a:ext cx="1157816" cy="530318"/>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115" name="墨迹 114"/>
              <p14:cNvContentPartPr/>
              <p14:nvPr/>
            </p14:nvContentPartPr>
            <p14:xfrm>
              <a:off x="3783188" y="6183514"/>
              <a:ext cx="26812" cy="391085"/>
            </p14:xfrm>
          </p:contentPart>
        </mc:Choice>
        <mc:Fallback xmlns="">
          <p:pic>
            <p:nvPicPr>
              <p:cNvPr id="115" name="墨迹 114"/>
            </p:nvPicPr>
            <p:blipFill>
              <a:blip r:embed="rId194"/>
            </p:blipFill>
            <p:spPr>
              <a:xfrm>
                <a:off x="3783188" y="6183514"/>
                <a:ext cx="26812" cy="391085"/>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116" name="墨迹 115"/>
              <p14:cNvContentPartPr/>
              <p14:nvPr/>
            </p14:nvContentPartPr>
            <p14:xfrm>
              <a:off x="3810000" y="6258770"/>
              <a:ext cx="200377" cy="159325"/>
            </p14:xfrm>
          </p:contentPart>
        </mc:Choice>
        <mc:Fallback xmlns="">
          <p:pic>
            <p:nvPicPr>
              <p:cNvPr id="116" name="墨迹 115"/>
            </p:nvPicPr>
            <p:blipFill>
              <a:blip r:embed="rId196"/>
            </p:blipFill>
            <p:spPr>
              <a:xfrm>
                <a:off x="3810000" y="6258770"/>
                <a:ext cx="200377" cy="159325"/>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117" name="墨迹 116"/>
              <p14:cNvContentPartPr/>
              <p14:nvPr/>
            </p14:nvContentPartPr>
            <p14:xfrm>
              <a:off x="4016022" y="6320632"/>
              <a:ext cx="12170" cy="509168"/>
            </p14:xfrm>
          </p:contentPart>
        </mc:Choice>
        <mc:Fallback xmlns="">
          <p:pic>
            <p:nvPicPr>
              <p:cNvPr id="117" name="墨迹 116"/>
            </p:nvPicPr>
            <p:blipFill>
              <a:blip r:embed="rId198"/>
            </p:blipFill>
            <p:spPr>
              <a:xfrm>
                <a:off x="4016022" y="6320632"/>
                <a:ext cx="12170" cy="509168"/>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118" name="墨迹 117"/>
              <p14:cNvContentPartPr/>
              <p14:nvPr/>
            </p14:nvContentPartPr>
            <p14:xfrm>
              <a:off x="4007555" y="6323628"/>
              <a:ext cx="115711" cy="176245"/>
            </p14:xfrm>
          </p:contentPart>
        </mc:Choice>
        <mc:Fallback xmlns="">
          <p:pic>
            <p:nvPicPr>
              <p:cNvPr id="118" name="墨迹 117"/>
            </p:nvPicPr>
            <p:blipFill>
              <a:blip r:embed="rId200"/>
            </p:blipFill>
            <p:spPr>
              <a:xfrm>
                <a:off x="4007555" y="6323628"/>
                <a:ext cx="115711" cy="176245"/>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119" name="墨迹 118"/>
              <p14:cNvContentPartPr/>
              <p14:nvPr/>
            </p14:nvContentPartPr>
            <p14:xfrm>
              <a:off x="4154311" y="6397474"/>
              <a:ext cx="112889" cy="105218"/>
            </p14:xfrm>
          </p:contentPart>
        </mc:Choice>
        <mc:Fallback xmlns="">
          <p:pic>
            <p:nvPicPr>
              <p:cNvPr id="119" name="墨迹 118"/>
            </p:nvPicPr>
            <p:blipFill>
              <a:blip r:embed="rId202"/>
            </p:blipFill>
            <p:spPr>
              <a:xfrm>
                <a:off x="4154311" y="6397474"/>
                <a:ext cx="112889" cy="105218"/>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120" name="墨迹 119"/>
              <p14:cNvContentPartPr/>
              <p14:nvPr/>
            </p14:nvContentPartPr>
            <p14:xfrm>
              <a:off x="4504972" y="6294019"/>
              <a:ext cx="202494" cy="22559"/>
            </p14:xfrm>
          </p:contentPart>
        </mc:Choice>
        <mc:Fallback xmlns="">
          <p:pic>
            <p:nvPicPr>
              <p:cNvPr id="120" name="墨迹 119"/>
            </p:nvPicPr>
            <p:blipFill>
              <a:blip r:embed="rId204"/>
            </p:blipFill>
            <p:spPr>
              <a:xfrm>
                <a:off x="4504972" y="6294019"/>
                <a:ext cx="202494" cy="22559"/>
              </a:xfrm>
              <a:prstGeom prst="rect"/>
            </p:spPr>
          </p:pic>
        </mc:Fallback>
      </mc:AlternateContent>
      <mc:AlternateContent xmlns:mc="http://schemas.openxmlformats.org/markup-compatibility/2006" xmlns:p14="http://schemas.microsoft.com/office/powerpoint/2010/main">
        <mc:Choice Requires="p14">
          <p:contentPart r:id="rId205" p14:bwMode="auto">
            <p14:nvContentPartPr>
              <p14:cNvPr id="121" name="墨迹 120"/>
              <p14:cNvContentPartPr/>
              <p14:nvPr/>
            </p14:nvContentPartPr>
            <p14:xfrm>
              <a:off x="4501444" y="6395536"/>
              <a:ext cx="208844" cy="11279"/>
            </p14:xfrm>
          </p:contentPart>
        </mc:Choice>
        <mc:Fallback xmlns="">
          <p:pic>
            <p:nvPicPr>
              <p:cNvPr id="121" name="墨迹 120"/>
            </p:nvPicPr>
            <p:blipFill>
              <a:blip r:embed="rId206"/>
            </p:blipFill>
            <p:spPr>
              <a:xfrm>
                <a:off x="4501444" y="6395536"/>
                <a:ext cx="208844" cy="11279"/>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122" name="墨迹 121"/>
              <p14:cNvContentPartPr/>
              <p14:nvPr/>
            </p14:nvContentPartPr>
            <p14:xfrm>
              <a:off x="4934655" y="6344777"/>
              <a:ext cx="661812" cy="22560"/>
            </p14:xfrm>
          </p:contentPart>
        </mc:Choice>
        <mc:Fallback xmlns="">
          <p:pic>
            <p:nvPicPr>
              <p:cNvPr id="122" name="墨迹 121"/>
            </p:nvPicPr>
            <p:blipFill>
              <a:blip r:embed="rId208"/>
            </p:blipFill>
            <p:spPr>
              <a:xfrm>
                <a:off x="4934655" y="6344777"/>
                <a:ext cx="661812" cy="22560"/>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123" name="墨迹 122"/>
              <p14:cNvContentPartPr/>
              <p14:nvPr/>
            </p14:nvContentPartPr>
            <p14:xfrm>
              <a:off x="5200826" y="6439244"/>
              <a:ext cx="25929" cy="201623"/>
            </p14:xfrm>
          </p:contentPart>
        </mc:Choice>
        <mc:Fallback xmlns="">
          <p:pic>
            <p:nvPicPr>
              <p:cNvPr id="123" name="墨迹 122"/>
            </p:nvPicPr>
            <p:blipFill>
              <a:blip r:embed="rId210"/>
            </p:blipFill>
            <p:spPr>
              <a:xfrm>
                <a:off x="5200826" y="6439244"/>
                <a:ext cx="25929" cy="201623"/>
              </a:xfrm>
              <a:prstGeom prst="rect"/>
            </p:spPr>
          </p:pic>
        </mc:Fallback>
      </mc:AlternateContent>
      <mc:AlternateContent xmlns:mc="http://schemas.openxmlformats.org/markup-compatibility/2006" xmlns:p14="http://schemas.microsoft.com/office/powerpoint/2010/main">
        <mc:Choice Requires="p14">
          <p:contentPart r:id="rId211" p14:bwMode="auto">
            <p14:nvContentPartPr>
              <p14:cNvPr id="124" name="墨迹 123"/>
              <p14:cNvContentPartPr/>
              <p14:nvPr/>
            </p14:nvContentPartPr>
            <p14:xfrm>
              <a:off x="5254977" y="6431842"/>
              <a:ext cx="142523" cy="217485"/>
            </p14:xfrm>
          </p:contentPart>
        </mc:Choice>
        <mc:Fallback xmlns="">
          <p:pic>
            <p:nvPicPr>
              <p:cNvPr id="124" name="墨迹 123"/>
            </p:nvPicPr>
            <p:blipFill>
              <a:blip r:embed="rId212"/>
            </p:blipFill>
            <p:spPr>
              <a:xfrm>
                <a:off x="5254977" y="6431842"/>
                <a:ext cx="142523" cy="217485"/>
              </a:xfrm>
              <a:prstGeom prst="rect"/>
            </p:spPr>
          </p:pic>
        </mc:Fallback>
      </mc:AlternateContent>
      <mc:AlternateContent xmlns:mc="http://schemas.openxmlformats.org/markup-compatibility/2006" xmlns:p14="http://schemas.microsoft.com/office/powerpoint/2010/main">
        <mc:Choice Requires="p14">
          <p:contentPart r:id="rId213" p14:bwMode="auto">
            <p14:nvContentPartPr>
              <p14:cNvPr id="125" name="墨迹 124"/>
              <p14:cNvContentPartPr/>
              <p14:nvPr/>
            </p14:nvContentPartPr>
            <p14:xfrm>
              <a:off x="5356577" y="6423735"/>
              <a:ext cx="129823" cy="33838"/>
            </p14:xfrm>
          </p:contentPart>
        </mc:Choice>
        <mc:Fallback xmlns="">
          <p:pic>
            <p:nvPicPr>
              <p:cNvPr id="125" name="墨迹 124"/>
            </p:nvPicPr>
            <p:blipFill>
              <a:blip r:embed="rId214"/>
            </p:blipFill>
            <p:spPr>
              <a:xfrm>
                <a:off x="5356577" y="6423735"/>
                <a:ext cx="129823" cy="33838"/>
              </a:xfrm>
              <a:prstGeom prst="rect"/>
            </p:spPr>
          </p:pic>
        </mc:Fallback>
      </mc:AlternateContent>
      <mc:AlternateContent xmlns:mc="http://schemas.openxmlformats.org/markup-compatibility/2006" xmlns:p14="http://schemas.microsoft.com/office/powerpoint/2010/main">
        <mc:Choice Requires="p14">
          <p:contentPart r:id="rId215" p14:bwMode="auto">
            <p14:nvContentPartPr>
              <p14:cNvPr id="126" name="墨迹 125"/>
              <p14:cNvContentPartPr/>
              <p14:nvPr/>
            </p14:nvContentPartPr>
            <p14:xfrm>
              <a:off x="5119511" y="6040228"/>
              <a:ext cx="234244" cy="201094"/>
            </p14:xfrm>
          </p:contentPart>
        </mc:Choice>
        <mc:Fallback xmlns="">
          <p:pic>
            <p:nvPicPr>
              <p:cNvPr id="126" name="墨迹 125"/>
            </p:nvPicPr>
            <p:blipFill>
              <a:blip r:embed="rId216"/>
            </p:blipFill>
            <p:spPr>
              <a:xfrm>
                <a:off x="5119511" y="6040228"/>
                <a:ext cx="234244" cy="201094"/>
              </a:xfrm>
              <a:prstGeom prst="rect"/>
            </p:spPr>
          </p:pic>
        </mc:Fallback>
      </mc:AlternateContent>
      <mc:AlternateContent xmlns:mc="http://schemas.openxmlformats.org/markup-compatibility/2006" xmlns:p14="http://schemas.microsoft.com/office/powerpoint/2010/main">
        <mc:Choice Requires="p14">
          <p:contentPart r:id="rId217" p14:bwMode="auto">
            <p14:nvContentPartPr>
              <p14:cNvPr id="127" name="墨迹 126"/>
              <p14:cNvContentPartPr/>
              <p14:nvPr/>
            </p14:nvContentPartPr>
            <p14:xfrm>
              <a:off x="5435600" y="6053623"/>
              <a:ext cx="11288" cy="327813"/>
            </p14:xfrm>
          </p:contentPart>
        </mc:Choice>
        <mc:Fallback xmlns="">
          <p:pic>
            <p:nvPicPr>
              <p:cNvPr id="127" name="墨迹 126"/>
            </p:nvPicPr>
            <p:blipFill>
              <a:blip r:embed="rId218"/>
            </p:blipFill>
            <p:spPr>
              <a:xfrm>
                <a:off x="5435600" y="6053623"/>
                <a:ext cx="11288" cy="327813"/>
              </a:xfrm>
              <a:prstGeom prst="rect"/>
            </p:spPr>
          </p:pic>
        </mc:Fallback>
      </mc:AlternateContent>
      <mc:AlternateContent xmlns:mc="http://schemas.openxmlformats.org/markup-compatibility/2006" xmlns:p14="http://schemas.microsoft.com/office/powerpoint/2010/main">
        <mc:Choice Requires="p14">
          <p:contentPart r:id="rId219" p14:bwMode="auto">
            <p14:nvContentPartPr>
              <p14:cNvPr id="128" name="墨迹 127"/>
              <p14:cNvContentPartPr/>
              <p14:nvPr/>
            </p14:nvContentPartPr>
            <p14:xfrm>
              <a:off x="5407377" y="6006389"/>
              <a:ext cx="138819" cy="228413"/>
            </p14:xfrm>
          </p:contentPart>
        </mc:Choice>
        <mc:Fallback xmlns="">
          <p:pic>
            <p:nvPicPr>
              <p:cNvPr id="128" name="墨迹 127"/>
            </p:nvPicPr>
            <p:blipFill>
              <a:blip r:embed="rId220"/>
            </p:blipFill>
            <p:spPr>
              <a:xfrm>
                <a:off x="5407377" y="6006389"/>
                <a:ext cx="138819" cy="228413"/>
              </a:xfrm>
              <a:prstGeom prst="rect"/>
            </p:spPr>
          </p:pic>
        </mc:Fallback>
      </mc:AlternateContent>
      <mc:AlternateContent xmlns:mc="http://schemas.openxmlformats.org/markup-compatibility/2006" xmlns:p14="http://schemas.microsoft.com/office/powerpoint/2010/main">
        <mc:Choice Requires="p14">
          <p:contentPart r:id="rId221" p14:bwMode="auto">
            <p14:nvContentPartPr>
              <p14:cNvPr id="129" name="墨迹 128"/>
              <p14:cNvContentPartPr/>
              <p14:nvPr/>
            </p14:nvContentPartPr>
            <p14:xfrm>
              <a:off x="5781322" y="6243613"/>
              <a:ext cx="32455" cy="292918"/>
            </p14:xfrm>
          </p:contentPart>
        </mc:Choice>
        <mc:Fallback xmlns="">
          <p:pic>
            <p:nvPicPr>
              <p:cNvPr id="129" name="墨迹 128"/>
            </p:nvPicPr>
            <p:blipFill>
              <a:blip r:embed="rId222"/>
            </p:blipFill>
            <p:spPr>
              <a:xfrm>
                <a:off x="5781322" y="6243613"/>
                <a:ext cx="32455" cy="292918"/>
              </a:xfrm>
              <a:prstGeom prst="rect"/>
            </p:spPr>
          </p:pic>
        </mc:Fallback>
      </mc:AlternateContent>
      <mc:AlternateContent xmlns:mc="http://schemas.openxmlformats.org/markup-compatibility/2006" xmlns:p14="http://schemas.microsoft.com/office/powerpoint/2010/main">
        <mc:Choice Requires="p14">
          <p:contentPart r:id="rId223" p14:bwMode="auto">
            <p14:nvContentPartPr>
              <p14:cNvPr id="130" name="墨迹 129"/>
              <p14:cNvContentPartPr/>
              <p14:nvPr/>
            </p14:nvContentPartPr>
            <p14:xfrm>
              <a:off x="5804605" y="6314464"/>
              <a:ext cx="144639" cy="109271"/>
            </p14:xfrm>
          </p:contentPart>
        </mc:Choice>
        <mc:Fallback xmlns="">
          <p:pic>
            <p:nvPicPr>
              <p:cNvPr id="130" name="墨迹 129"/>
            </p:nvPicPr>
            <p:blipFill>
              <a:blip r:embed="rId224"/>
            </p:blipFill>
            <p:spPr>
              <a:xfrm>
                <a:off x="5804605" y="6314464"/>
                <a:ext cx="144639" cy="109271"/>
              </a:xfrm>
              <a:prstGeom prst="rect"/>
            </p:spPr>
          </p:pic>
        </mc:Fallback>
      </mc:AlternateContent>
      <mc:AlternateContent xmlns:mc="http://schemas.openxmlformats.org/markup-compatibility/2006" xmlns:p14="http://schemas.microsoft.com/office/powerpoint/2010/main">
        <mc:Choice Requires="p14">
          <p:contentPart r:id="rId225" p14:bwMode="auto">
            <p14:nvContentPartPr>
              <p14:cNvPr id="131" name="墨迹 130"/>
              <p14:cNvContentPartPr/>
              <p14:nvPr/>
            </p14:nvContentPartPr>
            <p14:xfrm>
              <a:off x="5950655" y="6158664"/>
              <a:ext cx="98778" cy="490663"/>
            </p14:xfrm>
          </p:contentPart>
        </mc:Choice>
        <mc:Fallback xmlns="">
          <p:pic>
            <p:nvPicPr>
              <p:cNvPr id="131" name="墨迹 130"/>
            </p:nvPicPr>
            <p:blipFill>
              <a:blip r:embed="rId226"/>
            </p:blipFill>
            <p:spPr>
              <a:xfrm>
                <a:off x="5950655" y="6158664"/>
                <a:ext cx="98778" cy="490663"/>
              </a:xfrm>
              <a:prstGeom prst="rect"/>
            </p:spPr>
          </p:pic>
        </mc:Fallback>
      </mc:AlternateContent>
      <mc:AlternateContent xmlns:mc="http://schemas.openxmlformats.org/markup-compatibility/2006" xmlns:p14="http://schemas.microsoft.com/office/powerpoint/2010/main">
        <mc:Choice Requires="p14">
          <p:contentPart r:id="rId227" p14:bwMode="auto">
            <p14:nvContentPartPr>
              <p14:cNvPr id="132" name="墨迹 131"/>
              <p14:cNvContentPartPr/>
              <p14:nvPr/>
            </p14:nvContentPartPr>
            <p14:xfrm>
              <a:off x="6025444" y="6340548"/>
              <a:ext cx="152400" cy="176244"/>
            </p14:xfrm>
          </p:contentPart>
        </mc:Choice>
        <mc:Fallback xmlns="">
          <p:pic>
            <p:nvPicPr>
              <p:cNvPr id="132" name="墨迹 131"/>
            </p:nvPicPr>
            <p:blipFill>
              <a:blip r:embed="rId228"/>
            </p:blipFill>
            <p:spPr>
              <a:xfrm>
                <a:off x="6025444" y="6340548"/>
                <a:ext cx="152400" cy="176244"/>
              </a:xfrm>
              <a:prstGeom prst="rect"/>
            </p:spPr>
          </p:pic>
        </mc:Fallback>
      </mc:AlternateContent>
      <mc:AlternateContent xmlns:mc="http://schemas.openxmlformats.org/markup-compatibility/2006" xmlns:p14="http://schemas.microsoft.com/office/powerpoint/2010/main">
        <mc:Choice Requires="p14">
          <p:contentPart r:id="rId229" p14:bwMode="auto">
            <p14:nvContentPartPr>
              <p14:cNvPr id="133" name="墨迹 132"/>
              <p14:cNvContentPartPr/>
              <p14:nvPr/>
            </p14:nvContentPartPr>
            <p14:xfrm>
              <a:off x="6392333" y="6205897"/>
              <a:ext cx="226484" cy="313714"/>
            </p14:xfrm>
          </p:contentPart>
        </mc:Choice>
        <mc:Fallback xmlns="">
          <p:pic>
            <p:nvPicPr>
              <p:cNvPr id="133" name="墨迹 132"/>
            </p:nvPicPr>
            <p:blipFill>
              <a:blip r:embed="rId230"/>
            </p:blipFill>
            <p:spPr>
              <a:xfrm>
                <a:off x="6392333" y="6205897"/>
                <a:ext cx="226484" cy="313714"/>
              </a:xfrm>
              <a:prstGeom prst="rect"/>
            </p:spPr>
          </p:pic>
        </mc:Fallback>
      </mc:AlternateContent>
      <mc:AlternateContent xmlns:mc="http://schemas.openxmlformats.org/markup-compatibility/2006" xmlns:p14="http://schemas.microsoft.com/office/powerpoint/2010/main">
        <mc:Choice Requires="p14">
          <p:contentPart r:id="rId231" p14:bwMode="auto">
            <p14:nvContentPartPr>
              <p14:cNvPr id="134" name="墨迹 133"/>
              <p14:cNvContentPartPr/>
              <p14:nvPr/>
            </p14:nvContentPartPr>
            <p14:xfrm>
              <a:off x="6824133" y="6069308"/>
              <a:ext cx="50800" cy="534900"/>
            </p14:xfrm>
          </p:contentPart>
        </mc:Choice>
        <mc:Fallback xmlns="">
          <p:pic>
            <p:nvPicPr>
              <p:cNvPr id="134" name="墨迹 133"/>
            </p:nvPicPr>
            <p:blipFill>
              <a:blip r:embed="rId232"/>
            </p:blipFill>
            <p:spPr>
              <a:xfrm>
                <a:off x="6824133" y="6069308"/>
                <a:ext cx="50800" cy="534900"/>
              </a:xfrm>
              <a:prstGeom prst="rect"/>
            </p:spPr>
          </p:pic>
        </mc:Fallback>
      </mc:AlternateContent>
      <mc:AlternateContent xmlns:mc="http://schemas.openxmlformats.org/markup-compatibility/2006" xmlns:p14="http://schemas.microsoft.com/office/powerpoint/2010/main">
        <mc:Choice Requires="p14">
          <p:contentPart r:id="rId233" p14:bwMode="auto">
            <p14:nvContentPartPr>
              <p14:cNvPr id="135" name="墨迹 134"/>
              <p14:cNvContentPartPr/>
              <p14:nvPr/>
            </p14:nvContentPartPr>
            <p14:xfrm>
              <a:off x="6840361" y="6187216"/>
              <a:ext cx="189794" cy="201270"/>
            </p14:xfrm>
          </p:contentPart>
        </mc:Choice>
        <mc:Fallback xmlns="">
          <p:pic>
            <p:nvPicPr>
              <p:cNvPr id="135" name="墨迹 134"/>
            </p:nvPicPr>
            <p:blipFill>
              <a:blip r:embed="rId234"/>
            </p:blipFill>
            <p:spPr>
              <a:xfrm>
                <a:off x="6840361" y="6187216"/>
                <a:ext cx="189794" cy="201270"/>
              </a:xfrm>
              <a:prstGeom prst="rect"/>
            </p:spPr>
          </p:pic>
        </mc:Fallback>
      </mc:AlternateContent>
      <mc:AlternateContent xmlns:mc="http://schemas.openxmlformats.org/markup-compatibility/2006" xmlns:p14="http://schemas.microsoft.com/office/powerpoint/2010/main">
        <mc:Choice Requires="p14">
          <p:contentPart r:id="rId235" p14:bwMode="auto">
            <p14:nvContentPartPr>
              <p14:cNvPr id="136" name="墨迹 135"/>
              <p14:cNvContentPartPr/>
              <p14:nvPr/>
            </p14:nvContentPartPr>
            <p14:xfrm>
              <a:off x="7032977" y="6304594"/>
              <a:ext cx="22578" cy="460349"/>
            </p14:xfrm>
          </p:contentPart>
        </mc:Choice>
        <mc:Fallback xmlns="">
          <p:pic>
            <p:nvPicPr>
              <p:cNvPr id="136" name="墨迹 135"/>
            </p:nvPicPr>
            <p:blipFill>
              <a:blip r:embed="rId236"/>
            </p:blipFill>
            <p:spPr>
              <a:xfrm>
                <a:off x="7032977" y="6304594"/>
                <a:ext cx="22578" cy="460349"/>
              </a:xfrm>
              <a:prstGeom prst="rect"/>
            </p:spPr>
          </p:pic>
        </mc:Fallback>
      </mc:AlternateContent>
      <mc:AlternateContent xmlns:mc="http://schemas.openxmlformats.org/markup-compatibility/2006" xmlns:p14="http://schemas.microsoft.com/office/powerpoint/2010/main">
        <mc:Choice Requires="p14">
          <p:contentPart r:id="rId237" p14:bwMode="auto">
            <p14:nvContentPartPr>
              <p14:cNvPr id="137" name="墨迹 136"/>
              <p14:cNvContentPartPr/>
              <p14:nvPr/>
            </p14:nvContentPartPr>
            <p14:xfrm>
              <a:off x="7072488" y="6271460"/>
              <a:ext cx="99307" cy="188933"/>
            </p14:xfrm>
          </p:contentPart>
        </mc:Choice>
        <mc:Fallback xmlns="">
          <p:pic>
            <p:nvPicPr>
              <p:cNvPr id="137" name="墨迹 136"/>
            </p:nvPicPr>
            <p:blipFill>
              <a:blip r:embed="rId238"/>
            </p:blipFill>
            <p:spPr>
              <a:xfrm>
                <a:off x="7072488" y="6271460"/>
                <a:ext cx="99307" cy="188933"/>
              </a:xfrm>
              <a:prstGeom prst="rect"/>
            </p:spPr>
          </p:pic>
        </mc:Fallback>
      </mc:AlternateContent>
      <mc:AlternateContent xmlns:mc="http://schemas.openxmlformats.org/markup-compatibility/2006" xmlns:p14="http://schemas.microsoft.com/office/powerpoint/2010/main">
        <mc:Choice Requires="p14">
          <p:contentPart r:id="rId239" p14:bwMode="auto">
            <p14:nvContentPartPr>
              <p14:cNvPr id="138" name="墨迹 137"/>
              <p14:cNvContentPartPr/>
              <p14:nvPr/>
            </p14:nvContentPartPr>
            <p14:xfrm>
              <a:off x="7266340" y="6395536"/>
              <a:ext cx="3704" cy="149455"/>
            </p14:xfrm>
          </p:contentPart>
        </mc:Choice>
        <mc:Fallback xmlns="">
          <p:pic>
            <p:nvPicPr>
              <p:cNvPr id="138" name="墨迹 137"/>
            </p:nvPicPr>
            <p:blipFill>
              <a:blip r:embed="rId240"/>
            </p:blipFill>
            <p:spPr>
              <a:xfrm>
                <a:off x="7266340" y="6395536"/>
                <a:ext cx="3704" cy="149455"/>
              </a:xfrm>
              <a:prstGeom prst="rect"/>
            </p:spPr>
          </p:pic>
        </mc:Fallback>
      </mc:AlternateContent>
      <mc:AlternateContent xmlns:mc="http://schemas.openxmlformats.org/markup-compatibility/2006" xmlns:p14="http://schemas.microsoft.com/office/powerpoint/2010/main">
        <mc:Choice Requires="p14">
          <p:contentPart r:id="rId241" p14:bwMode="auto">
            <p14:nvContentPartPr>
              <p14:cNvPr id="139" name="墨迹 138"/>
              <p14:cNvContentPartPr/>
              <p14:nvPr/>
            </p14:nvContentPartPr>
            <p14:xfrm>
              <a:off x="7507111" y="6211361"/>
              <a:ext cx="90311" cy="274412"/>
            </p14:xfrm>
          </p:contentPart>
        </mc:Choice>
        <mc:Fallback xmlns="">
          <p:pic>
            <p:nvPicPr>
              <p:cNvPr id="139" name="墨迹 138"/>
            </p:nvPicPr>
            <p:blipFill>
              <a:blip r:embed="rId242"/>
            </p:blipFill>
            <p:spPr>
              <a:xfrm>
                <a:off x="7507111" y="6211361"/>
                <a:ext cx="90311" cy="274412"/>
              </a:xfrm>
              <a:prstGeom prst="rect"/>
            </p:spPr>
          </p:pic>
        </mc:Fallback>
      </mc:AlternateContent>
      <mc:AlternateContent xmlns:mc="http://schemas.openxmlformats.org/markup-compatibility/2006" xmlns:p14="http://schemas.microsoft.com/office/powerpoint/2010/main">
        <mc:Choice Requires="p14">
          <p:contentPart r:id="rId243" p14:bwMode="auto">
            <p14:nvContentPartPr>
              <p14:cNvPr id="140" name="墨迹 139"/>
              <p14:cNvContentPartPr/>
              <p14:nvPr/>
            </p14:nvContentPartPr>
            <p14:xfrm>
              <a:off x="7720718" y="6294019"/>
              <a:ext cx="412926" cy="22559"/>
            </p14:xfrm>
          </p:contentPart>
        </mc:Choice>
        <mc:Fallback xmlns="">
          <p:pic>
            <p:nvPicPr>
              <p:cNvPr id="140" name="墨迹 139"/>
            </p:nvPicPr>
            <p:blipFill>
              <a:blip r:embed="rId244"/>
            </p:blipFill>
            <p:spPr>
              <a:xfrm>
                <a:off x="7720718" y="6294019"/>
                <a:ext cx="412926" cy="22559"/>
              </a:xfrm>
              <a:prstGeom prst="rect"/>
            </p:spPr>
          </p:pic>
        </mc:Fallback>
      </mc:AlternateContent>
      <mc:AlternateContent xmlns:mc="http://schemas.openxmlformats.org/markup-compatibility/2006" xmlns:p14="http://schemas.microsoft.com/office/powerpoint/2010/main">
        <mc:Choice Requires="p14">
          <p:contentPart r:id="rId245" p14:bwMode="auto">
            <p14:nvContentPartPr>
              <p14:cNvPr id="141" name="墨迹 140"/>
              <p14:cNvContentPartPr/>
              <p14:nvPr/>
            </p14:nvContentPartPr>
            <p14:xfrm>
              <a:off x="7831137" y="6378616"/>
              <a:ext cx="221368" cy="246213"/>
            </p14:xfrm>
          </p:contentPart>
        </mc:Choice>
        <mc:Fallback xmlns="">
          <p:pic>
            <p:nvPicPr>
              <p:cNvPr id="141" name="墨迹 140"/>
            </p:nvPicPr>
            <p:blipFill>
              <a:blip r:embed="rId246"/>
            </p:blipFill>
            <p:spPr>
              <a:xfrm>
                <a:off x="7831137" y="6378616"/>
                <a:ext cx="221368" cy="246213"/>
              </a:xfrm>
              <a:prstGeom prst="rect"/>
            </p:spPr>
          </p:pic>
        </mc:Fallback>
      </mc:AlternateContent>
      <mc:AlternateContent xmlns:mc="http://schemas.openxmlformats.org/markup-compatibility/2006" xmlns:p14="http://schemas.microsoft.com/office/powerpoint/2010/main">
        <mc:Choice Requires="p14">
          <p:contentPart r:id="rId247" p14:bwMode="auto">
            <p14:nvContentPartPr>
              <p14:cNvPr id="142" name="墨迹 141"/>
              <p14:cNvContentPartPr/>
              <p14:nvPr/>
            </p14:nvContentPartPr>
            <p14:xfrm>
              <a:off x="8020755" y="6389896"/>
              <a:ext cx="135467" cy="22559"/>
            </p14:xfrm>
          </p:contentPart>
        </mc:Choice>
        <mc:Fallback xmlns="">
          <p:pic>
            <p:nvPicPr>
              <p:cNvPr id="142" name="墨迹 141"/>
            </p:nvPicPr>
            <p:blipFill>
              <a:blip r:embed="rId248"/>
            </p:blipFill>
            <p:spPr>
              <a:xfrm>
                <a:off x="8020755" y="6389896"/>
                <a:ext cx="135467" cy="22559"/>
              </a:xfrm>
              <a:prstGeom prst="rect"/>
            </p:spPr>
          </p:pic>
        </mc:Fallback>
      </mc:AlternateContent>
      <mc:AlternateContent xmlns:mc="http://schemas.openxmlformats.org/markup-compatibility/2006" xmlns:p14="http://schemas.microsoft.com/office/powerpoint/2010/main">
        <mc:Choice Requires="p14">
          <p:contentPart r:id="rId249" p14:bwMode="auto">
            <p14:nvContentPartPr>
              <p14:cNvPr id="143" name="墨迹 142"/>
              <p14:cNvContentPartPr/>
              <p14:nvPr/>
            </p14:nvContentPartPr>
            <p14:xfrm>
              <a:off x="7695671" y="5974666"/>
              <a:ext cx="215018" cy="172718"/>
            </p14:xfrm>
          </p:contentPart>
        </mc:Choice>
        <mc:Fallback xmlns="">
          <p:pic>
            <p:nvPicPr>
              <p:cNvPr id="143" name="墨迹 142"/>
            </p:nvPicPr>
            <p:blipFill>
              <a:blip r:embed="rId250"/>
            </p:blipFill>
            <p:spPr>
              <a:xfrm>
                <a:off x="7695671" y="5974666"/>
                <a:ext cx="215018" cy="172718"/>
              </a:xfrm>
              <a:prstGeom prst="rect"/>
            </p:spPr>
          </p:pic>
        </mc:Fallback>
      </mc:AlternateContent>
      <mc:AlternateContent xmlns:mc="http://schemas.openxmlformats.org/markup-compatibility/2006" xmlns:p14="http://schemas.microsoft.com/office/powerpoint/2010/main">
        <mc:Choice Requires="p14">
          <p:contentPart r:id="rId251" p14:bwMode="auto">
            <p14:nvContentPartPr>
              <p14:cNvPr id="144" name="墨迹 143"/>
              <p14:cNvContentPartPr/>
              <p14:nvPr/>
            </p14:nvContentPartPr>
            <p14:xfrm>
              <a:off x="7936088" y="5970964"/>
              <a:ext cx="11289" cy="351254"/>
            </p14:xfrm>
          </p:contentPart>
        </mc:Choice>
        <mc:Fallback xmlns="">
          <p:pic>
            <p:nvPicPr>
              <p:cNvPr id="144" name="墨迹 143"/>
            </p:nvPicPr>
            <p:blipFill>
              <a:blip r:embed="rId252"/>
            </p:blipFill>
            <p:spPr>
              <a:xfrm>
                <a:off x="7936088" y="5970964"/>
                <a:ext cx="11289" cy="351254"/>
              </a:xfrm>
              <a:prstGeom prst="rect"/>
            </p:spPr>
          </p:pic>
        </mc:Fallback>
      </mc:AlternateContent>
      <mc:AlternateContent xmlns:mc="http://schemas.openxmlformats.org/markup-compatibility/2006" xmlns:p14="http://schemas.microsoft.com/office/powerpoint/2010/main">
        <mc:Choice Requires="p14">
          <p:contentPart r:id="rId253" p14:bwMode="auto">
            <p14:nvContentPartPr>
              <p14:cNvPr id="145" name="墨迹 144"/>
              <p14:cNvContentPartPr/>
              <p14:nvPr/>
            </p14:nvContentPartPr>
            <p14:xfrm>
              <a:off x="7927622" y="5904873"/>
              <a:ext cx="102305" cy="191753"/>
            </p14:xfrm>
          </p:contentPart>
        </mc:Choice>
        <mc:Fallback xmlns="">
          <p:pic>
            <p:nvPicPr>
              <p:cNvPr id="145" name="墨迹 144"/>
            </p:nvPicPr>
            <p:blipFill>
              <a:blip r:embed="rId254"/>
            </p:blipFill>
            <p:spPr>
              <a:xfrm>
                <a:off x="7927622" y="5904873"/>
                <a:ext cx="102305" cy="191753"/>
              </a:xfrm>
              <a:prstGeom prst="rect"/>
            </p:spPr>
          </p:pic>
        </mc:Fallback>
      </mc:AlternateContent>
      <mc:AlternateContent xmlns:mc="http://schemas.openxmlformats.org/markup-compatibility/2006" xmlns:p14="http://schemas.microsoft.com/office/powerpoint/2010/main">
        <mc:Choice Requires="p14">
          <p:contentPart r:id="rId255" p14:bwMode="auto">
            <p14:nvContentPartPr>
              <p14:cNvPr id="146" name="墨迹 145"/>
              <p14:cNvContentPartPr/>
              <p14:nvPr/>
            </p14:nvContentPartPr>
            <p14:xfrm>
              <a:off x="8255000" y="6079707"/>
              <a:ext cx="187677" cy="445544"/>
            </p14:xfrm>
          </p:contentPart>
        </mc:Choice>
        <mc:Fallback xmlns="">
          <p:pic>
            <p:nvPicPr>
              <p:cNvPr id="146" name="墨迹 145"/>
            </p:nvPicPr>
            <p:blipFill>
              <a:blip r:embed="rId256"/>
            </p:blipFill>
            <p:spPr>
              <a:xfrm>
                <a:off x="8255000" y="6079707"/>
                <a:ext cx="187677" cy="445544"/>
              </a:xfrm>
              <a:prstGeom prst="rect"/>
            </p:spPr>
          </p:pic>
        </mc:Fallback>
      </mc:AlternateContent>
      <mc:AlternateContent xmlns:mc="http://schemas.openxmlformats.org/markup-compatibility/2006" xmlns:p14="http://schemas.microsoft.com/office/powerpoint/2010/main">
        <mc:Choice Requires="p14">
          <p:contentPart r:id="rId257" p14:bwMode="auto">
            <p14:nvContentPartPr>
              <p14:cNvPr id="147" name="墨迹 146"/>
              <p14:cNvContentPartPr/>
              <p14:nvPr/>
            </p14:nvContentPartPr>
            <p14:xfrm>
              <a:off x="9014177" y="5591335"/>
              <a:ext cx="318912" cy="228941"/>
            </p14:xfrm>
          </p:contentPart>
        </mc:Choice>
        <mc:Fallback xmlns="">
          <p:pic>
            <p:nvPicPr>
              <p:cNvPr id="147" name="墨迹 146"/>
            </p:nvPicPr>
            <p:blipFill>
              <a:blip r:embed="rId258"/>
            </p:blipFill>
            <p:spPr>
              <a:xfrm>
                <a:off x="9014177" y="5591335"/>
                <a:ext cx="318912" cy="228941"/>
              </a:xfrm>
              <a:prstGeom prst="rect"/>
            </p:spPr>
          </p:pic>
        </mc:Fallback>
      </mc:AlternateContent>
      <mc:AlternateContent xmlns:mc="http://schemas.openxmlformats.org/markup-compatibility/2006" xmlns:p14="http://schemas.microsoft.com/office/powerpoint/2010/main">
        <mc:Choice Requires="p14">
          <p:contentPart r:id="rId259" p14:bwMode="auto">
            <p14:nvContentPartPr>
              <p14:cNvPr id="148" name="墨迹 147"/>
              <p14:cNvContentPartPr/>
              <p14:nvPr/>
            </p14:nvContentPartPr>
            <p14:xfrm>
              <a:off x="9387416" y="5613542"/>
              <a:ext cx="249414" cy="246917"/>
            </p14:xfrm>
          </p:contentPart>
        </mc:Choice>
        <mc:Fallback xmlns="">
          <p:pic>
            <p:nvPicPr>
              <p:cNvPr id="148" name="墨迹 147"/>
            </p:nvPicPr>
            <p:blipFill>
              <a:blip r:embed="rId260"/>
            </p:blipFill>
            <p:spPr>
              <a:xfrm>
                <a:off x="9387416" y="5613542"/>
                <a:ext cx="249414" cy="246917"/>
              </a:xfrm>
              <a:prstGeom prst="rect"/>
            </p:spPr>
          </p:pic>
        </mc:Fallback>
      </mc:AlternateContent>
      <mc:AlternateContent xmlns:mc="http://schemas.openxmlformats.org/markup-compatibility/2006" xmlns:p14="http://schemas.microsoft.com/office/powerpoint/2010/main">
        <mc:Choice Requires="p14">
          <p:contentPart r:id="rId261" p14:bwMode="auto">
            <p14:nvContentPartPr>
              <p14:cNvPr id="149" name="墨迹 148"/>
              <p14:cNvContentPartPr/>
              <p14:nvPr/>
            </p14:nvContentPartPr>
            <p14:xfrm>
              <a:off x="9747955" y="5508677"/>
              <a:ext cx="62089" cy="450127"/>
            </p14:xfrm>
          </p:contentPart>
        </mc:Choice>
        <mc:Fallback xmlns="">
          <p:pic>
            <p:nvPicPr>
              <p:cNvPr id="149" name="墨迹 148"/>
            </p:nvPicPr>
            <p:blipFill>
              <a:blip r:embed="rId262"/>
            </p:blipFill>
            <p:spPr>
              <a:xfrm>
                <a:off x="9747955" y="5508677"/>
                <a:ext cx="62089" cy="450127"/>
              </a:xfrm>
              <a:prstGeom prst="rect"/>
            </p:spPr>
          </p:pic>
        </mc:Fallback>
      </mc:AlternateContent>
      <mc:AlternateContent xmlns:mc="http://schemas.openxmlformats.org/markup-compatibility/2006" xmlns:p14="http://schemas.microsoft.com/office/powerpoint/2010/main">
        <mc:Choice Requires="p14">
          <p:contentPart r:id="rId263" p14:bwMode="auto">
            <p14:nvContentPartPr>
              <p14:cNvPr id="150" name="墨迹 149"/>
              <p14:cNvContentPartPr/>
              <p14:nvPr/>
            </p14:nvContentPartPr>
            <p14:xfrm>
              <a:off x="9740900" y="5598914"/>
              <a:ext cx="249766" cy="238281"/>
            </p14:xfrm>
          </p:contentPart>
        </mc:Choice>
        <mc:Fallback xmlns="">
          <p:pic>
            <p:nvPicPr>
              <p:cNvPr id="150" name="墨迹 149"/>
            </p:nvPicPr>
            <p:blipFill>
              <a:blip r:embed="rId264"/>
            </p:blipFill>
            <p:spPr>
              <a:xfrm>
                <a:off x="9740900" y="5598914"/>
                <a:ext cx="249766" cy="238281"/>
              </a:xfrm>
              <a:prstGeom prst="rect"/>
            </p:spPr>
          </p:pic>
        </mc:Fallback>
      </mc:AlternateContent>
      <mc:AlternateContent xmlns:mc="http://schemas.openxmlformats.org/markup-compatibility/2006" xmlns:p14="http://schemas.microsoft.com/office/powerpoint/2010/main">
        <mc:Choice Requires="p14">
          <p:contentPart r:id="rId265" p14:bwMode="auto">
            <p14:nvContentPartPr>
              <p14:cNvPr id="151" name="墨迹 150"/>
              <p14:cNvContentPartPr/>
              <p14:nvPr/>
            </p14:nvContentPartPr>
            <p14:xfrm>
              <a:off x="10092266" y="5824153"/>
              <a:ext cx="5644" cy="7402"/>
            </p14:xfrm>
          </p:contentPart>
        </mc:Choice>
        <mc:Fallback xmlns="">
          <p:pic>
            <p:nvPicPr>
              <p:cNvPr id="151" name="墨迹 150"/>
            </p:nvPicPr>
            <p:blipFill>
              <a:blip r:embed="rId266"/>
            </p:blipFill>
            <p:spPr>
              <a:xfrm>
                <a:off x="10092266" y="5824153"/>
                <a:ext cx="5644" cy="7402"/>
              </a:xfrm>
              <a:prstGeom prst="rect"/>
            </p:spPr>
          </p:pic>
        </mc:Fallback>
      </mc:AlternateContent>
      <mc:AlternateContent xmlns:mc="http://schemas.openxmlformats.org/markup-compatibility/2006" xmlns:p14="http://schemas.microsoft.com/office/powerpoint/2010/main">
        <mc:Choice Requires="p14">
          <p:contentPart r:id="rId267" p14:bwMode="auto">
            <p14:nvContentPartPr>
              <p14:cNvPr id="152" name="墨迹 151"/>
              <p14:cNvContentPartPr/>
              <p14:nvPr/>
            </p14:nvContentPartPr>
            <p14:xfrm>
              <a:off x="10481732" y="5600324"/>
              <a:ext cx="177800" cy="377866"/>
            </p14:xfrm>
          </p:contentPart>
        </mc:Choice>
        <mc:Fallback xmlns="">
          <p:pic>
            <p:nvPicPr>
              <p:cNvPr id="152" name="墨迹 151"/>
            </p:nvPicPr>
            <p:blipFill>
              <a:blip r:embed="rId268"/>
            </p:blipFill>
            <p:spPr>
              <a:xfrm>
                <a:off x="10481732" y="5600324"/>
                <a:ext cx="177800" cy="377866"/>
              </a:xfrm>
              <a:prstGeom prst="rect"/>
            </p:spPr>
          </p:pic>
        </mc:Fallback>
      </mc:AlternateContent>
      <mc:AlternateContent xmlns:mc="http://schemas.openxmlformats.org/markup-compatibility/2006" xmlns:p14="http://schemas.microsoft.com/office/powerpoint/2010/main">
        <mc:Choice Requires="p14">
          <p:contentPart r:id="rId269" p14:bwMode="auto">
            <p14:nvContentPartPr>
              <p14:cNvPr id="153" name="墨迹 152"/>
              <p14:cNvContentPartPr/>
              <p14:nvPr/>
            </p14:nvContentPartPr>
            <p14:xfrm>
              <a:off x="10522655" y="5730039"/>
              <a:ext cx="148167" cy="129716"/>
            </p14:xfrm>
          </p:contentPart>
        </mc:Choice>
        <mc:Fallback xmlns="">
          <p:pic>
            <p:nvPicPr>
              <p:cNvPr id="153" name="墨迹 152"/>
            </p:nvPicPr>
            <p:blipFill>
              <a:blip r:embed="rId270"/>
            </p:blipFill>
            <p:spPr>
              <a:xfrm>
                <a:off x="10522655" y="5730039"/>
                <a:ext cx="148167" cy="129716"/>
              </a:xfrm>
              <a:prstGeom prst="rect"/>
            </p:spPr>
          </p:pic>
        </mc:Fallback>
      </mc:AlternateContent>
      <mc:AlternateContent xmlns:mc="http://schemas.openxmlformats.org/markup-compatibility/2006" xmlns:p14="http://schemas.microsoft.com/office/powerpoint/2010/main">
        <mc:Choice Requires="p14">
          <p:contentPart r:id="rId271" p14:bwMode="auto">
            <p14:nvContentPartPr>
              <p14:cNvPr id="154" name="墨迹 153"/>
              <p14:cNvContentPartPr/>
              <p14:nvPr/>
            </p14:nvContentPartPr>
            <p14:xfrm>
              <a:off x="10579100" y="5546393"/>
              <a:ext cx="287867" cy="445897"/>
            </p14:xfrm>
          </p:contentPart>
        </mc:Choice>
        <mc:Fallback xmlns="">
          <p:pic>
            <p:nvPicPr>
              <p:cNvPr id="154" name="墨迹 153"/>
            </p:nvPicPr>
            <p:blipFill>
              <a:blip r:embed="rId272"/>
            </p:blipFill>
            <p:spPr>
              <a:xfrm>
                <a:off x="10579100" y="5546393"/>
                <a:ext cx="287867" cy="445897"/>
              </a:xfrm>
              <a:prstGeom prst="rect"/>
            </p:spPr>
          </p:pic>
        </mc:Fallback>
      </mc:AlternateContent>
      <mc:AlternateContent xmlns:mc="http://schemas.openxmlformats.org/markup-compatibility/2006" xmlns:p14="http://schemas.microsoft.com/office/powerpoint/2010/main">
        <mc:Choice Requires="p14">
          <p:contentPart r:id="rId273" p14:bwMode="auto">
            <p14:nvContentPartPr>
              <p14:cNvPr id="155" name="墨迹 154"/>
              <p14:cNvContentPartPr/>
              <p14:nvPr/>
            </p14:nvContentPartPr>
            <p14:xfrm>
              <a:off x="10690577" y="5747664"/>
              <a:ext cx="220133" cy="202328"/>
            </p14:xfrm>
          </p:contentPart>
        </mc:Choice>
        <mc:Fallback xmlns="">
          <p:pic>
            <p:nvPicPr>
              <p:cNvPr id="155" name="墨迹 154"/>
            </p:nvPicPr>
            <p:blipFill>
              <a:blip r:embed="rId274"/>
            </p:blipFill>
            <p:spPr>
              <a:xfrm>
                <a:off x="10690577" y="5747664"/>
                <a:ext cx="220133" cy="202328"/>
              </a:xfrm>
              <a:prstGeom prst="rect"/>
            </p:spPr>
          </p:pic>
        </mc:Fallback>
      </mc:AlternateContent>
      <mc:AlternateContent xmlns:mc="http://schemas.openxmlformats.org/markup-compatibility/2006" xmlns:p14="http://schemas.microsoft.com/office/powerpoint/2010/main">
        <mc:Choice Requires="p14">
          <p:contentPart r:id="rId275" p14:bwMode="auto">
            <p14:nvContentPartPr>
              <p14:cNvPr id="156" name="墨迹 155"/>
              <p14:cNvContentPartPr/>
              <p14:nvPr/>
            </p14:nvContentPartPr>
            <p14:xfrm>
              <a:off x="11047588" y="5677518"/>
              <a:ext cx="9877" cy="306312"/>
            </p14:xfrm>
          </p:contentPart>
        </mc:Choice>
        <mc:Fallback xmlns="">
          <p:pic>
            <p:nvPicPr>
              <p:cNvPr id="156" name="墨迹 155"/>
            </p:nvPicPr>
            <p:blipFill>
              <a:blip r:embed="rId276"/>
            </p:blipFill>
            <p:spPr>
              <a:xfrm>
                <a:off x="11047588" y="5677518"/>
                <a:ext cx="9877" cy="306312"/>
              </a:xfrm>
              <a:prstGeom prst="rect"/>
            </p:spPr>
          </p:pic>
        </mc:Fallback>
      </mc:AlternateContent>
      <mc:AlternateContent xmlns:mc="http://schemas.openxmlformats.org/markup-compatibility/2006" xmlns:p14="http://schemas.microsoft.com/office/powerpoint/2010/main">
        <mc:Choice Requires="p14">
          <p:contentPart r:id="rId277" p14:bwMode="auto">
            <p14:nvContentPartPr>
              <p14:cNvPr id="157" name="墨迹 156"/>
              <p14:cNvContentPartPr/>
              <p14:nvPr/>
            </p14:nvContentPartPr>
            <p14:xfrm>
              <a:off x="10993261" y="5673641"/>
              <a:ext cx="126294" cy="11279"/>
            </p14:xfrm>
          </p:contentPart>
        </mc:Choice>
        <mc:Fallback xmlns="">
          <p:pic>
            <p:nvPicPr>
              <p:cNvPr id="157" name="墨迹 156"/>
            </p:nvPicPr>
            <p:blipFill>
              <a:blip r:embed="rId278"/>
            </p:blipFill>
            <p:spPr>
              <a:xfrm>
                <a:off x="10993261" y="5673641"/>
                <a:ext cx="126294" cy="11279"/>
              </a:xfrm>
              <a:prstGeom prst="rect"/>
            </p:spPr>
          </p:pic>
        </mc:Fallback>
      </mc:AlternateContent>
      <mc:AlternateContent xmlns:mc="http://schemas.openxmlformats.org/markup-compatibility/2006" xmlns:p14="http://schemas.microsoft.com/office/powerpoint/2010/main">
        <mc:Choice Requires="p14">
          <p:contentPart r:id="rId279" p14:bwMode="auto">
            <p14:nvContentPartPr>
              <p14:cNvPr id="158" name="墨迹 157"/>
              <p14:cNvContentPartPr/>
              <p14:nvPr/>
            </p14:nvContentPartPr>
            <p14:xfrm>
              <a:off x="10957806" y="5989470"/>
              <a:ext cx="167394" cy="11280"/>
            </p14:xfrm>
          </p:contentPart>
        </mc:Choice>
        <mc:Fallback xmlns="">
          <p:pic>
            <p:nvPicPr>
              <p:cNvPr id="158" name="墨迹 157"/>
            </p:nvPicPr>
            <p:blipFill>
              <a:blip r:embed="rId280"/>
            </p:blipFill>
            <p:spPr>
              <a:xfrm>
                <a:off x="10957806" y="5989470"/>
                <a:ext cx="167394" cy="11280"/>
              </a:xfrm>
              <a:prstGeom prst="rect"/>
            </p:spPr>
          </p:pic>
        </mc:Fallback>
      </mc:AlternateContent>
      <mc:AlternateContent xmlns:mc="http://schemas.openxmlformats.org/markup-compatibility/2006" xmlns:p14="http://schemas.microsoft.com/office/powerpoint/2010/main">
        <mc:Choice Requires="p14">
          <p:contentPart r:id="rId281" p14:bwMode="auto">
            <p14:nvContentPartPr>
              <p14:cNvPr id="159" name="墨迹 158"/>
              <p14:cNvContentPartPr/>
              <p14:nvPr/>
            </p14:nvContentPartPr>
            <p14:xfrm>
              <a:off x="11356622" y="5591687"/>
              <a:ext cx="16933" cy="113678"/>
            </p14:xfrm>
          </p:contentPart>
        </mc:Choice>
        <mc:Fallback xmlns="">
          <p:pic>
            <p:nvPicPr>
              <p:cNvPr id="159" name="墨迹 158"/>
            </p:nvPicPr>
            <p:blipFill>
              <a:blip r:embed="rId282"/>
            </p:blipFill>
            <p:spPr>
              <a:xfrm>
                <a:off x="11356622" y="5591687"/>
                <a:ext cx="16933" cy="113678"/>
              </a:xfrm>
              <a:prstGeom prst="rect"/>
            </p:spPr>
          </p:pic>
        </mc:Fallback>
      </mc:AlternateContent>
      <mc:AlternateContent xmlns:mc="http://schemas.openxmlformats.org/markup-compatibility/2006" xmlns:p14="http://schemas.microsoft.com/office/powerpoint/2010/main">
        <mc:Choice Requires="p14">
          <p:contentPart r:id="rId283" p14:bwMode="auto">
            <p14:nvContentPartPr>
              <p14:cNvPr id="160" name="墨迹 159"/>
              <p14:cNvContentPartPr/>
              <p14:nvPr/>
            </p14:nvContentPartPr>
            <p14:xfrm>
              <a:off x="11261372" y="5591335"/>
              <a:ext cx="211314" cy="274059"/>
            </p14:xfrm>
          </p:contentPart>
        </mc:Choice>
        <mc:Fallback xmlns="">
          <p:pic>
            <p:nvPicPr>
              <p:cNvPr id="160" name="墨迹 159"/>
            </p:nvPicPr>
            <p:blipFill>
              <a:blip r:embed="rId284"/>
            </p:blipFill>
            <p:spPr>
              <a:xfrm>
                <a:off x="11261372" y="5591335"/>
                <a:ext cx="211314" cy="274059"/>
              </a:xfrm>
              <a:prstGeom prst="rect"/>
            </p:spPr>
          </p:pic>
        </mc:Fallback>
      </mc:AlternateContent>
      <mc:AlternateContent xmlns:mc="http://schemas.openxmlformats.org/markup-compatibility/2006" xmlns:p14="http://schemas.microsoft.com/office/powerpoint/2010/main">
        <mc:Choice Requires="p14">
          <p:contentPart r:id="rId285" p14:bwMode="auto">
            <p14:nvContentPartPr>
              <p14:cNvPr id="161" name="墨迹 160"/>
              <p14:cNvContentPartPr/>
              <p14:nvPr/>
            </p14:nvContentPartPr>
            <p14:xfrm>
              <a:off x="11286067" y="5735679"/>
              <a:ext cx="115711" cy="166374"/>
            </p14:xfrm>
          </p:contentPart>
        </mc:Choice>
        <mc:Fallback xmlns="">
          <p:pic>
            <p:nvPicPr>
              <p:cNvPr id="161" name="墨迹 160"/>
            </p:nvPicPr>
            <p:blipFill>
              <a:blip r:embed="rId286"/>
            </p:blipFill>
            <p:spPr>
              <a:xfrm>
                <a:off x="11286067" y="5735679"/>
                <a:ext cx="115711" cy="166374"/>
              </a:xfrm>
              <a:prstGeom prst="rect"/>
            </p:spPr>
          </p:pic>
        </mc:Fallback>
      </mc:AlternateContent>
      <mc:AlternateContent xmlns:mc="http://schemas.openxmlformats.org/markup-compatibility/2006" xmlns:p14="http://schemas.microsoft.com/office/powerpoint/2010/main">
        <mc:Choice Requires="p14">
          <p:contentPart r:id="rId287" p14:bwMode="auto">
            <p14:nvContentPartPr>
              <p14:cNvPr id="162" name="墨迹 161"/>
              <p14:cNvContentPartPr/>
              <p14:nvPr/>
            </p14:nvContentPartPr>
            <p14:xfrm>
              <a:off x="11169120" y="5830850"/>
              <a:ext cx="314501" cy="158620"/>
            </p14:xfrm>
          </p:contentPart>
        </mc:Choice>
        <mc:Fallback xmlns="">
          <p:pic>
            <p:nvPicPr>
              <p:cNvPr id="162" name="墨迹 161"/>
            </p:nvPicPr>
            <p:blipFill>
              <a:blip r:embed="rId288"/>
            </p:blipFill>
            <p:spPr>
              <a:xfrm>
                <a:off x="11169120" y="5830850"/>
                <a:ext cx="314501" cy="158620"/>
              </a:xfrm>
              <a:prstGeom prst="rect"/>
            </p:spPr>
          </p:pic>
        </mc:Fallback>
      </mc:AlternateContent>
      <mc:AlternateContent xmlns:mc="http://schemas.openxmlformats.org/markup-compatibility/2006" xmlns:p14="http://schemas.microsoft.com/office/powerpoint/2010/main">
        <mc:Choice Requires="p14">
          <p:contentPart r:id="rId289" p14:bwMode="auto">
            <p14:nvContentPartPr>
              <p14:cNvPr id="163" name="墨迹 162"/>
              <p14:cNvContentPartPr/>
              <p14:nvPr/>
            </p14:nvContentPartPr>
            <p14:xfrm>
              <a:off x="11489267" y="5574944"/>
              <a:ext cx="182033" cy="200213"/>
            </p14:xfrm>
          </p:contentPart>
        </mc:Choice>
        <mc:Fallback xmlns="">
          <p:pic>
            <p:nvPicPr>
              <p:cNvPr id="163" name="墨迹 162"/>
            </p:nvPicPr>
            <p:blipFill>
              <a:blip r:embed="rId290"/>
            </p:blipFill>
            <p:spPr>
              <a:xfrm>
                <a:off x="11489267" y="5574944"/>
                <a:ext cx="182033" cy="200213"/>
              </a:xfrm>
              <a:prstGeom prst="rect"/>
            </p:spPr>
          </p:pic>
        </mc:Fallback>
      </mc:AlternateContent>
      <mc:AlternateContent xmlns:mc="http://schemas.openxmlformats.org/markup-compatibility/2006" xmlns:p14="http://schemas.microsoft.com/office/powerpoint/2010/main">
        <mc:Choice Requires="p14">
          <p:contentPart r:id="rId291" p14:bwMode="auto">
            <p14:nvContentPartPr>
              <p14:cNvPr id="164" name="墨迹 163"/>
              <p14:cNvContentPartPr/>
              <p14:nvPr/>
            </p14:nvContentPartPr>
            <p14:xfrm>
              <a:off x="11542888" y="5730039"/>
              <a:ext cx="28223" cy="107156"/>
            </p14:xfrm>
          </p:contentPart>
        </mc:Choice>
        <mc:Fallback xmlns="">
          <p:pic>
            <p:nvPicPr>
              <p:cNvPr id="164" name="墨迹 163"/>
            </p:nvPicPr>
            <p:blipFill>
              <a:blip r:embed="rId292"/>
            </p:blipFill>
            <p:spPr>
              <a:xfrm>
                <a:off x="11542888" y="5730039"/>
                <a:ext cx="28223" cy="107156"/>
              </a:xfrm>
              <a:prstGeom prst="rect"/>
            </p:spPr>
          </p:pic>
        </mc:Fallback>
      </mc:AlternateContent>
      <mc:AlternateContent xmlns:mc="http://schemas.openxmlformats.org/markup-compatibility/2006" xmlns:p14="http://schemas.microsoft.com/office/powerpoint/2010/main">
        <mc:Choice Requires="p14">
          <p:contentPart r:id="rId293" p14:bwMode="auto">
            <p14:nvContentPartPr>
              <p14:cNvPr id="165" name="墨迹 164"/>
              <p14:cNvContentPartPr/>
              <p14:nvPr/>
            </p14:nvContentPartPr>
            <p14:xfrm>
              <a:off x="11644488" y="5663771"/>
              <a:ext cx="169333" cy="274940"/>
            </p14:xfrm>
          </p:contentPart>
        </mc:Choice>
        <mc:Fallback xmlns="">
          <p:pic>
            <p:nvPicPr>
              <p:cNvPr id="165" name="墨迹 164"/>
            </p:nvPicPr>
            <p:blipFill>
              <a:blip r:embed="rId294"/>
            </p:blipFill>
            <p:spPr>
              <a:xfrm>
                <a:off x="11644488" y="5663771"/>
                <a:ext cx="169333" cy="274940"/>
              </a:xfrm>
              <a:prstGeom prst="rect"/>
            </p:spPr>
          </p:pic>
        </mc:Fallback>
      </mc:AlternateContent>
      <mc:AlternateContent xmlns:mc="http://schemas.openxmlformats.org/markup-compatibility/2006" xmlns:p14="http://schemas.microsoft.com/office/powerpoint/2010/main">
        <mc:Choice Requires="p14">
          <p:contentPart r:id="rId295" p14:bwMode="auto">
            <p14:nvContentPartPr>
              <p14:cNvPr id="166" name="墨迹 165"/>
              <p14:cNvContentPartPr/>
              <p14:nvPr/>
            </p14:nvContentPartPr>
            <p14:xfrm>
              <a:off x="11641667" y="5763878"/>
              <a:ext cx="90839" cy="90237"/>
            </p14:xfrm>
          </p:contentPart>
        </mc:Choice>
        <mc:Fallback xmlns="">
          <p:pic>
            <p:nvPicPr>
              <p:cNvPr id="166" name="墨迹 165"/>
            </p:nvPicPr>
            <p:blipFill>
              <a:blip r:embed="rId296"/>
            </p:blipFill>
            <p:spPr>
              <a:xfrm>
                <a:off x="11641667" y="5763878"/>
                <a:ext cx="90839" cy="90237"/>
              </a:xfrm>
              <a:prstGeom prst="rect"/>
            </p:spPr>
          </p:pic>
        </mc:Fallback>
      </mc:AlternateContent>
      <mc:AlternateContent xmlns:mc="http://schemas.openxmlformats.org/markup-compatibility/2006" xmlns:p14="http://schemas.microsoft.com/office/powerpoint/2010/main">
        <mc:Choice Requires="p14">
          <p:contentPart r:id="rId297" p14:bwMode="auto">
            <p14:nvContentPartPr>
              <p14:cNvPr id="167" name="墨迹 166"/>
              <p14:cNvContentPartPr/>
              <p14:nvPr/>
            </p14:nvContentPartPr>
            <p14:xfrm>
              <a:off x="9666111" y="6081646"/>
              <a:ext cx="149578" cy="48819"/>
            </p14:xfrm>
          </p:contentPart>
        </mc:Choice>
        <mc:Fallback xmlns="">
          <p:pic>
            <p:nvPicPr>
              <p:cNvPr id="167" name="墨迹 166"/>
            </p:nvPicPr>
            <p:blipFill>
              <a:blip r:embed="rId298"/>
            </p:blipFill>
            <p:spPr>
              <a:xfrm>
                <a:off x="9666111" y="6081646"/>
                <a:ext cx="149578" cy="48819"/>
              </a:xfrm>
              <a:prstGeom prst="rect"/>
            </p:spPr>
          </p:pic>
        </mc:Fallback>
      </mc:AlternateContent>
      <mc:AlternateContent xmlns:mc="http://schemas.openxmlformats.org/markup-compatibility/2006" xmlns:p14="http://schemas.microsoft.com/office/powerpoint/2010/main">
        <mc:Choice Requires="p14">
          <p:contentPart r:id="rId299" p14:bwMode="auto">
            <p14:nvContentPartPr>
              <p14:cNvPr id="168" name="墨迹 167"/>
              <p14:cNvContentPartPr/>
              <p14:nvPr/>
            </p14:nvContentPartPr>
            <p14:xfrm>
              <a:off x="9545284" y="6186863"/>
              <a:ext cx="276049" cy="58513"/>
            </p14:xfrm>
          </p:contentPart>
        </mc:Choice>
        <mc:Fallback xmlns="">
          <p:pic>
            <p:nvPicPr>
              <p:cNvPr id="168" name="墨迹 167"/>
            </p:nvPicPr>
            <p:blipFill>
              <a:blip r:embed="rId300"/>
            </p:blipFill>
            <p:spPr>
              <a:xfrm>
                <a:off x="9545284" y="6186863"/>
                <a:ext cx="276049" cy="58513"/>
              </a:xfrm>
              <a:prstGeom prst="rect"/>
            </p:spPr>
          </p:pic>
        </mc:Fallback>
      </mc:AlternateContent>
      <mc:AlternateContent xmlns:mc="http://schemas.openxmlformats.org/markup-compatibility/2006" xmlns:p14="http://schemas.microsoft.com/office/powerpoint/2010/main">
        <mc:Choice Requires="p14">
          <p:contentPart r:id="rId301" p14:bwMode="auto">
            <p14:nvContentPartPr>
              <p14:cNvPr id="169" name="墨迹 168"/>
              <p14:cNvContentPartPr/>
              <p14:nvPr/>
            </p14:nvContentPartPr>
            <p14:xfrm>
              <a:off x="9714088" y="6042167"/>
              <a:ext cx="45156" cy="198274"/>
            </p14:xfrm>
          </p:contentPart>
        </mc:Choice>
        <mc:Fallback xmlns="">
          <p:pic>
            <p:nvPicPr>
              <p:cNvPr id="169" name="墨迹 168"/>
            </p:nvPicPr>
            <p:blipFill>
              <a:blip r:embed="rId302"/>
            </p:blipFill>
            <p:spPr>
              <a:xfrm>
                <a:off x="9714088" y="6042167"/>
                <a:ext cx="45156" cy="198274"/>
              </a:xfrm>
              <a:prstGeom prst="rect"/>
            </p:spPr>
          </p:pic>
        </mc:Fallback>
      </mc:AlternateContent>
      <mc:AlternateContent xmlns:mc="http://schemas.openxmlformats.org/markup-compatibility/2006" xmlns:p14="http://schemas.microsoft.com/office/powerpoint/2010/main">
        <mc:Choice Requires="p14">
          <p:contentPart r:id="rId303" p14:bwMode="auto">
            <p14:nvContentPartPr>
              <p14:cNvPr id="170" name="墨迹 169"/>
              <p14:cNvContentPartPr/>
              <p14:nvPr/>
            </p14:nvContentPartPr>
            <p14:xfrm>
              <a:off x="9747955" y="6015554"/>
              <a:ext cx="45156" cy="247447"/>
            </p14:xfrm>
          </p:contentPart>
        </mc:Choice>
        <mc:Fallback xmlns="">
          <p:pic>
            <p:nvPicPr>
              <p:cNvPr id="170" name="墨迹 169"/>
            </p:nvPicPr>
            <p:blipFill>
              <a:blip r:embed="rId304"/>
            </p:blipFill>
            <p:spPr>
              <a:xfrm>
                <a:off x="9747955" y="6015554"/>
                <a:ext cx="45156" cy="247447"/>
              </a:xfrm>
              <a:prstGeom prst="rect"/>
            </p:spPr>
          </p:pic>
        </mc:Fallback>
      </mc:AlternateContent>
      <mc:AlternateContent xmlns:mc="http://schemas.openxmlformats.org/markup-compatibility/2006" xmlns:p14="http://schemas.microsoft.com/office/powerpoint/2010/main">
        <mc:Choice Requires="p14">
          <p:contentPart r:id="rId305" p14:bwMode="auto">
            <p14:nvContentPartPr>
              <p14:cNvPr id="171" name="墨迹 170"/>
              <p14:cNvContentPartPr/>
              <p14:nvPr/>
            </p14:nvContentPartPr>
            <p14:xfrm>
              <a:off x="9517238" y="6234096"/>
              <a:ext cx="273050" cy="110681"/>
            </p14:xfrm>
          </p:contentPart>
        </mc:Choice>
        <mc:Fallback xmlns="">
          <p:pic>
            <p:nvPicPr>
              <p:cNvPr id="171" name="墨迹 170"/>
            </p:nvPicPr>
            <p:blipFill>
              <a:blip r:embed="rId306"/>
            </p:blipFill>
            <p:spPr>
              <a:xfrm>
                <a:off x="9517238" y="6234096"/>
                <a:ext cx="273050" cy="110681"/>
              </a:xfrm>
              <a:prstGeom prst="rect"/>
            </p:spPr>
          </p:pic>
        </mc:Fallback>
      </mc:AlternateContent>
      <mc:AlternateContent xmlns:mc="http://schemas.openxmlformats.org/markup-compatibility/2006" xmlns:p14="http://schemas.microsoft.com/office/powerpoint/2010/main">
        <mc:Choice Requires="p14">
          <p:contentPart r:id="rId307" p14:bwMode="auto">
            <p14:nvContentPartPr>
              <p14:cNvPr id="172" name="墨迹 171"/>
              <p14:cNvContentPartPr/>
              <p14:nvPr/>
            </p14:nvContentPartPr>
            <p14:xfrm>
              <a:off x="9925755" y="6012029"/>
              <a:ext cx="87489" cy="322879"/>
            </p14:xfrm>
          </p:contentPart>
        </mc:Choice>
        <mc:Fallback xmlns="">
          <p:pic>
            <p:nvPicPr>
              <p:cNvPr id="172" name="墨迹 171"/>
            </p:nvPicPr>
            <p:blipFill>
              <a:blip r:embed="rId308"/>
            </p:blipFill>
            <p:spPr>
              <a:xfrm>
                <a:off x="9925755" y="6012029"/>
                <a:ext cx="87489" cy="322879"/>
              </a:xfrm>
              <a:prstGeom prst="rect"/>
            </p:spPr>
          </p:pic>
        </mc:Fallback>
      </mc:AlternateContent>
      <mc:AlternateContent xmlns:mc="http://schemas.openxmlformats.org/markup-compatibility/2006" xmlns:p14="http://schemas.microsoft.com/office/powerpoint/2010/main">
        <mc:Choice Requires="p14">
          <p:contentPart r:id="rId309" p14:bwMode="auto">
            <p14:nvContentPartPr>
              <p14:cNvPr id="173" name="墨迹 172"/>
              <p14:cNvContentPartPr/>
              <p14:nvPr/>
            </p14:nvContentPartPr>
            <p14:xfrm>
              <a:off x="10041466" y="6008328"/>
              <a:ext cx="156104" cy="392847"/>
            </p14:xfrm>
          </p:contentPart>
        </mc:Choice>
        <mc:Fallback xmlns="">
          <p:pic>
            <p:nvPicPr>
              <p:cNvPr id="173" name="墨迹 172"/>
            </p:nvPicPr>
            <p:blipFill>
              <a:blip r:embed="rId310"/>
            </p:blipFill>
            <p:spPr>
              <a:xfrm>
                <a:off x="10041466" y="6008328"/>
                <a:ext cx="156104" cy="392847"/>
              </a:xfrm>
              <a:prstGeom prst="rect"/>
            </p:spPr>
          </p:pic>
        </mc:Fallback>
      </mc:AlternateContent>
      <mc:AlternateContent xmlns:mc="http://schemas.openxmlformats.org/markup-compatibility/2006" xmlns:p14="http://schemas.microsoft.com/office/powerpoint/2010/main">
        <mc:Choice Requires="p14">
          <p:contentPart r:id="rId311" p14:bwMode="auto">
            <p14:nvContentPartPr>
              <p14:cNvPr id="174" name="墨迹 173"/>
              <p14:cNvContentPartPr/>
              <p14:nvPr/>
            </p14:nvContentPartPr>
            <p14:xfrm>
              <a:off x="10357555" y="6343015"/>
              <a:ext cx="3704" cy="7402"/>
            </p14:xfrm>
          </p:contentPart>
        </mc:Choice>
        <mc:Fallback xmlns="">
          <p:pic>
            <p:nvPicPr>
              <p:cNvPr id="174" name="墨迹 173"/>
            </p:nvPicPr>
            <p:blipFill>
              <a:blip r:embed="rId312"/>
            </p:blipFill>
            <p:spPr>
              <a:xfrm>
                <a:off x="10357555" y="6343015"/>
                <a:ext cx="3704" cy="7402"/>
              </a:xfrm>
              <a:prstGeom prst="rect"/>
            </p:spPr>
          </p:pic>
        </mc:Fallback>
      </mc:AlternateContent>
      <mc:AlternateContent xmlns:mc="http://schemas.openxmlformats.org/markup-compatibility/2006" xmlns:p14="http://schemas.microsoft.com/office/powerpoint/2010/main">
        <mc:Choice Requires="p14">
          <p:contentPart r:id="rId313" p14:bwMode="auto">
            <p14:nvContentPartPr>
              <p14:cNvPr id="175" name="墨迹 174"/>
              <p14:cNvContentPartPr/>
              <p14:nvPr/>
            </p14:nvContentPartPr>
            <p14:xfrm>
              <a:off x="8331200" y="1658102"/>
              <a:ext cx="79022" cy="37539"/>
            </p14:xfrm>
          </p:contentPart>
        </mc:Choice>
        <mc:Fallback xmlns="">
          <p:pic>
            <p:nvPicPr>
              <p:cNvPr id="175" name="墨迹 174"/>
            </p:nvPicPr>
            <p:blipFill>
              <a:blip r:embed="rId314"/>
            </p:blipFill>
            <p:spPr>
              <a:xfrm>
                <a:off x="8331200" y="1658102"/>
                <a:ext cx="79022" cy="37539"/>
              </a:xfrm>
              <a:prstGeom prst="rect"/>
            </p:spPr>
          </p:pic>
        </mc:Fallback>
      </mc:AlternateContent>
      <mc:AlternateContent xmlns:mc="http://schemas.openxmlformats.org/markup-compatibility/2006" xmlns:p14="http://schemas.microsoft.com/office/powerpoint/2010/main">
        <mc:Choice Requires="p14">
          <p:contentPart r:id="rId315" p14:bwMode="auto">
            <p14:nvContentPartPr>
              <p14:cNvPr id="182" name="墨迹 181"/>
              <p14:cNvContentPartPr/>
              <p14:nvPr/>
            </p14:nvContentPartPr>
            <p14:xfrm>
              <a:off x="7611533" y="2103646"/>
              <a:ext cx="47978" cy="8459"/>
            </p14:xfrm>
          </p:contentPart>
        </mc:Choice>
        <mc:Fallback xmlns="">
          <p:pic>
            <p:nvPicPr>
              <p:cNvPr id="182" name="墨迹 181"/>
            </p:nvPicPr>
            <p:blipFill>
              <a:blip r:embed="rId316"/>
            </p:blipFill>
            <p:spPr>
              <a:xfrm>
                <a:off x="7611533" y="2103646"/>
                <a:ext cx="47978" cy="8459"/>
              </a:xfrm>
              <a:prstGeom prst="rect"/>
            </p:spPr>
          </p:pic>
        </mc:Fallback>
      </mc:AlternateContent>
      <mc:AlternateContent xmlns:mc="http://schemas.openxmlformats.org/markup-compatibility/2006" xmlns:p14="http://schemas.microsoft.com/office/powerpoint/2010/main">
        <mc:Choice Requires="p14">
          <p:contentPart r:id="rId317" p14:bwMode="auto">
            <p14:nvContentPartPr>
              <p14:cNvPr id="183" name="墨迹 182"/>
              <p14:cNvContentPartPr/>
              <p14:nvPr/>
            </p14:nvContentPartPr>
            <p14:xfrm>
              <a:off x="2088444" y="2154404"/>
              <a:ext cx="70556" cy="84597"/>
            </p14:xfrm>
          </p:contentPart>
        </mc:Choice>
        <mc:Fallback xmlns="">
          <p:pic>
            <p:nvPicPr>
              <p:cNvPr id="183" name="墨迹 182"/>
            </p:nvPicPr>
            <p:blipFill>
              <a:blip r:embed="rId318"/>
            </p:blipFill>
            <p:spPr>
              <a:xfrm>
                <a:off x="2088444" y="2154404"/>
                <a:ext cx="70556" cy="84597"/>
              </a:xfrm>
              <a:prstGeom prst="rect"/>
            </p:spPr>
          </p:pic>
        </mc:Fallback>
      </mc:AlternateContent>
      <mc:AlternateContent xmlns:mc="http://schemas.openxmlformats.org/markup-compatibility/2006" xmlns:p14="http://schemas.microsoft.com/office/powerpoint/2010/main">
        <mc:Choice Requires="p14">
          <p:contentPart r:id="rId319" p14:bwMode="auto">
            <p14:nvContentPartPr>
              <p14:cNvPr id="184" name="墨迹 183"/>
              <p14:cNvContentPartPr/>
              <p14:nvPr/>
            </p14:nvContentPartPr>
            <p14:xfrm>
              <a:off x="1887184" y="2368717"/>
              <a:ext cx="88371" cy="84597"/>
            </p14:xfrm>
          </p:contentPart>
        </mc:Choice>
        <mc:Fallback xmlns="">
          <p:pic>
            <p:nvPicPr>
              <p:cNvPr id="184" name="墨迹 183"/>
            </p:nvPicPr>
            <p:blipFill>
              <a:blip r:embed="rId320"/>
            </p:blipFill>
            <p:spPr>
              <a:xfrm>
                <a:off x="1887184" y="2368717"/>
                <a:ext cx="88371" cy="84597"/>
              </a:xfrm>
              <a:prstGeom prst="rect"/>
            </p:spPr>
          </p:pic>
        </mc:Fallback>
      </mc:AlternateContent>
      <mc:AlternateContent xmlns:mc="http://schemas.openxmlformats.org/markup-compatibility/2006" xmlns:p14="http://schemas.microsoft.com/office/powerpoint/2010/main">
        <mc:Choice Requires="p14">
          <p:contentPart r:id="rId321" p14:bwMode="auto">
            <p14:nvContentPartPr>
              <p14:cNvPr id="185" name="墨迹 184"/>
              <p14:cNvContentPartPr/>
              <p14:nvPr/>
            </p14:nvContentPartPr>
            <p14:xfrm>
              <a:off x="2269066" y="2419475"/>
              <a:ext cx="50800" cy="53578"/>
            </p14:xfrm>
          </p:contentPart>
        </mc:Choice>
        <mc:Fallback xmlns="">
          <p:pic>
            <p:nvPicPr>
              <p:cNvPr id="185" name="墨迹 184"/>
            </p:nvPicPr>
            <p:blipFill>
              <a:blip r:embed="rId322"/>
            </p:blipFill>
            <p:spPr>
              <a:xfrm>
                <a:off x="2269066" y="2419475"/>
                <a:ext cx="50800" cy="53578"/>
              </a:xfrm>
              <a:prstGeom prst="rect"/>
            </p:spPr>
          </p:pic>
        </mc:Fallback>
      </mc:AlternateContent>
      <mc:AlternateContent xmlns:mc="http://schemas.openxmlformats.org/markup-compatibility/2006" xmlns:p14="http://schemas.microsoft.com/office/powerpoint/2010/main">
        <mc:Choice Requires="p14">
          <p:contentPart r:id="rId323" p14:bwMode="auto">
            <p14:nvContentPartPr>
              <p14:cNvPr id="186" name="墨迹 185"/>
              <p14:cNvContentPartPr/>
              <p14:nvPr/>
            </p14:nvContentPartPr>
            <p14:xfrm>
              <a:off x="2726266" y="2139423"/>
              <a:ext cx="166511" cy="275998"/>
            </p14:xfrm>
          </p:contentPart>
        </mc:Choice>
        <mc:Fallback xmlns="">
          <p:pic>
            <p:nvPicPr>
              <p:cNvPr id="186" name="墨迹 185"/>
            </p:nvPicPr>
            <p:blipFill>
              <a:blip r:embed="rId324"/>
            </p:blipFill>
            <p:spPr>
              <a:xfrm>
                <a:off x="2726266" y="2139423"/>
                <a:ext cx="166511" cy="275998"/>
              </a:xfrm>
              <a:prstGeom prst="rect"/>
            </p:spPr>
          </p:pic>
        </mc:Fallback>
      </mc:AlternateContent>
      <mc:AlternateContent xmlns:mc="http://schemas.openxmlformats.org/markup-compatibility/2006" xmlns:p14="http://schemas.microsoft.com/office/powerpoint/2010/main">
        <mc:Choice Requires="p14">
          <p:contentPart r:id="rId325" p14:bwMode="auto">
            <p14:nvContentPartPr>
              <p14:cNvPr id="187" name="墨迹 186"/>
              <p14:cNvContentPartPr/>
              <p14:nvPr/>
            </p14:nvContentPartPr>
            <p14:xfrm>
              <a:off x="2906888" y="2034382"/>
              <a:ext cx="186267" cy="450832"/>
            </p14:xfrm>
          </p:contentPart>
        </mc:Choice>
        <mc:Fallback xmlns="">
          <p:pic>
            <p:nvPicPr>
              <p:cNvPr id="187" name="墨迹 186"/>
            </p:nvPicPr>
            <p:blipFill>
              <a:blip r:embed="rId326"/>
            </p:blipFill>
            <p:spPr>
              <a:xfrm>
                <a:off x="2906888" y="2034382"/>
                <a:ext cx="186267" cy="450832"/>
              </a:xfrm>
              <a:prstGeom prst="rect"/>
            </p:spPr>
          </p:pic>
        </mc:Fallback>
      </mc:AlternateContent>
      <mc:AlternateContent xmlns:mc="http://schemas.openxmlformats.org/markup-compatibility/2006" xmlns:p14="http://schemas.microsoft.com/office/powerpoint/2010/main">
        <mc:Choice Requires="p14">
          <p:contentPart r:id="rId327" p14:bwMode="auto">
            <p14:nvContentPartPr>
              <p14:cNvPr id="191" name="墨迹 190"/>
              <p14:cNvContentPartPr/>
              <p14:nvPr/>
            </p14:nvContentPartPr>
            <p14:xfrm>
              <a:off x="3318933" y="2064167"/>
              <a:ext cx="186267" cy="524502"/>
            </p14:xfrm>
          </p:contentPart>
        </mc:Choice>
        <mc:Fallback xmlns="">
          <p:pic>
            <p:nvPicPr>
              <p:cNvPr id="191" name="墨迹 190"/>
            </p:nvPicPr>
            <p:blipFill>
              <a:blip r:embed="rId328"/>
            </p:blipFill>
            <p:spPr>
              <a:xfrm>
                <a:off x="3318933" y="2064167"/>
                <a:ext cx="186267" cy="524502"/>
              </a:xfrm>
              <a:prstGeom prst="rect"/>
            </p:spPr>
          </p:pic>
        </mc:Fallback>
      </mc:AlternateContent>
      <mc:AlternateContent xmlns:mc="http://schemas.openxmlformats.org/markup-compatibility/2006" xmlns:p14="http://schemas.microsoft.com/office/powerpoint/2010/main">
        <mc:Choice Requires="p14">
          <p:contentPart r:id="rId329" p14:bwMode="auto">
            <p14:nvContentPartPr>
              <p14:cNvPr id="192" name="墨迹 191"/>
              <p14:cNvContentPartPr/>
              <p14:nvPr/>
            </p14:nvContentPartPr>
            <p14:xfrm>
              <a:off x="3341511" y="2235652"/>
              <a:ext cx="180622" cy="200742"/>
            </p14:xfrm>
          </p:contentPart>
        </mc:Choice>
        <mc:Fallback xmlns="">
          <p:pic>
            <p:nvPicPr>
              <p:cNvPr id="192" name="墨迹 191"/>
            </p:nvPicPr>
            <p:blipFill>
              <a:blip r:embed="rId330"/>
            </p:blipFill>
            <p:spPr>
              <a:xfrm>
                <a:off x="3341511" y="2235652"/>
                <a:ext cx="180622" cy="200742"/>
              </a:xfrm>
              <a:prstGeom prst="rect"/>
            </p:spPr>
          </p:pic>
        </mc:Fallback>
      </mc:AlternateContent>
      <mc:AlternateContent xmlns:mc="http://schemas.openxmlformats.org/markup-compatibility/2006" xmlns:p14="http://schemas.microsoft.com/office/powerpoint/2010/main">
        <mc:Choice Requires="p14">
          <p:contentPart r:id="rId331" p14:bwMode="auto">
            <p14:nvContentPartPr>
              <p14:cNvPr id="193" name="墨迹 192"/>
              <p14:cNvContentPartPr/>
              <p14:nvPr/>
            </p14:nvContentPartPr>
            <p14:xfrm>
              <a:off x="3505200" y="1982390"/>
              <a:ext cx="285750" cy="596409"/>
            </p14:xfrm>
          </p:contentPart>
        </mc:Choice>
        <mc:Fallback xmlns="">
          <p:pic>
            <p:nvPicPr>
              <p:cNvPr id="193" name="墨迹 192"/>
            </p:nvPicPr>
            <p:blipFill>
              <a:blip r:embed="rId332"/>
            </p:blipFill>
            <p:spPr>
              <a:xfrm>
                <a:off x="3505200" y="1982390"/>
                <a:ext cx="285750" cy="596409"/>
              </a:xfrm>
              <a:prstGeom prst="rect"/>
            </p:spPr>
          </p:pic>
        </mc:Fallback>
      </mc:AlternateContent>
      <mc:AlternateContent xmlns:mc="http://schemas.openxmlformats.org/markup-compatibility/2006" xmlns:p14="http://schemas.microsoft.com/office/powerpoint/2010/main">
        <mc:Choice Requires="p14">
          <p:contentPart r:id="rId333" p14:bwMode="auto">
            <p14:nvContentPartPr>
              <p14:cNvPr id="194" name="墨迹 193"/>
              <p14:cNvContentPartPr/>
              <p14:nvPr/>
            </p14:nvContentPartPr>
            <p14:xfrm>
              <a:off x="3623733" y="2258388"/>
              <a:ext cx="352778" cy="198274"/>
            </p14:xfrm>
          </p:contentPart>
        </mc:Choice>
        <mc:Fallback xmlns="">
          <p:pic>
            <p:nvPicPr>
              <p:cNvPr id="194" name="墨迹 193"/>
            </p:nvPicPr>
            <p:blipFill>
              <a:blip r:embed="rId334"/>
            </p:blipFill>
            <p:spPr>
              <a:xfrm>
                <a:off x="3623733" y="2258388"/>
                <a:ext cx="352778" cy="198274"/>
              </a:xfrm>
              <a:prstGeom prst="rect"/>
            </p:spPr>
          </p:pic>
        </mc:Fallback>
      </mc:AlternateContent>
      <mc:AlternateContent xmlns:mc="http://schemas.openxmlformats.org/markup-compatibility/2006" xmlns:p14="http://schemas.microsoft.com/office/powerpoint/2010/main">
        <mc:Choice Requires="p14">
          <p:contentPart r:id="rId335" p14:bwMode="auto">
            <p14:nvContentPartPr>
              <p14:cNvPr id="195" name="墨迹 194"/>
              <p14:cNvContentPartPr/>
              <p14:nvPr/>
            </p14:nvContentPartPr>
            <p14:xfrm>
              <a:off x="4041422" y="2081087"/>
              <a:ext cx="125765" cy="293269"/>
            </p14:xfrm>
          </p:contentPart>
        </mc:Choice>
        <mc:Fallback xmlns="">
          <p:pic>
            <p:nvPicPr>
              <p:cNvPr id="195" name="墨迹 194"/>
            </p:nvPicPr>
            <p:blipFill>
              <a:blip r:embed="rId336"/>
            </p:blipFill>
            <p:spPr>
              <a:xfrm>
                <a:off x="4041422" y="2081087"/>
                <a:ext cx="125765" cy="293269"/>
              </a:xfrm>
              <a:prstGeom prst="rect"/>
            </p:spPr>
          </p:pic>
        </mc:Fallback>
      </mc:AlternateContent>
      <mc:AlternateContent xmlns:mc="http://schemas.openxmlformats.org/markup-compatibility/2006" xmlns:p14="http://schemas.microsoft.com/office/powerpoint/2010/main">
        <mc:Choice Requires="p14">
          <p:contentPart r:id="rId337" p14:bwMode="auto">
            <p14:nvContentPartPr>
              <p14:cNvPr id="196" name="墨迹 195"/>
              <p14:cNvContentPartPr/>
              <p14:nvPr/>
            </p14:nvContentPartPr>
            <p14:xfrm>
              <a:off x="4027311" y="2374356"/>
              <a:ext cx="254000" cy="16920"/>
            </p14:xfrm>
          </p:contentPart>
        </mc:Choice>
        <mc:Fallback xmlns="">
          <p:pic>
            <p:nvPicPr>
              <p:cNvPr id="196" name="墨迹 195"/>
            </p:nvPicPr>
            <p:blipFill>
              <a:blip r:embed="rId338"/>
            </p:blipFill>
            <p:spPr>
              <a:xfrm>
                <a:off x="4027311" y="2374356"/>
                <a:ext cx="254000" cy="16920"/>
              </a:xfrm>
              <a:prstGeom prst="rect"/>
            </p:spPr>
          </p:pic>
        </mc:Fallback>
      </mc:AlternateContent>
      <mc:AlternateContent xmlns:mc="http://schemas.openxmlformats.org/markup-compatibility/2006" xmlns:p14="http://schemas.microsoft.com/office/powerpoint/2010/main">
        <mc:Choice Requires="p14">
          <p:contentPart r:id="rId339" p14:bwMode="auto">
            <p14:nvContentPartPr>
              <p14:cNvPr id="197" name="墨迹 196"/>
              <p14:cNvContentPartPr/>
              <p14:nvPr/>
            </p14:nvContentPartPr>
            <p14:xfrm>
              <a:off x="4871155" y="2027332"/>
              <a:ext cx="372534" cy="307546"/>
            </p14:xfrm>
          </p:contentPart>
        </mc:Choice>
        <mc:Fallback xmlns="">
          <p:pic>
            <p:nvPicPr>
              <p:cNvPr id="197" name="墨迹 196"/>
            </p:nvPicPr>
            <p:blipFill>
              <a:blip r:embed="rId340"/>
            </p:blipFill>
            <p:spPr>
              <a:xfrm>
                <a:off x="4871155" y="2027332"/>
                <a:ext cx="372534" cy="307546"/>
              </a:xfrm>
              <a:prstGeom prst="rect"/>
            </p:spPr>
          </p:pic>
        </mc:Fallback>
      </mc:AlternateContent>
      <mc:AlternateContent xmlns:mc="http://schemas.openxmlformats.org/markup-compatibility/2006" xmlns:p14="http://schemas.microsoft.com/office/powerpoint/2010/main">
        <mc:Choice Requires="p14">
          <p:contentPart r:id="rId341" p14:bwMode="auto">
            <p14:nvContentPartPr>
              <p14:cNvPr id="198" name="墨迹 197"/>
              <p14:cNvContentPartPr/>
              <p14:nvPr/>
            </p14:nvContentPartPr>
            <p14:xfrm>
              <a:off x="5464175" y="2021340"/>
              <a:ext cx="234244" cy="260312"/>
            </p14:xfrm>
          </p:contentPart>
        </mc:Choice>
        <mc:Fallback xmlns="">
          <p:pic>
            <p:nvPicPr>
              <p:cNvPr id="198" name="墨迹 197"/>
            </p:nvPicPr>
            <p:blipFill>
              <a:blip r:embed="rId342"/>
            </p:blipFill>
            <p:spPr>
              <a:xfrm>
                <a:off x="5464175" y="2021340"/>
                <a:ext cx="234244" cy="260312"/>
              </a:xfrm>
              <a:prstGeom prst="rect"/>
            </p:spPr>
          </p:pic>
        </mc:Fallback>
      </mc:AlternateContent>
      <mc:AlternateContent xmlns:mc="http://schemas.openxmlformats.org/markup-compatibility/2006" xmlns:p14="http://schemas.microsoft.com/office/powerpoint/2010/main">
        <mc:Choice Requires="p14">
          <p:contentPart r:id="rId343" p14:bwMode="auto">
            <p14:nvContentPartPr>
              <p14:cNvPr id="199" name="墨迹 198"/>
              <p14:cNvContentPartPr/>
              <p14:nvPr/>
            </p14:nvContentPartPr>
            <p14:xfrm>
              <a:off x="5808133" y="1952252"/>
              <a:ext cx="39511" cy="431974"/>
            </p14:xfrm>
          </p:contentPart>
        </mc:Choice>
        <mc:Fallback xmlns="">
          <p:pic>
            <p:nvPicPr>
              <p:cNvPr id="199" name="墨迹 198"/>
            </p:nvPicPr>
            <p:blipFill>
              <a:blip r:embed="rId344"/>
            </p:blipFill>
            <p:spPr>
              <a:xfrm>
                <a:off x="5808133" y="1952252"/>
                <a:ext cx="39511" cy="431974"/>
              </a:xfrm>
              <a:prstGeom prst="rect"/>
            </p:spPr>
          </p:pic>
        </mc:Fallback>
      </mc:AlternateContent>
      <mc:AlternateContent xmlns:mc="http://schemas.openxmlformats.org/markup-compatibility/2006" xmlns:p14="http://schemas.microsoft.com/office/powerpoint/2010/main">
        <mc:Choice Requires="p14">
          <p:contentPart r:id="rId345" p14:bwMode="auto">
            <p14:nvContentPartPr>
              <p14:cNvPr id="200" name="墨迹 199"/>
              <p14:cNvContentPartPr/>
              <p14:nvPr/>
            </p14:nvContentPartPr>
            <p14:xfrm>
              <a:off x="5810073" y="2034558"/>
              <a:ext cx="246416" cy="266481"/>
            </p14:xfrm>
          </p:contentPart>
        </mc:Choice>
        <mc:Fallback xmlns="">
          <p:pic>
            <p:nvPicPr>
              <p:cNvPr id="200" name="墨迹 199"/>
            </p:nvPicPr>
            <p:blipFill>
              <a:blip r:embed="rId346"/>
            </p:blipFill>
            <p:spPr>
              <a:xfrm>
                <a:off x="5810073" y="2034558"/>
                <a:ext cx="246416" cy="266481"/>
              </a:xfrm>
              <a:prstGeom prst="rect"/>
            </p:spPr>
          </p:pic>
        </mc:Fallback>
      </mc:AlternateContent>
      <mc:AlternateContent xmlns:mc="http://schemas.openxmlformats.org/markup-compatibility/2006" xmlns:p14="http://schemas.microsoft.com/office/powerpoint/2010/main">
        <mc:Choice Requires="p14">
          <p:contentPart r:id="rId347" p14:bwMode="auto">
            <p14:nvContentPartPr>
              <p14:cNvPr id="201" name="墨迹 200"/>
              <p14:cNvContentPartPr/>
              <p14:nvPr/>
            </p14:nvContentPartPr>
            <p14:xfrm>
              <a:off x="6205361" y="2207101"/>
              <a:ext cx="9172" cy="20621"/>
            </p14:xfrm>
          </p:contentPart>
        </mc:Choice>
        <mc:Fallback xmlns="">
          <p:pic>
            <p:nvPicPr>
              <p:cNvPr id="201" name="墨迹 200"/>
            </p:nvPicPr>
            <p:blipFill>
              <a:blip r:embed="rId348"/>
            </p:blipFill>
            <p:spPr>
              <a:xfrm>
                <a:off x="6205361" y="2207101"/>
                <a:ext cx="9172" cy="20621"/>
              </a:xfrm>
              <a:prstGeom prst="rect"/>
            </p:spPr>
          </p:pic>
        </mc:Fallback>
      </mc:AlternateContent>
      <mc:AlternateContent xmlns:mc="http://schemas.openxmlformats.org/markup-compatibility/2006" xmlns:p14="http://schemas.microsoft.com/office/powerpoint/2010/main">
        <mc:Choice Requires="p14">
          <p:contentPart r:id="rId349" p14:bwMode="auto">
            <p14:nvContentPartPr>
              <p14:cNvPr id="202" name="墨迹 201"/>
              <p14:cNvContentPartPr/>
              <p14:nvPr/>
            </p14:nvContentPartPr>
            <p14:xfrm>
              <a:off x="6897511" y="1853908"/>
              <a:ext cx="287866" cy="368879"/>
            </p14:xfrm>
          </p:contentPart>
        </mc:Choice>
        <mc:Fallback xmlns="">
          <p:pic>
            <p:nvPicPr>
              <p:cNvPr id="202" name="墨迹 201"/>
            </p:nvPicPr>
            <p:blipFill>
              <a:blip r:embed="rId350"/>
            </p:blipFill>
            <p:spPr>
              <a:xfrm>
                <a:off x="6897511" y="1853908"/>
                <a:ext cx="287866" cy="368879"/>
              </a:xfrm>
              <a:prstGeom prst="rect"/>
            </p:spPr>
          </p:pic>
        </mc:Fallback>
      </mc:AlternateContent>
      <mc:AlternateContent xmlns:mc="http://schemas.openxmlformats.org/markup-compatibility/2006" xmlns:p14="http://schemas.microsoft.com/office/powerpoint/2010/main">
        <mc:Choice Requires="p14">
          <p:contentPart r:id="rId351" p14:bwMode="auto">
            <p14:nvContentPartPr>
              <p14:cNvPr id="203" name="墨迹 202"/>
              <p14:cNvContentPartPr/>
              <p14:nvPr/>
            </p14:nvContentPartPr>
            <p14:xfrm>
              <a:off x="7207955" y="2035968"/>
              <a:ext cx="180622" cy="186819"/>
            </p14:xfrm>
          </p:contentPart>
        </mc:Choice>
        <mc:Fallback xmlns="">
          <p:pic>
            <p:nvPicPr>
              <p:cNvPr id="203" name="墨迹 202"/>
            </p:nvPicPr>
            <p:blipFill>
              <a:blip r:embed="rId352"/>
            </p:blipFill>
            <p:spPr>
              <a:xfrm>
                <a:off x="7207955" y="2035968"/>
                <a:ext cx="180622" cy="186819"/>
              </a:xfrm>
              <a:prstGeom prst="rect"/>
            </p:spPr>
          </p:pic>
        </mc:Fallback>
      </mc:AlternateContent>
      <mc:AlternateContent xmlns:mc="http://schemas.openxmlformats.org/markup-compatibility/2006" xmlns:p14="http://schemas.microsoft.com/office/powerpoint/2010/main">
        <mc:Choice Requires="p14">
          <p:contentPart r:id="rId353" p14:bwMode="auto">
            <p14:nvContentPartPr>
              <p14:cNvPr id="204" name="墨迹 203"/>
              <p14:cNvContentPartPr/>
              <p14:nvPr/>
            </p14:nvContentPartPr>
            <p14:xfrm>
              <a:off x="7569728" y="1831173"/>
              <a:ext cx="473604" cy="350901"/>
            </p14:xfrm>
          </p:contentPart>
        </mc:Choice>
        <mc:Fallback xmlns="">
          <p:pic>
            <p:nvPicPr>
              <p:cNvPr id="204" name="墨迹 203"/>
            </p:nvPicPr>
            <p:blipFill>
              <a:blip r:embed="rId354"/>
            </p:blipFill>
            <p:spPr>
              <a:xfrm>
                <a:off x="7569728" y="1831173"/>
                <a:ext cx="473604" cy="350901"/>
              </a:xfrm>
              <a:prstGeom prst="rect"/>
            </p:spPr>
          </p:pic>
        </mc:Fallback>
      </mc:AlternateContent>
      <mc:AlternateContent xmlns:mc="http://schemas.openxmlformats.org/markup-compatibility/2006" xmlns:p14="http://schemas.microsoft.com/office/powerpoint/2010/main">
        <mc:Choice Requires="p14">
          <p:contentPart r:id="rId355" p14:bwMode="auto">
            <p14:nvContentPartPr>
              <p14:cNvPr id="205" name="墨迹 204"/>
              <p14:cNvContentPartPr/>
              <p14:nvPr/>
            </p14:nvContentPartPr>
            <p14:xfrm>
              <a:off x="7766050" y="1761909"/>
              <a:ext cx="244122" cy="498770"/>
            </p14:xfrm>
          </p:contentPart>
        </mc:Choice>
        <mc:Fallback xmlns="">
          <p:pic>
            <p:nvPicPr>
              <p:cNvPr id="205" name="墨迹 204"/>
            </p:nvPicPr>
            <p:blipFill>
              <a:blip r:embed="rId356"/>
            </p:blipFill>
            <p:spPr>
              <a:xfrm>
                <a:off x="7766050" y="1761909"/>
                <a:ext cx="244122" cy="498770"/>
              </a:xfrm>
              <a:prstGeom prst="rect"/>
            </p:spPr>
          </p:pic>
        </mc:Fallback>
      </mc:AlternateContent>
      <mc:AlternateContent xmlns:mc="http://schemas.openxmlformats.org/markup-compatibility/2006" xmlns:p14="http://schemas.microsoft.com/office/powerpoint/2010/main">
        <mc:Choice Requires="p14">
          <p:contentPart r:id="rId357" p14:bwMode="auto">
            <p14:nvContentPartPr>
              <p14:cNvPr id="206" name="墨迹 205"/>
              <p14:cNvContentPartPr/>
              <p14:nvPr/>
            </p14:nvContentPartPr>
            <p14:xfrm>
              <a:off x="7864122" y="2043547"/>
              <a:ext cx="124883" cy="219599"/>
            </p14:xfrm>
          </p:contentPart>
        </mc:Choice>
        <mc:Fallback xmlns="">
          <p:pic>
            <p:nvPicPr>
              <p:cNvPr id="206" name="墨迹 205"/>
            </p:nvPicPr>
            <p:blipFill>
              <a:blip r:embed="rId358"/>
            </p:blipFill>
            <p:spPr>
              <a:xfrm>
                <a:off x="7864122" y="2043547"/>
                <a:ext cx="124883" cy="219599"/>
              </a:xfrm>
              <a:prstGeom prst="rect"/>
            </p:spPr>
          </p:pic>
        </mc:Fallback>
      </mc:AlternateContent>
      <mc:AlternateContent xmlns:mc="http://schemas.openxmlformats.org/markup-compatibility/2006" xmlns:p14="http://schemas.microsoft.com/office/powerpoint/2010/main">
        <mc:Choice Requires="p14">
          <p:contentPart r:id="rId359" p14:bwMode="auto">
            <p14:nvContentPartPr>
              <p14:cNvPr id="207" name="墨迹 206"/>
              <p14:cNvContentPartPr/>
              <p14:nvPr/>
            </p14:nvContentPartPr>
            <p14:xfrm>
              <a:off x="7977540" y="2099945"/>
              <a:ext cx="206904" cy="175715"/>
            </p14:xfrm>
          </p:contentPart>
        </mc:Choice>
        <mc:Fallback xmlns="">
          <p:pic>
            <p:nvPicPr>
              <p:cNvPr id="207" name="墨迹 206"/>
            </p:nvPicPr>
            <p:blipFill>
              <a:blip r:embed="rId360"/>
            </p:blipFill>
            <p:spPr>
              <a:xfrm>
                <a:off x="7977540" y="2099945"/>
                <a:ext cx="206904" cy="175715"/>
              </a:xfrm>
              <a:prstGeom prst="rect"/>
            </p:spPr>
          </p:pic>
        </mc:Fallback>
      </mc:AlternateContent>
      <mc:AlternateContent xmlns:mc="http://schemas.openxmlformats.org/markup-compatibility/2006" xmlns:p14="http://schemas.microsoft.com/office/powerpoint/2010/main">
        <mc:Choice Requires="p14">
          <p:contentPart r:id="rId361" p14:bwMode="auto">
            <p14:nvContentPartPr>
              <p14:cNvPr id="208" name="墨迹 207"/>
              <p14:cNvContentPartPr/>
              <p14:nvPr/>
            </p14:nvContentPartPr>
            <p14:xfrm>
              <a:off x="8317088" y="1973930"/>
              <a:ext cx="115712" cy="191754"/>
            </p14:xfrm>
          </p:contentPart>
        </mc:Choice>
        <mc:Fallback xmlns="">
          <p:pic>
            <p:nvPicPr>
              <p:cNvPr id="208" name="墨迹 207"/>
            </p:nvPicPr>
            <p:blipFill>
              <a:blip r:embed="rId362"/>
            </p:blipFill>
            <p:spPr>
              <a:xfrm>
                <a:off x="8317088" y="1973930"/>
                <a:ext cx="115712" cy="191754"/>
              </a:xfrm>
              <a:prstGeom prst="rect"/>
            </p:spPr>
          </p:pic>
        </mc:Fallback>
      </mc:AlternateContent>
      <mc:AlternateContent xmlns:mc="http://schemas.openxmlformats.org/markup-compatibility/2006" xmlns:p14="http://schemas.microsoft.com/office/powerpoint/2010/main">
        <mc:Choice Requires="p14">
          <p:contentPart r:id="rId363" p14:bwMode="auto">
            <p14:nvContentPartPr>
              <p14:cNvPr id="209" name="墨迹 208"/>
              <p14:cNvContentPartPr/>
              <p14:nvPr/>
            </p14:nvContentPartPr>
            <p14:xfrm>
              <a:off x="8446911" y="1996490"/>
              <a:ext cx="132644" cy="172895"/>
            </p14:xfrm>
          </p:contentPart>
        </mc:Choice>
        <mc:Fallback xmlns="">
          <p:pic>
            <p:nvPicPr>
              <p:cNvPr id="209" name="墨迹 208"/>
            </p:nvPicPr>
            <p:blipFill>
              <a:blip r:embed="rId364"/>
            </p:blipFill>
            <p:spPr>
              <a:xfrm>
                <a:off x="8446911" y="1996490"/>
                <a:ext cx="132644" cy="172895"/>
              </a:xfrm>
              <a:prstGeom prst="rect"/>
            </p:spPr>
          </p:pic>
        </mc:Fallback>
      </mc:AlternateContent>
      <mc:AlternateContent xmlns:mc="http://schemas.openxmlformats.org/markup-compatibility/2006" xmlns:p14="http://schemas.microsoft.com/office/powerpoint/2010/main">
        <mc:Choice Requires="p14">
          <p:contentPart r:id="rId365" p14:bwMode="auto">
            <p14:nvContentPartPr>
              <p14:cNvPr id="210" name="墨迹 209"/>
              <p14:cNvContentPartPr/>
              <p14:nvPr/>
            </p14:nvContentPartPr>
            <p14:xfrm>
              <a:off x="8610600" y="1930927"/>
              <a:ext cx="145697" cy="285515"/>
            </p14:xfrm>
          </p:contentPart>
        </mc:Choice>
        <mc:Fallback xmlns="">
          <p:pic>
            <p:nvPicPr>
              <p:cNvPr id="210" name="墨迹 209"/>
            </p:nvPicPr>
            <p:blipFill>
              <a:blip r:embed="rId366"/>
            </p:blipFill>
            <p:spPr>
              <a:xfrm>
                <a:off x="8610600" y="1930927"/>
                <a:ext cx="145697" cy="285515"/>
              </a:xfrm>
              <a:prstGeom prst="rect"/>
            </p:spPr>
          </p:pic>
        </mc:Fallback>
      </mc:AlternateContent>
      <mc:AlternateContent xmlns:mc="http://schemas.openxmlformats.org/markup-compatibility/2006" xmlns:p14="http://schemas.microsoft.com/office/powerpoint/2010/main">
        <mc:Choice Requires="p14">
          <p:contentPart r:id="rId367" p14:bwMode="auto">
            <p14:nvContentPartPr>
              <p14:cNvPr id="211" name="墨迹 210"/>
              <p14:cNvContentPartPr/>
              <p14:nvPr/>
            </p14:nvContentPartPr>
            <p14:xfrm>
              <a:off x="9070622" y="1720139"/>
              <a:ext cx="203200" cy="431445"/>
            </p14:xfrm>
          </p:contentPart>
        </mc:Choice>
        <mc:Fallback xmlns="">
          <p:pic>
            <p:nvPicPr>
              <p:cNvPr id="211" name="墨迹 210"/>
            </p:nvPicPr>
            <p:blipFill>
              <a:blip r:embed="rId368"/>
            </p:blipFill>
            <p:spPr>
              <a:xfrm>
                <a:off x="9070622" y="1720139"/>
                <a:ext cx="203200" cy="431445"/>
              </a:xfrm>
              <a:prstGeom prst="rect"/>
            </p:spPr>
          </p:pic>
        </mc:Fallback>
      </mc:AlternateContent>
      <mc:AlternateContent xmlns:mc="http://schemas.openxmlformats.org/markup-compatibility/2006" xmlns:p14="http://schemas.microsoft.com/office/powerpoint/2010/main">
        <mc:Choice Requires="p14">
          <p:contentPart r:id="rId369" p14:bwMode="auto">
            <p14:nvContentPartPr>
              <p14:cNvPr id="212" name="墨迹 211"/>
              <p14:cNvContentPartPr/>
              <p14:nvPr/>
            </p14:nvContentPartPr>
            <p14:xfrm>
              <a:off x="9110133" y="1889333"/>
              <a:ext cx="208844" cy="183823"/>
            </p14:xfrm>
          </p:contentPart>
        </mc:Choice>
        <mc:Fallback xmlns="">
          <p:pic>
            <p:nvPicPr>
              <p:cNvPr id="212" name="墨迹 211"/>
            </p:nvPicPr>
            <p:blipFill>
              <a:blip r:embed="rId370"/>
            </p:blipFill>
            <p:spPr>
              <a:xfrm>
                <a:off x="9110133" y="1889333"/>
                <a:ext cx="208844" cy="183823"/>
              </a:xfrm>
              <a:prstGeom prst="rect"/>
            </p:spPr>
          </p:pic>
        </mc:Fallback>
      </mc:AlternateContent>
      <mc:AlternateContent xmlns:mc="http://schemas.openxmlformats.org/markup-compatibility/2006" xmlns:p14="http://schemas.microsoft.com/office/powerpoint/2010/main">
        <mc:Choice Requires="p14">
          <p:contentPart r:id="rId371" p14:bwMode="auto">
            <p14:nvContentPartPr>
              <p14:cNvPr id="213" name="墨迹 212"/>
              <p14:cNvContentPartPr/>
              <p14:nvPr/>
            </p14:nvContentPartPr>
            <p14:xfrm>
              <a:off x="9200444" y="1655282"/>
              <a:ext cx="313972" cy="562922"/>
            </p14:xfrm>
          </p:contentPart>
        </mc:Choice>
        <mc:Fallback xmlns="">
          <p:pic>
            <p:nvPicPr>
              <p:cNvPr id="213" name="墨迹 212"/>
            </p:nvPicPr>
            <p:blipFill>
              <a:blip r:embed="rId372"/>
            </p:blipFill>
            <p:spPr>
              <a:xfrm>
                <a:off x="9200444" y="1655282"/>
                <a:ext cx="313972" cy="562922"/>
              </a:xfrm>
              <a:prstGeom prst="rect"/>
            </p:spPr>
          </p:pic>
        </mc:Fallback>
      </mc:AlternateContent>
      <mc:AlternateContent xmlns:mc="http://schemas.openxmlformats.org/markup-compatibility/2006" xmlns:p14="http://schemas.microsoft.com/office/powerpoint/2010/main">
        <mc:Choice Requires="p14">
          <p:contentPart r:id="rId373" p14:bwMode="auto">
            <p14:nvContentPartPr>
              <p14:cNvPr id="214" name="墨迹 213"/>
              <p14:cNvContentPartPr/>
              <p14:nvPr/>
            </p14:nvContentPartPr>
            <p14:xfrm>
              <a:off x="9330266" y="1886161"/>
              <a:ext cx="316089" cy="206205"/>
            </p14:xfrm>
          </p:contentPart>
        </mc:Choice>
        <mc:Fallback xmlns="">
          <p:pic>
            <p:nvPicPr>
              <p:cNvPr id="214" name="墨迹 213"/>
            </p:nvPicPr>
            <p:blipFill>
              <a:blip r:embed="rId374"/>
            </p:blipFill>
            <p:spPr>
              <a:xfrm>
                <a:off x="9330266" y="1886161"/>
                <a:ext cx="316089" cy="206205"/>
              </a:xfrm>
              <a:prstGeom prst="rect"/>
            </p:spPr>
          </p:pic>
        </mc:Fallback>
      </mc:AlternateContent>
      <mc:AlternateContent xmlns:mc="http://schemas.openxmlformats.org/markup-compatibility/2006" xmlns:p14="http://schemas.microsoft.com/office/powerpoint/2010/main">
        <mc:Choice Requires="p14">
          <p:contentPart r:id="rId375" p14:bwMode="auto">
            <p14:nvContentPartPr>
              <p14:cNvPr id="215" name="墨迹 214"/>
              <p14:cNvContentPartPr/>
              <p14:nvPr/>
            </p14:nvContentPartPr>
            <p14:xfrm>
              <a:off x="9821333" y="1586194"/>
              <a:ext cx="45156" cy="122666"/>
            </p14:xfrm>
          </p:contentPart>
        </mc:Choice>
        <mc:Fallback xmlns="">
          <p:pic>
            <p:nvPicPr>
              <p:cNvPr id="215" name="墨迹 214"/>
            </p:nvPicPr>
            <p:blipFill>
              <a:blip r:embed="rId376"/>
            </p:blipFill>
            <p:spPr>
              <a:xfrm>
                <a:off x="9821333" y="1586194"/>
                <a:ext cx="45156" cy="122666"/>
              </a:xfrm>
              <a:prstGeom prst="rect"/>
            </p:spPr>
          </p:pic>
        </mc:Fallback>
      </mc:AlternateContent>
      <mc:AlternateContent xmlns:mc="http://schemas.openxmlformats.org/markup-compatibility/2006" xmlns:p14="http://schemas.microsoft.com/office/powerpoint/2010/main">
        <mc:Choice Requires="p14">
          <p:contentPart r:id="rId377" p14:bwMode="auto">
            <p14:nvContentPartPr>
              <p14:cNvPr id="216" name="墨迹 215"/>
              <p14:cNvContentPartPr/>
              <p14:nvPr/>
            </p14:nvContentPartPr>
            <p14:xfrm>
              <a:off x="9734550" y="1623558"/>
              <a:ext cx="269522" cy="333453"/>
            </p14:xfrm>
          </p:contentPart>
        </mc:Choice>
        <mc:Fallback xmlns="">
          <p:pic>
            <p:nvPicPr>
              <p:cNvPr id="216" name="墨迹 215"/>
            </p:nvPicPr>
            <p:blipFill>
              <a:blip r:embed="rId378"/>
            </p:blipFill>
            <p:spPr>
              <a:xfrm>
                <a:off x="9734550" y="1623558"/>
                <a:ext cx="269522" cy="333453"/>
              </a:xfrm>
              <a:prstGeom prst="rect"/>
            </p:spPr>
          </p:pic>
        </mc:Fallback>
      </mc:AlternateContent>
      <mc:AlternateContent xmlns:mc="http://schemas.openxmlformats.org/markup-compatibility/2006" xmlns:p14="http://schemas.microsoft.com/office/powerpoint/2010/main">
        <mc:Choice Requires="p14">
          <p:contentPart r:id="rId379" p14:bwMode="auto">
            <p14:nvContentPartPr>
              <p14:cNvPr id="217" name="墨迹 216"/>
              <p14:cNvContentPartPr/>
              <p14:nvPr/>
            </p14:nvContentPartPr>
            <p14:xfrm>
              <a:off x="9725377" y="1749748"/>
              <a:ext cx="237067" cy="336978"/>
            </p14:xfrm>
          </p:contentPart>
        </mc:Choice>
        <mc:Fallback xmlns="">
          <p:pic>
            <p:nvPicPr>
              <p:cNvPr id="217" name="墨迹 216"/>
            </p:nvPicPr>
            <p:blipFill>
              <a:blip r:embed="rId380"/>
            </p:blipFill>
            <p:spPr>
              <a:xfrm>
                <a:off x="9725377" y="1749748"/>
                <a:ext cx="237067" cy="336978"/>
              </a:xfrm>
              <a:prstGeom prst="rect"/>
            </p:spPr>
          </p:pic>
        </mc:Fallback>
      </mc:AlternateContent>
      <mc:AlternateContent xmlns:mc="http://schemas.openxmlformats.org/markup-compatibility/2006" xmlns:p14="http://schemas.microsoft.com/office/powerpoint/2010/main">
        <mc:Choice Requires="p14">
          <p:contentPart r:id="rId381" p14:bwMode="auto">
            <p14:nvContentPartPr>
              <p14:cNvPr id="218" name="墨迹 217"/>
              <p14:cNvContentPartPr/>
              <p14:nvPr/>
            </p14:nvContentPartPr>
            <p14:xfrm>
              <a:off x="9570155" y="1947670"/>
              <a:ext cx="409222" cy="170075"/>
            </p14:xfrm>
          </p:contentPart>
        </mc:Choice>
        <mc:Fallback xmlns="">
          <p:pic>
            <p:nvPicPr>
              <p:cNvPr id="218" name="墨迹 217"/>
            </p:nvPicPr>
            <p:blipFill>
              <a:blip r:embed="rId382"/>
            </p:blipFill>
            <p:spPr>
              <a:xfrm>
                <a:off x="9570155" y="1947670"/>
                <a:ext cx="409222" cy="170075"/>
              </a:xfrm>
              <a:prstGeom prst="rect"/>
            </p:spPr>
          </p:pic>
        </mc:Fallback>
      </mc:AlternateContent>
      <mc:AlternateContent xmlns:mc="http://schemas.openxmlformats.org/markup-compatibility/2006" xmlns:p14="http://schemas.microsoft.com/office/powerpoint/2010/main">
        <mc:Choice Requires="p14">
          <p:contentPart r:id="rId383" p14:bwMode="auto">
            <p14:nvContentPartPr>
              <p14:cNvPr id="219" name="墨迹 218"/>
              <p14:cNvContentPartPr/>
              <p14:nvPr/>
            </p14:nvContentPartPr>
            <p14:xfrm>
              <a:off x="10038115" y="1631841"/>
              <a:ext cx="193146" cy="365354"/>
            </p14:xfrm>
          </p:contentPart>
        </mc:Choice>
        <mc:Fallback xmlns="">
          <p:pic>
            <p:nvPicPr>
              <p:cNvPr id="219" name="墨迹 218"/>
            </p:nvPicPr>
            <p:blipFill>
              <a:blip r:embed="rId384"/>
            </p:blipFill>
            <p:spPr>
              <a:xfrm>
                <a:off x="10038115" y="1631841"/>
                <a:ext cx="193146" cy="365354"/>
              </a:xfrm>
              <a:prstGeom prst="rect"/>
            </p:spPr>
          </p:pic>
        </mc:Fallback>
      </mc:AlternateContent>
      <mc:AlternateContent xmlns:mc="http://schemas.openxmlformats.org/markup-compatibility/2006" xmlns:p14="http://schemas.microsoft.com/office/powerpoint/2010/main">
        <mc:Choice Requires="p14">
          <p:contentPart r:id="rId385" p14:bwMode="auto">
            <p14:nvContentPartPr>
              <p14:cNvPr id="220" name="墨迹 219"/>
              <p14:cNvContentPartPr/>
              <p14:nvPr/>
            </p14:nvContentPartPr>
            <p14:xfrm>
              <a:off x="10137422" y="1753978"/>
              <a:ext cx="193499" cy="304549"/>
            </p14:xfrm>
          </p:contentPart>
        </mc:Choice>
        <mc:Fallback xmlns="">
          <p:pic>
            <p:nvPicPr>
              <p:cNvPr id="220" name="墨迹 219"/>
            </p:nvPicPr>
            <p:blipFill>
              <a:blip r:embed="rId386"/>
            </p:blipFill>
            <p:spPr>
              <a:xfrm>
                <a:off x="10137422" y="1753978"/>
                <a:ext cx="193499" cy="304549"/>
              </a:xfrm>
              <a:prstGeom prst="rect"/>
            </p:spPr>
          </p:pic>
        </mc:Fallback>
      </mc:AlternateContent>
      <mc:AlternateContent xmlns:mc="http://schemas.openxmlformats.org/markup-compatibility/2006" xmlns:p14="http://schemas.microsoft.com/office/powerpoint/2010/main">
        <mc:Choice Requires="p14">
          <p:contentPart r:id="rId387" p14:bwMode="auto">
            <p14:nvContentPartPr>
              <p14:cNvPr id="221" name="墨迹 220"/>
              <p14:cNvContentPartPr/>
              <p14:nvPr/>
            </p14:nvContentPartPr>
            <p14:xfrm>
              <a:off x="10134071" y="1861134"/>
              <a:ext cx="133173" cy="129716"/>
            </p14:xfrm>
          </p:contentPart>
        </mc:Choice>
        <mc:Fallback xmlns="">
          <p:pic>
            <p:nvPicPr>
              <p:cNvPr id="221" name="墨迹 220"/>
            </p:nvPicPr>
            <p:blipFill>
              <a:blip r:embed="rId388"/>
            </p:blipFill>
            <p:spPr>
              <a:xfrm>
                <a:off x="10134071" y="1861134"/>
                <a:ext cx="133173" cy="129716"/>
              </a:xfrm>
              <a:prstGeom prst="rect"/>
            </p:spPr>
          </p:pic>
        </mc:Fallback>
      </mc:AlternateContent>
      <mc:AlternateContent xmlns:mc="http://schemas.openxmlformats.org/markup-compatibility/2006" xmlns:p14="http://schemas.microsoft.com/office/powerpoint/2010/main">
        <mc:Choice Requires="p14">
          <p:contentPart r:id="rId389" p14:bwMode="auto">
            <p14:nvContentPartPr>
              <p14:cNvPr id="222" name="墨迹 221"/>
              <p14:cNvContentPartPr/>
              <p14:nvPr/>
            </p14:nvContentPartPr>
            <p14:xfrm>
              <a:off x="10496550" y="1725779"/>
              <a:ext cx="222955" cy="45119"/>
            </p14:xfrm>
          </p:contentPart>
        </mc:Choice>
        <mc:Fallback xmlns="">
          <p:pic>
            <p:nvPicPr>
              <p:cNvPr id="222" name="墨迹 221"/>
            </p:nvPicPr>
            <p:blipFill>
              <a:blip r:embed="rId390"/>
            </p:blipFill>
            <p:spPr>
              <a:xfrm>
                <a:off x="10496550" y="1725779"/>
                <a:ext cx="222955" cy="45119"/>
              </a:xfrm>
              <a:prstGeom prst="rect"/>
            </p:spPr>
          </p:pic>
        </mc:Fallback>
      </mc:AlternateContent>
      <mc:AlternateContent xmlns:mc="http://schemas.openxmlformats.org/markup-compatibility/2006" xmlns:p14="http://schemas.microsoft.com/office/powerpoint/2010/main">
        <mc:Choice Requires="p14">
          <p:contentPart r:id="rId391" p14:bwMode="auto">
            <p14:nvContentPartPr>
              <p14:cNvPr id="223" name="墨迹 222"/>
              <p14:cNvContentPartPr/>
              <p14:nvPr/>
            </p14:nvContentPartPr>
            <p14:xfrm>
              <a:off x="10420173" y="1782177"/>
              <a:ext cx="304271" cy="77019"/>
            </p14:xfrm>
          </p:contentPart>
        </mc:Choice>
        <mc:Fallback xmlns="">
          <p:pic>
            <p:nvPicPr>
              <p:cNvPr id="223" name="墨迹 222"/>
            </p:nvPicPr>
            <p:blipFill>
              <a:blip r:embed="rId392"/>
            </p:blipFill>
            <p:spPr>
              <a:xfrm>
                <a:off x="10420173" y="1782177"/>
                <a:ext cx="304271" cy="77019"/>
              </a:xfrm>
              <a:prstGeom prst="rect"/>
            </p:spPr>
          </p:pic>
        </mc:Fallback>
      </mc:AlternateContent>
      <mc:AlternateContent xmlns:mc="http://schemas.openxmlformats.org/markup-compatibility/2006" xmlns:p14="http://schemas.microsoft.com/office/powerpoint/2010/main">
        <mc:Choice Requires="p14">
          <p:contentPart r:id="rId393" p14:bwMode="auto">
            <p14:nvContentPartPr>
              <p14:cNvPr id="224" name="墨迹 223"/>
              <p14:cNvContentPartPr/>
              <p14:nvPr/>
            </p14:nvContentPartPr>
            <p14:xfrm>
              <a:off x="10540118" y="1684714"/>
              <a:ext cx="43214" cy="258198"/>
            </p14:xfrm>
          </p:contentPart>
        </mc:Choice>
        <mc:Fallback xmlns="">
          <p:pic>
            <p:nvPicPr>
              <p:cNvPr id="224" name="墨迹 223"/>
            </p:nvPicPr>
            <p:blipFill>
              <a:blip r:embed="rId394"/>
            </p:blipFill>
            <p:spPr>
              <a:xfrm>
                <a:off x="10540118" y="1684714"/>
                <a:ext cx="43214" cy="258198"/>
              </a:xfrm>
              <a:prstGeom prst="rect"/>
            </p:spPr>
          </p:pic>
        </mc:Fallback>
      </mc:AlternateContent>
      <mc:AlternateContent xmlns:mc="http://schemas.openxmlformats.org/markup-compatibility/2006" xmlns:p14="http://schemas.microsoft.com/office/powerpoint/2010/main">
        <mc:Choice Requires="p14">
          <p:contentPart r:id="rId395" p14:bwMode="auto">
            <p14:nvContentPartPr>
              <p14:cNvPr id="225" name="墨迹 224"/>
              <p14:cNvContentPartPr/>
              <p14:nvPr/>
            </p14:nvContentPartPr>
            <p14:xfrm>
              <a:off x="10597444" y="1656692"/>
              <a:ext cx="76200" cy="280580"/>
            </p14:xfrm>
          </p:contentPart>
        </mc:Choice>
        <mc:Fallback xmlns="">
          <p:pic>
            <p:nvPicPr>
              <p:cNvPr id="225" name="墨迹 224"/>
            </p:nvPicPr>
            <p:blipFill>
              <a:blip r:embed="rId396"/>
            </p:blipFill>
            <p:spPr>
              <a:xfrm>
                <a:off x="10597444" y="1656692"/>
                <a:ext cx="76200" cy="280580"/>
              </a:xfrm>
              <a:prstGeom prst="rect"/>
            </p:spPr>
          </p:pic>
        </mc:Fallback>
      </mc:AlternateContent>
      <mc:AlternateContent xmlns:mc="http://schemas.openxmlformats.org/markup-compatibility/2006" xmlns:p14="http://schemas.microsoft.com/office/powerpoint/2010/main">
        <mc:Choice Requires="p14">
          <p:contentPart r:id="rId397" p14:bwMode="auto">
            <p14:nvContentPartPr>
              <p14:cNvPr id="226" name="墨迹 225"/>
              <p14:cNvContentPartPr/>
              <p14:nvPr/>
            </p14:nvContentPartPr>
            <p14:xfrm>
              <a:off x="10421761" y="1923172"/>
              <a:ext cx="223661" cy="84597"/>
            </p14:xfrm>
          </p:contentPart>
        </mc:Choice>
        <mc:Fallback xmlns="">
          <p:pic>
            <p:nvPicPr>
              <p:cNvPr id="226" name="墨迹 225"/>
            </p:nvPicPr>
            <p:blipFill>
              <a:blip r:embed="rId398"/>
            </p:blipFill>
            <p:spPr>
              <a:xfrm>
                <a:off x="10421761" y="1923172"/>
                <a:ext cx="223661" cy="84597"/>
              </a:xfrm>
              <a:prstGeom prst="rect"/>
            </p:spPr>
          </p:pic>
        </mc:Fallback>
      </mc:AlternateContent>
      <mc:AlternateContent xmlns:mc="http://schemas.openxmlformats.org/markup-compatibility/2006" xmlns:p14="http://schemas.microsoft.com/office/powerpoint/2010/main">
        <mc:Choice Requires="p14">
          <p:contentPart r:id="rId399" p14:bwMode="auto">
            <p14:nvContentPartPr>
              <p14:cNvPr id="227" name="墨迹 226"/>
              <p14:cNvContentPartPr/>
              <p14:nvPr/>
            </p14:nvContentPartPr>
            <p14:xfrm>
              <a:off x="10799938" y="1667266"/>
              <a:ext cx="86255" cy="278465"/>
            </p14:xfrm>
          </p:contentPart>
        </mc:Choice>
        <mc:Fallback xmlns="">
          <p:pic>
            <p:nvPicPr>
              <p:cNvPr id="227" name="墨迹 226"/>
            </p:nvPicPr>
            <p:blipFill>
              <a:blip r:embed="rId400"/>
            </p:blipFill>
            <p:spPr>
              <a:xfrm>
                <a:off x="10799938" y="1667266"/>
                <a:ext cx="86255" cy="278465"/>
              </a:xfrm>
              <a:prstGeom prst="rect"/>
            </p:spPr>
          </p:pic>
        </mc:Fallback>
      </mc:AlternateContent>
      <mc:AlternateContent xmlns:mc="http://schemas.openxmlformats.org/markup-compatibility/2006" xmlns:p14="http://schemas.microsoft.com/office/powerpoint/2010/main">
        <mc:Choice Requires="p14">
          <p:contentPart r:id="rId401" p14:bwMode="auto">
            <p14:nvContentPartPr>
              <p14:cNvPr id="228" name="墨迹 227"/>
              <p14:cNvContentPartPr/>
              <p14:nvPr/>
            </p14:nvContentPartPr>
            <p14:xfrm>
              <a:off x="10929937" y="1621443"/>
              <a:ext cx="133174" cy="148044"/>
            </p14:xfrm>
          </p:contentPart>
        </mc:Choice>
        <mc:Fallback xmlns="">
          <p:pic>
            <p:nvPicPr>
              <p:cNvPr id="228" name="墨迹 227"/>
            </p:nvPicPr>
            <p:blipFill>
              <a:blip r:embed="rId402"/>
            </p:blipFill>
            <p:spPr>
              <a:xfrm>
                <a:off x="10929937" y="1621443"/>
                <a:ext cx="133174" cy="148044"/>
              </a:xfrm>
              <a:prstGeom prst="rect"/>
            </p:spPr>
          </p:pic>
        </mc:Fallback>
      </mc:AlternateContent>
      <mc:AlternateContent xmlns:mc="http://schemas.openxmlformats.org/markup-compatibility/2006" xmlns:p14="http://schemas.microsoft.com/office/powerpoint/2010/main">
        <mc:Choice Requires="p14">
          <p:contentPart r:id="rId403" p14:bwMode="auto">
            <p14:nvContentPartPr>
              <p14:cNvPr id="229" name="墨迹 228"/>
              <p14:cNvContentPartPr/>
              <p14:nvPr/>
            </p14:nvContentPartPr>
            <p14:xfrm>
              <a:off x="10806288" y="1759618"/>
              <a:ext cx="245533" cy="394786"/>
            </p14:xfrm>
          </p:contentPart>
        </mc:Choice>
        <mc:Fallback xmlns="">
          <p:pic>
            <p:nvPicPr>
              <p:cNvPr id="229" name="墨迹 228"/>
            </p:nvPicPr>
            <p:blipFill>
              <a:blip r:embed="rId404"/>
            </p:blipFill>
            <p:spPr>
              <a:xfrm>
                <a:off x="10806288" y="1759618"/>
                <a:ext cx="245533" cy="394786"/>
              </a:xfrm>
              <a:prstGeom prst="rect"/>
            </p:spPr>
          </p:pic>
        </mc:Fallback>
      </mc:AlternateContent>
      <mc:AlternateContent xmlns:mc="http://schemas.openxmlformats.org/markup-compatibility/2006" xmlns:p14="http://schemas.microsoft.com/office/powerpoint/2010/main">
        <mc:Choice Requires="p14">
          <p:contentPart r:id="rId405" p14:bwMode="auto">
            <p14:nvContentPartPr>
              <p14:cNvPr id="230" name="墨迹 229"/>
              <p14:cNvContentPartPr/>
              <p14:nvPr/>
            </p14:nvContentPartPr>
            <p14:xfrm>
              <a:off x="11144955" y="1911893"/>
              <a:ext cx="31045" cy="14099"/>
            </p14:xfrm>
          </p:contentPart>
        </mc:Choice>
        <mc:Fallback xmlns="">
          <p:pic>
            <p:nvPicPr>
              <p:cNvPr id="230" name="墨迹 229"/>
            </p:nvPicPr>
            <p:blipFill>
              <a:blip r:embed="rId406"/>
            </p:blipFill>
            <p:spPr>
              <a:xfrm>
                <a:off x="11144955" y="1911893"/>
                <a:ext cx="31045" cy="14099"/>
              </a:xfrm>
              <a:prstGeom prst="rect"/>
            </p:spPr>
          </p:pic>
        </mc:Fallback>
      </mc:AlternateContent>
      <mc:AlternateContent xmlns:mc="http://schemas.openxmlformats.org/markup-compatibility/2006" xmlns:p14="http://schemas.microsoft.com/office/powerpoint/2010/main">
        <mc:Choice Requires="p14">
          <p:contentPart r:id="rId407" p14:bwMode="auto">
            <p14:nvContentPartPr>
              <p14:cNvPr id="231" name="墨迹 230"/>
              <p14:cNvContentPartPr/>
              <p14:nvPr/>
            </p14:nvContentPartPr>
            <p14:xfrm>
              <a:off x="8532988" y="2633787"/>
              <a:ext cx="12700" cy="2820"/>
            </p14:xfrm>
          </p:contentPart>
        </mc:Choice>
        <mc:Fallback xmlns="">
          <p:pic>
            <p:nvPicPr>
              <p:cNvPr id="231" name="墨迹 230"/>
            </p:nvPicPr>
            <p:blipFill>
              <a:blip r:embed="rId408"/>
            </p:blipFill>
            <p:spPr>
              <a:xfrm>
                <a:off x="8532988" y="2633787"/>
                <a:ext cx="12700" cy="2820"/>
              </a:xfrm>
              <a:prstGeom prst="rect"/>
            </p:spPr>
          </p:pic>
        </mc:Fallback>
      </mc:AlternateContent>
      <mc:AlternateContent xmlns:mc="http://schemas.openxmlformats.org/markup-compatibility/2006" xmlns:p14="http://schemas.microsoft.com/office/powerpoint/2010/main">
        <mc:Choice Requires="p14">
          <p:contentPart r:id="rId409" p14:bwMode="auto">
            <p14:nvContentPartPr>
              <p14:cNvPr id="232" name="墨迹 231"/>
              <p14:cNvContentPartPr/>
              <p14:nvPr/>
            </p14:nvContentPartPr>
            <p14:xfrm>
              <a:off x="6833658" y="2351797"/>
              <a:ext cx="4779786" cy="169194"/>
            </p14:xfrm>
          </p:contentPart>
        </mc:Choice>
        <mc:Fallback xmlns="">
          <p:pic>
            <p:nvPicPr>
              <p:cNvPr id="232" name="墨迹 231"/>
            </p:nvPicPr>
            <p:blipFill>
              <a:blip r:embed="rId410"/>
            </p:blipFill>
            <p:spPr>
              <a:xfrm>
                <a:off x="6833658" y="2351797"/>
                <a:ext cx="4779786" cy="169194"/>
              </a:xfrm>
              <a:prstGeom prst="rect"/>
            </p:spPr>
          </p:pic>
        </mc:Fallback>
      </mc:AlternateContent>
      <mc:AlternateContent xmlns:mc="http://schemas.openxmlformats.org/markup-compatibility/2006" xmlns:p14="http://schemas.microsoft.com/office/powerpoint/2010/main">
        <mc:Choice Requires="p14">
          <p:contentPart r:id="rId411" p14:bwMode="auto">
            <p14:nvContentPartPr>
              <p14:cNvPr id="233" name="墨迹 232"/>
              <p14:cNvContentPartPr/>
              <p14:nvPr/>
            </p14:nvContentPartPr>
            <p14:xfrm>
              <a:off x="1076677" y="2256273"/>
              <a:ext cx="770467" cy="856898"/>
            </p14:xfrm>
          </p:contentPart>
        </mc:Choice>
        <mc:Fallback xmlns="">
          <p:pic>
            <p:nvPicPr>
              <p:cNvPr id="233" name="墨迹 232"/>
            </p:nvPicPr>
            <p:blipFill>
              <a:blip r:embed="rId412"/>
            </p:blipFill>
            <p:spPr>
              <a:xfrm>
                <a:off x="1076677" y="2256273"/>
                <a:ext cx="770467" cy="856898"/>
              </a:xfrm>
              <a:prstGeom prst="rect"/>
            </p:spPr>
          </p:pic>
        </mc:Fallback>
      </mc:AlternateContent>
      <mc:AlternateContent xmlns:mc="http://schemas.openxmlformats.org/markup-compatibility/2006" xmlns:p14="http://schemas.microsoft.com/office/powerpoint/2010/main">
        <mc:Choice Requires="p14">
          <p:contentPart r:id="rId413" p14:bwMode="auto">
            <p14:nvContentPartPr>
              <p14:cNvPr id="234" name="墨迹 233"/>
              <p14:cNvContentPartPr/>
              <p14:nvPr/>
            </p14:nvContentPartPr>
            <p14:xfrm>
              <a:off x="1713088" y="2064167"/>
              <a:ext cx="623712" cy="936913"/>
            </p14:xfrm>
          </p:contentPart>
        </mc:Choice>
        <mc:Fallback xmlns="">
          <p:pic>
            <p:nvPicPr>
              <p:cNvPr id="234" name="墨迹 233"/>
            </p:nvPicPr>
            <p:blipFill>
              <a:blip r:embed="rId414"/>
            </p:blipFill>
            <p:spPr>
              <a:xfrm>
                <a:off x="1713088" y="2064167"/>
                <a:ext cx="623712" cy="936913"/>
              </a:xfrm>
              <a:prstGeom prst="rect"/>
            </p:spPr>
          </p:pic>
        </mc:Fallback>
      </mc:AlternateContent>
      <mc:AlternateContent xmlns:mc="http://schemas.openxmlformats.org/markup-compatibility/2006" xmlns:p14="http://schemas.microsoft.com/office/powerpoint/2010/main">
        <mc:Choice Requires="p14">
          <p:contentPart r:id="rId415" p14:bwMode="auto">
            <p14:nvContentPartPr>
              <p14:cNvPr id="235" name="墨迹 234"/>
              <p14:cNvContentPartPr/>
              <p14:nvPr/>
            </p14:nvContentPartPr>
            <p14:xfrm>
              <a:off x="2496961" y="2917892"/>
              <a:ext cx="424039" cy="1390917"/>
            </p14:xfrm>
          </p:contentPart>
        </mc:Choice>
        <mc:Fallback xmlns="">
          <p:pic>
            <p:nvPicPr>
              <p:cNvPr id="235" name="墨迹 234"/>
            </p:nvPicPr>
            <p:blipFill>
              <a:blip r:embed="rId416"/>
            </p:blipFill>
            <p:spPr>
              <a:xfrm>
                <a:off x="2496961" y="2917892"/>
                <a:ext cx="424039" cy="1390917"/>
              </a:xfrm>
              <a:prstGeom prst="rect"/>
            </p:spPr>
          </p:pic>
        </mc:Fallback>
      </mc:AlternateContent>
      <mc:AlternateContent xmlns:mc="http://schemas.openxmlformats.org/markup-compatibility/2006" xmlns:p14="http://schemas.microsoft.com/office/powerpoint/2010/main">
        <mc:Choice Requires="p14">
          <p:contentPart r:id="rId417" p14:bwMode="auto">
            <p14:nvContentPartPr>
              <p14:cNvPr id="236" name="墨迹 235"/>
              <p14:cNvContentPartPr/>
              <p14:nvPr/>
            </p14:nvContentPartPr>
            <p14:xfrm>
              <a:off x="2931054" y="2855855"/>
              <a:ext cx="636234" cy="745687"/>
            </p14:xfrm>
          </p:contentPart>
        </mc:Choice>
        <mc:Fallback xmlns="">
          <p:pic>
            <p:nvPicPr>
              <p:cNvPr id="236" name="墨迹 235"/>
            </p:nvPicPr>
            <p:blipFill>
              <a:blip r:embed="rId418"/>
            </p:blipFill>
            <p:spPr>
              <a:xfrm>
                <a:off x="2931054" y="2855855"/>
                <a:ext cx="636234" cy="745687"/>
              </a:xfrm>
              <a:prstGeom prst="rect"/>
            </p:spPr>
          </p:pic>
        </mc:Fallback>
      </mc:AlternateContent>
      <mc:AlternateContent xmlns:mc="http://schemas.openxmlformats.org/markup-compatibility/2006" xmlns:p14="http://schemas.microsoft.com/office/powerpoint/2010/main">
        <mc:Choice Requires="p14">
          <p:contentPart r:id="rId419" p14:bwMode="auto">
            <p14:nvContentPartPr>
              <p14:cNvPr id="237" name="墨迹 236"/>
              <p14:cNvContentPartPr/>
              <p14:nvPr/>
            </p14:nvContentPartPr>
            <p14:xfrm>
              <a:off x="3688644" y="2914191"/>
              <a:ext cx="19756" cy="323055"/>
            </p14:xfrm>
          </p:contentPart>
        </mc:Choice>
        <mc:Fallback xmlns="">
          <p:pic>
            <p:nvPicPr>
              <p:cNvPr id="237" name="墨迹 236"/>
            </p:nvPicPr>
            <p:blipFill>
              <a:blip r:embed="rId420"/>
            </p:blipFill>
            <p:spPr>
              <a:xfrm>
                <a:off x="3688644" y="2914191"/>
                <a:ext cx="19756" cy="323055"/>
              </a:xfrm>
              <a:prstGeom prst="rect"/>
            </p:spPr>
          </p:pic>
        </mc:Fallback>
      </mc:AlternateContent>
      <mc:AlternateContent xmlns:mc="http://schemas.openxmlformats.org/markup-compatibility/2006" xmlns:p14="http://schemas.microsoft.com/office/powerpoint/2010/main">
        <mc:Choice Requires="p14">
          <p:contentPart r:id="rId421" p14:bwMode="auto">
            <p14:nvContentPartPr>
              <p14:cNvPr id="238" name="墨迹 237"/>
              <p14:cNvContentPartPr/>
              <p14:nvPr/>
            </p14:nvContentPartPr>
            <p14:xfrm>
              <a:off x="3595511" y="2807916"/>
              <a:ext cx="228600" cy="581605"/>
            </p14:xfrm>
          </p:contentPart>
        </mc:Choice>
        <mc:Fallback xmlns="">
          <p:pic>
            <p:nvPicPr>
              <p:cNvPr id="238" name="墨迹 237"/>
            </p:nvPicPr>
            <p:blipFill>
              <a:blip r:embed="rId422"/>
            </p:blipFill>
            <p:spPr>
              <a:xfrm>
                <a:off x="3595511" y="2807916"/>
                <a:ext cx="228600" cy="581605"/>
              </a:xfrm>
              <a:prstGeom prst="rect"/>
            </p:spPr>
          </p:pic>
        </mc:Fallback>
      </mc:AlternateContent>
      <mc:AlternateContent xmlns:mc="http://schemas.openxmlformats.org/markup-compatibility/2006" xmlns:p14="http://schemas.microsoft.com/office/powerpoint/2010/main">
        <mc:Choice Requires="p14">
          <p:contentPart r:id="rId423" p14:bwMode="auto">
            <p14:nvContentPartPr>
              <p14:cNvPr id="239" name="墨迹 238"/>
              <p14:cNvContentPartPr/>
              <p14:nvPr/>
            </p14:nvContentPartPr>
            <p14:xfrm>
              <a:off x="3687233" y="3516240"/>
              <a:ext cx="213078" cy="222949"/>
            </p14:xfrm>
          </p:contentPart>
        </mc:Choice>
        <mc:Fallback xmlns="">
          <p:pic>
            <p:nvPicPr>
              <p:cNvPr id="239" name="墨迹 238"/>
            </p:nvPicPr>
            <p:blipFill>
              <a:blip r:embed="rId424"/>
            </p:blipFill>
            <p:spPr>
              <a:xfrm>
                <a:off x="3687233" y="3516240"/>
                <a:ext cx="213078" cy="222949"/>
              </a:xfrm>
              <a:prstGeom prst="rect"/>
            </p:spPr>
          </p:pic>
        </mc:Fallback>
      </mc:AlternateContent>
      <mc:AlternateContent xmlns:mc="http://schemas.openxmlformats.org/markup-compatibility/2006" xmlns:p14="http://schemas.microsoft.com/office/powerpoint/2010/main">
        <mc:Choice Requires="p14">
          <p:contentPart r:id="rId425" p14:bwMode="auto">
            <p14:nvContentPartPr>
              <p14:cNvPr id="240" name="墨迹 239"/>
              <p14:cNvContentPartPr/>
              <p14:nvPr/>
            </p14:nvContentPartPr>
            <p14:xfrm>
              <a:off x="1108251" y="5546041"/>
              <a:ext cx="276754" cy="611918"/>
            </p14:xfrm>
          </p:contentPart>
        </mc:Choice>
        <mc:Fallback xmlns="">
          <p:pic>
            <p:nvPicPr>
              <p:cNvPr id="240" name="墨迹 239"/>
            </p:nvPicPr>
            <p:blipFill>
              <a:blip r:embed="rId426"/>
            </p:blipFill>
            <p:spPr>
              <a:xfrm>
                <a:off x="1108251" y="5546041"/>
                <a:ext cx="276754" cy="611918"/>
              </a:xfrm>
              <a:prstGeom prst="rect"/>
            </p:spPr>
          </p:pic>
        </mc:Fallback>
      </mc:AlternateContent>
      <mc:AlternateContent xmlns:mc="http://schemas.openxmlformats.org/markup-compatibility/2006" xmlns:p14="http://schemas.microsoft.com/office/powerpoint/2010/main">
        <mc:Choice Requires="p14">
          <p:contentPart r:id="rId427" p14:bwMode="auto">
            <p14:nvContentPartPr>
              <p14:cNvPr id="241" name="墨迹 240"/>
              <p14:cNvContentPartPr/>
              <p14:nvPr/>
            </p14:nvContentPartPr>
            <p14:xfrm>
              <a:off x="1326444" y="5479068"/>
              <a:ext cx="395111" cy="594999"/>
            </p14:xfrm>
          </p:contentPart>
        </mc:Choice>
        <mc:Fallback xmlns="">
          <p:pic>
            <p:nvPicPr>
              <p:cNvPr id="241" name="墨迹 240"/>
            </p:nvPicPr>
            <p:blipFill>
              <a:blip r:embed="rId428"/>
            </p:blipFill>
            <p:spPr>
              <a:xfrm>
                <a:off x="1326444" y="5479068"/>
                <a:ext cx="395111" cy="594999"/>
              </a:xfrm>
              <a:prstGeom prst="rect"/>
            </p:spPr>
          </p:pic>
        </mc:Fallback>
      </mc:AlternateContent>
      <mc:AlternateContent xmlns:mc="http://schemas.openxmlformats.org/markup-compatibility/2006" xmlns:p14="http://schemas.microsoft.com/office/powerpoint/2010/main">
        <mc:Choice Requires="p14">
          <p:contentPart r:id="rId429" p14:bwMode="auto">
            <p14:nvContentPartPr>
              <p14:cNvPr id="242" name="墨迹 241"/>
              <p14:cNvContentPartPr/>
              <p14:nvPr/>
            </p14:nvContentPartPr>
            <p14:xfrm>
              <a:off x="1622072" y="5555205"/>
              <a:ext cx="144639" cy="56398"/>
            </p14:xfrm>
          </p:contentPart>
        </mc:Choice>
        <mc:Fallback xmlns="">
          <p:pic>
            <p:nvPicPr>
              <p:cNvPr id="242" name="墨迹 241"/>
            </p:nvPicPr>
            <p:blipFill>
              <a:blip r:embed="rId430"/>
            </p:blipFill>
            <p:spPr>
              <a:xfrm>
                <a:off x="1622072" y="5555205"/>
                <a:ext cx="144639" cy="56398"/>
              </a:xfrm>
              <a:prstGeom prst="rect"/>
            </p:spPr>
          </p:pic>
        </mc:Fallback>
      </mc:AlternateContent>
      <mc:AlternateContent xmlns:mc="http://schemas.openxmlformats.org/markup-compatibility/2006" xmlns:p14="http://schemas.microsoft.com/office/powerpoint/2010/main">
        <mc:Choice Requires="p14">
          <p:contentPart r:id="rId431" p14:bwMode="auto">
            <p14:nvContentPartPr>
              <p14:cNvPr id="243" name="墨迹 242"/>
              <p14:cNvContentPartPr/>
              <p14:nvPr/>
            </p14:nvContentPartPr>
            <p14:xfrm>
              <a:off x="1661406" y="5662361"/>
              <a:ext cx="26282" cy="28200"/>
            </p14:xfrm>
          </p:contentPart>
        </mc:Choice>
        <mc:Fallback xmlns="">
          <p:pic>
            <p:nvPicPr>
              <p:cNvPr id="243" name="墨迹 242"/>
            </p:nvPicPr>
            <p:blipFill>
              <a:blip r:embed="rId432"/>
            </p:blipFill>
            <p:spPr>
              <a:xfrm>
                <a:off x="1661406" y="5662361"/>
                <a:ext cx="26282" cy="28200"/>
              </a:xfrm>
              <a:prstGeom prst="rect"/>
            </p:spPr>
          </p:pic>
        </mc:Fallback>
      </mc:AlternateContent>
      <mc:AlternateContent xmlns:mc="http://schemas.openxmlformats.org/markup-compatibility/2006" xmlns:p14="http://schemas.microsoft.com/office/powerpoint/2010/main">
        <mc:Choice Requires="p14">
          <p:contentPart r:id="rId433" p14:bwMode="auto">
            <p14:nvContentPartPr>
              <p14:cNvPr id="244" name="墨迹 243"/>
              <p14:cNvContentPartPr/>
              <p14:nvPr/>
            </p14:nvContentPartPr>
            <p14:xfrm>
              <a:off x="1661583" y="5608783"/>
              <a:ext cx="178505" cy="267891"/>
            </p14:xfrm>
          </p:contentPart>
        </mc:Choice>
        <mc:Fallback xmlns="">
          <p:pic>
            <p:nvPicPr>
              <p:cNvPr id="244" name="墨迹 243"/>
            </p:nvPicPr>
            <p:blipFill>
              <a:blip r:embed="rId434"/>
            </p:blipFill>
            <p:spPr>
              <a:xfrm>
                <a:off x="1661583" y="5608783"/>
                <a:ext cx="178505" cy="267891"/>
              </a:xfrm>
              <a:prstGeom prst="rect"/>
            </p:spPr>
          </p:pic>
        </mc:Fallback>
      </mc:AlternateContent>
      <mc:AlternateContent xmlns:mc="http://schemas.openxmlformats.org/markup-compatibility/2006" xmlns:p14="http://schemas.microsoft.com/office/powerpoint/2010/main">
        <mc:Choice Requires="p14">
          <p:contentPart r:id="rId435" p14:bwMode="auto">
            <p14:nvContentPartPr>
              <p14:cNvPr id="245" name="墨迹 244"/>
              <p14:cNvContentPartPr/>
              <p14:nvPr/>
            </p14:nvContentPartPr>
            <p14:xfrm>
              <a:off x="1827036" y="5453689"/>
              <a:ext cx="231245" cy="571030"/>
            </p14:xfrm>
          </p:contentPart>
        </mc:Choice>
        <mc:Fallback xmlns="">
          <p:pic>
            <p:nvPicPr>
              <p:cNvPr id="245" name="墨迹 244"/>
            </p:nvPicPr>
            <p:blipFill>
              <a:blip r:embed="rId436"/>
            </p:blipFill>
            <p:spPr>
              <a:xfrm>
                <a:off x="1827036" y="5453689"/>
                <a:ext cx="231245" cy="571030"/>
              </a:xfrm>
              <a:prstGeom prst="rect"/>
            </p:spPr>
          </p:pic>
        </mc:Fallback>
      </mc:AlternateContent>
      <mc:AlternateContent xmlns:mc="http://schemas.openxmlformats.org/markup-compatibility/2006" xmlns:p14="http://schemas.microsoft.com/office/powerpoint/2010/main">
        <mc:Choice Requires="p14">
          <p:contentPart r:id="rId437" p14:bwMode="auto">
            <p14:nvContentPartPr>
              <p14:cNvPr id="246" name="墨迹 245"/>
              <p14:cNvContentPartPr/>
              <p14:nvPr/>
            </p14:nvContentPartPr>
            <p14:xfrm>
              <a:off x="2223911" y="5231974"/>
              <a:ext cx="50800" cy="503705"/>
            </p14:xfrm>
          </p:contentPart>
        </mc:Choice>
        <mc:Fallback xmlns="">
          <p:pic>
            <p:nvPicPr>
              <p:cNvPr id="246" name="墨迹 245"/>
            </p:nvPicPr>
            <p:blipFill>
              <a:blip r:embed="rId438"/>
            </p:blipFill>
            <p:spPr>
              <a:xfrm>
                <a:off x="2223911" y="5231974"/>
                <a:ext cx="50800" cy="503705"/>
              </a:xfrm>
              <a:prstGeom prst="rect"/>
            </p:spPr>
          </p:pic>
        </mc:Fallback>
      </mc:AlternateContent>
      <mc:AlternateContent xmlns:mc="http://schemas.openxmlformats.org/markup-compatibility/2006" xmlns:p14="http://schemas.microsoft.com/office/powerpoint/2010/main">
        <mc:Choice Requires="p14">
          <p:contentPart r:id="rId439" p14:bwMode="auto">
            <p14:nvContentPartPr>
              <p14:cNvPr id="247" name="墨迹 246"/>
              <p14:cNvContentPartPr/>
              <p14:nvPr/>
            </p14:nvContentPartPr>
            <p14:xfrm>
              <a:off x="2223911" y="5143500"/>
              <a:ext cx="188383" cy="575259"/>
            </p14:xfrm>
          </p:contentPart>
        </mc:Choice>
        <mc:Fallback xmlns="">
          <p:pic>
            <p:nvPicPr>
              <p:cNvPr id="247" name="墨迹 246"/>
            </p:nvPicPr>
            <p:blipFill>
              <a:blip r:embed="rId440"/>
            </p:blipFill>
            <p:spPr>
              <a:xfrm>
                <a:off x="2223911" y="5143500"/>
                <a:ext cx="188383" cy="575259"/>
              </a:xfrm>
              <a:prstGeom prst="rect"/>
            </p:spPr>
          </p:pic>
        </mc:Fallback>
      </mc:AlternateContent>
      <mc:AlternateContent xmlns:mc="http://schemas.openxmlformats.org/markup-compatibility/2006" xmlns:p14="http://schemas.microsoft.com/office/powerpoint/2010/main">
        <mc:Choice Requires="p14">
          <p:contentPart r:id="rId441" p14:bwMode="auto">
            <p14:nvContentPartPr>
              <p14:cNvPr id="248" name="墨迹 247"/>
              <p14:cNvContentPartPr/>
              <p14:nvPr/>
            </p14:nvContentPartPr>
            <p14:xfrm>
              <a:off x="2310518" y="5769518"/>
              <a:ext cx="147637" cy="251852"/>
            </p14:xfrm>
          </p:contentPart>
        </mc:Choice>
        <mc:Fallback xmlns="">
          <p:pic>
            <p:nvPicPr>
              <p:cNvPr id="248" name="墨迹 247"/>
            </p:nvPicPr>
            <p:blipFill>
              <a:blip r:embed="rId442"/>
            </p:blipFill>
            <p:spPr>
              <a:xfrm>
                <a:off x="2310518" y="5769518"/>
                <a:ext cx="147637" cy="251852"/>
              </a:xfrm>
              <a:prstGeom prst="rect"/>
            </p:spPr>
          </p:pic>
        </mc:Fallback>
      </mc:AlternateContent>
    </p:spTree>
  </p:cSld>
  <p:clrMapOvr>
    <a:masterClrMapping/>
  </p:clrMapOvr>
  <p:transition>
    <p:split dir="in"/>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B_8_AS.82_2#2fc61ae69?vop=1&amp;vop=1&amp;pid=caba6a276&amp;color=0,0,0&amp;mp=1&amp;vtp=1&amp;bt=1&amp;bbb=1&amp;hb=1"/>
          <p:cNvSpPr/>
          <p:nvPr/>
        </p:nvSpPr>
        <p:spPr>
          <a:xfrm>
            <a:off x="649224" y="1080000"/>
            <a:ext cx="10899648" cy="4978400"/>
          </a:xfrm>
          <a:prstGeom prst="rect">
            <a:avLst/>
          </a:prstGeom>
          <a:blipFill rotWithShape="1">
            <a:blip r:embed="rId1"/>
            <a:stretch>
              <a:fillRect l="-1454" r="-1957" b="-1714"/>
            </a:stretch>
          </a:blipFill>
        </p:spPr>
        <p:txBody>
          <a:bodyPr/>
          <a:lstStyle/>
          <a:p>
            <a:r>
              <a:rPr lang="zh-CN" altLang="en-US">
                <a:noFill/>
              </a:rPr>
              <a:t> </a:t>
            </a:r>
            <a:endParaRPr lang="zh-CN" altLang="en-US">
              <a:noFill/>
            </a:endParaRPr>
          </a:p>
        </p:txBody>
      </p:sp>
      <mc:AlternateContent xmlns:mc="http://schemas.openxmlformats.org/markup-compatibility/2006" xmlns:p14="http://schemas.microsoft.com/office/powerpoint/2010/main">
        <mc:Choice Requires="p14">
          <p:contentPart r:id="rId2" p14:bwMode="auto">
            <p14:nvContentPartPr>
              <p14:cNvPr id="3" name="墨迹 2"/>
              <p14:cNvContentPartPr/>
              <p14:nvPr/>
            </p14:nvContentPartPr>
            <p14:xfrm>
              <a:off x="7596011" y="2100826"/>
              <a:ext cx="2722033" cy="63448"/>
            </p14:xfrm>
          </p:contentPart>
        </mc:Choice>
        <mc:Fallback xmlns="">
          <p:pic>
            <p:nvPicPr>
              <p:cNvPr id="3" name="墨迹 2"/>
            </p:nvPicPr>
            <p:blipFill>
              <a:blip r:embed="rId3"/>
            </p:blipFill>
            <p:spPr>
              <a:xfrm>
                <a:off x="7596011" y="2100826"/>
                <a:ext cx="2722033" cy="63448"/>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4" name="墨迹 3"/>
              <p14:cNvContentPartPr/>
              <p14:nvPr/>
            </p14:nvContentPartPr>
            <p14:xfrm>
              <a:off x="7700962" y="2143125"/>
              <a:ext cx="2992438" cy="95876"/>
            </p14:xfrm>
          </p:contentPart>
        </mc:Choice>
        <mc:Fallback xmlns="">
          <p:pic>
            <p:nvPicPr>
              <p:cNvPr id="4" name="墨迹 3"/>
            </p:nvPicPr>
            <p:blipFill>
              <a:blip r:embed="rId5"/>
            </p:blipFill>
            <p:spPr>
              <a:xfrm>
                <a:off x="7700962" y="2143125"/>
                <a:ext cx="2992438" cy="95876"/>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5" name="墨迹 4"/>
              <p14:cNvContentPartPr/>
              <p14:nvPr/>
            </p14:nvContentPartPr>
            <p14:xfrm>
              <a:off x="786518" y="2614048"/>
              <a:ext cx="5436482" cy="126896"/>
            </p14:xfrm>
          </p:contentPart>
        </mc:Choice>
        <mc:Fallback xmlns="">
          <p:pic>
            <p:nvPicPr>
              <p:cNvPr id="5" name="墨迹 4"/>
            </p:nvPicPr>
            <p:blipFill>
              <a:blip r:embed="rId7"/>
            </p:blipFill>
            <p:spPr>
              <a:xfrm>
                <a:off x="786518" y="2614048"/>
                <a:ext cx="5436482" cy="126896"/>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6" name="墨迹 5"/>
              <p14:cNvContentPartPr/>
              <p14:nvPr/>
            </p14:nvContentPartPr>
            <p14:xfrm>
              <a:off x="5843411" y="2116335"/>
              <a:ext cx="1883833" cy="735466"/>
            </p14:xfrm>
          </p:contentPart>
        </mc:Choice>
        <mc:Fallback xmlns="">
          <p:pic>
            <p:nvPicPr>
              <p:cNvPr id="6" name="墨迹 5"/>
            </p:nvPicPr>
            <p:blipFill>
              <a:blip r:embed="rId9"/>
            </p:blipFill>
            <p:spPr>
              <a:xfrm>
                <a:off x="5843411" y="2116335"/>
                <a:ext cx="1883833" cy="735466"/>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7" name="墨迹 6"/>
              <p14:cNvContentPartPr/>
              <p14:nvPr/>
            </p14:nvContentPartPr>
            <p14:xfrm>
              <a:off x="7713133" y="2633787"/>
              <a:ext cx="3406422" cy="84597"/>
            </p14:xfrm>
          </p:contentPart>
        </mc:Choice>
        <mc:Fallback xmlns="">
          <p:pic>
            <p:nvPicPr>
              <p:cNvPr id="7" name="墨迹 6"/>
            </p:nvPicPr>
            <p:blipFill>
              <a:blip r:embed="rId11"/>
            </p:blipFill>
            <p:spPr>
              <a:xfrm>
                <a:off x="7713133" y="2633787"/>
                <a:ext cx="3406422" cy="84597"/>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8" name="墨迹 7"/>
              <p14:cNvContentPartPr/>
              <p14:nvPr/>
            </p14:nvContentPartPr>
            <p14:xfrm>
              <a:off x="914400" y="3090611"/>
              <a:ext cx="5071532" cy="56399"/>
            </p14:xfrm>
          </p:contentPart>
        </mc:Choice>
        <mc:Fallback xmlns="">
          <p:pic>
            <p:nvPicPr>
              <p:cNvPr id="8" name="墨迹 7"/>
            </p:nvPicPr>
            <p:blipFill>
              <a:blip r:embed="rId13"/>
            </p:blipFill>
            <p:spPr>
              <a:xfrm>
                <a:off x="914400" y="3090611"/>
                <a:ext cx="5071532" cy="56399"/>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9" name="墨迹 8"/>
              <p14:cNvContentPartPr/>
              <p14:nvPr/>
            </p14:nvContentPartPr>
            <p14:xfrm>
              <a:off x="745066" y="4886888"/>
              <a:ext cx="10334978" cy="329929"/>
            </p14:xfrm>
          </p:contentPart>
        </mc:Choice>
        <mc:Fallback xmlns="">
          <p:pic>
            <p:nvPicPr>
              <p:cNvPr id="9" name="墨迹 8"/>
            </p:nvPicPr>
            <p:blipFill>
              <a:blip r:embed="rId15"/>
            </p:blipFill>
            <p:spPr>
              <a:xfrm>
                <a:off x="745066" y="4886888"/>
                <a:ext cx="10334978" cy="329929"/>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0" name="墨迹 9"/>
              <p14:cNvContentPartPr/>
              <p14:nvPr/>
            </p14:nvContentPartPr>
            <p14:xfrm>
              <a:off x="856368" y="5431130"/>
              <a:ext cx="3396720" cy="203033"/>
            </p14:xfrm>
          </p:contentPart>
        </mc:Choice>
        <mc:Fallback xmlns="">
          <p:pic>
            <p:nvPicPr>
              <p:cNvPr id="10" name="墨迹 9"/>
            </p:nvPicPr>
            <p:blipFill>
              <a:blip r:embed="rId17"/>
            </p:blipFill>
            <p:spPr>
              <a:xfrm>
                <a:off x="856368" y="5431130"/>
                <a:ext cx="3396720" cy="203033"/>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1" name="墨迹 10"/>
              <p14:cNvContentPartPr/>
              <p14:nvPr/>
            </p14:nvContentPartPr>
            <p14:xfrm>
              <a:off x="5475111" y="5380371"/>
              <a:ext cx="5658909" cy="146635"/>
            </p14:xfrm>
          </p:contentPart>
        </mc:Choice>
        <mc:Fallback xmlns="">
          <p:pic>
            <p:nvPicPr>
              <p:cNvPr id="11" name="墨迹 10"/>
            </p:nvPicPr>
            <p:blipFill>
              <a:blip r:embed="rId19"/>
            </p:blipFill>
            <p:spPr>
              <a:xfrm>
                <a:off x="5475111" y="5380371"/>
                <a:ext cx="5658909" cy="146635"/>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2" name="墨迹 11"/>
              <p14:cNvContentPartPr/>
              <p14:nvPr/>
            </p14:nvContentPartPr>
            <p14:xfrm>
              <a:off x="899936" y="5961271"/>
              <a:ext cx="6076596" cy="90237"/>
            </p14:xfrm>
          </p:contentPart>
        </mc:Choice>
        <mc:Fallback xmlns="">
          <p:pic>
            <p:nvPicPr>
              <p:cNvPr id="12" name="墨迹 11"/>
            </p:nvPicPr>
            <p:blipFill>
              <a:blip r:embed="rId21"/>
            </p:blipFill>
            <p:spPr>
              <a:xfrm>
                <a:off x="899936" y="5961271"/>
                <a:ext cx="6076596" cy="90237"/>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5" name="墨迹 14"/>
              <p14:cNvContentPartPr/>
              <p14:nvPr/>
            </p14:nvContentPartPr>
            <p14:xfrm>
              <a:off x="718255" y="3852513"/>
              <a:ext cx="32456" cy="650869"/>
            </p14:xfrm>
          </p:contentPart>
        </mc:Choice>
        <mc:Fallback xmlns="">
          <p:pic>
            <p:nvPicPr>
              <p:cNvPr id="15" name="墨迹 14"/>
            </p:nvPicPr>
            <p:blipFill>
              <a:blip r:embed="rId23"/>
            </p:blipFill>
            <p:spPr>
              <a:xfrm>
                <a:off x="718255" y="3852513"/>
                <a:ext cx="32456" cy="650869"/>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6" name="墨迹 15"/>
              <p14:cNvContentPartPr/>
              <p14:nvPr/>
            </p14:nvContentPartPr>
            <p14:xfrm>
              <a:off x="777522" y="3694070"/>
              <a:ext cx="6085946" cy="135355"/>
            </p14:xfrm>
          </p:contentPart>
        </mc:Choice>
        <mc:Fallback xmlns="">
          <p:pic>
            <p:nvPicPr>
              <p:cNvPr id="16" name="墨迹 15"/>
            </p:nvPicPr>
            <p:blipFill>
              <a:blip r:embed="rId25"/>
            </p:blipFill>
            <p:spPr>
              <a:xfrm>
                <a:off x="777522" y="3694070"/>
                <a:ext cx="6085946" cy="135355"/>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7" name="墨迹 16"/>
              <p14:cNvContentPartPr/>
              <p14:nvPr/>
            </p14:nvContentPartPr>
            <p14:xfrm>
              <a:off x="6699955" y="3722798"/>
              <a:ext cx="11289" cy="674309"/>
            </p14:xfrm>
          </p:contentPart>
        </mc:Choice>
        <mc:Fallback xmlns="">
          <p:pic>
            <p:nvPicPr>
              <p:cNvPr id="17" name="墨迹 16"/>
            </p:nvPicPr>
            <p:blipFill>
              <a:blip r:embed="rId27"/>
            </p:blipFill>
            <p:spPr>
              <a:xfrm>
                <a:off x="6699955" y="3722798"/>
                <a:ext cx="11289" cy="674309"/>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8" name="墨迹 17"/>
              <p14:cNvContentPartPr/>
              <p14:nvPr/>
            </p14:nvContentPartPr>
            <p14:xfrm>
              <a:off x="772583" y="4494922"/>
              <a:ext cx="6003572" cy="50758"/>
            </p14:xfrm>
          </p:contentPart>
        </mc:Choice>
        <mc:Fallback xmlns="">
          <p:pic>
            <p:nvPicPr>
              <p:cNvPr id="18" name="墨迹 17"/>
            </p:nvPicPr>
            <p:blipFill>
              <a:blip r:embed="rId29"/>
            </p:blipFill>
            <p:spPr>
              <a:xfrm>
                <a:off x="772583" y="4494922"/>
                <a:ext cx="6003572" cy="50758"/>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9" name="墨迹 18"/>
              <p14:cNvContentPartPr/>
              <p14:nvPr/>
            </p14:nvContentPartPr>
            <p14:xfrm>
              <a:off x="7913511" y="688055"/>
              <a:ext cx="5644" cy="11280"/>
            </p14:xfrm>
          </p:contentPart>
        </mc:Choice>
        <mc:Fallback xmlns="">
          <p:pic>
            <p:nvPicPr>
              <p:cNvPr id="19" name="墨迹 18"/>
            </p:nvPicPr>
            <p:blipFill>
              <a:blip r:embed="rId31"/>
            </p:blipFill>
            <p:spPr>
              <a:xfrm>
                <a:off x="7913511" y="688055"/>
                <a:ext cx="5644" cy="11280"/>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20" name="墨迹 19"/>
              <p14:cNvContentPartPr/>
              <p14:nvPr/>
            </p14:nvContentPartPr>
            <p14:xfrm>
              <a:off x="1121480" y="273530"/>
              <a:ext cx="121708" cy="19739"/>
            </p14:xfrm>
          </p:contentPart>
        </mc:Choice>
        <mc:Fallback xmlns="">
          <p:pic>
            <p:nvPicPr>
              <p:cNvPr id="20" name="墨迹 19"/>
            </p:nvPicPr>
            <p:blipFill>
              <a:blip r:embed="rId33"/>
            </p:blipFill>
            <p:spPr>
              <a:xfrm>
                <a:off x="1121480" y="273530"/>
                <a:ext cx="121708" cy="19739"/>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21" name="墨迹 20"/>
              <p14:cNvContentPartPr/>
              <p14:nvPr/>
            </p14:nvContentPartPr>
            <p14:xfrm>
              <a:off x="1171045" y="287629"/>
              <a:ext cx="173038" cy="22560"/>
            </p14:xfrm>
          </p:contentPart>
        </mc:Choice>
        <mc:Fallback xmlns="">
          <p:pic>
            <p:nvPicPr>
              <p:cNvPr id="21" name="墨迹 20"/>
            </p:nvPicPr>
            <p:blipFill>
              <a:blip r:embed="rId35"/>
            </p:blipFill>
            <p:spPr>
              <a:xfrm>
                <a:off x="1171045" y="287629"/>
                <a:ext cx="173038" cy="22560"/>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2" name="墨迹 21"/>
              <p14:cNvContentPartPr/>
              <p14:nvPr/>
            </p14:nvContentPartPr>
            <p14:xfrm>
              <a:off x="1145822" y="307369"/>
              <a:ext cx="50800" cy="438494"/>
            </p14:xfrm>
          </p:contentPart>
        </mc:Choice>
        <mc:Fallback xmlns="">
          <p:pic>
            <p:nvPicPr>
              <p:cNvPr id="22" name="墨迹 21"/>
            </p:nvPicPr>
            <p:blipFill>
              <a:blip r:embed="rId37"/>
            </p:blipFill>
            <p:spPr>
              <a:xfrm>
                <a:off x="1145822" y="307369"/>
                <a:ext cx="50800" cy="438494"/>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3" name="墨迹 22"/>
              <p14:cNvContentPartPr/>
              <p14:nvPr/>
            </p14:nvContentPartPr>
            <p14:xfrm>
              <a:off x="1145822" y="428625"/>
              <a:ext cx="186266" cy="208672"/>
            </p14:xfrm>
          </p:contentPart>
        </mc:Choice>
        <mc:Fallback xmlns="">
          <p:pic>
            <p:nvPicPr>
              <p:cNvPr id="23" name="墨迹 22"/>
            </p:nvPicPr>
            <p:blipFill>
              <a:blip r:embed="rId39"/>
            </p:blipFill>
            <p:spPr>
              <a:xfrm>
                <a:off x="1145822" y="428625"/>
                <a:ext cx="186266" cy="208672"/>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4" name="墨迹 23"/>
              <p14:cNvContentPartPr/>
              <p14:nvPr/>
            </p14:nvContentPartPr>
            <p14:xfrm>
              <a:off x="1267177" y="203032"/>
              <a:ext cx="239889" cy="586540"/>
            </p14:xfrm>
          </p:contentPart>
        </mc:Choice>
        <mc:Fallback xmlns="">
          <p:pic>
            <p:nvPicPr>
              <p:cNvPr id="24" name="墨迹 23"/>
            </p:nvPicPr>
            <p:blipFill>
              <a:blip r:embed="rId41"/>
            </p:blipFill>
            <p:spPr>
              <a:xfrm>
                <a:off x="1267177" y="203032"/>
                <a:ext cx="239889" cy="586540"/>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5" name="墨迹 24"/>
              <p14:cNvContentPartPr/>
              <p14:nvPr/>
            </p14:nvContentPartPr>
            <p14:xfrm>
              <a:off x="1385711" y="459115"/>
              <a:ext cx="118533" cy="97110"/>
            </p14:xfrm>
          </p:contentPart>
        </mc:Choice>
        <mc:Fallback xmlns="">
          <p:pic>
            <p:nvPicPr>
              <p:cNvPr id="25" name="墨迹 24"/>
            </p:nvPicPr>
            <p:blipFill>
              <a:blip r:embed="rId43"/>
            </p:blipFill>
            <p:spPr>
              <a:xfrm>
                <a:off x="1385711" y="459115"/>
                <a:ext cx="118533" cy="97110"/>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6" name="墨迹 25"/>
              <p14:cNvContentPartPr/>
              <p14:nvPr/>
            </p14:nvContentPartPr>
            <p14:xfrm>
              <a:off x="1437922" y="463168"/>
              <a:ext cx="294922" cy="191049"/>
            </p14:xfrm>
          </p:contentPart>
        </mc:Choice>
        <mc:Fallback xmlns="">
          <p:pic>
            <p:nvPicPr>
              <p:cNvPr id="26" name="墨迹 25"/>
            </p:nvPicPr>
            <p:blipFill>
              <a:blip r:embed="rId45"/>
            </p:blipFill>
            <p:spPr>
              <a:xfrm>
                <a:off x="1437922" y="463168"/>
                <a:ext cx="294922" cy="191049"/>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7" name="墨迹 26"/>
              <p14:cNvContentPartPr/>
              <p14:nvPr/>
            </p14:nvContentPartPr>
            <p14:xfrm>
              <a:off x="1780822" y="295208"/>
              <a:ext cx="89076" cy="265952"/>
            </p14:xfrm>
          </p:contentPart>
        </mc:Choice>
        <mc:Fallback xmlns="">
          <p:pic>
            <p:nvPicPr>
              <p:cNvPr id="27" name="墨迹 26"/>
            </p:nvPicPr>
            <p:blipFill>
              <a:blip r:embed="rId47"/>
            </p:blipFill>
            <p:spPr>
              <a:xfrm>
                <a:off x="1780822" y="295208"/>
                <a:ext cx="89076" cy="265952"/>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8" name="墨迹 27"/>
              <p14:cNvContentPartPr/>
              <p14:nvPr/>
            </p14:nvContentPartPr>
            <p14:xfrm>
              <a:off x="1719791" y="569620"/>
              <a:ext cx="238831" cy="16919"/>
            </p14:xfrm>
          </p:contentPart>
        </mc:Choice>
        <mc:Fallback xmlns="">
          <p:pic>
            <p:nvPicPr>
              <p:cNvPr id="28" name="墨迹 27"/>
            </p:nvPicPr>
            <p:blipFill>
              <a:blip r:embed="rId49"/>
            </p:blipFill>
            <p:spPr>
              <a:xfrm>
                <a:off x="1719791" y="569620"/>
                <a:ext cx="238831" cy="16919"/>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29" name="墨迹 28"/>
              <p14:cNvContentPartPr/>
              <p14:nvPr/>
            </p14:nvContentPartPr>
            <p14:xfrm>
              <a:off x="2111022" y="468103"/>
              <a:ext cx="36689" cy="28199"/>
            </p14:xfrm>
          </p:contentPart>
        </mc:Choice>
        <mc:Fallback xmlns="">
          <p:pic>
            <p:nvPicPr>
              <p:cNvPr id="29" name="墨迹 28"/>
            </p:nvPicPr>
            <p:blipFill>
              <a:blip r:embed="rId51"/>
            </p:blipFill>
            <p:spPr>
              <a:xfrm>
                <a:off x="2111022" y="468103"/>
                <a:ext cx="36689" cy="28199"/>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30" name="墨迹 29"/>
              <p14:cNvContentPartPr/>
              <p14:nvPr/>
            </p14:nvContentPartPr>
            <p14:xfrm>
              <a:off x="2081388" y="552700"/>
              <a:ext cx="63500" cy="50758"/>
            </p14:xfrm>
          </p:contentPart>
        </mc:Choice>
        <mc:Fallback xmlns="">
          <p:pic>
            <p:nvPicPr>
              <p:cNvPr id="30" name="墨迹 29"/>
            </p:nvPicPr>
            <p:blipFill>
              <a:blip r:embed="rId53"/>
            </p:blipFill>
            <p:spPr>
              <a:xfrm>
                <a:off x="2081388" y="552700"/>
                <a:ext cx="63500" cy="50758"/>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31" name="墨迹 30"/>
              <p14:cNvContentPartPr/>
              <p14:nvPr/>
            </p14:nvContentPartPr>
            <p14:xfrm>
              <a:off x="7436555" y="761373"/>
              <a:ext cx="53622" cy="5640"/>
            </p14:xfrm>
          </p:contentPart>
        </mc:Choice>
        <mc:Fallback xmlns="">
          <p:pic>
            <p:nvPicPr>
              <p:cNvPr id="31" name="墨迹 30"/>
            </p:nvPicPr>
            <p:blipFill>
              <a:blip r:embed="rId55"/>
            </p:blipFill>
            <p:spPr>
              <a:xfrm>
                <a:off x="7436555" y="761373"/>
                <a:ext cx="53622" cy="5640"/>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2" name="墨迹 31"/>
              <p14:cNvContentPartPr/>
              <p14:nvPr/>
            </p14:nvContentPartPr>
            <p14:xfrm>
              <a:off x="2856088" y="179063"/>
              <a:ext cx="347134" cy="253263"/>
            </p14:xfrm>
          </p:contentPart>
        </mc:Choice>
        <mc:Fallback xmlns="">
          <p:pic>
            <p:nvPicPr>
              <p:cNvPr id="32" name="墨迹 31"/>
            </p:nvPicPr>
            <p:blipFill>
              <a:blip r:embed="rId57"/>
            </p:blipFill>
            <p:spPr>
              <a:xfrm>
                <a:off x="2856088" y="179063"/>
                <a:ext cx="347134" cy="253263"/>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3" name="墨迹 32"/>
              <p14:cNvContentPartPr/>
              <p14:nvPr/>
            </p14:nvContentPartPr>
            <p14:xfrm>
              <a:off x="3200400" y="134121"/>
              <a:ext cx="11288" cy="576494"/>
            </p14:xfrm>
          </p:contentPart>
        </mc:Choice>
        <mc:Fallback xmlns="">
          <p:pic>
            <p:nvPicPr>
              <p:cNvPr id="33" name="墨迹 32"/>
            </p:nvPicPr>
            <p:blipFill>
              <a:blip r:embed="rId59"/>
            </p:blipFill>
            <p:spPr>
              <a:xfrm>
                <a:off x="3200400" y="134121"/>
                <a:ext cx="11288" cy="576494"/>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4" name="墨迹 33"/>
              <p14:cNvContentPartPr/>
              <p14:nvPr/>
            </p14:nvContentPartPr>
            <p14:xfrm>
              <a:off x="3236559" y="311599"/>
              <a:ext cx="141641" cy="117026"/>
            </p14:xfrm>
          </p:contentPart>
        </mc:Choice>
        <mc:Fallback xmlns="">
          <p:pic>
            <p:nvPicPr>
              <p:cNvPr id="34" name="墨迹 33"/>
            </p:nvPicPr>
            <p:blipFill>
              <a:blip r:embed="rId61"/>
            </p:blipFill>
            <p:spPr>
              <a:xfrm>
                <a:off x="3236559" y="311599"/>
                <a:ext cx="141641" cy="117026"/>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5" name="墨迹 34"/>
              <p14:cNvContentPartPr/>
              <p14:nvPr/>
            </p14:nvContentPartPr>
            <p14:xfrm>
              <a:off x="3316111" y="310189"/>
              <a:ext cx="31044" cy="253791"/>
            </p14:xfrm>
          </p:contentPart>
        </mc:Choice>
        <mc:Fallback xmlns="">
          <p:pic>
            <p:nvPicPr>
              <p:cNvPr id="35" name="墨迹 34"/>
            </p:nvPicPr>
            <p:blipFill>
              <a:blip r:embed="rId63"/>
            </p:blipFill>
            <p:spPr>
              <a:xfrm>
                <a:off x="3316111" y="310189"/>
                <a:ext cx="31044" cy="253791"/>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6" name="墨迹 35"/>
              <p14:cNvContentPartPr/>
              <p14:nvPr/>
            </p14:nvContentPartPr>
            <p14:xfrm>
              <a:off x="3589866" y="296089"/>
              <a:ext cx="352778" cy="8460"/>
            </p14:xfrm>
          </p:contentPart>
        </mc:Choice>
        <mc:Fallback xmlns="">
          <p:pic>
            <p:nvPicPr>
              <p:cNvPr id="36" name="墨迹 35"/>
            </p:nvPicPr>
            <p:blipFill>
              <a:blip r:embed="rId65"/>
            </p:blipFill>
            <p:spPr>
              <a:xfrm>
                <a:off x="3589866" y="296089"/>
                <a:ext cx="352778" cy="8460"/>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7" name="墨迹 36"/>
              <p14:cNvContentPartPr/>
              <p14:nvPr/>
            </p14:nvContentPartPr>
            <p14:xfrm>
              <a:off x="3877733" y="204971"/>
              <a:ext cx="191911" cy="60099"/>
            </p14:xfrm>
          </p:contentPart>
        </mc:Choice>
        <mc:Fallback xmlns="">
          <p:pic>
            <p:nvPicPr>
              <p:cNvPr id="37" name="墨迹 36"/>
            </p:nvPicPr>
            <p:blipFill>
              <a:blip r:embed="rId67"/>
            </p:blipFill>
            <p:spPr>
              <a:xfrm>
                <a:off x="3877733" y="204971"/>
                <a:ext cx="191911" cy="60099"/>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38" name="墨迹 37"/>
              <p14:cNvContentPartPr/>
              <p14:nvPr/>
            </p14:nvContentPartPr>
            <p14:xfrm>
              <a:off x="3663244" y="377866"/>
              <a:ext cx="293511" cy="8460"/>
            </p14:xfrm>
          </p:contentPart>
        </mc:Choice>
        <mc:Fallback xmlns="">
          <p:pic>
            <p:nvPicPr>
              <p:cNvPr id="38" name="墨迹 37"/>
            </p:nvPicPr>
            <p:blipFill>
              <a:blip r:embed="rId69"/>
            </p:blipFill>
            <p:spPr>
              <a:xfrm>
                <a:off x="3663244" y="377866"/>
                <a:ext cx="293511" cy="8460"/>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39" name="墨迹 38"/>
              <p14:cNvContentPartPr/>
              <p14:nvPr/>
            </p14:nvContentPartPr>
            <p14:xfrm>
              <a:off x="3668888" y="377866"/>
              <a:ext cx="129823" cy="101517"/>
            </p14:xfrm>
          </p:contentPart>
        </mc:Choice>
        <mc:Fallback xmlns="">
          <p:pic>
            <p:nvPicPr>
              <p:cNvPr id="39" name="墨迹 38"/>
            </p:nvPicPr>
            <p:blipFill>
              <a:blip r:embed="rId71"/>
            </p:blipFill>
            <p:spPr>
              <a:xfrm>
                <a:off x="3668888" y="377866"/>
                <a:ext cx="129823" cy="101517"/>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40" name="墨迹 39"/>
              <p14:cNvContentPartPr/>
              <p14:nvPr/>
            </p14:nvContentPartPr>
            <p14:xfrm>
              <a:off x="4182533" y="142405"/>
              <a:ext cx="228600" cy="331338"/>
            </p14:xfrm>
          </p:contentPart>
        </mc:Choice>
        <mc:Fallback xmlns="">
          <p:pic>
            <p:nvPicPr>
              <p:cNvPr id="40" name="墨迹 39"/>
            </p:nvPicPr>
            <p:blipFill>
              <a:blip r:embed="rId73"/>
            </p:blipFill>
            <p:spPr>
              <a:xfrm>
                <a:off x="4182533" y="142405"/>
                <a:ext cx="228600" cy="331338"/>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41" name="墨迹 40"/>
              <p14:cNvContentPartPr/>
              <p14:nvPr/>
            </p14:nvContentPartPr>
            <p14:xfrm>
              <a:off x="4477455" y="321468"/>
              <a:ext cx="57856" cy="100107"/>
            </p14:xfrm>
          </p:contentPart>
        </mc:Choice>
        <mc:Fallback xmlns="">
          <p:pic>
            <p:nvPicPr>
              <p:cNvPr id="41" name="墨迹 40"/>
            </p:nvPicPr>
            <p:blipFill>
              <a:blip r:embed="rId75"/>
            </p:blipFill>
            <p:spPr>
              <a:xfrm>
                <a:off x="4477455" y="321468"/>
                <a:ext cx="57856" cy="100107"/>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2" name="墨迹 41"/>
              <p14:cNvContentPartPr/>
              <p14:nvPr/>
            </p14:nvContentPartPr>
            <p14:xfrm>
              <a:off x="4540955" y="285515"/>
              <a:ext cx="87489" cy="165669"/>
            </p14:xfrm>
          </p:contentPart>
        </mc:Choice>
        <mc:Fallback xmlns="">
          <p:pic>
            <p:nvPicPr>
              <p:cNvPr id="42" name="墨迹 41"/>
            </p:nvPicPr>
            <p:blipFill>
              <a:blip r:embed="rId77"/>
            </p:blipFill>
            <p:spPr>
              <a:xfrm>
                <a:off x="4540955" y="285515"/>
                <a:ext cx="87489" cy="165669"/>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3" name="墨迹 42"/>
              <p14:cNvContentPartPr/>
              <p14:nvPr/>
            </p14:nvContentPartPr>
            <p14:xfrm>
              <a:off x="4662311" y="236871"/>
              <a:ext cx="100189" cy="225592"/>
            </p14:xfrm>
          </p:contentPart>
        </mc:Choice>
        <mc:Fallback xmlns="">
          <p:pic>
            <p:nvPicPr>
              <p:cNvPr id="43" name="墨迹 42"/>
            </p:nvPicPr>
            <p:blipFill>
              <a:blip r:embed="rId79"/>
            </p:blipFill>
            <p:spPr>
              <a:xfrm>
                <a:off x="4662311" y="236871"/>
                <a:ext cx="100189" cy="225592"/>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4" name="墨迹 43"/>
              <p14:cNvContentPartPr/>
              <p14:nvPr/>
            </p14:nvContentPartPr>
            <p14:xfrm>
              <a:off x="4803422" y="310189"/>
              <a:ext cx="191911" cy="11279"/>
            </p14:xfrm>
          </p:contentPart>
        </mc:Choice>
        <mc:Fallback xmlns="">
          <p:pic>
            <p:nvPicPr>
              <p:cNvPr id="44" name="墨迹 43"/>
            </p:nvPicPr>
            <p:blipFill>
              <a:blip r:embed="rId81"/>
            </p:blipFill>
            <p:spPr>
              <a:xfrm>
                <a:off x="4803422" y="310189"/>
                <a:ext cx="191911" cy="11279"/>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5" name="墨迹 44"/>
              <p14:cNvContentPartPr/>
              <p14:nvPr/>
            </p14:nvContentPartPr>
            <p14:xfrm>
              <a:off x="4896555" y="241277"/>
              <a:ext cx="19756" cy="240926"/>
            </p14:xfrm>
          </p:contentPart>
        </mc:Choice>
        <mc:Fallback xmlns="">
          <p:pic>
            <p:nvPicPr>
              <p:cNvPr id="45" name="墨迹 44"/>
            </p:nvPicPr>
            <p:blipFill>
              <a:blip r:embed="rId83"/>
            </p:blipFill>
            <p:spPr>
              <a:xfrm>
                <a:off x="4896555" y="241277"/>
                <a:ext cx="19756" cy="240926"/>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6" name="墨迹 45"/>
              <p14:cNvContentPartPr/>
              <p14:nvPr/>
            </p14:nvContentPartPr>
            <p14:xfrm>
              <a:off x="5116688" y="203032"/>
              <a:ext cx="231423" cy="169194"/>
            </p14:xfrm>
          </p:contentPart>
        </mc:Choice>
        <mc:Fallback xmlns="">
          <p:pic>
            <p:nvPicPr>
              <p:cNvPr id="46" name="墨迹 45"/>
            </p:nvPicPr>
            <p:blipFill>
              <a:blip r:embed="rId85"/>
            </p:blipFill>
            <p:spPr>
              <a:xfrm>
                <a:off x="5116688" y="203032"/>
                <a:ext cx="231423" cy="169194"/>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47" name="墨迹 46"/>
              <p14:cNvContentPartPr/>
              <p14:nvPr/>
            </p14:nvContentPartPr>
            <p14:xfrm>
              <a:off x="5404555" y="152979"/>
              <a:ext cx="25400" cy="191048"/>
            </p14:xfrm>
          </p:contentPart>
        </mc:Choice>
        <mc:Fallback xmlns="">
          <p:pic>
            <p:nvPicPr>
              <p:cNvPr id="47" name="墨迹 46"/>
            </p:nvPicPr>
            <p:blipFill>
              <a:blip r:embed="rId87"/>
            </p:blipFill>
            <p:spPr>
              <a:xfrm>
                <a:off x="5404555" y="152979"/>
                <a:ext cx="25400" cy="191048"/>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48" name="墨迹 47"/>
              <p14:cNvContentPartPr/>
              <p14:nvPr/>
            </p14:nvContentPartPr>
            <p14:xfrm>
              <a:off x="5418666" y="228412"/>
              <a:ext cx="95956" cy="36658"/>
            </p14:xfrm>
          </p:contentPart>
        </mc:Choice>
        <mc:Fallback xmlns="">
          <p:pic>
            <p:nvPicPr>
              <p:cNvPr id="48" name="墨迹 47"/>
            </p:nvPicPr>
            <p:blipFill>
              <a:blip r:embed="rId89"/>
            </p:blipFill>
            <p:spPr>
              <a:xfrm>
                <a:off x="5418666" y="228412"/>
                <a:ext cx="95956" cy="36658"/>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49" name="墨迹 48"/>
              <p14:cNvContentPartPr/>
              <p14:nvPr/>
            </p14:nvContentPartPr>
            <p14:xfrm>
              <a:off x="5480755" y="82482"/>
              <a:ext cx="50800" cy="560455"/>
            </p14:xfrm>
          </p:contentPart>
        </mc:Choice>
        <mc:Fallback xmlns="">
          <p:pic>
            <p:nvPicPr>
              <p:cNvPr id="49" name="墨迹 48"/>
            </p:nvPicPr>
            <p:blipFill>
              <a:blip r:embed="rId91"/>
            </p:blipFill>
            <p:spPr>
              <a:xfrm>
                <a:off x="5480755" y="82482"/>
                <a:ext cx="50800" cy="560455"/>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50" name="墨迹 49"/>
              <p14:cNvContentPartPr/>
              <p14:nvPr/>
            </p14:nvContentPartPr>
            <p14:xfrm>
              <a:off x="5588000" y="227002"/>
              <a:ext cx="166511" cy="137470"/>
            </p14:xfrm>
          </p:contentPart>
        </mc:Choice>
        <mc:Fallback xmlns="">
          <p:pic>
            <p:nvPicPr>
              <p:cNvPr id="50" name="墨迹 49"/>
            </p:nvPicPr>
            <p:blipFill>
              <a:blip r:embed="rId93"/>
            </p:blipFill>
            <p:spPr>
              <a:xfrm>
                <a:off x="5588000" y="227002"/>
                <a:ext cx="166511" cy="137470"/>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51" name="墨迹 50"/>
              <p14:cNvContentPartPr/>
              <p14:nvPr/>
            </p14:nvContentPartPr>
            <p14:xfrm>
              <a:off x="3358444" y="823411"/>
              <a:ext cx="372533" cy="346848"/>
            </p14:xfrm>
          </p:contentPart>
        </mc:Choice>
        <mc:Fallback xmlns="">
          <p:pic>
            <p:nvPicPr>
              <p:cNvPr id="51" name="墨迹 50"/>
            </p:nvPicPr>
            <p:blipFill>
              <a:blip r:embed="rId95"/>
            </p:blipFill>
            <p:spPr>
              <a:xfrm>
                <a:off x="3358444" y="823411"/>
                <a:ext cx="372533" cy="346848"/>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52" name="墨迹 51"/>
              <p14:cNvContentPartPr/>
              <p14:nvPr/>
            </p14:nvContentPartPr>
            <p14:xfrm>
              <a:off x="3832577" y="891088"/>
              <a:ext cx="183445" cy="28199"/>
            </p14:xfrm>
          </p:contentPart>
        </mc:Choice>
        <mc:Fallback xmlns="">
          <p:pic>
            <p:nvPicPr>
              <p:cNvPr id="52" name="墨迹 51"/>
            </p:nvPicPr>
            <p:blipFill>
              <a:blip r:embed="rId97"/>
            </p:blipFill>
            <p:spPr>
              <a:xfrm>
                <a:off x="3832577" y="891088"/>
                <a:ext cx="183445" cy="28199"/>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53" name="墨迹 52"/>
              <p14:cNvContentPartPr/>
              <p14:nvPr/>
            </p14:nvContentPartPr>
            <p14:xfrm>
              <a:off x="3812822" y="1015164"/>
              <a:ext cx="203200" cy="28199"/>
            </p14:xfrm>
          </p:contentPart>
        </mc:Choice>
        <mc:Fallback xmlns="">
          <p:pic>
            <p:nvPicPr>
              <p:cNvPr id="53" name="墨迹 52"/>
            </p:nvPicPr>
            <p:blipFill>
              <a:blip r:embed="rId99"/>
            </p:blipFill>
            <p:spPr>
              <a:xfrm>
                <a:off x="3812822" y="1015164"/>
                <a:ext cx="203200" cy="28199"/>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54" name="墨迹 53"/>
              <p14:cNvContentPartPr/>
              <p14:nvPr/>
            </p14:nvContentPartPr>
            <p14:xfrm>
              <a:off x="4176888" y="939027"/>
              <a:ext cx="818445" cy="42298"/>
            </p14:xfrm>
          </p:contentPart>
        </mc:Choice>
        <mc:Fallback xmlns="">
          <p:pic>
            <p:nvPicPr>
              <p:cNvPr id="54" name="墨迹 53"/>
            </p:nvPicPr>
            <p:blipFill>
              <a:blip r:embed="rId101"/>
            </p:blipFill>
            <p:spPr>
              <a:xfrm>
                <a:off x="4176888" y="939027"/>
                <a:ext cx="818445" cy="42298"/>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55" name="墨迹 54"/>
              <p14:cNvContentPartPr/>
              <p14:nvPr/>
            </p14:nvContentPartPr>
            <p14:xfrm>
              <a:off x="4464755" y="678715"/>
              <a:ext cx="28222" cy="449245"/>
            </p14:xfrm>
          </p:contentPart>
        </mc:Choice>
        <mc:Fallback xmlns="">
          <p:pic>
            <p:nvPicPr>
              <p:cNvPr id="55" name="墨迹 54"/>
            </p:nvPicPr>
            <p:blipFill>
              <a:blip r:embed="rId103"/>
            </p:blipFill>
            <p:spPr>
              <a:xfrm>
                <a:off x="4464755" y="678715"/>
                <a:ext cx="28222" cy="449245"/>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56" name="墨迹 55"/>
              <p14:cNvContentPartPr/>
              <p14:nvPr/>
            </p14:nvContentPartPr>
            <p14:xfrm>
              <a:off x="4464755" y="616677"/>
              <a:ext cx="138995" cy="243392"/>
            </p14:xfrm>
          </p:contentPart>
        </mc:Choice>
        <mc:Fallback xmlns="">
          <p:pic>
            <p:nvPicPr>
              <p:cNvPr id="56" name="墨迹 55"/>
            </p:nvPicPr>
            <p:blipFill>
              <a:blip r:embed="rId105"/>
            </p:blipFill>
            <p:spPr>
              <a:xfrm>
                <a:off x="4464755" y="616677"/>
                <a:ext cx="138995" cy="243392"/>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57" name="墨迹 56"/>
              <p14:cNvContentPartPr/>
              <p14:nvPr/>
            </p14:nvContentPartPr>
            <p14:xfrm>
              <a:off x="4679244" y="778292"/>
              <a:ext cx="11289" cy="118436"/>
            </p14:xfrm>
          </p:contentPart>
        </mc:Choice>
        <mc:Fallback xmlns="">
          <p:pic>
            <p:nvPicPr>
              <p:cNvPr id="57" name="墨迹 56"/>
            </p:nvPicPr>
            <p:blipFill>
              <a:blip r:embed="rId107"/>
            </p:blipFill>
            <p:spPr>
              <a:xfrm>
                <a:off x="4679244" y="778292"/>
                <a:ext cx="11289" cy="118436"/>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58" name="墨迹 57"/>
              <p14:cNvContentPartPr/>
              <p14:nvPr/>
            </p14:nvContentPartPr>
            <p14:xfrm>
              <a:off x="4684888" y="812131"/>
              <a:ext cx="95956" cy="22559"/>
            </p14:xfrm>
          </p:contentPart>
        </mc:Choice>
        <mc:Fallback xmlns="">
          <p:pic>
            <p:nvPicPr>
              <p:cNvPr id="58" name="墨迹 57"/>
            </p:nvPicPr>
            <p:blipFill>
              <a:blip r:embed="rId109"/>
            </p:blipFill>
            <p:spPr>
              <a:xfrm>
                <a:off x="4684888" y="812131"/>
                <a:ext cx="95956" cy="22559"/>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59" name="墨迹 58"/>
              <p14:cNvContentPartPr/>
              <p14:nvPr/>
            </p14:nvContentPartPr>
            <p14:xfrm>
              <a:off x="4749800" y="719074"/>
              <a:ext cx="31044" cy="200213"/>
            </p14:xfrm>
          </p:contentPart>
        </mc:Choice>
        <mc:Fallback xmlns="">
          <p:pic>
            <p:nvPicPr>
              <p:cNvPr id="59" name="墨迹 58"/>
            </p:nvPicPr>
            <p:blipFill>
              <a:blip r:embed="rId111"/>
            </p:blipFill>
            <p:spPr>
              <a:xfrm>
                <a:off x="4749800" y="719074"/>
                <a:ext cx="31044" cy="200213"/>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60" name="墨迹 59"/>
              <p14:cNvContentPartPr/>
              <p14:nvPr/>
            </p14:nvContentPartPr>
            <p14:xfrm>
              <a:off x="4797777" y="829051"/>
              <a:ext cx="124178" cy="71026"/>
            </p14:xfrm>
          </p:contentPart>
        </mc:Choice>
        <mc:Fallback xmlns="">
          <p:pic>
            <p:nvPicPr>
              <p:cNvPr id="60" name="墨迹 59"/>
            </p:nvPicPr>
            <p:blipFill>
              <a:blip r:embed="rId113"/>
            </p:blipFill>
            <p:spPr>
              <a:xfrm>
                <a:off x="4797777" y="829051"/>
                <a:ext cx="124178" cy="71026"/>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61" name="墨迹 60"/>
              <p14:cNvContentPartPr/>
              <p14:nvPr/>
            </p14:nvContentPartPr>
            <p14:xfrm>
              <a:off x="4656666" y="547060"/>
              <a:ext cx="124178" cy="99578"/>
            </p14:xfrm>
          </p:contentPart>
        </mc:Choice>
        <mc:Fallback xmlns="">
          <p:pic>
            <p:nvPicPr>
              <p:cNvPr id="61" name="墨迹 60"/>
            </p:nvPicPr>
            <p:blipFill>
              <a:blip r:embed="rId115"/>
            </p:blipFill>
            <p:spPr>
              <a:xfrm>
                <a:off x="4656666" y="547060"/>
                <a:ext cx="124178" cy="99578"/>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62" name="墨迹 61"/>
              <p14:cNvContentPartPr/>
              <p14:nvPr/>
            </p14:nvContentPartPr>
            <p14:xfrm>
              <a:off x="4492977" y="1072972"/>
              <a:ext cx="33867" cy="466694"/>
            </p14:xfrm>
          </p:contentPart>
        </mc:Choice>
        <mc:Fallback xmlns="">
          <p:pic>
            <p:nvPicPr>
              <p:cNvPr id="62" name="墨迹 61"/>
            </p:nvPicPr>
            <p:blipFill>
              <a:blip r:embed="rId117"/>
            </p:blipFill>
            <p:spPr>
              <a:xfrm>
                <a:off x="4492977" y="1072972"/>
                <a:ext cx="33867" cy="466694"/>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63" name="墨迹 62"/>
              <p14:cNvContentPartPr/>
              <p14:nvPr/>
            </p14:nvContentPartPr>
            <p14:xfrm>
              <a:off x="4487333" y="1065922"/>
              <a:ext cx="135467" cy="219953"/>
            </p14:xfrm>
          </p:contentPart>
        </mc:Choice>
        <mc:Fallback xmlns="">
          <p:pic>
            <p:nvPicPr>
              <p:cNvPr id="63" name="墨迹 62"/>
            </p:nvPicPr>
            <p:blipFill>
              <a:blip r:embed="rId119"/>
            </p:blipFill>
            <p:spPr>
              <a:xfrm>
                <a:off x="4487333" y="1065922"/>
                <a:ext cx="135467" cy="219953"/>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64" name="墨迹 63"/>
              <p14:cNvContentPartPr/>
              <p14:nvPr/>
            </p14:nvContentPartPr>
            <p14:xfrm>
              <a:off x="4676422" y="1137477"/>
              <a:ext cx="220133" cy="145578"/>
            </p14:xfrm>
          </p:contentPart>
        </mc:Choice>
        <mc:Fallback xmlns="">
          <p:pic>
            <p:nvPicPr>
              <p:cNvPr id="64" name="墨迹 63"/>
            </p:nvPicPr>
            <p:blipFill>
              <a:blip r:embed="rId121"/>
            </p:blipFill>
            <p:spPr>
              <a:xfrm>
                <a:off x="4676422" y="1137477"/>
                <a:ext cx="220133" cy="145578"/>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65" name="墨迹 64"/>
              <p14:cNvContentPartPr/>
              <p14:nvPr/>
            </p14:nvContentPartPr>
            <p14:xfrm>
              <a:off x="4888088" y="1101700"/>
              <a:ext cx="28223" cy="212374"/>
            </p14:xfrm>
          </p:contentPart>
        </mc:Choice>
        <mc:Fallback xmlns="">
          <p:pic>
            <p:nvPicPr>
              <p:cNvPr id="65" name="墨迹 64"/>
            </p:nvPicPr>
            <p:blipFill>
              <a:blip r:embed="rId123"/>
            </p:blipFill>
            <p:spPr>
              <a:xfrm>
                <a:off x="4888088" y="1101700"/>
                <a:ext cx="28223" cy="212374"/>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66" name="墨迹 65"/>
              <p14:cNvContentPartPr/>
              <p14:nvPr/>
            </p14:nvContentPartPr>
            <p14:xfrm>
              <a:off x="4955822" y="1176603"/>
              <a:ext cx="115711" cy="90942"/>
            </p14:xfrm>
          </p:contentPart>
        </mc:Choice>
        <mc:Fallback xmlns="">
          <p:pic>
            <p:nvPicPr>
              <p:cNvPr id="66" name="墨迹 65"/>
            </p:nvPicPr>
            <p:blipFill>
              <a:blip r:embed="rId125"/>
            </p:blipFill>
            <p:spPr>
              <a:xfrm>
                <a:off x="4955822" y="1176603"/>
                <a:ext cx="115711" cy="90942"/>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67" name="墨迹 66"/>
              <p14:cNvContentPartPr/>
              <p14:nvPr/>
            </p14:nvContentPartPr>
            <p14:xfrm>
              <a:off x="4955822" y="1153163"/>
              <a:ext cx="124178" cy="206029"/>
            </p14:xfrm>
          </p:contentPart>
        </mc:Choice>
        <mc:Fallback xmlns="">
          <p:pic>
            <p:nvPicPr>
              <p:cNvPr id="67" name="墨迹 66"/>
            </p:nvPicPr>
            <p:blipFill>
              <a:blip r:embed="rId127"/>
            </p:blipFill>
            <p:spPr>
              <a:xfrm>
                <a:off x="4955822" y="1153163"/>
                <a:ext cx="124178" cy="206029"/>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68" name="墨迹 67"/>
              <p14:cNvContentPartPr/>
              <p14:nvPr/>
            </p14:nvContentPartPr>
            <p14:xfrm>
              <a:off x="7004755" y="540716"/>
              <a:ext cx="62089" cy="495597"/>
            </p14:xfrm>
          </p:contentPart>
        </mc:Choice>
        <mc:Fallback xmlns="">
          <p:pic>
            <p:nvPicPr>
              <p:cNvPr id="68" name="墨迹 67"/>
            </p:nvPicPr>
            <p:blipFill>
              <a:blip r:embed="rId129"/>
            </p:blipFill>
            <p:spPr>
              <a:xfrm>
                <a:off x="7004755" y="540716"/>
                <a:ext cx="62089" cy="495597"/>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69" name="墨迹 68"/>
              <p14:cNvContentPartPr/>
              <p14:nvPr/>
            </p14:nvContentPartPr>
            <p14:xfrm>
              <a:off x="7028744" y="627428"/>
              <a:ext cx="224366" cy="286220"/>
            </p14:xfrm>
          </p:contentPart>
        </mc:Choice>
        <mc:Fallback xmlns="">
          <p:pic>
            <p:nvPicPr>
              <p:cNvPr id="69" name="墨迹 68"/>
            </p:nvPicPr>
            <p:blipFill>
              <a:blip r:embed="rId131"/>
            </p:blipFill>
            <p:spPr>
              <a:xfrm>
                <a:off x="7028744" y="627428"/>
                <a:ext cx="224366" cy="286220"/>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70" name="墨迹 69"/>
              <p14:cNvContentPartPr/>
              <p14:nvPr/>
            </p14:nvContentPartPr>
            <p14:xfrm>
              <a:off x="7258755" y="801028"/>
              <a:ext cx="33867" cy="521505"/>
            </p14:xfrm>
          </p:contentPart>
        </mc:Choice>
        <mc:Fallback xmlns="">
          <p:pic>
            <p:nvPicPr>
              <p:cNvPr id="70" name="墨迹 69"/>
            </p:nvPicPr>
            <p:blipFill>
              <a:blip r:embed="rId133"/>
            </p:blipFill>
            <p:spPr>
              <a:xfrm>
                <a:off x="7258755" y="801028"/>
                <a:ext cx="33867" cy="521505"/>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71" name="墨迹 70"/>
              <p14:cNvContentPartPr/>
              <p14:nvPr/>
            </p14:nvContentPartPr>
            <p14:xfrm>
              <a:off x="7258755" y="767013"/>
              <a:ext cx="116593" cy="205852"/>
            </p14:xfrm>
          </p:contentPart>
        </mc:Choice>
        <mc:Fallback xmlns="">
          <p:pic>
            <p:nvPicPr>
              <p:cNvPr id="71" name="墨迹 70"/>
            </p:nvPicPr>
            <p:blipFill>
              <a:blip r:embed="rId135"/>
            </p:blipFill>
            <p:spPr>
              <a:xfrm>
                <a:off x="7258755" y="767013"/>
                <a:ext cx="116593" cy="205852"/>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72" name="墨迹 71"/>
              <p14:cNvContentPartPr/>
              <p14:nvPr/>
            </p14:nvContentPartPr>
            <p14:xfrm>
              <a:off x="7392458" y="857250"/>
              <a:ext cx="176742" cy="124075"/>
            </p14:xfrm>
          </p:contentPart>
        </mc:Choice>
        <mc:Fallback xmlns="">
          <p:pic>
            <p:nvPicPr>
              <p:cNvPr id="72" name="墨迹 71"/>
            </p:nvPicPr>
            <p:blipFill>
              <a:blip r:embed="rId137"/>
            </p:blipFill>
            <p:spPr>
              <a:xfrm>
                <a:off x="7392458" y="857250"/>
                <a:ext cx="176742" cy="124075"/>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73" name="墨迹 72"/>
              <p14:cNvContentPartPr/>
              <p14:nvPr/>
            </p14:nvContentPartPr>
            <p14:xfrm>
              <a:off x="7618236" y="721894"/>
              <a:ext cx="190853" cy="19740"/>
            </p14:xfrm>
          </p:contentPart>
        </mc:Choice>
        <mc:Fallback xmlns="">
          <p:pic>
            <p:nvPicPr>
              <p:cNvPr id="73" name="墨迹 72"/>
            </p:nvPicPr>
            <p:blipFill>
              <a:blip r:embed="rId139"/>
            </p:blipFill>
            <p:spPr>
              <a:xfrm>
                <a:off x="7618236" y="721894"/>
                <a:ext cx="190853" cy="19740"/>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74" name="墨迹 73"/>
              <p14:cNvContentPartPr/>
              <p14:nvPr/>
            </p14:nvContentPartPr>
            <p14:xfrm>
              <a:off x="7629172" y="823411"/>
              <a:ext cx="227894" cy="5640"/>
            </p14:xfrm>
          </p:contentPart>
        </mc:Choice>
        <mc:Fallback xmlns="">
          <p:pic>
            <p:nvPicPr>
              <p:cNvPr id="74" name="墨迹 73"/>
            </p:nvPicPr>
            <p:blipFill>
              <a:blip r:embed="rId141"/>
            </p:blipFill>
            <p:spPr>
              <a:xfrm>
                <a:off x="7629172" y="823411"/>
                <a:ext cx="227894" cy="5640"/>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75" name="墨迹 74"/>
              <p14:cNvContentPartPr/>
              <p14:nvPr/>
            </p14:nvContentPartPr>
            <p14:xfrm>
              <a:off x="7958666" y="786752"/>
              <a:ext cx="1326444" cy="14099"/>
            </p14:xfrm>
          </p:contentPart>
        </mc:Choice>
        <mc:Fallback xmlns="">
          <p:pic>
            <p:nvPicPr>
              <p:cNvPr id="75" name="墨迹 74"/>
            </p:nvPicPr>
            <p:blipFill>
              <a:blip r:embed="rId143"/>
            </p:blipFill>
            <p:spPr>
              <a:xfrm>
                <a:off x="7958666" y="786752"/>
                <a:ext cx="1326444" cy="14099"/>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76" name="墨迹 75"/>
              <p14:cNvContentPartPr/>
              <p14:nvPr/>
            </p14:nvContentPartPr>
            <p14:xfrm>
              <a:off x="8221133" y="297147"/>
              <a:ext cx="36689" cy="526264"/>
            </p14:xfrm>
          </p:contentPart>
        </mc:Choice>
        <mc:Fallback xmlns="">
          <p:pic>
            <p:nvPicPr>
              <p:cNvPr id="76" name="墨迹 75"/>
            </p:nvPicPr>
            <p:blipFill>
              <a:blip r:embed="rId145"/>
            </p:blipFill>
            <p:spPr>
              <a:xfrm>
                <a:off x="8221133" y="297147"/>
                <a:ext cx="36689" cy="526264"/>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77" name="墨迹 76"/>
              <p14:cNvContentPartPr/>
              <p14:nvPr/>
            </p14:nvContentPartPr>
            <p14:xfrm>
              <a:off x="8212666" y="236871"/>
              <a:ext cx="177800" cy="304550"/>
            </p14:xfrm>
          </p:contentPart>
        </mc:Choice>
        <mc:Fallback xmlns="">
          <p:pic>
            <p:nvPicPr>
              <p:cNvPr id="77" name="墨迹 76"/>
            </p:nvPicPr>
            <p:blipFill>
              <a:blip r:embed="rId147"/>
            </p:blipFill>
            <p:spPr>
              <a:xfrm>
                <a:off x="8212666" y="236871"/>
                <a:ext cx="177800" cy="304550"/>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78" name="墨迹 77"/>
              <p14:cNvContentPartPr/>
              <p14:nvPr/>
            </p14:nvContentPartPr>
            <p14:xfrm>
              <a:off x="8426450" y="129715"/>
              <a:ext cx="127705" cy="115616"/>
            </p14:xfrm>
          </p:contentPart>
        </mc:Choice>
        <mc:Fallback xmlns="">
          <p:pic>
            <p:nvPicPr>
              <p:cNvPr id="78" name="墨迹 77"/>
            </p:nvPicPr>
            <p:blipFill>
              <a:blip r:embed="rId149"/>
            </p:blipFill>
            <p:spPr>
              <a:xfrm>
                <a:off x="8426450" y="129715"/>
                <a:ext cx="127705" cy="115616"/>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79" name="墨迹 78"/>
              <p14:cNvContentPartPr/>
              <p14:nvPr/>
            </p14:nvContentPartPr>
            <p14:xfrm>
              <a:off x="8424333" y="498593"/>
              <a:ext cx="209197" cy="181531"/>
            </p14:xfrm>
          </p:contentPart>
        </mc:Choice>
        <mc:Fallback xmlns="">
          <p:pic>
            <p:nvPicPr>
              <p:cNvPr id="79" name="墨迹 78"/>
            </p:nvPicPr>
            <p:blipFill>
              <a:blip r:embed="rId151"/>
            </p:blipFill>
            <p:spPr>
              <a:xfrm>
                <a:off x="8424333" y="498593"/>
                <a:ext cx="209197" cy="181531"/>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80" name="墨迹 79"/>
              <p14:cNvContentPartPr/>
              <p14:nvPr/>
            </p14:nvContentPartPr>
            <p14:xfrm>
              <a:off x="8715022" y="569620"/>
              <a:ext cx="33866" cy="28199"/>
            </p14:xfrm>
          </p:contentPart>
        </mc:Choice>
        <mc:Fallback xmlns="">
          <p:pic>
            <p:nvPicPr>
              <p:cNvPr id="80" name="墨迹 79"/>
            </p:nvPicPr>
            <p:blipFill>
              <a:blip r:embed="rId153"/>
            </p:blipFill>
            <p:spPr>
              <a:xfrm>
                <a:off x="8715022" y="569620"/>
                <a:ext cx="33866" cy="28199"/>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81" name="墨迹 80"/>
              <p14:cNvContentPartPr/>
              <p14:nvPr/>
            </p14:nvContentPartPr>
            <p14:xfrm>
              <a:off x="8890000" y="427920"/>
              <a:ext cx="45155" cy="372932"/>
            </p14:xfrm>
          </p:contentPart>
        </mc:Choice>
        <mc:Fallback xmlns="">
          <p:pic>
            <p:nvPicPr>
              <p:cNvPr id="81" name="墨迹 80"/>
            </p:nvPicPr>
            <p:blipFill>
              <a:blip r:embed="rId155"/>
            </p:blipFill>
            <p:spPr>
              <a:xfrm>
                <a:off x="8890000" y="427920"/>
                <a:ext cx="45155" cy="372932"/>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82" name="墨迹 81"/>
              <p14:cNvContentPartPr/>
              <p14:nvPr/>
            </p14:nvContentPartPr>
            <p14:xfrm>
              <a:off x="8918222" y="349667"/>
              <a:ext cx="122766" cy="186114"/>
            </p14:xfrm>
          </p:contentPart>
        </mc:Choice>
        <mc:Fallback xmlns="">
          <p:pic>
            <p:nvPicPr>
              <p:cNvPr id="82" name="墨迹 81"/>
            </p:nvPicPr>
            <p:blipFill>
              <a:blip r:embed="rId157"/>
            </p:blipFill>
            <p:spPr>
              <a:xfrm>
                <a:off x="8918222" y="349667"/>
                <a:ext cx="122766" cy="186114"/>
              </a:xfrm>
              <a:prstGeom prst="rect"/>
            </p:spPr>
          </p:pic>
        </mc:Fallback>
      </mc:AlternateContent>
      <mc:AlternateContent xmlns:mc="http://schemas.openxmlformats.org/markup-compatibility/2006" xmlns:p14="http://schemas.microsoft.com/office/powerpoint/2010/main">
        <mc:Choice Requires="p14">
          <p:contentPart r:id="rId158" p14:bwMode="auto">
            <p14:nvContentPartPr>
              <p14:cNvPr id="83" name="墨迹 82"/>
              <p14:cNvContentPartPr/>
              <p14:nvPr/>
            </p14:nvContentPartPr>
            <p14:xfrm>
              <a:off x="9102372" y="204442"/>
              <a:ext cx="137583" cy="160735"/>
            </p14:xfrm>
          </p:contentPart>
        </mc:Choice>
        <mc:Fallback xmlns="">
          <p:pic>
            <p:nvPicPr>
              <p:cNvPr id="83" name="墨迹 82"/>
            </p:nvPicPr>
            <p:blipFill>
              <a:blip r:embed="rId159"/>
            </p:blipFill>
            <p:spPr>
              <a:xfrm>
                <a:off x="9102372" y="204442"/>
                <a:ext cx="137583" cy="160735"/>
              </a:xfrm>
              <a:prstGeom prst="rect"/>
            </p:spPr>
          </p:pic>
        </mc:Fallback>
      </mc:AlternateContent>
      <mc:AlternateContent xmlns:mc="http://schemas.openxmlformats.org/markup-compatibility/2006" xmlns:p14="http://schemas.microsoft.com/office/powerpoint/2010/main">
        <mc:Choice Requires="p14">
          <p:contentPart r:id="rId160" p14:bwMode="auto">
            <p14:nvContentPartPr>
              <p14:cNvPr id="84" name="墨迹 83"/>
              <p14:cNvContentPartPr/>
              <p14:nvPr/>
            </p14:nvContentPartPr>
            <p14:xfrm>
              <a:off x="9155288" y="535781"/>
              <a:ext cx="28222" cy="152979"/>
            </p14:xfrm>
          </p:contentPart>
        </mc:Choice>
        <mc:Fallback xmlns="">
          <p:pic>
            <p:nvPicPr>
              <p:cNvPr id="84" name="墨迹 83"/>
            </p:nvPicPr>
            <p:blipFill>
              <a:blip r:embed="rId161"/>
            </p:blipFill>
            <p:spPr>
              <a:xfrm>
                <a:off x="9155288" y="535781"/>
                <a:ext cx="28222" cy="152979"/>
              </a:xfrm>
              <a:prstGeom prst="rect"/>
            </p:spPr>
          </p:pic>
        </mc:Fallback>
      </mc:AlternateContent>
      <mc:AlternateContent xmlns:mc="http://schemas.openxmlformats.org/markup-compatibility/2006" xmlns:p14="http://schemas.microsoft.com/office/powerpoint/2010/main">
        <mc:Choice Requires="p14">
          <p:contentPart r:id="rId162" p14:bwMode="auto">
            <p14:nvContentPartPr>
              <p14:cNvPr id="85" name="墨迹 84"/>
              <p14:cNvContentPartPr/>
              <p14:nvPr/>
            </p14:nvContentPartPr>
            <p14:xfrm>
              <a:off x="9183511" y="569620"/>
              <a:ext cx="87489" cy="22559"/>
            </p14:xfrm>
          </p:contentPart>
        </mc:Choice>
        <mc:Fallback xmlns="">
          <p:pic>
            <p:nvPicPr>
              <p:cNvPr id="85" name="墨迹 84"/>
            </p:nvPicPr>
            <p:blipFill>
              <a:blip r:embed="rId163"/>
            </p:blipFill>
            <p:spPr>
              <a:xfrm>
                <a:off x="9183511" y="569620"/>
                <a:ext cx="87489" cy="22559"/>
              </a:xfrm>
              <a:prstGeom prst="rect"/>
            </p:spPr>
          </p:pic>
        </mc:Fallback>
      </mc:AlternateContent>
      <mc:AlternateContent xmlns:mc="http://schemas.openxmlformats.org/markup-compatibility/2006" xmlns:p14="http://schemas.microsoft.com/office/powerpoint/2010/main">
        <mc:Choice Requires="p14">
          <p:contentPart r:id="rId164" p14:bwMode="auto">
            <p14:nvContentPartPr>
              <p14:cNvPr id="86" name="墨迹 85"/>
              <p14:cNvContentPartPr/>
              <p14:nvPr/>
            </p14:nvContentPartPr>
            <p14:xfrm>
              <a:off x="9253713" y="476563"/>
              <a:ext cx="203553" cy="223477"/>
            </p14:xfrm>
          </p:contentPart>
        </mc:Choice>
        <mc:Fallback xmlns="">
          <p:pic>
            <p:nvPicPr>
              <p:cNvPr id="86" name="墨迹 85"/>
            </p:nvPicPr>
            <p:blipFill>
              <a:blip r:embed="rId165"/>
            </p:blipFill>
            <p:spPr>
              <a:xfrm>
                <a:off x="9253713" y="476563"/>
                <a:ext cx="203553" cy="223477"/>
              </a:xfrm>
              <a:prstGeom prst="rect"/>
            </p:spPr>
          </p:pic>
        </mc:Fallback>
      </mc:AlternateContent>
      <mc:AlternateContent xmlns:mc="http://schemas.openxmlformats.org/markup-compatibility/2006" xmlns:p14="http://schemas.microsoft.com/office/powerpoint/2010/main">
        <mc:Choice Requires="p14">
          <p:contentPart r:id="rId166" p14:bwMode="auto">
            <p14:nvContentPartPr>
              <p14:cNvPr id="87" name="墨迹 86"/>
              <p14:cNvContentPartPr/>
              <p14:nvPr/>
            </p14:nvContentPartPr>
            <p14:xfrm>
              <a:off x="8317088" y="897433"/>
              <a:ext cx="53622" cy="495598"/>
            </p14:xfrm>
          </p:contentPart>
        </mc:Choice>
        <mc:Fallback xmlns="">
          <p:pic>
            <p:nvPicPr>
              <p:cNvPr id="87" name="墨迹 86"/>
            </p:nvPicPr>
            <p:blipFill>
              <a:blip r:embed="rId167"/>
            </p:blipFill>
            <p:spPr>
              <a:xfrm>
                <a:off x="8317088" y="897433"/>
                <a:ext cx="53622" cy="495598"/>
              </a:xfrm>
              <a:prstGeom prst="rect"/>
            </p:spPr>
          </p:pic>
        </mc:Fallback>
      </mc:AlternateContent>
      <mc:AlternateContent xmlns:mc="http://schemas.openxmlformats.org/markup-compatibility/2006" xmlns:p14="http://schemas.microsoft.com/office/powerpoint/2010/main">
        <mc:Choice Requires="p14">
          <p:contentPart r:id="rId168" p14:bwMode="auto">
            <p14:nvContentPartPr>
              <p14:cNvPr id="88" name="墨迹 87"/>
              <p14:cNvContentPartPr/>
              <p14:nvPr/>
            </p14:nvContentPartPr>
            <p14:xfrm>
              <a:off x="8353777" y="881219"/>
              <a:ext cx="127882" cy="215722"/>
            </p14:xfrm>
          </p:contentPart>
        </mc:Choice>
        <mc:Fallback xmlns="">
          <p:pic>
            <p:nvPicPr>
              <p:cNvPr id="88" name="墨迹 87"/>
            </p:nvPicPr>
            <p:blipFill>
              <a:blip r:embed="rId169"/>
            </p:blipFill>
            <p:spPr>
              <a:xfrm>
                <a:off x="8353777" y="881219"/>
                <a:ext cx="127882" cy="215722"/>
              </a:xfrm>
              <a:prstGeom prst="rect"/>
            </p:spPr>
          </p:pic>
        </mc:Fallback>
      </mc:AlternateContent>
      <mc:AlternateContent xmlns:mc="http://schemas.openxmlformats.org/markup-compatibility/2006" xmlns:p14="http://schemas.microsoft.com/office/powerpoint/2010/main">
        <mc:Choice Requires="p14">
          <p:contentPart r:id="rId170" p14:bwMode="auto">
            <p14:nvContentPartPr>
              <p14:cNvPr id="89" name="墨迹 88"/>
              <p14:cNvContentPartPr/>
              <p14:nvPr/>
            </p14:nvContentPartPr>
            <p14:xfrm>
              <a:off x="8506177" y="986260"/>
              <a:ext cx="248356" cy="152275"/>
            </p14:xfrm>
          </p:contentPart>
        </mc:Choice>
        <mc:Fallback xmlns="">
          <p:pic>
            <p:nvPicPr>
              <p:cNvPr id="89" name="墨迹 88"/>
            </p:nvPicPr>
            <p:blipFill>
              <a:blip r:embed="rId171"/>
            </p:blipFill>
            <p:spPr>
              <a:xfrm>
                <a:off x="8506177" y="986260"/>
                <a:ext cx="248356" cy="152275"/>
              </a:xfrm>
              <a:prstGeom prst="rect"/>
            </p:spPr>
          </p:pic>
        </mc:Fallback>
      </mc:AlternateContent>
      <mc:AlternateContent xmlns:mc="http://schemas.openxmlformats.org/markup-compatibility/2006" xmlns:p14="http://schemas.microsoft.com/office/powerpoint/2010/main">
        <mc:Choice Requires="p14">
          <p:contentPart r:id="rId172" p14:bwMode="auto">
            <p14:nvContentPartPr>
              <p14:cNvPr id="90" name="墨迹 89"/>
              <p14:cNvContentPartPr/>
              <p14:nvPr/>
            </p14:nvContentPartPr>
            <p14:xfrm>
              <a:off x="8688211" y="946781"/>
              <a:ext cx="77611" cy="282696"/>
            </p14:xfrm>
          </p:contentPart>
        </mc:Choice>
        <mc:Fallback xmlns="">
          <p:pic>
            <p:nvPicPr>
              <p:cNvPr id="90" name="墨迹 89"/>
            </p:nvPicPr>
            <p:blipFill>
              <a:blip r:embed="rId173"/>
            </p:blipFill>
            <p:spPr>
              <a:xfrm>
                <a:off x="8688211" y="946781"/>
                <a:ext cx="77611" cy="282696"/>
              </a:xfrm>
              <a:prstGeom prst="rect"/>
            </p:spPr>
          </p:pic>
        </mc:Fallback>
      </mc:AlternateContent>
      <mc:AlternateContent xmlns:mc="http://schemas.openxmlformats.org/markup-compatibility/2006" xmlns:p14="http://schemas.microsoft.com/office/powerpoint/2010/main">
        <mc:Choice Requires="p14">
          <p:contentPart r:id="rId174" p14:bwMode="auto">
            <p14:nvContentPartPr>
              <p14:cNvPr id="91" name="墨迹 90"/>
              <p14:cNvContentPartPr/>
              <p14:nvPr/>
            </p14:nvContentPartPr>
            <p14:xfrm>
              <a:off x="8788400" y="1054643"/>
              <a:ext cx="76200" cy="95876"/>
            </p14:xfrm>
          </p:contentPart>
        </mc:Choice>
        <mc:Fallback xmlns="">
          <p:pic>
            <p:nvPicPr>
              <p:cNvPr id="91" name="墨迹 90"/>
            </p:nvPicPr>
            <p:blipFill>
              <a:blip r:embed="rId175"/>
            </p:blipFill>
            <p:spPr>
              <a:xfrm>
                <a:off x="8788400" y="1054643"/>
                <a:ext cx="76200" cy="95876"/>
              </a:xfrm>
              <a:prstGeom prst="rect"/>
            </p:spPr>
          </p:pic>
        </mc:Fallback>
      </mc:AlternateContent>
      <mc:AlternateContent xmlns:mc="http://schemas.openxmlformats.org/markup-compatibility/2006" xmlns:p14="http://schemas.microsoft.com/office/powerpoint/2010/main">
        <mc:Choice Requires="p14">
          <p:contentPart r:id="rId176" p14:bwMode="auto">
            <p14:nvContentPartPr>
              <p14:cNvPr id="92" name="墨迹 91"/>
              <p14:cNvContentPartPr/>
              <p14:nvPr/>
            </p14:nvContentPartPr>
            <p14:xfrm>
              <a:off x="8779933" y="1043363"/>
              <a:ext cx="110067" cy="177654"/>
            </p14:xfrm>
          </p:contentPart>
        </mc:Choice>
        <mc:Fallback xmlns="">
          <p:pic>
            <p:nvPicPr>
              <p:cNvPr id="92" name="墨迹 91"/>
            </p:nvPicPr>
            <p:blipFill>
              <a:blip r:embed="rId177"/>
            </p:blipFill>
            <p:spPr>
              <a:xfrm>
                <a:off x="8779933" y="1043363"/>
                <a:ext cx="110067" cy="177654"/>
              </a:xfrm>
              <a:prstGeom prst="rect"/>
            </p:spPr>
          </p:pic>
        </mc:Fallback>
      </mc:AlternateContent>
      <mc:AlternateContent xmlns:mc="http://schemas.openxmlformats.org/markup-compatibility/2006" xmlns:p14="http://schemas.microsoft.com/office/powerpoint/2010/main">
        <mc:Choice Requires="p14">
          <p:contentPart r:id="rId178" p14:bwMode="auto">
            <p14:nvContentPartPr>
              <p14:cNvPr id="93" name="墨迹 92"/>
              <p14:cNvContentPartPr/>
              <p14:nvPr/>
            </p14:nvContentPartPr>
            <p14:xfrm>
              <a:off x="8946444" y="1088481"/>
              <a:ext cx="19756" cy="19740"/>
            </p14:xfrm>
          </p:contentPart>
        </mc:Choice>
        <mc:Fallback xmlns="">
          <p:pic>
            <p:nvPicPr>
              <p:cNvPr id="93" name="墨迹 92"/>
            </p:nvPicPr>
            <p:blipFill>
              <a:blip r:embed="rId179"/>
            </p:blipFill>
            <p:spPr>
              <a:xfrm>
                <a:off x="8946444" y="1088481"/>
                <a:ext cx="19756" cy="19740"/>
              </a:xfrm>
              <a:prstGeom prst="rect"/>
            </p:spPr>
          </p:pic>
        </mc:Fallback>
      </mc:AlternateContent>
      <mc:AlternateContent xmlns:mc="http://schemas.openxmlformats.org/markup-compatibility/2006" xmlns:p14="http://schemas.microsoft.com/office/powerpoint/2010/main">
        <mc:Choice Requires="p14">
          <p:contentPart r:id="rId180" p14:bwMode="auto">
            <p14:nvContentPartPr>
              <p14:cNvPr id="94" name="墨迹 93"/>
              <p14:cNvContentPartPr/>
              <p14:nvPr/>
            </p14:nvContentPartPr>
            <p14:xfrm>
              <a:off x="9115777" y="951011"/>
              <a:ext cx="56445" cy="396901"/>
            </p14:xfrm>
          </p:contentPart>
        </mc:Choice>
        <mc:Fallback xmlns="">
          <p:pic>
            <p:nvPicPr>
              <p:cNvPr id="94" name="墨迹 93"/>
            </p:nvPicPr>
            <p:blipFill>
              <a:blip r:embed="rId181"/>
            </p:blipFill>
            <p:spPr>
              <a:xfrm>
                <a:off x="9115777" y="951011"/>
                <a:ext cx="56445" cy="396901"/>
              </a:xfrm>
              <a:prstGeom prst="rect"/>
            </p:spPr>
          </p:pic>
        </mc:Fallback>
      </mc:AlternateContent>
      <mc:AlternateContent xmlns:mc="http://schemas.openxmlformats.org/markup-compatibility/2006" xmlns:p14="http://schemas.microsoft.com/office/powerpoint/2010/main">
        <mc:Choice Requires="p14">
          <p:contentPart r:id="rId182" p14:bwMode="auto">
            <p14:nvContentPartPr>
              <p14:cNvPr id="95" name="墨迹 94"/>
              <p14:cNvContentPartPr/>
              <p14:nvPr/>
            </p14:nvContentPartPr>
            <p14:xfrm>
              <a:off x="9129888" y="891088"/>
              <a:ext cx="140053" cy="267891"/>
            </p14:xfrm>
          </p:contentPart>
        </mc:Choice>
        <mc:Fallback xmlns="">
          <p:pic>
            <p:nvPicPr>
              <p:cNvPr id="95" name="墨迹 94"/>
            </p:nvPicPr>
            <p:blipFill>
              <a:blip r:embed="rId183"/>
            </p:blipFill>
            <p:spPr>
              <a:xfrm>
                <a:off x="9129888" y="891088"/>
                <a:ext cx="140053" cy="267891"/>
              </a:xfrm>
              <a:prstGeom prst="rect"/>
            </p:spPr>
          </p:pic>
        </mc:Fallback>
      </mc:AlternateContent>
      <mc:AlternateContent xmlns:mc="http://schemas.openxmlformats.org/markup-compatibility/2006" xmlns:p14="http://schemas.microsoft.com/office/powerpoint/2010/main">
        <mc:Choice Requires="p14">
          <p:contentPart r:id="rId184" p14:bwMode="auto">
            <p14:nvContentPartPr>
              <p14:cNvPr id="96" name="墨迹 95"/>
              <p14:cNvContentPartPr/>
              <p14:nvPr/>
            </p14:nvContentPartPr>
            <p14:xfrm>
              <a:off x="9264826" y="1007938"/>
              <a:ext cx="227188" cy="144696"/>
            </p14:xfrm>
          </p:contentPart>
        </mc:Choice>
        <mc:Fallback xmlns="">
          <p:pic>
            <p:nvPicPr>
              <p:cNvPr id="96" name="墨迹 95"/>
            </p:nvPicPr>
            <p:blipFill>
              <a:blip r:embed="rId185"/>
            </p:blipFill>
            <p:spPr>
              <a:xfrm>
                <a:off x="9264826" y="1007938"/>
                <a:ext cx="227188" cy="144696"/>
              </a:xfrm>
              <a:prstGeom prst="rect"/>
            </p:spPr>
          </p:pic>
        </mc:Fallback>
      </mc:AlternateContent>
      <mc:AlternateContent xmlns:mc="http://schemas.openxmlformats.org/markup-compatibility/2006" xmlns:p14="http://schemas.microsoft.com/office/powerpoint/2010/main">
        <mc:Choice Requires="p14">
          <p:contentPart r:id="rId186" p14:bwMode="auto">
            <p14:nvContentPartPr>
              <p14:cNvPr id="97" name="墨迹 96"/>
              <p14:cNvContentPartPr/>
              <p14:nvPr/>
            </p14:nvContentPartPr>
            <p14:xfrm>
              <a:off x="9516533" y="1094121"/>
              <a:ext cx="118534" cy="76843"/>
            </p14:xfrm>
          </p:contentPart>
        </mc:Choice>
        <mc:Fallback xmlns="">
          <p:pic>
            <p:nvPicPr>
              <p:cNvPr id="97" name="墨迹 96"/>
            </p:nvPicPr>
            <p:blipFill>
              <a:blip r:embed="rId187"/>
            </p:blipFill>
            <p:spPr>
              <a:xfrm>
                <a:off x="9516533" y="1094121"/>
                <a:ext cx="118534" cy="76843"/>
              </a:xfrm>
              <a:prstGeom prst="rect"/>
            </p:spPr>
          </p:pic>
        </mc:Fallback>
      </mc:AlternateContent>
      <mc:AlternateContent xmlns:mc="http://schemas.openxmlformats.org/markup-compatibility/2006" xmlns:p14="http://schemas.microsoft.com/office/powerpoint/2010/main">
        <mc:Choice Requires="p14">
          <p:contentPart r:id="rId188" p14:bwMode="auto">
            <p14:nvContentPartPr>
              <p14:cNvPr id="98" name="墨迹 97"/>
              <p14:cNvContentPartPr/>
              <p14:nvPr/>
            </p14:nvContentPartPr>
            <p14:xfrm>
              <a:off x="9191272" y="800851"/>
              <a:ext cx="418394" cy="360"/>
            </p14:xfrm>
          </p:contentPart>
        </mc:Choice>
        <mc:Fallback xmlns="">
          <p:pic>
            <p:nvPicPr>
              <p:cNvPr id="98" name="墨迹 97"/>
            </p:nvPicPr>
            <p:blipFill>
              <a:blip r:embed="rId189"/>
            </p:blipFill>
            <p:spPr>
              <a:xfrm>
                <a:off x="9191272" y="800851"/>
                <a:ext cx="418394" cy="360"/>
              </a:xfrm>
              <a:prstGeom prst="rect"/>
            </p:spPr>
          </p:pic>
        </mc:Fallback>
      </mc:AlternateContent>
      <mc:AlternateContent xmlns:mc="http://schemas.openxmlformats.org/markup-compatibility/2006" xmlns:p14="http://schemas.microsoft.com/office/powerpoint/2010/main">
        <mc:Choice Requires="p14">
          <p:contentPart r:id="rId190" p14:bwMode="auto">
            <p14:nvContentPartPr>
              <p14:cNvPr id="99" name="墨迹 98"/>
              <p14:cNvContentPartPr/>
              <p14:nvPr/>
            </p14:nvContentPartPr>
            <p14:xfrm>
              <a:off x="9753600" y="738814"/>
              <a:ext cx="191911" cy="22559"/>
            </p14:xfrm>
          </p:contentPart>
        </mc:Choice>
        <mc:Fallback xmlns="">
          <p:pic>
            <p:nvPicPr>
              <p:cNvPr id="99" name="墨迹 98"/>
            </p:nvPicPr>
            <p:blipFill>
              <a:blip r:embed="rId191"/>
            </p:blipFill>
            <p:spPr>
              <a:xfrm>
                <a:off x="9753600" y="738814"/>
                <a:ext cx="191911" cy="22559"/>
              </a:xfrm>
              <a:prstGeom prst="rect"/>
            </p:spPr>
          </p:pic>
        </mc:Fallback>
      </mc:AlternateContent>
      <mc:AlternateContent xmlns:mc="http://schemas.openxmlformats.org/markup-compatibility/2006" xmlns:p14="http://schemas.microsoft.com/office/powerpoint/2010/main">
        <mc:Choice Requires="p14">
          <p:contentPart r:id="rId192" p14:bwMode="auto">
            <p14:nvContentPartPr>
              <p14:cNvPr id="100" name="墨迹 99"/>
              <p14:cNvContentPartPr/>
              <p14:nvPr/>
            </p14:nvContentPartPr>
            <p14:xfrm>
              <a:off x="9717969" y="879809"/>
              <a:ext cx="267053" cy="11279"/>
            </p14:xfrm>
          </p:contentPart>
        </mc:Choice>
        <mc:Fallback xmlns="">
          <p:pic>
            <p:nvPicPr>
              <p:cNvPr id="100" name="墨迹 99"/>
            </p:nvPicPr>
            <p:blipFill>
              <a:blip r:embed="rId193"/>
            </p:blipFill>
            <p:spPr>
              <a:xfrm>
                <a:off x="9717969" y="879809"/>
                <a:ext cx="267053" cy="11279"/>
              </a:xfrm>
              <a:prstGeom prst="rect"/>
            </p:spPr>
          </p:pic>
        </mc:Fallback>
      </mc:AlternateContent>
      <mc:AlternateContent xmlns:mc="http://schemas.openxmlformats.org/markup-compatibility/2006" xmlns:p14="http://schemas.microsoft.com/office/powerpoint/2010/main">
        <mc:Choice Requires="p14">
          <p:contentPart r:id="rId194" p14:bwMode="auto">
            <p14:nvContentPartPr>
              <p14:cNvPr id="101" name="墨迹 100"/>
              <p14:cNvContentPartPr/>
              <p14:nvPr/>
            </p14:nvContentPartPr>
            <p14:xfrm>
              <a:off x="10114844" y="795212"/>
              <a:ext cx="485423" cy="5639"/>
            </p14:xfrm>
          </p:contentPart>
        </mc:Choice>
        <mc:Fallback xmlns="">
          <p:pic>
            <p:nvPicPr>
              <p:cNvPr id="101" name="墨迹 100"/>
            </p:nvPicPr>
            <p:blipFill>
              <a:blip r:embed="rId195"/>
            </p:blipFill>
            <p:spPr>
              <a:xfrm>
                <a:off x="10114844" y="795212"/>
                <a:ext cx="485423" cy="5639"/>
              </a:xfrm>
              <a:prstGeom prst="rect"/>
            </p:spPr>
          </p:pic>
        </mc:Fallback>
      </mc:AlternateContent>
      <mc:AlternateContent xmlns:mc="http://schemas.openxmlformats.org/markup-compatibility/2006" xmlns:p14="http://schemas.microsoft.com/office/powerpoint/2010/main">
        <mc:Choice Requires="p14">
          <p:contentPart r:id="rId196" p14:bwMode="auto">
            <p14:nvContentPartPr>
              <p14:cNvPr id="102" name="墨迹 101"/>
              <p14:cNvContentPartPr/>
              <p14:nvPr/>
            </p14:nvContentPartPr>
            <p14:xfrm>
              <a:off x="10170230" y="868529"/>
              <a:ext cx="130881" cy="155623"/>
            </p14:xfrm>
          </p:contentPart>
        </mc:Choice>
        <mc:Fallback xmlns="">
          <p:pic>
            <p:nvPicPr>
              <p:cNvPr id="102" name="墨迹 101"/>
            </p:nvPicPr>
            <p:blipFill>
              <a:blip r:embed="rId197"/>
            </p:blipFill>
            <p:spPr>
              <a:xfrm>
                <a:off x="10170230" y="868529"/>
                <a:ext cx="130881" cy="155623"/>
              </a:xfrm>
              <a:prstGeom prst="rect"/>
            </p:spPr>
          </p:pic>
        </mc:Fallback>
      </mc:AlternateContent>
      <mc:AlternateContent xmlns:mc="http://schemas.openxmlformats.org/markup-compatibility/2006" xmlns:p14="http://schemas.microsoft.com/office/powerpoint/2010/main">
        <mc:Choice Requires="p14">
          <p:contentPart r:id="rId198" p14:bwMode="auto">
            <p14:nvContentPartPr>
              <p14:cNvPr id="103" name="墨迹 102"/>
              <p14:cNvContentPartPr/>
              <p14:nvPr/>
            </p14:nvContentPartPr>
            <p14:xfrm>
              <a:off x="10294584" y="857250"/>
              <a:ext cx="189266" cy="248151"/>
            </p14:xfrm>
          </p:contentPart>
        </mc:Choice>
        <mc:Fallback xmlns="">
          <p:pic>
            <p:nvPicPr>
              <p:cNvPr id="103" name="墨迹 102"/>
            </p:nvPicPr>
            <p:blipFill>
              <a:blip r:embed="rId199"/>
            </p:blipFill>
            <p:spPr>
              <a:xfrm>
                <a:off x="10294584" y="857250"/>
                <a:ext cx="189266" cy="248151"/>
              </a:xfrm>
              <a:prstGeom prst="rect"/>
            </p:spPr>
          </p:pic>
        </mc:Fallback>
      </mc:AlternateContent>
      <mc:AlternateContent xmlns:mc="http://schemas.openxmlformats.org/markup-compatibility/2006" xmlns:p14="http://schemas.microsoft.com/office/powerpoint/2010/main">
        <mc:Choice Requires="p14">
          <p:contentPart r:id="rId200" p14:bwMode="auto">
            <p14:nvContentPartPr>
              <p14:cNvPr id="104" name="墨迹 103"/>
              <p14:cNvContentPartPr/>
              <p14:nvPr/>
            </p14:nvContentPartPr>
            <p14:xfrm>
              <a:off x="10487377" y="868529"/>
              <a:ext cx="118533" cy="28199"/>
            </p14:xfrm>
          </p:contentPart>
        </mc:Choice>
        <mc:Fallback xmlns="">
          <p:pic>
            <p:nvPicPr>
              <p:cNvPr id="104" name="墨迹 103"/>
            </p:nvPicPr>
            <p:blipFill>
              <a:blip r:embed="rId201"/>
            </p:blipFill>
            <p:spPr>
              <a:xfrm>
                <a:off x="10487377" y="868529"/>
                <a:ext cx="118533" cy="28199"/>
              </a:xfrm>
              <a:prstGeom prst="rect"/>
            </p:spPr>
          </p:pic>
        </mc:Fallback>
      </mc:AlternateContent>
      <mc:AlternateContent xmlns:mc="http://schemas.openxmlformats.org/markup-compatibility/2006" xmlns:p14="http://schemas.microsoft.com/office/powerpoint/2010/main">
        <mc:Choice Requires="p14">
          <p:contentPart r:id="rId202" p14:bwMode="auto">
            <p14:nvContentPartPr>
              <p14:cNvPr id="105" name="墨迹 104"/>
              <p14:cNvContentPartPr/>
              <p14:nvPr/>
            </p14:nvContentPartPr>
            <p14:xfrm>
              <a:off x="10212740" y="468279"/>
              <a:ext cx="161749" cy="180298"/>
            </p14:xfrm>
          </p:contentPart>
        </mc:Choice>
        <mc:Fallback xmlns="">
          <p:pic>
            <p:nvPicPr>
              <p:cNvPr id="105" name="墨迹 104"/>
            </p:nvPicPr>
            <p:blipFill>
              <a:blip r:embed="rId203"/>
            </p:blipFill>
            <p:spPr>
              <a:xfrm>
                <a:off x="10212740" y="468279"/>
                <a:ext cx="161749" cy="180298"/>
              </a:xfrm>
              <a:prstGeom prst="rect"/>
            </p:spPr>
          </p:pic>
        </mc:Fallback>
      </mc:AlternateContent>
      <mc:AlternateContent xmlns:mc="http://schemas.openxmlformats.org/markup-compatibility/2006" xmlns:p14="http://schemas.microsoft.com/office/powerpoint/2010/main">
        <mc:Choice Requires="p14">
          <p:contentPart r:id="rId204" p14:bwMode="auto">
            <p14:nvContentPartPr>
              <p14:cNvPr id="106" name="墨迹 105"/>
              <p14:cNvContentPartPr/>
              <p14:nvPr/>
            </p14:nvContentPartPr>
            <p14:xfrm>
              <a:off x="10301111" y="535781"/>
              <a:ext cx="67733" cy="191753"/>
            </p14:xfrm>
          </p:contentPart>
        </mc:Choice>
        <mc:Fallback xmlns="">
          <p:pic>
            <p:nvPicPr>
              <p:cNvPr id="106" name="墨迹 105"/>
            </p:nvPicPr>
            <p:blipFill>
              <a:blip r:embed="rId205"/>
            </p:blipFill>
            <p:spPr>
              <a:xfrm>
                <a:off x="10301111" y="535781"/>
                <a:ext cx="67733" cy="191753"/>
              </a:xfrm>
              <a:prstGeom prst="rect"/>
            </p:spPr>
          </p:pic>
        </mc:Fallback>
      </mc:AlternateContent>
      <mc:AlternateContent xmlns:mc="http://schemas.openxmlformats.org/markup-compatibility/2006" xmlns:p14="http://schemas.microsoft.com/office/powerpoint/2010/main">
        <mc:Choice Requires="p14">
          <p:contentPart r:id="rId206" p14:bwMode="auto">
            <p14:nvContentPartPr>
              <p14:cNvPr id="107" name="墨迹 106"/>
              <p14:cNvContentPartPr/>
              <p14:nvPr/>
            </p14:nvContentPartPr>
            <p14:xfrm>
              <a:off x="10501488" y="476387"/>
              <a:ext cx="25400" cy="327284"/>
            </p14:xfrm>
          </p:contentPart>
        </mc:Choice>
        <mc:Fallback xmlns="">
          <p:pic>
            <p:nvPicPr>
              <p:cNvPr id="107" name="墨迹 106"/>
            </p:nvPicPr>
            <p:blipFill>
              <a:blip r:embed="rId207"/>
            </p:blipFill>
            <p:spPr>
              <a:xfrm>
                <a:off x="10501488" y="476387"/>
                <a:ext cx="25400" cy="327284"/>
              </a:xfrm>
              <a:prstGeom prst="rect"/>
            </p:spPr>
          </p:pic>
        </mc:Fallback>
      </mc:AlternateContent>
      <mc:AlternateContent xmlns:mc="http://schemas.openxmlformats.org/markup-compatibility/2006" xmlns:p14="http://schemas.microsoft.com/office/powerpoint/2010/main">
        <mc:Choice Requires="p14">
          <p:contentPart r:id="rId208" p14:bwMode="auto">
            <p14:nvContentPartPr>
              <p14:cNvPr id="108" name="墨迹 107"/>
              <p14:cNvContentPartPr/>
              <p14:nvPr/>
            </p14:nvContentPartPr>
            <p14:xfrm>
              <a:off x="10470444" y="441843"/>
              <a:ext cx="156104" cy="189814"/>
            </p14:xfrm>
          </p:contentPart>
        </mc:Choice>
        <mc:Fallback xmlns="">
          <p:pic>
            <p:nvPicPr>
              <p:cNvPr id="108" name="墨迹 107"/>
            </p:nvPicPr>
            <p:blipFill>
              <a:blip r:embed="rId209"/>
            </p:blipFill>
            <p:spPr>
              <a:xfrm>
                <a:off x="10470444" y="441843"/>
                <a:ext cx="156104" cy="189814"/>
              </a:xfrm>
              <a:prstGeom prst="rect"/>
            </p:spPr>
          </p:pic>
        </mc:Fallback>
      </mc:AlternateContent>
      <mc:AlternateContent xmlns:mc="http://schemas.openxmlformats.org/markup-compatibility/2006" xmlns:p14="http://schemas.microsoft.com/office/powerpoint/2010/main">
        <mc:Choice Requires="p14">
          <p:contentPart r:id="rId210" p14:bwMode="auto">
            <p14:nvContentPartPr>
              <p14:cNvPr id="109" name="墨迹 108"/>
              <p14:cNvContentPartPr/>
              <p14:nvPr/>
            </p14:nvContentPartPr>
            <p14:xfrm>
              <a:off x="10701867" y="355307"/>
              <a:ext cx="166511" cy="105041"/>
            </p14:xfrm>
          </p:contentPart>
        </mc:Choice>
        <mc:Fallback xmlns="">
          <p:pic>
            <p:nvPicPr>
              <p:cNvPr id="109" name="墨迹 108"/>
            </p:nvPicPr>
            <p:blipFill>
              <a:blip r:embed="rId211"/>
            </p:blipFill>
            <p:spPr>
              <a:xfrm>
                <a:off x="10701867" y="355307"/>
                <a:ext cx="166511" cy="105041"/>
              </a:xfrm>
              <a:prstGeom prst="rect"/>
            </p:spPr>
          </p:pic>
        </mc:Fallback>
      </mc:AlternateContent>
      <mc:AlternateContent xmlns:mc="http://schemas.openxmlformats.org/markup-compatibility/2006" xmlns:p14="http://schemas.microsoft.com/office/powerpoint/2010/main">
        <mc:Choice Requires="p14">
          <p:contentPart r:id="rId212" p14:bwMode="auto">
            <p14:nvContentPartPr>
              <p14:cNvPr id="110" name="墨迹 109"/>
              <p14:cNvContentPartPr/>
              <p14:nvPr/>
            </p14:nvContentPartPr>
            <p14:xfrm>
              <a:off x="8195733" y="95876"/>
              <a:ext cx="1473200" cy="1353553"/>
            </p14:xfrm>
          </p:contentPart>
        </mc:Choice>
        <mc:Fallback xmlns="">
          <p:pic>
            <p:nvPicPr>
              <p:cNvPr id="110" name="墨迹 109"/>
            </p:nvPicPr>
            <p:blipFill>
              <a:blip r:embed="rId213"/>
            </p:blipFill>
            <p:spPr>
              <a:xfrm>
                <a:off x="8195733" y="95876"/>
                <a:ext cx="1473200" cy="1353553"/>
              </a:xfrm>
              <a:prstGeom prst="rect"/>
            </p:spPr>
          </p:pic>
        </mc:Fallback>
      </mc:AlternateContent>
      <mc:AlternateContent xmlns:mc="http://schemas.openxmlformats.org/markup-compatibility/2006" xmlns:p14="http://schemas.microsoft.com/office/powerpoint/2010/main">
        <mc:Choice Requires="p14">
          <p:contentPart r:id="rId214" p14:bwMode="auto">
            <p14:nvContentPartPr>
              <p14:cNvPr id="111" name="墨迹 110"/>
              <p14:cNvContentPartPr/>
              <p14:nvPr/>
            </p14:nvContentPartPr>
            <p14:xfrm>
              <a:off x="2534355" y="6136105"/>
              <a:ext cx="366889" cy="408885"/>
            </p14:xfrm>
          </p:contentPart>
        </mc:Choice>
        <mc:Fallback xmlns="">
          <p:pic>
            <p:nvPicPr>
              <p:cNvPr id="111" name="墨迹 110"/>
            </p:nvPicPr>
            <p:blipFill>
              <a:blip r:embed="rId215"/>
            </p:blipFill>
            <p:spPr>
              <a:xfrm>
                <a:off x="2534355" y="6136105"/>
                <a:ext cx="366889" cy="408885"/>
              </a:xfrm>
              <a:prstGeom prst="rect"/>
            </p:spPr>
          </p:pic>
        </mc:Fallback>
      </mc:AlternateContent>
      <mc:AlternateContent xmlns:mc="http://schemas.openxmlformats.org/markup-compatibility/2006" xmlns:p14="http://schemas.microsoft.com/office/powerpoint/2010/main">
        <mc:Choice Requires="p14">
          <p:contentPart r:id="rId216" p14:bwMode="auto">
            <p14:nvContentPartPr>
              <p14:cNvPr id="112" name="墨迹 111"/>
              <p14:cNvContentPartPr/>
              <p14:nvPr/>
            </p14:nvContentPartPr>
            <p14:xfrm>
              <a:off x="2940755" y="6288380"/>
              <a:ext cx="145345" cy="19739"/>
            </p14:xfrm>
          </p:contentPart>
        </mc:Choice>
        <mc:Fallback xmlns="">
          <p:pic>
            <p:nvPicPr>
              <p:cNvPr id="112" name="墨迹 111"/>
            </p:nvPicPr>
            <p:blipFill>
              <a:blip r:embed="rId217"/>
            </p:blipFill>
            <p:spPr>
              <a:xfrm>
                <a:off x="2940755" y="6288380"/>
                <a:ext cx="145345" cy="19739"/>
              </a:xfrm>
              <a:prstGeom prst="rect"/>
            </p:spPr>
          </p:pic>
        </mc:Fallback>
      </mc:AlternateContent>
      <mc:AlternateContent xmlns:mc="http://schemas.openxmlformats.org/markup-compatibility/2006" xmlns:p14="http://schemas.microsoft.com/office/powerpoint/2010/main">
        <mc:Choice Requires="p14">
          <p:contentPart r:id="rId218" p14:bwMode="auto">
            <p14:nvContentPartPr>
              <p14:cNvPr id="113" name="墨迹 112"/>
              <p14:cNvContentPartPr/>
              <p14:nvPr/>
            </p14:nvContentPartPr>
            <p14:xfrm>
              <a:off x="2916413" y="6384256"/>
              <a:ext cx="199320" cy="15510"/>
            </p14:xfrm>
          </p:contentPart>
        </mc:Choice>
        <mc:Fallback xmlns="">
          <p:pic>
            <p:nvPicPr>
              <p:cNvPr id="113" name="墨迹 112"/>
            </p:nvPicPr>
            <p:blipFill>
              <a:blip r:embed="rId219"/>
            </p:blipFill>
            <p:spPr>
              <a:xfrm>
                <a:off x="2916413" y="6384256"/>
                <a:ext cx="199320" cy="15510"/>
              </a:xfrm>
              <a:prstGeom prst="rect"/>
            </p:spPr>
          </p:pic>
        </mc:Fallback>
      </mc:AlternateContent>
      <mc:AlternateContent xmlns:mc="http://schemas.openxmlformats.org/markup-compatibility/2006" xmlns:p14="http://schemas.microsoft.com/office/powerpoint/2010/main">
        <mc:Choice Requires="p14">
          <p:contentPart r:id="rId220" p14:bwMode="auto">
            <p14:nvContentPartPr>
              <p14:cNvPr id="114" name="墨迹 113"/>
              <p14:cNvContentPartPr/>
              <p14:nvPr/>
            </p14:nvContentPartPr>
            <p14:xfrm>
              <a:off x="3385961" y="6045868"/>
              <a:ext cx="1157816" cy="530318"/>
            </p14:xfrm>
          </p:contentPart>
        </mc:Choice>
        <mc:Fallback xmlns="">
          <p:pic>
            <p:nvPicPr>
              <p:cNvPr id="114" name="墨迹 113"/>
            </p:nvPicPr>
            <p:blipFill>
              <a:blip r:embed="rId221"/>
            </p:blipFill>
            <p:spPr>
              <a:xfrm>
                <a:off x="3385961" y="6045868"/>
                <a:ext cx="1157816" cy="530318"/>
              </a:xfrm>
              <a:prstGeom prst="rect"/>
            </p:spPr>
          </p:pic>
        </mc:Fallback>
      </mc:AlternateContent>
      <mc:AlternateContent xmlns:mc="http://schemas.openxmlformats.org/markup-compatibility/2006" xmlns:p14="http://schemas.microsoft.com/office/powerpoint/2010/main">
        <mc:Choice Requires="p14">
          <p:contentPart r:id="rId222" p14:bwMode="auto">
            <p14:nvContentPartPr>
              <p14:cNvPr id="115" name="墨迹 114"/>
              <p14:cNvContentPartPr/>
              <p14:nvPr/>
            </p14:nvContentPartPr>
            <p14:xfrm>
              <a:off x="3783188" y="6183514"/>
              <a:ext cx="26812" cy="391085"/>
            </p14:xfrm>
          </p:contentPart>
        </mc:Choice>
        <mc:Fallback xmlns="">
          <p:pic>
            <p:nvPicPr>
              <p:cNvPr id="115" name="墨迹 114"/>
            </p:nvPicPr>
            <p:blipFill>
              <a:blip r:embed="rId223"/>
            </p:blipFill>
            <p:spPr>
              <a:xfrm>
                <a:off x="3783188" y="6183514"/>
                <a:ext cx="26812" cy="391085"/>
              </a:xfrm>
              <a:prstGeom prst="rect"/>
            </p:spPr>
          </p:pic>
        </mc:Fallback>
      </mc:AlternateContent>
      <mc:AlternateContent xmlns:mc="http://schemas.openxmlformats.org/markup-compatibility/2006" xmlns:p14="http://schemas.microsoft.com/office/powerpoint/2010/main">
        <mc:Choice Requires="p14">
          <p:contentPart r:id="rId224" p14:bwMode="auto">
            <p14:nvContentPartPr>
              <p14:cNvPr id="116" name="墨迹 115"/>
              <p14:cNvContentPartPr/>
              <p14:nvPr/>
            </p14:nvContentPartPr>
            <p14:xfrm>
              <a:off x="3810000" y="6258770"/>
              <a:ext cx="200377" cy="159325"/>
            </p14:xfrm>
          </p:contentPart>
        </mc:Choice>
        <mc:Fallback xmlns="">
          <p:pic>
            <p:nvPicPr>
              <p:cNvPr id="116" name="墨迹 115"/>
            </p:nvPicPr>
            <p:blipFill>
              <a:blip r:embed="rId225"/>
            </p:blipFill>
            <p:spPr>
              <a:xfrm>
                <a:off x="3810000" y="6258770"/>
                <a:ext cx="200377" cy="159325"/>
              </a:xfrm>
              <a:prstGeom prst="rect"/>
            </p:spPr>
          </p:pic>
        </mc:Fallback>
      </mc:AlternateContent>
      <mc:AlternateContent xmlns:mc="http://schemas.openxmlformats.org/markup-compatibility/2006" xmlns:p14="http://schemas.microsoft.com/office/powerpoint/2010/main">
        <mc:Choice Requires="p14">
          <p:contentPart r:id="rId226" p14:bwMode="auto">
            <p14:nvContentPartPr>
              <p14:cNvPr id="117" name="墨迹 116"/>
              <p14:cNvContentPartPr/>
              <p14:nvPr/>
            </p14:nvContentPartPr>
            <p14:xfrm>
              <a:off x="4016022" y="6320632"/>
              <a:ext cx="12170" cy="509168"/>
            </p14:xfrm>
          </p:contentPart>
        </mc:Choice>
        <mc:Fallback xmlns="">
          <p:pic>
            <p:nvPicPr>
              <p:cNvPr id="117" name="墨迹 116"/>
            </p:nvPicPr>
            <p:blipFill>
              <a:blip r:embed="rId227"/>
            </p:blipFill>
            <p:spPr>
              <a:xfrm>
                <a:off x="4016022" y="6320632"/>
                <a:ext cx="12170" cy="509168"/>
              </a:xfrm>
              <a:prstGeom prst="rect"/>
            </p:spPr>
          </p:pic>
        </mc:Fallback>
      </mc:AlternateContent>
      <mc:AlternateContent xmlns:mc="http://schemas.openxmlformats.org/markup-compatibility/2006" xmlns:p14="http://schemas.microsoft.com/office/powerpoint/2010/main">
        <mc:Choice Requires="p14">
          <p:contentPart r:id="rId228" p14:bwMode="auto">
            <p14:nvContentPartPr>
              <p14:cNvPr id="118" name="墨迹 117"/>
              <p14:cNvContentPartPr/>
              <p14:nvPr/>
            </p14:nvContentPartPr>
            <p14:xfrm>
              <a:off x="4007555" y="6323628"/>
              <a:ext cx="115711" cy="176245"/>
            </p14:xfrm>
          </p:contentPart>
        </mc:Choice>
        <mc:Fallback xmlns="">
          <p:pic>
            <p:nvPicPr>
              <p:cNvPr id="118" name="墨迹 117"/>
            </p:nvPicPr>
            <p:blipFill>
              <a:blip r:embed="rId229"/>
            </p:blipFill>
            <p:spPr>
              <a:xfrm>
                <a:off x="4007555" y="6323628"/>
                <a:ext cx="115711" cy="176245"/>
              </a:xfrm>
              <a:prstGeom prst="rect"/>
            </p:spPr>
          </p:pic>
        </mc:Fallback>
      </mc:AlternateContent>
      <mc:AlternateContent xmlns:mc="http://schemas.openxmlformats.org/markup-compatibility/2006" xmlns:p14="http://schemas.microsoft.com/office/powerpoint/2010/main">
        <mc:Choice Requires="p14">
          <p:contentPart r:id="rId230" p14:bwMode="auto">
            <p14:nvContentPartPr>
              <p14:cNvPr id="119" name="墨迹 118"/>
              <p14:cNvContentPartPr/>
              <p14:nvPr/>
            </p14:nvContentPartPr>
            <p14:xfrm>
              <a:off x="4154311" y="6397474"/>
              <a:ext cx="112889" cy="105218"/>
            </p14:xfrm>
          </p:contentPart>
        </mc:Choice>
        <mc:Fallback xmlns="">
          <p:pic>
            <p:nvPicPr>
              <p:cNvPr id="119" name="墨迹 118"/>
            </p:nvPicPr>
            <p:blipFill>
              <a:blip r:embed="rId231"/>
            </p:blipFill>
            <p:spPr>
              <a:xfrm>
                <a:off x="4154311" y="6397474"/>
                <a:ext cx="112889" cy="105218"/>
              </a:xfrm>
              <a:prstGeom prst="rect"/>
            </p:spPr>
          </p:pic>
        </mc:Fallback>
      </mc:AlternateContent>
      <mc:AlternateContent xmlns:mc="http://schemas.openxmlformats.org/markup-compatibility/2006" xmlns:p14="http://schemas.microsoft.com/office/powerpoint/2010/main">
        <mc:Choice Requires="p14">
          <p:contentPart r:id="rId232" p14:bwMode="auto">
            <p14:nvContentPartPr>
              <p14:cNvPr id="120" name="墨迹 119"/>
              <p14:cNvContentPartPr/>
              <p14:nvPr/>
            </p14:nvContentPartPr>
            <p14:xfrm>
              <a:off x="4504972" y="6294019"/>
              <a:ext cx="202494" cy="22559"/>
            </p14:xfrm>
          </p:contentPart>
        </mc:Choice>
        <mc:Fallback xmlns="">
          <p:pic>
            <p:nvPicPr>
              <p:cNvPr id="120" name="墨迹 119"/>
            </p:nvPicPr>
            <p:blipFill>
              <a:blip r:embed="rId233"/>
            </p:blipFill>
            <p:spPr>
              <a:xfrm>
                <a:off x="4504972" y="6294019"/>
                <a:ext cx="202494" cy="22559"/>
              </a:xfrm>
              <a:prstGeom prst="rect"/>
            </p:spPr>
          </p:pic>
        </mc:Fallback>
      </mc:AlternateContent>
      <mc:AlternateContent xmlns:mc="http://schemas.openxmlformats.org/markup-compatibility/2006" xmlns:p14="http://schemas.microsoft.com/office/powerpoint/2010/main">
        <mc:Choice Requires="p14">
          <p:contentPart r:id="rId234" p14:bwMode="auto">
            <p14:nvContentPartPr>
              <p14:cNvPr id="121" name="墨迹 120"/>
              <p14:cNvContentPartPr/>
              <p14:nvPr/>
            </p14:nvContentPartPr>
            <p14:xfrm>
              <a:off x="4501444" y="6395536"/>
              <a:ext cx="208844" cy="11279"/>
            </p14:xfrm>
          </p:contentPart>
        </mc:Choice>
        <mc:Fallback xmlns="">
          <p:pic>
            <p:nvPicPr>
              <p:cNvPr id="121" name="墨迹 120"/>
            </p:nvPicPr>
            <p:blipFill>
              <a:blip r:embed="rId235"/>
            </p:blipFill>
            <p:spPr>
              <a:xfrm>
                <a:off x="4501444" y="6395536"/>
                <a:ext cx="208844" cy="11279"/>
              </a:xfrm>
              <a:prstGeom prst="rect"/>
            </p:spPr>
          </p:pic>
        </mc:Fallback>
      </mc:AlternateContent>
      <mc:AlternateContent xmlns:mc="http://schemas.openxmlformats.org/markup-compatibility/2006" xmlns:p14="http://schemas.microsoft.com/office/powerpoint/2010/main">
        <mc:Choice Requires="p14">
          <p:contentPart r:id="rId236" p14:bwMode="auto">
            <p14:nvContentPartPr>
              <p14:cNvPr id="122" name="墨迹 121"/>
              <p14:cNvContentPartPr/>
              <p14:nvPr/>
            </p14:nvContentPartPr>
            <p14:xfrm>
              <a:off x="4934655" y="6344777"/>
              <a:ext cx="661812" cy="22560"/>
            </p14:xfrm>
          </p:contentPart>
        </mc:Choice>
        <mc:Fallback xmlns="">
          <p:pic>
            <p:nvPicPr>
              <p:cNvPr id="122" name="墨迹 121"/>
            </p:nvPicPr>
            <p:blipFill>
              <a:blip r:embed="rId237"/>
            </p:blipFill>
            <p:spPr>
              <a:xfrm>
                <a:off x="4934655" y="6344777"/>
                <a:ext cx="661812" cy="22560"/>
              </a:xfrm>
              <a:prstGeom prst="rect"/>
            </p:spPr>
          </p:pic>
        </mc:Fallback>
      </mc:AlternateContent>
      <mc:AlternateContent xmlns:mc="http://schemas.openxmlformats.org/markup-compatibility/2006" xmlns:p14="http://schemas.microsoft.com/office/powerpoint/2010/main">
        <mc:Choice Requires="p14">
          <p:contentPart r:id="rId238" p14:bwMode="auto">
            <p14:nvContentPartPr>
              <p14:cNvPr id="123" name="墨迹 122"/>
              <p14:cNvContentPartPr/>
              <p14:nvPr/>
            </p14:nvContentPartPr>
            <p14:xfrm>
              <a:off x="5200826" y="6439244"/>
              <a:ext cx="25929" cy="201623"/>
            </p14:xfrm>
          </p:contentPart>
        </mc:Choice>
        <mc:Fallback xmlns="">
          <p:pic>
            <p:nvPicPr>
              <p:cNvPr id="123" name="墨迹 122"/>
            </p:nvPicPr>
            <p:blipFill>
              <a:blip r:embed="rId239"/>
            </p:blipFill>
            <p:spPr>
              <a:xfrm>
                <a:off x="5200826" y="6439244"/>
                <a:ext cx="25929" cy="201623"/>
              </a:xfrm>
              <a:prstGeom prst="rect"/>
            </p:spPr>
          </p:pic>
        </mc:Fallback>
      </mc:AlternateContent>
      <mc:AlternateContent xmlns:mc="http://schemas.openxmlformats.org/markup-compatibility/2006" xmlns:p14="http://schemas.microsoft.com/office/powerpoint/2010/main">
        <mc:Choice Requires="p14">
          <p:contentPart r:id="rId240" p14:bwMode="auto">
            <p14:nvContentPartPr>
              <p14:cNvPr id="124" name="墨迹 123"/>
              <p14:cNvContentPartPr/>
              <p14:nvPr/>
            </p14:nvContentPartPr>
            <p14:xfrm>
              <a:off x="5254977" y="6431842"/>
              <a:ext cx="142523" cy="217485"/>
            </p14:xfrm>
          </p:contentPart>
        </mc:Choice>
        <mc:Fallback xmlns="">
          <p:pic>
            <p:nvPicPr>
              <p:cNvPr id="124" name="墨迹 123"/>
            </p:nvPicPr>
            <p:blipFill>
              <a:blip r:embed="rId241"/>
            </p:blipFill>
            <p:spPr>
              <a:xfrm>
                <a:off x="5254977" y="6431842"/>
                <a:ext cx="142523" cy="217485"/>
              </a:xfrm>
              <a:prstGeom prst="rect"/>
            </p:spPr>
          </p:pic>
        </mc:Fallback>
      </mc:AlternateContent>
      <mc:AlternateContent xmlns:mc="http://schemas.openxmlformats.org/markup-compatibility/2006" xmlns:p14="http://schemas.microsoft.com/office/powerpoint/2010/main">
        <mc:Choice Requires="p14">
          <p:contentPart r:id="rId242" p14:bwMode="auto">
            <p14:nvContentPartPr>
              <p14:cNvPr id="125" name="墨迹 124"/>
              <p14:cNvContentPartPr/>
              <p14:nvPr/>
            </p14:nvContentPartPr>
            <p14:xfrm>
              <a:off x="5356577" y="6423735"/>
              <a:ext cx="129823" cy="33838"/>
            </p14:xfrm>
          </p:contentPart>
        </mc:Choice>
        <mc:Fallback xmlns="">
          <p:pic>
            <p:nvPicPr>
              <p:cNvPr id="125" name="墨迹 124"/>
            </p:nvPicPr>
            <p:blipFill>
              <a:blip r:embed="rId243"/>
            </p:blipFill>
            <p:spPr>
              <a:xfrm>
                <a:off x="5356577" y="6423735"/>
                <a:ext cx="129823" cy="33838"/>
              </a:xfrm>
              <a:prstGeom prst="rect"/>
            </p:spPr>
          </p:pic>
        </mc:Fallback>
      </mc:AlternateContent>
      <mc:AlternateContent xmlns:mc="http://schemas.openxmlformats.org/markup-compatibility/2006" xmlns:p14="http://schemas.microsoft.com/office/powerpoint/2010/main">
        <mc:Choice Requires="p14">
          <p:contentPart r:id="rId244" p14:bwMode="auto">
            <p14:nvContentPartPr>
              <p14:cNvPr id="126" name="墨迹 125"/>
              <p14:cNvContentPartPr/>
              <p14:nvPr/>
            </p14:nvContentPartPr>
            <p14:xfrm>
              <a:off x="5119511" y="6040228"/>
              <a:ext cx="234244" cy="201094"/>
            </p14:xfrm>
          </p:contentPart>
        </mc:Choice>
        <mc:Fallback xmlns="">
          <p:pic>
            <p:nvPicPr>
              <p:cNvPr id="126" name="墨迹 125"/>
            </p:nvPicPr>
            <p:blipFill>
              <a:blip r:embed="rId245"/>
            </p:blipFill>
            <p:spPr>
              <a:xfrm>
                <a:off x="5119511" y="6040228"/>
                <a:ext cx="234244" cy="201094"/>
              </a:xfrm>
              <a:prstGeom prst="rect"/>
            </p:spPr>
          </p:pic>
        </mc:Fallback>
      </mc:AlternateContent>
      <mc:AlternateContent xmlns:mc="http://schemas.openxmlformats.org/markup-compatibility/2006" xmlns:p14="http://schemas.microsoft.com/office/powerpoint/2010/main">
        <mc:Choice Requires="p14">
          <p:contentPart r:id="rId246" p14:bwMode="auto">
            <p14:nvContentPartPr>
              <p14:cNvPr id="127" name="墨迹 126"/>
              <p14:cNvContentPartPr/>
              <p14:nvPr/>
            </p14:nvContentPartPr>
            <p14:xfrm>
              <a:off x="5435600" y="6053623"/>
              <a:ext cx="11288" cy="327813"/>
            </p14:xfrm>
          </p:contentPart>
        </mc:Choice>
        <mc:Fallback xmlns="">
          <p:pic>
            <p:nvPicPr>
              <p:cNvPr id="127" name="墨迹 126"/>
            </p:nvPicPr>
            <p:blipFill>
              <a:blip r:embed="rId247"/>
            </p:blipFill>
            <p:spPr>
              <a:xfrm>
                <a:off x="5435600" y="6053623"/>
                <a:ext cx="11288" cy="327813"/>
              </a:xfrm>
              <a:prstGeom prst="rect"/>
            </p:spPr>
          </p:pic>
        </mc:Fallback>
      </mc:AlternateContent>
      <mc:AlternateContent xmlns:mc="http://schemas.openxmlformats.org/markup-compatibility/2006" xmlns:p14="http://schemas.microsoft.com/office/powerpoint/2010/main">
        <mc:Choice Requires="p14">
          <p:contentPart r:id="rId248" p14:bwMode="auto">
            <p14:nvContentPartPr>
              <p14:cNvPr id="128" name="墨迹 127"/>
              <p14:cNvContentPartPr/>
              <p14:nvPr/>
            </p14:nvContentPartPr>
            <p14:xfrm>
              <a:off x="5407377" y="6006389"/>
              <a:ext cx="138819" cy="228413"/>
            </p14:xfrm>
          </p:contentPart>
        </mc:Choice>
        <mc:Fallback xmlns="">
          <p:pic>
            <p:nvPicPr>
              <p:cNvPr id="128" name="墨迹 127"/>
            </p:nvPicPr>
            <p:blipFill>
              <a:blip r:embed="rId249"/>
            </p:blipFill>
            <p:spPr>
              <a:xfrm>
                <a:off x="5407377" y="6006389"/>
                <a:ext cx="138819" cy="228413"/>
              </a:xfrm>
              <a:prstGeom prst="rect"/>
            </p:spPr>
          </p:pic>
        </mc:Fallback>
      </mc:AlternateContent>
      <mc:AlternateContent xmlns:mc="http://schemas.openxmlformats.org/markup-compatibility/2006" xmlns:p14="http://schemas.microsoft.com/office/powerpoint/2010/main">
        <mc:Choice Requires="p14">
          <p:contentPart r:id="rId250" p14:bwMode="auto">
            <p14:nvContentPartPr>
              <p14:cNvPr id="129" name="墨迹 128"/>
              <p14:cNvContentPartPr/>
              <p14:nvPr/>
            </p14:nvContentPartPr>
            <p14:xfrm>
              <a:off x="5781322" y="6243613"/>
              <a:ext cx="32455" cy="292918"/>
            </p14:xfrm>
          </p:contentPart>
        </mc:Choice>
        <mc:Fallback xmlns="">
          <p:pic>
            <p:nvPicPr>
              <p:cNvPr id="129" name="墨迹 128"/>
            </p:nvPicPr>
            <p:blipFill>
              <a:blip r:embed="rId251"/>
            </p:blipFill>
            <p:spPr>
              <a:xfrm>
                <a:off x="5781322" y="6243613"/>
                <a:ext cx="32455" cy="292918"/>
              </a:xfrm>
              <a:prstGeom prst="rect"/>
            </p:spPr>
          </p:pic>
        </mc:Fallback>
      </mc:AlternateContent>
      <mc:AlternateContent xmlns:mc="http://schemas.openxmlformats.org/markup-compatibility/2006" xmlns:p14="http://schemas.microsoft.com/office/powerpoint/2010/main">
        <mc:Choice Requires="p14">
          <p:contentPart r:id="rId252" p14:bwMode="auto">
            <p14:nvContentPartPr>
              <p14:cNvPr id="130" name="墨迹 129"/>
              <p14:cNvContentPartPr/>
              <p14:nvPr/>
            </p14:nvContentPartPr>
            <p14:xfrm>
              <a:off x="5804605" y="6314464"/>
              <a:ext cx="144639" cy="109271"/>
            </p14:xfrm>
          </p:contentPart>
        </mc:Choice>
        <mc:Fallback xmlns="">
          <p:pic>
            <p:nvPicPr>
              <p:cNvPr id="130" name="墨迹 129"/>
            </p:nvPicPr>
            <p:blipFill>
              <a:blip r:embed="rId253"/>
            </p:blipFill>
            <p:spPr>
              <a:xfrm>
                <a:off x="5804605" y="6314464"/>
                <a:ext cx="144639" cy="109271"/>
              </a:xfrm>
              <a:prstGeom prst="rect"/>
            </p:spPr>
          </p:pic>
        </mc:Fallback>
      </mc:AlternateContent>
      <mc:AlternateContent xmlns:mc="http://schemas.openxmlformats.org/markup-compatibility/2006" xmlns:p14="http://schemas.microsoft.com/office/powerpoint/2010/main">
        <mc:Choice Requires="p14">
          <p:contentPart r:id="rId254" p14:bwMode="auto">
            <p14:nvContentPartPr>
              <p14:cNvPr id="131" name="墨迹 130"/>
              <p14:cNvContentPartPr/>
              <p14:nvPr/>
            </p14:nvContentPartPr>
            <p14:xfrm>
              <a:off x="5950655" y="6158664"/>
              <a:ext cx="98778" cy="490663"/>
            </p14:xfrm>
          </p:contentPart>
        </mc:Choice>
        <mc:Fallback xmlns="">
          <p:pic>
            <p:nvPicPr>
              <p:cNvPr id="131" name="墨迹 130"/>
            </p:nvPicPr>
            <p:blipFill>
              <a:blip r:embed="rId255"/>
            </p:blipFill>
            <p:spPr>
              <a:xfrm>
                <a:off x="5950655" y="6158664"/>
                <a:ext cx="98778" cy="490663"/>
              </a:xfrm>
              <a:prstGeom prst="rect"/>
            </p:spPr>
          </p:pic>
        </mc:Fallback>
      </mc:AlternateContent>
      <mc:AlternateContent xmlns:mc="http://schemas.openxmlformats.org/markup-compatibility/2006" xmlns:p14="http://schemas.microsoft.com/office/powerpoint/2010/main">
        <mc:Choice Requires="p14">
          <p:contentPart r:id="rId256" p14:bwMode="auto">
            <p14:nvContentPartPr>
              <p14:cNvPr id="132" name="墨迹 131"/>
              <p14:cNvContentPartPr/>
              <p14:nvPr/>
            </p14:nvContentPartPr>
            <p14:xfrm>
              <a:off x="6025444" y="6340548"/>
              <a:ext cx="152400" cy="176244"/>
            </p14:xfrm>
          </p:contentPart>
        </mc:Choice>
        <mc:Fallback xmlns="">
          <p:pic>
            <p:nvPicPr>
              <p:cNvPr id="132" name="墨迹 131"/>
            </p:nvPicPr>
            <p:blipFill>
              <a:blip r:embed="rId257"/>
            </p:blipFill>
            <p:spPr>
              <a:xfrm>
                <a:off x="6025444" y="6340548"/>
                <a:ext cx="152400" cy="176244"/>
              </a:xfrm>
              <a:prstGeom prst="rect"/>
            </p:spPr>
          </p:pic>
        </mc:Fallback>
      </mc:AlternateContent>
      <mc:AlternateContent xmlns:mc="http://schemas.openxmlformats.org/markup-compatibility/2006" xmlns:p14="http://schemas.microsoft.com/office/powerpoint/2010/main">
        <mc:Choice Requires="p14">
          <p:contentPart r:id="rId258" p14:bwMode="auto">
            <p14:nvContentPartPr>
              <p14:cNvPr id="133" name="墨迹 132"/>
              <p14:cNvContentPartPr/>
              <p14:nvPr/>
            </p14:nvContentPartPr>
            <p14:xfrm>
              <a:off x="6392333" y="6205897"/>
              <a:ext cx="226484" cy="313714"/>
            </p14:xfrm>
          </p:contentPart>
        </mc:Choice>
        <mc:Fallback xmlns="">
          <p:pic>
            <p:nvPicPr>
              <p:cNvPr id="133" name="墨迹 132"/>
            </p:nvPicPr>
            <p:blipFill>
              <a:blip r:embed="rId259"/>
            </p:blipFill>
            <p:spPr>
              <a:xfrm>
                <a:off x="6392333" y="6205897"/>
                <a:ext cx="226484" cy="313714"/>
              </a:xfrm>
              <a:prstGeom prst="rect"/>
            </p:spPr>
          </p:pic>
        </mc:Fallback>
      </mc:AlternateContent>
      <mc:AlternateContent xmlns:mc="http://schemas.openxmlformats.org/markup-compatibility/2006" xmlns:p14="http://schemas.microsoft.com/office/powerpoint/2010/main">
        <mc:Choice Requires="p14">
          <p:contentPart r:id="rId260" p14:bwMode="auto">
            <p14:nvContentPartPr>
              <p14:cNvPr id="134" name="墨迹 133"/>
              <p14:cNvContentPartPr/>
              <p14:nvPr/>
            </p14:nvContentPartPr>
            <p14:xfrm>
              <a:off x="6824133" y="6069308"/>
              <a:ext cx="50800" cy="534900"/>
            </p14:xfrm>
          </p:contentPart>
        </mc:Choice>
        <mc:Fallback xmlns="">
          <p:pic>
            <p:nvPicPr>
              <p:cNvPr id="134" name="墨迹 133"/>
            </p:nvPicPr>
            <p:blipFill>
              <a:blip r:embed="rId261"/>
            </p:blipFill>
            <p:spPr>
              <a:xfrm>
                <a:off x="6824133" y="6069308"/>
                <a:ext cx="50800" cy="534900"/>
              </a:xfrm>
              <a:prstGeom prst="rect"/>
            </p:spPr>
          </p:pic>
        </mc:Fallback>
      </mc:AlternateContent>
      <mc:AlternateContent xmlns:mc="http://schemas.openxmlformats.org/markup-compatibility/2006" xmlns:p14="http://schemas.microsoft.com/office/powerpoint/2010/main">
        <mc:Choice Requires="p14">
          <p:contentPart r:id="rId262" p14:bwMode="auto">
            <p14:nvContentPartPr>
              <p14:cNvPr id="135" name="墨迹 134"/>
              <p14:cNvContentPartPr/>
              <p14:nvPr/>
            </p14:nvContentPartPr>
            <p14:xfrm>
              <a:off x="6840361" y="6187216"/>
              <a:ext cx="189794" cy="201270"/>
            </p14:xfrm>
          </p:contentPart>
        </mc:Choice>
        <mc:Fallback xmlns="">
          <p:pic>
            <p:nvPicPr>
              <p:cNvPr id="135" name="墨迹 134"/>
            </p:nvPicPr>
            <p:blipFill>
              <a:blip r:embed="rId263"/>
            </p:blipFill>
            <p:spPr>
              <a:xfrm>
                <a:off x="6840361" y="6187216"/>
                <a:ext cx="189794" cy="201270"/>
              </a:xfrm>
              <a:prstGeom prst="rect"/>
            </p:spPr>
          </p:pic>
        </mc:Fallback>
      </mc:AlternateContent>
      <mc:AlternateContent xmlns:mc="http://schemas.openxmlformats.org/markup-compatibility/2006" xmlns:p14="http://schemas.microsoft.com/office/powerpoint/2010/main">
        <mc:Choice Requires="p14">
          <p:contentPart r:id="rId264" p14:bwMode="auto">
            <p14:nvContentPartPr>
              <p14:cNvPr id="136" name="墨迹 135"/>
              <p14:cNvContentPartPr/>
              <p14:nvPr/>
            </p14:nvContentPartPr>
            <p14:xfrm>
              <a:off x="7032977" y="6304594"/>
              <a:ext cx="22578" cy="460349"/>
            </p14:xfrm>
          </p:contentPart>
        </mc:Choice>
        <mc:Fallback xmlns="">
          <p:pic>
            <p:nvPicPr>
              <p:cNvPr id="136" name="墨迹 135"/>
            </p:nvPicPr>
            <p:blipFill>
              <a:blip r:embed="rId265"/>
            </p:blipFill>
            <p:spPr>
              <a:xfrm>
                <a:off x="7032977" y="6304594"/>
                <a:ext cx="22578" cy="460349"/>
              </a:xfrm>
              <a:prstGeom prst="rect"/>
            </p:spPr>
          </p:pic>
        </mc:Fallback>
      </mc:AlternateContent>
      <mc:AlternateContent xmlns:mc="http://schemas.openxmlformats.org/markup-compatibility/2006" xmlns:p14="http://schemas.microsoft.com/office/powerpoint/2010/main">
        <mc:Choice Requires="p14">
          <p:contentPart r:id="rId266" p14:bwMode="auto">
            <p14:nvContentPartPr>
              <p14:cNvPr id="137" name="墨迹 136"/>
              <p14:cNvContentPartPr/>
              <p14:nvPr/>
            </p14:nvContentPartPr>
            <p14:xfrm>
              <a:off x="7072488" y="6271460"/>
              <a:ext cx="99307" cy="188933"/>
            </p14:xfrm>
          </p:contentPart>
        </mc:Choice>
        <mc:Fallback xmlns="">
          <p:pic>
            <p:nvPicPr>
              <p:cNvPr id="137" name="墨迹 136"/>
            </p:nvPicPr>
            <p:blipFill>
              <a:blip r:embed="rId267"/>
            </p:blipFill>
            <p:spPr>
              <a:xfrm>
                <a:off x="7072488" y="6271460"/>
                <a:ext cx="99307" cy="188933"/>
              </a:xfrm>
              <a:prstGeom prst="rect"/>
            </p:spPr>
          </p:pic>
        </mc:Fallback>
      </mc:AlternateContent>
      <mc:AlternateContent xmlns:mc="http://schemas.openxmlformats.org/markup-compatibility/2006" xmlns:p14="http://schemas.microsoft.com/office/powerpoint/2010/main">
        <mc:Choice Requires="p14">
          <p:contentPart r:id="rId268" p14:bwMode="auto">
            <p14:nvContentPartPr>
              <p14:cNvPr id="138" name="墨迹 137"/>
              <p14:cNvContentPartPr/>
              <p14:nvPr/>
            </p14:nvContentPartPr>
            <p14:xfrm>
              <a:off x="7266340" y="6395536"/>
              <a:ext cx="3704" cy="149455"/>
            </p14:xfrm>
          </p:contentPart>
        </mc:Choice>
        <mc:Fallback xmlns="">
          <p:pic>
            <p:nvPicPr>
              <p:cNvPr id="138" name="墨迹 137"/>
            </p:nvPicPr>
            <p:blipFill>
              <a:blip r:embed="rId269"/>
            </p:blipFill>
            <p:spPr>
              <a:xfrm>
                <a:off x="7266340" y="6395536"/>
                <a:ext cx="3704" cy="149455"/>
              </a:xfrm>
              <a:prstGeom prst="rect"/>
            </p:spPr>
          </p:pic>
        </mc:Fallback>
      </mc:AlternateContent>
      <mc:AlternateContent xmlns:mc="http://schemas.openxmlformats.org/markup-compatibility/2006" xmlns:p14="http://schemas.microsoft.com/office/powerpoint/2010/main">
        <mc:Choice Requires="p14">
          <p:contentPart r:id="rId270" p14:bwMode="auto">
            <p14:nvContentPartPr>
              <p14:cNvPr id="139" name="墨迹 138"/>
              <p14:cNvContentPartPr/>
              <p14:nvPr/>
            </p14:nvContentPartPr>
            <p14:xfrm>
              <a:off x="7507111" y="6211361"/>
              <a:ext cx="90311" cy="274412"/>
            </p14:xfrm>
          </p:contentPart>
        </mc:Choice>
        <mc:Fallback xmlns="">
          <p:pic>
            <p:nvPicPr>
              <p:cNvPr id="139" name="墨迹 138"/>
            </p:nvPicPr>
            <p:blipFill>
              <a:blip r:embed="rId271"/>
            </p:blipFill>
            <p:spPr>
              <a:xfrm>
                <a:off x="7507111" y="6211361"/>
                <a:ext cx="90311" cy="274412"/>
              </a:xfrm>
              <a:prstGeom prst="rect"/>
            </p:spPr>
          </p:pic>
        </mc:Fallback>
      </mc:AlternateContent>
      <mc:AlternateContent xmlns:mc="http://schemas.openxmlformats.org/markup-compatibility/2006" xmlns:p14="http://schemas.microsoft.com/office/powerpoint/2010/main">
        <mc:Choice Requires="p14">
          <p:contentPart r:id="rId272" p14:bwMode="auto">
            <p14:nvContentPartPr>
              <p14:cNvPr id="140" name="墨迹 139"/>
              <p14:cNvContentPartPr/>
              <p14:nvPr/>
            </p14:nvContentPartPr>
            <p14:xfrm>
              <a:off x="7720718" y="6294019"/>
              <a:ext cx="412926" cy="22559"/>
            </p14:xfrm>
          </p:contentPart>
        </mc:Choice>
        <mc:Fallback xmlns="">
          <p:pic>
            <p:nvPicPr>
              <p:cNvPr id="140" name="墨迹 139"/>
            </p:nvPicPr>
            <p:blipFill>
              <a:blip r:embed="rId273"/>
            </p:blipFill>
            <p:spPr>
              <a:xfrm>
                <a:off x="7720718" y="6294019"/>
                <a:ext cx="412926" cy="22559"/>
              </a:xfrm>
              <a:prstGeom prst="rect"/>
            </p:spPr>
          </p:pic>
        </mc:Fallback>
      </mc:AlternateContent>
      <mc:AlternateContent xmlns:mc="http://schemas.openxmlformats.org/markup-compatibility/2006" xmlns:p14="http://schemas.microsoft.com/office/powerpoint/2010/main">
        <mc:Choice Requires="p14">
          <p:contentPart r:id="rId274" p14:bwMode="auto">
            <p14:nvContentPartPr>
              <p14:cNvPr id="141" name="墨迹 140"/>
              <p14:cNvContentPartPr/>
              <p14:nvPr/>
            </p14:nvContentPartPr>
            <p14:xfrm>
              <a:off x="7831137" y="6378616"/>
              <a:ext cx="221368" cy="246213"/>
            </p14:xfrm>
          </p:contentPart>
        </mc:Choice>
        <mc:Fallback xmlns="">
          <p:pic>
            <p:nvPicPr>
              <p:cNvPr id="141" name="墨迹 140"/>
            </p:nvPicPr>
            <p:blipFill>
              <a:blip r:embed="rId275"/>
            </p:blipFill>
            <p:spPr>
              <a:xfrm>
                <a:off x="7831137" y="6378616"/>
                <a:ext cx="221368" cy="246213"/>
              </a:xfrm>
              <a:prstGeom prst="rect"/>
            </p:spPr>
          </p:pic>
        </mc:Fallback>
      </mc:AlternateContent>
      <mc:AlternateContent xmlns:mc="http://schemas.openxmlformats.org/markup-compatibility/2006" xmlns:p14="http://schemas.microsoft.com/office/powerpoint/2010/main">
        <mc:Choice Requires="p14">
          <p:contentPart r:id="rId276" p14:bwMode="auto">
            <p14:nvContentPartPr>
              <p14:cNvPr id="142" name="墨迹 141"/>
              <p14:cNvContentPartPr/>
              <p14:nvPr/>
            </p14:nvContentPartPr>
            <p14:xfrm>
              <a:off x="8020755" y="6389896"/>
              <a:ext cx="135467" cy="22559"/>
            </p14:xfrm>
          </p:contentPart>
        </mc:Choice>
        <mc:Fallback xmlns="">
          <p:pic>
            <p:nvPicPr>
              <p:cNvPr id="142" name="墨迹 141"/>
            </p:nvPicPr>
            <p:blipFill>
              <a:blip r:embed="rId277"/>
            </p:blipFill>
            <p:spPr>
              <a:xfrm>
                <a:off x="8020755" y="6389896"/>
                <a:ext cx="135467" cy="22559"/>
              </a:xfrm>
              <a:prstGeom prst="rect"/>
            </p:spPr>
          </p:pic>
        </mc:Fallback>
      </mc:AlternateContent>
      <mc:AlternateContent xmlns:mc="http://schemas.openxmlformats.org/markup-compatibility/2006" xmlns:p14="http://schemas.microsoft.com/office/powerpoint/2010/main">
        <mc:Choice Requires="p14">
          <p:contentPart r:id="rId278" p14:bwMode="auto">
            <p14:nvContentPartPr>
              <p14:cNvPr id="143" name="墨迹 142"/>
              <p14:cNvContentPartPr/>
              <p14:nvPr/>
            </p14:nvContentPartPr>
            <p14:xfrm>
              <a:off x="7695671" y="5974666"/>
              <a:ext cx="215018" cy="172718"/>
            </p14:xfrm>
          </p:contentPart>
        </mc:Choice>
        <mc:Fallback xmlns="">
          <p:pic>
            <p:nvPicPr>
              <p:cNvPr id="143" name="墨迹 142"/>
            </p:nvPicPr>
            <p:blipFill>
              <a:blip r:embed="rId279"/>
            </p:blipFill>
            <p:spPr>
              <a:xfrm>
                <a:off x="7695671" y="5974666"/>
                <a:ext cx="215018" cy="172718"/>
              </a:xfrm>
              <a:prstGeom prst="rect"/>
            </p:spPr>
          </p:pic>
        </mc:Fallback>
      </mc:AlternateContent>
      <mc:AlternateContent xmlns:mc="http://schemas.openxmlformats.org/markup-compatibility/2006" xmlns:p14="http://schemas.microsoft.com/office/powerpoint/2010/main">
        <mc:Choice Requires="p14">
          <p:contentPart r:id="rId280" p14:bwMode="auto">
            <p14:nvContentPartPr>
              <p14:cNvPr id="144" name="墨迹 143"/>
              <p14:cNvContentPartPr/>
              <p14:nvPr/>
            </p14:nvContentPartPr>
            <p14:xfrm>
              <a:off x="7936088" y="5970964"/>
              <a:ext cx="11289" cy="351254"/>
            </p14:xfrm>
          </p:contentPart>
        </mc:Choice>
        <mc:Fallback xmlns="">
          <p:pic>
            <p:nvPicPr>
              <p:cNvPr id="144" name="墨迹 143"/>
            </p:nvPicPr>
            <p:blipFill>
              <a:blip r:embed="rId281"/>
            </p:blipFill>
            <p:spPr>
              <a:xfrm>
                <a:off x="7936088" y="5970964"/>
                <a:ext cx="11289" cy="351254"/>
              </a:xfrm>
              <a:prstGeom prst="rect"/>
            </p:spPr>
          </p:pic>
        </mc:Fallback>
      </mc:AlternateContent>
      <mc:AlternateContent xmlns:mc="http://schemas.openxmlformats.org/markup-compatibility/2006" xmlns:p14="http://schemas.microsoft.com/office/powerpoint/2010/main">
        <mc:Choice Requires="p14">
          <p:contentPart r:id="rId282" p14:bwMode="auto">
            <p14:nvContentPartPr>
              <p14:cNvPr id="145" name="墨迹 144"/>
              <p14:cNvContentPartPr/>
              <p14:nvPr/>
            </p14:nvContentPartPr>
            <p14:xfrm>
              <a:off x="7927622" y="5904873"/>
              <a:ext cx="102305" cy="191753"/>
            </p14:xfrm>
          </p:contentPart>
        </mc:Choice>
        <mc:Fallback xmlns="">
          <p:pic>
            <p:nvPicPr>
              <p:cNvPr id="145" name="墨迹 144"/>
            </p:nvPicPr>
            <p:blipFill>
              <a:blip r:embed="rId283"/>
            </p:blipFill>
            <p:spPr>
              <a:xfrm>
                <a:off x="7927622" y="5904873"/>
                <a:ext cx="102305" cy="191753"/>
              </a:xfrm>
              <a:prstGeom prst="rect"/>
            </p:spPr>
          </p:pic>
        </mc:Fallback>
      </mc:AlternateContent>
      <mc:AlternateContent xmlns:mc="http://schemas.openxmlformats.org/markup-compatibility/2006" xmlns:p14="http://schemas.microsoft.com/office/powerpoint/2010/main">
        <mc:Choice Requires="p14">
          <p:contentPart r:id="rId284" p14:bwMode="auto">
            <p14:nvContentPartPr>
              <p14:cNvPr id="146" name="墨迹 145"/>
              <p14:cNvContentPartPr/>
              <p14:nvPr/>
            </p14:nvContentPartPr>
            <p14:xfrm>
              <a:off x="8255000" y="6079707"/>
              <a:ext cx="187677" cy="445544"/>
            </p14:xfrm>
          </p:contentPart>
        </mc:Choice>
        <mc:Fallback xmlns="">
          <p:pic>
            <p:nvPicPr>
              <p:cNvPr id="146" name="墨迹 145"/>
            </p:nvPicPr>
            <p:blipFill>
              <a:blip r:embed="rId285"/>
            </p:blipFill>
            <p:spPr>
              <a:xfrm>
                <a:off x="8255000" y="6079707"/>
                <a:ext cx="187677" cy="445544"/>
              </a:xfrm>
              <a:prstGeom prst="rect"/>
            </p:spPr>
          </p:pic>
        </mc:Fallback>
      </mc:AlternateContent>
      <mc:AlternateContent xmlns:mc="http://schemas.openxmlformats.org/markup-compatibility/2006" xmlns:p14="http://schemas.microsoft.com/office/powerpoint/2010/main">
        <mc:Choice Requires="p14">
          <p:contentPart r:id="rId286" p14:bwMode="auto">
            <p14:nvContentPartPr>
              <p14:cNvPr id="147" name="墨迹 146"/>
              <p14:cNvContentPartPr/>
              <p14:nvPr/>
            </p14:nvContentPartPr>
            <p14:xfrm>
              <a:off x="9014177" y="5591335"/>
              <a:ext cx="318912" cy="228941"/>
            </p14:xfrm>
          </p:contentPart>
        </mc:Choice>
        <mc:Fallback xmlns="">
          <p:pic>
            <p:nvPicPr>
              <p:cNvPr id="147" name="墨迹 146"/>
            </p:nvPicPr>
            <p:blipFill>
              <a:blip r:embed="rId287"/>
            </p:blipFill>
            <p:spPr>
              <a:xfrm>
                <a:off x="9014177" y="5591335"/>
                <a:ext cx="318912" cy="228941"/>
              </a:xfrm>
              <a:prstGeom prst="rect"/>
            </p:spPr>
          </p:pic>
        </mc:Fallback>
      </mc:AlternateContent>
      <mc:AlternateContent xmlns:mc="http://schemas.openxmlformats.org/markup-compatibility/2006" xmlns:p14="http://schemas.microsoft.com/office/powerpoint/2010/main">
        <mc:Choice Requires="p14">
          <p:contentPart r:id="rId288" p14:bwMode="auto">
            <p14:nvContentPartPr>
              <p14:cNvPr id="148" name="墨迹 147"/>
              <p14:cNvContentPartPr/>
              <p14:nvPr/>
            </p14:nvContentPartPr>
            <p14:xfrm>
              <a:off x="9387416" y="5613542"/>
              <a:ext cx="249414" cy="246917"/>
            </p14:xfrm>
          </p:contentPart>
        </mc:Choice>
        <mc:Fallback xmlns="">
          <p:pic>
            <p:nvPicPr>
              <p:cNvPr id="148" name="墨迹 147"/>
            </p:nvPicPr>
            <p:blipFill>
              <a:blip r:embed="rId289"/>
            </p:blipFill>
            <p:spPr>
              <a:xfrm>
                <a:off x="9387416" y="5613542"/>
                <a:ext cx="249414" cy="246917"/>
              </a:xfrm>
              <a:prstGeom prst="rect"/>
            </p:spPr>
          </p:pic>
        </mc:Fallback>
      </mc:AlternateContent>
      <mc:AlternateContent xmlns:mc="http://schemas.openxmlformats.org/markup-compatibility/2006" xmlns:p14="http://schemas.microsoft.com/office/powerpoint/2010/main">
        <mc:Choice Requires="p14">
          <p:contentPart r:id="rId290" p14:bwMode="auto">
            <p14:nvContentPartPr>
              <p14:cNvPr id="149" name="墨迹 148"/>
              <p14:cNvContentPartPr/>
              <p14:nvPr/>
            </p14:nvContentPartPr>
            <p14:xfrm>
              <a:off x="9747955" y="5508677"/>
              <a:ext cx="62089" cy="450127"/>
            </p14:xfrm>
          </p:contentPart>
        </mc:Choice>
        <mc:Fallback xmlns="">
          <p:pic>
            <p:nvPicPr>
              <p:cNvPr id="149" name="墨迹 148"/>
            </p:nvPicPr>
            <p:blipFill>
              <a:blip r:embed="rId291"/>
            </p:blipFill>
            <p:spPr>
              <a:xfrm>
                <a:off x="9747955" y="5508677"/>
                <a:ext cx="62089" cy="450127"/>
              </a:xfrm>
              <a:prstGeom prst="rect"/>
            </p:spPr>
          </p:pic>
        </mc:Fallback>
      </mc:AlternateContent>
      <mc:AlternateContent xmlns:mc="http://schemas.openxmlformats.org/markup-compatibility/2006" xmlns:p14="http://schemas.microsoft.com/office/powerpoint/2010/main">
        <mc:Choice Requires="p14">
          <p:contentPart r:id="rId292" p14:bwMode="auto">
            <p14:nvContentPartPr>
              <p14:cNvPr id="150" name="墨迹 149"/>
              <p14:cNvContentPartPr/>
              <p14:nvPr/>
            </p14:nvContentPartPr>
            <p14:xfrm>
              <a:off x="9740900" y="5598914"/>
              <a:ext cx="249766" cy="238281"/>
            </p14:xfrm>
          </p:contentPart>
        </mc:Choice>
        <mc:Fallback xmlns="">
          <p:pic>
            <p:nvPicPr>
              <p:cNvPr id="150" name="墨迹 149"/>
            </p:nvPicPr>
            <p:blipFill>
              <a:blip r:embed="rId293"/>
            </p:blipFill>
            <p:spPr>
              <a:xfrm>
                <a:off x="9740900" y="5598914"/>
                <a:ext cx="249766" cy="238281"/>
              </a:xfrm>
              <a:prstGeom prst="rect"/>
            </p:spPr>
          </p:pic>
        </mc:Fallback>
      </mc:AlternateContent>
      <mc:AlternateContent xmlns:mc="http://schemas.openxmlformats.org/markup-compatibility/2006" xmlns:p14="http://schemas.microsoft.com/office/powerpoint/2010/main">
        <mc:Choice Requires="p14">
          <p:contentPart r:id="rId294" p14:bwMode="auto">
            <p14:nvContentPartPr>
              <p14:cNvPr id="151" name="墨迹 150"/>
              <p14:cNvContentPartPr/>
              <p14:nvPr/>
            </p14:nvContentPartPr>
            <p14:xfrm>
              <a:off x="10092266" y="5824153"/>
              <a:ext cx="5644" cy="7402"/>
            </p14:xfrm>
          </p:contentPart>
        </mc:Choice>
        <mc:Fallback xmlns="">
          <p:pic>
            <p:nvPicPr>
              <p:cNvPr id="151" name="墨迹 150"/>
            </p:nvPicPr>
            <p:blipFill>
              <a:blip r:embed="rId295"/>
            </p:blipFill>
            <p:spPr>
              <a:xfrm>
                <a:off x="10092266" y="5824153"/>
                <a:ext cx="5644" cy="7402"/>
              </a:xfrm>
              <a:prstGeom prst="rect"/>
            </p:spPr>
          </p:pic>
        </mc:Fallback>
      </mc:AlternateContent>
      <mc:AlternateContent xmlns:mc="http://schemas.openxmlformats.org/markup-compatibility/2006" xmlns:p14="http://schemas.microsoft.com/office/powerpoint/2010/main">
        <mc:Choice Requires="p14">
          <p:contentPart r:id="rId296" p14:bwMode="auto">
            <p14:nvContentPartPr>
              <p14:cNvPr id="152" name="墨迹 151"/>
              <p14:cNvContentPartPr/>
              <p14:nvPr/>
            </p14:nvContentPartPr>
            <p14:xfrm>
              <a:off x="10481732" y="5600324"/>
              <a:ext cx="177800" cy="377866"/>
            </p14:xfrm>
          </p:contentPart>
        </mc:Choice>
        <mc:Fallback xmlns="">
          <p:pic>
            <p:nvPicPr>
              <p:cNvPr id="152" name="墨迹 151"/>
            </p:nvPicPr>
            <p:blipFill>
              <a:blip r:embed="rId297"/>
            </p:blipFill>
            <p:spPr>
              <a:xfrm>
                <a:off x="10481732" y="5600324"/>
                <a:ext cx="177800" cy="377866"/>
              </a:xfrm>
              <a:prstGeom prst="rect"/>
            </p:spPr>
          </p:pic>
        </mc:Fallback>
      </mc:AlternateContent>
      <mc:AlternateContent xmlns:mc="http://schemas.openxmlformats.org/markup-compatibility/2006" xmlns:p14="http://schemas.microsoft.com/office/powerpoint/2010/main">
        <mc:Choice Requires="p14">
          <p:contentPart r:id="rId298" p14:bwMode="auto">
            <p14:nvContentPartPr>
              <p14:cNvPr id="153" name="墨迹 152"/>
              <p14:cNvContentPartPr/>
              <p14:nvPr/>
            </p14:nvContentPartPr>
            <p14:xfrm>
              <a:off x="10522655" y="5730039"/>
              <a:ext cx="148167" cy="129716"/>
            </p14:xfrm>
          </p:contentPart>
        </mc:Choice>
        <mc:Fallback xmlns="">
          <p:pic>
            <p:nvPicPr>
              <p:cNvPr id="153" name="墨迹 152"/>
            </p:nvPicPr>
            <p:blipFill>
              <a:blip r:embed="rId299"/>
            </p:blipFill>
            <p:spPr>
              <a:xfrm>
                <a:off x="10522655" y="5730039"/>
                <a:ext cx="148167" cy="129716"/>
              </a:xfrm>
              <a:prstGeom prst="rect"/>
            </p:spPr>
          </p:pic>
        </mc:Fallback>
      </mc:AlternateContent>
      <mc:AlternateContent xmlns:mc="http://schemas.openxmlformats.org/markup-compatibility/2006" xmlns:p14="http://schemas.microsoft.com/office/powerpoint/2010/main">
        <mc:Choice Requires="p14">
          <p:contentPart r:id="rId300" p14:bwMode="auto">
            <p14:nvContentPartPr>
              <p14:cNvPr id="154" name="墨迹 153"/>
              <p14:cNvContentPartPr/>
              <p14:nvPr/>
            </p14:nvContentPartPr>
            <p14:xfrm>
              <a:off x="10579100" y="5546393"/>
              <a:ext cx="287867" cy="445897"/>
            </p14:xfrm>
          </p:contentPart>
        </mc:Choice>
        <mc:Fallback xmlns="">
          <p:pic>
            <p:nvPicPr>
              <p:cNvPr id="154" name="墨迹 153"/>
            </p:nvPicPr>
            <p:blipFill>
              <a:blip r:embed="rId301"/>
            </p:blipFill>
            <p:spPr>
              <a:xfrm>
                <a:off x="10579100" y="5546393"/>
                <a:ext cx="287867" cy="445897"/>
              </a:xfrm>
              <a:prstGeom prst="rect"/>
            </p:spPr>
          </p:pic>
        </mc:Fallback>
      </mc:AlternateContent>
      <mc:AlternateContent xmlns:mc="http://schemas.openxmlformats.org/markup-compatibility/2006" xmlns:p14="http://schemas.microsoft.com/office/powerpoint/2010/main">
        <mc:Choice Requires="p14">
          <p:contentPart r:id="rId302" p14:bwMode="auto">
            <p14:nvContentPartPr>
              <p14:cNvPr id="155" name="墨迹 154"/>
              <p14:cNvContentPartPr/>
              <p14:nvPr/>
            </p14:nvContentPartPr>
            <p14:xfrm>
              <a:off x="10690577" y="5747664"/>
              <a:ext cx="220133" cy="202328"/>
            </p14:xfrm>
          </p:contentPart>
        </mc:Choice>
        <mc:Fallback xmlns="">
          <p:pic>
            <p:nvPicPr>
              <p:cNvPr id="155" name="墨迹 154"/>
            </p:nvPicPr>
            <p:blipFill>
              <a:blip r:embed="rId303"/>
            </p:blipFill>
            <p:spPr>
              <a:xfrm>
                <a:off x="10690577" y="5747664"/>
                <a:ext cx="220133" cy="202328"/>
              </a:xfrm>
              <a:prstGeom prst="rect"/>
            </p:spPr>
          </p:pic>
        </mc:Fallback>
      </mc:AlternateContent>
      <mc:AlternateContent xmlns:mc="http://schemas.openxmlformats.org/markup-compatibility/2006" xmlns:p14="http://schemas.microsoft.com/office/powerpoint/2010/main">
        <mc:Choice Requires="p14">
          <p:contentPart r:id="rId304" p14:bwMode="auto">
            <p14:nvContentPartPr>
              <p14:cNvPr id="156" name="墨迹 155"/>
              <p14:cNvContentPartPr/>
              <p14:nvPr/>
            </p14:nvContentPartPr>
            <p14:xfrm>
              <a:off x="11047588" y="5677518"/>
              <a:ext cx="9877" cy="306312"/>
            </p14:xfrm>
          </p:contentPart>
        </mc:Choice>
        <mc:Fallback xmlns="">
          <p:pic>
            <p:nvPicPr>
              <p:cNvPr id="156" name="墨迹 155"/>
            </p:nvPicPr>
            <p:blipFill>
              <a:blip r:embed="rId305"/>
            </p:blipFill>
            <p:spPr>
              <a:xfrm>
                <a:off x="11047588" y="5677518"/>
                <a:ext cx="9877" cy="306312"/>
              </a:xfrm>
              <a:prstGeom prst="rect"/>
            </p:spPr>
          </p:pic>
        </mc:Fallback>
      </mc:AlternateContent>
      <mc:AlternateContent xmlns:mc="http://schemas.openxmlformats.org/markup-compatibility/2006" xmlns:p14="http://schemas.microsoft.com/office/powerpoint/2010/main">
        <mc:Choice Requires="p14">
          <p:contentPart r:id="rId306" p14:bwMode="auto">
            <p14:nvContentPartPr>
              <p14:cNvPr id="157" name="墨迹 156"/>
              <p14:cNvContentPartPr/>
              <p14:nvPr/>
            </p14:nvContentPartPr>
            <p14:xfrm>
              <a:off x="10993261" y="5673641"/>
              <a:ext cx="126294" cy="11279"/>
            </p14:xfrm>
          </p:contentPart>
        </mc:Choice>
        <mc:Fallback xmlns="">
          <p:pic>
            <p:nvPicPr>
              <p:cNvPr id="157" name="墨迹 156"/>
            </p:nvPicPr>
            <p:blipFill>
              <a:blip r:embed="rId307"/>
            </p:blipFill>
            <p:spPr>
              <a:xfrm>
                <a:off x="10993261" y="5673641"/>
                <a:ext cx="126294" cy="11279"/>
              </a:xfrm>
              <a:prstGeom prst="rect"/>
            </p:spPr>
          </p:pic>
        </mc:Fallback>
      </mc:AlternateContent>
      <mc:AlternateContent xmlns:mc="http://schemas.openxmlformats.org/markup-compatibility/2006" xmlns:p14="http://schemas.microsoft.com/office/powerpoint/2010/main">
        <mc:Choice Requires="p14">
          <p:contentPart r:id="rId308" p14:bwMode="auto">
            <p14:nvContentPartPr>
              <p14:cNvPr id="158" name="墨迹 157"/>
              <p14:cNvContentPartPr/>
              <p14:nvPr/>
            </p14:nvContentPartPr>
            <p14:xfrm>
              <a:off x="10957806" y="5989470"/>
              <a:ext cx="167394" cy="11280"/>
            </p14:xfrm>
          </p:contentPart>
        </mc:Choice>
        <mc:Fallback xmlns="">
          <p:pic>
            <p:nvPicPr>
              <p:cNvPr id="158" name="墨迹 157"/>
            </p:nvPicPr>
            <p:blipFill>
              <a:blip r:embed="rId309"/>
            </p:blipFill>
            <p:spPr>
              <a:xfrm>
                <a:off x="10957806" y="5989470"/>
                <a:ext cx="167394" cy="11280"/>
              </a:xfrm>
              <a:prstGeom prst="rect"/>
            </p:spPr>
          </p:pic>
        </mc:Fallback>
      </mc:AlternateContent>
      <mc:AlternateContent xmlns:mc="http://schemas.openxmlformats.org/markup-compatibility/2006" xmlns:p14="http://schemas.microsoft.com/office/powerpoint/2010/main">
        <mc:Choice Requires="p14">
          <p:contentPart r:id="rId310" p14:bwMode="auto">
            <p14:nvContentPartPr>
              <p14:cNvPr id="159" name="墨迹 158"/>
              <p14:cNvContentPartPr/>
              <p14:nvPr/>
            </p14:nvContentPartPr>
            <p14:xfrm>
              <a:off x="11356622" y="5591687"/>
              <a:ext cx="16933" cy="113678"/>
            </p14:xfrm>
          </p:contentPart>
        </mc:Choice>
        <mc:Fallback xmlns="">
          <p:pic>
            <p:nvPicPr>
              <p:cNvPr id="159" name="墨迹 158"/>
            </p:nvPicPr>
            <p:blipFill>
              <a:blip r:embed="rId311"/>
            </p:blipFill>
            <p:spPr>
              <a:xfrm>
                <a:off x="11356622" y="5591687"/>
                <a:ext cx="16933" cy="113678"/>
              </a:xfrm>
              <a:prstGeom prst="rect"/>
            </p:spPr>
          </p:pic>
        </mc:Fallback>
      </mc:AlternateContent>
      <mc:AlternateContent xmlns:mc="http://schemas.openxmlformats.org/markup-compatibility/2006" xmlns:p14="http://schemas.microsoft.com/office/powerpoint/2010/main">
        <mc:Choice Requires="p14">
          <p:contentPart r:id="rId312" p14:bwMode="auto">
            <p14:nvContentPartPr>
              <p14:cNvPr id="160" name="墨迹 159"/>
              <p14:cNvContentPartPr/>
              <p14:nvPr/>
            </p14:nvContentPartPr>
            <p14:xfrm>
              <a:off x="11261372" y="5591335"/>
              <a:ext cx="211314" cy="274059"/>
            </p14:xfrm>
          </p:contentPart>
        </mc:Choice>
        <mc:Fallback xmlns="">
          <p:pic>
            <p:nvPicPr>
              <p:cNvPr id="160" name="墨迹 159"/>
            </p:nvPicPr>
            <p:blipFill>
              <a:blip r:embed="rId313"/>
            </p:blipFill>
            <p:spPr>
              <a:xfrm>
                <a:off x="11261372" y="5591335"/>
                <a:ext cx="211314" cy="274059"/>
              </a:xfrm>
              <a:prstGeom prst="rect"/>
            </p:spPr>
          </p:pic>
        </mc:Fallback>
      </mc:AlternateContent>
      <mc:AlternateContent xmlns:mc="http://schemas.openxmlformats.org/markup-compatibility/2006" xmlns:p14="http://schemas.microsoft.com/office/powerpoint/2010/main">
        <mc:Choice Requires="p14">
          <p:contentPart r:id="rId314" p14:bwMode="auto">
            <p14:nvContentPartPr>
              <p14:cNvPr id="161" name="墨迹 160"/>
              <p14:cNvContentPartPr/>
              <p14:nvPr/>
            </p14:nvContentPartPr>
            <p14:xfrm>
              <a:off x="11286067" y="5735679"/>
              <a:ext cx="115711" cy="166374"/>
            </p14:xfrm>
          </p:contentPart>
        </mc:Choice>
        <mc:Fallback xmlns="">
          <p:pic>
            <p:nvPicPr>
              <p:cNvPr id="161" name="墨迹 160"/>
            </p:nvPicPr>
            <p:blipFill>
              <a:blip r:embed="rId315"/>
            </p:blipFill>
            <p:spPr>
              <a:xfrm>
                <a:off x="11286067" y="5735679"/>
                <a:ext cx="115711" cy="166374"/>
              </a:xfrm>
              <a:prstGeom prst="rect"/>
            </p:spPr>
          </p:pic>
        </mc:Fallback>
      </mc:AlternateContent>
      <mc:AlternateContent xmlns:mc="http://schemas.openxmlformats.org/markup-compatibility/2006" xmlns:p14="http://schemas.microsoft.com/office/powerpoint/2010/main">
        <mc:Choice Requires="p14">
          <p:contentPart r:id="rId316" p14:bwMode="auto">
            <p14:nvContentPartPr>
              <p14:cNvPr id="162" name="墨迹 161"/>
              <p14:cNvContentPartPr/>
              <p14:nvPr/>
            </p14:nvContentPartPr>
            <p14:xfrm>
              <a:off x="11169120" y="5830850"/>
              <a:ext cx="314501" cy="158620"/>
            </p14:xfrm>
          </p:contentPart>
        </mc:Choice>
        <mc:Fallback xmlns="">
          <p:pic>
            <p:nvPicPr>
              <p:cNvPr id="162" name="墨迹 161"/>
            </p:nvPicPr>
            <p:blipFill>
              <a:blip r:embed="rId317"/>
            </p:blipFill>
            <p:spPr>
              <a:xfrm>
                <a:off x="11169120" y="5830850"/>
                <a:ext cx="314501" cy="158620"/>
              </a:xfrm>
              <a:prstGeom prst="rect"/>
            </p:spPr>
          </p:pic>
        </mc:Fallback>
      </mc:AlternateContent>
      <mc:AlternateContent xmlns:mc="http://schemas.openxmlformats.org/markup-compatibility/2006" xmlns:p14="http://schemas.microsoft.com/office/powerpoint/2010/main">
        <mc:Choice Requires="p14">
          <p:contentPart r:id="rId318" p14:bwMode="auto">
            <p14:nvContentPartPr>
              <p14:cNvPr id="163" name="墨迹 162"/>
              <p14:cNvContentPartPr/>
              <p14:nvPr/>
            </p14:nvContentPartPr>
            <p14:xfrm>
              <a:off x="11489267" y="5574944"/>
              <a:ext cx="182033" cy="200213"/>
            </p14:xfrm>
          </p:contentPart>
        </mc:Choice>
        <mc:Fallback xmlns="">
          <p:pic>
            <p:nvPicPr>
              <p:cNvPr id="163" name="墨迹 162"/>
            </p:nvPicPr>
            <p:blipFill>
              <a:blip r:embed="rId319"/>
            </p:blipFill>
            <p:spPr>
              <a:xfrm>
                <a:off x="11489267" y="5574944"/>
                <a:ext cx="182033" cy="200213"/>
              </a:xfrm>
              <a:prstGeom prst="rect"/>
            </p:spPr>
          </p:pic>
        </mc:Fallback>
      </mc:AlternateContent>
      <mc:AlternateContent xmlns:mc="http://schemas.openxmlformats.org/markup-compatibility/2006" xmlns:p14="http://schemas.microsoft.com/office/powerpoint/2010/main">
        <mc:Choice Requires="p14">
          <p:contentPart r:id="rId320" p14:bwMode="auto">
            <p14:nvContentPartPr>
              <p14:cNvPr id="164" name="墨迹 163"/>
              <p14:cNvContentPartPr/>
              <p14:nvPr/>
            </p14:nvContentPartPr>
            <p14:xfrm>
              <a:off x="11542888" y="5730039"/>
              <a:ext cx="28223" cy="107156"/>
            </p14:xfrm>
          </p:contentPart>
        </mc:Choice>
        <mc:Fallback xmlns="">
          <p:pic>
            <p:nvPicPr>
              <p:cNvPr id="164" name="墨迹 163"/>
            </p:nvPicPr>
            <p:blipFill>
              <a:blip r:embed="rId321"/>
            </p:blipFill>
            <p:spPr>
              <a:xfrm>
                <a:off x="11542888" y="5730039"/>
                <a:ext cx="28223" cy="107156"/>
              </a:xfrm>
              <a:prstGeom prst="rect"/>
            </p:spPr>
          </p:pic>
        </mc:Fallback>
      </mc:AlternateContent>
      <mc:AlternateContent xmlns:mc="http://schemas.openxmlformats.org/markup-compatibility/2006" xmlns:p14="http://schemas.microsoft.com/office/powerpoint/2010/main">
        <mc:Choice Requires="p14">
          <p:contentPart r:id="rId322" p14:bwMode="auto">
            <p14:nvContentPartPr>
              <p14:cNvPr id="165" name="墨迹 164"/>
              <p14:cNvContentPartPr/>
              <p14:nvPr/>
            </p14:nvContentPartPr>
            <p14:xfrm>
              <a:off x="11644488" y="5663771"/>
              <a:ext cx="169333" cy="274940"/>
            </p14:xfrm>
          </p:contentPart>
        </mc:Choice>
        <mc:Fallback xmlns="">
          <p:pic>
            <p:nvPicPr>
              <p:cNvPr id="165" name="墨迹 164"/>
            </p:nvPicPr>
            <p:blipFill>
              <a:blip r:embed="rId323"/>
            </p:blipFill>
            <p:spPr>
              <a:xfrm>
                <a:off x="11644488" y="5663771"/>
                <a:ext cx="169333" cy="274940"/>
              </a:xfrm>
              <a:prstGeom prst="rect"/>
            </p:spPr>
          </p:pic>
        </mc:Fallback>
      </mc:AlternateContent>
      <mc:AlternateContent xmlns:mc="http://schemas.openxmlformats.org/markup-compatibility/2006" xmlns:p14="http://schemas.microsoft.com/office/powerpoint/2010/main">
        <mc:Choice Requires="p14">
          <p:contentPart r:id="rId324" p14:bwMode="auto">
            <p14:nvContentPartPr>
              <p14:cNvPr id="166" name="墨迹 165"/>
              <p14:cNvContentPartPr/>
              <p14:nvPr/>
            </p14:nvContentPartPr>
            <p14:xfrm>
              <a:off x="11641667" y="5763878"/>
              <a:ext cx="90839" cy="90237"/>
            </p14:xfrm>
          </p:contentPart>
        </mc:Choice>
        <mc:Fallback xmlns="">
          <p:pic>
            <p:nvPicPr>
              <p:cNvPr id="166" name="墨迹 165"/>
            </p:nvPicPr>
            <p:blipFill>
              <a:blip r:embed="rId325"/>
            </p:blipFill>
            <p:spPr>
              <a:xfrm>
                <a:off x="11641667" y="5763878"/>
                <a:ext cx="90839" cy="90237"/>
              </a:xfrm>
              <a:prstGeom prst="rect"/>
            </p:spPr>
          </p:pic>
        </mc:Fallback>
      </mc:AlternateContent>
      <mc:AlternateContent xmlns:mc="http://schemas.openxmlformats.org/markup-compatibility/2006" xmlns:p14="http://schemas.microsoft.com/office/powerpoint/2010/main">
        <mc:Choice Requires="p14">
          <p:contentPart r:id="rId326" p14:bwMode="auto">
            <p14:nvContentPartPr>
              <p14:cNvPr id="167" name="墨迹 166"/>
              <p14:cNvContentPartPr/>
              <p14:nvPr/>
            </p14:nvContentPartPr>
            <p14:xfrm>
              <a:off x="9666111" y="6081646"/>
              <a:ext cx="149578" cy="48819"/>
            </p14:xfrm>
          </p:contentPart>
        </mc:Choice>
        <mc:Fallback xmlns="">
          <p:pic>
            <p:nvPicPr>
              <p:cNvPr id="167" name="墨迹 166"/>
            </p:nvPicPr>
            <p:blipFill>
              <a:blip r:embed="rId327"/>
            </p:blipFill>
            <p:spPr>
              <a:xfrm>
                <a:off x="9666111" y="6081646"/>
                <a:ext cx="149578" cy="48819"/>
              </a:xfrm>
              <a:prstGeom prst="rect"/>
            </p:spPr>
          </p:pic>
        </mc:Fallback>
      </mc:AlternateContent>
      <mc:AlternateContent xmlns:mc="http://schemas.openxmlformats.org/markup-compatibility/2006" xmlns:p14="http://schemas.microsoft.com/office/powerpoint/2010/main">
        <mc:Choice Requires="p14">
          <p:contentPart r:id="rId328" p14:bwMode="auto">
            <p14:nvContentPartPr>
              <p14:cNvPr id="168" name="墨迹 167"/>
              <p14:cNvContentPartPr/>
              <p14:nvPr/>
            </p14:nvContentPartPr>
            <p14:xfrm>
              <a:off x="9545284" y="6186863"/>
              <a:ext cx="276049" cy="58513"/>
            </p14:xfrm>
          </p:contentPart>
        </mc:Choice>
        <mc:Fallback xmlns="">
          <p:pic>
            <p:nvPicPr>
              <p:cNvPr id="168" name="墨迹 167"/>
            </p:nvPicPr>
            <p:blipFill>
              <a:blip r:embed="rId329"/>
            </p:blipFill>
            <p:spPr>
              <a:xfrm>
                <a:off x="9545284" y="6186863"/>
                <a:ext cx="276049" cy="58513"/>
              </a:xfrm>
              <a:prstGeom prst="rect"/>
            </p:spPr>
          </p:pic>
        </mc:Fallback>
      </mc:AlternateContent>
      <mc:AlternateContent xmlns:mc="http://schemas.openxmlformats.org/markup-compatibility/2006" xmlns:p14="http://schemas.microsoft.com/office/powerpoint/2010/main">
        <mc:Choice Requires="p14">
          <p:contentPart r:id="rId330" p14:bwMode="auto">
            <p14:nvContentPartPr>
              <p14:cNvPr id="169" name="墨迹 168"/>
              <p14:cNvContentPartPr/>
              <p14:nvPr/>
            </p14:nvContentPartPr>
            <p14:xfrm>
              <a:off x="9714088" y="6042167"/>
              <a:ext cx="45156" cy="198274"/>
            </p14:xfrm>
          </p:contentPart>
        </mc:Choice>
        <mc:Fallback xmlns="">
          <p:pic>
            <p:nvPicPr>
              <p:cNvPr id="169" name="墨迹 168"/>
            </p:nvPicPr>
            <p:blipFill>
              <a:blip r:embed="rId331"/>
            </p:blipFill>
            <p:spPr>
              <a:xfrm>
                <a:off x="9714088" y="6042167"/>
                <a:ext cx="45156" cy="198274"/>
              </a:xfrm>
              <a:prstGeom prst="rect"/>
            </p:spPr>
          </p:pic>
        </mc:Fallback>
      </mc:AlternateContent>
      <mc:AlternateContent xmlns:mc="http://schemas.openxmlformats.org/markup-compatibility/2006" xmlns:p14="http://schemas.microsoft.com/office/powerpoint/2010/main">
        <mc:Choice Requires="p14">
          <p:contentPart r:id="rId332" p14:bwMode="auto">
            <p14:nvContentPartPr>
              <p14:cNvPr id="170" name="墨迹 169"/>
              <p14:cNvContentPartPr/>
              <p14:nvPr/>
            </p14:nvContentPartPr>
            <p14:xfrm>
              <a:off x="9747955" y="6015554"/>
              <a:ext cx="45156" cy="247447"/>
            </p14:xfrm>
          </p:contentPart>
        </mc:Choice>
        <mc:Fallback xmlns="">
          <p:pic>
            <p:nvPicPr>
              <p:cNvPr id="170" name="墨迹 169"/>
            </p:nvPicPr>
            <p:blipFill>
              <a:blip r:embed="rId333"/>
            </p:blipFill>
            <p:spPr>
              <a:xfrm>
                <a:off x="9747955" y="6015554"/>
                <a:ext cx="45156" cy="247447"/>
              </a:xfrm>
              <a:prstGeom prst="rect"/>
            </p:spPr>
          </p:pic>
        </mc:Fallback>
      </mc:AlternateContent>
      <mc:AlternateContent xmlns:mc="http://schemas.openxmlformats.org/markup-compatibility/2006" xmlns:p14="http://schemas.microsoft.com/office/powerpoint/2010/main">
        <mc:Choice Requires="p14">
          <p:contentPart r:id="rId334" p14:bwMode="auto">
            <p14:nvContentPartPr>
              <p14:cNvPr id="171" name="墨迹 170"/>
              <p14:cNvContentPartPr/>
              <p14:nvPr/>
            </p14:nvContentPartPr>
            <p14:xfrm>
              <a:off x="9517238" y="6234096"/>
              <a:ext cx="273050" cy="110681"/>
            </p14:xfrm>
          </p:contentPart>
        </mc:Choice>
        <mc:Fallback xmlns="">
          <p:pic>
            <p:nvPicPr>
              <p:cNvPr id="171" name="墨迹 170"/>
            </p:nvPicPr>
            <p:blipFill>
              <a:blip r:embed="rId335"/>
            </p:blipFill>
            <p:spPr>
              <a:xfrm>
                <a:off x="9517238" y="6234096"/>
                <a:ext cx="273050" cy="110681"/>
              </a:xfrm>
              <a:prstGeom prst="rect"/>
            </p:spPr>
          </p:pic>
        </mc:Fallback>
      </mc:AlternateContent>
      <mc:AlternateContent xmlns:mc="http://schemas.openxmlformats.org/markup-compatibility/2006" xmlns:p14="http://schemas.microsoft.com/office/powerpoint/2010/main">
        <mc:Choice Requires="p14">
          <p:contentPart r:id="rId336" p14:bwMode="auto">
            <p14:nvContentPartPr>
              <p14:cNvPr id="172" name="墨迹 171"/>
              <p14:cNvContentPartPr/>
              <p14:nvPr/>
            </p14:nvContentPartPr>
            <p14:xfrm>
              <a:off x="9925755" y="6012029"/>
              <a:ext cx="87489" cy="322879"/>
            </p14:xfrm>
          </p:contentPart>
        </mc:Choice>
        <mc:Fallback xmlns="">
          <p:pic>
            <p:nvPicPr>
              <p:cNvPr id="172" name="墨迹 171"/>
            </p:nvPicPr>
            <p:blipFill>
              <a:blip r:embed="rId337"/>
            </p:blipFill>
            <p:spPr>
              <a:xfrm>
                <a:off x="9925755" y="6012029"/>
                <a:ext cx="87489" cy="322879"/>
              </a:xfrm>
              <a:prstGeom prst="rect"/>
            </p:spPr>
          </p:pic>
        </mc:Fallback>
      </mc:AlternateContent>
      <mc:AlternateContent xmlns:mc="http://schemas.openxmlformats.org/markup-compatibility/2006" xmlns:p14="http://schemas.microsoft.com/office/powerpoint/2010/main">
        <mc:Choice Requires="p14">
          <p:contentPart r:id="rId338" p14:bwMode="auto">
            <p14:nvContentPartPr>
              <p14:cNvPr id="173" name="墨迹 172"/>
              <p14:cNvContentPartPr/>
              <p14:nvPr/>
            </p14:nvContentPartPr>
            <p14:xfrm>
              <a:off x="10041466" y="6008328"/>
              <a:ext cx="156104" cy="392847"/>
            </p14:xfrm>
          </p:contentPart>
        </mc:Choice>
        <mc:Fallback xmlns="">
          <p:pic>
            <p:nvPicPr>
              <p:cNvPr id="173" name="墨迹 172"/>
            </p:nvPicPr>
            <p:blipFill>
              <a:blip r:embed="rId339"/>
            </p:blipFill>
            <p:spPr>
              <a:xfrm>
                <a:off x="10041466" y="6008328"/>
                <a:ext cx="156104" cy="392847"/>
              </a:xfrm>
              <a:prstGeom prst="rect"/>
            </p:spPr>
          </p:pic>
        </mc:Fallback>
      </mc:AlternateContent>
      <mc:AlternateContent xmlns:mc="http://schemas.openxmlformats.org/markup-compatibility/2006" xmlns:p14="http://schemas.microsoft.com/office/powerpoint/2010/main">
        <mc:Choice Requires="p14">
          <p:contentPart r:id="rId340" p14:bwMode="auto">
            <p14:nvContentPartPr>
              <p14:cNvPr id="174" name="墨迹 173"/>
              <p14:cNvContentPartPr/>
              <p14:nvPr/>
            </p14:nvContentPartPr>
            <p14:xfrm>
              <a:off x="10357555" y="6343015"/>
              <a:ext cx="3704" cy="7402"/>
            </p14:xfrm>
          </p:contentPart>
        </mc:Choice>
        <mc:Fallback xmlns="">
          <p:pic>
            <p:nvPicPr>
              <p:cNvPr id="174" name="墨迹 173"/>
            </p:nvPicPr>
            <p:blipFill>
              <a:blip r:embed="rId341"/>
            </p:blipFill>
            <p:spPr>
              <a:xfrm>
                <a:off x="10357555" y="6343015"/>
                <a:ext cx="3704" cy="7402"/>
              </a:xfrm>
              <a:prstGeom prst="rect"/>
            </p:spPr>
          </p:pic>
        </mc:Fallback>
      </mc:AlternateContent>
      <mc:AlternateContent xmlns:mc="http://schemas.openxmlformats.org/markup-compatibility/2006" xmlns:p14="http://schemas.microsoft.com/office/powerpoint/2010/main">
        <mc:Choice Requires="p14">
          <p:contentPart r:id="rId342" p14:bwMode="auto">
            <p14:nvContentPartPr>
              <p14:cNvPr id="175" name="墨迹 174"/>
              <p14:cNvContentPartPr/>
              <p14:nvPr/>
            </p14:nvContentPartPr>
            <p14:xfrm>
              <a:off x="8331200" y="1658102"/>
              <a:ext cx="79022" cy="37539"/>
            </p14:xfrm>
          </p:contentPart>
        </mc:Choice>
        <mc:Fallback xmlns="">
          <p:pic>
            <p:nvPicPr>
              <p:cNvPr id="175" name="墨迹 174"/>
            </p:nvPicPr>
            <p:blipFill>
              <a:blip r:embed="rId343"/>
            </p:blipFill>
            <p:spPr>
              <a:xfrm>
                <a:off x="8331200" y="1658102"/>
                <a:ext cx="79022" cy="37539"/>
              </a:xfrm>
              <a:prstGeom prst="rect"/>
            </p:spPr>
          </p:pic>
        </mc:Fallback>
      </mc:AlternateContent>
      <mc:AlternateContent xmlns:mc="http://schemas.openxmlformats.org/markup-compatibility/2006" xmlns:p14="http://schemas.microsoft.com/office/powerpoint/2010/main">
        <mc:Choice Requires="p14">
          <p:contentPart r:id="rId344" p14:bwMode="auto">
            <p14:nvContentPartPr>
              <p14:cNvPr id="176" name="墨迹 175"/>
              <p14:cNvContentPartPr/>
              <p14:nvPr/>
            </p14:nvContentPartPr>
            <p14:xfrm>
              <a:off x="9146116" y="2900797"/>
              <a:ext cx="294216" cy="431973"/>
            </p14:xfrm>
          </p:contentPart>
        </mc:Choice>
        <mc:Fallback xmlns="">
          <p:pic>
            <p:nvPicPr>
              <p:cNvPr id="176" name="墨迹 175"/>
            </p:nvPicPr>
            <p:blipFill>
              <a:blip r:embed="rId345"/>
            </p:blipFill>
            <p:spPr>
              <a:xfrm>
                <a:off x="9146116" y="2900797"/>
                <a:ext cx="294216" cy="431973"/>
              </a:xfrm>
              <a:prstGeom prst="rect"/>
            </p:spPr>
          </p:pic>
        </mc:Fallback>
      </mc:AlternateContent>
      <mc:AlternateContent xmlns:mc="http://schemas.openxmlformats.org/markup-compatibility/2006" xmlns:p14="http://schemas.microsoft.com/office/powerpoint/2010/main">
        <mc:Choice Requires="p14">
          <p:contentPart r:id="rId346" p14:bwMode="auto">
            <p14:nvContentPartPr>
              <p14:cNvPr id="177" name="墨迹 176"/>
              <p14:cNvContentPartPr/>
              <p14:nvPr/>
            </p14:nvContentPartPr>
            <p14:xfrm>
              <a:off x="9418813" y="2734423"/>
              <a:ext cx="101424" cy="1227538"/>
            </p14:xfrm>
          </p:contentPart>
        </mc:Choice>
        <mc:Fallback xmlns="">
          <p:pic>
            <p:nvPicPr>
              <p:cNvPr id="177" name="墨迹 176"/>
            </p:nvPicPr>
            <p:blipFill>
              <a:blip r:embed="rId347"/>
            </p:blipFill>
            <p:spPr>
              <a:xfrm>
                <a:off x="9418813" y="2734423"/>
                <a:ext cx="101424" cy="1227538"/>
              </a:xfrm>
              <a:prstGeom prst="rect"/>
            </p:spPr>
          </p:pic>
        </mc:Fallback>
      </mc:AlternateContent>
      <mc:AlternateContent xmlns:mc="http://schemas.openxmlformats.org/markup-compatibility/2006" xmlns:p14="http://schemas.microsoft.com/office/powerpoint/2010/main">
        <mc:Choice Requires="p14">
          <p:contentPart r:id="rId348" p14:bwMode="auto">
            <p14:nvContentPartPr>
              <p14:cNvPr id="178" name="墨迹 177"/>
              <p14:cNvContentPartPr/>
              <p14:nvPr/>
            </p14:nvContentPartPr>
            <p14:xfrm>
              <a:off x="9431866" y="2703404"/>
              <a:ext cx="482600" cy="633244"/>
            </p14:xfrm>
          </p:contentPart>
        </mc:Choice>
        <mc:Fallback xmlns="">
          <p:pic>
            <p:nvPicPr>
              <p:cNvPr id="178" name="墨迹 177"/>
            </p:nvPicPr>
            <p:blipFill>
              <a:blip r:embed="rId349"/>
            </p:blipFill>
            <p:spPr>
              <a:xfrm>
                <a:off x="9431866" y="2703404"/>
                <a:ext cx="482600" cy="633244"/>
              </a:xfrm>
              <a:prstGeom prst="rect"/>
            </p:spPr>
          </p:pic>
        </mc:Fallback>
      </mc:AlternateContent>
      <mc:AlternateContent xmlns:mc="http://schemas.openxmlformats.org/markup-compatibility/2006" xmlns:p14="http://schemas.microsoft.com/office/powerpoint/2010/main">
        <mc:Choice Requires="p14">
          <p:contentPart r:id="rId350" p14:bwMode="auto">
            <p14:nvContentPartPr>
              <p14:cNvPr id="179" name="墨迹 178"/>
              <p14:cNvContentPartPr/>
              <p14:nvPr/>
            </p14:nvContentPartPr>
            <p14:xfrm>
              <a:off x="10001955" y="2795579"/>
              <a:ext cx="11289" cy="272473"/>
            </p14:xfrm>
          </p:contentPart>
        </mc:Choice>
        <mc:Fallback xmlns="">
          <p:pic>
            <p:nvPicPr>
              <p:cNvPr id="179" name="墨迹 178"/>
            </p:nvPicPr>
            <p:blipFill>
              <a:blip r:embed="rId351"/>
            </p:blipFill>
            <p:spPr>
              <a:xfrm>
                <a:off x="10001955" y="2795579"/>
                <a:ext cx="11289" cy="272473"/>
              </a:xfrm>
              <a:prstGeom prst="rect"/>
            </p:spPr>
          </p:pic>
        </mc:Fallback>
      </mc:AlternateContent>
      <mc:AlternateContent xmlns:mc="http://schemas.openxmlformats.org/markup-compatibility/2006" xmlns:p14="http://schemas.microsoft.com/office/powerpoint/2010/main">
        <mc:Choice Requires="p14">
          <p:contentPart r:id="rId352" p14:bwMode="auto">
            <p14:nvContentPartPr>
              <p14:cNvPr id="180" name="墨迹 179"/>
              <p14:cNvContentPartPr/>
              <p14:nvPr/>
            </p14:nvContentPartPr>
            <p14:xfrm>
              <a:off x="9953977" y="2726844"/>
              <a:ext cx="119416" cy="437085"/>
            </p14:xfrm>
          </p:contentPart>
        </mc:Choice>
        <mc:Fallback xmlns="">
          <p:pic>
            <p:nvPicPr>
              <p:cNvPr id="180" name="墨迹 179"/>
            </p:nvPicPr>
            <p:blipFill>
              <a:blip r:embed="rId353"/>
            </p:blipFill>
            <p:spPr>
              <a:xfrm>
                <a:off x="9953977" y="2726844"/>
                <a:ext cx="119416" cy="437085"/>
              </a:xfrm>
              <a:prstGeom prst="rect"/>
            </p:spPr>
          </p:pic>
        </mc:Fallback>
      </mc:AlternateContent>
      <mc:AlternateContent xmlns:mc="http://schemas.openxmlformats.org/markup-compatibility/2006" xmlns:p14="http://schemas.microsoft.com/office/powerpoint/2010/main">
        <mc:Choice Requires="p14">
          <p:contentPart r:id="rId354" p14:bwMode="auto">
            <p14:nvContentPartPr>
              <p14:cNvPr id="181" name="墨迹 180"/>
              <p14:cNvContentPartPr/>
              <p14:nvPr/>
            </p14:nvContentPartPr>
            <p14:xfrm>
              <a:off x="10010422" y="3271085"/>
              <a:ext cx="115711" cy="135355"/>
            </p14:xfrm>
          </p:contentPart>
        </mc:Choice>
        <mc:Fallback xmlns="">
          <p:pic>
            <p:nvPicPr>
              <p:cNvPr id="181" name="墨迹 180"/>
            </p:nvPicPr>
            <p:blipFill>
              <a:blip r:embed="rId355"/>
            </p:blipFill>
            <p:spPr>
              <a:xfrm>
                <a:off x="10010422" y="3271085"/>
                <a:ext cx="115711" cy="135355"/>
              </a:xfrm>
              <a:prstGeom prst="rect"/>
            </p:spPr>
          </p:pic>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2">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build="p"/>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O_6_BD.83_1#e50ec6c23?sp=1&amp;vop=1&amp;pid=750b0ae8b&amp;color=0,0,0&amp;vtp=1&amp;bt=1&amp;bbb=1&amp;hb=1"/>
          <p:cNvSpPr/>
          <p:nvPr/>
        </p:nvSpPr>
        <p:spPr>
          <a:xfrm>
            <a:off x="649224" y="1080000"/>
            <a:ext cx="10899648" cy="2794000"/>
          </a:xfrm>
          <a:prstGeom prst="rect">
            <a:avLst/>
          </a:prstGeom>
          <a:blipFill rotWithShape="1">
            <a:blip r:embed="rId1"/>
            <a:stretch>
              <a:fillRect l="-1454" r="-336" b="-3712"/>
            </a:stretch>
          </a:blipFill>
        </p:spPr>
        <p:txBody>
          <a:bodyPr/>
          <a:lstStyle/>
          <a:p>
            <a:r>
              <a:rPr lang="zh-CN" altLang="en-US">
                <a:noFill/>
              </a:rPr>
              <a:t> </a:t>
            </a:r>
            <a:endParaRPr lang="zh-CN" altLang="en-US">
              <a:noFill/>
            </a:endParaRPr>
          </a:p>
        </p:txBody>
      </p:sp>
      <mc:AlternateContent xmlns:mc="http://schemas.openxmlformats.org/markup-compatibility/2006" xmlns:p14="http://schemas.microsoft.com/office/powerpoint/2010/main">
        <mc:Choice Requires="p14">
          <p:contentPart r:id="rId2" p14:bwMode="auto">
            <p14:nvContentPartPr>
              <p14:cNvPr id="3" name="墨迹 2"/>
              <p14:cNvContentPartPr/>
              <p14:nvPr/>
            </p14:nvContentPartPr>
            <p14:xfrm>
              <a:off x="5542138" y="2086727"/>
              <a:ext cx="183092" cy="203032"/>
            </p14:xfrm>
          </p:contentPart>
        </mc:Choice>
        <mc:Fallback xmlns="">
          <p:pic>
            <p:nvPicPr>
              <p:cNvPr id="3" name="墨迹 2"/>
            </p:nvPicPr>
            <p:blipFill>
              <a:blip r:embed="rId3"/>
            </p:blipFill>
            <p:spPr>
              <a:xfrm>
                <a:off x="5542138" y="2086727"/>
                <a:ext cx="183092" cy="203032"/>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4" name="墨迹 3"/>
              <p14:cNvContentPartPr/>
              <p14:nvPr/>
            </p14:nvContentPartPr>
            <p14:xfrm>
              <a:off x="5844822" y="2071746"/>
              <a:ext cx="115711" cy="142581"/>
            </p14:xfrm>
          </p:contentPart>
        </mc:Choice>
        <mc:Fallback xmlns="">
          <p:pic>
            <p:nvPicPr>
              <p:cNvPr id="4" name="墨迹 3"/>
            </p:nvPicPr>
            <p:blipFill>
              <a:blip r:embed="rId5"/>
            </p:blipFill>
            <p:spPr>
              <a:xfrm>
                <a:off x="5844822" y="2071746"/>
                <a:ext cx="115711" cy="142581"/>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5" name="墨迹 4"/>
              <p14:cNvContentPartPr/>
              <p14:nvPr/>
            </p14:nvContentPartPr>
            <p14:xfrm>
              <a:off x="5035550" y="2613519"/>
              <a:ext cx="270227" cy="228941"/>
            </p14:xfrm>
          </p:contentPart>
        </mc:Choice>
        <mc:Fallback xmlns="">
          <p:pic>
            <p:nvPicPr>
              <p:cNvPr id="5" name="墨迹 4"/>
            </p:nvPicPr>
            <p:blipFill>
              <a:blip r:embed="rId7"/>
            </p:blipFill>
            <p:spPr>
              <a:xfrm>
                <a:off x="5035550" y="2613519"/>
                <a:ext cx="270227" cy="228941"/>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6" name="墨迹 5"/>
              <p14:cNvContentPartPr/>
              <p14:nvPr/>
            </p14:nvContentPartPr>
            <p14:xfrm>
              <a:off x="5435600" y="2630086"/>
              <a:ext cx="141111" cy="159325"/>
            </p14:xfrm>
          </p:contentPart>
        </mc:Choice>
        <mc:Fallback xmlns="">
          <p:pic>
            <p:nvPicPr>
              <p:cNvPr id="6" name="墨迹 5"/>
            </p:nvPicPr>
            <p:blipFill>
              <a:blip r:embed="rId9"/>
            </p:blipFill>
            <p:spPr>
              <a:xfrm>
                <a:off x="5435600" y="2630086"/>
                <a:ext cx="141111" cy="159325"/>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7" name="墨迹 6"/>
              <p14:cNvContentPartPr/>
              <p14:nvPr/>
            </p14:nvContentPartPr>
            <p14:xfrm>
              <a:off x="4174772" y="3598194"/>
              <a:ext cx="158750" cy="174833"/>
            </p14:xfrm>
          </p:contentPart>
        </mc:Choice>
        <mc:Fallback xmlns="">
          <p:pic>
            <p:nvPicPr>
              <p:cNvPr id="7" name="墨迹 6"/>
            </p:nvPicPr>
            <p:blipFill>
              <a:blip r:embed="rId11"/>
            </p:blipFill>
            <p:spPr>
              <a:xfrm>
                <a:off x="4174772" y="3598194"/>
                <a:ext cx="158750" cy="174833"/>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8" name="墨迹 7"/>
              <p14:cNvContentPartPr/>
              <p14:nvPr/>
            </p14:nvContentPartPr>
            <p14:xfrm>
              <a:off x="4380088" y="3530516"/>
              <a:ext cx="39512" cy="267891"/>
            </p14:xfrm>
          </p:contentPart>
        </mc:Choice>
        <mc:Fallback xmlns="">
          <p:pic>
            <p:nvPicPr>
              <p:cNvPr id="8" name="墨迹 7"/>
            </p:nvPicPr>
            <p:blipFill>
              <a:blip r:embed="rId13"/>
            </p:blipFill>
            <p:spPr>
              <a:xfrm>
                <a:off x="4380088" y="3530516"/>
                <a:ext cx="39512" cy="267891"/>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9" name="墨迹 8"/>
              <p14:cNvContentPartPr/>
              <p14:nvPr/>
            </p14:nvContentPartPr>
            <p14:xfrm>
              <a:off x="4436533" y="3651772"/>
              <a:ext cx="84667" cy="25379"/>
            </p14:xfrm>
          </p:contentPart>
        </mc:Choice>
        <mc:Fallback xmlns="">
          <p:pic>
            <p:nvPicPr>
              <p:cNvPr id="9" name="墨迹 8"/>
            </p:nvPicPr>
            <p:blipFill>
              <a:blip r:embed="rId15"/>
            </p:blipFill>
            <p:spPr>
              <a:xfrm>
                <a:off x="4436533" y="3651772"/>
                <a:ext cx="84667" cy="25379"/>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0" name="墨迹 9"/>
              <p14:cNvContentPartPr/>
              <p14:nvPr/>
            </p14:nvContentPartPr>
            <p14:xfrm>
              <a:off x="4556477" y="3489627"/>
              <a:ext cx="15523" cy="455414"/>
            </p14:xfrm>
          </p:contentPart>
        </mc:Choice>
        <mc:Fallback xmlns="">
          <p:pic>
            <p:nvPicPr>
              <p:cNvPr id="10" name="墨迹 9"/>
            </p:nvPicPr>
            <p:blipFill>
              <a:blip r:embed="rId17"/>
            </p:blipFill>
            <p:spPr>
              <a:xfrm>
                <a:off x="4556477" y="3489627"/>
                <a:ext cx="15523" cy="455414"/>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1" name="墨迹 10"/>
              <p14:cNvContentPartPr/>
              <p14:nvPr/>
            </p14:nvContentPartPr>
            <p14:xfrm>
              <a:off x="4713111" y="3675917"/>
              <a:ext cx="22577" cy="195807"/>
            </p14:xfrm>
          </p:contentPart>
        </mc:Choice>
        <mc:Fallback xmlns="">
          <p:pic>
            <p:nvPicPr>
              <p:cNvPr id="11" name="墨迹 10"/>
            </p:nvPicPr>
            <p:blipFill>
              <a:blip r:embed="rId19"/>
            </p:blipFill>
            <p:spPr>
              <a:xfrm>
                <a:off x="4713111" y="3675917"/>
                <a:ext cx="22577" cy="195807"/>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2" name="墨迹 11"/>
              <p14:cNvContentPartPr/>
              <p14:nvPr/>
            </p14:nvContentPartPr>
            <p14:xfrm>
              <a:off x="4801305" y="3643312"/>
              <a:ext cx="177095" cy="39479"/>
            </p14:xfrm>
          </p:contentPart>
        </mc:Choice>
        <mc:Fallback xmlns="">
          <p:pic>
            <p:nvPicPr>
              <p:cNvPr id="12" name="墨迹 11"/>
            </p:nvPicPr>
            <p:blipFill>
              <a:blip r:embed="rId21"/>
            </p:blipFill>
            <p:spPr>
              <a:xfrm>
                <a:off x="4801305" y="3643312"/>
                <a:ext cx="177095" cy="39479"/>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3" name="墨迹 12"/>
              <p14:cNvContentPartPr/>
              <p14:nvPr/>
            </p14:nvContentPartPr>
            <p14:xfrm>
              <a:off x="4895144" y="3551489"/>
              <a:ext cx="38100" cy="283576"/>
            </p14:xfrm>
          </p:contentPart>
        </mc:Choice>
        <mc:Fallback xmlns="">
          <p:pic>
            <p:nvPicPr>
              <p:cNvPr id="13" name="墨迹 12"/>
            </p:nvPicPr>
            <p:blipFill>
              <a:blip r:embed="rId23"/>
            </p:blipFill>
            <p:spPr>
              <a:xfrm>
                <a:off x="4895144" y="3551489"/>
                <a:ext cx="38100" cy="283576"/>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4" name="墨迹 13"/>
              <p14:cNvContentPartPr/>
              <p14:nvPr/>
            </p14:nvContentPartPr>
            <p14:xfrm>
              <a:off x="5048779" y="3569995"/>
              <a:ext cx="141287" cy="206734"/>
            </p14:xfrm>
          </p:contentPart>
        </mc:Choice>
        <mc:Fallback xmlns="">
          <p:pic>
            <p:nvPicPr>
              <p:cNvPr id="14" name="墨迹 13"/>
            </p:nvPicPr>
            <p:blipFill>
              <a:blip r:embed="rId25"/>
            </p:blipFill>
            <p:spPr>
              <a:xfrm>
                <a:off x="5048779" y="3569995"/>
                <a:ext cx="141287" cy="206734"/>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5" name="墨迹 14"/>
              <p14:cNvContentPartPr/>
              <p14:nvPr/>
            </p14:nvContentPartPr>
            <p14:xfrm>
              <a:off x="5232400" y="3530516"/>
              <a:ext cx="33866" cy="237577"/>
            </p14:xfrm>
          </p:contentPart>
        </mc:Choice>
        <mc:Fallback xmlns="">
          <p:pic>
            <p:nvPicPr>
              <p:cNvPr id="15" name="墨迹 14"/>
            </p:nvPicPr>
            <p:blipFill>
              <a:blip r:embed="rId27"/>
            </p:blipFill>
            <p:spPr>
              <a:xfrm>
                <a:off x="5232400" y="3530516"/>
                <a:ext cx="33866" cy="237577"/>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6" name="墨迹 15"/>
              <p14:cNvContentPartPr/>
              <p14:nvPr/>
            </p14:nvContentPartPr>
            <p14:xfrm>
              <a:off x="5243688" y="3620753"/>
              <a:ext cx="110067" cy="73317"/>
            </p14:xfrm>
          </p:contentPart>
        </mc:Choice>
        <mc:Fallback xmlns="">
          <p:pic>
            <p:nvPicPr>
              <p:cNvPr id="16" name="墨迹 15"/>
            </p:nvPicPr>
            <p:blipFill>
              <a:blip r:embed="rId29"/>
            </p:blipFill>
            <p:spPr>
              <a:xfrm>
                <a:off x="5243688" y="3620753"/>
                <a:ext cx="110067" cy="73317"/>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7" name="墨迹 16"/>
              <p14:cNvContentPartPr/>
              <p14:nvPr/>
            </p14:nvContentPartPr>
            <p14:xfrm>
              <a:off x="5339644" y="3455789"/>
              <a:ext cx="33866" cy="444134"/>
            </p14:xfrm>
          </p:contentPart>
        </mc:Choice>
        <mc:Fallback xmlns="">
          <p:pic>
            <p:nvPicPr>
              <p:cNvPr id="17" name="墨迹 16"/>
            </p:nvPicPr>
            <p:blipFill>
              <a:blip r:embed="rId31"/>
            </p:blipFill>
            <p:spPr>
              <a:xfrm>
                <a:off x="5339644" y="3455789"/>
                <a:ext cx="33866" cy="444134"/>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18" name="墨迹 17"/>
              <p14:cNvContentPartPr/>
              <p14:nvPr/>
            </p14:nvContentPartPr>
            <p14:xfrm>
              <a:off x="5424311" y="3609473"/>
              <a:ext cx="135466" cy="133417"/>
            </p14:xfrm>
          </p:contentPart>
        </mc:Choice>
        <mc:Fallback xmlns="">
          <p:pic>
            <p:nvPicPr>
              <p:cNvPr id="18" name="墨迹 17"/>
            </p:nvPicPr>
            <p:blipFill>
              <a:blip r:embed="rId33"/>
            </p:blipFill>
            <p:spPr>
              <a:xfrm>
                <a:off x="5424311" y="3609473"/>
                <a:ext cx="135466" cy="133417"/>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19" name="墨迹 18"/>
              <p14:cNvContentPartPr/>
              <p14:nvPr/>
            </p14:nvContentPartPr>
            <p14:xfrm>
              <a:off x="5668433" y="3569995"/>
              <a:ext cx="154693" cy="31018"/>
            </p14:xfrm>
          </p:contentPart>
        </mc:Choice>
        <mc:Fallback xmlns="">
          <p:pic>
            <p:nvPicPr>
              <p:cNvPr id="19" name="墨迹 18"/>
            </p:nvPicPr>
            <p:blipFill>
              <a:blip r:embed="rId35"/>
            </p:blipFill>
            <p:spPr>
              <a:xfrm>
                <a:off x="5668433" y="3569995"/>
                <a:ext cx="154693" cy="31018"/>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0" name="墨迹 19"/>
              <p14:cNvContentPartPr/>
              <p14:nvPr/>
            </p14:nvContentPartPr>
            <p14:xfrm>
              <a:off x="5653969" y="3688430"/>
              <a:ext cx="179563" cy="11280"/>
            </p14:xfrm>
          </p:contentPart>
        </mc:Choice>
        <mc:Fallback xmlns="">
          <p:pic>
            <p:nvPicPr>
              <p:cNvPr id="20" name="墨迹 19"/>
            </p:nvPicPr>
            <p:blipFill>
              <a:blip r:embed="rId37"/>
            </p:blipFill>
            <p:spPr>
              <a:xfrm>
                <a:off x="5653969" y="3688430"/>
                <a:ext cx="179563" cy="11280"/>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1" name="墨迹 20"/>
              <p14:cNvContentPartPr/>
              <p14:nvPr/>
            </p14:nvContentPartPr>
            <p14:xfrm>
              <a:off x="5918200" y="3555014"/>
              <a:ext cx="166511" cy="161615"/>
            </p14:xfrm>
          </p:contentPart>
        </mc:Choice>
        <mc:Fallback xmlns="">
          <p:pic>
            <p:nvPicPr>
              <p:cNvPr id="21" name="墨迹 20"/>
            </p:nvPicPr>
            <p:blipFill>
              <a:blip r:embed="rId39"/>
            </p:blipFill>
            <p:spPr>
              <a:xfrm>
                <a:off x="5918200" y="3555014"/>
                <a:ext cx="166511" cy="161615"/>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2" name="墨迹 21"/>
              <p14:cNvContentPartPr/>
              <p14:nvPr/>
            </p14:nvContentPartPr>
            <p14:xfrm>
              <a:off x="6191955" y="3465306"/>
              <a:ext cx="28222" cy="206205"/>
            </p14:xfrm>
          </p:contentPart>
        </mc:Choice>
        <mc:Fallback xmlns="">
          <p:pic>
            <p:nvPicPr>
              <p:cNvPr id="22" name="墨迹 21"/>
            </p:nvPicPr>
            <p:blipFill>
              <a:blip r:embed="rId41"/>
            </p:blipFill>
            <p:spPr>
              <a:xfrm>
                <a:off x="6191955" y="3465306"/>
                <a:ext cx="28222" cy="206205"/>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3" name="墨迹 22"/>
              <p14:cNvContentPartPr/>
              <p14:nvPr/>
            </p14:nvContentPartPr>
            <p14:xfrm>
              <a:off x="6203244" y="3547435"/>
              <a:ext cx="115711" cy="39479"/>
            </p14:xfrm>
          </p:contentPart>
        </mc:Choice>
        <mc:Fallback xmlns="">
          <p:pic>
            <p:nvPicPr>
              <p:cNvPr id="23" name="墨迹 22"/>
            </p:nvPicPr>
            <p:blipFill>
              <a:blip r:embed="rId43"/>
            </p:blipFill>
            <p:spPr>
              <a:xfrm>
                <a:off x="6203244" y="3547435"/>
                <a:ext cx="115711" cy="39479"/>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4" name="墨迹 23"/>
              <p14:cNvContentPartPr/>
              <p14:nvPr/>
            </p14:nvContentPartPr>
            <p14:xfrm>
              <a:off x="6287911" y="3381061"/>
              <a:ext cx="56444" cy="538601"/>
            </p14:xfrm>
          </p:contentPart>
        </mc:Choice>
        <mc:Fallback xmlns="">
          <p:pic>
            <p:nvPicPr>
              <p:cNvPr id="24" name="墨迹 23"/>
            </p:nvPicPr>
            <p:blipFill>
              <a:blip r:embed="rId45"/>
            </p:blipFill>
            <p:spPr>
              <a:xfrm>
                <a:off x="6287911" y="3381061"/>
                <a:ext cx="56444" cy="538601"/>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5" name="墨迹 24"/>
              <p14:cNvContentPartPr/>
              <p14:nvPr/>
            </p14:nvContentPartPr>
            <p14:xfrm>
              <a:off x="6369755" y="3554485"/>
              <a:ext cx="106539" cy="258021"/>
            </p14:xfrm>
          </p:contentPart>
        </mc:Choice>
        <mc:Fallback xmlns="">
          <p:pic>
            <p:nvPicPr>
              <p:cNvPr id="25" name="墨迹 24"/>
            </p:nvPicPr>
            <p:blipFill>
              <a:blip r:embed="rId47"/>
            </p:blipFill>
            <p:spPr>
              <a:xfrm>
                <a:off x="6369755" y="3554485"/>
                <a:ext cx="106539" cy="258021"/>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6" name="墨迹 25"/>
              <p14:cNvContentPartPr/>
              <p14:nvPr/>
            </p14:nvContentPartPr>
            <p14:xfrm>
              <a:off x="7106355" y="3598194"/>
              <a:ext cx="104996" cy="59957"/>
            </p14:xfrm>
          </p:contentPart>
        </mc:Choice>
        <mc:Fallback xmlns="">
          <p:pic>
            <p:nvPicPr>
              <p:cNvPr id="26" name="墨迹 25"/>
            </p:nvPicPr>
            <p:blipFill>
              <a:blip r:embed="rId49"/>
            </p:blipFill>
            <p:spPr>
              <a:xfrm>
                <a:off x="7106355" y="3598194"/>
                <a:ext cx="104996" cy="59957"/>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27" name="墨迹 26"/>
              <p14:cNvContentPartPr/>
              <p14:nvPr/>
            </p14:nvContentPartPr>
            <p14:xfrm>
              <a:off x="7162094" y="3429000"/>
              <a:ext cx="150283" cy="203032"/>
            </p14:xfrm>
          </p:contentPart>
        </mc:Choice>
        <mc:Fallback xmlns="">
          <p:pic>
            <p:nvPicPr>
              <p:cNvPr id="27" name="墨迹 26"/>
            </p:nvPicPr>
            <p:blipFill>
              <a:blip r:embed="rId51"/>
            </p:blipFill>
            <p:spPr>
              <a:xfrm>
                <a:off x="7162094" y="3429000"/>
                <a:ext cx="150283" cy="203032"/>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28" name="墨迹 27"/>
              <p14:cNvContentPartPr/>
              <p14:nvPr/>
            </p14:nvContentPartPr>
            <p14:xfrm>
              <a:off x="7354711" y="3389521"/>
              <a:ext cx="39511" cy="211492"/>
            </p14:xfrm>
          </p:contentPart>
        </mc:Choice>
        <mc:Fallback xmlns="">
          <p:pic>
            <p:nvPicPr>
              <p:cNvPr id="28" name="墨迹 27"/>
            </p:nvPicPr>
            <p:blipFill>
              <a:blip r:embed="rId53"/>
            </p:blipFill>
            <p:spPr>
              <a:xfrm>
                <a:off x="7354711" y="3389521"/>
                <a:ext cx="39511" cy="211492"/>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29" name="墨迹 28"/>
              <p14:cNvContentPartPr/>
              <p14:nvPr/>
            </p14:nvContentPartPr>
            <p14:xfrm>
              <a:off x="7377288" y="3505137"/>
              <a:ext cx="87489" cy="19739"/>
            </p14:xfrm>
          </p:contentPart>
        </mc:Choice>
        <mc:Fallback xmlns="">
          <p:pic>
            <p:nvPicPr>
              <p:cNvPr id="29" name="墨迹 28"/>
            </p:nvPicPr>
            <p:blipFill>
              <a:blip r:embed="rId55"/>
            </p:blipFill>
            <p:spPr>
              <a:xfrm>
                <a:off x="7377288" y="3505137"/>
                <a:ext cx="87489" cy="19739"/>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0" name="墨迹 29"/>
              <p14:cNvContentPartPr/>
              <p14:nvPr/>
            </p14:nvContentPartPr>
            <p14:xfrm>
              <a:off x="7442200" y="3320081"/>
              <a:ext cx="59266" cy="486785"/>
            </p14:xfrm>
          </p:contentPart>
        </mc:Choice>
        <mc:Fallback xmlns="">
          <p:pic>
            <p:nvPicPr>
              <p:cNvPr id="30" name="墨迹 29"/>
            </p:nvPicPr>
            <p:blipFill>
              <a:blip r:embed="rId57"/>
            </p:blipFill>
            <p:spPr>
              <a:xfrm>
                <a:off x="7442200" y="3320081"/>
                <a:ext cx="59266" cy="486785"/>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1" name="墨迹 30"/>
              <p14:cNvContentPartPr/>
              <p14:nvPr/>
            </p14:nvContentPartPr>
            <p14:xfrm>
              <a:off x="7504288" y="3498792"/>
              <a:ext cx="76200" cy="251676"/>
            </p14:xfrm>
          </p:contentPart>
        </mc:Choice>
        <mc:Fallback xmlns="">
          <p:pic>
            <p:nvPicPr>
              <p:cNvPr id="31" name="墨迹 30"/>
            </p:nvPicPr>
            <p:blipFill>
              <a:blip r:embed="rId59"/>
            </p:blipFill>
            <p:spPr>
              <a:xfrm>
                <a:off x="7504288" y="3498792"/>
                <a:ext cx="76200" cy="251676"/>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2" name="墨迹 31"/>
              <p14:cNvContentPartPr/>
              <p14:nvPr/>
            </p14:nvContentPartPr>
            <p14:xfrm>
              <a:off x="7653866" y="3530516"/>
              <a:ext cx="174978" cy="22559"/>
            </p14:xfrm>
          </p:contentPart>
        </mc:Choice>
        <mc:Fallback xmlns="">
          <p:pic>
            <p:nvPicPr>
              <p:cNvPr id="32" name="墨迹 31"/>
            </p:nvPicPr>
            <p:blipFill>
              <a:blip r:embed="rId61"/>
            </p:blipFill>
            <p:spPr>
              <a:xfrm>
                <a:off x="7653866" y="3530516"/>
                <a:ext cx="174978" cy="22559"/>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3" name="墨迹 32"/>
              <p14:cNvContentPartPr/>
              <p14:nvPr/>
            </p14:nvContentPartPr>
            <p14:xfrm>
              <a:off x="7866238" y="3392341"/>
              <a:ext cx="126294" cy="183293"/>
            </p14:xfrm>
          </p:contentPart>
        </mc:Choice>
        <mc:Fallback xmlns="">
          <p:pic>
            <p:nvPicPr>
              <p:cNvPr id="33" name="墨迹 32"/>
            </p:nvPicPr>
            <p:blipFill>
              <a:blip r:embed="rId63"/>
            </p:blipFill>
            <p:spPr>
              <a:xfrm>
                <a:off x="7866238" y="3392341"/>
                <a:ext cx="126294" cy="183293"/>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4" name="墨迹 33"/>
              <p14:cNvContentPartPr/>
              <p14:nvPr/>
            </p14:nvContentPartPr>
            <p14:xfrm>
              <a:off x="8037688" y="3352862"/>
              <a:ext cx="84667" cy="206558"/>
            </p14:xfrm>
          </p:contentPart>
        </mc:Choice>
        <mc:Fallback xmlns="">
          <p:pic>
            <p:nvPicPr>
              <p:cNvPr id="34" name="墨迹 33"/>
            </p:nvPicPr>
            <p:blipFill>
              <a:blip r:embed="rId65"/>
            </p:blipFill>
            <p:spPr>
              <a:xfrm>
                <a:off x="8037688" y="3352862"/>
                <a:ext cx="84667" cy="206558"/>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5" name="墨迹 34"/>
              <p14:cNvContentPartPr/>
              <p14:nvPr/>
            </p14:nvContentPartPr>
            <p14:xfrm>
              <a:off x="8119533" y="3252403"/>
              <a:ext cx="47978" cy="543184"/>
            </p14:xfrm>
          </p:contentPart>
        </mc:Choice>
        <mc:Fallback xmlns="">
          <p:pic>
            <p:nvPicPr>
              <p:cNvPr id="35" name="墨迹 34"/>
            </p:nvPicPr>
            <p:blipFill>
              <a:blip r:embed="rId67"/>
            </p:blipFill>
            <p:spPr>
              <a:xfrm>
                <a:off x="8119533" y="3252403"/>
                <a:ext cx="47978" cy="543184"/>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36" name="墨迹 35"/>
              <p14:cNvContentPartPr/>
              <p14:nvPr/>
            </p14:nvContentPartPr>
            <p14:xfrm>
              <a:off x="8201377" y="3474118"/>
              <a:ext cx="73378" cy="112796"/>
            </p14:xfrm>
          </p:contentPart>
        </mc:Choice>
        <mc:Fallback xmlns="">
          <p:pic>
            <p:nvPicPr>
              <p:cNvPr id="36" name="墨迹 35"/>
            </p:nvPicPr>
            <p:blipFill>
              <a:blip r:embed="rId69"/>
            </p:blipFill>
            <p:spPr>
              <a:xfrm>
                <a:off x="8201377" y="3474118"/>
                <a:ext cx="73378" cy="112796"/>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37" name="墨迹 36"/>
              <p14:cNvContentPartPr/>
              <p14:nvPr/>
            </p14:nvContentPartPr>
            <p14:xfrm>
              <a:off x="8431036" y="3434639"/>
              <a:ext cx="216253" cy="36659"/>
            </p14:xfrm>
          </p:contentPart>
        </mc:Choice>
        <mc:Fallback xmlns="">
          <p:pic>
            <p:nvPicPr>
              <p:cNvPr id="37" name="墨迹 36"/>
            </p:nvPicPr>
            <p:blipFill>
              <a:blip r:embed="rId71"/>
            </p:blipFill>
            <p:spPr>
              <a:xfrm>
                <a:off x="8431036" y="3434639"/>
                <a:ext cx="216253" cy="36659"/>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38" name="墨迹 37"/>
              <p14:cNvContentPartPr/>
              <p14:nvPr/>
            </p14:nvContentPartPr>
            <p14:xfrm>
              <a:off x="8404577" y="3553075"/>
              <a:ext cx="259645" cy="5640"/>
            </p14:xfrm>
          </p:contentPart>
        </mc:Choice>
        <mc:Fallback xmlns="">
          <p:pic>
            <p:nvPicPr>
              <p:cNvPr id="38" name="墨迹 37"/>
            </p:nvPicPr>
            <p:blipFill>
              <a:blip r:embed="rId73"/>
            </p:blipFill>
            <p:spPr>
              <a:xfrm>
                <a:off x="8404577" y="3553075"/>
                <a:ext cx="259645" cy="5640"/>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39" name="墨迹 38"/>
              <p14:cNvContentPartPr/>
              <p14:nvPr/>
            </p14:nvContentPartPr>
            <p14:xfrm>
              <a:off x="8698088" y="3369782"/>
              <a:ext cx="172156" cy="217132"/>
            </p14:xfrm>
          </p:contentPart>
        </mc:Choice>
        <mc:Fallback xmlns="">
          <p:pic>
            <p:nvPicPr>
              <p:cNvPr id="39" name="墨迹 38"/>
            </p:nvPicPr>
            <p:blipFill>
              <a:blip r:embed="rId75"/>
            </p:blipFill>
            <p:spPr>
              <a:xfrm>
                <a:off x="8698088" y="3369782"/>
                <a:ext cx="172156" cy="217132"/>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0" name="墨迹 39"/>
              <p14:cNvContentPartPr/>
              <p14:nvPr/>
            </p14:nvContentPartPr>
            <p14:xfrm>
              <a:off x="8925806" y="3344402"/>
              <a:ext cx="127882" cy="212198"/>
            </p14:xfrm>
          </p:contentPart>
        </mc:Choice>
        <mc:Fallback xmlns="">
          <p:pic>
            <p:nvPicPr>
              <p:cNvPr id="40" name="墨迹 39"/>
            </p:nvPicPr>
            <p:blipFill>
              <a:blip r:embed="rId77"/>
            </p:blipFill>
            <p:spPr>
              <a:xfrm>
                <a:off x="8925806" y="3344402"/>
                <a:ext cx="127882" cy="212198"/>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1" name="墨迹 40"/>
              <p14:cNvContentPartPr/>
              <p14:nvPr/>
            </p14:nvContentPartPr>
            <p14:xfrm>
              <a:off x="9031111" y="3267560"/>
              <a:ext cx="62089" cy="533666"/>
            </p14:xfrm>
          </p:contentPart>
        </mc:Choice>
        <mc:Fallback xmlns="">
          <p:pic>
            <p:nvPicPr>
              <p:cNvPr id="41" name="墨迹 40"/>
            </p:nvPicPr>
            <p:blipFill>
              <a:blip r:embed="rId79"/>
            </p:blipFill>
            <p:spPr>
              <a:xfrm>
                <a:off x="9031111" y="3267560"/>
                <a:ext cx="62089" cy="533666"/>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2" name="墨迹 41"/>
              <p14:cNvContentPartPr/>
              <p14:nvPr/>
            </p14:nvContentPartPr>
            <p14:xfrm>
              <a:off x="9172222" y="3540033"/>
              <a:ext cx="11288" cy="131478"/>
            </p14:xfrm>
          </p:contentPart>
        </mc:Choice>
        <mc:Fallback xmlns="">
          <p:pic>
            <p:nvPicPr>
              <p:cNvPr id="42" name="墨迹 41"/>
            </p:nvPicPr>
            <p:blipFill>
              <a:blip r:embed="rId81"/>
            </p:blipFill>
            <p:spPr>
              <a:xfrm>
                <a:off x="9172222" y="3540033"/>
                <a:ext cx="11288" cy="131478"/>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3" name="墨迹 42"/>
              <p14:cNvContentPartPr/>
              <p14:nvPr/>
            </p14:nvContentPartPr>
            <p14:xfrm>
              <a:off x="9778471" y="3324663"/>
              <a:ext cx="161396" cy="172014"/>
            </p14:xfrm>
          </p:contentPart>
        </mc:Choice>
        <mc:Fallback xmlns="">
          <p:pic>
            <p:nvPicPr>
              <p:cNvPr id="43" name="墨迹 42"/>
            </p:nvPicPr>
            <p:blipFill>
              <a:blip r:embed="rId83"/>
            </p:blipFill>
            <p:spPr>
              <a:xfrm>
                <a:off x="9778471" y="3324663"/>
                <a:ext cx="161396" cy="172014"/>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4" name="墨迹 43"/>
              <p14:cNvContentPartPr/>
              <p14:nvPr/>
            </p14:nvContentPartPr>
            <p14:xfrm>
              <a:off x="10016066" y="3276901"/>
              <a:ext cx="36689" cy="267715"/>
            </p14:xfrm>
          </p:contentPart>
        </mc:Choice>
        <mc:Fallback xmlns="">
          <p:pic>
            <p:nvPicPr>
              <p:cNvPr id="44" name="墨迹 43"/>
            </p:nvPicPr>
            <p:blipFill>
              <a:blip r:embed="rId85"/>
            </p:blipFill>
            <p:spPr>
              <a:xfrm>
                <a:off x="10016066" y="3276901"/>
                <a:ext cx="36689" cy="267715"/>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45" name="墨迹 44"/>
              <p14:cNvContentPartPr/>
              <p14:nvPr/>
            </p14:nvContentPartPr>
            <p14:xfrm>
              <a:off x="10047111" y="3395161"/>
              <a:ext cx="81844" cy="22559"/>
            </p14:xfrm>
          </p:contentPart>
        </mc:Choice>
        <mc:Fallback xmlns="">
          <p:pic>
            <p:nvPicPr>
              <p:cNvPr id="45" name="墨迹 44"/>
            </p:nvPicPr>
            <p:blipFill>
              <a:blip r:embed="rId87"/>
            </p:blipFill>
            <p:spPr>
              <a:xfrm>
                <a:off x="10047111" y="3395161"/>
                <a:ext cx="81844" cy="22559"/>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46" name="墨迹 45"/>
              <p14:cNvContentPartPr/>
              <p14:nvPr/>
            </p14:nvContentPartPr>
            <p14:xfrm>
              <a:off x="10140244" y="3182963"/>
              <a:ext cx="47978" cy="550586"/>
            </p14:xfrm>
          </p:contentPart>
        </mc:Choice>
        <mc:Fallback xmlns="">
          <p:pic>
            <p:nvPicPr>
              <p:cNvPr id="46" name="墨迹 45"/>
            </p:nvPicPr>
            <p:blipFill>
              <a:blip r:embed="rId89"/>
            </p:blipFill>
            <p:spPr>
              <a:xfrm>
                <a:off x="10140244" y="3182963"/>
                <a:ext cx="47978" cy="550586"/>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47" name="墨迹 46"/>
              <p14:cNvContentPartPr/>
              <p14:nvPr/>
            </p14:nvContentPartPr>
            <p14:xfrm>
              <a:off x="10216444" y="3403620"/>
              <a:ext cx="172861" cy="239692"/>
            </p14:xfrm>
          </p:contentPart>
        </mc:Choice>
        <mc:Fallback xmlns="">
          <p:pic>
            <p:nvPicPr>
              <p:cNvPr id="47" name="墨迹 46"/>
            </p:nvPicPr>
            <p:blipFill>
              <a:blip r:embed="rId91"/>
            </p:blipFill>
            <p:spPr>
              <a:xfrm>
                <a:off x="10216444" y="3403620"/>
                <a:ext cx="172861" cy="239692"/>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48" name="墨迹 47"/>
              <p14:cNvContentPartPr/>
              <p14:nvPr/>
            </p14:nvContentPartPr>
            <p14:xfrm>
              <a:off x="10520010" y="3329774"/>
              <a:ext cx="213430" cy="240221"/>
            </p14:xfrm>
          </p:contentPart>
        </mc:Choice>
        <mc:Fallback xmlns="">
          <p:pic>
            <p:nvPicPr>
              <p:cNvPr id="48" name="墨迹 47"/>
            </p:nvPicPr>
            <p:blipFill>
              <a:blip r:embed="rId93"/>
            </p:blipFill>
            <p:spPr>
              <a:xfrm>
                <a:off x="10520010" y="3329774"/>
                <a:ext cx="213430" cy="240221"/>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49" name="墨迹 48"/>
              <p14:cNvContentPartPr/>
              <p14:nvPr/>
            </p14:nvContentPartPr>
            <p14:xfrm>
              <a:off x="10813168" y="3330303"/>
              <a:ext cx="159632" cy="194573"/>
            </p14:xfrm>
          </p:contentPart>
        </mc:Choice>
        <mc:Fallback xmlns="">
          <p:pic>
            <p:nvPicPr>
              <p:cNvPr id="49" name="墨迹 48"/>
            </p:nvPicPr>
            <p:blipFill>
              <a:blip r:embed="rId95"/>
            </p:blipFill>
            <p:spPr>
              <a:xfrm>
                <a:off x="10813168" y="3330303"/>
                <a:ext cx="159632" cy="194573"/>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50" name="墨迹 49"/>
              <p14:cNvContentPartPr/>
              <p14:nvPr/>
            </p14:nvContentPartPr>
            <p14:xfrm>
              <a:off x="11068755" y="3288004"/>
              <a:ext cx="33867" cy="208673"/>
            </p14:xfrm>
          </p:contentPart>
        </mc:Choice>
        <mc:Fallback xmlns="">
          <p:pic>
            <p:nvPicPr>
              <p:cNvPr id="50" name="墨迹 49"/>
            </p:nvPicPr>
            <p:blipFill>
              <a:blip r:embed="rId97"/>
            </p:blipFill>
            <p:spPr>
              <a:xfrm>
                <a:off x="11068755" y="3288004"/>
                <a:ext cx="33867" cy="208673"/>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51" name="墨迹 50"/>
              <p14:cNvContentPartPr/>
              <p14:nvPr/>
            </p14:nvContentPartPr>
            <p14:xfrm>
              <a:off x="11085688" y="3386701"/>
              <a:ext cx="110067" cy="53578"/>
            </p14:xfrm>
          </p:contentPart>
        </mc:Choice>
        <mc:Fallback xmlns="">
          <p:pic>
            <p:nvPicPr>
              <p:cNvPr id="51" name="墨迹 50"/>
            </p:nvPicPr>
            <p:blipFill>
              <a:blip r:embed="rId99"/>
            </p:blipFill>
            <p:spPr>
              <a:xfrm>
                <a:off x="11085688" y="3386701"/>
                <a:ext cx="110067" cy="53578"/>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52" name="墨迹 51"/>
              <p14:cNvContentPartPr/>
              <p14:nvPr/>
            </p14:nvContentPartPr>
            <p14:xfrm>
              <a:off x="11173177" y="3207990"/>
              <a:ext cx="64911" cy="556578"/>
            </p14:xfrm>
          </p:contentPart>
        </mc:Choice>
        <mc:Fallback xmlns="">
          <p:pic>
            <p:nvPicPr>
              <p:cNvPr id="52" name="墨迹 51"/>
            </p:nvPicPr>
            <p:blipFill>
              <a:blip r:embed="rId101"/>
            </p:blipFill>
            <p:spPr>
              <a:xfrm>
                <a:off x="11173177" y="3207990"/>
                <a:ext cx="64911" cy="556578"/>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53" name="墨迹 52"/>
              <p14:cNvContentPartPr/>
              <p14:nvPr/>
            </p14:nvContentPartPr>
            <p14:xfrm>
              <a:off x="11294532" y="3436578"/>
              <a:ext cx="127000" cy="147516"/>
            </p14:xfrm>
          </p:contentPart>
        </mc:Choice>
        <mc:Fallback xmlns="">
          <p:pic>
            <p:nvPicPr>
              <p:cNvPr id="53" name="墨迹 52"/>
            </p:nvPicPr>
            <p:blipFill>
              <a:blip r:embed="rId103"/>
            </p:blipFill>
            <p:spPr>
              <a:xfrm>
                <a:off x="11294532" y="3436578"/>
                <a:ext cx="127000" cy="147516"/>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54" name="墨迹 53"/>
              <p14:cNvContentPartPr/>
              <p14:nvPr/>
            </p14:nvContentPartPr>
            <p14:xfrm>
              <a:off x="7413625" y="4094496"/>
              <a:ext cx="155575" cy="169194"/>
            </p14:xfrm>
          </p:contentPart>
        </mc:Choice>
        <mc:Fallback xmlns="">
          <p:pic>
            <p:nvPicPr>
              <p:cNvPr id="54" name="墨迹 53"/>
            </p:nvPicPr>
            <p:blipFill>
              <a:blip r:embed="rId105"/>
            </p:blipFill>
            <p:spPr>
              <a:xfrm>
                <a:off x="7413625" y="4094496"/>
                <a:ext cx="155575" cy="169194"/>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55" name="墨迹 54"/>
              <p14:cNvContentPartPr/>
              <p14:nvPr/>
            </p14:nvContentPartPr>
            <p14:xfrm>
              <a:off x="7620000" y="4012543"/>
              <a:ext cx="28222" cy="219423"/>
            </p14:xfrm>
          </p:contentPart>
        </mc:Choice>
        <mc:Fallback xmlns="">
          <p:pic>
            <p:nvPicPr>
              <p:cNvPr id="55" name="墨迹 54"/>
            </p:nvPicPr>
            <p:blipFill>
              <a:blip r:embed="rId107"/>
            </p:blipFill>
            <p:spPr>
              <a:xfrm>
                <a:off x="7620000" y="4012543"/>
                <a:ext cx="28222" cy="219423"/>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56" name="墨迹 55"/>
              <p14:cNvContentPartPr/>
              <p14:nvPr/>
            </p14:nvContentPartPr>
            <p14:xfrm>
              <a:off x="7648222" y="4100136"/>
              <a:ext cx="84666" cy="45118"/>
            </p14:xfrm>
          </p:contentPart>
        </mc:Choice>
        <mc:Fallback xmlns="">
          <p:pic>
            <p:nvPicPr>
              <p:cNvPr id="56" name="墨迹 55"/>
            </p:nvPicPr>
            <p:blipFill>
              <a:blip r:embed="rId109"/>
            </p:blipFill>
            <p:spPr>
              <a:xfrm>
                <a:off x="7648222" y="4100136"/>
                <a:ext cx="84666" cy="45118"/>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57" name="墨迹 56"/>
              <p14:cNvContentPartPr/>
              <p14:nvPr/>
            </p14:nvContentPartPr>
            <p14:xfrm>
              <a:off x="7721600" y="3918252"/>
              <a:ext cx="62088" cy="568210"/>
            </p14:xfrm>
          </p:contentPart>
        </mc:Choice>
        <mc:Fallback xmlns="">
          <p:pic>
            <p:nvPicPr>
              <p:cNvPr id="57" name="墨迹 56"/>
            </p:nvPicPr>
            <p:blipFill>
              <a:blip r:embed="rId111"/>
            </p:blipFill>
            <p:spPr>
              <a:xfrm>
                <a:off x="7721600" y="3918252"/>
                <a:ext cx="62088" cy="568210"/>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58" name="墨迹 57"/>
              <p14:cNvContentPartPr/>
              <p14:nvPr/>
            </p14:nvContentPartPr>
            <p14:xfrm>
              <a:off x="7857066" y="4074052"/>
              <a:ext cx="112889" cy="215017"/>
            </p14:xfrm>
          </p:contentPart>
        </mc:Choice>
        <mc:Fallback xmlns="">
          <p:pic>
            <p:nvPicPr>
              <p:cNvPr id="58" name="墨迹 57"/>
            </p:nvPicPr>
            <p:blipFill>
              <a:blip r:embed="rId113"/>
            </p:blipFill>
            <p:spPr>
              <a:xfrm>
                <a:off x="7857066" y="4074052"/>
                <a:ext cx="112889" cy="215017"/>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59" name="墨迹 58"/>
              <p14:cNvContentPartPr/>
              <p14:nvPr/>
            </p14:nvContentPartPr>
            <p14:xfrm>
              <a:off x="7283273" y="4286250"/>
              <a:ext cx="906816" cy="118435"/>
            </p14:xfrm>
          </p:contentPart>
        </mc:Choice>
        <mc:Fallback xmlns="">
          <p:pic>
            <p:nvPicPr>
              <p:cNvPr id="59" name="墨迹 58"/>
            </p:nvPicPr>
            <p:blipFill>
              <a:blip r:embed="rId115"/>
            </p:blipFill>
            <p:spPr>
              <a:xfrm>
                <a:off x="7283273" y="4286250"/>
                <a:ext cx="906816" cy="118435"/>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60" name="墨迹 59"/>
              <p14:cNvContentPartPr/>
              <p14:nvPr/>
            </p14:nvContentPartPr>
            <p14:xfrm>
              <a:off x="7454547" y="4472363"/>
              <a:ext cx="351719" cy="178535"/>
            </p14:xfrm>
          </p:contentPart>
        </mc:Choice>
        <mc:Fallback xmlns="">
          <p:pic>
            <p:nvPicPr>
              <p:cNvPr id="60" name="墨迹 59"/>
            </p:nvPicPr>
            <p:blipFill>
              <a:blip r:embed="rId117"/>
            </p:blipFill>
            <p:spPr>
              <a:xfrm>
                <a:off x="7454547" y="4472363"/>
                <a:ext cx="351719" cy="178535"/>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61" name="墨迹 60"/>
              <p14:cNvContentPartPr/>
              <p14:nvPr/>
            </p14:nvContentPartPr>
            <p14:xfrm>
              <a:off x="7775222" y="4416670"/>
              <a:ext cx="36688" cy="594294"/>
            </p14:xfrm>
          </p:contentPart>
        </mc:Choice>
        <mc:Fallback xmlns="">
          <p:pic>
            <p:nvPicPr>
              <p:cNvPr id="61" name="墨迹 60"/>
            </p:nvPicPr>
            <p:blipFill>
              <a:blip r:embed="rId119"/>
            </p:blipFill>
            <p:spPr>
              <a:xfrm>
                <a:off x="7775222" y="4416670"/>
                <a:ext cx="36688" cy="594294"/>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62" name="墨迹 61"/>
              <p14:cNvContentPartPr/>
              <p14:nvPr/>
            </p14:nvContentPartPr>
            <p14:xfrm>
              <a:off x="7878233" y="4518891"/>
              <a:ext cx="179211" cy="179064"/>
            </p14:xfrm>
          </p:contentPart>
        </mc:Choice>
        <mc:Fallback xmlns="">
          <p:pic>
            <p:nvPicPr>
              <p:cNvPr id="62" name="墨迹 61"/>
            </p:nvPicPr>
            <p:blipFill>
              <a:blip r:embed="rId121"/>
            </p:blipFill>
            <p:spPr>
              <a:xfrm>
                <a:off x="7878233" y="4518891"/>
                <a:ext cx="179211" cy="179064"/>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63" name="墨迹 62"/>
              <p14:cNvContentPartPr/>
              <p14:nvPr/>
            </p14:nvContentPartPr>
            <p14:xfrm>
              <a:off x="8420100" y="4212932"/>
              <a:ext cx="232833" cy="217133"/>
            </p14:xfrm>
          </p:contentPart>
        </mc:Choice>
        <mc:Fallback xmlns="">
          <p:pic>
            <p:nvPicPr>
              <p:cNvPr id="63" name="墨迹 62"/>
            </p:nvPicPr>
            <p:blipFill>
              <a:blip r:embed="rId123"/>
            </p:blipFill>
            <p:spPr>
              <a:xfrm>
                <a:off x="8420100" y="4212932"/>
                <a:ext cx="232833" cy="217133"/>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64" name="墨迹 63"/>
              <p14:cNvContentPartPr/>
              <p14:nvPr/>
            </p14:nvContentPartPr>
            <p14:xfrm>
              <a:off x="8822266" y="4098550"/>
              <a:ext cx="15522" cy="565566"/>
            </p14:xfrm>
          </p:contentPart>
        </mc:Choice>
        <mc:Fallback xmlns="">
          <p:pic>
            <p:nvPicPr>
              <p:cNvPr id="64" name="墨迹 63"/>
            </p:nvPicPr>
            <p:blipFill>
              <a:blip r:embed="rId125"/>
            </p:blipFill>
            <p:spPr>
              <a:xfrm>
                <a:off x="8822266" y="4098550"/>
                <a:ext cx="15522" cy="565566"/>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65" name="墨迹 64"/>
              <p14:cNvContentPartPr/>
              <p14:nvPr/>
            </p14:nvContentPartPr>
            <p14:xfrm>
              <a:off x="1676400" y="4436938"/>
              <a:ext cx="132644" cy="1679427"/>
            </p14:xfrm>
          </p:contentPart>
        </mc:Choice>
        <mc:Fallback xmlns="">
          <p:pic>
            <p:nvPicPr>
              <p:cNvPr id="65" name="墨迹 64"/>
            </p:nvPicPr>
            <p:blipFill>
              <a:blip r:embed="rId127"/>
            </p:blipFill>
            <p:spPr>
              <a:xfrm>
                <a:off x="1676400" y="4436938"/>
                <a:ext cx="132644" cy="1679427"/>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66" name="墨迹 65"/>
              <p14:cNvContentPartPr/>
              <p14:nvPr/>
            </p14:nvContentPartPr>
            <p14:xfrm>
              <a:off x="1580444" y="4378601"/>
              <a:ext cx="135467" cy="240397"/>
            </p14:xfrm>
          </p:contentPart>
        </mc:Choice>
        <mc:Fallback xmlns="">
          <p:pic>
            <p:nvPicPr>
              <p:cNvPr id="66" name="墨迹 65"/>
            </p:nvPicPr>
            <p:blipFill>
              <a:blip r:embed="rId129"/>
            </p:blipFill>
            <p:spPr>
              <a:xfrm>
                <a:off x="1580444" y="4378601"/>
                <a:ext cx="135467" cy="240397"/>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67" name="墨迹 66"/>
              <p14:cNvContentPartPr/>
              <p14:nvPr/>
            </p14:nvContentPartPr>
            <p14:xfrm>
              <a:off x="1665111" y="4440815"/>
              <a:ext cx="222955" cy="133064"/>
            </p14:xfrm>
          </p:contentPart>
        </mc:Choice>
        <mc:Fallback xmlns="">
          <p:pic>
            <p:nvPicPr>
              <p:cNvPr id="67" name="墨迹 66"/>
            </p:nvPicPr>
            <p:blipFill>
              <a:blip r:embed="rId131"/>
            </p:blipFill>
            <p:spPr>
              <a:xfrm>
                <a:off x="1665111" y="4440815"/>
                <a:ext cx="222955" cy="133064"/>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68" name="墨迹 67"/>
              <p14:cNvContentPartPr/>
              <p14:nvPr/>
            </p14:nvContentPartPr>
            <p14:xfrm>
              <a:off x="1704798" y="5972550"/>
              <a:ext cx="2596268" cy="178535"/>
            </p14:xfrm>
          </p:contentPart>
        </mc:Choice>
        <mc:Fallback xmlns="">
          <p:pic>
            <p:nvPicPr>
              <p:cNvPr id="68" name="墨迹 67"/>
            </p:nvPicPr>
            <p:blipFill>
              <a:blip r:embed="rId133"/>
            </p:blipFill>
            <p:spPr>
              <a:xfrm>
                <a:off x="1704798" y="5972550"/>
                <a:ext cx="2596268" cy="178535"/>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69" name="墨迹 68"/>
              <p14:cNvContentPartPr/>
              <p14:nvPr/>
            </p14:nvContentPartPr>
            <p14:xfrm>
              <a:off x="4312355" y="5786437"/>
              <a:ext cx="314149" cy="346848"/>
            </p14:xfrm>
          </p:contentPart>
        </mc:Choice>
        <mc:Fallback xmlns="">
          <p:pic>
            <p:nvPicPr>
              <p:cNvPr id="69" name="墨迹 68"/>
            </p:nvPicPr>
            <p:blipFill>
              <a:blip r:embed="rId135"/>
            </p:blipFill>
            <p:spPr>
              <a:xfrm>
                <a:off x="4312355" y="5786437"/>
                <a:ext cx="314149" cy="346848"/>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70" name="墨迹 69"/>
              <p14:cNvContentPartPr/>
              <p14:nvPr/>
            </p14:nvContentPartPr>
            <p14:xfrm>
              <a:off x="1953330" y="6442769"/>
              <a:ext cx="277636" cy="31724"/>
            </p14:xfrm>
          </p:contentPart>
        </mc:Choice>
        <mc:Fallback xmlns="">
          <p:pic>
            <p:nvPicPr>
              <p:cNvPr id="70" name="墨迹 69"/>
            </p:nvPicPr>
            <p:blipFill>
              <a:blip r:embed="rId137"/>
            </p:blipFill>
            <p:spPr>
              <a:xfrm>
                <a:off x="1953330" y="6442769"/>
                <a:ext cx="277636" cy="31724"/>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71" name="墨迹 70"/>
              <p14:cNvContentPartPr/>
              <p14:nvPr/>
            </p14:nvContentPartPr>
            <p14:xfrm>
              <a:off x="2099733" y="6505512"/>
              <a:ext cx="25400" cy="183293"/>
            </p14:xfrm>
          </p:contentPart>
        </mc:Choice>
        <mc:Fallback xmlns="">
          <p:pic>
            <p:nvPicPr>
              <p:cNvPr id="71" name="墨迹 70"/>
            </p:nvPicPr>
            <p:blipFill>
              <a:blip r:embed="rId139"/>
            </p:blipFill>
            <p:spPr>
              <a:xfrm>
                <a:off x="2099733" y="6505512"/>
                <a:ext cx="25400" cy="183293"/>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72" name="墨迹 71"/>
              <p14:cNvContentPartPr/>
              <p14:nvPr/>
            </p14:nvContentPartPr>
            <p14:xfrm>
              <a:off x="2355673" y="6375620"/>
              <a:ext cx="30515" cy="513398"/>
            </p14:xfrm>
          </p:contentPart>
        </mc:Choice>
        <mc:Fallback xmlns="">
          <p:pic>
            <p:nvPicPr>
              <p:cNvPr id="72" name="墨迹 71"/>
            </p:nvPicPr>
            <p:blipFill>
              <a:blip r:embed="rId141"/>
            </p:blipFill>
            <p:spPr>
              <a:xfrm>
                <a:off x="2355673" y="6375620"/>
                <a:ext cx="30515" cy="513398"/>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73" name="墨迹 72"/>
              <p14:cNvContentPartPr/>
              <p14:nvPr/>
            </p14:nvContentPartPr>
            <p14:xfrm>
              <a:off x="2297288" y="6342662"/>
              <a:ext cx="107245" cy="182589"/>
            </p14:xfrm>
          </p:contentPart>
        </mc:Choice>
        <mc:Fallback xmlns="">
          <p:pic>
            <p:nvPicPr>
              <p:cNvPr id="73" name="墨迹 72"/>
            </p:nvPicPr>
            <p:blipFill>
              <a:blip r:embed="rId143"/>
            </p:blipFill>
            <p:spPr>
              <a:xfrm>
                <a:off x="2297288" y="6342662"/>
                <a:ext cx="107245" cy="182589"/>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74" name="墨迹 73"/>
              <p14:cNvContentPartPr/>
              <p14:nvPr/>
            </p14:nvContentPartPr>
            <p14:xfrm>
              <a:off x="2387600" y="6378616"/>
              <a:ext cx="107244" cy="78957"/>
            </p14:xfrm>
          </p:contentPart>
        </mc:Choice>
        <mc:Fallback xmlns="">
          <p:pic>
            <p:nvPicPr>
              <p:cNvPr id="74" name="墨迹 73"/>
            </p:nvPicPr>
            <p:blipFill>
              <a:blip r:embed="rId145"/>
            </p:blipFill>
            <p:spPr>
              <a:xfrm>
                <a:off x="2387600" y="6378616"/>
                <a:ext cx="107244" cy="78957"/>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75" name="墨迹 74"/>
              <p14:cNvContentPartPr/>
              <p14:nvPr/>
            </p14:nvContentPartPr>
            <p14:xfrm>
              <a:off x="1989137" y="4384946"/>
              <a:ext cx="1863196" cy="1364832"/>
            </p14:xfrm>
          </p:contentPart>
        </mc:Choice>
        <mc:Fallback xmlns="">
          <p:pic>
            <p:nvPicPr>
              <p:cNvPr id="75" name="墨迹 74"/>
            </p:nvPicPr>
            <p:blipFill>
              <a:blip r:embed="rId147"/>
            </p:blipFill>
            <p:spPr>
              <a:xfrm>
                <a:off x="1989137" y="4384946"/>
                <a:ext cx="1863196" cy="1364832"/>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76" name="墨迹 75"/>
              <p14:cNvContentPartPr/>
              <p14:nvPr/>
            </p14:nvContentPartPr>
            <p14:xfrm>
              <a:off x="3671711" y="4074757"/>
              <a:ext cx="196144" cy="47938"/>
            </p14:xfrm>
          </p:contentPart>
        </mc:Choice>
        <mc:Fallback xmlns="">
          <p:pic>
            <p:nvPicPr>
              <p:cNvPr id="76" name="墨迹 75"/>
            </p:nvPicPr>
            <p:blipFill>
              <a:blip r:embed="rId149"/>
            </p:blipFill>
            <p:spPr>
              <a:xfrm>
                <a:off x="3671711" y="4074757"/>
                <a:ext cx="196144" cy="47938"/>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77" name="墨迹 76"/>
              <p14:cNvContentPartPr/>
              <p14:nvPr/>
            </p14:nvContentPartPr>
            <p14:xfrm>
              <a:off x="3764844" y="4117055"/>
              <a:ext cx="22578" cy="146635"/>
            </p14:xfrm>
          </p:contentPart>
        </mc:Choice>
        <mc:Fallback xmlns="">
          <p:pic>
            <p:nvPicPr>
              <p:cNvPr id="77" name="墨迹 76"/>
            </p:nvPicPr>
            <p:blipFill>
              <a:blip r:embed="rId151"/>
            </p:blipFill>
            <p:spPr>
              <a:xfrm>
                <a:off x="3764844" y="4117055"/>
                <a:ext cx="22578" cy="146635"/>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78" name="墨迹 77"/>
              <p14:cNvContentPartPr/>
              <p14:nvPr/>
            </p14:nvContentPartPr>
            <p14:xfrm>
              <a:off x="3866444" y="4131155"/>
              <a:ext cx="5644" cy="157914"/>
            </p14:xfrm>
          </p:contentPart>
        </mc:Choice>
        <mc:Fallback xmlns="">
          <p:pic>
            <p:nvPicPr>
              <p:cNvPr id="78" name="墨迹 77"/>
            </p:nvPicPr>
            <p:blipFill>
              <a:blip r:embed="rId153"/>
            </p:blipFill>
            <p:spPr>
              <a:xfrm>
                <a:off x="3866444" y="4131155"/>
                <a:ext cx="5644" cy="157914"/>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79" name="墨迹 78"/>
              <p14:cNvContentPartPr/>
              <p14:nvPr/>
            </p14:nvContentPartPr>
            <p14:xfrm>
              <a:off x="3659716" y="4289069"/>
              <a:ext cx="404284" cy="47939"/>
            </p14:xfrm>
          </p:contentPart>
        </mc:Choice>
        <mc:Fallback xmlns="">
          <p:pic>
            <p:nvPicPr>
              <p:cNvPr id="79" name="墨迹 78"/>
            </p:nvPicPr>
            <p:blipFill>
              <a:blip r:embed="rId155"/>
            </p:blipFill>
            <p:spPr>
              <a:xfrm>
                <a:off x="3659716" y="4289069"/>
                <a:ext cx="404284" cy="47939"/>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80" name="墨迹 79"/>
              <p14:cNvContentPartPr/>
              <p14:nvPr/>
            </p14:nvContentPartPr>
            <p14:xfrm>
              <a:off x="2325511" y="4551320"/>
              <a:ext cx="2026355" cy="1113861"/>
            </p14:xfrm>
          </p:contentPart>
        </mc:Choice>
        <mc:Fallback xmlns="">
          <p:pic>
            <p:nvPicPr>
              <p:cNvPr id="80" name="墨迹 79"/>
            </p:nvPicPr>
            <p:blipFill>
              <a:blip r:embed="rId157"/>
            </p:blipFill>
            <p:spPr>
              <a:xfrm>
                <a:off x="2325511" y="4551320"/>
                <a:ext cx="2026355" cy="1113861"/>
              </a:xfrm>
              <a:prstGeom prst="rect"/>
            </p:spPr>
          </p:pic>
        </mc:Fallback>
      </mc:AlternateContent>
      <mc:AlternateContent xmlns:mc="http://schemas.openxmlformats.org/markup-compatibility/2006" xmlns:p14="http://schemas.microsoft.com/office/powerpoint/2010/main">
        <mc:Choice Requires="p14">
          <p:contentPart r:id="rId158" p14:bwMode="auto">
            <p14:nvContentPartPr>
              <p14:cNvPr id="81" name="墨迹 80"/>
              <p14:cNvContentPartPr/>
              <p14:nvPr/>
            </p14:nvContentPartPr>
            <p14:xfrm>
              <a:off x="4447822" y="5391651"/>
              <a:ext cx="112889" cy="242511"/>
            </p14:xfrm>
          </p:contentPart>
        </mc:Choice>
        <mc:Fallback xmlns="">
          <p:pic>
            <p:nvPicPr>
              <p:cNvPr id="81" name="墨迹 80"/>
            </p:nvPicPr>
            <p:blipFill>
              <a:blip r:embed="rId159"/>
            </p:blipFill>
            <p:spPr>
              <a:xfrm>
                <a:off x="4447822" y="5391651"/>
                <a:ext cx="112889" cy="242511"/>
              </a:xfrm>
              <a:prstGeom prst="rect"/>
            </p:spPr>
          </p:pic>
        </mc:Fallback>
      </mc:AlternateContent>
      <mc:AlternateContent xmlns:mc="http://schemas.openxmlformats.org/markup-compatibility/2006" xmlns:p14="http://schemas.microsoft.com/office/powerpoint/2010/main">
        <mc:Choice Requires="p14">
          <p:contentPart r:id="rId160" p14:bwMode="auto">
            <p14:nvContentPartPr>
              <p14:cNvPr id="82" name="墨迹 81"/>
              <p14:cNvContentPartPr/>
              <p14:nvPr/>
            </p14:nvContentPartPr>
            <p14:xfrm>
              <a:off x="4367741" y="5605963"/>
              <a:ext cx="283281" cy="28199"/>
            </p14:xfrm>
          </p:contentPart>
        </mc:Choice>
        <mc:Fallback xmlns="">
          <p:pic>
            <p:nvPicPr>
              <p:cNvPr id="82" name="墨迹 81"/>
            </p:nvPicPr>
            <p:blipFill>
              <a:blip r:embed="rId161"/>
            </p:blipFill>
            <p:spPr>
              <a:xfrm>
                <a:off x="4367741" y="5605963"/>
                <a:ext cx="283281" cy="28199"/>
              </a:xfrm>
              <a:prstGeom prst="rect"/>
            </p:spPr>
          </p:pic>
        </mc:Fallback>
      </mc:AlternateContent>
      <mc:AlternateContent xmlns:mc="http://schemas.openxmlformats.org/markup-compatibility/2006" xmlns:p14="http://schemas.microsoft.com/office/powerpoint/2010/main">
        <mc:Choice Requires="p14">
          <p:contentPart r:id="rId162" p14:bwMode="auto">
            <p14:nvContentPartPr>
              <p14:cNvPr id="83" name="墨迹 82"/>
              <p14:cNvContentPartPr/>
              <p14:nvPr/>
            </p14:nvContentPartPr>
            <p14:xfrm>
              <a:off x="1134533" y="4396930"/>
              <a:ext cx="321733" cy="350373"/>
            </p14:xfrm>
          </p:contentPart>
        </mc:Choice>
        <mc:Fallback xmlns="">
          <p:pic>
            <p:nvPicPr>
              <p:cNvPr id="83" name="墨迹 82"/>
            </p:nvPicPr>
            <p:blipFill>
              <a:blip r:embed="rId163"/>
            </p:blipFill>
            <p:spPr>
              <a:xfrm>
                <a:off x="1134533" y="4396930"/>
                <a:ext cx="321733" cy="350373"/>
              </a:xfrm>
              <a:prstGeom prst="rect"/>
            </p:spPr>
          </p:pic>
        </mc:Fallback>
      </mc:AlternateContent>
      <mc:AlternateContent xmlns:mc="http://schemas.openxmlformats.org/markup-compatibility/2006" xmlns:p14="http://schemas.microsoft.com/office/powerpoint/2010/main">
        <mc:Choice Requires="p14">
          <p:contentPart r:id="rId164" p14:bwMode="auto">
            <p14:nvContentPartPr>
              <p14:cNvPr id="84" name="墨迹 83"/>
              <p14:cNvContentPartPr/>
              <p14:nvPr/>
            </p14:nvContentPartPr>
            <p14:xfrm>
              <a:off x="1461911" y="4392172"/>
              <a:ext cx="33866" cy="410824"/>
            </p14:xfrm>
          </p:contentPart>
        </mc:Choice>
        <mc:Fallback xmlns="">
          <p:pic>
            <p:nvPicPr>
              <p:cNvPr id="84" name="墨迹 83"/>
            </p:nvPicPr>
            <p:blipFill>
              <a:blip r:embed="rId165"/>
            </p:blipFill>
            <p:spPr>
              <a:xfrm>
                <a:off x="1461911" y="4392172"/>
                <a:ext cx="33866" cy="410824"/>
              </a:xfrm>
              <a:prstGeom prst="rect"/>
            </p:spPr>
          </p:pic>
        </mc:Fallback>
      </mc:AlternateContent>
      <mc:AlternateContent xmlns:mc="http://schemas.openxmlformats.org/markup-compatibility/2006" xmlns:p14="http://schemas.microsoft.com/office/powerpoint/2010/main">
        <mc:Choice Requires="p14">
          <p:contentPart r:id="rId166" p14:bwMode="auto">
            <p14:nvContentPartPr>
              <p14:cNvPr id="85" name="墨迹 84"/>
              <p14:cNvContentPartPr/>
              <p14:nvPr/>
            </p14:nvContentPartPr>
            <p14:xfrm>
              <a:off x="1468966" y="4499152"/>
              <a:ext cx="142522" cy="204443"/>
            </p14:xfrm>
          </p:contentPart>
        </mc:Choice>
        <mc:Fallback xmlns="">
          <p:pic>
            <p:nvPicPr>
              <p:cNvPr id="85" name="墨迹 84"/>
            </p:nvPicPr>
            <p:blipFill>
              <a:blip r:embed="rId167"/>
            </p:blipFill>
            <p:spPr>
              <a:xfrm>
                <a:off x="1468966" y="4499152"/>
                <a:ext cx="142522" cy="204443"/>
              </a:xfrm>
              <a:prstGeom prst="rect"/>
            </p:spPr>
          </p:pic>
        </mc:Fallback>
      </mc:AlternateContent>
      <mc:AlternateContent xmlns:mc="http://schemas.openxmlformats.org/markup-compatibility/2006" xmlns:p14="http://schemas.microsoft.com/office/powerpoint/2010/main">
        <mc:Choice Requires="p14">
          <p:contentPart r:id="rId168" p14:bwMode="auto">
            <p14:nvContentPartPr>
              <p14:cNvPr id="86" name="墨迹 85"/>
              <p14:cNvContentPartPr/>
              <p14:nvPr/>
            </p14:nvContentPartPr>
            <p14:xfrm>
              <a:off x="2822222" y="6322218"/>
              <a:ext cx="8466" cy="375047"/>
            </p14:xfrm>
          </p:contentPart>
        </mc:Choice>
        <mc:Fallback xmlns="">
          <p:pic>
            <p:nvPicPr>
              <p:cNvPr id="86" name="墨迹 85"/>
            </p:nvPicPr>
            <p:blipFill>
              <a:blip r:embed="rId169"/>
            </p:blipFill>
            <p:spPr>
              <a:xfrm>
                <a:off x="2822222" y="6322218"/>
                <a:ext cx="8466" cy="375047"/>
              </a:xfrm>
              <a:prstGeom prst="rect"/>
            </p:spPr>
          </p:pic>
        </mc:Fallback>
      </mc:AlternateContent>
      <mc:AlternateContent xmlns:mc="http://schemas.openxmlformats.org/markup-compatibility/2006" xmlns:p14="http://schemas.microsoft.com/office/powerpoint/2010/main">
        <mc:Choice Requires="p14">
          <p:contentPart r:id="rId170" p14:bwMode="auto">
            <p14:nvContentPartPr>
              <p14:cNvPr id="87" name="墨迹 86"/>
              <p14:cNvContentPartPr/>
              <p14:nvPr/>
            </p14:nvContentPartPr>
            <p14:xfrm>
              <a:off x="2858205" y="6398180"/>
              <a:ext cx="133350" cy="180650"/>
            </p14:xfrm>
          </p:contentPart>
        </mc:Choice>
        <mc:Fallback xmlns="">
          <p:pic>
            <p:nvPicPr>
              <p:cNvPr id="87" name="墨迹 86"/>
            </p:nvPicPr>
            <p:blipFill>
              <a:blip r:embed="rId171"/>
            </p:blipFill>
            <p:spPr>
              <a:xfrm>
                <a:off x="2858205" y="6398180"/>
                <a:ext cx="133350" cy="180650"/>
              </a:xfrm>
              <a:prstGeom prst="rect"/>
            </p:spPr>
          </p:pic>
        </mc:Fallback>
      </mc:AlternateContent>
      <mc:AlternateContent xmlns:mc="http://schemas.openxmlformats.org/markup-compatibility/2006" xmlns:p14="http://schemas.microsoft.com/office/powerpoint/2010/main">
        <mc:Choice Requires="p14">
          <p:contentPart r:id="rId172" p14:bwMode="auto">
            <p14:nvContentPartPr>
              <p14:cNvPr id="88" name="墨迹 87"/>
              <p14:cNvContentPartPr/>
              <p14:nvPr/>
            </p14:nvContentPartPr>
            <p14:xfrm>
              <a:off x="3036005" y="6414394"/>
              <a:ext cx="68439" cy="206734"/>
            </p14:xfrm>
          </p:contentPart>
        </mc:Choice>
        <mc:Fallback xmlns="">
          <p:pic>
            <p:nvPicPr>
              <p:cNvPr id="88" name="墨迹 87"/>
            </p:nvPicPr>
            <p:blipFill>
              <a:blip r:embed="rId173"/>
            </p:blipFill>
            <p:spPr>
              <a:xfrm>
                <a:off x="3036005" y="6414394"/>
                <a:ext cx="68439" cy="206734"/>
              </a:xfrm>
              <a:prstGeom prst="rect"/>
            </p:spPr>
          </p:pic>
        </mc:Fallback>
      </mc:AlternateContent>
      <mc:AlternateContent xmlns:mc="http://schemas.openxmlformats.org/markup-compatibility/2006" xmlns:p14="http://schemas.microsoft.com/office/powerpoint/2010/main">
        <mc:Choice Requires="p14">
          <p:contentPart r:id="rId174" p14:bwMode="auto">
            <p14:nvContentPartPr>
              <p14:cNvPr id="89" name="墨迹 88"/>
              <p14:cNvContentPartPr/>
              <p14:nvPr/>
            </p14:nvContentPartPr>
            <p14:xfrm>
              <a:off x="2991555" y="6604208"/>
              <a:ext cx="146756" cy="28200"/>
            </p14:xfrm>
          </p:contentPart>
        </mc:Choice>
        <mc:Fallback xmlns="">
          <p:pic>
            <p:nvPicPr>
              <p:cNvPr id="89" name="墨迹 88"/>
            </p:nvPicPr>
            <p:blipFill>
              <a:blip r:embed="rId175"/>
            </p:blipFill>
            <p:spPr>
              <a:xfrm>
                <a:off x="2991555" y="6604208"/>
                <a:ext cx="146756" cy="28200"/>
              </a:xfrm>
              <a:prstGeom prst="rect"/>
            </p:spPr>
          </p:pic>
        </mc:Fallback>
      </mc:AlternateContent>
      <mc:AlternateContent xmlns:mc="http://schemas.openxmlformats.org/markup-compatibility/2006" xmlns:p14="http://schemas.microsoft.com/office/powerpoint/2010/main">
        <mc:Choice Requires="p14">
          <p:contentPart r:id="rId176" p14:bwMode="auto">
            <p14:nvContentPartPr>
              <p14:cNvPr id="90" name="墨迹 89"/>
              <p14:cNvContentPartPr/>
              <p14:nvPr/>
            </p14:nvContentPartPr>
            <p14:xfrm>
              <a:off x="3241851" y="6267407"/>
              <a:ext cx="31926" cy="455238"/>
            </p14:xfrm>
          </p:contentPart>
        </mc:Choice>
        <mc:Fallback xmlns="">
          <p:pic>
            <p:nvPicPr>
              <p:cNvPr id="90" name="墨迹 89"/>
            </p:nvPicPr>
            <p:blipFill>
              <a:blip r:embed="rId177"/>
            </p:blipFill>
            <p:spPr>
              <a:xfrm>
                <a:off x="3241851" y="6267407"/>
                <a:ext cx="31926" cy="455238"/>
              </a:xfrm>
              <a:prstGeom prst="rect"/>
            </p:spPr>
          </p:pic>
        </mc:Fallback>
      </mc:AlternateContent>
      <mc:AlternateContent xmlns:mc="http://schemas.openxmlformats.org/markup-compatibility/2006" xmlns:p14="http://schemas.microsoft.com/office/powerpoint/2010/main">
        <mc:Choice Requires="p14">
          <p:contentPart r:id="rId178" p14:bwMode="auto">
            <p14:nvContentPartPr>
              <p14:cNvPr id="91" name="墨迹 90"/>
              <p14:cNvContentPartPr/>
              <p14:nvPr/>
            </p14:nvContentPartPr>
            <p14:xfrm>
              <a:off x="3203222" y="6215062"/>
              <a:ext cx="70555" cy="188934"/>
            </p14:xfrm>
          </p:contentPart>
        </mc:Choice>
        <mc:Fallback xmlns="">
          <p:pic>
            <p:nvPicPr>
              <p:cNvPr id="91" name="墨迹 90"/>
            </p:nvPicPr>
            <p:blipFill>
              <a:blip r:embed="rId179"/>
            </p:blipFill>
            <p:spPr>
              <a:xfrm>
                <a:off x="3203222" y="6215062"/>
                <a:ext cx="70555" cy="188934"/>
              </a:xfrm>
              <a:prstGeom prst="rect"/>
            </p:spPr>
          </p:pic>
        </mc:Fallback>
      </mc:AlternateContent>
      <mc:AlternateContent xmlns:mc="http://schemas.openxmlformats.org/markup-compatibility/2006" xmlns:p14="http://schemas.microsoft.com/office/powerpoint/2010/main">
        <mc:Choice Requires="p14">
          <p:contentPart r:id="rId180" p14:bwMode="auto">
            <p14:nvContentPartPr>
              <p14:cNvPr id="92" name="墨迹 91"/>
              <p14:cNvContentPartPr/>
              <p14:nvPr/>
            </p14:nvContentPartPr>
            <p14:xfrm>
              <a:off x="3273777" y="6270050"/>
              <a:ext cx="95956" cy="77548"/>
            </p14:xfrm>
          </p:contentPart>
        </mc:Choice>
        <mc:Fallback xmlns="">
          <p:pic>
            <p:nvPicPr>
              <p:cNvPr id="92" name="墨迹 91"/>
            </p:nvPicPr>
            <p:blipFill>
              <a:blip r:embed="rId181"/>
            </p:blipFill>
            <p:spPr>
              <a:xfrm>
                <a:off x="3273777" y="6270050"/>
                <a:ext cx="95956" cy="77548"/>
              </a:xfrm>
              <a:prstGeom prst="rect"/>
            </p:spPr>
          </p:pic>
        </mc:Fallback>
      </mc:AlternateContent>
      <mc:AlternateContent xmlns:mc="http://schemas.openxmlformats.org/markup-compatibility/2006" xmlns:p14="http://schemas.microsoft.com/office/powerpoint/2010/main">
        <mc:Choice Requires="p14">
          <p:contentPart r:id="rId182" p14:bwMode="auto">
            <p14:nvContentPartPr>
              <p14:cNvPr id="93" name="墨迹 92"/>
              <p14:cNvContentPartPr/>
              <p14:nvPr/>
            </p14:nvContentPartPr>
            <p14:xfrm>
              <a:off x="4007555" y="6289084"/>
              <a:ext cx="11289" cy="343323"/>
            </p14:xfrm>
          </p:contentPart>
        </mc:Choice>
        <mc:Fallback xmlns="">
          <p:pic>
            <p:nvPicPr>
              <p:cNvPr id="93" name="墨迹 92"/>
            </p:nvPicPr>
            <p:blipFill>
              <a:blip r:embed="rId183"/>
            </p:blipFill>
            <p:spPr>
              <a:xfrm>
                <a:off x="4007555" y="6289084"/>
                <a:ext cx="11289" cy="343323"/>
              </a:xfrm>
              <a:prstGeom prst="rect"/>
            </p:spPr>
          </p:pic>
        </mc:Fallback>
      </mc:AlternateContent>
      <mc:AlternateContent xmlns:mc="http://schemas.openxmlformats.org/markup-compatibility/2006" xmlns:p14="http://schemas.microsoft.com/office/powerpoint/2010/main">
        <mc:Choice Requires="p14">
          <p:contentPart r:id="rId184" p14:bwMode="auto">
            <p14:nvContentPartPr>
              <p14:cNvPr id="94" name="墨迹 93"/>
              <p14:cNvContentPartPr/>
              <p14:nvPr/>
            </p14:nvContentPartPr>
            <p14:xfrm>
              <a:off x="4037718" y="6347421"/>
              <a:ext cx="113770" cy="155271"/>
            </p14:xfrm>
          </p:contentPart>
        </mc:Choice>
        <mc:Fallback xmlns="">
          <p:pic>
            <p:nvPicPr>
              <p:cNvPr id="94" name="墨迹 93"/>
            </p:nvPicPr>
            <p:blipFill>
              <a:blip r:embed="rId185"/>
            </p:blipFill>
            <p:spPr>
              <a:xfrm>
                <a:off x="4037718" y="6347421"/>
                <a:ext cx="113770" cy="155271"/>
              </a:xfrm>
              <a:prstGeom prst="rect"/>
            </p:spPr>
          </p:pic>
        </mc:Fallback>
      </mc:AlternateContent>
      <mc:AlternateContent xmlns:mc="http://schemas.openxmlformats.org/markup-compatibility/2006" xmlns:p14="http://schemas.microsoft.com/office/powerpoint/2010/main">
        <mc:Choice Requires="p14">
          <p:contentPart r:id="rId186" p14:bwMode="auto">
            <p14:nvContentPartPr>
              <p14:cNvPr id="95" name="墨迹 94"/>
              <p14:cNvContentPartPr/>
              <p14:nvPr/>
            </p14:nvContentPartPr>
            <p14:xfrm>
              <a:off x="4203700" y="6356057"/>
              <a:ext cx="77611" cy="33838"/>
            </p14:xfrm>
          </p:contentPart>
        </mc:Choice>
        <mc:Fallback xmlns="">
          <p:pic>
            <p:nvPicPr>
              <p:cNvPr id="95" name="墨迹 94"/>
            </p:nvPicPr>
            <p:blipFill>
              <a:blip r:embed="rId187"/>
            </p:blipFill>
            <p:spPr>
              <a:xfrm>
                <a:off x="4203700" y="6356057"/>
                <a:ext cx="77611" cy="33838"/>
              </a:xfrm>
              <a:prstGeom prst="rect"/>
            </p:spPr>
          </p:pic>
        </mc:Fallback>
      </mc:AlternateContent>
      <mc:AlternateContent xmlns:mc="http://schemas.openxmlformats.org/markup-compatibility/2006" xmlns:p14="http://schemas.microsoft.com/office/powerpoint/2010/main">
        <mc:Choice Requires="p14">
          <p:contentPart r:id="rId188" p14:bwMode="auto">
            <p14:nvContentPartPr>
              <p14:cNvPr id="96" name="墨迹 95"/>
              <p14:cNvContentPartPr/>
              <p14:nvPr/>
            </p14:nvContentPartPr>
            <p14:xfrm>
              <a:off x="4227688" y="6395536"/>
              <a:ext cx="28223" cy="101516"/>
            </p14:xfrm>
          </p:contentPart>
        </mc:Choice>
        <mc:Fallback xmlns="">
          <p:pic>
            <p:nvPicPr>
              <p:cNvPr id="96" name="墨迹 95"/>
            </p:nvPicPr>
            <p:blipFill>
              <a:blip r:embed="rId189"/>
            </p:blipFill>
            <p:spPr>
              <a:xfrm>
                <a:off x="4227688" y="6395536"/>
                <a:ext cx="28223" cy="101516"/>
              </a:xfrm>
              <a:prstGeom prst="rect"/>
            </p:spPr>
          </p:pic>
        </mc:Fallback>
      </mc:AlternateContent>
      <mc:AlternateContent xmlns:mc="http://schemas.openxmlformats.org/markup-compatibility/2006" xmlns:p14="http://schemas.microsoft.com/office/powerpoint/2010/main">
        <mc:Choice Requires="p14">
          <p:contentPart r:id="rId190" p14:bwMode="auto">
            <p14:nvContentPartPr>
              <p14:cNvPr id="97" name="墨迹 96"/>
              <p14:cNvContentPartPr/>
              <p14:nvPr/>
            </p14:nvContentPartPr>
            <p14:xfrm>
              <a:off x="4258733" y="6393421"/>
              <a:ext cx="25400" cy="126190"/>
            </p14:xfrm>
          </p:contentPart>
        </mc:Choice>
        <mc:Fallback xmlns="">
          <p:pic>
            <p:nvPicPr>
              <p:cNvPr id="97" name="墨迹 96"/>
            </p:nvPicPr>
            <p:blipFill>
              <a:blip r:embed="rId191"/>
            </p:blipFill>
            <p:spPr>
              <a:xfrm>
                <a:off x="4258733" y="6393421"/>
                <a:ext cx="25400" cy="126190"/>
              </a:xfrm>
              <a:prstGeom prst="rect"/>
            </p:spPr>
          </p:pic>
        </mc:Fallback>
      </mc:AlternateContent>
      <mc:AlternateContent xmlns:mc="http://schemas.openxmlformats.org/markup-compatibility/2006" xmlns:p14="http://schemas.microsoft.com/office/powerpoint/2010/main">
        <mc:Choice Requires="p14">
          <p:contentPart r:id="rId192" p14:bwMode="auto">
            <p14:nvContentPartPr>
              <p14:cNvPr id="98" name="墨迹 97"/>
              <p14:cNvContentPartPr/>
              <p14:nvPr/>
            </p14:nvContentPartPr>
            <p14:xfrm>
              <a:off x="4169127" y="6509742"/>
              <a:ext cx="154517" cy="49348"/>
            </p14:xfrm>
          </p:contentPart>
        </mc:Choice>
        <mc:Fallback xmlns="">
          <p:pic>
            <p:nvPicPr>
              <p:cNvPr id="98" name="墨迹 97"/>
            </p:nvPicPr>
            <p:blipFill>
              <a:blip r:embed="rId193"/>
            </p:blipFill>
            <p:spPr>
              <a:xfrm>
                <a:off x="4169127" y="6509742"/>
                <a:ext cx="154517" cy="49348"/>
              </a:xfrm>
              <a:prstGeom prst="rect"/>
            </p:spPr>
          </p:pic>
        </mc:Fallback>
      </mc:AlternateContent>
      <mc:AlternateContent xmlns:mc="http://schemas.openxmlformats.org/markup-compatibility/2006" xmlns:p14="http://schemas.microsoft.com/office/powerpoint/2010/main">
        <mc:Choice Requires="p14">
          <p:contentPart r:id="rId194" p14:bwMode="auto">
            <p14:nvContentPartPr>
              <p14:cNvPr id="99" name="墨迹 98"/>
              <p14:cNvContentPartPr/>
              <p14:nvPr/>
            </p14:nvContentPartPr>
            <p14:xfrm>
              <a:off x="4453466" y="6201667"/>
              <a:ext cx="22578" cy="286926"/>
            </p14:xfrm>
          </p:contentPart>
        </mc:Choice>
        <mc:Fallback xmlns="">
          <p:pic>
            <p:nvPicPr>
              <p:cNvPr id="99" name="墨迹 98"/>
            </p:nvPicPr>
            <p:blipFill>
              <a:blip r:embed="rId195"/>
            </p:blipFill>
            <p:spPr>
              <a:xfrm>
                <a:off x="4453466" y="6201667"/>
                <a:ext cx="22578" cy="286926"/>
              </a:xfrm>
              <a:prstGeom prst="rect"/>
            </p:spPr>
          </p:pic>
        </mc:Fallback>
      </mc:AlternateContent>
      <mc:AlternateContent xmlns:mc="http://schemas.openxmlformats.org/markup-compatibility/2006" xmlns:p14="http://schemas.microsoft.com/office/powerpoint/2010/main">
        <mc:Choice Requires="p14">
          <p:contentPart r:id="rId196" p14:bwMode="auto">
            <p14:nvContentPartPr>
              <p14:cNvPr id="100" name="墨迹 99"/>
              <p14:cNvContentPartPr/>
              <p14:nvPr/>
            </p14:nvContentPartPr>
            <p14:xfrm>
              <a:off x="4408311" y="6347597"/>
              <a:ext cx="177800" cy="192282"/>
            </p14:xfrm>
          </p:contentPart>
        </mc:Choice>
        <mc:Fallback xmlns="">
          <p:pic>
            <p:nvPicPr>
              <p:cNvPr id="100" name="墨迹 99"/>
            </p:nvPicPr>
            <p:blipFill>
              <a:blip r:embed="rId197"/>
            </p:blipFill>
            <p:spPr>
              <a:xfrm>
                <a:off x="4408311" y="6347597"/>
                <a:ext cx="177800" cy="192282"/>
              </a:xfrm>
              <a:prstGeom prst="rect"/>
            </p:spPr>
          </p:pic>
        </mc:Fallback>
      </mc:AlternateContent>
      <mc:AlternateContent xmlns:mc="http://schemas.openxmlformats.org/markup-compatibility/2006" xmlns:p14="http://schemas.microsoft.com/office/powerpoint/2010/main">
        <mc:Choice Requires="p14">
          <p:contentPart r:id="rId198" p14:bwMode="auto">
            <p14:nvContentPartPr>
              <p14:cNvPr id="101" name="墨迹 100"/>
              <p14:cNvContentPartPr/>
              <p14:nvPr/>
            </p14:nvContentPartPr>
            <p14:xfrm>
              <a:off x="2982206" y="6694445"/>
              <a:ext cx="263349" cy="169194"/>
            </p14:xfrm>
          </p:contentPart>
        </mc:Choice>
        <mc:Fallback xmlns="">
          <p:pic>
            <p:nvPicPr>
              <p:cNvPr id="101" name="墨迹 100"/>
            </p:nvPicPr>
            <p:blipFill>
              <a:blip r:embed="rId199"/>
            </p:blipFill>
            <p:spPr>
              <a:xfrm>
                <a:off x="2982206" y="6694445"/>
                <a:ext cx="263349" cy="169194"/>
              </a:xfrm>
              <a:prstGeom prst="rect"/>
            </p:spPr>
          </p:pic>
        </mc:Fallback>
      </mc:AlternateContent>
      <mc:AlternateContent xmlns:mc="http://schemas.openxmlformats.org/markup-compatibility/2006" xmlns:p14="http://schemas.microsoft.com/office/powerpoint/2010/main">
        <mc:Choice Requires="p14">
          <p:contentPart r:id="rId200" p14:bwMode="auto">
            <p14:nvContentPartPr>
              <p14:cNvPr id="102" name="墨迹 101"/>
              <p14:cNvContentPartPr/>
              <p14:nvPr/>
            </p14:nvContentPartPr>
            <p14:xfrm>
              <a:off x="3251200" y="6676821"/>
              <a:ext cx="19755" cy="282695"/>
            </p14:xfrm>
          </p:contentPart>
        </mc:Choice>
        <mc:Fallback xmlns="">
          <p:pic>
            <p:nvPicPr>
              <p:cNvPr id="102" name="墨迹 101"/>
            </p:nvPicPr>
            <p:blipFill>
              <a:blip r:embed="rId201"/>
            </p:blipFill>
            <p:spPr>
              <a:xfrm>
                <a:off x="3251200" y="6676821"/>
                <a:ext cx="19755" cy="282695"/>
              </a:xfrm>
              <a:prstGeom prst="rect"/>
            </p:spPr>
          </p:pic>
        </mc:Fallback>
      </mc:AlternateContent>
      <mc:AlternateContent xmlns:mc="http://schemas.openxmlformats.org/markup-compatibility/2006" xmlns:p14="http://schemas.microsoft.com/office/powerpoint/2010/main">
        <mc:Choice Requires="p14">
          <p:contentPart r:id="rId202" p14:bwMode="auto">
            <p14:nvContentPartPr>
              <p14:cNvPr id="103" name="墨迹 102"/>
              <p14:cNvContentPartPr/>
              <p14:nvPr/>
            </p14:nvContentPartPr>
            <p14:xfrm>
              <a:off x="3352800" y="6697265"/>
              <a:ext cx="94544" cy="200213"/>
            </p14:xfrm>
          </p:contentPart>
        </mc:Choice>
        <mc:Fallback xmlns="">
          <p:pic>
            <p:nvPicPr>
              <p:cNvPr id="103" name="墨迹 102"/>
            </p:nvPicPr>
            <p:blipFill>
              <a:blip r:embed="rId203"/>
            </p:blipFill>
            <p:spPr>
              <a:xfrm>
                <a:off x="3352800" y="6697265"/>
                <a:ext cx="94544" cy="200213"/>
              </a:xfrm>
              <a:prstGeom prst="rect"/>
            </p:spPr>
          </p:pic>
        </mc:Fallback>
      </mc:AlternateContent>
      <mc:AlternateContent xmlns:mc="http://schemas.openxmlformats.org/markup-compatibility/2006" xmlns:p14="http://schemas.microsoft.com/office/powerpoint/2010/main">
        <mc:Choice Requires="p14">
          <p:contentPart r:id="rId204" p14:bwMode="auto">
            <p14:nvContentPartPr>
              <p14:cNvPr id="104" name="墨迹 103"/>
              <p14:cNvContentPartPr/>
              <p14:nvPr/>
            </p14:nvContentPartPr>
            <p14:xfrm>
              <a:off x="3290711" y="6799839"/>
              <a:ext cx="14111" cy="159677"/>
            </p14:xfrm>
          </p:contentPart>
        </mc:Choice>
        <mc:Fallback xmlns="">
          <p:pic>
            <p:nvPicPr>
              <p:cNvPr id="104" name="墨迹 103"/>
            </p:nvPicPr>
            <p:blipFill>
              <a:blip r:embed="rId205"/>
            </p:blipFill>
            <p:spPr>
              <a:xfrm>
                <a:off x="3290711" y="6799839"/>
                <a:ext cx="14111" cy="159677"/>
              </a:xfrm>
              <a:prstGeom prst="rect"/>
            </p:spPr>
          </p:pic>
        </mc:Fallback>
      </mc:AlternateContent>
      <mc:AlternateContent xmlns:mc="http://schemas.openxmlformats.org/markup-compatibility/2006" xmlns:p14="http://schemas.microsoft.com/office/powerpoint/2010/main">
        <mc:Choice Requires="p14">
          <p:contentPart r:id="rId206" p14:bwMode="auto">
            <p14:nvContentPartPr>
              <p14:cNvPr id="105" name="墨迹 104"/>
              <p14:cNvContentPartPr/>
              <p14:nvPr/>
            </p14:nvContentPartPr>
            <p14:xfrm>
              <a:off x="3501495" y="6671886"/>
              <a:ext cx="98249" cy="135356"/>
            </p14:xfrm>
          </p:contentPart>
        </mc:Choice>
        <mc:Fallback xmlns="">
          <p:pic>
            <p:nvPicPr>
              <p:cNvPr id="105" name="墨迹 104"/>
            </p:nvPicPr>
            <p:blipFill>
              <a:blip r:embed="rId207"/>
            </p:blipFill>
            <p:spPr>
              <a:xfrm>
                <a:off x="3501495" y="6671886"/>
                <a:ext cx="98249" cy="135356"/>
              </a:xfrm>
              <a:prstGeom prst="rect"/>
            </p:spPr>
          </p:pic>
        </mc:Fallback>
      </mc:AlternateContent>
      <mc:AlternateContent xmlns:mc="http://schemas.openxmlformats.org/markup-compatibility/2006" xmlns:p14="http://schemas.microsoft.com/office/powerpoint/2010/main">
        <mc:Choice Requires="p14">
          <p:contentPart r:id="rId208" p14:bwMode="auto">
            <p14:nvContentPartPr>
              <p14:cNvPr id="106" name="墨迹 105"/>
              <p14:cNvContentPartPr/>
              <p14:nvPr/>
            </p14:nvContentPartPr>
            <p14:xfrm>
              <a:off x="4284133" y="6641572"/>
              <a:ext cx="28222" cy="284105"/>
            </p14:xfrm>
          </p:contentPart>
        </mc:Choice>
        <mc:Fallback xmlns="">
          <p:pic>
            <p:nvPicPr>
              <p:cNvPr id="106" name="墨迹 105"/>
            </p:nvPicPr>
            <p:blipFill>
              <a:blip r:embed="rId209"/>
            </p:blipFill>
            <p:spPr>
              <a:xfrm>
                <a:off x="4284133" y="6641572"/>
                <a:ext cx="28222" cy="284105"/>
              </a:xfrm>
              <a:prstGeom prst="rect"/>
            </p:spPr>
          </p:pic>
        </mc:Fallback>
      </mc:AlternateContent>
      <mc:AlternateContent xmlns:mc="http://schemas.openxmlformats.org/markup-compatibility/2006" xmlns:p14="http://schemas.microsoft.com/office/powerpoint/2010/main">
        <mc:Choice Requires="p14">
          <p:contentPart r:id="rId210" p14:bwMode="auto">
            <p14:nvContentPartPr>
              <p14:cNvPr id="107" name="墨迹 106"/>
              <p14:cNvContentPartPr/>
              <p14:nvPr/>
            </p14:nvContentPartPr>
            <p14:xfrm>
              <a:off x="4309533" y="6675940"/>
              <a:ext cx="143933" cy="125662"/>
            </p14:xfrm>
          </p:contentPart>
        </mc:Choice>
        <mc:Fallback xmlns="">
          <p:pic>
            <p:nvPicPr>
              <p:cNvPr id="107" name="墨迹 106"/>
            </p:nvPicPr>
            <p:blipFill>
              <a:blip r:embed="rId211"/>
            </p:blipFill>
            <p:spPr>
              <a:xfrm>
                <a:off x="4309533" y="6675940"/>
                <a:ext cx="143933" cy="125662"/>
              </a:xfrm>
              <a:prstGeom prst="rect"/>
            </p:spPr>
          </p:pic>
        </mc:Fallback>
      </mc:AlternateContent>
      <mc:AlternateContent xmlns:mc="http://schemas.openxmlformats.org/markup-compatibility/2006" xmlns:p14="http://schemas.microsoft.com/office/powerpoint/2010/main">
        <mc:Choice Requires="p14">
          <p:contentPart r:id="rId212" p14:bwMode="auto">
            <p14:nvContentPartPr>
              <p14:cNvPr id="108" name="墨迹 107"/>
              <p14:cNvContentPartPr/>
              <p14:nvPr/>
            </p14:nvContentPartPr>
            <p14:xfrm>
              <a:off x="4291894" y="6649327"/>
              <a:ext cx="129822" cy="195983"/>
            </p14:xfrm>
          </p:contentPart>
        </mc:Choice>
        <mc:Fallback xmlns="">
          <p:pic>
            <p:nvPicPr>
              <p:cNvPr id="108" name="墨迹 107"/>
            </p:nvPicPr>
            <p:blipFill>
              <a:blip r:embed="rId213"/>
            </p:blipFill>
            <p:spPr>
              <a:xfrm>
                <a:off x="4291894" y="6649327"/>
                <a:ext cx="129822" cy="195983"/>
              </a:xfrm>
              <a:prstGeom prst="rect"/>
            </p:spPr>
          </p:pic>
        </mc:Fallback>
      </mc:AlternateContent>
      <mc:AlternateContent xmlns:mc="http://schemas.openxmlformats.org/markup-compatibility/2006" xmlns:p14="http://schemas.microsoft.com/office/powerpoint/2010/main">
        <mc:Choice Requires="p14">
          <p:contentPart r:id="rId214" p14:bwMode="auto">
            <p14:nvContentPartPr>
              <p14:cNvPr id="109" name="墨迹 108"/>
              <p14:cNvContentPartPr/>
              <p14:nvPr/>
            </p14:nvContentPartPr>
            <p14:xfrm>
              <a:off x="4476044" y="6635227"/>
              <a:ext cx="5644" cy="191754"/>
            </p14:xfrm>
          </p:contentPart>
        </mc:Choice>
        <mc:Fallback xmlns="">
          <p:pic>
            <p:nvPicPr>
              <p:cNvPr id="109" name="墨迹 108"/>
            </p:nvPicPr>
            <p:blipFill>
              <a:blip r:embed="rId215"/>
            </p:blipFill>
            <p:spPr>
              <a:xfrm>
                <a:off x="4476044" y="6635227"/>
                <a:ext cx="5644" cy="191754"/>
              </a:xfrm>
              <a:prstGeom prst="rect"/>
            </p:spPr>
          </p:pic>
        </mc:Fallback>
      </mc:AlternateContent>
      <mc:AlternateContent xmlns:mc="http://schemas.openxmlformats.org/markup-compatibility/2006" xmlns:p14="http://schemas.microsoft.com/office/powerpoint/2010/main">
        <mc:Choice Requires="p14">
          <p:contentPart r:id="rId216" p14:bwMode="auto">
            <p14:nvContentPartPr>
              <p14:cNvPr id="110" name="墨迹 109"/>
              <p14:cNvContentPartPr/>
              <p14:nvPr/>
            </p14:nvContentPartPr>
            <p14:xfrm>
              <a:off x="4487333" y="6688805"/>
              <a:ext cx="73378" cy="50759"/>
            </p14:xfrm>
          </p:contentPart>
        </mc:Choice>
        <mc:Fallback xmlns="">
          <p:pic>
            <p:nvPicPr>
              <p:cNvPr id="110" name="墨迹 109"/>
            </p:nvPicPr>
            <p:blipFill>
              <a:blip r:embed="rId217"/>
            </p:blipFill>
            <p:spPr>
              <a:xfrm>
                <a:off x="4487333" y="6688805"/>
                <a:ext cx="73378" cy="50759"/>
              </a:xfrm>
              <a:prstGeom prst="rect"/>
            </p:spPr>
          </p:pic>
        </mc:Fallback>
      </mc:AlternateContent>
      <mc:AlternateContent xmlns:mc="http://schemas.openxmlformats.org/markup-compatibility/2006" xmlns:p14="http://schemas.microsoft.com/office/powerpoint/2010/main">
        <mc:Choice Requires="p14">
          <p:contentPart r:id="rId218" p14:bwMode="auto">
            <p14:nvContentPartPr>
              <p14:cNvPr id="111" name="墨迹 110"/>
              <p14:cNvContentPartPr/>
              <p14:nvPr/>
            </p14:nvContentPartPr>
            <p14:xfrm>
              <a:off x="4560711" y="6600507"/>
              <a:ext cx="11289" cy="353369"/>
            </p14:xfrm>
          </p:contentPart>
        </mc:Choice>
        <mc:Fallback xmlns="">
          <p:pic>
            <p:nvPicPr>
              <p:cNvPr id="111" name="墨迹 110"/>
            </p:nvPicPr>
            <p:blipFill>
              <a:blip r:embed="rId219"/>
            </p:blipFill>
            <p:spPr>
              <a:xfrm>
                <a:off x="4560711" y="6600507"/>
                <a:ext cx="11289" cy="353369"/>
              </a:xfrm>
              <a:prstGeom prst="rect"/>
            </p:spPr>
          </p:pic>
        </mc:Fallback>
      </mc:AlternateContent>
      <mc:AlternateContent xmlns:mc="http://schemas.openxmlformats.org/markup-compatibility/2006" xmlns:p14="http://schemas.microsoft.com/office/powerpoint/2010/main">
        <mc:Choice Requires="p14">
          <p:contentPart r:id="rId220" p14:bwMode="auto">
            <p14:nvContentPartPr>
              <p14:cNvPr id="112" name="墨迹 111"/>
              <p14:cNvContentPartPr/>
              <p14:nvPr/>
            </p14:nvContentPartPr>
            <p14:xfrm>
              <a:off x="4605866" y="6683166"/>
              <a:ext cx="79022" cy="146634"/>
            </p14:xfrm>
          </p:contentPart>
        </mc:Choice>
        <mc:Fallback xmlns="">
          <p:pic>
            <p:nvPicPr>
              <p:cNvPr id="112" name="墨迹 111"/>
            </p:nvPicPr>
            <p:blipFill>
              <a:blip r:embed="rId221"/>
            </p:blipFill>
            <p:spPr>
              <a:xfrm>
                <a:off x="4605866" y="6683166"/>
                <a:ext cx="79022" cy="146634"/>
              </a:xfrm>
              <a:prstGeom prst="rect"/>
            </p:spPr>
          </p:pic>
        </mc:Fallback>
      </mc:AlternateContent>
      <mc:AlternateContent xmlns:mc="http://schemas.openxmlformats.org/markup-compatibility/2006" xmlns:p14="http://schemas.microsoft.com/office/powerpoint/2010/main">
        <mc:Choice Requires="p14">
          <p:contentPart r:id="rId222" p14:bwMode="auto">
            <p14:nvContentPartPr>
              <p14:cNvPr id="113" name="墨迹 112"/>
              <p14:cNvContentPartPr/>
              <p14:nvPr/>
            </p14:nvContentPartPr>
            <p14:xfrm>
              <a:off x="4784372" y="6629411"/>
              <a:ext cx="171450" cy="121432"/>
            </p14:xfrm>
          </p:contentPart>
        </mc:Choice>
        <mc:Fallback xmlns="">
          <p:pic>
            <p:nvPicPr>
              <p:cNvPr id="113" name="墨迹 112"/>
            </p:nvPicPr>
            <p:blipFill>
              <a:blip r:embed="rId223"/>
            </p:blipFill>
            <p:spPr>
              <a:xfrm>
                <a:off x="4784372" y="6629411"/>
                <a:ext cx="171450" cy="121432"/>
              </a:xfrm>
              <a:prstGeom prst="rect"/>
            </p:spPr>
          </p:pic>
        </mc:Fallback>
      </mc:AlternateContent>
      <mc:AlternateContent xmlns:mc="http://schemas.openxmlformats.org/markup-compatibility/2006" xmlns:p14="http://schemas.microsoft.com/office/powerpoint/2010/main">
        <mc:Choice Requires="p14">
          <p:contentPart r:id="rId224" p14:bwMode="auto">
            <p14:nvContentPartPr>
              <p14:cNvPr id="114" name="墨迹 113"/>
              <p14:cNvContentPartPr/>
              <p14:nvPr/>
            </p14:nvContentPartPr>
            <p14:xfrm>
              <a:off x="5017911" y="6607733"/>
              <a:ext cx="129822" cy="168842"/>
            </p14:xfrm>
          </p:contentPart>
        </mc:Choice>
        <mc:Fallback xmlns="">
          <p:pic>
            <p:nvPicPr>
              <p:cNvPr id="114" name="墨迹 113"/>
            </p:nvPicPr>
            <p:blipFill>
              <a:blip r:embed="rId225"/>
            </p:blipFill>
            <p:spPr>
              <a:xfrm>
                <a:off x="5017911" y="6607733"/>
                <a:ext cx="129822" cy="168842"/>
              </a:xfrm>
              <a:prstGeom prst="rect"/>
            </p:spPr>
          </p:pic>
        </mc:Fallback>
      </mc:AlternateContent>
      <mc:AlternateContent xmlns:mc="http://schemas.openxmlformats.org/markup-compatibility/2006" xmlns:p14="http://schemas.microsoft.com/office/powerpoint/2010/main">
        <mc:Choice Requires="p14">
          <p:contentPart r:id="rId226" p14:bwMode="auto">
            <p14:nvContentPartPr>
              <p14:cNvPr id="115" name="墨迹 114"/>
              <p14:cNvContentPartPr/>
              <p14:nvPr/>
            </p14:nvContentPartPr>
            <p14:xfrm>
              <a:off x="7223301" y="4365207"/>
              <a:ext cx="947913" cy="552700"/>
            </p14:xfrm>
          </p:contentPart>
        </mc:Choice>
        <mc:Fallback xmlns="">
          <p:pic>
            <p:nvPicPr>
              <p:cNvPr id="115" name="墨迹 114"/>
            </p:nvPicPr>
            <p:blipFill>
              <a:blip r:embed="rId227"/>
            </p:blipFill>
            <p:spPr>
              <a:xfrm>
                <a:off x="7223301" y="4365207"/>
                <a:ext cx="947913" cy="552700"/>
              </a:xfrm>
              <a:prstGeom prst="rect"/>
            </p:spPr>
          </p:pic>
        </mc:Fallback>
      </mc:AlternateContent>
      <mc:AlternateContent xmlns:mc="http://schemas.openxmlformats.org/markup-compatibility/2006" xmlns:p14="http://schemas.microsoft.com/office/powerpoint/2010/main">
        <mc:Choice Requires="p14">
          <p:contentPart r:id="rId228" p14:bwMode="auto">
            <p14:nvContentPartPr>
              <p14:cNvPr id="116" name="墨迹 115"/>
              <p14:cNvContentPartPr/>
              <p14:nvPr/>
            </p14:nvContentPartPr>
            <p14:xfrm>
              <a:off x="7869766" y="4968666"/>
              <a:ext cx="182034" cy="146634"/>
            </p14:xfrm>
          </p:contentPart>
        </mc:Choice>
        <mc:Fallback xmlns="">
          <p:pic>
            <p:nvPicPr>
              <p:cNvPr id="116" name="墨迹 115"/>
            </p:nvPicPr>
            <p:blipFill>
              <a:blip r:embed="rId229"/>
            </p:blipFill>
            <p:spPr>
              <a:xfrm>
                <a:off x="7869766" y="4968666"/>
                <a:ext cx="182034" cy="146634"/>
              </a:xfrm>
              <a:prstGeom prst="rect"/>
            </p:spPr>
          </p:pic>
        </mc:Fallback>
      </mc:AlternateContent>
      <mc:AlternateContent xmlns:mc="http://schemas.openxmlformats.org/markup-compatibility/2006" xmlns:p14="http://schemas.microsoft.com/office/powerpoint/2010/main">
        <mc:Choice Requires="p14">
          <p:contentPart r:id="rId230" p14:bwMode="auto">
            <p14:nvContentPartPr>
              <p14:cNvPr id="117" name="墨迹 116"/>
              <p14:cNvContentPartPr/>
              <p14:nvPr/>
            </p14:nvContentPartPr>
            <p14:xfrm>
              <a:off x="8123766" y="5032995"/>
              <a:ext cx="105834" cy="125485"/>
            </p14:xfrm>
          </p:contentPart>
        </mc:Choice>
        <mc:Fallback xmlns="">
          <p:pic>
            <p:nvPicPr>
              <p:cNvPr id="117" name="墨迹 116"/>
            </p:nvPicPr>
            <p:blipFill>
              <a:blip r:embed="rId231"/>
            </p:blipFill>
            <p:spPr>
              <a:xfrm>
                <a:off x="8123766" y="5032995"/>
                <a:ext cx="105834" cy="125485"/>
              </a:xfrm>
              <a:prstGeom prst="rect"/>
            </p:spPr>
          </p:pic>
        </mc:Fallback>
      </mc:AlternateContent>
      <mc:AlternateContent xmlns:mc="http://schemas.openxmlformats.org/markup-compatibility/2006" xmlns:p14="http://schemas.microsoft.com/office/powerpoint/2010/main">
        <mc:Choice Requires="p14">
          <p:contentPart r:id="rId232" p14:bwMode="auto">
            <p14:nvContentPartPr>
              <p14:cNvPr id="118" name="墨迹 117"/>
              <p14:cNvContentPartPr/>
              <p14:nvPr/>
            </p14:nvContentPartPr>
            <p14:xfrm>
              <a:off x="8923866" y="4731794"/>
              <a:ext cx="101600" cy="76137"/>
            </p14:xfrm>
          </p:contentPart>
        </mc:Choice>
        <mc:Fallback xmlns="">
          <p:pic>
            <p:nvPicPr>
              <p:cNvPr id="118" name="墨迹 117"/>
            </p:nvPicPr>
            <p:blipFill>
              <a:blip r:embed="rId233"/>
            </p:blipFill>
            <p:spPr>
              <a:xfrm>
                <a:off x="8923866" y="4731794"/>
                <a:ext cx="101600" cy="76137"/>
              </a:xfrm>
              <a:prstGeom prst="rect"/>
            </p:spPr>
          </p:pic>
        </mc:Fallback>
      </mc:AlternateContent>
      <mc:AlternateContent xmlns:mc="http://schemas.openxmlformats.org/markup-compatibility/2006" xmlns:p14="http://schemas.microsoft.com/office/powerpoint/2010/main">
        <mc:Choice Requires="p14">
          <p:contentPart r:id="rId234" p14:bwMode="auto">
            <p14:nvContentPartPr>
              <p14:cNvPr id="119" name="墨迹 118"/>
              <p14:cNvContentPartPr/>
              <p14:nvPr/>
            </p14:nvContentPartPr>
            <p14:xfrm>
              <a:off x="8782755" y="4841065"/>
              <a:ext cx="316089" cy="389851"/>
            </p14:xfrm>
          </p:contentPart>
        </mc:Choice>
        <mc:Fallback xmlns="">
          <p:pic>
            <p:nvPicPr>
              <p:cNvPr id="119" name="墨迹 118"/>
            </p:nvPicPr>
            <p:blipFill>
              <a:blip r:embed="rId235"/>
            </p:blipFill>
            <p:spPr>
              <a:xfrm>
                <a:off x="8782755" y="4841065"/>
                <a:ext cx="316089" cy="389851"/>
              </a:xfrm>
              <a:prstGeom prst="rect"/>
            </p:spPr>
          </p:pic>
        </mc:Fallback>
      </mc:AlternateContent>
      <mc:AlternateContent xmlns:mc="http://schemas.openxmlformats.org/markup-compatibility/2006" xmlns:p14="http://schemas.microsoft.com/office/powerpoint/2010/main">
        <mc:Choice Requires="p14">
          <p:contentPart r:id="rId236" p14:bwMode="auto">
            <p14:nvContentPartPr>
              <p14:cNvPr id="120" name="墨迹 119"/>
              <p14:cNvContentPartPr/>
              <p14:nvPr/>
            </p14:nvContentPartPr>
            <p14:xfrm>
              <a:off x="9059862" y="4809870"/>
              <a:ext cx="253471" cy="471805"/>
            </p14:xfrm>
          </p:contentPart>
        </mc:Choice>
        <mc:Fallback xmlns="">
          <p:pic>
            <p:nvPicPr>
              <p:cNvPr id="120" name="墨迹 119"/>
            </p:nvPicPr>
            <p:blipFill>
              <a:blip r:embed="rId237"/>
            </p:blipFill>
            <p:spPr>
              <a:xfrm>
                <a:off x="9059862" y="4809870"/>
                <a:ext cx="253471" cy="471805"/>
              </a:xfrm>
              <a:prstGeom prst="rect"/>
            </p:spPr>
          </p:pic>
        </mc:Fallback>
      </mc:AlternateContent>
      <mc:AlternateContent xmlns:mc="http://schemas.openxmlformats.org/markup-compatibility/2006" xmlns:p14="http://schemas.microsoft.com/office/powerpoint/2010/main">
        <mc:Choice Requires="p14">
          <p:contentPart r:id="rId238" p14:bwMode="auto">
            <p14:nvContentPartPr>
              <p14:cNvPr id="121" name="墨迹 120"/>
              <p14:cNvContentPartPr/>
              <p14:nvPr/>
            </p14:nvContentPartPr>
            <p14:xfrm>
              <a:off x="9465733" y="5123760"/>
              <a:ext cx="8467" cy="19740"/>
            </p14:xfrm>
          </p:contentPart>
        </mc:Choice>
        <mc:Fallback xmlns="">
          <p:pic>
            <p:nvPicPr>
              <p:cNvPr id="121" name="墨迹 120"/>
            </p:nvPicPr>
            <p:blipFill>
              <a:blip r:embed="rId239"/>
            </p:blipFill>
            <p:spPr>
              <a:xfrm>
                <a:off x="9465733" y="5123760"/>
                <a:ext cx="8467" cy="19740"/>
              </a:xfrm>
              <a:prstGeom prst="rect"/>
            </p:spPr>
          </p:pic>
        </mc:Fallback>
      </mc:AlternateContent>
    </p:spTree>
  </p:cSld>
  <p:clrMapOvr>
    <a:masterClrMapping/>
  </p:clrMapOvr>
  <p:transition>
    <p:split dir="in"/>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C_7_BD.84_1#bc4514f51?sp=1&amp;vop=1&amp;pid=e50ec6c23&amp;color=0,0,0&amp;vtp=1&amp;bt=1&amp;bbb=1&amp;hb=1"/>
          <p:cNvSpPr/>
          <p:nvPr/>
        </p:nvSpPr>
        <p:spPr>
          <a:xfrm>
            <a:off x="646176" y="471573"/>
            <a:ext cx="10899648" cy="914400"/>
          </a:xfrm>
          <a:prstGeom prst="rect">
            <a:avLst/>
          </a:prstGeom>
          <a:blipFill rotWithShape="1">
            <a:blip r:embed="rId1"/>
            <a:stretch>
              <a:fillRect l="-1398" b="-11333"/>
            </a:stretch>
          </a:blipFill>
        </p:spPr>
        <p:txBody>
          <a:bodyPr/>
          <a:lstStyle/>
          <a:p>
            <a:r>
              <a:rPr lang="zh-CN" altLang="en-US">
                <a:noFill/>
              </a:rPr>
              <a:t> </a:t>
            </a:r>
            <a:endParaRPr lang="zh-CN" altLang="en-US">
              <a:noFill/>
            </a:endParaRPr>
          </a:p>
        </p:txBody>
      </p:sp>
      <p:sp>
        <p:nvSpPr>
          <p:cNvPr id="3" name="QC_7_AN.85_1#bc4514f51.blank?vop=1&amp;pid=e50ec6c23&amp;color=0,0,0&amp;vpa=37&amp;vtp=1"/>
          <p:cNvSpPr/>
          <p:nvPr/>
        </p:nvSpPr>
        <p:spPr>
          <a:xfrm>
            <a:off x="1674749" y="1499100"/>
            <a:ext cx="311150" cy="457200"/>
          </a:xfrm>
          <a:prstGeom prst="rect">
            <a:avLst/>
          </a:prstGeom>
          <a:noFill/>
        </p:spPr>
        <p:txBody>
          <a:bodyPr wrap="none" lIns="0" tIns="0" rIns="0" bIns="0" rtlCol="0" anchor="t"/>
          <a:lstStyle/>
          <a:p>
            <a:pPr algn="ctr" latinLnBrk="1">
              <a:lnSpc>
                <a:spcPts val="3600"/>
              </a:lnSpc>
            </a:pPr>
            <a:r>
              <a:rPr lang="en-US" altLang="zh-CN" sz="2000" b="0" i="0" dirty="0">
                <a:solidFill>
                  <a:srgbClr val="FF0000"/>
                </a:solidFill>
                <a:latin typeface="黑体" panose="02010609060101010101" pitchFamily="34" charset="-122"/>
                <a:ea typeface="黑体" panose="02010609060101010101" pitchFamily="34" charset="-122"/>
                <a:cs typeface="黑体" panose="02010609060101010101" pitchFamily="34" charset="-122"/>
              </a:rPr>
              <a:t>C</a:t>
            </a:r>
            <a:endParaRPr lang="en-US" altLang="zh-CN" sz="2000" dirty="0"/>
          </a:p>
        </p:txBody>
      </p:sp>
      <p:pic>
        <p:nvPicPr>
          <p:cNvPr id="4" name="QC_7_BD.84_2#bc4514f51?vop=1&amp;pid=e50ec6c23&amp;color=0,0,0&amp;tib=255,255,255&amp;vtp=1" descr="preencoded.png"/>
          <p:cNvPicPr>
            <a:picLocks noChangeAspect="1"/>
          </p:cNvPicPr>
          <p:nvPr/>
        </p:nvPicPr>
        <p:blipFill>
          <a:blip r:embed="rId2">
            <a:clrChange>
              <a:clrFrom>
                <a:srgbClr val="FFFFFF"/>
              </a:clrFrom>
              <a:clrTo>
                <a:srgbClr val="FFFFFF">
                  <a:alpha val="0"/>
                </a:srgbClr>
              </a:clrTo>
            </a:clrChange>
          </a:blip>
          <a:stretch>
            <a:fillRect/>
          </a:stretch>
        </p:blipFill>
        <p:spPr>
          <a:xfrm>
            <a:off x="4379975" y="1036144"/>
            <a:ext cx="5142965" cy="3277784"/>
          </a:xfrm>
          <a:prstGeom prst="rect">
            <a:avLst/>
          </a:prstGeom>
          <a:noFill/>
          <a:extLst>
            <a:ext uri="{909E8E84-426E-40DD-AFC4-6F175D3DCCD1}">
              <a14:hiddenFill xmlns:a14="http://schemas.microsoft.com/office/drawing/2010/main">
                <a:solidFill>
                  <a:scrgbClr r="0" g="0" b="0">
                    <a:alpha val="0"/>
                  </a:scrgbClr>
                </a:solidFill>
              </a14:hiddenFill>
            </a:ext>
          </a:extLst>
        </p:spPr>
      </p:pic>
      <p:sp>
        <p:nvSpPr>
          <p:cNvPr id="5" name="QC_7_BD.84_3#bc4514f51.choices?vop=1&amp;pid=e50ec6c23&amp;color=0,0,0&amp;vtp=1&amp;bbb=1"/>
          <p:cNvSpPr/>
          <p:nvPr/>
        </p:nvSpPr>
        <p:spPr>
          <a:xfrm>
            <a:off x="649224" y="4452612"/>
            <a:ext cx="10899648" cy="444500"/>
          </a:xfrm>
          <a:prstGeom prst="rect">
            <a:avLst/>
          </a:prstGeom>
          <a:blipFill rotWithShape="1">
            <a:blip r:embed="rId3"/>
            <a:stretch>
              <a:fillRect l="-1454" b="-24658"/>
            </a:stretch>
          </a:blipFill>
        </p:spPr>
        <p:txBody>
          <a:bodyPr/>
          <a:lstStyle/>
          <a:p>
            <a:r>
              <a:rPr lang="zh-CN" altLang="en-US">
                <a:noFill/>
              </a:rPr>
              <a:t> </a:t>
            </a:r>
            <a:endParaRPr lang="zh-CN" altLang="en-US">
              <a:noFill/>
            </a:endParaRPr>
          </a:p>
        </p:txBody>
      </p:sp>
      <mc:AlternateContent xmlns:mc="http://schemas.openxmlformats.org/markup-compatibility/2006" xmlns:p14="http://schemas.microsoft.com/office/powerpoint/2010/main">
        <mc:Choice Requires="p14">
          <p:contentPart r:id="rId4" p14:bwMode="auto">
            <p14:nvContentPartPr>
              <p14:cNvPr id="40" name="墨迹 39"/>
              <p14:cNvContentPartPr/>
              <p14:nvPr/>
            </p14:nvContentPartPr>
            <p14:xfrm>
              <a:off x="5142618" y="3914023"/>
              <a:ext cx="3710693" cy="90237"/>
            </p14:xfrm>
          </p:contentPart>
        </mc:Choice>
        <mc:Fallback xmlns="">
          <p:pic>
            <p:nvPicPr>
              <p:cNvPr id="40" name="墨迹 39"/>
            </p:nvPicPr>
            <p:blipFill>
              <a:blip r:embed="rId5"/>
            </p:blipFill>
            <p:spPr>
              <a:xfrm>
                <a:off x="5142618" y="3914023"/>
                <a:ext cx="3710693" cy="90237"/>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41" name="墨迹 40"/>
              <p14:cNvContentPartPr/>
              <p14:nvPr/>
            </p14:nvContentPartPr>
            <p14:xfrm>
              <a:off x="5027436" y="3880184"/>
              <a:ext cx="300919" cy="259431"/>
            </p14:xfrm>
          </p:contentPart>
        </mc:Choice>
        <mc:Fallback xmlns="">
          <p:pic>
            <p:nvPicPr>
              <p:cNvPr id="41" name="墨迹 40"/>
            </p:nvPicPr>
            <p:blipFill>
              <a:blip r:embed="rId7"/>
            </p:blipFill>
            <p:spPr>
              <a:xfrm>
                <a:off x="5027436" y="3880184"/>
                <a:ext cx="300919" cy="259431"/>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42" name="墨迹 41"/>
              <p14:cNvContentPartPr/>
              <p14:nvPr/>
            </p14:nvContentPartPr>
            <p14:xfrm>
              <a:off x="5213878" y="4359567"/>
              <a:ext cx="213254" cy="62038"/>
            </p14:xfrm>
          </p:contentPart>
        </mc:Choice>
        <mc:Fallback xmlns="">
          <p:pic>
            <p:nvPicPr>
              <p:cNvPr id="42" name="墨迹 41"/>
            </p:nvPicPr>
            <p:blipFill>
              <a:blip r:embed="rId9"/>
            </p:blipFill>
            <p:spPr>
              <a:xfrm>
                <a:off x="5213878" y="4359567"/>
                <a:ext cx="213254" cy="62038"/>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43" name="墨迹 42"/>
              <p14:cNvContentPartPr/>
              <p14:nvPr/>
            </p14:nvContentPartPr>
            <p14:xfrm>
              <a:off x="5305777" y="4415965"/>
              <a:ext cx="50800" cy="183646"/>
            </p14:xfrm>
          </p:contentPart>
        </mc:Choice>
        <mc:Fallback xmlns="">
          <p:pic>
            <p:nvPicPr>
              <p:cNvPr id="43" name="墨迹 42"/>
            </p:nvPicPr>
            <p:blipFill>
              <a:blip r:embed="rId11"/>
            </p:blipFill>
            <p:spPr>
              <a:xfrm>
                <a:off x="5305777" y="4415965"/>
                <a:ext cx="50800" cy="183646"/>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44" name="墨迹 43"/>
              <p14:cNvContentPartPr/>
              <p14:nvPr/>
            </p14:nvContentPartPr>
            <p14:xfrm>
              <a:off x="5503333" y="4270740"/>
              <a:ext cx="22578" cy="568210"/>
            </p14:xfrm>
          </p:contentPart>
        </mc:Choice>
        <mc:Fallback xmlns="">
          <p:pic>
            <p:nvPicPr>
              <p:cNvPr id="44" name="墨迹 43"/>
            </p:nvPicPr>
            <p:blipFill>
              <a:blip r:embed="rId13"/>
            </p:blipFill>
            <p:spPr>
              <a:xfrm>
                <a:off x="5503333" y="4270740"/>
                <a:ext cx="22578" cy="568210"/>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45" name="墨迹 44"/>
              <p14:cNvContentPartPr/>
              <p14:nvPr/>
            </p14:nvContentPartPr>
            <p14:xfrm>
              <a:off x="5421488" y="4271445"/>
              <a:ext cx="81844" cy="172719"/>
            </p14:xfrm>
          </p:contentPart>
        </mc:Choice>
        <mc:Fallback xmlns="">
          <p:pic>
            <p:nvPicPr>
              <p:cNvPr id="45" name="墨迹 44"/>
            </p:nvPicPr>
            <p:blipFill>
              <a:blip r:embed="rId15"/>
            </p:blipFill>
            <p:spPr>
              <a:xfrm>
                <a:off x="5421488" y="4271445"/>
                <a:ext cx="81844" cy="172719"/>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46" name="墨迹 45"/>
              <p14:cNvContentPartPr/>
              <p14:nvPr/>
            </p14:nvContentPartPr>
            <p14:xfrm>
              <a:off x="5531555" y="4274970"/>
              <a:ext cx="95956" cy="118436"/>
            </p14:xfrm>
          </p:contentPart>
        </mc:Choice>
        <mc:Fallback xmlns="">
          <p:pic>
            <p:nvPicPr>
              <p:cNvPr id="46" name="墨迹 45"/>
            </p:nvPicPr>
            <p:blipFill>
              <a:blip r:embed="rId17"/>
            </p:blipFill>
            <p:spPr>
              <a:xfrm>
                <a:off x="5531555" y="4274970"/>
                <a:ext cx="95956" cy="118436"/>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47" name="墨迹 46"/>
              <p14:cNvContentPartPr/>
              <p14:nvPr/>
            </p14:nvContentPartPr>
            <p14:xfrm>
              <a:off x="6045200" y="4244656"/>
              <a:ext cx="45155" cy="344028"/>
            </p14:xfrm>
          </p:contentPart>
        </mc:Choice>
        <mc:Fallback xmlns="">
          <p:pic>
            <p:nvPicPr>
              <p:cNvPr id="47" name="墨迹 46"/>
            </p:nvPicPr>
            <p:blipFill>
              <a:blip r:embed="rId19"/>
            </p:blipFill>
            <p:spPr>
              <a:xfrm>
                <a:off x="6045200" y="4244656"/>
                <a:ext cx="45155" cy="344028"/>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48" name="墨迹 47"/>
              <p14:cNvContentPartPr/>
              <p14:nvPr/>
            </p14:nvContentPartPr>
            <p14:xfrm>
              <a:off x="6067072" y="4352165"/>
              <a:ext cx="122061" cy="134297"/>
            </p14:xfrm>
          </p:contentPart>
        </mc:Choice>
        <mc:Fallback xmlns="">
          <p:pic>
            <p:nvPicPr>
              <p:cNvPr id="48" name="墨迹 47"/>
            </p:nvPicPr>
            <p:blipFill>
              <a:blip r:embed="rId21"/>
            </p:blipFill>
            <p:spPr>
              <a:xfrm>
                <a:off x="6067072" y="4352165"/>
                <a:ext cx="122061" cy="134297"/>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49" name="墨迹 48"/>
              <p14:cNvContentPartPr/>
              <p14:nvPr/>
            </p14:nvContentPartPr>
            <p14:xfrm>
              <a:off x="6208888" y="4382126"/>
              <a:ext cx="107244" cy="33839"/>
            </p14:xfrm>
          </p:contentPart>
        </mc:Choice>
        <mc:Fallback xmlns="">
          <p:pic>
            <p:nvPicPr>
              <p:cNvPr id="49" name="墨迹 48"/>
            </p:nvPicPr>
            <p:blipFill>
              <a:blip r:embed="rId23"/>
            </p:blipFill>
            <p:spPr>
              <a:xfrm>
                <a:off x="6208888" y="4382126"/>
                <a:ext cx="107244" cy="33839"/>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50" name="墨迹 49"/>
              <p14:cNvContentPartPr/>
              <p14:nvPr/>
            </p14:nvContentPartPr>
            <p14:xfrm>
              <a:off x="6256866" y="4415965"/>
              <a:ext cx="42334" cy="115616"/>
            </p14:xfrm>
          </p:contentPart>
        </mc:Choice>
        <mc:Fallback xmlns="">
          <p:pic>
            <p:nvPicPr>
              <p:cNvPr id="50" name="墨迹 49"/>
            </p:nvPicPr>
            <p:blipFill>
              <a:blip r:embed="rId25"/>
            </p:blipFill>
            <p:spPr>
              <a:xfrm>
                <a:off x="6256866" y="4415965"/>
                <a:ext cx="42334" cy="115616"/>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51" name="墨迹 50"/>
              <p14:cNvContentPartPr/>
              <p14:nvPr/>
            </p14:nvContentPartPr>
            <p14:xfrm>
              <a:off x="6184547" y="4517481"/>
              <a:ext cx="165453" cy="22560"/>
            </p14:xfrm>
          </p:contentPart>
        </mc:Choice>
        <mc:Fallback xmlns="">
          <p:pic>
            <p:nvPicPr>
              <p:cNvPr id="51" name="墨迹 50"/>
            </p:nvPicPr>
            <p:blipFill>
              <a:blip r:embed="rId27"/>
            </p:blipFill>
            <p:spPr>
              <a:xfrm>
                <a:off x="6184547" y="4517481"/>
                <a:ext cx="165453" cy="22560"/>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52" name="墨迹 51"/>
              <p14:cNvContentPartPr/>
              <p14:nvPr/>
            </p14:nvContentPartPr>
            <p14:xfrm>
              <a:off x="6488288" y="4233729"/>
              <a:ext cx="14112" cy="396548"/>
            </p14:xfrm>
          </p:contentPart>
        </mc:Choice>
        <mc:Fallback xmlns="">
          <p:pic>
            <p:nvPicPr>
              <p:cNvPr id="52" name="墨迹 51"/>
            </p:nvPicPr>
            <p:blipFill>
              <a:blip r:embed="rId29"/>
            </p:blipFill>
            <p:spPr>
              <a:xfrm>
                <a:off x="6488288" y="4233729"/>
                <a:ext cx="14112" cy="396548"/>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53" name="墨迹 52"/>
              <p14:cNvContentPartPr/>
              <p14:nvPr/>
            </p14:nvContentPartPr>
            <p14:xfrm>
              <a:off x="6426200" y="4199185"/>
              <a:ext cx="81844" cy="157562"/>
            </p14:xfrm>
          </p:contentPart>
        </mc:Choice>
        <mc:Fallback xmlns="">
          <p:pic>
            <p:nvPicPr>
              <p:cNvPr id="53" name="墨迹 52"/>
            </p:nvPicPr>
            <p:blipFill>
              <a:blip r:embed="rId31"/>
            </p:blipFill>
            <p:spPr>
              <a:xfrm>
                <a:off x="6426200" y="4199185"/>
                <a:ext cx="81844" cy="157562"/>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54" name="墨迹 53"/>
              <p14:cNvContentPartPr/>
              <p14:nvPr/>
            </p14:nvContentPartPr>
            <p14:xfrm>
              <a:off x="6541911" y="4218572"/>
              <a:ext cx="81844" cy="64858"/>
            </p14:xfrm>
          </p:contentPart>
        </mc:Choice>
        <mc:Fallback xmlns="">
          <p:pic>
            <p:nvPicPr>
              <p:cNvPr id="54" name="墨迹 53"/>
            </p:nvPicPr>
            <p:blipFill>
              <a:blip r:embed="rId33"/>
            </p:blipFill>
            <p:spPr>
              <a:xfrm>
                <a:off x="6541911" y="4218572"/>
                <a:ext cx="81844" cy="64858"/>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55" name="墨迹 54"/>
              <p14:cNvContentPartPr/>
              <p14:nvPr/>
            </p14:nvContentPartPr>
            <p14:xfrm>
              <a:off x="7354711" y="4193898"/>
              <a:ext cx="33866" cy="401130"/>
            </p14:xfrm>
          </p:contentPart>
        </mc:Choice>
        <mc:Fallback xmlns="">
          <p:pic>
            <p:nvPicPr>
              <p:cNvPr id="55" name="墨迹 54"/>
            </p:nvPicPr>
            <p:blipFill>
              <a:blip r:embed="rId35"/>
            </p:blipFill>
            <p:spPr>
              <a:xfrm>
                <a:off x="7354711" y="4193898"/>
                <a:ext cx="33866" cy="401130"/>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56" name="墨迹 55"/>
              <p14:cNvContentPartPr/>
              <p14:nvPr/>
            </p14:nvContentPartPr>
            <p14:xfrm>
              <a:off x="7358944" y="4294533"/>
              <a:ext cx="156633" cy="152451"/>
            </p14:xfrm>
          </p:contentPart>
        </mc:Choice>
        <mc:Fallback xmlns="">
          <p:pic>
            <p:nvPicPr>
              <p:cNvPr id="56" name="墨迹 55"/>
            </p:nvPicPr>
            <p:blipFill>
              <a:blip r:embed="rId37"/>
            </p:blipFill>
            <p:spPr>
              <a:xfrm>
                <a:off x="7358944" y="4294533"/>
                <a:ext cx="156633" cy="152451"/>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57" name="墨迹 56"/>
              <p14:cNvContentPartPr/>
              <p14:nvPr/>
            </p14:nvContentPartPr>
            <p14:xfrm>
              <a:off x="7574844" y="4291889"/>
              <a:ext cx="81844" cy="45119"/>
            </p14:xfrm>
          </p:contentPart>
        </mc:Choice>
        <mc:Fallback xmlns="">
          <p:pic>
            <p:nvPicPr>
              <p:cNvPr id="57" name="墨迹 56"/>
            </p:nvPicPr>
            <p:blipFill>
              <a:blip r:embed="rId39"/>
            </p:blipFill>
            <p:spPr>
              <a:xfrm>
                <a:off x="7574844" y="4291889"/>
                <a:ext cx="81844" cy="45119"/>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58" name="墨迹 57"/>
              <p14:cNvContentPartPr/>
              <p14:nvPr/>
            </p14:nvContentPartPr>
            <p14:xfrm>
              <a:off x="7581900" y="4348287"/>
              <a:ext cx="32455" cy="104337"/>
            </p14:xfrm>
          </p:contentPart>
        </mc:Choice>
        <mc:Fallback xmlns="">
          <p:pic>
            <p:nvPicPr>
              <p:cNvPr id="58" name="墨迹 57"/>
            </p:nvPicPr>
            <p:blipFill>
              <a:blip r:embed="rId41"/>
            </p:blipFill>
            <p:spPr>
              <a:xfrm>
                <a:off x="7581900" y="4348287"/>
                <a:ext cx="32455" cy="104337"/>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59" name="墨迹 58"/>
              <p14:cNvContentPartPr/>
              <p14:nvPr/>
            </p14:nvContentPartPr>
            <p14:xfrm>
              <a:off x="7639755" y="4348287"/>
              <a:ext cx="8467" cy="129716"/>
            </p14:xfrm>
          </p:contentPart>
        </mc:Choice>
        <mc:Fallback xmlns="">
          <p:pic>
            <p:nvPicPr>
              <p:cNvPr id="59" name="墨迹 58"/>
            </p:nvPicPr>
            <p:blipFill>
              <a:blip r:embed="rId43"/>
            </p:blipFill>
            <p:spPr>
              <a:xfrm>
                <a:off x="7639755" y="4348287"/>
                <a:ext cx="8467" cy="129716"/>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60" name="墨迹 59"/>
              <p14:cNvContentPartPr/>
              <p14:nvPr/>
            </p14:nvContentPartPr>
            <p14:xfrm>
              <a:off x="7501466" y="4478003"/>
              <a:ext cx="217311" cy="33839"/>
            </p14:xfrm>
          </p:contentPart>
        </mc:Choice>
        <mc:Fallback xmlns="">
          <p:pic>
            <p:nvPicPr>
              <p:cNvPr id="60" name="墨迹 59"/>
            </p:nvPicPr>
            <p:blipFill>
              <a:blip r:embed="rId45"/>
            </p:blipFill>
            <p:spPr>
              <a:xfrm>
                <a:off x="7501466" y="4478003"/>
                <a:ext cx="217311" cy="33839"/>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61" name="墨迹 60"/>
              <p14:cNvContentPartPr/>
              <p14:nvPr/>
            </p14:nvContentPartPr>
            <p14:xfrm>
              <a:off x="7874000" y="4120580"/>
              <a:ext cx="16933" cy="371522"/>
            </p14:xfrm>
          </p:contentPart>
        </mc:Choice>
        <mc:Fallback xmlns="">
          <p:pic>
            <p:nvPicPr>
              <p:cNvPr id="61" name="墨迹 60"/>
            </p:nvPicPr>
            <p:blipFill>
              <a:blip r:embed="rId47"/>
            </p:blipFill>
            <p:spPr>
              <a:xfrm>
                <a:off x="7874000" y="4120580"/>
                <a:ext cx="16933" cy="371522"/>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62" name="墨迹 61"/>
              <p14:cNvContentPartPr/>
              <p14:nvPr/>
            </p14:nvContentPartPr>
            <p14:xfrm>
              <a:off x="7787216" y="4387766"/>
              <a:ext cx="219428" cy="169018"/>
            </p14:xfrm>
          </p:contentPart>
        </mc:Choice>
        <mc:Fallback xmlns="">
          <p:pic>
            <p:nvPicPr>
              <p:cNvPr id="62" name="墨迹 61"/>
            </p:nvPicPr>
            <p:blipFill>
              <a:blip r:embed="rId49"/>
            </p:blipFill>
            <p:spPr>
              <a:xfrm>
                <a:off x="7787216" y="4387766"/>
                <a:ext cx="219428" cy="169018"/>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63" name="墨迹 62"/>
              <p14:cNvContentPartPr/>
              <p14:nvPr/>
            </p14:nvContentPartPr>
            <p14:xfrm>
              <a:off x="5895622" y="4822031"/>
              <a:ext cx="132644" cy="152274"/>
            </p14:xfrm>
          </p:contentPart>
        </mc:Choice>
        <mc:Fallback xmlns="">
          <p:pic>
            <p:nvPicPr>
              <p:cNvPr id="63" name="墨迹 62"/>
            </p:nvPicPr>
            <p:blipFill>
              <a:blip r:embed="rId51"/>
            </p:blipFill>
            <p:spPr>
              <a:xfrm>
                <a:off x="5895622" y="4822031"/>
                <a:ext cx="132644" cy="152274"/>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64" name="墨迹 63"/>
              <p14:cNvContentPartPr/>
              <p14:nvPr/>
            </p14:nvContentPartPr>
            <p14:xfrm>
              <a:off x="6074833" y="4782552"/>
              <a:ext cx="32456" cy="201094"/>
            </p14:xfrm>
          </p:contentPart>
        </mc:Choice>
        <mc:Fallback xmlns="">
          <p:pic>
            <p:nvPicPr>
              <p:cNvPr id="64" name="墨迹 63"/>
            </p:nvPicPr>
            <p:blipFill>
              <a:blip r:embed="rId53"/>
            </p:blipFill>
            <p:spPr>
              <a:xfrm>
                <a:off x="6074833" y="4782552"/>
                <a:ext cx="32456" cy="201094"/>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65" name="墨迹 64"/>
              <p14:cNvContentPartPr/>
              <p14:nvPr/>
            </p14:nvContentPartPr>
            <p14:xfrm>
              <a:off x="6096000" y="4855870"/>
              <a:ext cx="64911" cy="39478"/>
            </p14:xfrm>
          </p:contentPart>
        </mc:Choice>
        <mc:Fallback xmlns="">
          <p:pic>
            <p:nvPicPr>
              <p:cNvPr id="65" name="墨迹 64"/>
            </p:nvPicPr>
            <p:blipFill>
              <a:blip r:embed="rId55"/>
            </p:blipFill>
            <p:spPr>
              <a:xfrm>
                <a:off x="6096000" y="4855870"/>
                <a:ext cx="64911" cy="39478"/>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66" name="墨迹 65"/>
              <p14:cNvContentPartPr/>
              <p14:nvPr/>
            </p14:nvContentPartPr>
            <p14:xfrm>
              <a:off x="6175022" y="4724039"/>
              <a:ext cx="33866" cy="416641"/>
            </p14:xfrm>
          </p:contentPart>
        </mc:Choice>
        <mc:Fallback xmlns="">
          <p:pic>
            <p:nvPicPr>
              <p:cNvPr id="66" name="墨迹 65"/>
            </p:nvPicPr>
            <p:blipFill>
              <a:blip r:embed="rId57"/>
            </p:blipFill>
            <p:spPr>
              <a:xfrm>
                <a:off x="6175022" y="4724039"/>
                <a:ext cx="33866" cy="416641"/>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67" name="墨迹 66"/>
              <p14:cNvContentPartPr/>
              <p14:nvPr/>
            </p14:nvContentPartPr>
            <p14:xfrm>
              <a:off x="6287911" y="4921432"/>
              <a:ext cx="5644" cy="114911"/>
            </p14:xfrm>
          </p:contentPart>
        </mc:Choice>
        <mc:Fallback xmlns="">
          <p:pic>
            <p:nvPicPr>
              <p:cNvPr id="67" name="墨迹 66"/>
            </p:nvPicPr>
            <p:blipFill>
              <a:blip r:embed="rId59"/>
            </p:blipFill>
            <p:spPr>
              <a:xfrm>
                <a:off x="6287911" y="4921432"/>
                <a:ext cx="5644" cy="114911"/>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68" name="墨迹 67"/>
              <p14:cNvContentPartPr/>
              <p14:nvPr/>
            </p14:nvContentPartPr>
            <p14:xfrm>
              <a:off x="6414381" y="4802291"/>
              <a:ext cx="132997" cy="191754"/>
            </p14:xfrm>
          </p:contentPart>
        </mc:Choice>
        <mc:Fallback xmlns="">
          <p:pic>
            <p:nvPicPr>
              <p:cNvPr id="68" name="墨迹 67"/>
            </p:nvPicPr>
            <p:blipFill>
              <a:blip r:embed="rId61"/>
            </p:blipFill>
            <p:spPr>
              <a:xfrm>
                <a:off x="6414381" y="4802291"/>
                <a:ext cx="132997" cy="191754"/>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69" name="墨迹 68"/>
              <p14:cNvContentPartPr/>
              <p14:nvPr/>
            </p14:nvContentPartPr>
            <p14:xfrm>
              <a:off x="6654800" y="4816391"/>
              <a:ext cx="99659" cy="170604"/>
            </p14:xfrm>
          </p:contentPart>
        </mc:Choice>
        <mc:Fallback xmlns="">
          <p:pic>
            <p:nvPicPr>
              <p:cNvPr id="69" name="墨迹 68"/>
            </p:nvPicPr>
            <p:blipFill>
              <a:blip r:embed="rId63"/>
            </p:blipFill>
            <p:spPr>
              <a:xfrm>
                <a:off x="6654800" y="4816391"/>
                <a:ext cx="99659" cy="170604"/>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70" name="墨迹 69"/>
              <p14:cNvContentPartPr/>
              <p14:nvPr/>
            </p14:nvContentPartPr>
            <p14:xfrm>
              <a:off x="7375877" y="4830490"/>
              <a:ext cx="134056" cy="115616"/>
            </p14:xfrm>
          </p:contentPart>
        </mc:Choice>
        <mc:Fallback xmlns="">
          <p:pic>
            <p:nvPicPr>
              <p:cNvPr id="70" name="墨迹 69"/>
            </p:nvPicPr>
            <p:blipFill>
              <a:blip r:embed="rId65"/>
            </p:blipFill>
            <p:spPr>
              <a:xfrm>
                <a:off x="7375877" y="4830490"/>
                <a:ext cx="134056" cy="115616"/>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71" name="墨迹 70"/>
              <p14:cNvContentPartPr/>
              <p14:nvPr/>
            </p14:nvContentPartPr>
            <p14:xfrm>
              <a:off x="7583311" y="4752591"/>
              <a:ext cx="29633" cy="193515"/>
            </p14:xfrm>
          </p:contentPart>
        </mc:Choice>
        <mc:Fallback xmlns="">
          <p:pic>
            <p:nvPicPr>
              <p:cNvPr id="71" name="墨迹 70"/>
            </p:nvPicPr>
            <p:blipFill>
              <a:blip r:embed="rId67"/>
            </p:blipFill>
            <p:spPr>
              <a:xfrm>
                <a:off x="7583311" y="4752591"/>
                <a:ext cx="29633" cy="193515"/>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72" name="墨迹 71"/>
              <p14:cNvContentPartPr/>
              <p14:nvPr/>
            </p14:nvContentPartPr>
            <p14:xfrm>
              <a:off x="7591777" y="4844590"/>
              <a:ext cx="87489" cy="33839"/>
            </p14:xfrm>
          </p:contentPart>
        </mc:Choice>
        <mc:Fallback xmlns="">
          <p:pic>
            <p:nvPicPr>
              <p:cNvPr id="72" name="墨迹 71"/>
            </p:nvPicPr>
            <p:blipFill>
              <a:blip r:embed="rId69"/>
            </p:blipFill>
            <p:spPr>
              <a:xfrm>
                <a:off x="7591777" y="4844590"/>
                <a:ext cx="87489" cy="33839"/>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73" name="墨迹 72"/>
              <p14:cNvContentPartPr/>
              <p14:nvPr/>
            </p14:nvContentPartPr>
            <p14:xfrm>
              <a:off x="7665155" y="4702361"/>
              <a:ext cx="33867" cy="432679"/>
            </p14:xfrm>
          </p:contentPart>
        </mc:Choice>
        <mc:Fallback xmlns="">
          <p:pic>
            <p:nvPicPr>
              <p:cNvPr id="73" name="墨迹 72"/>
            </p:nvPicPr>
            <p:blipFill>
              <a:blip r:embed="rId71"/>
            </p:blipFill>
            <p:spPr>
              <a:xfrm>
                <a:off x="7665155" y="4702361"/>
                <a:ext cx="33867" cy="432679"/>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74" name="墨迹 73"/>
              <p14:cNvContentPartPr/>
              <p14:nvPr/>
            </p14:nvContentPartPr>
            <p14:xfrm>
              <a:off x="7731653" y="4872789"/>
              <a:ext cx="136702" cy="124075"/>
            </p14:xfrm>
          </p:contentPart>
        </mc:Choice>
        <mc:Fallback xmlns="">
          <p:pic>
            <p:nvPicPr>
              <p:cNvPr id="74" name="墨迹 73"/>
            </p:nvPicPr>
            <p:blipFill>
              <a:blip r:embed="rId73"/>
            </p:blipFill>
            <p:spPr>
              <a:xfrm>
                <a:off x="7731653" y="4872789"/>
                <a:ext cx="136702" cy="124075"/>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75" name="墨迹 74"/>
              <p14:cNvContentPartPr/>
              <p14:nvPr/>
            </p14:nvContentPartPr>
            <p14:xfrm>
              <a:off x="7950905" y="4784491"/>
              <a:ext cx="179917" cy="167255"/>
            </p14:xfrm>
          </p:contentPart>
        </mc:Choice>
        <mc:Fallback xmlns="">
          <p:pic>
            <p:nvPicPr>
              <p:cNvPr id="75" name="墨迹 74"/>
            </p:nvPicPr>
            <p:blipFill>
              <a:blip r:embed="rId75"/>
            </p:blipFill>
            <p:spPr>
              <a:xfrm>
                <a:off x="7950905" y="4784491"/>
                <a:ext cx="179917" cy="167255"/>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76" name="墨迹 75"/>
              <p14:cNvContentPartPr/>
              <p14:nvPr/>
            </p14:nvContentPartPr>
            <p14:xfrm>
              <a:off x="8187266" y="4779380"/>
              <a:ext cx="153282" cy="175538"/>
            </p14:xfrm>
          </p:contentPart>
        </mc:Choice>
        <mc:Fallback xmlns="">
          <p:pic>
            <p:nvPicPr>
              <p:cNvPr id="76" name="墨迹 75"/>
            </p:nvPicPr>
            <p:blipFill>
              <a:blip r:embed="rId77"/>
            </p:blipFill>
            <p:spPr>
              <a:xfrm>
                <a:off x="8187266" y="4779380"/>
                <a:ext cx="153282" cy="175538"/>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77" name="墨迹 76"/>
              <p14:cNvContentPartPr/>
              <p14:nvPr/>
            </p14:nvContentPartPr>
            <p14:xfrm>
              <a:off x="1907822" y="910299"/>
              <a:ext cx="697089" cy="452242"/>
            </p14:xfrm>
          </p:contentPart>
        </mc:Choice>
        <mc:Fallback xmlns="">
          <p:pic>
            <p:nvPicPr>
              <p:cNvPr id="77" name="墨迹 76"/>
            </p:nvPicPr>
            <p:blipFill>
              <a:blip r:embed="rId79"/>
            </p:blipFill>
            <p:spPr>
              <a:xfrm>
                <a:off x="1907822" y="910299"/>
                <a:ext cx="697089" cy="452242"/>
              </a:xfrm>
              <a:prstGeom prst="rect"/>
            </p:spPr>
          </p:pic>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B_7_BD.2_1#ecbccc85e?vop=1&amp;pid=e077533c5&amp;color=0,0,0&amp;vtp=1&amp;bt=1&amp;bbb=1&amp;hb=1"/>
          <p:cNvSpPr/>
          <p:nvPr/>
        </p:nvSpPr>
        <p:spPr>
          <a:xfrm>
            <a:off x="649224" y="1080000"/>
            <a:ext cx="10899648" cy="1841500"/>
          </a:xfrm>
          <a:prstGeom prst="rect">
            <a:avLst/>
          </a:prstGeom>
          <a:blipFill rotWithShape="1">
            <a:blip r:embed="rId1"/>
            <a:stretch>
              <a:fillRect l="-1454" r="-391" b="-5629"/>
            </a:stretch>
          </a:blipFill>
        </p:spPr>
        <p:txBody>
          <a:bodyPr/>
          <a:lstStyle/>
          <a:p>
            <a:r>
              <a:rPr lang="zh-CN" altLang="en-US">
                <a:noFill/>
              </a:rPr>
              <a:t> </a:t>
            </a:r>
            <a:endParaRPr lang="zh-CN" altLang="en-US">
              <a:noFill/>
            </a:endParaRPr>
          </a:p>
        </p:txBody>
      </p:sp>
      <mc:AlternateContent xmlns:mc="http://schemas.openxmlformats.org/markup-compatibility/2006" xmlns:p14="http://schemas.microsoft.com/office/powerpoint/2010/main">
        <mc:Choice Requires="p14">
          <p:contentPart r:id="rId2" p14:bwMode="auto">
            <p14:nvContentPartPr>
              <p14:cNvPr id="6" name="墨迹 5"/>
              <p14:cNvContentPartPr/>
              <p14:nvPr/>
            </p14:nvContentPartPr>
            <p14:xfrm>
              <a:off x="1900061" y="520271"/>
              <a:ext cx="210961" cy="335040"/>
            </p14:xfrm>
          </p:contentPart>
        </mc:Choice>
        <mc:Fallback xmlns="">
          <p:pic>
            <p:nvPicPr>
              <p:cNvPr id="6" name="墨迹 5"/>
            </p:nvPicPr>
            <p:blipFill>
              <a:blip r:embed="rId3"/>
            </p:blipFill>
            <p:spPr>
              <a:xfrm>
                <a:off x="1900061" y="520271"/>
                <a:ext cx="210961" cy="33504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墨迹 6"/>
              <p14:cNvContentPartPr/>
              <p14:nvPr/>
            </p14:nvContentPartPr>
            <p14:xfrm>
              <a:off x="2139244" y="654217"/>
              <a:ext cx="169333" cy="28199"/>
            </p14:xfrm>
          </p:contentPart>
        </mc:Choice>
        <mc:Fallback xmlns="">
          <p:pic>
            <p:nvPicPr>
              <p:cNvPr id="7" name="墨迹 6"/>
            </p:nvPicPr>
            <p:blipFill>
              <a:blip r:embed="rId5"/>
            </p:blipFill>
            <p:spPr>
              <a:xfrm>
                <a:off x="2139244" y="654217"/>
                <a:ext cx="169333" cy="28199"/>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8" name="墨迹 7"/>
              <p14:cNvContentPartPr/>
              <p14:nvPr/>
            </p14:nvContentPartPr>
            <p14:xfrm>
              <a:off x="2201333" y="586539"/>
              <a:ext cx="22578" cy="208673"/>
            </p14:xfrm>
          </p:contentPart>
        </mc:Choice>
        <mc:Fallback xmlns="">
          <p:pic>
            <p:nvPicPr>
              <p:cNvPr id="8" name="墨迹 7"/>
            </p:nvPicPr>
            <p:blipFill>
              <a:blip r:embed="rId7"/>
            </p:blipFill>
            <p:spPr>
              <a:xfrm>
                <a:off x="2201333" y="586539"/>
                <a:ext cx="22578" cy="208673"/>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9" name="墨迹 8"/>
              <p14:cNvContentPartPr/>
              <p14:nvPr/>
            </p14:nvContentPartPr>
            <p14:xfrm>
              <a:off x="2401711" y="485023"/>
              <a:ext cx="149577" cy="28199"/>
            </p14:xfrm>
          </p:contentPart>
        </mc:Choice>
        <mc:Fallback xmlns="">
          <p:pic>
            <p:nvPicPr>
              <p:cNvPr id="9" name="墨迹 8"/>
            </p:nvPicPr>
            <p:blipFill>
              <a:blip r:embed="rId9"/>
            </p:blipFill>
            <p:spPr>
              <a:xfrm>
                <a:off x="2401711" y="485023"/>
                <a:ext cx="149577" cy="28199"/>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0" name="墨迹 9"/>
              <p14:cNvContentPartPr/>
              <p14:nvPr/>
            </p14:nvContentPartPr>
            <p14:xfrm>
              <a:off x="2446866" y="541421"/>
              <a:ext cx="47978" cy="217132"/>
            </p14:xfrm>
          </p:contentPart>
        </mc:Choice>
        <mc:Fallback xmlns="">
          <p:pic>
            <p:nvPicPr>
              <p:cNvPr id="10" name="墨迹 9"/>
            </p:nvPicPr>
            <p:blipFill>
              <a:blip r:embed="rId11"/>
            </p:blipFill>
            <p:spPr>
              <a:xfrm>
                <a:off x="2446866" y="541421"/>
                <a:ext cx="47978" cy="217132"/>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1" name="墨迹 10"/>
              <p14:cNvContentPartPr/>
              <p14:nvPr/>
            </p14:nvContentPartPr>
            <p14:xfrm>
              <a:off x="2534355" y="547060"/>
              <a:ext cx="11289" cy="225592"/>
            </p14:xfrm>
          </p:contentPart>
        </mc:Choice>
        <mc:Fallback xmlns="">
          <p:pic>
            <p:nvPicPr>
              <p:cNvPr id="11" name="墨迹 10"/>
            </p:nvPicPr>
            <p:blipFill>
              <a:blip r:embed="rId13"/>
            </p:blipFill>
            <p:spPr>
              <a:xfrm>
                <a:off x="2534355" y="547060"/>
                <a:ext cx="11289" cy="225592"/>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2" name="墨迹 11"/>
              <p14:cNvContentPartPr/>
              <p14:nvPr/>
            </p14:nvContentPartPr>
            <p14:xfrm>
              <a:off x="2376487" y="761373"/>
              <a:ext cx="253824" cy="28199"/>
            </p14:xfrm>
          </p:contentPart>
        </mc:Choice>
        <mc:Fallback xmlns="">
          <p:pic>
            <p:nvPicPr>
              <p:cNvPr id="12" name="墨迹 11"/>
            </p:nvPicPr>
            <p:blipFill>
              <a:blip r:embed="rId15"/>
            </p:blipFill>
            <p:spPr>
              <a:xfrm>
                <a:off x="2376487" y="761373"/>
                <a:ext cx="253824" cy="28199"/>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3" name="墨迹 12"/>
              <p14:cNvContentPartPr/>
              <p14:nvPr/>
            </p14:nvContentPartPr>
            <p14:xfrm>
              <a:off x="2736850" y="583719"/>
              <a:ext cx="438150" cy="47938"/>
            </p14:xfrm>
          </p:contentPart>
        </mc:Choice>
        <mc:Fallback xmlns="">
          <p:pic>
            <p:nvPicPr>
              <p:cNvPr id="13" name="墨迹 12"/>
            </p:nvPicPr>
            <p:blipFill>
              <a:blip r:embed="rId17"/>
            </p:blipFill>
            <p:spPr>
              <a:xfrm>
                <a:off x="2736850" y="583719"/>
                <a:ext cx="438150" cy="47938"/>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4" name="墨迹 13"/>
              <p14:cNvContentPartPr/>
              <p14:nvPr/>
            </p14:nvContentPartPr>
            <p14:xfrm>
              <a:off x="3110088" y="485023"/>
              <a:ext cx="217312" cy="248151"/>
            </p14:xfrm>
          </p:contentPart>
        </mc:Choice>
        <mc:Fallback xmlns="">
          <p:pic>
            <p:nvPicPr>
              <p:cNvPr id="14" name="墨迹 13"/>
            </p:nvPicPr>
            <p:blipFill>
              <a:blip r:embed="rId19"/>
            </p:blipFill>
            <p:spPr>
              <a:xfrm>
                <a:off x="3110088" y="485023"/>
                <a:ext cx="217312" cy="248151"/>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5" name="墨迹 14"/>
              <p14:cNvContentPartPr/>
              <p14:nvPr/>
            </p14:nvContentPartPr>
            <p14:xfrm>
              <a:off x="7584722" y="434264"/>
              <a:ext cx="151871" cy="253791"/>
            </p14:xfrm>
          </p:contentPart>
        </mc:Choice>
        <mc:Fallback xmlns="">
          <p:pic>
            <p:nvPicPr>
              <p:cNvPr id="15" name="墨迹 14"/>
            </p:nvPicPr>
            <p:blipFill>
              <a:blip r:embed="rId21"/>
            </p:blipFill>
            <p:spPr>
              <a:xfrm>
                <a:off x="7584722" y="434264"/>
                <a:ext cx="151871" cy="253791"/>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6" name="墨迹 15"/>
              <p14:cNvContentPartPr/>
              <p14:nvPr/>
            </p14:nvContentPartPr>
            <p14:xfrm>
              <a:off x="7802562" y="597819"/>
              <a:ext cx="147638" cy="167255"/>
            </p14:xfrm>
          </p:contentPart>
        </mc:Choice>
        <mc:Fallback xmlns="">
          <p:pic>
            <p:nvPicPr>
              <p:cNvPr id="16" name="墨迹 15"/>
            </p:nvPicPr>
            <p:blipFill>
              <a:blip r:embed="rId23"/>
            </p:blipFill>
            <p:spPr>
              <a:xfrm>
                <a:off x="7802562" y="597819"/>
                <a:ext cx="147638" cy="167255"/>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7" name="墨迹 16"/>
              <p14:cNvContentPartPr/>
              <p14:nvPr/>
            </p14:nvContentPartPr>
            <p14:xfrm>
              <a:off x="8060266" y="569620"/>
              <a:ext cx="451556" cy="117025"/>
            </p14:xfrm>
          </p:contentPart>
        </mc:Choice>
        <mc:Fallback xmlns="">
          <p:pic>
            <p:nvPicPr>
              <p:cNvPr id="17" name="墨迹 16"/>
            </p:nvPicPr>
            <p:blipFill>
              <a:blip r:embed="rId25"/>
            </p:blipFill>
            <p:spPr>
              <a:xfrm>
                <a:off x="8060266" y="569620"/>
                <a:ext cx="451556" cy="117025"/>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8" name="墨迹 17"/>
              <p14:cNvContentPartPr/>
              <p14:nvPr/>
            </p14:nvContentPartPr>
            <p14:xfrm>
              <a:off x="8566678" y="501942"/>
              <a:ext cx="216077" cy="190343"/>
            </p14:xfrm>
          </p:contentPart>
        </mc:Choice>
        <mc:Fallback xmlns="">
          <p:pic>
            <p:nvPicPr>
              <p:cNvPr id="18" name="墨迹 17"/>
            </p:nvPicPr>
            <p:blipFill>
              <a:blip r:embed="rId27"/>
            </p:blipFill>
            <p:spPr>
              <a:xfrm>
                <a:off x="8566678" y="501942"/>
                <a:ext cx="216077" cy="190343"/>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9" name="墨迹 18"/>
              <p14:cNvContentPartPr/>
              <p14:nvPr/>
            </p14:nvContentPartPr>
            <p14:xfrm>
              <a:off x="8861777" y="377866"/>
              <a:ext cx="158045" cy="391967"/>
            </p14:xfrm>
          </p:contentPart>
        </mc:Choice>
        <mc:Fallback xmlns="">
          <p:pic>
            <p:nvPicPr>
              <p:cNvPr id="19" name="墨迹 18"/>
            </p:nvPicPr>
            <p:blipFill>
              <a:blip r:embed="rId29"/>
            </p:blipFill>
            <p:spPr>
              <a:xfrm>
                <a:off x="8861777" y="377866"/>
                <a:ext cx="158045" cy="391967"/>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20" name="墨迹 19"/>
              <p14:cNvContentPartPr/>
              <p14:nvPr/>
            </p14:nvContentPartPr>
            <p14:xfrm>
              <a:off x="8878711" y="513222"/>
              <a:ext cx="234244" cy="161263"/>
            </p14:xfrm>
          </p:contentPart>
        </mc:Choice>
        <mc:Fallback xmlns="">
          <p:pic>
            <p:nvPicPr>
              <p:cNvPr id="20" name="墨迹 19"/>
            </p:nvPicPr>
            <p:blipFill>
              <a:blip r:embed="rId31"/>
            </p:blipFill>
            <p:spPr>
              <a:xfrm>
                <a:off x="8878711" y="513222"/>
                <a:ext cx="234244" cy="161263"/>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21" name="墨迹 20"/>
              <p14:cNvContentPartPr/>
              <p14:nvPr/>
            </p14:nvContentPartPr>
            <p14:xfrm>
              <a:off x="9115777" y="276350"/>
              <a:ext cx="107245" cy="234052"/>
            </p14:xfrm>
          </p:contentPart>
        </mc:Choice>
        <mc:Fallback xmlns="">
          <p:pic>
            <p:nvPicPr>
              <p:cNvPr id="21" name="墨迹 20"/>
            </p:nvPicPr>
            <p:blipFill>
              <a:blip r:embed="rId33"/>
            </p:blipFill>
            <p:spPr>
              <a:xfrm>
                <a:off x="9115777" y="276350"/>
                <a:ext cx="107245" cy="234052"/>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22" name="墨迹 21"/>
              <p14:cNvContentPartPr/>
              <p14:nvPr/>
            </p14:nvContentPartPr>
            <p14:xfrm>
              <a:off x="9234311" y="327108"/>
              <a:ext cx="129822" cy="28199"/>
            </p14:xfrm>
          </p:contentPart>
        </mc:Choice>
        <mc:Fallback xmlns="">
          <p:pic>
            <p:nvPicPr>
              <p:cNvPr id="22" name="墨迹 21"/>
            </p:nvPicPr>
            <p:blipFill>
              <a:blip r:embed="rId35"/>
            </p:blipFill>
            <p:spPr>
              <a:xfrm>
                <a:off x="9234311" y="327108"/>
                <a:ext cx="129822" cy="28199"/>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3" name="墨迹 22"/>
              <p14:cNvContentPartPr/>
              <p14:nvPr/>
            </p14:nvContentPartPr>
            <p14:xfrm>
              <a:off x="9268177" y="259430"/>
              <a:ext cx="50800" cy="228412"/>
            </p14:xfrm>
          </p:contentPart>
        </mc:Choice>
        <mc:Fallback xmlns="">
          <p:pic>
            <p:nvPicPr>
              <p:cNvPr id="23" name="墨迹 22"/>
            </p:nvPicPr>
            <p:blipFill>
              <a:blip r:embed="rId37"/>
            </p:blipFill>
            <p:spPr>
              <a:xfrm>
                <a:off x="9268177" y="259430"/>
                <a:ext cx="50800" cy="228412"/>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4" name="墨迹 23"/>
              <p14:cNvContentPartPr/>
              <p14:nvPr/>
            </p14:nvContentPartPr>
            <p14:xfrm>
              <a:off x="10164762" y="338388"/>
              <a:ext cx="198438" cy="281990"/>
            </p14:xfrm>
          </p:contentPart>
        </mc:Choice>
        <mc:Fallback xmlns="">
          <p:pic>
            <p:nvPicPr>
              <p:cNvPr id="24" name="墨迹 23"/>
            </p:nvPicPr>
            <p:blipFill>
              <a:blip r:embed="rId39"/>
            </p:blipFill>
            <p:spPr>
              <a:xfrm>
                <a:off x="10164762" y="338388"/>
                <a:ext cx="198438" cy="281990"/>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5" name="墨迹 24"/>
              <p14:cNvContentPartPr/>
              <p14:nvPr/>
            </p14:nvContentPartPr>
            <p14:xfrm>
              <a:off x="10374488" y="507582"/>
              <a:ext cx="133526" cy="298909"/>
            </p14:xfrm>
          </p:contentPart>
        </mc:Choice>
        <mc:Fallback xmlns="">
          <p:pic>
            <p:nvPicPr>
              <p:cNvPr id="25" name="墨迹 24"/>
            </p:nvPicPr>
            <p:blipFill>
              <a:blip r:embed="rId41"/>
            </p:blipFill>
            <p:spPr>
              <a:xfrm>
                <a:off x="10374488" y="507582"/>
                <a:ext cx="133526" cy="298909"/>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6" name="墨迹 25"/>
              <p14:cNvContentPartPr/>
              <p14:nvPr/>
            </p14:nvContentPartPr>
            <p14:xfrm>
              <a:off x="10566400" y="315828"/>
              <a:ext cx="160867" cy="56398"/>
            </p14:xfrm>
          </p:contentPart>
        </mc:Choice>
        <mc:Fallback xmlns="">
          <p:pic>
            <p:nvPicPr>
              <p:cNvPr id="26" name="墨迹 25"/>
            </p:nvPicPr>
            <p:blipFill>
              <a:blip r:embed="rId43"/>
            </p:blipFill>
            <p:spPr>
              <a:xfrm>
                <a:off x="10566400" y="315828"/>
                <a:ext cx="160867" cy="56398"/>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7" name="墨迹 26"/>
              <p14:cNvContentPartPr/>
              <p14:nvPr/>
            </p14:nvContentPartPr>
            <p14:xfrm>
              <a:off x="10603088" y="535781"/>
              <a:ext cx="324556" cy="88298"/>
            </p14:xfrm>
          </p:contentPart>
        </mc:Choice>
        <mc:Fallback xmlns="">
          <p:pic>
            <p:nvPicPr>
              <p:cNvPr id="27" name="墨迹 26"/>
            </p:nvPicPr>
            <p:blipFill>
              <a:blip r:embed="rId45"/>
            </p:blipFill>
            <p:spPr>
              <a:xfrm>
                <a:off x="10603088" y="535781"/>
                <a:ext cx="324556" cy="88298"/>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8" name="墨迹 27"/>
              <p14:cNvContentPartPr/>
              <p14:nvPr/>
            </p14:nvContentPartPr>
            <p14:xfrm>
              <a:off x="11026422" y="485023"/>
              <a:ext cx="121356" cy="167255"/>
            </p14:xfrm>
          </p:contentPart>
        </mc:Choice>
        <mc:Fallback xmlns="">
          <p:pic>
            <p:nvPicPr>
              <p:cNvPr id="28" name="墨迹 27"/>
            </p:nvPicPr>
            <p:blipFill>
              <a:blip r:embed="rId47"/>
            </p:blipFill>
            <p:spPr>
              <a:xfrm>
                <a:off x="11026422" y="485023"/>
                <a:ext cx="121356" cy="167255"/>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9" name="墨迹 28"/>
              <p14:cNvContentPartPr/>
              <p14:nvPr/>
            </p14:nvContentPartPr>
            <p14:xfrm>
              <a:off x="11277600" y="335568"/>
              <a:ext cx="118532" cy="73317"/>
            </p14:xfrm>
          </p:contentPart>
        </mc:Choice>
        <mc:Fallback xmlns="">
          <p:pic>
            <p:nvPicPr>
              <p:cNvPr id="29" name="墨迹 28"/>
            </p:nvPicPr>
            <p:blipFill>
              <a:blip r:embed="rId49"/>
            </p:blipFill>
            <p:spPr>
              <a:xfrm>
                <a:off x="11277600" y="335568"/>
                <a:ext cx="118532" cy="73317"/>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30" name="墨迹 29"/>
              <p14:cNvContentPartPr/>
              <p14:nvPr/>
            </p14:nvContentPartPr>
            <p14:xfrm>
              <a:off x="11181644" y="428625"/>
              <a:ext cx="129823" cy="355307"/>
            </p14:xfrm>
          </p:contentPart>
        </mc:Choice>
        <mc:Fallback xmlns="">
          <p:pic>
            <p:nvPicPr>
              <p:cNvPr id="30" name="墨迹 29"/>
            </p:nvPicPr>
            <p:blipFill>
              <a:blip r:embed="rId51"/>
            </p:blipFill>
            <p:spPr>
              <a:xfrm>
                <a:off x="11181644" y="428625"/>
                <a:ext cx="129823" cy="355307"/>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31" name="墨迹 30"/>
              <p14:cNvContentPartPr/>
              <p14:nvPr/>
            </p14:nvContentPartPr>
            <p14:xfrm>
              <a:off x="11288888" y="475153"/>
              <a:ext cx="156105" cy="235462"/>
            </p14:xfrm>
          </p:contentPart>
        </mc:Choice>
        <mc:Fallback xmlns="">
          <p:pic>
            <p:nvPicPr>
              <p:cNvPr id="31" name="墨迹 30"/>
            </p:nvPicPr>
            <p:blipFill>
              <a:blip r:embed="rId53"/>
            </p:blipFill>
            <p:spPr>
              <a:xfrm>
                <a:off x="11288888" y="475153"/>
                <a:ext cx="156105" cy="235462"/>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32" name="墨迹 31"/>
              <p14:cNvContentPartPr/>
              <p14:nvPr/>
            </p14:nvContentPartPr>
            <p14:xfrm>
              <a:off x="11511844" y="236871"/>
              <a:ext cx="102482" cy="222772"/>
            </p14:xfrm>
          </p:contentPart>
        </mc:Choice>
        <mc:Fallback xmlns="">
          <p:pic>
            <p:nvPicPr>
              <p:cNvPr id="32" name="墨迹 31"/>
            </p:nvPicPr>
            <p:blipFill>
              <a:blip r:embed="rId55"/>
            </p:blipFill>
            <p:spPr>
              <a:xfrm>
                <a:off x="11511844" y="236871"/>
                <a:ext cx="102482" cy="222772"/>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3" name="墨迹 32"/>
              <p14:cNvContentPartPr/>
              <p14:nvPr/>
            </p14:nvContentPartPr>
            <p14:xfrm>
              <a:off x="11627555" y="293269"/>
              <a:ext cx="138289" cy="22559"/>
            </p14:xfrm>
          </p:contentPart>
        </mc:Choice>
        <mc:Fallback xmlns="">
          <p:pic>
            <p:nvPicPr>
              <p:cNvPr id="33" name="墨迹 32"/>
            </p:nvPicPr>
            <p:blipFill>
              <a:blip r:embed="rId57"/>
            </p:blipFill>
            <p:spPr>
              <a:xfrm>
                <a:off x="11627555" y="293269"/>
                <a:ext cx="138289" cy="22559"/>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4" name="墨迹 33"/>
              <p14:cNvContentPartPr/>
              <p14:nvPr/>
            </p14:nvContentPartPr>
            <p14:xfrm>
              <a:off x="11667067" y="219247"/>
              <a:ext cx="45155" cy="243216"/>
            </p14:xfrm>
          </p:contentPart>
        </mc:Choice>
        <mc:Fallback xmlns="">
          <p:pic>
            <p:nvPicPr>
              <p:cNvPr id="34" name="墨迹 33"/>
            </p:nvPicPr>
            <p:blipFill>
              <a:blip r:embed="rId59"/>
            </p:blipFill>
            <p:spPr>
              <a:xfrm>
                <a:off x="11667067" y="219247"/>
                <a:ext cx="45155" cy="243216"/>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5" name="墨迹 34"/>
              <p14:cNvContentPartPr/>
              <p14:nvPr/>
            </p14:nvContentPartPr>
            <p14:xfrm>
              <a:off x="6165673" y="518861"/>
              <a:ext cx="156104" cy="270711"/>
            </p14:xfrm>
          </p:contentPart>
        </mc:Choice>
        <mc:Fallback xmlns="">
          <p:pic>
            <p:nvPicPr>
              <p:cNvPr id="35" name="墨迹 34"/>
            </p:nvPicPr>
            <p:blipFill>
              <a:blip r:embed="rId61"/>
            </p:blipFill>
            <p:spPr>
              <a:xfrm>
                <a:off x="6165673" y="518861"/>
                <a:ext cx="156104" cy="270711"/>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6" name="墨迹 35"/>
              <p14:cNvContentPartPr/>
              <p14:nvPr/>
            </p14:nvContentPartPr>
            <p14:xfrm>
              <a:off x="6344355" y="672546"/>
              <a:ext cx="101600" cy="137646"/>
            </p14:xfrm>
          </p:contentPart>
        </mc:Choice>
        <mc:Fallback xmlns="">
          <p:pic>
            <p:nvPicPr>
              <p:cNvPr id="36" name="墨迹 35"/>
            </p:nvPicPr>
            <p:blipFill>
              <a:blip r:embed="rId63"/>
            </p:blipFill>
            <p:spPr>
              <a:xfrm>
                <a:off x="6344355" y="672546"/>
                <a:ext cx="101600" cy="137646"/>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7" name="墨迹 36"/>
              <p14:cNvContentPartPr/>
              <p14:nvPr/>
            </p14:nvContentPartPr>
            <p14:xfrm>
              <a:off x="6485466" y="637297"/>
              <a:ext cx="22578" cy="25379"/>
            </p14:xfrm>
          </p:contentPart>
        </mc:Choice>
        <mc:Fallback xmlns="">
          <p:pic>
            <p:nvPicPr>
              <p:cNvPr id="37" name="墨迹 36"/>
            </p:nvPicPr>
            <p:blipFill>
              <a:blip r:embed="rId65"/>
            </p:blipFill>
            <p:spPr>
              <a:xfrm>
                <a:off x="6485466" y="637297"/>
                <a:ext cx="22578" cy="25379"/>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8" name="墨迹 37"/>
              <p14:cNvContentPartPr/>
              <p14:nvPr/>
            </p14:nvContentPartPr>
            <p14:xfrm>
              <a:off x="6589712" y="496302"/>
              <a:ext cx="97014" cy="231232"/>
            </p14:xfrm>
          </p:contentPart>
        </mc:Choice>
        <mc:Fallback xmlns="">
          <p:pic>
            <p:nvPicPr>
              <p:cNvPr id="38" name="墨迹 37"/>
            </p:nvPicPr>
            <p:blipFill>
              <a:blip r:embed="rId67"/>
            </p:blipFill>
            <p:spPr>
              <a:xfrm>
                <a:off x="6589712" y="496302"/>
                <a:ext cx="97014" cy="231232"/>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39" name="墨迹 38"/>
              <p14:cNvContentPartPr/>
              <p14:nvPr/>
            </p14:nvContentPartPr>
            <p14:xfrm>
              <a:off x="6550377" y="727534"/>
              <a:ext cx="189089" cy="28199"/>
            </p14:xfrm>
          </p:contentPart>
        </mc:Choice>
        <mc:Fallback xmlns="">
          <p:pic>
            <p:nvPicPr>
              <p:cNvPr id="39" name="墨迹 38"/>
            </p:nvPicPr>
            <p:blipFill>
              <a:blip r:embed="rId69"/>
            </p:blipFill>
            <p:spPr>
              <a:xfrm>
                <a:off x="6550377" y="727534"/>
                <a:ext cx="189089" cy="28199"/>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40" name="墨迹 39"/>
              <p14:cNvContentPartPr/>
              <p14:nvPr/>
            </p14:nvContentPartPr>
            <p14:xfrm>
              <a:off x="6795911" y="479383"/>
              <a:ext cx="135466" cy="33839"/>
            </p14:xfrm>
          </p:contentPart>
        </mc:Choice>
        <mc:Fallback xmlns="">
          <p:pic>
            <p:nvPicPr>
              <p:cNvPr id="40" name="墨迹 39"/>
            </p:nvPicPr>
            <p:blipFill>
              <a:blip r:embed="rId71"/>
            </p:blipFill>
            <p:spPr>
              <a:xfrm>
                <a:off x="6795911" y="479383"/>
                <a:ext cx="135466" cy="33839"/>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41" name="墨迹 40"/>
              <p14:cNvContentPartPr/>
              <p14:nvPr/>
            </p14:nvContentPartPr>
            <p14:xfrm>
              <a:off x="2353733" y="1479919"/>
              <a:ext cx="5644" cy="8988"/>
            </p14:xfrm>
          </p:contentPart>
        </mc:Choice>
        <mc:Fallback xmlns="">
          <p:pic>
            <p:nvPicPr>
              <p:cNvPr id="41" name="墨迹 40"/>
            </p:nvPicPr>
            <p:blipFill>
              <a:blip r:embed="rId73"/>
            </p:blipFill>
            <p:spPr>
              <a:xfrm>
                <a:off x="2353733" y="1479919"/>
                <a:ext cx="5644" cy="8988"/>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42" name="墨迹 41"/>
              <p14:cNvContentPartPr/>
              <p14:nvPr/>
            </p14:nvContentPartPr>
            <p14:xfrm>
              <a:off x="2274711" y="1431099"/>
              <a:ext cx="141111" cy="385622"/>
            </p14:xfrm>
          </p:contentPart>
        </mc:Choice>
        <mc:Fallback xmlns="">
          <p:pic>
            <p:nvPicPr>
              <p:cNvPr id="42" name="墨迹 41"/>
            </p:nvPicPr>
            <p:blipFill>
              <a:blip r:embed="rId75"/>
            </p:blipFill>
            <p:spPr>
              <a:xfrm>
                <a:off x="2274711" y="1431099"/>
                <a:ext cx="141111" cy="385622"/>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3" name="墨迹 42"/>
              <p14:cNvContentPartPr/>
              <p14:nvPr/>
            </p14:nvContentPartPr>
            <p14:xfrm>
              <a:off x="2455333" y="1638362"/>
              <a:ext cx="129822" cy="31019"/>
            </p14:xfrm>
          </p:contentPart>
        </mc:Choice>
        <mc:Fallback xmlns="">
          <p:pic>
            <p:nvPicPr>
              <p:cNvPr id="43" name="墨迹 42"/>
            </p:nvPicPr>
            <p:blipFill>
              <a:blip r:embed="rId77"/>
            </p:blipFill>
            <p:spPr>
              <a:xfrm>
                <a:off x="2455333" y="1638362"/>
                <a:ext cx="129822" cy="31019"/>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4" name="墨迹 43"/>
              <p14:cNvContentPartPr/>
              <p14:nvPr/>
            </p14:nvContentPartPr>
            <p14:xfrm>
              <a:off x="2671233" y="1511467"/>
              <a:ext cx="156633" cy="225592"/>
            </p14:xfrm>
          </p:contentPart>
        </mc:Choice>
        <mc:Fallback xmlns="">
          <p:pic>
            <p:nvPicPr>
              <p:cNvPr id="44" name="墨迹 43"/>
            </p:nvPicPr>
            <p:blipFill>
              <a:blip r:embed="rId79"/>
            </p:blipFill>
            <p:spPr>
              <a:xfrm>
                <a:off x="2671233" y="1511467"/>
                <a:ext cx="156633" cy="225592"/>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5" name="墨迹 44"/>
              <p14:cNvContentPartPr/>
              <p14:nvPr/>
            </p14:nvContentPartPr>
            <p14:xfrm>
              <a:off x="2084740" y="2896743"/>
              <a:ext cx="94015" cy="318649"/>
            </p14:xfrm>
          </p:contentPart>
        </mc:Choice>
        <mc:Fallback xmlns="">
          <p:pic>
            <p:nvPicPr>
              <p:cNvPr id="45" name="墨迹 44"/>
            </p:nvPicPr>
            <p:blipFill>
              <a:blip r:embed="rId81"/>
            </p:blipFill>
            <p:spPr>
              <a:xfrm>
                <a:off x="2084740" y="2896743"/>
                <a:ext cx="94015" cy="318649"/>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6" name="墨迹 45"/>
              <p14:cNvContentPartPr/>
              <p14:nvPr/>
            </p14:nvContentPartPr>
            <p14:xfrm>
              <a:off x="2252133" y="3022934"/>
              <a:ext cx="36689" cy="84597"/>
            </p14:xfrm>
          </p:contentPart>
        </mc:Choice>
        <mc:Fallback xmlns="">
          <p:pic>
            <p:nvPicPr>
              <p:cNvPr id="46" name="墨迹 45"/>
            </p:nvPicPr>
            <p:blipFill>
              <a:blip r:embed="rId83"/>
            </p:blipFill>
            <p:spPr>
              <a:xfrm>
                <a:off x="2252133" y="3022934"/>
                <a:ext cx="36689" cy="84597"/>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7" name="墨迹 46"/>
              <p14:cNvContentPartPr/>
              <p14:nvPr/>
            </p14:nvContentPartPr>
            <p14:xfrm>
              <a:off x="2381250" y="2929348"/>
              <a:ext cx="201083" cy="206382"/>
            </p14:xfrm>
          </p:contentPart>
        </mc:Choice>
        <mc:Fallback xmlns="">
          <p:pic>
            <p:nvPicPr>
              <p:cNvPr id="47" name="墨迹 46"/>
            </p:nvPicPr>
            <p:blipFill>
              <a:blip r:embed="rId85"/>
            </p:blipFill>
            <p:spPr>
              <a:xfrm>
                <a:off x="2381250" y="2929348"/>
                <a:ext cx="201083" cy="206382"/>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48" name="墨迹 47"/>
              <p14:cNvContentPartPr/>
              <p14:nvPr/>
            </p14:nvContentPartPr>
            <p14:xfrm>
              <a:off x="2562577" y="2940628"/>
              <a:ext cx="176389" cy="226121"/>
            </p14:xfrm>
          </p:contentPart>
        </mc:Choice>
        <mc:Fallback xmlns="">
          <p:pic>
            <p:nvPicPr>
              <p:cNvPr id="48" name="墨迹 47"/>
            </p:nvPicPr>
            <p:blipFill>
              <a:blip r:embed="rId87"/>
            </p:blipFill>
            <p:spPr>
              <a:xfrm>
                <a:off x="2562577" y="2940628"/>
                <a:ext cx="176389" cy="226121"/>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49" name="墨迹 48"/>
              <p14:cNvContentPartPr/>
              <p14:nvPr/>
            </p14:nvContentPartPr>
            <p14:xfrm>
              <a:off x="2622902" y="2977110"/>
              <a:ext cx="134409" cy="254496"/>
            </p14:xfrm>
          </p:contentPart>
        </mc:Choice>
        <mc:Fallback xmlns="">
          <p:pic>
            <p:nvPicPr>
              <p:cNvPr id="49" name="墨迹 48"/>
            </p:nvPicPr>
            <p:blipFill>
              <a:blip r:embed="rId89"/>
            </p:blipFill>
            <p:spPr>
              <a:xfrm>
                <a:off x="2622902" y="2977110"/>
                <a:ext cx="134409" cy="254496"/>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50" name="墨迹 49"/>
              <p14:cNvContentPartPr/>
              <p14:nvPr/>
            </p14:nvContentPartPr>
            <p14:xfrm>
              <a:off x="2864555" y="2903793"/>
              <a:ext cx="36689" cy="243216"/>
            </p14:xfrm>
          </p:contentPart>
        </mc:Choice>
        <mc:Fallback xmlns="">
          <p:pic>
            <p:nvPicPr>
              <p:cNvPr id="50" name="墨迹 49"/>
            </p:nvPicPr>
            <p:blipFill>
              <a:blip r:embed="rId91"/>
            </p:blipFill>
            <p:spPr>
              <a:xfrm>
                <a:off x="2864555" y="2903793"/>
                <a:ext cx="36689" cy="243216"/>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51" name="墨迹 50"/>
              <p14:cNvContentPartPr/>
              <p14:nvPr/>
            </p14:nvContentPartPr>
            <p14:xfrm>
              <a:off x="2968977" y="2963716"/>
              <a:ext cx="79023" cy="157914"/>
            </p14:xfrm>
          </p:contentPart>
        </mc:Choice>
        <mc:Fallback xmlns="">
          <p:pic>
            <p:nvPicPr>
              <p:cNvPr id="51" name="墨迹 50"/>
            </p:nvPicPr>
            <p:blipFill>
              <a:blip r:embed="rId93"/>
            </p:blipFill>
            <p:spPr>
              <a:xfrm>
                <a:off x="2968977" y="2963716"/>
                <a:ext cx="79023" cy="157914"/>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52" name="墨迹 51"/>
              <p14:cNvContentPartPr/>
              <p14:nvPr/>
            </p14:nvContentPartPr>
            <p14:xfrm>
              <a:off x="3063169" y="2927057"/>
              <a:ext cx="120297" cy="360"/>
            </p14:xfrm>
          </p:contentPart>
        </mc:Choice>
        <mc:Fallback xmlns="">
          <p:pic>
            <p:nvPicPr>
              <p:cNvPr id="52" name="墨迹 51"/>
            </p:nvPicPr>
            <p:blipFill>
              <a:blip r:embed="rId95"/>
            </p:blipFill>
            <p:spPr>
              <a:xfrm>
                <a:off x="3063169" y="2927057"/>
                <a:ext cx="120297" cy="360"/>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53" name="墨迹 52"/>
              <p14:cNvContentPartPr/>
              <p14:nvPr/>
            </p14:nvContentPartPr>
            <p14:xfrm>
              <a:off x="3228622" y="2765794"/>
              <a:ext cx="81844" cy="149983"/>
            </p14:xfrm>
          </p:contentPart>
        </mc:Choice>
        <mc:Fallback xmlns="">
          <p:pic>
            <p:nvPicPr>
              <p:cNvPr id="53" name="墨迹 52"/>
            </p:nvPicPr>
            <p:blipFill>
              <a:blip r:embed="rId97"/>
            </p:blipFill>
            <p:spPr>
              <a:xfrm>
                <a:off x="3228622" y="2765794"/>
                <a:ext cx="81844" cy="149983"/>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54" name="墨迹 53"/>
              <p14:cNvContentPartPr/>
              <p14:nvPr/>
            </p14:nvContentPartPr>
            <p14:xfrm>
              <a:off x="3242733" y="2729664"/>
              <a:ext cx="143933" cy="191753"/>
            </p14:xfrm>
          </p:contentPart>
        </mc:Choice>
        <mc:Fallback xmlns="">
          <p:pic>
            <p:nvPicPr>
              <p:cNvPr id="54" name="墨迹 53"/>
            </p:nvPicPr>
            <p:blipFill>
              <a:blip r:embed="rId99"/>
            </p:blipFill>
            <p:spPr>
              <a:xfrm>
                <a:off x="3242733" y="2729664"/>
                <a:ext cx="143933" cy="191753"/>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55" name="墨迹 54"/>
              <p14:cNvContentPartPr/>
              <p14:nvPr/>
            </p14:nvContentPartPr>
            <p14:xfrm>
              <a:off x="1625600" y="3868904"/>
              <a:ext cx="316088" cy="451184"/>
            </p14:xfrm>
          </p:contentPart>
        </mc:Choice>
        <mc:Fallback xmlns="">
          <p:pic>
            <p:nvPicPr>
              <p:cNvPr id="55" name="墨迹 54"/>
            </p:nvPicPr>
            <p:blipFill>
              <a:blip r:embed="rId101"/>
            </p:blipFill>
            <p:spPr>
              <a:xfrm>
                <a:off x="1625600" y="3868904"/>
                <a:ext cx="316088" cy="451184"/>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56" name="墨迹 55"/>
              <p14:cNvContentPartPr/>
              <p14:nvPr/>
            </p14:nvContentPartPr>
            <p14:xfrm>
              <a:off x="2111022" y="3976060"/>
              <a:ext cx="87489" cy="236872"/>
            </p14:xfrm>
          </p:contentPart>
        </mc:Choice>
        <mc:Fallback xmlns="">
          <p:pic>
            <p:nvPicPr>
              <p:cNvPr id="56" name="墨迹 55"/>
            </p:nvPicPr>
            <p:blipFill>
              <a:blip r:embed="rId103"/>
            </p:blipFill>
            <p:spPr>
              <a:xfrm>
                <a:off x="2111022" y="3976060"/>
                <a:ext cx="87489" cy="236872"/>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57" name="墨迹 56"/>
              <p14:cNvContentPartPr/>
              <p14:nvPr/>
            </p14:nvContentPartPr>
            <p14:xfrm>
              <a:off x="2331155" y="3919662"/>
              <a:ext cx="122238" cy="424748"/>
            </p14:xfrm>
          </p:contentPart>
        </mc:Choice>
        <mc:Fallback xmlns="">
          <p:pic>
            <p:nvPicPr>
              <p:cNvPr id="57" name="墨迹 56"/>
            </p:nvPicPr>
            <p:blipFill>
              <a:blip r:embed="rId105"/>
            </p:blipFill>
            <p:spPr>
              <a:xfrm>
                <a:off x="2331155" y="3919662"/>
                <a:ext cx="122238" cy="424748"/>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58" name="墨迹 57"/>
              <p14:cNvContentPartPr/>
              <p14:nvPr/>
            </p14:nvContentPartPr>
            <p14:xfrm>
              <a:off x="2342444" y="4039508"/>
              <a:ext cx="208844" cy="156505"/>
            </p14:xfrm>
          </p:contentPart>
        </mc:Choice>
        <mc:Fallback xmlns="">
          <p:pic>
            <p:nvPicPr>
              <p:cNvPr id="58" name="墨迹 57"/>
            </p:nvPicPr>
            <p:blipFill>
              <a:blip r:embed="rId107"/>
            </p:blipFill>
            <p:spPr>
              <a:xfrm>
                <a:off x="2342444" y="4039508"/>
                <a:ext cx="208844" cy="156505"/>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59" name="墨迹 58"/>
              <p14:cNvContentPartPr/>
              <p14:nvPr/>
            </p14:nvContentPartPr>
            <p14:xfrm>
              <a:off x="2528711" y="3829426"/>
              <a:ext cx="95955" cy="231231"/>
            </p14:xfrm>
          </p:contentPart>
        </mc:Choice>
        <mc:Fallback xmlns="">
          <p:pic>
            <p:nvPicPr>
              <p:cNvPr id="59" name="墨迹 58"/>
            </p:nvPicPr>
            <p:blipFill>
              <a:blip r:embed="rId109"/>
            </p:blipFill>
            <p:spPr>
              <a:xfrm>
                <a:off x="2528711" y="3829426"/>
                <a:ext cx="95955" cy="231231"/>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60" name="墨迹 59"/>
              <p14:cNvContentPartPr/>
              <p14:nvPr/>
            </p14:nvContentPartPr>
            <p14:xfrm>
              <a:off x="2619022" y="3905563"/>
              <a:ext cx="110066" cy="8460"/>
            </p14:xfrm>
          </p:contentPart>
        </mc:Choice>
        <mc:Fallback xmlns="">
          <p:pic>
            <p:nvPicPr>
              <p:cNvPr id="60" name="墨迹 59"/>
            </p:nvPicPr>
            <p:blipFill>
              <a:blip r:embed="rId111"/>
            </p:blipFill>
            <p:spPr>
              <a:xfrm>
                <a:off x="2619022" y="3905563"/>
                <a:ext cx="110066" cy="8460"/>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61" name="墨迹 60"/>
              <p14:cNvContentPartPr/>
              <p14:nvPr/>
            </p14:nvContentPartPr>
            <p14:xfrm>
              <a:off x="2675466" y="3840705"/>
              <a:ext cx="22578" cy="146635"/>
            </p14:xfrm>
          </p:contentPart>
        </mc:Choice>
        <mc:Fallback xmlns="">
          <p:pic>
            <p:nvPicPr>
              <p:cNvPr id="61" name="墨迹 60"/>
            </p:nvPicPr>
            <p:blipFill>
              <a:blip r:embed="rId113"/>
            </p:blipFill>
            <p:spPr>
              <a:xfrm>
                <a:off x="2675466" y="3840705"/>
                <a:ext cx="22578" cy="146635"/>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62" name="墨迹 61"/>
              <p14:cNvContentPartPr/>
              <p14:nvPr/>
            </p14:nvContentPartPr>
            <p14:xfrm>
              <a:off x="2774244" y="3818146"/>
              <a:ext cx="110067" cy="375047"/>
            </p14:xfrm>
          </p:contentPart>
        </mc:Choice>
        <mc:Fallback xmlns="">
          <p:pic>
            <p:nvPicPr>
              <p:cNvPr id="62" name="墨迹 61"/>
            </p:nvPicPr>
            <p:blipFill>
              <a:blip r:embed="rId115"/>
            </p:blipFill>
            <p:spPr>
              <a:xfrm>
                <a:off x="2774244" y="3818146"/>
                <a:ext cx="110067" cy="375047"/>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63" name="墨迹 62"/>
              <p14:cNvContentPartPr/>
              <p14:nvPr/>
            </p14:nvContentPartPr>
            <p14:xfrm>
              <a:off x="3025422" y="3925302"/>
              <a:ext cx="237066" cy="39479"/>
            </p14:xfrm>
          </p:contentPart>
        </mc:Choice>
        <mc:Fallback xmlns="">
          <p:pic>
            <p:nvPicPr>
              <p:cNvPr id="63" name="墨迹 62"/>
            </p:nvPicPr>
            <p:blipFill>
              <a:blip r:embed="rId117"/>
            </p:blipFill>
            <p:spPr>
              <a:xfrm>
                <a:off x="3025422" y="3925302"/>
                <a:ext cx="237066" cy="39479"/>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64" name="墨迹 63"/>
              <p14:cNvContentPartPr/>
              <p14:nvPr/>
            </p14:nvContentPartPr>
            <p14:xfrm>
              <a:off x="3016779" y="4077577"/>
              <a:ext cx="248532" cy="3701"/>
            </p14:xfrm>
          </p:contentPart>
        </mc:Choice>
        <mc:Fallback xmlns="">
          <p:pic>
            <p:nvPicPr>
              <p:cNvPr id="64" name="墨迹 63"/>
            </p:nvPicPr>
            <p:blipFill>
              <a:blip r:embed="rId119"/>
            </p:blipFill>
            <p:spPr>
              <a:xfrm>
                <a:off x="3016779" y="4077577"/>
                <a:ext cx="248532" cy="3701"/>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65" name="墨迹 64"/>
              <p14:cNvContentPartPr/>
              <p14:nvPr/>
            </p14:nvContentPartPr>
            <p14:xfrm>
              <a:off x="3522133" y="3922482"/>
              <a:ext cx="2333978" cy="81777"/>
            </p14:xfrm>
          </p:contentPart>
        </mc:Choice>
        <mc:Fallback xmlns="">
          <p:pic>
            <p:nvPicPr>
              <p:cNvPr id="65" name="墨迹 64"/>
            </p:nvPicPr>
            <p:blipFill>
              <a:blip r:embed="rId121"/>
            </p:blipFill>
            <p:spPr>
              <a:xfrm>
                <a:off x="3522133" y="3922482"/>
                <a:ext cx="2333978" cy="81777"/>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66" name="墨迹 65"/>
              <p14:cNvContentPartPr/>
              <p14:nvPr/>
            </p14:nvContentPartPr>
            <p14:xfrm>
              <a:off x="3866444" y="3679971"/>
              <a:ext cx="141111" cy="202328"/>
            </p14:xfrm>
          </p:contentPart>
        </mc:Choice>
        <mc:Fallback xmlns="">
          <p:pic>
            <p:nvPicPr>
              <p:cNvPr id="66" name="墨迹 65"/>
            </p:nvPicPr>
            <p:blipFill>
              <a:blip r:embed="rId123"/>
            </p:blipFill>
            <p:spPr>
              <a:xfrm>
                <a:off x="3866444" y="3679971"/>
                <a:ext cx="141111" cy="202328"/>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67" name="墨迹 66"/>
              <p14:cNvContentPartPr/>
              <p14:nvPr/>
            </p14:nvContentPartPr>
            <p14:xfrm>
              <a:off x="4013200" y="3778667"/>
              <a:ext cx="62088" cy="78958"/>
            </p14:xfrm>
          </p:contentPart>
        </mc:Choice>
        <mc:Fallback xmlns="">
          <p:pic>
            <p:nvPicPr>
              <p:cNvPr id="67" name="墨迹 66"/>
            </p:nvPicPr>
            <p:blipFill>
              <a:blip r:embed="rId125"/>
            </p:blipFill>
            <p:spPr>
              <a:xfrm>
                <a:off x="4013200" y="3778667"/>
                <a:ext cx="62088" cy="78958"/>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68" name="墨迹 67"/>
              <p14:cNvContentPartPr/>
              <p14:nvPr/>
            </p14:nvContentPartPr>
            <p14:xfrm>
              <a:off x="4165600" y="3691250"/>
              <a:ext cx="101600" cy="169900"/>
            </p14:xfrm>
          </p:contentPart>
        </mc:Choice>
        <mc:Fallback xmlns="">
          <p:pic>
            <p:nvPicPr>
              <p:cNvPr id="68" name="墨迹 67"/>
            </p:nvPicPr>
            <p:blipFill>
              <a:blip r:embed="rId127"/>
            </p:blipFill>
            <p:spPr>
              <a:xfrm>
                <a:off x="4165600" y="3691250"/>
                <a:ext cx="101600" cy="169900"/>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69" name="墨迹 68"/>
              <p14:cNvContentPartPr/>
              <p14:nvPr/>
            </p14:nvContentPartPr>
            <p14:xfrm>
              <a:off x="4351866" y="3671511"/>
              <a:ext cx="99660" cy="153684"/>
            </p14:xfrm>
          </p:contentPart>
        </mc:Choice>
        <mc:Fallback xmlns="">
          <p:pic>
            <p:nvPicPr>
              <p:cNvPr id="69" name="墨迹 68"/>
            </p:nvPicPr>
            <p:blipFill>
              <a:blip r:embed="rId129"/>
            </p:blipFill>
            <p:spPr>
              <a:xfrm>
                <a:off x="4351866" y="3671511"/>
                <a:ext cx="99660" cy="153684"/>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70" name="墨迹 69"/>
              <p14:cNvContentPartPr/>
              <p14:nvPr/>
            </p14:nvContentPartPr>
            <p14:xfrm>
              <a:off x="4503208" y="3538095"/>
              <a:ext cx="249414" cy="285691"/>
            </p14:xfrm>
          </p:contentPart>
        </mc:Choice>
        <mc:Fallback xmlns="">
          <p:pic>
            <p:nvPicPr>
              <p:cNvPr id="70" name="墨迹 69"/>
            </p:nvPicPr>
            <p:blipFill>
              <a:blip r:embed="rId131"/>
            </p:blipFill>
            <p:spPr>
              <a:xfrm>
                <a:off x="4503208" y="3538095"/>
                <a:ext cx="249414" cy="285691"/>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71" name="墨迹 70"/>
              <p14:cNvContentPartPr/>
              <p14:nvPr/>
            </p14:nvContentPartPr>
            <p14:xfrm>
              <a:off x="4744155" y="3491037"/>
              <a:ext cx="160867" cy="662677"/>
            </p14:xfrm>
          </p:contentPart>
        </mc:Choice>
        <mc:Fallback xmlns="">
          <p:pic>
            <p:nvPicPr>
              <p:cNvPr id="71" name="墨迹 70"/>
            </p:nvPicPr>
            <p:blipFill>
              <a:blip r:embed="rId133"/>
            </p:blipFill>
            <p:spPr>
              <a:xfrm>
                <a:off x="4744155" y="3491037"/>
                <a:ext cx="160867" cy="662677"/>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72" name="墨迹 71"/>
              <p14:cNvContentPartPr/>
              <p14:nvPr/>
            </p14:nvContentPartPr>
            <p14:xfrm>
              <a:off x="5012266" y="3569995"/>
              <a:ext cx="186267" cy="231231"/>
            </p14:xfrm>
          </p:contentPart>
        </mc:Choice>
        <mc:Fallback xmlns="">
          <p:pic>
            <p:nvPicPr>
              <p:cNvPr id="72" name="墨迹 71"/>
            </p:nvPicPr>
            <p:blipFill>
              <a:blip r:embed="rId135"/>
            </p:blipFill>
            <p:spPr>
              <a:xfrm>
                <a:off x="5012266" y="3569995"/>
                <a:ext cx="186267" cy="231231"/>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73" name="墨迹 72"/>
              <p14:cNvContentPartPr/>
              <p14:nvPr/>
            </p14:nvContentPartPr>
            <p14:xfrm>
              <a:off x="5041900" y="3576339"/>
              <a:ext cx="131233" cy="224887"/>
            </p14:xfrm>
          </p:contentPart>
        </mc:Choice>
        <mc:Fallback xmlns="">
          <p:pic>
            <p:nvPicPr>
              <p:cNvPr id="73" name="墨迹 72"/>
            </p:nvPicPr>
            <p:blipFill>
              <a:blip r:embed="rId137"/>
            </p:blipFill>
            <p:spPr>
              <a:xfrm>
                <a:off x="5041900" y="3576339"/>
                <a:ext cx="131233" cy="224887"/>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74" name="墨迹 73"/>
              <p14:cNvContentPartPr/>
              <p14:nvPr/>
            </p14:nvContentPartPr>
            <p14:xfrm>
              <a:off x="5242453" y="3474118"/>
              <a:ext cx="227013" cy="288335"/>
            </p14:xfrm>
          </p:contentPart>
        </mc:Choice>
        <mc:Fallback xmlns="">
          <p:pic>
            <p:nvPicPr>
              <p:cNvPr id="74" name="墨迹 73"/>
            </p:nvPicPr>
            <p:blipFill>
              <a:blip r:embed="rId139"/>
            </p:blipFill>
            <p:spPr>
              <a:xfrm>
                <a:off x="5242453" y="3474118"/>
                <a:ext cx="227013" cy="288335"/>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75" name="墨迹 74"/>
              <p14:cNvContentPartPr/>
              <p14:nvPr/>
            </p14:nvContentPartPr>
            <p14:xfrm>
              <a:off x="5624688" y="3497206"/>
              <a:ext cx="166512" cy="233523"/>
            </p14:xfrm>
          </p:contentPart>
        </mc:Choice>
        <mc:Fallback xmlns="">
          <p:pic>
            <p:nvPicPr>
              <p:cNvPr id="75" name="墨迹 74"/>
            </p:nvPicPr>
            <p:blipFill>
              <a:blip r:embed="rId141"/>
            </p:blipFill>
            <p:spPr>
              <a:xfrm>
                <a:off x="5624688" y="3497206"/>
                <a:ext cx="166512" cy="233523"/>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76" name="墨迹 75"/>
              <p14:cNvContentPartPr/>
              <p14:nvPr/>
            </p14:nvContentPartPr>
            <p14:xfrm>
              <a:off x="5622396" y="3522761"/>
              <a:ext cx="168804" cy="241807"/>
            </p14:xfrm>
          </p:contentPart>
        </mc:Choice>
        <mc:Fallback xmlns="">
          <p:pic>
            <p:nvPicPr>
              <p:cNvPr id="76" name="墨迹 75"/>
            </p:nvPicPr>
            <p:blipFill>
              <a:blip r:embed="rId143"/>
            </p:blipFill>
            <p:spPr>
              <a:xfrm>
                <a:off x="5622396" y="3522761"/>
                <a:ext cx="168804" cy="241807"/>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77" name="墨迹 76"/>
              <p14:cNvContentPartPr/>
              <p14:nvPr/>
            </p14:nvContentPartPr>
            <p14:xfrm>
              <a:off x="5887155" y="3389521"/>
              <a:ext cx="381000" cy="313362"/>
            </p14:xfrm>
          </p:contentPart>
        </mc:Choice>
        <mc:Fallback xmlns="">
          <p:pic>
            <p:nvPicPr>
              <p:cNvPr id="77" name="墨迹 76"/>
            </p:nvPicPr>
            <p:blipFill>
              <a:blip r:embed="rId145"/>
            </p:blipFill>
            <p:spPr>
              <a:xfrm>
                <a:off x="5887155" y="3389521"/>
                <a:ext cx="381000" cy="313362"/>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78" name="墨迹 77"/>
              <p14:cNvContentPartPr/>
              <p14:nvPr/>
            </p14:nvContentPartPr>
            <p14:xfrm>
              <a:off x="4919133" y="4091324"/>
              <a:ext cx="266170" cy="694048"/>
            </p14:xfrm>
          </p:contentPart>
        </mc:Choice>
        <mc:Fallback xmlns="">
          <p:pic>
            <p:nvPicPr>
              <p:cNvPr id="78" name="墨迹 77"/>
            </p:nvPicPr>
            <p:blipFill>
              <a:blip r:embed="rId147"/>
            </p:blipFill>
            <p:spPr>
              <a:xfrm>
                <a:off x="4919133" y="4091324"/>
                <a:ext cx="266170" cy="694048"/>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79" name="墨迹 78"/>
              <p14:cNvContentPartPr/>
              <p14:nvPr/>
            </p14:nvContentPartPr>
            <p14:xfrm>
              <a:off x="5290784" y="4209231"/>
              <a:ext cx="159103" cy="161616"/>
            </p14:xfrm>
          </p:contentPart>
        </mc:Choice>
        <mc:Fallback xmlns="">
          <p:pic>
            <p:nvPicPr>
              <p:cNvPr id="79" name="墨迹 78"/>
            </p:nvPicPr>
            <p:blipFill>
              <a:blip r:embed="rId149"/>
            </p:blipFill>
            <p:spPr>
              <a:xfrm>
                <a:off x="5290784" y="4209231"/>
                <a:ext cx="159103" cy="161616"/>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80" name="墨迹 79"/>
              <p14:cNvContentPartPr/>
              <p14:nvPr/>
            </p14:nvContentPartPr>
            <p14:xfrm>
              <a:off x="5830711" y="3874544"/>
              <a:ext cx="632178" cy="33839"/>
            </p14:xfrm>
          </p:contentPart>
        </mc:Choice>
        <mc:Fallback xmlns="">
          <p:pic>
            <p:nvPicPr>
              <p:cNvPr id="80" name="墨迹 79"/>
            </p:nvPicPr>
            <p:blipFill>
              <a:blip r:embed="rId151"/>
            </p:blipFill>
            <p:spPr>
              <a:xfrm>
                <a:off x="5830711" y="3874544"/>
                <a:ext cx="632178" cy="33839"/>
              </a:xfrm>
              <a:prstGeom prst="rect"/>
            </p:spPr>
          </p:pic>
        </mc:Fallback>
      </mc:AlternateContent>
    </p:spTree>
  </p:cSld>
  <p:clrMapOvr>
    <a:masterClrMapping/>
  </p:clrMapOvr>
  <p:transition>
    <p:split dir="in"/>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O_7_BD.87_1#40f585998?sp=1&amp;vop=1&amp;pid=e50ec6c23&amp;color=0,0,0&amp;vtp=1&amp;bt=1&amp;bbb=1&amp;hb=1"/>
          <p:cNvSpPr/>
          <p:nvPr/>
        </p:nvSpPr>
        <p:spPr>
          <a:xfrm>
            <a:off x="649224" y="1080000"/>
            <a:ext cx="10899648" cy="3187700"/>
          </a:xfrm>
          <a:prstGeom prst="rect">
            <a:avLst/>
          </a:prstGeom>
          <a:blipFill rotWithShape="1">
            <a:blip r:embed="rId1"/>
            <a:stretch>
              <a:fillRect l="-1454" r="-671" b="-574"/>
            </a:stretch>
          </a:blipFill>
        </p:spPr>
        <p:txBody>
          <a:bodyPr/>
          <a:lstStyle/>
          <a:p>
            <a:r>
              <a:rPr lang="zh-CN" altLang="en-US">
                <a:noFill/>
              </a:rPr>
              <a:t> </a:t>
            </a:r>
            <a:endParaRPr lang="zh-CN" altLang="en-US">
              <a:noFill/>
            </a:endParaRPr>
          </a:p>
        </p:txBody>
      </p:sp>
      <mc:AlternateContent xmlns:mc="http://schemas.openxmlformats.org/markup-compatibility/2006" xmlns:p14="http://schemas.microsoft.com/office/powerpoint/2010/main">
        <mc:Choice Requires="p14">
          <p:contentPart r:id="rId2" p14:bwMode="auto">
            <p14:nvContentPartPr>
              <p14:cNvPr id="3" name="墨迹 2"/>
              <p14:cNvContentPartPr/>
              <p14:nvPr/>
            </p14:nvContentPartPr>
            <p14:xfrm>
              <a:off x="6093001" y="2007769"/>
              <a:ext cx="2828043" cy="67678"/>
            </p14:xfrm>
          </p:contentPart>
        </mc:Choice>
        <mc:Fallback xmlns="">
          <p:pic>
            <p:nvPicPr>
              <p:cNvPr id="3" name="墨迹 2"/>
            </p:nvPicPr>
            <p:blipFill>
              <a:blip r:embed="rId3"/>
            </p:blipFill>
            <p:spPr>
              <a:xfrm>
                <a:off x="6093001" y="2007769"/>
                <a:ext cx="2828043" cy="67678"/>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4" name="墨迹 3"/>
              <p14:cNvContentPartPr/>
              <p14:nvPr/>
            </p14:nvContentPartPr>
            <p14:xfrm>
              <a:off x="9160227" y="1074029"/>
              <a:ext cx="91017" cy="104689"/>
            </p14:xfrm>
          </p:contentPart>
        </mc:Choice>
        <mc:Fallback xmlns="">
          <p:pic>
            <p:nvPicPr>
              <p:cNvPr id="4" name="墨迹 3"/>
            </p:nvPicPr>
            <p:blipFill>
              <a:blip r:embed="rId5"/>
            </p:blipFill>
            <p:spPr>
              <a:xfrm>
                <a:off x="9160227" y="1074029"/>
                <a:ext cx="91017" cy="104689"/>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5" name="墨迹 4"/>
              <p14:cNvContentPartPr/>
              <p14:nvPr/>
            </p14:nvContentPartPr>
            <p14:xfrm>
              <a:off x="9097080" y="1973930"/>
              <a:ext cx="1861608" cy="39479"/>
            </p14:xfrm>
          </p:contentPart>
        </mc:Choice>
        <mc:Fallback xmlns="">
          <p:pic>
            <p:nvPicPr>
              <p:cNvPr id="5" name="墨迹 4"/>
            </p:nvPicPr>
            <p:blipFill>
              <a:blip r:embed="rId7"/>
            </p:blipFill>
            <p:spPr>
              <a:xfrm>
                <a:off x="9097080" y="1973930"/>
                <a:ext cx="1861608" cy="39479"/>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6" name="墨迹 5"/>
              <p14:cNvContentPartPr/>
              <p14:nvPr/>
            </p14:nvContentPartPr>
            <p14:xfrm>
              <a:off x="772583" y="2351797"/>
              <a:ext cx="5901972" cy="101517"/>
            </p14:xfrm>
          </p:contentPart>
        </mc:Choice>
        <mc:Fallback xmlns="">
          <p:pic>
            <p:nvPicPr>
              <p:cNvPr id="6" name="墨迹 5"/>
            </p:nvPicPr>
            <p:blipFill>
              <a:blip r:embed="rId9"/>
            </p:blipFill>
            <p:spPr>
              <a:xfrm>
                <a:off x="772583" y="2351797"/>
                <a:ext cx="5901972" cy="101517"/>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7" name="墨迹 6"/>
              <p14:cNvContentPartPr/>
              <p14:nvPr/>
            </p14:nvContentPartPr>
            <p14:xfrm>
              <a:off x="7490177" y="1060282"/>
              <a:ext cx="28223" cy="39479"/>
            </p14:xfrm>
          </p:contentPart>
        </mc:Choice>
        <mc:Fallback xmlns="">
          <p:pic>
            <p:nvPicPr>
              <p:cNvPr id="7" name="墨迹 6"/>
            </p:nvPicPr>
            <p:blipFill>
              <a:blip r:embed="rId11"/>
            </p:blipFill>
            <p:spPr>
              <a:xfrm>
                <a:off x="7490177" y="1060282"/>
                <a:ext cx="28223" cy="39479"/>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8" name="墨迹 7"/>
              <p14:cNvContentPartPr/>
              <p14:nvPr/>
            </p14:nvContentPartPr>
            <p14:xfrm>
              <a:off x="2276122" y="1917532"/>
              <a:ext cx="3146248" cy="524502"/>
            </p14:xfrm>
          </p:contentPart>
        </mc:Choice>
        <mc:Fallback xmlns="">
          <p:pic>
            <p:nvPicPr>
              <p:cNvPr id="8" name="墨迹 7"/>
            </p:nvPicPr>
            <p:blipFill>
              <a:blip r:embed="rId13"/>
            </p:blipFill>
            <p:spPr>
              <a:xfrm>
                <a:off x="2276122" y="1917532"/>
                <a:ext cx="3146248" cy="524502"/>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9" name="墨迹 8"/>
              <p14:cNvContentPartPr/>
              <p14:nvPr/>
            </p14:nvContentPartPr>
            <p14:xfrm>
              <a:off x="942622" y="4167814"/>
              <a:ext cx="3612444" cy="253791"/>
            </p14:xfrm>
          </p:contentPart>
        </mc:Choice>
        <mc:Fallback xmlns="">
          <p:pic>
            <p:nvPicPr>
              <p:cNvPr id="9" name="墨迹 8"/>
            </p:nvPicPr>
            <p:blipFill>
              <a:blip r:embed="rId15"/>
            </p:blipFill>
            <p:spPr>
              <a:xfrm>
                <a:off x="942622" y="4167814"/>
                <a:ext cx="3612444" cy="253791"/>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0" name="墨迹 9"/>
              <p14:cNvContentPartPr/>
              <p14:nvPr/>
            </p14:nvContentPartPr>
            <p14:xfrm>
              <a:off x="6925733" y="3592554"/>
              <a:ext cx="22578" cy="39478"/>
            </p14:xfrm>
          </p:contentPart>
        </mc:Choice>
        <mc:Fallback xmlns="">
          <p:pic>
            <p:nvPicPr>
              <p:cNvPr id="10" name="墨迹 9"/>
            </p:nvPicPr>
            <p:blipFill>
              <a:blip r:embed="rId17"/>
            </p:blipFill>
            <p:spPr>
              <a:xfrm>
                <a:off x="6925733" y="3592554"/>
                <a:ext cx="22578" cy="39478"/>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1" name="墨迹 10"/>
              <p14:cNvContentPartPr/>
              <p14:nvPr/>
            </p14:nvContentPartPr>
            <p14:xfrm>
              <a:off x="6654800" y="3304924"/>
              <a:ext cx="1755422" cy="682416"/>
            </p14:xfrm>
          </p:contentPart>
        </mc:Choice>
        <mc:Fallback xmlns="">
          <p:pic>
            <p:nvPicPr>
              <p:cNvPr id="11" name="墨迹 10"/>
            </p:nvPicPr>
            <p:blipFill>
              <a:blip r:embed="rId19"/>
            </p:blipFill>
            <p:spPr>
              <a:xfrm>
                <a:off x="6654800" y="3304924"/>
                <a:ext cx="1755422" cy="682416"/>
              </a:xfrm>
              <a:prstGeom prst="rect"/>
            </p:spPr>
          </p:pic>
        </mc:Fallback>
      </mc:AlternateContent>
    </p:spTree>
  </p:cSld>
  <p:clrMapOvr>
    <a:masterClrMapping/>
  </p:clrMapOvr>
  <p:transition>
    <p:split dir="in"/>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B_8_BD.88_1#5addd3339?sp=1&amp;vop=1&amp;pid=40f585998&amp;color=0,0,0&amp;vtp=1&amp;bt=1&amp;bbb=1&amp;hb=1"/>
          <p:cNvSpPr/>
          <p:nvPr/>
        </p:nvSpPr>
        <p:spPr>
          <a:xfrm>
            <a:off x="558608" y="437896"/>
            <a:ext cx="10899648" cy="1371600"/>
          </a:xfrm>
          <a:prstGeom prst="rect">
            <a:avLst/>
          </a:prstGeom>
          <a:blipFill rotWithShape="1">
            <a:blip r:embed="rId1"/>
            <a:stretch>
              <a:fillRect l="-1454" r="-1398" b="-7111"/>
            </a:stretch>
          </a:blipFill>
        </p:spPr>
        <p:txBody>
          <a:bodyPr/>
          <a:lstStyle/>
          <a:p>
            <a:r>
              <a:rPr lang="zh-CN" altLang="en-US">
                <a:noFill/>
              </a:rPr>
              <a:t> </a:t>
            </a:r>
            <a:endParaRPr lang="zh-CN" altLang="en-US">
              <a:noFill/>
            </a:endParaRPr>
          </a:p>
        </p:txBody>
      </p:sp>
      <p:sp>
        <p:nvSpPr>
          <p:cNvPr id="3" name="QB_8_AN.89_1#5addd3339.blank?vop=1&amp;pid=40f585998&amp;color=0,0,0&amp;vpa=38&amp;vtp=1&amp;bbb=1"/>
          <p:cNvSpPr/>
          <p:nvPr/>
        </p:nvSpPr>
        <p:spPr>
          <a:xfrm>
            <a:off x="5168644" y="577596"/>
            <a:ext cx="839788" cy="317500"/>
          </a:xfrm>
          <a:prstGeom prst="rect">
            <a:avLst/>
          </a:prstGeom>
          <a:blipFill rotWithShape="1">
            <a:blip r:embed="rId2"/>
            <a:stretch>
              <a:fillRect l="-2899" r="-2899" b="-1923"/>
            </a:stretch>
          </a:blipFill>
        </p:spPr>
        <p:txBody>
          <a:bodyPr/>
          <a:lstStyle/>
          <a:p>
            <a:r>
              <a:rPr lang="zh-CN" altLang="en-US">
                <a:noFill/>
              </a:rPr>
              <a:t> </a:t>
            </a:r>
            <a:endParaRPr lang="zh-CN" altLang="en-US">
              <a:noFill/>
            </a:endParaRPr>
          </a:p>
        </p:txBody>
      </p:sp>
      <p:sp>
        <p:nvSpPr>
          <p:cNvPr id="4" name="QB_8_AN.90_1#5addd3339.blank?vop=1&amp;pid=40f585998&amp;color=0,0,0&amp;vpa=39&amp;vtp=1&amp;bbb=1"/>
          <p:cNvSpPr/>
          <p:nvPr/>
        </p:nvSpPr>
        <p:spPr>
          <a:xfrm>
            <a:off x="10870185" y="1136586"/>
            <a:ext cx="269875" cy="317500"/>
          </a:xfrm>
          <a:prstGeom prst="rect">
            <a:avLst/>
          </a:prstGeom>
          <a:blipFill rotWithShape="1">
            <a:blip r:embed="rId3"/>
            <a:stretch>
              <a:fillRect l="-11364" r="-9091" b="-1887"/>
            </a:stretch>
          </a:blipFill>
        </p:spPr>
        <p:txBody>
          <a:bodyPr/>
          <a:lstStyle/>
          <a:p>
            <a:r>
              <a:rPr lang="zh-CN" altLang="en-US">
                <a:noFill/>
              </a:rPr>
              <a:t> </a:t>
            </a:r>
            <a:endParaRPr lang="zh-CN" altLang="en-US">
              <a:noFill/>
            </a:endParaRPr>
          </a:p>
        </p:txBody>
      </p:sp>
      <p:sp>
        <p:nvSpPr>
          <p:cNvPr id="5" name="QB_8_AN.92_1#5addd3339.blank?vop=1&amp;pid=40f585998&amp;color=0,0,0&amp;vpa=40&amp;vtp=1&amp;bbb=1&amp;hb=1"/>
          <p:cNvSpPr/>
          <p:nvPr/>
        </p:nvSpPr>
        <p:spPr>
          <a:xfrm>
            <a:off x="931452" y="898979"/>
            <a:ext cx="10894782" cy="914400"/>
          </a:xfrm>
          <a:prstGeom prst="rect">
            <a:avLst/>
          </a:prstGeom>
          <a:blipFill rotWithShape="1">
            <a:blip r:embed="rId4"/>
            <a:stretch>
              <a:fillRect l="-1455" r="-1063" b="-9333"/>
            </a:stretch>
          </a:blipFill>
        </p:spPr>
        <p:txBody>
          <a:bodyPr/>
          <a:lstStyle/>
          <a:p>
            <a:r>
              <a:rPr lang="zh-CN" altLang="en-US">
                <a:noFill/>
              </a:rPr>
              <a:t> </a:t>
            </a:r>
            <a:endParaRPr lang="zh-CN" altLang="en-US">
              <a:noFill/>
            </a:endParaRPr>
          </a:p>
        </p:txBody>
      </p:sp>
      <p:pic>
        <p:nvPicPr>
          <p:cNvPr id="6" name="QB_8_BD.91_1#5addd3339?vop=1&amp;pid=40f585998&amp;color=0,0,0&amp;tib=255,255,255&amp;vtp=1" descr="preencoded.png"/>
          <p:cNvPicPr>
            <a:picLocks noChangeAspect="1"/>
          </p:cNvPicPr>
          <p:nvPr/>
        </p:nvPicPr>
        <p:blipFill>
          <a:blip r:embed="rId5">
            <a:clrChange>
              <a:clrFrom>
                <a:srgbClr val="FFFFFF"/>
              </a:clrFrom>
              <a:clrTo>
                <a:srgbClr val="FFFFFF">
                  <a:alpha val="0"/>
                </a:srgbClr>
              </a:clrTo>
            </a:clrChange>
          </a:blip>
          <a:stretch>
            <a:fillRect/>
          </a:stretch>
        </p:blipFill>
        <p:spPr>
          <a:xfrm>
            <a:off x="3778119" y="1949196"/>
            <a:ext cx="5983719" cy="4523026"/>
          </a:xfrm>
          <a:prstGeom prst="rect">
            <a:avLst/>
          </a:prstGeom>
          <a:noFill/>
          <a:extLst>
            <a:ext uri="{909E8E84-426E-40DD-AFC4-6F175D3DCCD1}">
              <a14:hiddenFill xmlns:a14="http://schemas.microsoft.com/office/drawing/2010/main">
                <a:solidFill>
                  <a:scrgbClr r="0" g="0" b="0">
                    <a:alpha val="0"/>
                  </a:scrgbClr>
                </a:solidFill>
              </a14:hiddenFill>
            </a:ext>
          </a:extLst>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5">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4" grpId="0" animBg="1" build="p"/>
      <p:bldP spid="5" grpId="0" animBg="1" build="p"/>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B_8_BD.88_1#5addd3339?sp=1&amp;vop=1&amp;pid=40f585998&amp;color=0,0,0&amp;vtp=1&amp;bt=1&amp;bbb=1&amp;hb=1"/>
          <p:cNvSpPr/>
          <p:nvPr/>
        </p:nvSpPr>
        <p:spPr>
          <a:xfrm>
            <a:off x="558608" y="437896"/>
            <a:ext cx="10899648" cy="1371600"/>
          </a:xfrm>
          <a:prstGeom prst="rect">
            <a:avLst/>
          </a:prstGeom>
          <a:blipFill rotWithShape="1">
            <a:blip r:embed="rId1"/>
            <a:stretch>
              <a:fillRect l="-1454" r="-1398" b="-7111"/>
            </a:stretch>
          </a:blipFill>
        </p:spPr>
        <p:txBody>
          <a:bodyPr/>
          <a:lstStyle/>
          <a:p>
            <a:r>
              <a:rPr lang="zh-CN" altLang="en-US">
                <a:noFill/>
              </a:rPr>
              <a:t> </a:t>
            </a:r>
            <a:endParaRPr lang="zh-CN" altLang="en-US">
              <a:noFill/>
            </a:endParaRPr>
          </a:p>
        </p:txBody>
      </p:sp>
      <p:sp>
        <p:nvSpPr>
          <p:cNvPr id="3" name="QB_8_AN.89_1#5addd3339.blank?vop=1&amp;pid=40f585998&amp;color=0,0,0&amp;vpa=38&amp;vtp=1&amp;bbb=1"/>
          <p:cNvSpPr/>
          <p:nvPr/>
        </p:nvSpPr>
        <p:spPr>
          <a:xfrm>
            <a:off x="5168644" y="577596"/>
            <a:ext cx="839788" cy="317500"/>
          </a:xfrm>
          <a:prstGeom prst="rect">
            <a:avLst/>
          </a:prstGeom>
          <a:blipFill rotWithShape="1">
            <a:blip r:embed="rId2"/>
            <a:stretch>
              <a:fillRect l="-2899" r="-2899" b="-1923"/>
            </a:stretch>
          </a:blipFill>
        </p:spPr>
        <p:txBody>
          <a:bodyPr/>
          <a:lstStyle/>
          <a:p>
            <a:r>
              <a:rPr lang="zh-CN" altLang="en-US">
                <a:noFill/>
              </a:rPr>
              <a:t> </a:t>
            </a:r>
            <a:endParaRPr lang="zh-CN" altLang="en-US">
              <a:noFill/>
            </a:endParaRPr>
          </a:p>
        </p:txBody>
      </p:sp>
      <p:sp>
        <p:nvSpPr>
          <p:cNvPr id="4" name="QB_8_AN.90_1#5addd3339.blank?vop=1&amp;pid=40f585998&amp;color=0,0,0&amp;vpa=39&amp;vtp=1&amp;bbb=1"/>
          <p:cNvSpPr/>
          <p:nvPr/>
        </p:nvSpPr>
        <p:spPr>
          <a:xfrm>
            <a:off x="10870185" y="1136586"/>
            <a:ext cx="269875" cy="317500"/>
          </a:xfrm>
          <a:prstGeom prst="rect">
            <a:avLst/>
          </a:prstGeom>
          <a:blipFill rotWithShape="1">
            <a:blip r:embed="rId3"/>
            <a:stretch>
              <a:fillRect l="-11364" r="-9091" b="-1887"/>
            </a:stretch>
          </a:blipFill>
        </p:spPr>
        <p:txBody>
          <a:bodyPr/>
          <a:lstStyle/>
          <a:p>
            <a:r>
              <a:rPr lang="zh-CN" altLang="en-US">
                <a:noFill/>
              </a:rPr>
              <a:t> </a:t>
            </a:r>
            <a:endParaRPr lang="zh-CN" altLang="en-US">
              <a:noFill/>
            </a:endParaRPr>
          </a:p>
        </p:txBody>
      </p:sp>
      <p:sp>
        <p:nvSpPr>
          <p:cNvPr id="5" name="QB_8_AN.92_1#5addd3339.blank?vop=1&amp;pid=40f585998&amp;color=0,0,0&amp;vpa=40&amp;vtp=1&amp;bbb=1&amp;hb=1"/>
          <p:cNvSpPr/>
          <p:nvPr/>
        </p:nvSpPr>
        <p:spPr>
          <a:xfrm>
            <a:off x="931452" y="898979"/>
            <a:ext cx="10894782" cy="914400"/>
          </a:xfrm>
          <a:prstGeom prst="rect">
            <a:avLst/>
          </a:prstGeom>
          <a:blipFill rotWithShape="1">
            <a:blip r:embed="rId4"/>
            <a:stretch>
              <a:fillRect l="-1455" r="-1063" b="-9333"/>
            </a:stretch>
          </a:blipFill>
        </p:spPr>
        <p:txBody>
          <a:bodyPr/>
          <a:lstStyle/>
          <a:p>
            <a:r>
              <a:rPr lang="zh-CN" altLang="en-US">
                <a:noFill/>
              </a:rPr>
              <a:t> </a:t>
            </a:r>
            <a:endParaRPr lang="zh-CN" altLang="en-US">
              <a:noFill/>
            </a:endParaRPr>
          </a:p>
        </p:txBody>
      </p:sp>
      <p:pic>
        <p:nvPicPr>
          <p:cNvPr id="6" name="QB_8_BD.91_1#5addd3339?vop=1&amp;pid=40f585998&amp;color=0,0,0&amp;tib=255,255,255&amp;vtp=1" descr="preencoded.png"/>
          <p:cNvPicPr>
            <a:picLocks noChangeAspect="1"/>
          </p:cNvPicPr>
          <p:nvPr/>
        </p:nvPicPr>
        <p:blipFill>
          <a:blip r:embed="rId5">
            <a:clrChange>
              <a:clrFrom>
                <a:srgbClr val="FFFFFF"/>
              </a:clrFrom>
              <a:clrTo>
                <a:srgbClr val="FFFFFF">
                  <a:alpha val="0"/>
                </a:srgbClr>
              </a:clrTo>
            </a:clrChange>
          </a:blip>
          <a:stretch>
            <a:fillRect/>
          </a:stretch>
        </p:blipFill>
        <p:spPr>
          <a:xfrm>
            <a:off x="3778119" y="1949196"/>
            <a:ext cx="5983719" cy="4523026"/>
          </a:xfrm>
          <a:prstGeom prst="rect">
            <a:avLst/>
          </a:prstGeom>
          <a:noFill/>
          <a:extLst>
            <a:ext uri="{909E8E84-426E-40DD-AFC4-6F175D3DCCD1}">
              <a14:hiddenFill xmlns:a14="http://schemas.microsoft.com/office/drawing/2010/main">
                <a:solidFill>
                  <a:scrgbClr r="0" g="0" b="0">
                    <a:alpha val="0"/>
                  </a:scrgbClr>
                </a:solidFill>
              </a14:hiddenFill>
            </a:ext>
          </a:extLst>
        </p:spPr>
      </p:pic>
      <mc:AlternateContent xmlns:mc="http://schemas.openxmlformats.org/markup-compatibility/2006" xmlns:p14="http://schemas.microsoft.com/office/powerpoint/2010/main">
        <mc:Choice Requires="p14">
          <p:contentPart r:id="rId6" p14:bwMode="auto">
            <p14:nvContentPartPr>
              <p14:cNvPr id="7" name="墨迹 6"/>
              <p14:cNvContentPartPr/>
              <p14:nvPr/>
            </p14:nvContentPartPr>
            <p14:xfrm>
              <a:off x="936977" y="2019049"/>
              <a:ext cx="84667" cy="31019"/>
            </p14:xfrm>
          </p:contentPart>
        </mc:Choice>
        <mc:Fallback xmlns="">
          <p:pic>
            <p:nvPicPr>
              <p:cNvPr id="7" name="墨迹 6"/>
            </p:nvPicPr>
            <p:blipFill>
              <a:blip r:embed="rId7"/>
            </p:blipFill>
            <p:spPr>
              <a:xfrm>
                <a:off x="936977" y="2019049"/>
                <a:ext cx="84667" cy="31019"/>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8" name="墨迹 7"/>
              <p14:cNvContentPartPr/>
              <p14:nvPr/>
            </p14:nvContentPartPr>
            <p14:xfrm>
              <a:off x="850723" y="2089018"/>
              <a:ext cx="224543" cy="238810"/>
            </p14:xfrm>
          </p:contentPart>
        </mc:Choice>
        <mc:Fallback xmlns="">
          <p:pic>
            <p:nvPicPr>
              <p:cNvPr id="8" name="墨迹 7"/>
            </p:nvPicPr>
            <p:blipFill>
              <a:blip r:embed="rId9"/>
            </p:blipFill>
            <p:spPr>
              <a:xfrm>
                <a:off x="850723" y="2089018"/>
                <a:ext cx="224543" cy="23881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9" name="墨迹 8"/>
              <p14:cNvContentPartPr/>
              <p14:nvPr/>
            </p14:nvContentPartPr>
            <p14:xfrm>
              <a:off x="7188200" y="1517106"/>
              <a:ext cx="64911" cy="360"/>
            </p14:xfrm>
          </p:contentPart>
        </mc:Choice>
        <mc:Fallback xmlns="">
          <p:pic>
            <p:nvPicPr>
              <p:cNvPr id="9" name="墨迹 8"/>
            </p:nvPicPr>
            <p:blipFill>
              <a:blip r:embed="rId11"/>
            </p:blipFill>
            <p:spPr>
              <a:xfrm>
                <a:off x="7188200" y="1517106"/>
                <a:ext cx="64911" cy="360"/>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0" name="墨迹 9"/>
              <p14:cNvContentPartPr/>
              <p14:nvPr/>
            </p14:nvContentPartPr>
            <p14:xfrm>
              <a:off x="890411" y="1978865"/>
              <a:ext cx="140229" cy="167784"/>
            </p14:xfrm>
          </p:contentPart>
        </mc:Choice>
        <mc:Fallback xmlns="">
          <p:pic>
            <p:nvPicPr>
              <p:cNvPr id="10" name="墨迹 9"/>
            </p:nvPicPr>
            <p:blipFill>
              <a:blip r:embed="rId13"/>
            </p:blipFill>
            <p:spPr>
              <a:xfrm>
                <a:off x="890411" y="1978865"/>
                <a:ext cx="140229" cy="167784"/>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1" name="墨迹 10"/>
              <p14:cNvContentPartPr/>
              <p14:nvPr/>
            </p14:nvContentPartPr>
            <p14:xfrm>
              <a:off x="821266" y="2109286"/>
              <a:ext cx="256822" cy="422985"/>
            </p14:xfrm>
          </p:contentPart>
        </mc:Choice>
        <mc:Fallback xmlns="">
          <p:pic>
            <p:nvPicPr>
              <p:cNvPr id="11" name="墨迹 10"/>
            </p:nvPicPr>
            <p:blipFill>
              <a:blip r:embed="rId15"/>
            </p:blipFill>
            <p:spPr>
              <a:xfrm>
                <a:off x="821266" y="2109286"/>
                <a:ext cx="256822" cy="422985"/>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2" name="墨迹 11"/>
              <p14:cNvContentPartPr/>
              <p14:nvPr/>
            </p14:nvContentPartPr>
            <p14:xfrm>
              <a:off x="1253066" y="2154404"/>
              <a:ext cx="116593" cy="47938"/>
            </p14:xfrm>
          </p:contentPart>
        </mc:Choice>
        <mc:Fallback xmlns="">
          <p:pic>
            <p:nvPicPr>
              <p:cNvPr id="12" name="墨迹 11"/>
            </p:nvPicPr>
            <p:blipFill>
              <a:blip r:embed="rId17"/>
            </p:blipFill>
            <p:spPr>
              <a:xfrm>
                <a:off x="1253066" y="2154404"/>
                <a:ext cx="116593" cy="47938"/>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3" name="墨迹 12"/>
              <p14:cNvContentPartPr/>
              <p14:nvPr/>
            </p14:nvContentPartPr>
            <p14:xfrm>
              <a:off x="1227137" y="2267200"/>
              <a:ext cx="150107" cy="22559"/>
            </p14:xfrm>
          </p:contentPart>
        </mc:Choice>
        <mc:Fallback xmlns="">
          <p:pic>
            <p:nvPicPr>
              <p:cNvPr id="13" name="墨迹 12"/>
            </p:nvPicPr>
            <p:blipFill>
              <a:blip r:embed="rId19"/>
            </p:blipFill>
            <p:spPr>
              <a:xfrm>
                <a:off x="1227137" y="2267200"/>
                <a:ext cx="150107" cy="22559"/>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4" name="墨迹 13"/>
              <p14:cNvContentPartPr/>
              <p14:nvPr/>
            </p14:nvContentPartPr>
            <p14:xfrm>
              <a:off x="1512711" y="1970582"/>
              <a:ext cx="307622" cy="392495"/>
            </p14:xfrm>
          </p:contentPart>
        </mc:Choice>
        <mc:Fallback xmlns="">
          <p:pic>
            <p:nvPicPr>
              <p:cNvPr id="14" name="墨迹 13"/>
            </p:nvPicPr>
            <p:blipFill>
              <a:blip r:embed="rId21"/>
            </p:blipFill>
            <p:spPr>
              <a:xfrm>
                <a:off x="1512711" y="1970582"/>
                <a:ext cx="307622" cy="392495"/>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5" name="墨迹 14"/>
              <p14:cNvContentPartPr/>
              <p14:nvPr/>
            </p14:nvContentPartPr>
            <p14:xfrm>
              <a:off x="1950155" y="2069807"/>
              <a:ext cx="138289" cy="208673"/>
            </p14:xfrm>
          </p:contentPart>
        </mc:Choice>
        <mc:Fallback xmlns="">
          <p:pic>
            <p:nvPicPr>
              <p:cNvPr id="15" name="墨迹 14"/>
            </p:nvPicPr>
            <p:blipFill>
              <a:blip r:embed="rId23"/>
            </p:blipFill>
            <p:spPr>
              <a:xfrm>
                <a:off x="1950155" y="2069807"/>
                <a:ext cx="138289" cy="208673"/>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6" name="墨迹 15"/>
              <p14:cNvContentPartPr/>
              <p14:nvPr/>
            </p14:nvContentPartPr>
            <p14:xfrm>
              <a:off x="1930400" y="2120565"/>
              <a:ext cx="115711" cy="126896"/>
            </p14:xfrm>
          </p:contentPart>
        </mc:Choice>
        <mc:Fallback xmlns="">
          <p:pic>
            <p:nvPicPr>
              <p:cNvPr id="16" name="墨迹 15"/>
            </p:nvPicPr>
            <p:blipFill>
              <a:blip r:embed="rId25"/>
            </p:blipFill>
            <p:spPr>
              <a:xfrm>
                <a:off x="1930400" y="2120565"/>
                <a:ext cx="115711" cy="126896"/>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7" name="墨迹 16"/>
              <p14:cNvContentPartPr/>
              <p14:nvPr/>
            </p14:nvContentPartPr>
            <p14:xfrm>
              <a:off x="2116666" y="1968291"/>
              <a:ext cx="510822" cy="377866"/>
            </p14:xfrm>
          </p:contentPart>
        </mc:Choice>
        <mc:Fallback xmlns="">
          <p:pic>
            <p:nvPicPr>
              <p:cNvPr id="17" name="墨迹 16"/>
            </p:nvPicPr>
            <p:blipFill>
              <a:blip r:embed="rId27"/>
            </p:blipFill>
            <p:spPr>
              <a:xfrm>
                <a:off x="2116666" y="1968291"/>
                <a:ext cx="510822" cy="377866"/>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8" name="墨迹 17"/>
              <p14:cNvContentPartPr/>
              <p14:nvPr/>
            </p14:nvContentPartPr>
            <p14:xfrm>
              <a:off x="7016044" y="3254166"/>
              <a:ext cx="90311" cy="33838"/>
            </p14:xfrm>
          </p:contentPart>
        </mc:Choice>
        <mc:Fallback xmlns="">
          <p:pic>
            <p:nvPicPr>
              <p:cNvPr id="18" name="墨迹 17"/>
            </p:nvPicPr>
            <p:blipFill>
              <a:blip r:embed="rId29"/>
            </p:blipFill>
            <p:spPr>
              <a:xfrm>
                <a:off x="7016044" y="3254166"/>
                <a:ext cx="90311" cy="33838"/>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9" name="墨迹 18"/>
              <p14:cNvContentPartPr/>
              <p14:nvPr/>
            </p14:nvContentPartPr>
            <p14:xfrm>
              <a:off x="6948311" y="2989095"/>
              <a:ext cx="331082" cy="344028"/>
            </p14:xfrm>
          </p:contentPart>
        </mc:Choice>
        <mc:Fallback xmlns="">
          <p:pic>
            <p:nvPicPr>
              <p:cNvPr id="19" name="墨迹 18"/>
            </p:nvPicPr>
            <p:blipFill>
              <a:blip r:embed="rId31"/>
            </p:blipFill>
            <p:spPr>
              <a:xfrm>
                <a:off x="6948311" y="2989095"/>
                <a:ext cx="331082" cy="344028"/>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20" name="墨迹 19"/>
              <p14:cNvContentPartPr/>
              <p14:nvPr/>
            </p14:nvContentPartPr>
            <p14:xfrm>
              <a:off x="7114822" y="3296464"/>
              <a:ext cx="104995" cy="59958"/>
            </p14:xfrm>
          </p:contentPart>
        </mc:Choice>
        <mc:Fallback xmlns="">
          <p:pic>
            <p:nvPicPr>
              <p:cNvPr id="20" name="墨迹 19"/>
            </p:nvPicPr>
            <p:blipFill>
              <a:blip r:embed="rId33"/>
            </p:blipFill>
            <p:spPr>
              <a:xfrm>
                <a:off x="7114822" y="3296464"/>
                <a:ext cx="104995" cy="59958"/>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21" name="墨迹 20"/>
              <p14:cNvContentPartPr/>
              <p14:nvPr/>
            </p14:nvContentPartPr>
            <p14:xfrm>
              <a:off x="9090377" y="1446609"/>
              <a:ext cx="104996" cy="59958"/>
            </p14:xfrm>
          </p:contentPart>
        </mc:Choice>
        <mc:Fallback xmlns="">
          <p:pic>
            <p:nvPicPr>
              <p:cNvPr id="21" name="墨迹 20"/>
            </p:nvPicPr>
            <p:blipFill>
              <a:blip r:embed="rId33"/>
            </p:blipFill>
            <p:spPr>
              <a:xfrm>
                <a:off x="9090377" y="1446609"/>
                <a:ext cx="104996" cy="59958"/>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2" name="墨迹 21"/>
              <p14:cNvContentPartPr/>
              <p14:nvPr/>
            </p14:nvContentPartPr>
            <p14:xfrm>
              <a:off x="9128477" y="1441674"/>
              <a:ext cx="98249" cy="44413"/>
            </p14:xfrm>
          </p:contentPart>
        </mc:Choice>
        <mc:Fallback xmlns="">
          <p:pic>
            <p:nvPicPr>
              <p:cNvPr id="22" name="墨迹 21"/>
            </p:nvPicPr>
            <p:blipFill>
              <a:blip r:embed="rId36"/>
            </p:blipFill>
            <p:spPr>
              <a:xfrm>
                <a:off x="9128477" y="1441674"/>
                <a:ext cx="98249" cy="44413"/>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3" name="墨迹 22"/>
              <p14:cNvContentPartPr/>
              <p14:nvPr/>
            </p14:nvContentPartPr>
            <p14:xfrm>
              <a:off x="9093200" y="1528386"/>
              <a:ext cx="165805" cy="135355"/>
            </p14:xfrm>
          </p:contentPart>
        </mc:Choice>
        <mc:Fallback xmlns="">
          <p:pic>
            <p:nvPicPr>
              <p:cNvPr id="23" name="墨迹 22"/>
            </p:nvPicPr>
            <p:blipFill>
              <a:blip r:embed="rId38"/>
            </p:blipFill>
            <p:spPr>
              <a:xfrm>
                <a:off x="9093200" y="1528386"/>
                <a:ext cx="165805" cy="135355"/>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4" name="墨迹 23"/>
              <p14:cNvContentPartPr/>
              <p14:nvPr/>
            </p14:nvContentPartPr>
            <p14:xfrm>
              <a:off x="9076266" y="1575619"/>
              <a:ext cx="39511" cy="85302"/>
            </p14:xfrm>
          </p:contentPart>
        </mc:Choice>
        <mc:Fallback xmlns="">
          <p:pic>
            <p:nvPicPr>
              <p:cNvPr id="24" name="墨迹 23"/>
            </p:nvPicPr>
            <p:blipFill>
              <a:blip r:embed="rId40"/>
            </p:blipFill>
            <p:spPr>
              <a:xfrm>
                <a:off x="9076266" y="1575619"/>
                <a:ext cx="39511" cy="85302"/>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5" name="墨迹 24"/>
              <p14:cNvContentPartPr/>
              <p14:nvPr/>
            </p14:nvContentPartPr>
            <p14:xfrm>
              <a:off x="9084733" y="1584784"/>
              <a:ext cx="81844" cy="112796"/>
            </p14:xfrm>
          </p:contentPart>
        </mc:Choice>
        <mc:Fallback xmlns="">
          <p:pic>
            <p:nvPicPr>
              <p:cNvPr id="25" name="墨迹 24"/>
            </p:nvPicPr>
            <p:blipFill>
              <a:blip r:embed="rId42"/>
            </p:blipFill>
            <p:spPr>
              <a:xfrm>
                <a:off x="9084733" y="1584784"/>
                <a:ext cx="81844" cy="112796"/>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6" name="墨迹 25"/>
              <p14:cNvContentPartPr/>
              <p14:nvPr/>
            </p14:nvContentPartPr>
            <p14:xfrm>
              <a:off x="9211733" y="1601703"/>
              <a:ext cx="105128" cy="104337"/>
            </p14:xfrm>
          </p:contentPart>
        </mc:Choice>
        <mc:Fallback xmlns="">
          <p:pic>
            <p:nvPicPr>
              <p:cNvPr id="26" name="墨迹 25"/>
            </p:nvPicPr>
            <p:blipFill>
              <a:blip r:embed="rId44"/>
            </p:blipFill>
            <p:spPr>
              <a:xfrm>
                <a:off x="9211733" y="1601703"/>
                <a:ext cx="105128" cy="104337"/>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7" name="墨迹 26"/>
              <p14:cNvContentPartPr/>
              <p14:nvPr/>
            </p14:nvContentPartPr>
            <p14:xfrm>
              <a:off x="9064977" y="1708860"/>
              <a:ext cx="231423" cy="33839"/>
            </p14:xfrm>
          </p:contentPart>
        </mc:Choice>
        <mc:Fallback xmlns="">
          <p:pic>
            <p:nvPicPr>
              <p:cNvPr id="27" name="墨迹 26"/>
            </p:nvPicPr>
            <p:blipFill>
              <a:blip r:embed="rId46"/>
            </p:blipFill>
            <p:spPr>
              <a:xfrm>
                <a:off x="9064977" y="1708860"/>
                <a:ext cx="231423" cy="33839"/>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8" name="墨迹 27"/>
              <p14:cNvContentPartPr/>
              <p14:nvPr/>
            </p14:nvContentPartPr>
            <p14:xfrm>
              <a:off x="9067800" y="1665680"/>
              <a:ext cx="143933" cy="186995"/>
            </p14:xfrm>
          </p:contentPart>
        </mc:Choice>
        <mc:Fallback xmlns="">
          <p:pic>
            <p:nvPicPr>
              <p:cNvPr id="28" name="墨迹 27"/>
            </p:nvPicPr>
            <p:blipFill>
              <a:blip r:embed="rId48"/>
            </p:blipFill>
            <p:spPr>
              <a:xfrm>
                <a:off x="9067800" y="1665680"/>
                <a:ext cx="143933" cy="186995"/>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9" name="墨迹 28"/>
              <p14:cNvContentPartPr/>
              <p14:nvPr/>
            </p14:nvContentPartPr>
            <p14:xfrm>
              <a:off x="9166577" y="1770897"/>
              <a:ext cx="155223" cy="73318"/>
            </p14:xfrm>
          </p:contentPart>
        </mc:Choice>
        <mc:Fallback xmlns="">
          <p:pic>
            <p:nvPicPr>
              <p:cNvPr id="29" name="墨迹 28"/>
            </p:nvPicPr>
            <p:blipFill>
              <a:blip r:embed="rId50"/>
            </p:blipFill>
            <p:spPr>
              <a:xfrm>
                <a:off x="9166577" y="1770897"/>
                <a:ext cx="155223" cy="73318"/>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30" name="墨迹 29"/>
              <p14:cNvContentPartPr/>
              <p14:nvPr/>
            </p14:nvContentPartPr>
            <p14:xfrm>
              <a:off x="9200444" y="1661626"/>
              <a:ext cx="25400" cy="35954"/>
            </p14:xfrm>
          </p:contentPart>
        </mc:Choice>
        <mc:Fallback xmlns="">
          <p:pic>
            <p:nvPicPr>
              <p:cNvPr id="30" name="墨迹 29"/>
            </p:nvPicPr>
            <p:blipFill>
              <a:blip r:embed="rId52"/>
            </p:blipFill>
            <p:spPr>
              <a:xfrm>
                <a:off x="9200444" y="1661626"/>
                <a:ext cx="25400" cy="35954"/>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31" name="墨迹 30"/>
              <p14:cNvContentPartPr/>
              <p14:nvPr/>
            </p14:nvContentPartPr>
            <p14:xfrm>
              <a:off x="9300986" y="1522746"/>
              <a:ext cx="164747" cy="276174"/>
            </p14:xfrm>
          </p:contentPart>
        </mc:Choice>
        <mc:Fallback xmlns="">
          <p:pic>
            <p:nvPicPr>
              <p:cNvPr id="31" name="墨迹 30"/>
            </p:nvPicPr>
            <p:blipFill>
              <a:blip r:embed="rId54"/>
            </p:blipFill>
            <p:spPr>
              <a:xfrm>
                <a:off x="9300986" y="1522746"/>
                <a:ext cx="164747" cy="276174"/>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2" name="墨迹 31"/>
              <p14:cNvContentPartPr/>
              <p14:nvPr/>
            </p14:nvContentPartPr>
            <p14:xfrm>
              <a:off x="9477022" y="1534026"/>
              <a:ext cx="203200" cy="110505"/>
            </p14:xfrm>
          </p:contentPart>
        </mc:Choice>
        <mc:Fallback xmlns="">
          <p:pic>
            <p:nvPicPr>
              <p:cNvPr id="32" name="墨迹 31"/>
            </p:nvPicPr>
            <p:blipFill>
              <a:blip r:embed="rId56"/>
            </p:blipFill>
            <p:spPr>
              <a:xfrm>
                <a:off x="9477022" y="1534026"/>
                <a:ext cx="203200" cy="110505"/>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3" name="墨迹 32"/>
              <p14:cNvContentPartPr/>
              <p14:nvPr/>
            </p14:nvContentPartPr>
            <p14:xfrm>
              <a:off x="9553222" y="1458593"/>
              <a:ext cx="19755" cy="224888"/>
            </p14:xfrm>
          </p:contentPart>
        </mc:Choice>
        <mc:Fallback xmlns="">
          <p:pic>
            <p:nvPicPr>
              <p:cNvPr id="33" name="墨迹 32"/>
            </p:nvPicPr>
            <p:blipFill>
              <a:blip r:embed="rId58"/>
            </p:blipFill>
            <p:spPr>
              <a:xfrm>
                <a:off x="9553222" y="1458593"/>
                <a:ext cx="19755" cy="224888"/>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4" name="墨迹 33"/>
              <p14:cNvContentPartPr/>
              <p14:nvPr/>
            </p14:nvContentPartPr>
            <p14:xfrm>
              <a:off x="9488311" y="1613688"/>
              <a:ext cx="45156" cy="196688"/>
            </p14:xfrm>
          </p:contentPart>
        </mc:Choice>
        <mc:Fallback xmlns="">
          <p:pic>
            <p:nvPicPr>
              <p:cNvPr id="34" name="墨迹 33"/>
            </p:nvPicPr>
            <p:blipFill>
              <a:blip r:embed="rId60"/>
            </p:blipFill>
            <p:spPr>
              <a:xfrm>
                <a:off x="9488311" y="1613688"/>
                <a:ext cx="45156" cy="196688"/>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5" name="墨迹 34"/>
              <p14:cNvContentPartPr/>
              <p14:nvPr/>
            </p14:nvContentPartPr>
            <p14:xfrm>
              <a:off x="9505244" y="1675021"/>
              <a:ext cx="201083" cy="133945"/>
            </p14:xfrm>
          </p:contentPart>
        </mc:Choice>
        <mc:Fallback xmlns="">
          <p:pic>
            <p:nvPicPr>
              <p:cNvPr id="35" name="墨迹 34"/>
            </p:nvPicPr>
            <p:blipFill>
              <a:blip r:embed="rId62"/>
            </p:blipFill>
            <p:spPr>
              <a:xfrm>
                <a:off x="9505244" y="1675021"/>
                <a:ext cx="201083" cy="133945"/>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6" name="墨迹 35"/>
              <p14:cNvContentPartPr/>
              <p14:nvPr/>
            </p14:nvContentPartPr>
            <p14:xfrm>
              <a:off x="9477022" y="1720139"/>
              <a:ext cx="262466" cy="222772"/>
            </p14:xfrm>
          </p:contentPart>
        </mc:Choice>
        <mc:Fallback xmlns="">
          <p:pic>
            <p:nvPicPr>
              <p:cNvPr id="36" name="墨迹 35"/>
            </p:nvPicPr>
            <p:blipFill>
              <a:blip r:embed="rId64"/>
            </p:blipFill>
            <p:spPr>
              <a:xfrm>
                <a:off x="9477022" y="1720139"/>
                <a:ext cx="262466" cy="222772"/>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7" name="墨迹 36"/>
              <p14:cNvContentPartPr/>
              <p14:nvPr/>
            </p14:nvContentPartPr>
            <p14:xfrm>
              <a:off x="9801577" y="1616508"/>
              <a:ext cx="14112" cy="196688"/>
            </p14:xfrm>
          </p:contentPart>
        </mc:Choice>
        <mc:Fallback xmlns="">
          <p:pic>
            <p:nvPicPr>
              <p:cNvPr id="37" name="墨迹 36"/>
            </p:nvPicPr>
            <p:blipFill>
              <a:blip r:embed="rId66"/>
            </p:blipFill>
            <p:spPr>
              <a:xfrm>
                <a:off x="9801577" y="1616508"/>
                <a:ext cx="14112" cy="196688"/>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8" name="墨迹 37"/>
              <p14:cNvContentPartPr/>
              <p14:nvPr/>
            </p14:nvContentPartPr>
            <p14:xfrm>
              <a:off x="9785702" y="1624263"/>
              <a:ext cx="154164" cy="199508"/>
            </p14:xfrm>
          </p:contentPart>
        </mc:Choice>
        <mc:Fallback xmlns="">
          <p:pic>
            <p:nvPicPr>
              <p:cNvPr id="38" name="墨迹 37"/>
            </p:nvPicPr>
            <p:blipFill>
              <a:blip r:embed="rId68"/>
            </p:blipFill>
            <p:spPr>
              <a:xfrm>
                <a:off x="9785702" y="1624263"/>
                <a:ext cx="154164" cy="199508"/>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9" name="墨迹 38"/>
              <p14:cNvContentPartPr/>
              <p14:nvPr/>
            </p14:nvContentPartPr>
            <p14:xfrm>
              <a:off x="10114844" y="1708860"/>
              <a:ext cx="42333" cy="39478"/>
            </p14:xfrm>
          </p:contentPart>
        </mc:Choice>
        <mc:Fallback xmlns="">
          <p:pic>
            <p:nvPicPr>
              <p:cNvPr id="39" name="墨迹 38"/>
            </p:nvPicPr>
            <p:blipFill>
              <a:blip r:embed="rId70"/>
            </p:blipFill>
            <p:spPr>
              <a:xfrm>
                <a:off x="10114844" y="1708860"/>
                <a:ext cx="42333" cy="39478"/>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40" name="墨迹 39"/>
              <p14:cNvContentPartPr/>
              <p14:nvPr/>
            </p14:nvContentPartPr>
            <p14:xfrm>
              <a:off x="10100203" y="1782177"/>
              <a:ext cx="40041" cy="39479"/>
            </p14:xfrm>
          </p:contentPart>
        </mc:Choice>
        <mc:Fallback xmlns="">
          <p:pic>
            <p:nvPicPr>
              <p:cNvPr id="40" name="墨迹 39"/>
            </p:nvPicPr>
            <p:blipFill>
              <a:blip r:embed="rId72"/>
            </p:blipFill>
            <p:spPr>
              <a:xfrm>
                <a:off x="10100203" y="1782177"/>
                <a:ext cx="40041" cy="39479"/>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41" name="墨迹 40"/>
              <p14:cNvContentPartPr/>
              <p14:nvPr/>
            </p14:nvContentPartPr>
            <p14:xfrm>
              <a:off x="10470444" y="1534026"/>
              <a:ext cx="22577" cy="197393"/>
            </p14:xfrm>
          </p:contentPart>
        </mc:Choice>
        <mc:Fallback xmlns="">
          <p:pic>
            <p:nvPicPr>
              <p:cNvPr id="41" name="墨迹 40"/>
            </p:nvPicPr>
            <p:blipFill>
              <a:blip r:embed="rId74"/>
            </p:blipFill>
            <p:spPr>
              <a:xfrm>
                <a:off x="10470444" y="1534026"/>
                <a:ext cx="22577" cy="197393"/>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2" name="墨迹 41"/>
              <p14:cNvContentPartPr/>
              <p14:nvPr/>
            </p14:nvContentPartPr>
            <p14:xfrm>
              <a:off x="10466211" y="1494547"/>
              <a:ext cx="134056" cy="547061"/>
            </p14:xfrm>
          </p:contentPart>
        </mc:Choice>
        <mc:Fallback xmlns="">
          <p:pic>
            <p:nvPicPr>
              <p:cNvPr id="42" name="墨迹 41"/>
            </p:nvPicPr>
            <p:blipFill>
              <a:blip r:embed="rId76"/>
            </p:blipFill>
            <p:spPr>
              <a:xfrm>
                <a:off x="10466211" y="1494547"/>
                <a:ext cx="134056" cy="547061"/>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3" name="墨迹 42"/>
              <p14:cNvContentPartPr/>
              <p14:nvPr/>
            </p14:nvContentPartPr>
            <p14:xfrm>
              <a:off x="10713155" y="1477628"/>
              <a:ext cx="84667" cy="59218"/>
            </p14:xfrm>
          </p:contentPart>
        </mc:Choice>
        <mc:Fallback xmlns="">
          <p:pic>
            <p:nvPicPr>
              <p:cNvPr id="43" name="墨迹 42"/>
            </p:nvPicPr>
            <p:blipFill>
              <a:blip r:embed="rId78"/>
            </p:blipFill>
            <p:spPr>
              <a:xfrm>
                <a:off x="10713155" y="1477628"/>
                <a:ext cx="84667" cy="59218"/>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4" name="墨迹 43"/>
              <p14:cNvContentPartPr/>
              <p14:nvPr/>
            </p14:nvContentPartPr>
            <p14:xfrm>
              <a:off x="10637661" y="1556585"/>
              <a:ext cx="75494" cy="225416"/>
            </p14:xfrm>
          </p:contentPart>
        </mc:Choice>
        <mc:Fallback xmlns="">
          <p:pic>
            <p:nvPicPr>
              <p:cNvPr id="44" name="墨迹 43"/>
            </p:nvPicPr>
            <p:blipFill>
              <a:blip r:embed="rId80"/>
            </p:blipFill>
            <p:spPr>
              <a:xfrm>
                <a:off x="10637661" y="1556585"/>
                <a:ext cx="75494" cy="225416"/>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5" name="墨迹 44"/>
              <p14:cNvContentPartPr/>
              <p14:nvPr/>
            </p14:nvContentPartPr>
            <p14:xfrm>
              <a:off x="10688813" y="1567160"/>
              <a:ext cx="118357" cy="192458"/>
            </p14:xfrm>
          </p:contentPart>
        </mc:Choice>
        <mc:Fallback xmlns="">
          <p:pic>
            <p:nvPicPr>
              <p:cNvPr id="45" name="墨迹 44"/>
            </p:nvPicPr>
            <p:blipFill>
              <a:blip r:embed="rId82"/>
            </p:blipFill>
            <p:spPr>
              <a:xfrm>
                <a:off x="10688813" y="1567160"/>
                <a:ext cx="118357" cy="192458"/>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6" name="墨迹 45"/>
              <p14:cNvContentPartPr/>
              <p14:nvPr/>
            </p14:nvContentPartPr>
            <p14:xfrm>
              <a:off x="10822693" y="1477628"/>
              <a:ext cx="155751" cy="298909"/>
            </p14:xfrm>
          </p:contentPart>
        </mc:Choice>
        <mc:Fallback xmlns="">
          <p:pic>
            <p:nvPicPr>
              <p:cNvPr id="46" name="墨迹 45"/>
            </p:nvPicPr>
            <p:blipFill>
              <a:blip r:embed="rId84"/>
            </p:blipFill>
            <p:spPr>
              <a:xfrm>
                <a:off x="10822693" y="1477628"/>
                <a:ext cx="155751" cy="298909"/>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53" name="墨迹 52"/>
              <p14:cNvContentPartPr/>
              <p14:nvPr/>
            </p14:nvContentPartPr>
            <p14:xfrm>
              <a:off x="11002432" y="1541957"/>
              <a:ext cx="207433" cy="206381"/>
            </p14:xfrm>
          </p:contentPart>
        </mc:Choice>
        <mc:Fallback xmlns="">
          <p:pic>
            <p:nvPicPr>
              <p:cNvPr id="53" name="墨迹 52"/>
            </p:nvPicPr>
            <p:blipFill>
              <a:blip r:embed="rId86"/>
            </p:blipFill>
            <p:spPr>
              <a:xfrm>
                <a:off x="11002432" y="1541957"/>
                <a:ext cx="207433" cy="206381"/>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54" name="墨迹 53"/>
              <p14:cNvContentPartPr/>
              <p14:nvPr/>
            </p14:nvContentPartPr>
            <p14:xfrm>
              <a:off x="11261019" y="1468287"/>
              <a:ext cx="160513" cy="325170"/>
            </p14:xfrm>
          </p:contentPart>
        </mc:Choice>
        <mc:Fallback xmlns="">
          <p:pic>
            <p:nvPicPr>
              <p:cNvPr id="54" name="墨迹 53"/>
            </p:nvPicPr>
            <p:blipFill>
              <a:blip r:embed="rId88"/>
            </p:blipFill>
            <p:spPr>
              <a:xfrm>
                <a:off x="11261019" y="1468287"/>
                <a:ext cx="160513" cy="325170"/>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55" name="墨迹 54"/>
              <p14:cNvContentPartPr/>
              <p14:nvPr/>
            </p14:nvContentPartPr>
            <p14:xfrm>
              <a:off x="11349213" y="1513758"/>
              <a:ext cx="320675" cy="271768"/>
            </p14:xfrm>
          </p:contentPart>
        </mc:Choice>
        <mc:Fallback xmlns="">
          <p:pic>
            <p:nvPicPr>
              <p:cNvPr id="55" name="墨迹 54"/>
            </p:nvPicPr>
            <p:blipFill>
              <a:blip r:embed="rId90"/>
            </p:blipFill>
            <p:spPr>
              <a:xfrm>
                <a:off x="11349213" y="1513758"/>
                <a:ext cx="320675" cy="271768"/>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56" name="墨迹 55"/>
              <p14:cNvContentPartPr/>
              <p14:nvPr/>
            </p14:nvContentPartPr>
            <p14:xfrm>
              <a:off x="11574638" y="1500187"/>
              <a:ext cx="143933" cy="527322"/>
            </p14:xfrm>
          </p:contentPart>
        </mc:Choice>
        <mc:Fallback xmlns="">
          <p:pic>
            <p:nvPicPr>
              <p:cNvPr id="56" name="墨迹 55"/>
            </p:nvPicPr>
            <p:blipFill>
              <a:blip r:embed="rId92"/>
            </p:blipFill>
            <p:spPr>
              <a:xfrm>
                <a:off x="11574638" y="1500187"/>
                <a:ext cx="143933" cy="527322"/>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57" name="墨迹 56"/>
              <p14:cNvContentPartPr/>
              <p14:nvPr/>
            </p14:nvContentPartPr>
            <p14:xfrm>
              <a:off x="9654822" y="2633787"/>
              <a:ext cx="104995" cy="59958"/>
            </p14:xfrm>
          </p:contentPart>
        </mc:Choice>
        <mc:Fallback xmlns="">
          <p:pic>
            <p:nvPicPr>
              <p:cNvPr id="57" name="墨迹 56"/>
            </p:nvPicPr>
            <p:blipFill>
              <a:blip r:embed="rId94"/>
            </p:blipFill>
            <p:spPr>
              <a:xfrm>
                <a:off x="9654822" y="2633787"/>
                <a:ext cx="104995" cy="59958"/>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58" name="墨迹 57"/>
              <p14:cNvContentPartPr/>
              <p14:nvPr/>
            </p14:nvContentPartPr>
            <p14:xfrm>
              <a:off x="9518473" y="2560470"/>
              <a:ext cx="280282" cy="321469"/>
            </p14:xfrm>
          </p:contentPart>
        </mc:Choice>
        <mc:Fallback xmlns="">
          <p:pic>
            <p:nvPicPr>
              <p:cNvPr id="58" name="墨迹 57"/>
            </p:nvPicPr>
            <p:blipFill>
              <a:blip r:embed="rId96"/>
            </p:blipFill>
            <p:spPr>
              <a:xfrm>
                <a:off x="9518473" y="2560470"/>
                <a:ext cx="280282" cy="321469"/>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9" name="墨迹 58"/>
              <p14:cNvContentPartPr/>
              <p14:nvPr/>
            </p14:nvContentPartPr>
            <p14:xfrm>
              <a:off x="9864901" y="2654584"/>
              <a:ext cx="236713" cy="189638"/>
            </p14:xfrm>
          </p:contentPart>
        </mc:Choice>
        <mc:Fallback xmlns="">
          <p:pic>
            <p:nvPicPr>
              <p:cNvPr id="59" name="墨迹 58"/>
            </p:nvPicPr>
            <p:blipFill>
              <a:blip r:embed="rId98"/>
            </p:blipFill>
            <p:spPr>
              <a:xfrm>
                <a:off x="9864901" y="2654584"/>
                <a:ext cx="236713" cy="189638"/>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60" name="墨迹 59"/>
              <p14:cNvContentPartPr/>
              <p14:nvPr/>
            </p14:nvContentPartPr>
            <p14:xfrm>
              <a:off x="10064044" y="2752223"/>
              <a:ext cx="160866" cy="157915"/>
            </p14:xfrm>
          </p:contentPart>
        </mc:Choice>
        <mc:Fallback xmlns="">
          <p:pic>
            <p:nvPicPr>
              <p:cNvPr id="60" name="墨迹 59"/>
            </p:nvPicPr>
            <p:blipFill>
              <a:blip r:embed="rId100"/>
            </p:blipFill>
            <p:spPr>
              <a:xfrm>
                <a:off x="10064044" y="2752223"/>
                <a:ext cx="160866" cy="157915"/>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61" name="墨迹 60"/>
              <p14:cNvContentPartPr/>
              <p14:nvPr/>
            </p14:nvContentPartPr>
            <p14:xfrm>
              <a:off x="10213622" y="2667626"/>
              <a:ext cx="115711" cy="239692"/>
            </p14:xfrm>
          </p:contentPart>
        </mc:Choice>
        <mc:Fallback xmlns="">
          <p:pic>
            <p:nvPicPr>
              <p:cNvPr id="61" name="墨迹 60"/>
            </p:nvPicPr>
            <p:blipFill>
              <a:blip r:embed="rId102"/>
            </p:blipFill>
            <p:spPr>
              <a:xfrm>
                <a:off x="10213622" y="2667626"/>
                <a:ext cx="115711" cy="239692"/>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62" name="墨迹 61"/>
              <p14:cNvContentPartPr/>
              <p14:nvPr/>
            </p14:nvContentPartPr>
            <p14:xfrm>
              <a:off x="9776177" y="2573864"/>
              <a:ext cx="129823" cy="378572"/>
            </p14:xfrm>
          </p:contentPart>
        </mc:Choice>
        <mc:Fallback xmlns="">
          <p:pic>
            <p:nvPicPr>
              <p:cNvPr id="62" name="墨迹 61"/>
            </p:nvPicPr>
            <p:blipFill>
              <a:blip r:embed="rId104"/>
            </p:blipFill>
            <p:spPr>
              <a:xfrm>
                <a:off x="9776177" y="2573864"/>
                <a:ext cx="129823" cy="378572"/>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63" name="墨迹 62"/>
              <p14:cNvContentPartPr/>
              <p14:nvPr/>
            </p14:nvContentPartPr>
            <p14:xfrm>
              <a:off x="9462028" y="3186488"/>
              <a:ext cx="150460" cy="50758"/>
            </p14:xfrm>
          </p:contentPart>
        </mc:Choice>
        <mc:Fallback xmlns="">
          <p:pic>
            <p:nvPicPr>
              <p:cNvPr id="63" name="墨迹 62"/>
            </p:nvPicPr>
            <p:blipFill>
              <a:blip r:embed="rId106"/>
            </p:blipFill>
            <p:spPr>
              <a:xfrm>
                <a:off x="9462028" y="3186488"/>
                <a:ext cx="150460" cy="50758"/>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64" name="墨迹 63"/>
              <p14:cNvContentPartPr/>
              <p14:nvPr/>
            </p14:nvContentPartPr>
            <p14:xfrm>
              <a:off x="9319330" y="3273905"/>
              <a:ext cx="355247" cy="47938"/>
            </p14:xfrm>
          </p:contentPart>
        </mc:Choice>
        <mc:Fallback xmlns="">
          <p:pic>
            <p:nvPicPr>
              <p:cNvPr id="64" name="墨迹 63"/>
            </p:nvPicPr>
            <p:blipFill>
              <a:blip r:embed="rId108"/>
            </p:blipFill>
            <p:spPr>
              <a:xfrm>
                <a:off x="9319330" y="3273905"/>
                <a:ext cx="355247" cy="47938"/>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65" name="墨迹 64"/>
              <p14:cNvContentPartPr/>
              <p14:nvPr/>
            </p14:nvContentPartPr>
            <p14:xfrm>
              <a:off x="9490251" y="3071930"/>
              <a:ext cx="54504" cy="689818"/>
            </p14:xfrm>
          </p:contentPart>
        </mc:Choice>
        <mc:Fallback xmlns="">
          <p:pic>
            <p:nvPicPr>
              <p:cNvPr id="65" name="墨迹 64"/>
            </p:nvPicPr>
            <p:blipFill>
              <a:blip r:embed="rId110"/>
            </p:blipFill>
            <p:spPr>
              <a:xfrm>
                <a:off x="9490251" y="3071930"/>
                <a:ext cx="54504" cy="689818"/>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66" name="墨迹 65"/>
              <p14:cNvContentPartPr/>
              <p14:nvPr/>
            </p14:nvContentPartPr>
            <p14:xfrm>
              <a:off x="9420577" y="3338763"/>
              <a:ext cx="129823" cy="152274"/>
            </p14:xfrm>
          </p:contentPart>
        </mc:Choice>
        <mc:Fallback xmlns="">
          <p:pic>
            <p:nvPicPr>
              <p:cNvPr id="66" name="墨迹 65"/>
            </p:nvPicPr>
            <p:blipFill>
              <a:blip r:embed="rId112"/>
            </p:blipFill>
            <p:spPr>
              <a:xfrm>
                <a:off x="9420577" y="3338763"/>
                <a:ext cx="129823" cy="152274"/>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67" name="墨迹 66"/>
              <p14:cNvContentPartPr/>
              <p14:nvPr/>
            </p14:nvContentPartPr>
            <p14:xfrm>
              <a:off x="9584266" y="3406440"/>
              <a:ext cx="93134" cy="70498"/>
            </p14:xfrm>
          </p:contentPart>
        </mc:Choice>
        <mc:Fallback xmlns="">
          <p:pic>
            <p:nvPicPr>
              <p:cNvPr id="67" name="墨迹 66"/>
            </p:nvPicPr>
            <p:blipFill>
              <a:blip r:embed="rId114"/>
            </p:blipFill>
            <p:spPr>
              <a:xfrm>
                <a:off x="9584266" y="3406440"/>
                <a:ext cx="93134" cy="70498"/>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68" name="墨迹 67"/>
              <p14:cNvContentPartPr/>
              <p14:nvPr/>
            </p14:nvContentPartPr>
            <p14:xfrm>
              <a:off x="9939866" y="3237246"/>
              <a:ext cx="50800" cy="42299"/>
            </p14:xfrm>
          </p:contentPart>
        </mc:Choice>
        <mc:Fallback xmlns="">
          <p:pic>
            <p:nvPicPr>
              <p:cNvPr id="68" name="墨迹 67"/>
            </p:nvPicPr>
            <p:blipFill>
              <a:blip r:embed="rId116"/>
            </p:blipFill>
            <p:spPr>
              <a:xfrm>
                <a:off x="9939866" y="3237246"/>
                <a:ext cx="50800" cy="42299"/>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9" name="墨迹 68"/>
              <p14:cNvContentPartPr/>
              <p14:nvPr/>
            </p14:nvContentPartPr>
            <p14:xfrm>
              <a:off x="9917465" y="3304924"/>
              <a:ext cx="67557" cy="28199"/>
            </p14:xfrm>
          </p:contentPart>
        </mc:Choice>
        <mc:Fallback xmlns="">
          <p:pic>
            <p:nvPicPr>
              <p:cNvPr id="69" name="墨迹 68"/>
            </p:nvPicPr>
            <p:blipFill>
              <a:blip r:embed="rId118"/>
            </p:blipFill>
            <p:spPr>
              <a:xfrm>
                <a:off x="9917465" y="3304924"/>
                <a:ext cx="67557" cy="28199"/>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70" name="墨迹 69"/>
              <p14:cNvContentPartPr/>
              <p14:nvPr/>
            </p14:nvContentPartPr>
            <p14:xfrm>
              <a:off x="10178873" y="3163929"/>
              <a:ext cx="176742" cy="16919"/>
            </p14:xfrm>
          </p:contentPart>
        </mc:Choice>
        <mc:Fallback xmlns="">
          <p:pic>
            <p:nvPicPr>
              <p:cNvPr id="70" name="墨迹 69"/>
            </p:nvPicPr>
            <p:blipFill>
              <a:blip r:embed="rId120"/>
            </p:blipFill>
            <p:spPr>
              <a:xfrm>
                <a:off x="10178873" y="3163929"/>
                <a:ext cx="176742" cy="16919"/>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71" name="墨迹 70"/>
              <p14:cNvContentPartPr/>
              <p14:nvPr/>
            </p14:nvContentPartPr>
            <p14:xfrm>
              <a:off x="10255955" y="3209047"/>
              <a:ext cx="39512" cy="170605"/>
            </p14:xfrm>
          </p:contentPart>
        </mc:Choice>
        <mc:Fallback xmlns="">
          <p:pic>
            <p:nvPicPr>
              <p:cNvPr id="71" name="墨迹 70"/>
            </p:nvPicPr>
            <p:blipFill>
              <a:blip r:embed="rId122"/>
            </p:blipFill>
            <p:spPr>
              <a:xfrm>
                <a:off x="10255955" y="3209047"/>
                <a:ext cx="39512" cy="170605"/>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72" name="墨迹 71"/>
              <p14:cNvContentPartPr/>
              <p14:nvPr/>
            </p14:nvContentPartPr>
            <p14:xfrm>
              <a:off x="10453511" y="3080037"/>
              <a:ext cx="56444" cy="453299"/>
            </p14:xfrm>
          </p:contentPart>
        </mc:Choice>
        <mc:Fallback xmlns="">
          <p:pic>
            <p:nvPicPr>
              <p:cNvPr id="72" name="墨迹 71"/>
            </p:nvPicPr>
            <p:blipFill>
              <a:blip r:embed="rId124"/>
            </p:blipFill>
            <p:spPr>
              <a:xfrm>
                <a:off x="10453511" y="3080037"/>
                <a:ext cx="56444" cy="453299"/>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73" name="墨迹 72"/>
              <p14:cNvContentPartPr/>
              <p14:nvPr/>
            </p14:nvContentPartPr>
            <p14:xfrm>
              <a:off x="10397066" y="3036504"/>
              <a:ext cx="118534" cy="169723"/>
            </p14:xfrm>
          </p:contentPart>
        </mc:Choice>
        <mc:Fallback xmlns="">
          <p:pic>
            <p:nvPicPr>
              <p:cNvPr id="73" name="墨迹 72"/>
            </p:nvPicPr>
            <p:blipFill>
              <a:blip r:embed="rId126"/>
            </p:blipFill>
            <p:spPr>
              <a:xfrm>
                <a:off x="10397066" y="3036504"/>
                <a:ext cx="118534" cy="169723"/>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74" name="墨迹 73"/>
              <p14:cNvContentPartPr/>
              <p14:nvPr/>
            </p14:nvContentPartPr>
            <p14:xfrm>
              <a:off x="10543822" y="3056773"/>
              <a:ext cx="127000" cy="107156"/>
            </p14:xfrm>
          </p:contentPart>
        </mc:Choice>
        <mc:Fallback xmlns="">
          <p:pic>
            <p:nvPicPr>
              <p:cNvPr id="74" name="墨迹 73"/>
            </p:nvPicPr>
            <p:blipFill>
              <a:blip r:embed="rId128"/>
            </p:blipFill>
            <p:spPr>
              <a:xfrm>
                <a:off x="10543822" y="3056773"/>
                <a:ext cx="127000" cy="107156"/>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75" name="墨迹 74"/>
              <p14:cNvContentPartPr/>
              <p14:nvPr/>
            </p14:nvContentPartPr>
            <p14:xfrm>
              <a:off x="10910711" y="3113170"/>
              <a:ext cx="254000" cy="230880"/>
            </p14:xfrm>
          </p:contentPart>
        </mc:Choice>
        <mc:Fallback xmlns="">
          <p:pic>
            <p:nvPicPr>
              <p:cNvPr id="75" name="墨迹 74"/>
            </p:nvPicPr>
            <p:blipFill>
              <a:blip r:embed="rId130"/>
            </p:blipFill>
            <p:spPr>
              <a:xfrm>
                <a:off x="10910711" y="3113170"/>
                <a:ext cx="254000" cy="230880"/>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76" name="墨迹 75"/>
              <p14:cNvContentPartPr/>
              <p14:nvPr/>
            </p14:nvContentPartPr>
            <p14:xfrm>
              <a:off x="11277600" y="3039853"/>
              <a:ext cx="32455" cy="445544"/>
            </p14:xfrm>
          </p:contentPart>
        </mc:Choice>
        <mc:Fallback xmlns="">
          <p:pic>
            <p:nvPicPr>
              <p:cNvPr id="76" name="墨迹 75"/>
            </p:nvPicPr>
            <p:blipFill>
              <a:blip r:embed="rId132"/>
            </p:blipFill>
            <p:spPr>
              <a:xfrm>
                <a:off x="11277600" y="3039853"/>
                <a:ext cx="32455" cy="445544"/>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77" name="墨迹 76"/>
              <p14:cNvContentPartPr/>
              <p14:nvPr/>
            </p14:nvContentPartPr>
            <p14:xfrm>
              <a:off x="11125200" y="3050780"/>
              <a:ext cx="166511" cy="152627"/>
            </p14:xfrm>
          </p:contentPart>
        </mc:Choice>
        <mc:Fallback xmlns="">
          <p:pic>
            <p:nvPicPr>
              <p:cNvPr id="77" name="墨迹 76"/>
            </p:nvPicPr>
            <p:blipFill>
              <a:blip r:embed="rId134"/>
            </p:blipFill>
            <p:spPr>
              <a:xfrm>
                <a:off x="11125200" y="3050780"/>
                <a:ext cx="166511" cy="152627"/>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78" name="墨迹 77"/>
              <p14:cNvContentPartPr/>
              <p14:nvPr/>
            </p14:nvContentPartPr>
            <p14:xfrm>
              <a:off x="11255022" y="3090611"/>
              <a:ext cx="101600" cy="135356"/>
            </p14:xfrm>
          </p:contentPart>
        </mc:Choice>
        <mc:Fallback xmlns="">
          <p:pic>
            <p:nvPicPr>
              <p:cNvPr id="78" name="墨迹 77"/>
            </p:nvPicPr>
            <p:blipFill>
              <a:blip r:embed="rId136"/>
            </p:blipFill>
            <p:spPr>
              <a:xfrm>
                <a:off x="11255022" y="3090611"/>
                <a:ext cx="101600" cy="135356"/>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79" name="墨迹 78"/>
              <p14:cNvContentPartPr/>
              <p14:nvPr/>
            </p14:nvContentPartPr>
            <p14:xfrm>
              <a:off x="9380361" y="3763863"/>
              <a:ext cx="285750" cy="279875"/>
            </p14:xfrm>
          </p:contentPart>
        </mc:Choice>
        <mc:Fallback xmlns="">
          <p:pic>
            <p:nvPicPr>
              <p:cNvPr id="79" name="墨迹 78"/>
            </p:nvPicPr>
            <p:blipFill>
              <a:blip r:embed="rId138"/>
            </p:blipFill>
            <p:spPr>
              <a:xfrm>
                <a:off x="9380361" y="3763863"/>
                <a:ext cx="285750" cy="279875"/>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80" name="墨迹 79"/>
              <p14:cNvContentPartPr/>
              <p14:nvPr/>
            </p14:nvContentPartPr>
            <p14:xfrm>
              <a:off x="9539111" y="3832245"/>
              <a:ext cx="67733" cy="609099"/>
            </p14:xfrm>
          </p:contentPart>
        </mc:Choice>
        <mc:Fallback xmlns="">
          <p:pic>
            <p:nvPicPr>
              <p:cNvPr id="80" name="墨迹 79"/>
            </p:nvPicPr>
            <p:blipFill>
              <a:blip r:embed="rId140"/>
            </p:blipFill>
            <p:spPr>
              <a:xfrm>
                <a:off x="9539111" y="3832245"/>
                <a:ext cx="67733" cy="609099"/>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81" name="墨迹 80"/>
              <p14:cNvContentPartPr/>
              <p14:nvPr/>
            </p14:nvContentPartPr>
            <p14:xfrm>
              <a:off x="9849555" y="3917547"/>
              <a:ext cx="43745" cy="41594"/>
            </p14:xfrm>
          </p:contentPart>
        </mc:Choice>
        <mc:Fallback xmlns="">
          <p:pic>
            <p:nvPicPr>
              <p:cNvPr id="81" name="墨迹 80"/>
            </p:nvPicPr>
            <p:blipFill>
              <a:blip r:embed="rId142"/>
            </p:blipFill>
            <p:spPr>
              <a:xfrm>
                <a:off x="9849555" y="3917547"/>
                <a:ext cx="43745" cy="41594"/>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82" name="墨迹 81"/>
              <p14:cNvContentPartPr/>
              <p14:nvPr/>
            </p14:nvContentPartPr>
            <p14:xfrm>
              <a:off x="9800872" y="4038098"/>
              <a:ext cx="54328" cy="56398"/>
            </p14:xfrm>
          </p:contentPart>
        </mc:Choice>
        <mc:Fallback xmlns="">
          <p:pic>
            <p:nvPicPr>
              <p:cNvPr id="82" name="墨迹 81"/>
            </p:nvPicPr>
            <p:blipFill>
              <a:blip r:embed="rId144"/>
            </p:blipFill>
            <p:spPr>
              <a:xfrm>
                <a:off x="9800872" y="4038098"/>
                <a:ext cx="54328" cy="56398"/>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83" name="墨迹 82"/>
              <p14:cNvContentPartPr/>
              <p14:nvPr/>
            </p14:nvContentPartPr>
            <p14:xfrm>
              <a:off x="10170583" y="3818146"/>
              <a:ext cx="217311" cy="28199"/>
            </p14:xfrm>
          </p:contentPart>
        </mc:Choice>
        <mc:Fallback xmlns="">
          <p:pic>
            <p:nvPicPr>
              <p:cNvPr id="83" name="墨迹 82"/>
            </p:nvPicPr>
            <p:blipFill>
              <a:blip r:embed="rId146"/>
            </p:blipFill>
            <p:spPr>
              <a:xfrm>
                <a:off x="10170583" y="3818146"/>
                <a:ext cx="217311" cy="28199"/>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84" name="墨迹 83"/>
              <p14:cNvContentPartPr/>
              <p14:nvPr/>
            </p14:nvContentPartPr>
            <p14:xfrm>
              <a:off x="10251722" y="3863264"/>
              <a:ext cx="38100" cy="186114"/>
            </p14:xfrm>
          </p:contentPart>
        </mc:Choice>
        <mc:Fallback xmlns="">
          <p:pic>
            <p:nvPicPr>
              <p:cNvPr id="84" name="墨迹 83"/>
            </p:nvPicPr>
            <p:blipFill>
              <a:blip r:embed="rId148"/>
            </p:blipFill>
            <p:spPr>
              <a:xfrm>
                <a:off x="10251722" y="3863264"/>
                <a:ext cx="38100" cy="186114"/>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85" name="墨迹 84"/>
              <p14:cNvContentPartPr/>
              <p14:nvPr/>
            </p14:nvContentPartPr>
            <p14:xfrm>
              <a:off x="10422467" y="3786598"/>
              <a:ext cx="63500" cy="417874"/>
            </p14:xfrm>
          </p:contentPart>
        </mc:Choice>
        <mc:Fallback xmlns="">
          <p:pic>
            <p:nvPicPr>
              <p:cNvPr id="85" name="墨迹 84"/>
            </p:nvPicPr>
            <p:blipFill>
              <a:blip r:embed="rId150"/>
            </p:blipFill>
            <p:spPr>
              <a:xfrm>
                <a:off x="10422467" y="3786598"/>
                <a:ext cx="63500" cy="417874"/>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86" name="墨迹 85"/>
              <p14:cNvContentPartPr/>
              <p14:nvPr/>
            </p14:nvContentPartPr>
            <p14:xfrm>
              <a:off x="10382955" y="3731786"/>
              <a:ext cx="104423" cy="134298"/>
            </p14:xfrm>
          </p:contentPart>
        </mc:Choice>
        <mc:Fallback xmlns="">
          <p:pic>
            <p:nvPicPr>
              <p:cNvPr id="86" name="墨迹 85"/>
            </p:nvPicPr>
            <p:blipFill>
              <a:blip r:embed="rId152"/>
            </p:blipFill>
            <p:spPr>
              <a:xfrm>
                <a:off x="10382955" y="3731786"/>
                <a:ext cx="104423" cy="134298"/>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87" name="墨迹 86"/>
              <p14:cNvContentPartPr/>
              <p14:nvPr/>
            </p14:nvContentPartPr>
            <p14:xfrm>
              <a:off x="10515600" y="3784307"/>
              <a:ext cx="115711" cy="36659"/>
            </p14:xfrm>
          </p:contentPart>
        </mc:Choice>
        <mc:Fallback xmlns="">
          <p:pic>
            <p:nvPicPr>
              <p:cNvPr id="87" name="墨迹 86"/>
            </p:nvPicPr>
            <p:blipFill>
              <a:blip r:embed="rId154"/>
            </p:blipFill>
            <p:spPr>
              <a:xfrm>
                <a:off x="10515600" y="3784307"/>
                <a:ext cx="115711" cy="36659"/>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88" name="墨迹 87"/>
              <p14:cNvContentPartPr/>
              <p14:nvPr/>
            </p14:nvContentPartPr>
            <p14:xfrm>
              <a:off x="10783357" y="3880184"/>
              <a:ext cx="257175" cy="11279"/>
            </p14:xfrm>
          </p:contentPart>
        </mc:Choice>
        <mc:Fallback xmlns="">
          <p:pic>
            <p:nvPicPr>
              <p:cNvPr id="88" name="墨迹 87"/>
            </p:nvPicPr>
            <p:blipFill>
              <a:blip r:embed="rId156"/>
            </p:blipFill>
            <p:spPr>
              <a:xfrm>
                <a:off x="10783357" y="3880184"/>
                <a:ext cx="257175" cy="11279"/>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89" name="墨迹 88"/>
              <p14:cNvContentPartPr/>
              <p14:nvPr/>
            </p14:nvContentPartPr>
            <p14:xfrm>
              <a:off x="10993789" y="3791886"/>
              <a:ext cx="101776" cy="158795"/>
            </p14:xfrm>
          </p:contentPart>
        </mc:Choice>
        <mc:Fallback xmlns="">
          <p:pic>
            <p:nvPicPr>
              <p:cNvPr id="89" name="墨迹 88"/>
            </p:nvPicPr>
            <p:blipFill>
              <a:blip r:embed="rId158"/>
            </p:blipFill>
            <p:spPr>
              <a:xfrm>
                <a:off x="10993789" y="3791886"/>
                <a:ext cx="101776" cy="158795"/>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90" name="墨迹 89"/>
              <p14:cNvContentPartPr/>
              <p14:nvPr/>
            </p14:nvContentPartPr>
            <p14:xfrm>
              <a:off x="11176000" y="3727909"/>
              <a:ext cx="191911" cy="217837"/>
            </p14:xfrm>
          </p:contentPart>
        </mc:Choice>
        <mc:Fallback xmlns="">
          <p:pic>
            <p:nvPicPr>
              <p:cNvPr id="90" name="墨迹 89"/>
            </p:nvPicPr>
            <p:blipFill>
              <a:blip r:embed="rId160"/>
            </p:blipFill>
            <p:spPr>
              <a:xfrm>
                <a:off x="11176000" y="3727909"/>
                <a:ext cx="191911" cy="217837"/>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91" name="墨迹 90"/>
              <p14:cNvContentPartPr/>
              <p14:nvPr/>
            </p14:nvContentPartPr>
            <p14:xfrm>
              <a:off x="11483622" y="3660936"/>
              <a:ext cx="42333" cy="390557"/>
            </p14:xfrm>
          </p:contentPart>
        </mc:Choice>
        <mc:Fallback xmlns="">
          <p:pic>
            <p:nvPicPr>
              <p:cNvPr id="91" name="墨迹 90"/>
            </p:nvPicPr>
            <p:blipFill>
              <a:blip r:embed="rId162"/>
            </p:blipFill>
            <p:spPr>
              <a:xfrm>
                <a:off x="11483622" y="3660936"/>
                <a:ext cx="42333" cy="390557"/>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92" name="墨迹 91"/>
              <p14:cNvContentPartPr/>
              <p14:nvPr/>
            </p14:nvContentPartPr>
            <p14:xfrm>
              <a:off x="11396132" y="3630270"/>
              <a:ext cx="107245" cy="125838"/>
            </p14:xfrm>
          </p:contentPart>
        </mc:Choice>
        <mc:Fallback xmlns="">
          <p:pic>
            <p:nvPicPr>
              <p:cNvPr id="92" name="墨迹 91"/>
            </p:nvPicPr>
            <p:blipFill>
              <a:blip r:embed="rId164"/>
            </p:blipFill>
            <p:spPr>
              <a:xfrm>
                <a:off x="11396132" y="3630270"/>
                <a:ext cx="107245" cy="125838"/>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93" name="墨迹 92"/>
              <p14:cNvContentPartPr/>
              <p14:nvPr/>
            </p14:nvContentPartPr>
            <p14:xfrm>
              <a:off x="11537244" y="3654592"/>
              <a:ext cx="124177" cy="98696"/>
            </p14:xfrm>
          </p:contentPart>
        </mc:Choice>
        <mc:Fallback xmlns="">
          <p:pic>
            <p:nvPicPr>
              <p:cNvPr id="93" name="墨迹 92"/>
            </p:nvPicPr>
            <p:blipFill>
              <a:blip r:embed="rId166"/>
            </p:blipFill>
            <p:spPr>
              <a:xfrm>
                <a:off x="11537244" y="3654592"/>
                <a:ext cx="124177" cy="98696"/>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94" name="墨迹 93"/>
              <p14:cNvContentPartPr/>
              <p14:nvPr/>
            </p14:nvContentPartPr>
            <p14:xfrm>
              <a:off x="5520266" y="4580224"/>
              <a:ext cx="282222" cy="380511"/>
            </p14:xfrm>
          </p:contentPart>
        </mc:Choice>
        <mc:Fallback xmlns="">
          <p:pic>
            <p:nvPicPr>
              <p:cNvPr id="94" name="墨迹 93"/>
            </p:nvPicPr>
            <p:blipFill>
              <a:blip r:embed="rId168"/>
            </p:blipFill>
            <p:spPr>
              <a:xfrm>
                <a:off x="5520266" y="4580224"/>
                <a:ext cx="282222" cy="380511"/>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95" name="墨迹 94"/>
              <p14:cNvContentPartPr/>
              <p14:nvPr/>
            </p14:nvContentPartPr>
            <p14:xfrm>
              <a:off x="5864577" y="4706062"/>
              <a:ext cx="22578" cy="159677"/>
            </p14:xfrm>
          </p:contentPart>
        </mc:Choice>
        <mc:Fallback xmlns="">
          <p:pic>
            <p:nvPicPr>
              <p:cNvPr id="95" name="墨迹 94"/>
            </p:nvPicPr>
            <p:blipFill>
              <a:blip r:embed="rId170"/>
            </p:blipFill>
            <p:spPr>
              <a:xfrm>
                <a:off x="5864577" y="4706062"/>
                <a:ext cx="22578" cy="159677"/>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96" name="墨迹 95"/>
              <p14:cNvContentPartPr/>
              <p14:nvPr/>
            </p14:nvContentPartPr>
            <p14:xfrm>
              <a:off x="5935838" y="4688614"/>
              <a:ext cx="267406" cy="122137"/>
            </p14:xfrm>
          </p:contentPart>
        </mc:Choice>
        <mc:Fallback xmlns="">
          <p:pic>
            <p:nvPicPr>
              <p:cNvPr id="96" name="墨迹 95"/>
            </p:nvPicPr>
            <p:blipFill>
              <a:blip r:embed="rId172"/>
            </p:blipFill>
            <p:spPr>
              <a:xfrm>
                <a:off x="5935838" y="4688614"/>
                <a:ext cx="267406" cy="122137"/>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97" name="墨迹 96"/>
              <p14:cNvContentPartPr/>
              <p14:nvPr/>
            </p14:nvContentPartPr>
            <p14:xfrm>
              <a:off x="6186311" y="4598554"/>
              <a:ext cx="128411" cy="262955"/>
            </p14:xfrm>
          </p:contentPart>
        </mc:Choice>
        <mc:Fallback xmlns="">
          <p:pic>
            <p:nvPicPr>
              <p:cNvPr id="97" name="墨迹 96"/>
            </p:nvPicPr>
            <p:blipFill>
              <a:blip r:embed="rId174"/>
            </p:blipFill>
            <p:spPr>
              <a:xfrm>
                <a:off x="6186311" y="4598554"/>
                <a:ext cx="128411" cy="262955"/>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98" name="墨迹 97"/>
              <p14:cNvContentPartPr/>
              <p14:nvPr/>
            </p14:nvContentPartPr>
            <p14:xfrm>
              <a:off x="5384800" y="2346157"/>
              <a:ext cx="220133" cy="360948"/>
            </p14:xfrm>
          </p:contentPart>
        </mc:Choice>
        <mc:Fallback xmlns="">
          <p:pic>
            <p:nvPicPr>
              <p:cNvPr id="98" name="墨迹 97"/>
            </p:nvPicPr>
            <p:blipFill>
              <a:blip r:embed="rId176"/>
            </p:blipFill>
            <p:spPr>
              <a:xfrm>
                <a:off x="5384800" y="2346157"/>
                <a:ext cx="220133" cy="360948"/>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99" name="墨迹 98"/>
              <p14:cNvContentPartPr/>
              <p14:nvPr/>
            </p14:nvContentPartPr>
            <p14:xfrm>
              <a:off x="5627511" y="2480808"/>
              <a:ext cx="211666" cy="192282"/>
            </p14:xfrm>
          </p:contentPart>
        </mc:Choice>
        <mc:Fallback xmlns="">
          <p:pic>
            <p:nvPicPr>
              <p:cNvPr id="99" name="墨迹 98"/>
            </p:nvPicPr>
            <p:blipFill>
              <a:blip r:embed="rId178"/>
            </p:blipFill>
            <p:spPr>
              <a:xfrm>
                <a:off x="5627511" y="2480808"/>
                <a:ext cx="211666" cy="192282"/>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100" name="墨迹 99"/>
              <p14:cNvContentPartPr/>
              <p14:nvPr/>
            </p14:nvContentPartPr>
            <p14:xfrm>
              <a:off x="5819422" y="2418594"/>
              <a:ext cx="33866" cy="381568"/>
            </p14:xfrm>
          </p:contentPart>
        </mc:Choice>
        <mc:Fallback xmlns="">
          <p:pic>
            <p:nvPicPr>
              <p:cNvPr id="100" name="墨迹 99"/>
            </p:nvPicPr>
            <p:blipFill>
              <a:blip r:embed="rId180"/>
            </p:blipFill>
            <p:spPr>
              <a:xfrm>
                <a:off x="5819422" y="2418594"/>
                <a:ext cx="33866" cy="381568"/>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101" name="墨迹 100"/>
              <p14:cNvContentPartPr/>
              <p14:nvPr/>
            </p14:nvContentPartPr>
            <p14:xfrm>
              <a:off x="5864577" y="2564347"/>
              <a:ext cx="50800" cy="145578"/>
            </p14:xfrm>
          </p:contentPart>
        </mc:Choice>
        <mc:Fallback xmlns="">
          <p:pic>
            <p:nvPicPr>
              <p:cNvPr id="101" name="墨迹 100"/>
            </p:nvPicPr>
            <p:blipFill>
              <a:blip r:embed="rId182"/>
            </p:blipFill>
            <p:spPr>
              <a:xfrm>
                <a:off x="5864577" y="2564347"/>
                <a:ext cx="50800" cy="145578"/>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102" name="墨迹 101"/>
              <p14:cNvContentPartPr/>
              <p14:nvPr/>
            </p14:nvContentPartPr>
            <p14:xfrm>
              <a:off x="5974291" y="2556240"/>
              <a:ext cx="158397" cy="114735"/>
            </p14:xfrm>
          </p:contentPart>
        </mc:Choice>
        <mc:Fallback xmlns="">
          <p:pic>
            <p:nvPicPr>
              <p:cNvPr id="102" name="墨迹 101"/>
            </p:nvPicPr>
            <p:blipFill>
              <a:blip r:embed="rId184"/>
            </p:blipFill>
            <p:spPr>
              <a:xfrm>
                <a:off x="5974291" y="2556240"/>
                <a:ext cx="158397" cy="114735"/>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103" name="墨迹 102"/>
              <p14:cNvContentPartPr/>
              <p14:nvPr/>
            </p14:nvContentPartPr>
            <p14:xfrm>
              <a:off x="6141155" y="2524516"/>
              <a:ext cx="360" cy="255906"/>
            </p14:xfrm>
          </p:contentPart>
        </mc:Choice>
        <mc:Fallback xmlns="">
          <p:pic>
            <p:nvPicPr>
              <p:cNvPr id="103" name="墨迹 102"/>
            </p:nvPicPr>
            <p:blipFill>
              <a:blip r:embed="rId186"/>
            </p:blipFill>
            <p:spPr>
              <a:xfrm>
                <a:off x="6141155" y="2524516"/>
                <a:ext cx="360" cy="255906"/>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104" name="墨迹 103"/>
              <p14:cNvContentPartPr/>
              <p14:nvPr/>
            </p14:nvContentPartPr>
            <p14:xfrm>
              <a:off x="6191955" y="2487152"/>
              <a:ext cx="101600" cy="250972"/>
            </p14:xfrm>
          </p:contentPart>
        </mc:Choice>
        <mc:Fallback xmlns="">
          <p:pic>
            <p:nvPicPr>
              <p:cNvPr id="104" name="墨迹 103"/>
            </p:nvPicPr>
            <p:blipFill>
              <a:blip r:embed="rId188"/>
            </p:blipFill>
            <p:spPr>
              <a:xfrm>
                <a:off x="6191955" y="2487152"/>
                <a:ext cx="101600" cy="250972"/>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105" name="墨迹 104"/>
              <p14:cNvContentPartPr/>
              <p14:nvPr/>
            </p14:nvContentPartPr>
            <p14:xfrm>
              <a:off x="5554133" y="2455252"/>
              <a:ext cx="112889" cy="285692"/>
            </p14:xfrm>
          </p:contentPart>
        </mc:Choice>
        <mc:Fallback xmlns="">
          <p:pic>
            <p:nvPicPr>
              <p:cNvPr id="105" name="墨迹 104"/>
            </p:nvPicPr>
            <p:blipFill>
              <a:blip r:embed="rId190"/>
            </p:blipFill>
            <p:spPr>
              <a:xfrm>
                <a:off x="5554133" y="2455252"/>
                <a:ext cx="112889" cy="285692"/>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106" name="墨迹 105"/>
              <p14:cNvContentPartPr/>
              <p14:nvPr/>
            </p14:nvContentPartPr>
            <p14:xfrm>
              <a:off x="7217127" y="3314793"/>
              <a:ext cx="284339" cy="520977"/>
            </p14:xfrm>
          </p:contentPart>
        </mc:Choice>
        <mc:Fallback xmlns="">
          <p:pic>
            <p:nvPicPr>
              <p:cNvPr id="106" name="墨迹 105"/>
            </p:nvPicPr>
            <p:blipFill>
              <a:blip r:embed="rId192"/>
            </p:blipFill>
            <p:spPr>
              <a:xfrm>
                <a:off x="7217127" y="3314793"/>
                <a:ext cx="284339" cy="520977"/>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107" name="墨迹 106"/>
              <p14:cNvContentPartPr/>
              <p14:nvPr/>
            </p14:nvContentPartPr>
            <p14:xfrm>
              <a:off x="7243938" y="3323782"/>
              <a:ext cx="671689" cy="1139416"/>
            </p14:xfrm>
          </p:contentPart>
        </mc:Choice>
        <mc:Fallback xmlns="">
          <p:pic>
            <p:nvPicPr>
              <p:cNvPr id="107" name="墨迹 106"/>
            </p:nvPicPr>
            <p:blipFill>
              <a:blip r:embed="rId194"/>
            </p:blipFill>
            <p:spPr>
              <a:xfrm>
                <a:off x="7243938" y="3323782"/>
                <a:ext cx="671689" cy="1139416"/>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108" name="墨迹 107"/>
              <p14:cNvContentPartPr/>
              <p14:nvPr/>
            </p14:nvContentPartPr>
            <p14:xfrm>
              <a:off x="7520340" y="3773027"/>
              <a:ext cx="285926" cy="451185"/>
            </p14:xfrm>
          </p:contentPart>
        </mc:Choice>
        <mc:Fallback xmlns="">
          <p:pic>
            <p:nvPicPr>
              <p:cNvPr id="108" name="墨迹 107"/>
            </p:nvPicPr>
            <p:blipFill>
              <a:blip r:embed="rId196"/>
            </p:blipFill>
            <p:spPr>
              <a:xfrm>
                <a:off x="7520340" y="3773027"/>
                <a:ext cx="285926" cy="451185"/>
              </a:xfrm>
              <a:prstGeom prst="rect"/>
            </p:spPr>
          </p:pic>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5">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4" grpId="0" animBg="1" build="p"/>
      <p:bldP spid="5" grpId="0" animBg="1" build="p"/>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B_8_BD.94_1#a31f2854e?vop=1&amp;pid=40f585998&amp;color=0,0,0&amp;vtp=1&amp;bt=1&amp;bbb=1&amp;hb=1"/>
          <p:cNvSpPr/>
          <p:nvPr/>
        </p:nvSpPr>
        <p:spPr>
          <a:xfrm>
            <a:off x="649224" y="1078991"/>
            <a:ext cx="10899648" cy="1079500"/>
          </a:xfrm>
          <a:prstGeom prst="rect">
            <a:avLst/>
          </a:prstGeom>
          <a:blipFill rotWithShape="1">
            <a:blip r:embed="rId1"/>
            <a:stretch>
              <a:fillRect l="-1454" b="-5650"/>
            </a:stretch>
          </a:blipFill>
        </p:spPr>
        <p:txBody>
          <a:bodyPr/>
          <a:lstStyle/>
          <a:p>
            <a:r>
              <a:rPr lang="zh-CN" altLang="en-US">
                <a:noFill/>
              </a:rPr>
              <a:t> </a:t>
            </a:r>
            <a:endParaRPr lang="zh-CN" altLang="en-US">
              <a:noFill/>
            </a:endParaRPr>
          </a:p>
        </p:txBody>
      </p:sp>
      <p:sp>
        <p:nvSpPr>
          <p:cNvPr id="3" name="QB_8_AN.95_1#a31f2854e.blank?vop=1&amp;pid=40f585998&amp;color=0,0,0&amp;vpa=41&amp;vtp=1&amp;bbb=1"/>
          <p:cNvSpPr/>
          <p:nvPr/>
        </p:nvSpPr>
        <p:spPr>
          <a:xfrm>
            <a:off x="3736911" y="1136586"/>
            <a:ext cx="831850" cy="317500"/>
          </a:xfrm>
          <a:prstGeom prst="rect">
            <a:avLst/>
          </a:prstGeom>
          <a:blipFill rotWithShape="1">
            <a:blip r:embed="rId2"/>
            <a:stretch>
              <a:fillRect l="-2941" r="-3676" b="-7547"/>
            </a:stretch>
          </a:blipFill>
        </p:spPr>
        <p:txBody>
          <a:bodyPr/>
          <a:lstStyle/>
          <a:p>
            <a:r>
              <a:rPr lang="zh-CN" altLang="en-US">
                <a:noFill/>
              </a:rPr>
              <a:t> </a:t>
            </a:r>
            <a:endParaRPr lang="zh-CN" altLang="en-US">
              <a:noFill/>
            </a:endParaRPr>
          </a:p>
        </p:txBody>
      </p:sp>
      <p:sp>
        <p:nvSpPr>
          <p:cNvPr id="4" name="QB_8_AN.96_1#a31f2854e.blank?vop=1&amp;pid=40f585998&amp;color=0,0,0&amp;vpa=42&amp;vtp=1&amp;bbb=1&amp;rh=35.08504"/>
          <p:cNvSpPr/>
          <p:nvPr/>
        </p:nvSpPr>
        <p:spPr>
          <a:xfrm>
            <a:off x="660336" y="1563052"/>
            <a:ext cx="1390650" cy="445580"/>
          </a:xfrm>
          <a:prstGeom prst="rect">
            <a:avLst/>
          </a:prstGeom>
          <a:blipFill rotWithShape="1">
            <a:blip r:embed="rId3"/>
            <a:stretch>
              <a:fillRect b="-2703"/>
            </a:stretch>
          </a:blipFill>
        </p:spPr>
        <p:txBody>
          <a:bodyPr/>
          <a:lstStyle/>
          <a:p>
            <a:r>
              <a:rPr lang="zh-CN" altLang="en-US">
                <a:noFill/>
              </a:rPr>
              <a:t> </a:t>
            </a:r>
            <a:endParaRPr lang="zh-CN" altLang="en-US">
              <a:noFill/>
            </a:endParaRPr>
          </a:p>
        </p:txBody>
      </p:sp>
      <p:sp>
        <p:nvSpPr>
          <p:cNvPr id="5" name="QB_8_AS.97_1#a31f2854e?vop=1&amp;vop=1&amp;pid=40f585998&amp;color=0,0,0&amp;vtp=1&amp;bbb=1&amp;hb=1"/>
          <p:cNvSpPr/>
          <p:nvPr/>
        </p:nvSpPr>
        <p:spPr>
          <a:xfrm>
            <a:off x="649224" y="2159000"/>
            <a:ext cx="10899648" cy="4203700"/>
          </a:xfrm>
          <a:prstGeom prst="rect">
            <a:avLst/>
          </a:prstGeom>
          <a:blipFill rotWithShape="1">
            <a:blip r:embed="rId4"/>
            <a:stretch>
              <a:fillRect l="-1454" r="-1174"/>
            </a:stretch>
          </a:blipFill>
        </p:spPr>
        <p:txBody>
          <a:bodyPr/>
          <a:lstStyle/>
          <a:p>
            <a:r>
              <a:rPr lang="zh-CN" altLang="en-US">
                <a:noFill/>
              </a:rPr>
              <a:t> </a:t>
            </a:r>
            <a:endParaRPr lang="zh-CN" altLang="en-US">
              <a:noFill/>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5">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5">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5">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5">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5">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5">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4" grpId="0" animBg="1" build="p"/>
      <p:bldP spid="5" grpId="0" animBg="1" build="p"/>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B_8_AS.97_1#a31f2854e?vop=1&amp;vop=1&amp;pid=40f585998&amp;color=0,0,0&amp;vtp=1&amp;bbb=1&amp;hb=1"/>
          <p:cNvSpPr/>
          <p:nvPr/>
        </p:nvSpPr>
        <p:spPr>
          <a:xfrm>
            <a:off x="649224" y="1080000"/>
            <a:ext cx="10899648" cy="1816100"/>
          </a:xfrm>
          <a:prstGeom prst="rect">
            <a:avLst/>
          </a:prstGeom>
          <a:blipFill rotWithShape="1">
            <a:blip r:embed="rId1"/>
            <a:stretch>
              <a:fillRect l="-1454" b="-3356"/>
            </a:stretch>
          </a:blipFill>
        </p:spPr>
        <p:txBody>
          <a:bodyPr/>
          <a:lstStyle/>
          <a:p>
            <a:r>
              <a:rPr lang="zh-CN" altLang="en-US">
                <a:noFill/>
              </a:rPr>
              <a:t> </a:t>
            </a:r>
            <a:endParaRPr lang="zh-CN" altLang="en-US">
              <a:noFill/>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build="p"/>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B_8_BD.98_1#2da1f99b5?vop=1&amp;pid=40f585998&amp;color=0,0,0&amp;vtp=1&amp;bt=1&amp;bbb=1&amp;hb=1"/>
          <p:cNvSpPr/>
          <p:nvPr/>
        </p:nvSpPr>
        <p:spPr>
          <a:xfrm>
            <a:off x="649224" y="1080000"/>
            <a:ext cx="10899648" cy="927100"/>
          </a:xfrm>
          <a:prstGeom prst="rect">
            <a:avLst/>
          </a:prstGeom>
          <a:blipFill rotWithShape="1">
            <a:blip r:embed="rId1"/>
            <a:stretch>
              <a:fillRect l="-1454" r="-1622" b="-10526"/>
            </a:stretch>
          </a:blipFill>
        </p:spPr>
        <p:txBody>
          <a:bodyPr/>
          <a:lstStyle/>
          <a:p>
            <a:r>
              <a:rPr lang="zh-CN" altLang="en-US">
                <a:noFill/>
              </a:rPr>
              <a:t> </a:t>
            </a:r>
            <a:endParaRPr lang="zh-CN" altLang="en-US">
              <a:noFill/>
            </a:endParaRPr>
          </a:p>
        </p:txBody>
      </p:sp>
      <p:sp>
        <p:nvSpPr>
          <p:cNvPr id="3" name="QB_8_AN.99_1#2da1f99b5.blank?vop=1&amp;pid=40f585998&amp;color=0,0,0&amp;vpa=43&amp;vtp=1&amp;bbb=1&amp;rh=33.96504"/>
          <p:cNvSpPr/>
          <p:nvPr/>
        </p:nvSpPr>
        <p:spPr>
          <a:xfrm>
            <a:off x="9592438" y="1456172"/>
            <a:ext cx="346075" cy="431356"/>
          </a:xfrm>
          <a:prstGeom prst="rect">
            <a:avLst/>
          </a:prstGeom>
          <a:blipFill rotWithShape="1">
            <a:blip r:embed="rId2"/>
            <a:stretch>
              <a:fillRect r="-1786" b="-14085"/>
            </a:stretch>
          </a:blipFill>
        </p:spPr>
        <p:txBody>
          <a:bodyPr/>
          <a:lstStyle/>
          <a:p>
            <a:r>
              <a:rPr lang="zh-CN" altLang="en-US">
                <a:noFill/>
              </a:rPr>
              <a:t> </a:t>
            </a:r>
            <a:endParaRPr lang="zh-CN" altLang="en-US">
              <a:noFill/>
            </a:endParaRPr>
          </a:p>
        </p:txBody>
      </p:sp>
      <p:sp>
        <p:nvSpPr>
          <p:cNvPr id="4" name="QB_8_AS.100_1#2da1f99b5?vop=1&amp;vop=1&amp;pid=40f585998&amp;color=0,0,0&amp;vtp=1&amp;bbb=1&amp;hb=1"/>
          <p:cNvSpPr/>
          <p:nvPr/>
        </p:nvSpPr>
        <p:spPr>
          <a:xfrm>
            <a:off x="649224" y="2011734"/>
            <a:ext cx="10899648" cy="3276600"/>
          </a:xfrm>
          <a:prstGeom prst="rect">
            <a:avLst/>
          </a:prstGeom>
          <a:blipFill rotWithShape="1">
            <a:blip r:embed="rId3"/>
            <a:stretch>
              <a:fillRect l="-1454" r="-336"/>
            </a:stretch>
          </a:blipFill>
        </p:spPr>
        <p:txBody>
          <a:bodyPr/>
          <a:lstStyle/>
          <a:p>
            <a:r>
              <a:rPr lang="zh-CN" altLang="en-US">
                <a:noFill/>
              </a:rPr>
              <a:t> </a:t>
            </a:r>
            <a:endParaRPr lang="zh-CN" altLang="en-US">
              <a:noFill/>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4">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4">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4" grpId="0" animBg="1" build="p"/>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B_8_AS.100_2#2da1f99b5?vop=1&amp;vop=1&amp;pid=40f585998&amp;color=0,0,0&amp;mp=1&amp;vtp=1&amp;bt=1&amp;bbb=1&amp;hb=1"/>
          <p:cNvSpPr/>
          <p:nvPr/>
        </p:nvSpPr>
        <p:spPr>
          <a:xfrm>
            <a:off x="649224" y="1080000"/>
            <a:ext cx="10899648" cy="2857500"/>
          </a:xfrm>
          <a:prstGeom prst="rect">
            <a:avLst/>
          </a:prstGeom>
          <a:blipFill rotWithShape="1">
            <a:blip r:embed="rId1"/>
            <a:stretch>
              <a:fillRect l="-1454" r="-1174" b="-640"/>
            </a:stretch>
          </a:blipFill>
        </p:spPr>
        <p:txBody>
          <a:bodyPr/>
          <a:lstStyle/>
          <a:p>
            <a:r>
              <a:rPr lang="zh-CN" altLang="en-US">
                <a:noFill/>
              </a:rPr>
              <a:t> </a:t>
            </a:r>
            <a:endParaRPr lang="zh-CN" altLang="en-US">
              <a:noFill/>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B_7_BD.6_1#ad21e8785?sp=1&amp;vop=1&amp;pid=e077533c5&amp;color=0,0,0&amp;vtp=1&amp;bt=1&amp;bbb=1&amp;hb=1"/>
          <p:cNvSpPr/>
          <p:nvPr/>
        </p:nvSpPr>
        <p:spPr>
          <a:xfrm>
            <a:off x="649224" y="1080000"/>
            <a:ext cx="10899648" cy="939800"/>
          </a:xfrm>
          <a:prstGeom prst="rect">
            <a:avLst/>
          </a:prstGeom>
          <a:blipFill rotWithShape="1">
            <a:blip r:embed="rId1"/>
            <a:stretch>
              <a:fillRect l="-1454" b="-11039"/>
            </a:stretch>
          </a:blipFill>
        </p:spPr>
        <p:txBody>
          <a:bodyPr/>
          <a:lstStyle/>
          <a:p>
            <a:r>
              <a:rPr lang="zh-CN" altLang="en-US">
                <a:noFill/>
              </a:rPr>
              <a:t> </a:t>
            </a:r>
            <a:endParaRPr lang="zh-CN" altLang="en-US">
              <a:noFill/>
            </a:endParaRPr>
          </a:p>
        </p:txBody>
      </p:sp>
      <p:graphicFrame>
        <p:nvGraphicFramePr>
          <p:cNvPr id="7" name="QB_7_BD.6_2#ad21e8785?colgroup=4,11,11,13&amp;vop=1&amp;pid=e077533c5&amp;color=0,0,0&amp;vtp=1&amp;bbb=1"/>
          <p:cNvGraphicFramePr>
            <a:graphicFrameLocks noGrp="1"/>
          </p:cNvGraphicFramePr>
          <p:nvPr/>
        </p:nvGraphicFramePr>
        <p:xfrm>
          <a:off x="649224" y="2141212"/>
          <a:ext cx="10853928" cy="2075055"/>
        </p:xfrm>
        <a:graphic>
          <a:graphicData uri="http://schemas.openxmlformats.org/drawingml/2006/table">
            <a:tbl>
              <a:tblPr/>
              <a:tblGrid>
                <a:gridCol w="1188720"/>
                <a:gridCol w="3035808"/>
                <a:gridCol w="3035808"/>
                <a:gridCol w="3593592"/>
              </a:tblGrid>
              <a:tr h="681546">
                <a:tc>
                  <a:txBody>
                    <a:bodyPr/>
                    <a:lstStyle/>
                    <a:p>
                      <a:pPr algn="ctr" latinLnBrk="1" hangingPunct="0">
                        <a:lnSpc>
                          <a:spcPts val="3000"/>
                        </a:lnSpc>
                      </a:pPr>
                      <a:r>
                        <a:rPr lang="en-US" altLang="zh-CN" sz="2000" b="1" i="0" smtClean="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序号</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2"/>
                      <a:stretch>
                        <a:fillRect l="-39357" t="-893" r="-218876" b="-217857"/>
                      </a:stretch>
                    </a:blipFill>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2"/>
                      <a:stretch>
                        <a:fillRect l="-139357" t="-893" r="-118876" b="-217857"/>
                      </a:stretch>
                    </a:blipFill>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2"/>
                      <a:stretch>
                        <a:fillRect l="-202034" t="-893" r="-339" b="-217857"/>
                      </a:stretch>
                    </a:blipFill>
                  </a:tcPr>
                </a:tc>
              </a:tr>
              <a:tr h="464503">
                <a:tc>
                  <a:txBody>
                    <a:bodyPr/>
                    <a:lstStyle/>
                    <a:p>
                      <a:pPr algn="ctr" latinLnBrk="1" hangingPunct="0">
                        <a:lnSpc>
                          <a:spcPts val="3000"/>
                        </a:lnSpc>
                      </a:pPr>
                      <a:r>
                        <a:rPr lang="en-US" altLang="zh-CN" sz="20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①</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000"/>
                        </a:lnSpc>
                      </a:pPr>
                      <a:r>
                        <a:rPr lang="en-US" altLang="zh-CN" sz="20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0.20</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000"/>
                        </a:lnSpc>
                      </a:pPr>
                      <a:r>
                        <a:rPr lang="en-US" altLang="zh-CN" sz="20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0.80</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2"/>
                      <a:stretch>
                        <a:fillRect l="-202034" t="-148684" r="-339" b="-221053"/>
                      </a:stretch>
                    </a:blipFill>
                  </a:tcPr>
                </a:tc>
              </a:tr>
              <a:tr h="464503">
                <a:tc>
                  <a:txBody>
                    <a:bodyPr/>
                    <a:lstStyle/>
                    <a:p>
                      <a:pPr algn="ctr" latinLnBrk="1" hangingPunct="0">
                        <a:lnSpc>
                          <a:spcPts val="3000"/>
                        </a:lnSpc>
                      </a:pPr>
                      <a:r>
                        <a:rPr lang="en-US" altLang="zh-CN" sz="20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②</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000"/>
                        </a:lnSpc>
                      </a:pPr>
                      <a:r>
                        <a:rPr lang="en-US" altLang="zh-CN" sz="20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0.60</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000"/>
                        </a:lnSpc>
                      </a:pPr>
                      <a:r>
                        <a:rPr lang="en-US" altLang="zh-CN" sz="20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0.40</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2"/>
                      <a:stretch>
                        <a:fillRect l="-202034" t="-245455" r="-339" b="-118182"/>
                      </a:stretch>
                    </a:blipFill>
                  </a:tcPr>
                </a:tc>
              </a:tr>
              <a:tr h="464503">
                <a:tc>
                  <a:txBody>
                    <a:bodyPr/>
                    <a:lstStyle/>
                    <a:p>
                      <a:pPr algn="ctr" latinLnBrk="1" hangingPunct="0">
                        <a:lnSpc>
                          <a:spcPts val="3000"/>
                        </a:lnSpc>
                      </a:pPr>
                      <a:r>
                        <a:rPr lang="en-US" altLang="zh-CN" sz="20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③</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000"/>
                        </a:lnSpc>
                      </a:pPr>
                      <a:r>
                        <a:rPr lang="en-US" altLang="zh-CN" sz="20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0.80</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000"/>
                        </a:lnSpc>
                      </a:pPr>
                      <a:r>
                        <a:rPr lang="en-US" altLang="zh-CN" sz="20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0.20</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2"/>
                      <a:stretch>
                        <a:fillRect l="-202034" t="-350000" r="-339" b="-19737"/>
                      </a:stretch>
                    </a:blipFill>
                  </a:tcPr>
                </a:tc>
              </a:tr>
            </a:tbl>
          </a:graphicData>
        </a:graphic>
      </p:graphicFrame>
      <p:sp>
        <p:nvSpPr>
          <p:cNvPr id="4" name="QB_7_BD.6_3#ad21e8785?vop=1&amp;pid=e077533c5&amp;color=0,0,0&amp;vtp=1&amp;bbb=1"/>
          <p:cNvSpPr/>
          <p:nvPr/>
        </p:nvSpPr>
        <p:spPr>
          <a:xfrm>
            <a:off x="649224" y="4351012"/>
            <a:ext cx="11272838" cy="431800"/>
          </a:xfrm>
          <a:prstGeom prst="rect">
            <a:avLst/>
          </a:prstGeom>
          <a:blipFill rotWithShape="1">
            <a:blip r:embed="rId3"/>
            <a:stretch>
              <a:fillRect l="-811" t="-4225" b="-23944"/>
            </a:stretch>
          </a:blipFill>
        </p:spPr>
        <p:txBody>
          <a:bodyPr/>
          <a:lstStyle/>
          <a:p>
            <a:r>
              <a:rPr lang="zh-CN" altLang="en-US">
                <a:noFill/>
              </a:rPr>
              <a:t> </a:t>
            </a:r>
            <a:endParaRPr lang="zh-CN" altLang="en-US">
              <a:noFill/>
            </a:endParaRPr>
          </a:p>
        </p:txBody>
      </p:sp>
    </p:spTree>
  </p:cSld>
  <p:clrMapOvr>
    <a:masterClrMapping/>
  </p:clrMapOvr>
  <p:transition>
    <p:split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B_7_BD.6_1#ad21e8785?sp=1&amp;vop=1&amp;pid=e077533c5&amp;color=0,0,0&amp;vtp=1&amp;bt=1&amp;bbb=1&amp;hb=1"/>
          <p:cNvSpPr/>
          <p:nvPr/>
        </p:nvSpPr>
        <p:spPr>
          <a:xfrm>
            <a:off x="649224" y="1080000"/>
            <a:ext cx="10899648" cy="939800"/>
          </a:xfrm>
          <a:prstGeom prst="rect">
            <a:avLst/>
          </a:prstGeom>
          <a:blipFill rotWithShape="1">
            <a:blip r:embed="rId1"/>
            <a:stretch>
              <a:fillRect l="-1454" b="-11039"/>
            </a:stretch>
          </a:blipFill>
        </p:spPr>
        <p:txBody>
          <a:bodyPr/>
          <a:lstStyle/>
          <a:p>
            <a:r>
              <a:rPr lang="zh-CN" altLang="en-US">
                <a:noFill/>
              </a:rPr>
              <a:t> </a:t>
            </a:r>
            <a:endParaRPr lang="zh-CN" altLang="en-US">
              <a:noFill/>
            </a:endParaRPr>
          </a:p>
        </p:txBody>
      </p:sp>
      <p:graphicFrame>
        <p:nvGraphicFramePr>
          <p:cNvPr id="7" name="QB_7_BD.6_2#ad21e8785?colgroup=4,11,11,13&amp;vop=1&amp;pid=e077533c5&amp;color=0,0,0&amp;vtp=1&amp;bbb=1"/>
          <p:cNvGraphicFramePr>
            <a:graphicFrameLocks noGrp="1"/>
          </p:cNvGraphicFramePr>
          <p:nvPr/>
        </p:nvGraphicFramePr>
        <p:xfrm>
          <a:off x="649224" y="2141212"/>
          <a:ext cx="10853928" cy="2075055"/>
        </p:xfrm>
        <a:graphic>
          <a:graphicData uri="http://schemas.openxmlformats.org/drawingml/2006/table">
            <a:tbl>
              <a:tblPr/>
              <a:tblGrid>
                <a:gridCol w="1188720"/>
                <a:gridCol w="3035808"/>
                <a:gridCol w="3035808"/>
                <a:gridCol w="3593592"/>
              </a:tblGrid>
              <a:tr h="681546">
                <a:tc>
                  <a:txBody>
                    <a:bodyPr/>
                    <a:lstStyle/>
                    <a:p>
                      <a:pPr algn="ctr" latinLnBrk="1" hangingPunct="0">
                        <a:lnSpc>
                          <a:spcPts val="3000"/>
                        </a:lnSpc>
                      </a:pPr>
                      <a:r>
                        <a:rPr lang="en-US" altLang="zh-CN" sz="2000" b="1" i="0" smtClean="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序号</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2"/>
                      <a:stretch>
                        <a:fillRect l="-39357" t="-893" r="-218876" b="-217857"/>
                      </a:stretch>
                    </a:blipFill>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2"/>
                      <a:stretch>
                        <a:fillRect l="-139357" t="-893" r="-118876" b="-217857"/>
                      </a:stretch>
                    </a:blipFill>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2"/>
                      <a:stretch>
                        <a:fillRect l="-202034" t="-893" r="-339" b="-217857"/>
                      </a:stretch>
                    </a:blipFill>
                  </a:tcPr>
                </a:tc>
              </a:tr>
              <a:tr h="464503">
                <a:tc>
                  <a:txBody>
                    <a:bodyPr/>
                    <a:lstStyle/>
                    <a:p>
                      <a:pPr algn="ctr" latinLnBrk="1" hangingPunct="0">
                        <a:lnSpc>
                          <a:spcPts val="3000"/>
                        </a:lnSpc>
                      </a:pPr>
                      <a:r>
                        <a:rPr lang="en-US" altLang="zh-CN" sz="20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①</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000"/>
                        </a:lnSpc>
                      </a:pPr>
                      <a:r>
                        <a:rPr lang="en-US" altLang="zh-CN" sz="20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0.20</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000"/>
                        </a:lnSpc>
                      </a:pPr>
                      <a:r>
                        <a:rPr lang="en-US" altLang="zh-CN" sz="20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0.80</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2"/>
                      <a:stretch>
                        <a:fillRect l="-202034" t="-148684" r="-339" b="-221053"/>
                      </a:stretch>
                    </a:blipFill>
                  </a:tcPr>
                </a:tc>
              </a:tr>
              <a:tr h="464503">
                <a:tc>
                  <a:txBody>
                    <a:bodyPr/>
                    <a:lstStyle/>
                    <a:p>
                      <a:pPr algn="ctr" latinLnBrk="1" hangingPunct="0">
                        <a:lnSpc>
                          <a:spcPts val="3000"/>
                        </a:lnSpc>
                      </a:pPr>
                      <a:r>
                        <a:rPr lang="en-US" altLang="zh-CN" sz="20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②</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000"/>
                        </a:lnSpc>
                      </a:pPr>
                      <a:r>
                        <a:rPr lang="en-US" altLang="zh-CN" sz="20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0.60</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000"/>
                        </a:lnSpc>
                      </a:pPr>
                      <a:r>
                        <a:rPr lang="en-US" altLang="zh-CN" sz="20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0.40</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2"/>
                      <a:stretch>
                        <a:fillRect l="-202034" t="-245455" r="-339" b="-118182"/>
                      </a:stretch>
                    </a:blipFill>
                  </a:tcPr>
                </a:tc>
              </a:tr>
              <a:tr h="464503">
                <a:tc>
                  <a:txBody>
                    <a:bodyPr/>
                    <a:lstStyle/>
                    <a:p>
                      <a:pPr algn="ctr" latinLnBrk="1" hangingPunct="0">
                        <a:lnSpc>
                          <a:spcPts val="3000"/>
                        </a:lnSpc>
                      </a:pPr>
                      <a:r>
                        <a:rPr lang="en-US" altLang="zh-CN" sz="20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③</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000"/>
                        </a:lnSpc>
                      </a:pPr>
                      <a:r>
                        <a:rPr lang="en-US" altLang="zh-CN" sz="20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0.80</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000"/>
                        </a:lnSpc>
                      </a:pPr>
                      <a:r>
                        <a:rPr lang="en-US" altLang="zh-CN" sz="20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0.20</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2"/>
                      <a:stretch>
                        <a:fillRect l="-202034" t="-350000" r="-339" b="-19737"/>
                      </a:stretch>
                    </a:blipFill>
                  </a:tcPr>
                </a:tc>
              </a:tr>
            </a:tbl>
          </a:graphicData>
        </a:graphic>
      </p:graphicFrame>
      <p:sp>
        <p:nvSpPr>
          <p:cNvPr id="4" name="QB_7_BD.6_3#ad21e8785?vop=1&amp;pid=e077533c5&amp;color=0,0,0&amp;vtp=1&amp;bbb=1"/>
          <p:cNvSpPr/>
          <p:nvPr/>
        </p:nvSpPr>
        <p:spPr>
          <a:xfrm>
            <a:off x="649224" y="4351012"/>
            <a:ext cx="11272838" cy="431800"/>
          </a:xfrm>
          <a:prstGeom prst="rect">
            <a:avLst/>
          </a:prstGeom>
          <a:blipFill rotWithShape="1">
            <a:blip r:embed="rId3"/>
            <a:stretch>
              <a:fillRect l="-811" t="-4225" b="-23944"/>
            </a:stretch>
          </a:blipFill>
        </p:spPr>
        <p:txBody>
          <a:bodyPr/>
          <a:lstStyle/>
          <a:p>
            <a:r>
              <a:rPr lang="zh-CN" altLang="en-US">
                <a:noFill/>
              </a:rPr>
              <a:t> </a:t>
            </a:r>
            <a:endParaRPr lang="zh-CN" altLang="en-US">
              <a:noFill/>
            </a:endParaRPr>
          </a:p>
        </p:txBody>
      </p:sp>
      <mc:AlternateContent xmlns:mc="http://schemas.openxmlformats.org/markup-compatibility/2006" xmlns:p14="http://schemas.microsoft.com/office/powerpoint/2010/main">
        <mc:Choice Requires="p14">
          <p:contentPart r:id="rId4" p14:bwMode="auto">
            <p14:nvContentPartPr>
              <p14:cNvPr id="3" name="墨迹 2"/>
              <p14:cNvContentPartPr/>
              <p14:nvPr/>
            </p14:nvContentPartPr>
            <p14:xfrm>
              <a:off x="3640666" y="2910138"/>
              <a:ext cx="203200" cy="111386"/>
            </p14:xfrm>
          </p:contentPart>
        </mc:Choice>
        <mc:Fallback xmlns="">
          <p:pic>
            <p:nvPicPr>
              <p:cNvPr id="3" name="墨迹 2"/>
            </p:nvPicPr>
            <p:blipFill>
              <a:blip r:embed="rId5"/>
            </p:blipFill>
            <p:spPr>
              <a:xfrm>
                <a:off x="3640666" y="2910138"/>
                <a:ext cx="203200" cy="111386"/>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8" name="墨迹 7"/>
              <p14:cNvContentPartPr/>
              <p14:nvPr/>
            </p14:nvContentPartPr>
            <p14:xfrm>
              <a:off x="5311422" y="3468478"/>
              <a:ext cx="16933" cy="39479"/>
            </p14:xfrm>
          </p:contentPart>
        </mc:Choice>
        <mc:Fallback xmlns="">
          <p:pic>
            <p:nvPicPr>
              <p:cNvPr id="8" name="墨迹 7"/>
            </p:nvPicPr>
            <p:blipFill>
              <a:blip r:embed="rId7"/>
            </p:blipFill>
            <p:spPr>
              <a:xfrm>
                <a:off x="5311422" y="3468478"/>
                <a:ext cx="16933" cy="39479"/>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9" name="墨迹 8"/>
              <p14:cNvContentPartPr/>
              <p14:nvPr/>
            </p14:nvContentPartPr>
            <p14:xfrm>
              <a:off x="3640843" y="2893218"/>
              <a:ext cx="132468" cy="132536"/>
            </p14:xfrm>
          </p:contentPart>
        </mc:Choice>
        <mc:Fallback xmlns="">
          <p:pic>
            <p:nvPicPr>
              <p:cNvPr id="9" name="墨迹 8"/>
            </p:nvPicPr>
            <p:blipFill>
              <a:blip r:embed="rId9"/>
            </p:blipFill>
            <p:spPr>
              <a:xfrm>
                <a:off x="3640843" y="2893218"/>
                <a:ext cx="132468" cy="132536"/>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0" name="墨迹 9"/>
              <p14:cNvContentPartPr/>
              <p14:nvPr/>
            </p14:nvContentPartPr>
            <p14:xfrm>
              <a:off x="3685822" y="3327483"/>
              <a:ext cx="110066" cy="107156"/>
            </p14:xfrm>
          </p:contentPart>
        </mc:Choice>
        <mc:Fallback xmlns="">
          <p:pic>
            <p:nvPicPr>
              <p:cNvPr id="10" name="墨迹 9"/>
            </p:nvPicPr>
            <p:blipFill>
              <a:blip r:embed="rId11"/>
            </p:blipFill>
            <p:spPr>
              <a:xfrm>
                <a:off x="3685822" y="3327483"/>
                <a:ext cx="110066" cy="107156"/>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1" name="墨迹 10"/>
              <p14:cNvContentPartPr/>
              <p14:nvPr/>
            </p14:nvContentPartPr>
            <p14:xfrm>
              <a:off x="3651955" y="3849165"/>
              <a:ext cx="180622" cy="104336"/>
            </p14:xfrm>
          </p:contentPart>
        </mc:Choice>
        <mc:Fallback xmlns="">
          <p:pic>
            <p:nvPicPr>
              <p:cNvPr id="11" name="墨迹 10"/>
            </p:nvPicPr>
            <p:blipFill>
              <a:blip r:embed="rId13"/>
            </p:blipFill>
            <p:spPr>
              <a:xfrm>
                <a:off x="3651955" y="3849165"/>
                <a:ext cx="180622" cy="104336"/>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2" name="墨迹 11"/>
              <p14:cNvContentPartPr/>
              <p14:nvPr/>
            </p14:nvContentPartPr>
            <p14:xfrm>
              <a:off x="8374591" y="4175569"/>
              <a:ext cx="238831" cy="183998"/>
            </p14:xfrm>
          </p:contentPart>
        </mc:Choice>
        <mc:Fallback xmlns="">
          <p:pic>
            <p:nvPicPr>
              <p:cNvPr id="12" name="墨迹 11"/>
            </p:nvPicPr>
            <p:blipFill>
              <a:blip r:embed="rId15"/>
            </p:blipFill>
            <p:spPr>
              <a:xfrm>
                <a:off x="8374591" y="4175569"/>
                <a:ext cx="238831" cy="183998"/>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3" name="墨迹 12"/>
              <p14:cNvContentPartPr/>
              <p14:nvPr/>
            </p14:nvContentPartPr>
            <p14:xfrm>
              <a:off x="8734777" y="4196013"/>
              <a:ext cx="127706" cy="31018"/>
            </p14:xfrm>
          </p:contentPart>
        </mc:Choice>
        <mc:Fallback xmlns="">
          <p:pic>
            <p:nvPicPr>
              <p:cNvPr id="13" name="墨迹 12"/>
            </p:nvPicPr>
            <p:blipFill>
              <a:blip r:embed="rId17"/>
            </p:blipFill>
            <p:spPr>
              <a:xfrm>
                <a:off x="8734777" y="4196013"/>
                <a:ext cx="127706" cy="31018"/>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4" name="墨迹 13"/>
              <p14:cNvContentPartPr/>
              <p14:nvPr/>
            </p14:nvContentPartPr>
            <p14:xfrm>
              <a:off x="8741656" y="4246771"/>
              <a:ext cx="148344" cy="42298"/>
            </p14:xfrm>
          </p:contentPart>
        </mc:Choice>
        <mc:Fallback xmlns="">
          <p:pic>
            <p:nvPicPr>
              <p:cNvPr id="14" name="墨迹 13"/>
            </p:nvPicPr>
            <p:blipFill>
              <a:blip r:embed="rId19"/>
            </p:blipFill>
            <p:spPr>
              <a:xfrm>
                <a:off x="8741656" y="4246771"/>
                <a:ext cx="148344" cy="42298"/>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5" name="墨迹 14"/>
              <p14:cNvContentPartPr/>
              <p14:nvPr/>
            </p14:nvContentPartPr>
            <p14:xfrm>
              <a:off x="8910813" y="4156534"/>
              <a:ext cx="199319" cy="191753"/>
            </p14:xfrm>
          </p:contentPart>
        </mc:Choice>
        <mc:Fallback xmlns="">
          <p:pic>
            <p:nvPicPr>
              <p:cNvPr id="15" name="墨迹 14"/>
            </p:nvPicPr>
            <p:blipFill>
              <a:blip r:embed="rId21"/>
            </p:blipFill>
            <p:spPr>
              <a:xfrm>
                <a:off x="8910813" y="4156534"/>
                <a:ext cx="199319" cy="191753"/>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6" name="墨迹 15"/>
              <p14:cNvContentPartPr/>
              <p14:nvPr/>
            </p14:nvContentPartPr>
            <p14:xfrm>
              <a:off x="9753600" y="4156534"/>
              <a:ext cx="152400" cy="208673"/>
            </p14:xfrm>
          </p:contentPart>
        </mc:Choice>
        <mc:Fallback xmlns="">
          <p:pic>
            <p:nvPicPr>
              <p:cNvPr id="16" name="墨迹 15"/>
            </p:nvPicPr>
            <p:blipFill>
              <a:blip r:embed="rId23"/>
            </p:blipFill>
            <p:spPr>
              <a:xfrm>
                <a:off x="9753600" y="4156534"/>
                <a:ext cx="152400" cy="208673"/>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7" name="墨迹 16"/>
              <p14:cNvContentPartPr/>
              <p14:nvPr/>
            </p14:nvContentPartPr>
            <p14:xfrm>
              <a:off x="9968088" y="4201652"/>
              <a:ext cx="186267" cy="25380"/>
            </p14:xfrm>
          </p:contentPart>
        </mc:Choice>
        <mc:Fallback xmlns="">
          <p:pic>
            <p:nvPicPr>
              <p:cNvPr id="17" name="墨迹 16"/>
            </p:nvPicPr>
            <p:blipFill>
              <a:blip r:embed="rId25"/>
            </p:blipFill>
            <p:spPr>
              <a:xfrm>
                <a:off x="9968088" y="4201652"/>
                <a:ext cx="186267" cy="25380"/>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8" name="墨迹 17"/>
              <p14:cNvContentPartPr/>
              <p14:nvPr/>
            </p14:nvContentPartPr>
            <p14:xfrm>
              <a:off x="10015184" y="4280610"/>
              <a:ext cx="170216" cy="28199"/>
            </p14:xfrm>
          </p:contentPart>
        </mc:Choice>
        <mc:Fallback xmlns="">
          <p:pic>
            <p:nvPicPr>
              <p:cNvPr id="18" name="墨迹 17"/>
            </p:nvPicPr>
            <p:blipFill>
              <a:blip r:embed="rId27"/>
            </p:blipFill>
            <p:spPr>
              <a:xfrm>
                <a:off x="10015184" y="4280610"/>
                <a:ext cx="170216" cy="28199"/>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9" name="墨迹 18"/>
              <p14:cNvContentPartPr/>
              <p14:nvPr/>
            </p14:nvContentPartPr>
            <p14:xfrm>
              <a:off x="10281355" y="4002144"/>
              <a:ext cx="25400" cy="444840"/>
            </p14:xfrm>
          </p:contentPart>
        </mc:Choice>
        <mc:Fallback xmlns="">
          <p:pic>
            <p:nvPicPr>
              <p:cNvPr id="19" name="墨迹 18"/>
            </p:nvPicPr>
            <p:blipFill>
              <a:blip r:embed="rId29"/>
            </p:blipFill>
            <p:spPr>
              <a:xfrm>
                <a:off x="10281355" y="4002144"/>
                <a:ext cx="25400" cy="444840"/>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20" name="墨迹 19"/>
              <p14:cNvContentPartPr/>
              <p14:nvPr/>
            </p14:nvContentPartPr>
            <p14:xfrm>
              <a:off x="4842933" y="2893218"/>
              <a:ext cx="231422" cy="257316"/>
            </p14:xfrm>
          </p:contentPart>
        </mc:Choice>
        <mc:Fallback xmlns="">
          <p:pic>
            <p:nvPicPr>
              <p:cNvPr id="20" name="墨迹 19"/>
            </p:nvPicPr>
            <p:blipFill>
              <a:blip r:embed="rId31"/>
            </p:blipFill>
            <p:spPr>
              <a:xfrm>
                <a:off x="4842933" y="2893218"/>
                <a:ext cx="231422" cy="257316"/>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21" name="墨迹 20"/>
              <p14:cNvContentPartPr/>
              <p14:nvPr/>
            </p14:nvContentPartPr>
            <p14:xfrm>
              <a:off x="4845402" y="2920007"/>
              <a:ext cx="243064" cy="297500"/>
            </p14:xfrm>
          </p:contentPart>
        </mc:Choice>
        <mc:Fallback xmlns="">
          <p:pic>
            <p:nvPicPr>
              <p:cNvPr id="21" name="墨迹 20"/>
            </p:nvPicPr>
            <p:blipFill>
              <a:blip r:embed="rId33"/>
            </p:blipFill>
            <p:spPr>
              <a:xfrm>
                <a:off x="4845402" y="2920007"/>
                <a:ext cx="243064" cy="297500"/>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22" name="墨迹 21"/>
              <p14:cNvContentPartPr/>
              <p14:nvPr/>
            </p14:nvContentPartPr>
            <p14:xfrm>
              <a:off x="7712780" y="5837195"/>
              <a:ext cx="212020" cy="67678"/>
            </p14:xfrm>
          </p:contentPart>
        </mc:Choice>
        <mc:Fallback xmlns="">
          <p:pic>
            <p:nvPicPr>
              <p:cNvPr id="22" name="墨迹 21"/>
            </p:nvPicPr>
            <p:blipFill>
              <a:blip r:embed="rId35"/>
            </p:blipFill>
            <p:spPr>
              <a:xfrm>
                <a:off x="7712780" y="5837195"/>
                <a:ext cx="212020" cy="67678"/>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3" name="墨迹 22"/>
              <p14:cNvContentPartPr/>
              <p14:nvPr/>
            </p14:nvContentPartPr>
            <p14:xfrm>
              <a:off x="7857066" y="5737794"/>
              <a:ext cx="33866" cy="195278"/>
            </p14:xfrm>
          </p:contentPart>
        </mc:Choice>
        <mc:Fallback xmlns="">
          <p:pic>
            <p:nvPicPr>
              <p:cNvPr id="23" name="墨迹 22"/>
            </p:nvPicPr>
            <p:blipFill>
              <a:blip r:embed="rId37"/>
            </p:blipFill>
            <p:spPr>
              <a:xfrm>
                <a:off x="7857066" y="5737794"/>
                <a:ext cx="33866" cy="195278"/>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4" name="墨迹 23"/>
              <p14:cNvContentPartPr/>
              <p14:nvPr/>
            </p14:nvContentPartPr>
            <p14:xfrm>
              <a:off x="7761111" y="5961447"/>
              <a:ext cx="16933" cy="183118"/>
            </p14:xfrm>
          </p:contentPart>
        </mc:Choice>
        <mc:Fallback xmlns="">
          <p:pic>
            <p:nvPicPr>
              <p:cNvPr id="24" name="墨迹 23"/>
            </p:nvPicPr>
            <p:blipFill>
              <a:blip r:embed="rId39"/>
            </p:blipFill>
            <p:spPr>
              <a:xfrm>
                <a:off x="7761111" y="5961447"/>
                <a:ext cx="16933" cy="183118"/>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5" name="墨迹 24"/>
              <p14:cNvContentPartPr/>
              <p14:nvPr/>
            </p14:nvContentPartPr>
            <p14:xfrm>
              <a:off x="7789333" y="5871210"/>
              <a:ext cx="383822" cy="304373"/>
            </p14:xfrm>
          </p:contentPart>
        </mc:Choice>
        <mc:Fallback xmlns="">
          <p:pic>
            <p:nvPicPr>
              <p:cNvPr id="25" name="墨迹 24"/>
            </p:nvPicPr>
            <p:blipFill>
              <a:blip r:embed="rId41"/>
            </p:blipFill>
            <p:spPr>
              <a:xfrm>
                <a:off x="7789333" y="5871210"/>
                <a:ext cx="383822" cy="304373"/>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6" name="墨迹 25"/>
              <p14:cNvContentPartPr/>
              <p14:nvPr/>
            </p14:nvContentPartPr>
            <p14:xfrm>
              <a:off x="8231540" y="5780797"/>
              <a:ext cx="173037" cy="274940"/>
            </p14:xfrm>
          </p:contentPart>
        </mc:Choice>
        <mc:Fallback xmlns="">
          <p:pic>
            <p:nvPicPr>
              <p:cNvPr id="26" name="墨迹 25"/>
            </p:nvPicPr>
            <p:blipFill>
              <a:blip r:embed="rId43"/>
            </p:blipFill>
            <p:spPr>
              <a:xfrm>
                <a:off x="8231540" y="5780797"/>
                <a:ext cx="173037" cy="274940"/>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7" name="墨迹 26"/>
              <p14:cNvContentPartPr/>
              <p14:nvPr/>
            </p14:nvContentPartPr>
            <p14:xfrm>
              <a:off x="8466666" y="5713119"/>
              <a:ext cx="95956" cy="28200"/>
            </p14:xfrm>
          </p:contentPart>
        </mc:Choice>
        <mc:Fallback xmlns="">
          <p:pic>
            <p:nvPicPr>
              <p:cNvPr id="27" name="墨迹 26"/>
            </p:nvPicPr>
            <p:blipFill>
              <a:blip r:embed="rId45"/>
            </p:blipFill>
            <p:spPr>
              <a:xfrm>
                <a:off x="8466666" y="5713119"/>
                <a:ext cx="95956" cy="28200"/>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8" name="墨迹 27"/>
              <p14:cNvContentPartPr/>
              <p14:nvPr/>
            </p14:nvContentPartPr>
            <p14:xfrm>
              <a:off x="8715022" y="5779211"/>
              <a:ext cx="37218" cy="131302"/>
            </p14:xfrm>
          </p:contentPart>
        </mc:Choice>
        <mc:Fallback xmlns="">
          <p:pic>
            <p:nvPicPr>
              <p:cNvPr id="28" name="墨迹 27"/>
            </p:nvPicPr>
            <p:blipFill>
              <a:blip r:embed="rId47"/>
            </p:blipFill>
            <p:spPr>
              <a:xfrm>
                <a:off x="8715022" y="5779211"/>
                <a:ext cx="37218" cy="131302"/>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9" name="墨迹 28"/>
              <p14:cNvContentPartPr/>
              <p14:nvPr/>
            </p14:nvContentPartPr>
            <p14:xfrm>
              <a:off x="8689622" y="5770223"/>
              <a:ext cx="392288" cy="325698"/>
            </p14:xfrm>
          </p:contentPart>
        </mc:Choice>
        <mc:Fallback xmlns="">
          <p:pic>
            <p:nvPicPr>
              <p:cNvPr id="29" name="墨迹 28"/>
            </p:nvPicPr>
            <p:blipFill>
              <a:blip r:embed="rId49"/>
            </p:blipFill>
            <p:spPr>
              <a:xfrm>
                <a:off x="8689622" y="5770223"/>
                <a:ext cx="392288" cy="325698"/>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30" name="墨迹 29"/>
              <p14:cNvContentPartPr/>
              <p14:nvPr/>
            </p14:nvContentPartPr>
            <p14:xfrm>
              <a:off x="9025466" y="5671526"/>
              <a:ext cx="143228" cy="622494"/>
            </p14:xfrm>
          </p:contentPart>
        </mc:Choice>
        <mc:Fallback xmlns="">
          <p:pic>
            <p:nvPicPr>
              <p:cNvPr id="30" name="墨迹 29"/>
            </p:nvPicPr>
            <p:blipFill>
              <a:blip r:embed="rId51"/>
            </p:blipFill>
            <p:spPr>
              <a:xfrm>
                <a:off x="9025466" y="5671526"/>
                <a:ext cx="143228" cy="622494"/>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31" name="墨迹 30"/>
              <p14:cNvContentPartPr/>
              <p14:nvPr/>
            </p14:nvContentPartPr>
            <p14:xfrm>
              <a:off x="8957733" y="5820276"/>
              <a:ext cx="318911" cy="301729"/>
            </p14:xfrm>
          </p:contentPart>
        </mc:Choice>
        <mc:Fallback xmlns="">
          <p:pic>
            <p:nvPicPr>
              <p:cNvPr id="31" name="墨迹 30"/>
            </p:nvPicPr>
            <p:blipFill>
              <a:blip r:embed="rId53"/>
            </p:blipFill>
            <p:spPr>
              <a:xfrm>
                <a:off x="8957733" y="5820276"/>
                <a:ext cx="318911" cy="301729"/>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32" name="墨迹 31"/>
              <p14:cNvContentPartPr/>
              <p14:nvPr/>
            </p14:nvContentPartPr>
            <p14:xfrm>
              <a:off x="9392355" y="5850413"/>
              <a:ext cx="129822" cy="212374"/>
            </p14:xfrm>
          </p:contentPart>
        </mc:Choice>
        <mc:Fallback xmlns="">
          <p:pic>
            <p:nvPicPr>
              <p:cNvPr id="32" name="墨迹 31"/>
            </p:nvPicPr>
            <p:blipFill>
              <a:blip r:embed="rId55"/>
            </p:blipFill>
            <p:spPr>
              <a:xfrm>
                <a:off x="9392355" y="5850413"/>
                <a:ext cx="129822" cy="212374"/>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3" name="墨迹 32"/>
              <p14:cNvContentPartPr/>
              <p14:nvPr/>
            </p14:nvContentPartPr>
            <p14:xfrm>
              <a:off x="9505244" y="5730039"/>
              <a:ext cx="197556" cy="430035"/>
            </p14:xfrm>
          </p:contentPart>
        </mc:Choice>
        <mc:Fallback xmlns="">
          <p:pic>
            <p:nvPicPr>
              <p:cNvPr id="33" name="墨迹 32"/>
            </p:nvPicPr>
            <p:blipFill>
              <a:blip r:embed="rId57"/>
            </p:blipFill>
            <p:spPr>
              <a:xfrm>
                <a:off x="9505244" y="5730039"/>
                <a:ext cx="197556" cy="430035"/>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4" name="墨迹 33"/>
              <p14:cNvContentPartPr/>
              <p14:nvPr/>
            </p14:nvContentPartPr>
            <p14:xfrm>
              <a:off x="9843911" y="5799655"/>
              <a:ext cx="307622" cy="286397"/>
            </p14:xfrm>
          </p:contentPart>
        </mc:Choice>
        <mc:Fallback xmlns="">
          <p:pic>
            <p:nvPicPr>
              <p:cNvPr id="34" name="墨迹 33"/>
            </p:nvPicPr>
            <p:blipFill>
              <a:blip r:embed="rId59"/>
            </p:blipFill>
            <p:spPr>
              <a:xfrm>
                <a:off x="9843911" y="5799655"/>
                <a:ext cx="307622" cy="286397"/>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5" name="墨迹 34"/>
              <p14:cNvContentPartPr/>
              <p14:nvPr/>
            </p14:nvContentPartPr>
            <p14:xfrm>
              <a:off x="10235494" y="5786437"/>
              <a:ext cx="203906" cy="225592"/>
            </p14:xfrm>
          </p:contentPart>
        </mc:Choice>
        <mc:Fallback xmlns="">
          <p:pic>
            <p:nvPicPr>
              <p:cNvPr id="35" name="墨迹 34"/>
            </p:nvPicPr>
            <p:blipFill>
              <a:blip r:embed="rId61"/>
            </p:blipFill>
            <p:spPr>
              <a:xfrm>
                <a:off x="10235494" y="5786437"/>
                <a:ext cx="203906" cy="225592"/>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6" name="墨迹 35"/>
              <p14:cNvContentPartPr/>
              <p14:nvPr/>
            </p14:nvContentPartPr>
            <p14:xfrm>
              <a:off x="10576630" y="5726514"/>
              <a:ext cx="238125" cy="671841"/>
            </p14:xfrm>
          </p:contentPart>
        </mc:Choice>
        <mc:Fallback xmlns="">
          <p:pic>
            <p:nvPicPr>
              <p:cNvPr id="36" name="墨迹 35"/>
            </p:nvPicPr>
            <p:blipFill>
              <a:blip r:embed="rId63"/>
            </p:blipFill>
            <p:spPr>
              <a:xfrm>
                <a:off x="10576630" y="5726514"/>
                <a:ext cx="238125" cy="671841"/>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7" name="墨迹 36"/>
              <p14:cNvContentPartPr/>
              <p14:nvPr/>
            </p14:nvContentPartPr>
            <p14:xfrm>
              <a:off x="10961511" y="5916681"/>
              <a:ext cx="73377" cy="113678"/>
            </p14:xfrm>
          </p:contentPart>
        </mc:Choice>
        <mc:Fallback xmlns="">
          <p:pic>
            <p:nvPicPr>
              <p:cNvPr id="37" name="墨迹 36"/>
            </p:nvPicPr>
            <p:blipFill>
              <a:blip r:embed="rId65"/>
            </p:blipFill>
            <p:spPr>
              <a:xfrm>
                <a:off x="10961511" y="5916681"/>
                <a:ext cx="73377" cy="113678"/>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8" name="墨迹 37"/>
              <p14:cNvContentPartPr/>
              <p14:nvPr/>
            </p14:nvContentPartPr>
            <p14:xfrm>
              <a:off x="11102622" y="5746958"/>
              <a:ext cx="115712" cy="273531"/>
            </p14:xfrm>
          </p:contentPart>
        </mc:Choice>
        <mc:Fallback xmlns="">
          <p:pic>
            <p:nvPicPr>
              <p:cNvPr id="38" name="墨迹 37"/>
            </p:nvPicPr>
            <p:blipFill>
              <a:blip r:embed="rId67"/>
            </p:blipFill>
            <p:spPr>
              <a:xfrm>
                <a:off x="11102622" y="5746958"/>
                <a:ext cx="115712" cy="273531"/>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39" name="墨迹 38"/>
              <p14:cNvContentPartPr/>
              <p14:nvPr/>
            </p14:nvContentPartPr>
            <p14:xfrm>
              <a:off x="11228917" y="5848475"/>
              <a:ext cx="105127" cy="219952"/>
            </p14:xfrm>
          </p:contentPart>
        </mc:Choice>
        <mc:Fallback xmlns="">
          <p:pic>
            <p:nvPicPr>
              <p:cNvPr id="39" name="墨迹 38"/>
            </p:nvPicPr>
            <p:blipFill>
              <a:blip r:embed="rId69"/>
            </p:blipFill>
            <p:spPr>
              <a:xfrm>
                <a:off x="11228917" y="5848475"/>
                <a:ext cx="105127" cy="219952"/>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40" name="墨迹 39"/>
              <p14:cNvContentPartPr/>
              <p14:nvPr/>
            </p14:nvContentPartPr>
            <p14:xfrm>
              <a:off x="7240234" y="6429375"/>
              <a:ext cx="230188" cy="287630"/>
            </p14:xfrm>
          </p:contentPart>
        </mc:Choice>
        <mc:Fallback xmlns="">
          <p:pic>
            <p:nvPicPr>
              <p:cNvPr id="40" name="墨迹 39"/>
            </p:nvPicPr>
            <p:blipFill>
              <a:blip r:embed="rId71"/>
            </p:blipFill>
            <p:spPr>
              <a:xfrm>
                <a:off x="7240234" y="6429375"/>
                <a:ext cx="230188" cy="287630"/>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41" name="墨迹 40"/>
              <p14:cNvContentPartPr/>
              <p14:nvPr/>
            </p14:nvContentPartPr>
            <p14:xfrm>
              <a:off x="7879644" y="6372977"/>
              <a:ext cx="153811" cy="508816"/>
            </p14:xfrm>
          </p:contentPart>
        </mc:Choice>
        <mc:Fallback xmlns="">
          <p:pic>
            <p:nvPicPr>
              <p:cNvPr id="41" name="墨迹 40"/>
            </p:nvPicPr>
            <p:blipFill>
              <a:blip r:embed="rId73"/>
            </p:blipFill>
            <p:spPr>
              <a:xfrm>
                <a:off x="7879644" y="6372977"/>
                <a:ext cx="153811" cy="508816"/>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42" name="墨迹 41"/>
              <p14:cNvContentPartPr/>
              <p14:nvPr/>
            </p14:nvContentPartPr>
            <p14:xfrm>
              <a:off x="7890933" y="6513972"/>
              <a:ext cx="242711" cy="146634"/>
            </p14:xfrm>
          </p:contentPart>
        </mc:Choice>
        <mc:Fallback xmlns="">
          <p:pic>
            <p:nvPicPr>
              <p:cNvPr id="42" name="墨迹 41"/>
            </p:nvPicPr>
            <p:blipFill>
              <a:blip r:embed="rId75"/>
            </p:blipFill>
            <p:spPr>
              <a:xfrm>
                <a:off x="7890933" y="6513972"/>
                <a:ext cx="242711" cy="146634"/>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3" name="墨迹 42"/>
              <p14:cNvContentPartPr/>
              <p14:nvPr/>
            </p14:nvContentPartPr>
            <p14:xfrm>
              <a:off x="8181622" y="6292610"/>
              <a:ext cx="81844" cy="224182"/>
            </p14:xfrm>
          </p:contentPart>
        </mc:Choice>
        <mc:Fallback xmlns="">
          <p:pic>
            <p:nvPicPr>
              <p:cNvPr id="43" name="墨迹 42"/>
            </p:nvPicPr>
            <p:blipFill>
              <a:blip r:embed="rId77"/>
            </p:blipFill>
            <p:spPr>
              <a:xfrm>
                <a:off x="8181622" y="6292610"/>
                <a:ext cx="81844" cy="224182"/>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4" name="墨迹 43"/>
              <p14:cNvContentPartPr/>
              <p14:nvPr/>
            </p14:nvContentPartPr>
            <p14:xfrm>
              <a:off x="8257822" y="6350417"/>
              <a:ext cx="110949" cy="33839"/>
            </p14:xfrm>
          </p:contentPart>
        </mc:Choice>
        <mc:Fallback xmlns="">
          <p:pic>
            <p:nvPicPr>
              <p:cNvPr id="44" name="墨迹 43"/>
            </p:nvPicPr>
            <p:blipFill>
              <a:blip r:embed="rId79"/>
            </p:blipFill>
            <p:spPr>
              <a:xfrm>
                <a:off x="8257822" y="6350417"/>
                <a:ext cx="110949" cy="33839"/>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5" name="墨迹 44"/>
              <p14:cNvContentPartPr/>
              <p14:nvPr/>
            </p14:nvContentPartPr>
            <p14:xfrm>
              <a:off x="8317088" y="6274985"/>
              <a:ext cx="19756" cy="258726"/>
            </p14:xfrm>
          </p:contentPart>
        </mc:Choice>
        <mc:Fallback xmlns="">
          <p:pic>
            <p:nvPicPr>
              <p:cNvPr id="45" name="墨迹 44"/>
            </p:nvPicPr>
            <p:blipFill>
              <a:blip r:embed="rId81"/>
            </p:blipFill>
            <p:spPr>
              <a:xfrm>
                <a:off x="8317088" y="6274985"/>
                <a:ext cx="19756" cy="258726"/>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6" name="墨迹 45"/>
              <p14:cNvContentPartPr/>
              <p14:nvPr/>
            </p14:nvContentPartPr>
            <p14:xfrm>
              <a:off x="8631766" y="6359934"/>
              <a:ext cx="421922" cy="318297"/>
            </p14:xfrm>
          </p:contentPart>
        </mc:Choice>
        <mc:Fallback xmlns="">
          <p:pic>
            <p:nvPicPr>
              <p:cNvPr id="46" name="墨迹 45"/>
            </p:nvPicPr>
            <p:blipFill>
              <a:blip r:embed="rId83"/>
            </p:blipFill>
            <p:spPr>
              <a:xfrm>
                <a:off x="8631766" y="6359934"/>
                <a:ext cx="421922" cy="318297"/>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7" name="墨迹 46"/>
              <p14:cNvContentPartPr/>
              <p14:nvPr/>
            </p14:nvContentPartPr>
            <p14:xfrm>
              <a:off x="9025466" y="6245552"/>
              <a:ext cx="195086" cy="674485"/>
            </p14:xfrm>
          </p:contentPart>
        </mc:Choice>
        <mc:Fallback xmlns="">
          <p:pic>
            <p:nvPicPr>
              <p:cNvPr id="47" name="墨迹 46"/>
            </p:nvPicPr>
            <p:blipFill>
              <a:blip r:embed="rId85"/>
            </p:blipFill>
            <p:spPr>
              <a:xfrm>
                <a:off x="9025466" y="6245552"/>
                <a:ext cx="195086" cy="674485"/>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48" name="墨迹 47"/>
              <p14:cNvContentPartPr/>
              <p14:nvPr/>
            </p14:nvContentPartPr>
            <p14:xfrm>
              <a:off x="9014177" y="6365222"/>
              <a:ext cx="268994" cy="365882"/>
            </p14:xfrm>
          </p:contentPart>
        </mc:Choice>
        <mc:Fallback xmlns="">
          <p:pic>
            <p:nvPicPr>
              <p:cNvPr id="48" name="墨迹 47"/>
            </p:nvPicPr>
            <p:blipFill>
              <a:blip r:embed="rId87"/>
            </p:blipFill>
            <p:spPr>
              <a:xfrm>
                <a:off x="9014177" y="6365222"/>
                <a:ext cx="268994" cy="365882"/>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49" name="墨迹 48"/>
              <p14:cNvContentPartPr/>
              <p14:nvPr/>
            </p14:nvContentPartPr>
            <p14:xfrm>
              <a:off x="9448800" y="6453344"/>
              <a:ext cx="144815" cy="199684"/>
            </p14:xfrm>
          </p:contentPart>
        </mc:Choice>
        <mc:Fallback xmlns="">
          <p:pic>
            <p:nvPicPr>
              <p:cNvPr id="49" name="墨迹 48"/>
            </p:nvPicPr>
            <p:blipFill>
              <a:blip r:embed="rId89"/>
            </p:blipFill>
            <p:spPr>
              <a:xfrm>
                <a:off x="9448800" y="6453344"/>
                <a:ext cx="144815" cy="199684"/>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50" name="墨迹 49"/>
              <p14:cNvContentPartPr/>
              <p14:nvPr/>
            </p14:nvContentPartPr>
            <p14:xfrm>
              <a:off x="9601200" y="6339490"/>
              <a:ext cx="259644" cy="362710"/>
            </p14:xfrm>
          </p:contentPart>
        </mc:Choice>
        <mc:Fallback xmlns="">
          <p:pic>
            <p:nvPicPr>
              <p:cNvPr id="50" name="墨迹 49"/>
            </p:nvPicPr>
            <p:blipFill>
              <a:blip r:embed="rId91"/>
            </p:blipFill>
            <p:spPr>
              <a:xfrm>
                <a:off x="9601200" y="6339490"/>
                <a:ext cx="259644" cy="362710"/>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51" name="墨迹 50"/>
              <p14:cNvContentPartPr/>
              <p14:nvPr/>
            </p14:nvContentPartPr>
            <p14:xfrm>
              <a:off x="10007600" y="6369804"/>
              <a:ext cx="293511" cy="241454"/>
            </p14:xfrm>
          </p:contentPart>
        </mc:Choice>
        <mc:Fallback xmlns="">
          <p:pic>
            <p:nvPicPr>
              <p:cNvPr id="51" name="墨迹 50"/>
            </p:nvPicPr>
            <p:blipFill>
              <a:blip r:embed="rId93"/>
            </p:blipFill>
            <p:spPr>
              <a:xfrm>
                <a:off x="10007600" y="6369804"/>
                <a:ext cx="293511" cy="241454"/>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52" name="墨迹 51"/>
              <p14:cNvContentPartPr/>
              <p14:nvPr/>
            </p14:nvContentPartPr>
            <p14:xfrm>
              <a:off x="10401300" y="6307414"/>
              <a:ext cx="165100" cy="220657"/>
            </p14:xfrm>
          </p:contentPart>
        </mc:Choice>
        <mc:Fallback xmlns="">
          <p:pic>
            <p:nvPicPr>
              <p:cNvPr id="52" name="墨迹 51"/>
            </p:nvPicPr>
            <p:blipFill>
              <a:blip r:embed="rId95"/>
            </p:blipFill>
            <p:spPr>
              <a:xfrm>
                <a:off x="10401300" y="6307414"/>
                <a:ext cx="165100" cy="220657"/>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53" name="墨迹 52"/>
              <p14:cNvContentPartPr/>
              <p14:nvPr/>
            </p14:nvContentPartPr>
            <p14:xfrm>
              <a:off x="10772422" y="6258418"/>
              <a:ext cx="251178" cy="667259"/>
            </p14:xfrm>
          </p:contentPart>
        </mc:Choice>
        <mc:Fallback xmlns="">
          <p:pic>
            <p:nvPicPr>
              <p:cNvPr id="53" name="墨迹 52"/>
            </p:nvPicPr>
            <p:blipFill>
              <a:blip r:embed="rId97"/>
            </p:blipFill>
            <p:spPr>
              <a:xfrm>
                <a:off x="10772422" y="6258418"/>
                <a:ext cx="251178" cy="667259"/>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54" name="墨迹 53"/>
              <p14:cNvContentPartPr/>
              <p14:nvPr/>
            </p14:nvContentPartPr>
            <p14:xfrm>
              <a:off x="11125200" y="6357996"/>
              <a:ext cx="84667" cy="144696"/>
            </p14:xfrm>
          </p:contentPart>
        </mc:Choice>
        <mc:Fallback xmlns="">
          <p:pic>
            <p:nvPicPr>
              <p:cNvPr id="54" name="墨迹 53"/>
            </p:nvPicPr>
            <p:blipFill>
              <a:blip r:embed="rId99"/>
            </p:blipFill>
            <p:spPr>
              <a:xfrm>
                <a:off x="11125200" y="6357996"/>
                <a:ext cx="84667" cy="144696"/>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55" name="墨迹 54"/>
              <p14:cNvContentPartPr/>
              <p14:nvPr/>
            </p14:nvContentPartPr>
            <p14:xfrm>
              <a:off x="11177411" y="6280977"/>
              <a:ext cx="154693" cy="191578"/>
            </p14:xfrm>
          </p:contentPart>
        </mc:Choice>
        <mc:Fallback xmlns="">
          <p:pic>
            <p:nvPicPr>
              <p:cNvPr id="55" name="墨迹 54"/>
            </p:nvPicPr>
            <p:blipFill>
              <a:blip r:embed="rId101"/>
            </p:blipFill>
            <p:spPr>
              <a:xfrm>
                <a:off x="11177411" y="6280977"/>
                <a:ext cx="154693" cy="191578"/>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56" name="墨迹 55"/>
              <p14:cNvContentPartPr/>
              <p14:nvPr/>
            </p14:nvContentPartPr>
            <p14:xfrm>
              <a:off x="11221155" y="6410869"/>
              <a:ext cx="33867" cy="162321"/>
            </p14:xfrm>
          </p:contentPart>
        </mc:Choice>
        <mc:Fallback xmlns="">
          <p:pic>
            <p:nvPicPr>
              <p:cNvPr id="56" name="墨迹 55"/>
            </p:nvPicPr>
            <p:blipFill>
              <a:blip r:embed="rId103"/>
            </p:blipFill>
            <p:spPr>
              <a:xfrm>
                <a:off x="11221155" y="6410869"/>
                <a:ext cx="33867" cy="162321"/>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57" name="墨迹 56"/>
              <p14:cNvContentPartPr/>
              <p14:nvPr/>
            </p14:nvContentPartPr>
            <p14:xfrm>
              <a:off x="11347273" y="6378616"/>
              <a:ext cx="116594" cy="274412"/>
            </p14:xfrm>
          </p:contentPart>
        </mc:Choice>
        <mc:Fallback xmlns="">
          <p:pic>
            <p:nvPicPr>
              <p:cNvPr id="57" name="墨迹 56"/>
            </p:nvPicPr>
            <p:blipFill>
              <a:blip r:embed="rId105"/>
            </p:blipFill>
            <p:spPr>
              <a:xfrm>
                <a:off x="11347273" y="6378616"/>
                <a:ext cx="116594" cy="274412"/>
              </a:xfrm>
              <a:prstGeom prst="rect"/>
            </p:spPr>
          </p:pic>
        </mc:Fallback>
      </mc:AlternateContent>
    </p:spTree>
  </p:cSld>
  <p:clrMapOvr>
    <a:masterClrMapping/>
  </p:clrMapOvr>
  <p:transition>
    <p:spli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O_7_BD.9_1#7ce211511?sp=1&amp;vop=1&amp;pid=e077533c5&amp;color=0,0,0&amp;vtp=1&amp;bt=1&amp;bbb=1&amp;hb=1"/>
          <p:cNvSpPr/>
          <p:nvPr/>
        </p:nvSpPr>
        <p:spPr>
          <a:xfrm>
            <a:off x="262046" y="256217"/>
            <a:ext cx="10899648" cy="1028700"/>
          </a:xfrm>
          <a:prstGeom prst="rect">
            <a:avLst/>
          </a:prstGeom>
          <a:blipFill rotWithShape="1">
            <a:blip r:embed="rId1"/>
            <a:stretch>
              <a:fillRect l="-1454" b="-4734"/>
            </a:stretch>
          </a:blipFill>
        </p:spPr>
        <p:txBody>
          <a:bodyPr/>
          <a:lstStyle/>
          <a:p>
            <a:r>
              <a:rPr lang="zh-CN" altLang="en-US">
                <a:noFill/>
              </a:rPr>
              <a:t> </a:t>
            </a:r>
            <a:endParaRPr lang="zh-CN" altLang="en-US">
              <a:noFill/>
            </a:endParaRPr>
          </a:p>
        </p:txBody>
      </p:sp>
      <p:pic>
        <p:nvPicPr>
          <p:cNvPr id="3" name="QO_7_BD.9_2#7ce211511?vop=1&amp;pid=e077533c5&amp;color=0,0,0&amp;tib=255,255,255&amp;vtp=1" descr="preencoded.png"/>
          <p:cNvPicPr>
            <a:picLocks noChangeAspect="1"/>
          </p:cNvPicPr>
          <p:nvPr/>
        </p:nvPicPr>
        <p:blipFill>
          <a:blip r:embed="rId2">
            <a:clrChange>
              <a:clrFrom>
                <a:srgbClr val="FFFFFF"/>
              </a:clrFrom>
              <a:clrTo>
                <a:srgbClr val="FFFFFF">
                  <a:alpha val="0"/>
                </a:srgbClr>
              </a:clrTo>
            </a:clrChange>
          </a:blip>
          <a:stretch>
            <a:fillRect/>
          </a:stretch>
        </p:blipFill>
        <p:spPr>
          <a:xfrm>
            <a:off x="4956472" y="1452109"/>
            <a:ext cx="4136430" cy="3418886"/>
          </a:xfrm>
          <a:prstGeom prst="rect">
            <a:avLst/>
          </a:prstGeom>
          <a:noFill/>
          <a:extLst>
            <a:ext uri="{909E8E84-426E-40DD-AFC4-6F175D3DCCD1}">
              <a14:hiddenFill xmlns:a14="http://schemas.microsoft.com/office/drawing/2010/main">
                <a:solidFill>
                  <a:scrgbClr r="0" g="0" b="0">
                    <a:alpha val="0"/>
                  </a:scrgbClr>
                </a:solidFill>
              </a14:hiddenFill>
            </a:ext>
          </a:extLst>
        </p:spPr>
      </p:pic>
      <p:sp>
        <p:nvSpPr>
          <p:cNvPr id="4" name="QB_8_BD.10_1#a876ce755?vop=1&amp;pid=7ce211511&amp;color=0,0,0&amp;vtp=1&amp;bbb=1"/>
          <p:cNvSpPr/>
          <p:nvPr/>
        </p:nvSpPr>
        <p:spPr>
          <a:xfrm>
            <a:off x="649224" y="4337595"/>
            <a:ext cx="10899648" cy="533400"/>
          </a:xfrm>
          <a:prstGeom prst="rect">
            <a:avLst/>
          </a:prstGeom>
          <a:blipFill rotWithShape="1">
            <a:blip r:embed="rId3"/>
            <a:stretch>
              <a:fillRect l="-1454" b="-16092"/>
            </a:stretch>
          </a:blipFill>
        </p:spPr>
        <p:txBody>
          <a:bodyPr/>
          <a:lstStyle/>
          <a:p>
            <a:r>
              <a:rPr lang="zh-CN" altLang="en-US">
                <a:noFill/>
              </a:rPr>
              <a:t> </a:t>
            </a:r>
            <a:endParaRPr lang="zh-CN" altLang="en-US">
              <a:noFill/>
            </a:endParaRPr>
          </a:p>
        </p:txBody>
      </p:sp>
    </p:spTree>
  </p:cSld>
  <p:clrMapOvr>
    <a:masterClrMapping/>
  </p:clrMapOvr>
  <p:transition>
    <p:spli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O_7_BD.9_1#7ce211511?sp=1&amp;vop=1&amp;pid=e077533c5&amp;color=0,0,0&amp;vtp=1&amp;bt=1&amp;bbb=1&amp;hb=1"/>
          <p:cNvSpPr/>
          <p:nvPr/>
        </p:nvSpPr>
        <p:spPr>
          <a:xfrm>
            <a:off x="262046" y="256217"/>
            <a:ext cx="10899648" cy="1028700"/>
          </a:xfrm>
          <a:prstGeom prst="rect">
            <a:avLst/>
          </a:prstGeom>
          <a:blipFill rotWithShape="1">
            <a:blip r:embed="rId1"/>
            <a:stretch>
              <a:fillRect l="-1454" b="-4734"/>
            </a:stretch>
          </a:blipFill>
        </p:spPr>
        <p:txBody>
          <a:bodyPr/>
          <a:lstStyle/>
          <a:p>
            <a:r>
              <a:rPr lang="zh-CN" altLang="en-US">
                <a:noFill/>
              </a:rPr>
              <a:t> </a:t>
            </a:r>
            <a:endParaRPr lang="zh-CN" altLang="en-US">
              <a:noFill/>
            </a:endParaRPr>
          </a:p>
        </p:txBody>
      </p:sp>
      <p:pic>
        <p:nvPicPr>
          <p:cNvPr id="3" name="QO_7_BD.9_2#7ce211511?vop=1&amp;pid=e077533c5&amp;color=0,0,0&amp;tib=255,255,255&amp;vtp=1" descr="preencoded.png"/>
          <p:cNvPicPr>
            <a:picLocks noChangeAspect="1"/>
          </p:cNvPicPr>
          <p:nvPr/>
        </p:nvPicPr>
        <p:blipFill>
          <a:blip r:embed="rId2">
            <a:clrChange>
              <a:clrFrom>
                <a:srgbClr val="FFFFFF"/>
              </a:clrFrom>
              <a:clrTo>
                <a:srgbClr val="FFFFFF">
                  <a:alpha val="0"/>
                </a:srgbClr>
              </a:clrTo>
            </a:clrChange>
          </a:blip>
          <a:stretch>
            <a:fillRect/>
          </a:stretch>
        </p:blipFill>
        <p:spPr>
          <a:xfrm>
            <a:off x="4956472" y="1452109"/>
            <a:ext cx="4136430" cy="3418886"/>
          </a:xfrm>
          <a:prstGeom prst="rect">
            <a:avLst/>
          </a:prstGeom>
          <a:noFill/>
          <a:extLst>
            <a:ext uri="{909E8E84-426E-40DD-AFC4-6F175D3DCCD1}">
              <a14:hiddenFill xmlns:a14="http://schemas.microsoft.com/office/drawing/2010/main">
                <a:solidFill>
                  <a:scrgbClr r="0" g="0" b="0">
                    <a:alpha val="0"/>
                  </a:scrgbClr>
                </a:solidFill>
              </a14:hiddenFill>
            </a:ext>
          </a:extLst>
        </p:spPr>
      </p:pic>
      <p:sp>
        <p:nvSpPr>
          <p:cNvPr id="4" name="QB_8_BD.10_1#a876ce755?vop=1&amp;pid=7ce211511&amp;color=0,0,0&amp;vtp=1&amp;bbb=1"/>
          <p:cNvSpPr/>
          <p:nvPr/>
        </p:nvSpPr>
        <p:spPr>
          <a:xfrm>
            <a:off x="649224" y="4337595"/>
            <a:ext cx="10899648" cy="533400"/>
          </a:xfrm>
          <a:prstGeom prst="rect">
            <a:avLst/>
          </a:prstGeom>
          <a:blipFill rotWithShape="1">
            <a:blip r:embed="rId3"/>
            <a:stretch>
              <a:fillRect l="-1454" b="-16092"/>
            </a:stretch>
          </a:blipFill>
        </p:spPr>
        <p:txBody>
          <a:bodyPr/>
          <a:lstStyle/>
          <a:p>
            <a:r>
              <a:rPr lang="zh-CN" altLang="en-US">
                <a:noFill/>
              </a:rPr>
              <a:t> </a:t>
            </a:r>
            <a:endParaRPr lang="zh-CN" altLang="en-US">
              <a:noFill/>
            </a:endParaRPr>
          </a:p>
        </p:txBody>
      </p:sp>
      <p:sp>
        <p:nvSpPr>
          <p:cNvPr id="5" name="QB_8_AN.11_1#a876ce755.blank?vop=1&amp;pid=7ce211511&amp;color=0,0,0&amp;vpa=4&amp;vtp=1"/>
          <p:cNvSpPr/>
          <p:nvPr/>
        </p:nvSpPr>
        <p:spPr>
          <a:xfrm>
            <a:off x="3138996" y="4293970"/>
            <a:ext cx="438150" cy="533400"/>
          </a:xfrm>
          <a:prstGeom prst="rect">
            <a:avLst/>
          </a:prstGeom>
          <a:noFill/>
        </p:spPr>
        <p:txBody>
          <a:bodyPr wrap="none" lIns="0" tIns="0" rIns="0" bIns="0" rtlCol="0" anchor="t"/>
          <a:lstStyle/>
          <a:p>
            <a:pPr algn="ctr" latinLnBrk="1">
              <a:lnSpc>
                <a:spcPts val="4200"/>
              </a:lnSpc>
            </a:pPr>
            <a:r>
              <a:rPr lang="en-US" altLang="zh-CN" sz="2000" b="0" i="0" dirty="0">
                <a:solidFill>
                  <a:srgbClr val="FF0000"/>
                </a:solidFill>
                <a:latin typeface="黑体" panose="02010609060101010101" pitchFamily="34" charset="-122"/>
                <a:ea typeface="黑体" panose="02010609060101010101" pitchFamily="34" charset="-122"/>
                <a:cs typeface="黑体" panose="02010609060101010101" pitchFamily="34" charset="-122"/>
              </a:rPr>
              <a:t>乙</a:t>
            </a:r>
            <a:endParaRPr lang="en-US" altLang="zh-CN" sz="2000" dirty="0"/>
          </a:p>
        </p:txBody>
      </p:sp>
      <mc:AlternateContent xmlns:mc="http://schemas.openxmlformats.org/markup-compatibility/2006" xmlns:p14="http://schemas.microsoft.com/office/powerpoint/2010/main">
        <mc:Choice Requires="p14">
          <p:contentPart r:id="rId4" p14:bwMode="auto">
            <p14:nvContentPartPr>
              <p14:cNvPr id="7" name="墨迹 6"/>
              <p14:cNvContentPartPr/>
              <p14:nvPr/>
            </p14:nvContentPartPr>
            <p14:xfrm>
              <a:off x="2560990" y="685236"/>
              <a:ext cx="3836987" cy="149454"/>
            </p14:xfrm>
          </p:contentPart>
        </mc:Choice>
        <mc:Fallback xmlns="">
          <p:pic>
            <p:nvPicPr>
              <p:cNvPr id="7" name="墨迹 6"/>
            </p:nvPicPr>
            <p:blipFill>
              <a:blip r:embed="rId5"/>
            </p:blipFill>
            <p:spPr>
              <a:xfrm>
                <a:off x="2560990" y="685236"/>
                <a:ext cx="3836987" cy="149454"/>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8" name="墨迹 7"/>
              <p14:cNvContentPartPr/>
              <p14:nvPr/>
            </p14:nvContentPartPr>
            <p14:xfrm>
              <a:off x="3299177" y="116673"/>
              <a:ext cx="189089" cy="467575"/>
            </p14:xfrm>
          </p:contentPart>
        </mc:Choice>
        <mc:Fallback xmlns="">
          <p:pic>
            <p:nvPicPr>
              <p:cNvPr id="8" name="墨迹 7"/>
            </p:nvPicPr>
            <p:blipFill>
              <a:blip r:embed="rId7"/>
            </p:blipFill>
            <p:spPr>
              <a:xfrm>
                <a:off x="3299177" y="116673"/>
                <a:ext cx="189089" cy="467575"/>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9" name="墨迹 8"/>
              <p14:cNvContentPartPr/>
              <p14:nvPr/>
            </p14:nvContentPartPr>
            <p14:xfrm>
              <a:off x="3355622" y="71554"/>
              <a:ext cx="143933" cy="170957"/>
            </p14:xfrm>
          </p:contentPart>
        </mc:Choice>
        <mc:Fallback xmlns="">
          <p:pic>
            <p:nvPicPr>
              <p:cNvPr id="9" name="墨迹 8"/>
            </p:nvPicPr>
            <p:blipFill>
              <a:blip r:embed="rId9"/>
            </p:blipFill>
            <p:spPr>
              <a:xfrm>
                <a:off x="3355622" y="71554"/>
                <a:ext cx="143933" cy="170957"/>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0" name="墨迹 9"/>
              <p14:cNvContentPartPr/>
              <p14:nvPr/>
            </p14:nvContentPartPr>
            <p14:xfrm>
              <a:off x="3499555" y="84597"/>
              <a:ext cx="149578" cy="115615"/>
            </p14:xfrm>
          </p:contentPart>
        </mc:Choice>
        <mc:Fallback xmlns="">
          <p:pic>
            <p:nvPicPr>
              <p:cNvPr id="10" name="墨迹 9"/>
            </p:nvPicPr>
            <p:blipFill>
              <a:blip r:embed="rId11"/>
            </p:blipFill>
            <p:spPr>
              <a:xfrm>
                <a:off x="3499555" y="84597"/>
                <a:ext cx="149578" cy="115615"/>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1" name="墨迹 10"/>
              <p14:cNvContentPartPr/>
              <p14:nvPr/>
            </p14:nvContentPartPr>
            <p14:xfrm>
              <a:off x="4453466" y="107861"/>
              <a:ext cx="49389" cy="419460"/>
            </p14:xfrm>
          </p:contentPart>
        </mc:Choice>
        <mc:Fallback xmlns="">
          <p:pic>
            <p:nvPicPr>
              <p:cNvPr id="11" name="墨迹 10"/>
            </p:nvPicPr>
            <p:blipFill>
              <a:blip r:embed="rId13"/>
            </p:blipFill>
            <p:spPr>
              <a:xfrm>
                <a:off x="4453466" y="107861"/>
                <a:ext cx="49389" cy="419460"/>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2" name="墨迹 11"/>
              <p14:cNvContentPartPr/>
              <p14:nvPr/>
            </p14:nvContentPartPr>
            <p14:xfrm>
              <a:off x="4378677" y="265070"/>
              <a:ext cx="357011" cy="285339"/>
            </p14:xfrm>
          </p:contentPart>
        </mc:Choice>
        <mc:Fallback xmlns="">
          <p:pic>
            <p:nvPicPr>
              <p:cNvPr id="12" name="墨迹 11"/>
            </p:nvPicPr>
            <p:blipFill>
              <a:blip r:embed="rId15"/>
            </p:blipFill>
            <p:spPr>
              <a:xfrm>
                <a:off x="4378677" y="265070"/>
                <a:ext cx="357011" cy="285339"/>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3" name="墨迹 12"/>
              <p14:cNvContentPartPr/>
              <p14:nvPr/>
            </p14:nvContentPartPr>
            <p14:xfrm>
              <a:off x="9093200" y="4135385"/>
              <a:ext cx="79022" cy="291155"/>
            </p14:xfrm>
          </p:contentPart>
        </mc:Choice>
        <mc:Fallback xmlns="">
          <p:pic>
            <p:nvPicPr>
              <p:cNvPr id="13" name="墨迹 12"/>
            </p:nvPicPr>
            <p:blipFill>
              <a:blip r:embed="rId17"/>
            </p:blipFill>
            <p:spPr>
              <a:xfrm>
                <a:off x="9093200" y="4135385"/>
                <a:ext cx="79022" cy="291155"/>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4" name="墨迹 13"/>
              <p14:cNvContentPartPr/>
              <p14:nvPr/>
            </p14:nvContentPartPr>
            <p14:xfrm>
              <a:off x="9059333" y="4110006"/>
              <a:ext cx="118534" cy="138527"/>
            </p14:xfrm>
          </p:contentPart>
        </mc:Choice>
        <mc:Fallback xmlns="">
          <p:pic>
            <p:nvPicPr>
              <p:cNvPr id="14" name="墨迹 13"/>
            </p:nvPicPr>
            <p:blipFill>
              <a:blip r:embed="rId19"/>
            </p:blipFill>
            <p:spPr>
              <a:xfrm>
                <a:off x="9059333" y="4110006"/>
                <a:ext cx="118534" cy="138527"/>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5" name="墨迹 14"/>
              <p14:cNvContentPartPr/>
              <p14:nvPr/>
            </p14:nvContentPartPr>
            <p14:xfrm>
              <a:off x="9183511" y="4126220"/>
              <a:ext cx="53622" cy="58513"/>
            </p14:xfrm>
          </p:contentPart>
        </mc:Choice>
        <mc:Fallback xmlns="">
          <p:pic>
            <p:nvPicPr>
              <p:cNvPr id="15" name="墨迹 14"/>
            </p:nvPicPr>
            <p:blipFill>
              <a:blip r:embed="rId21"/>
            </p:blipFill>
            <p:spPr>
              <a:xfrm>
                <a:off x="9183511" y="4126220"/>
                <a:ext cx="53622" cy="58513"/>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6" name="墨迹 15"/>
              <p14:cNvContentPartPr/>
              <p14:nvPr/>
            </p14:nvContentPartPr>
            <p14:xfrm>
              <a:off x="9093200" y="4489458"/>
              <a:ext cx="45155" cy="250795"/>
            </p14:xfrm>
          </p:contentPart>
        </mc:Choice>
        <mc:Fallback xmlns="">
          <p:pic>
            <p:nvPicPr>
              <p:cNvPr id="16" name="墨迹 15"/>
            </p:nvPicPr>
            <p:blipFill>
              <a:blip r:embed="rId23"/>
            </p:blipFill>
            <p:spPr>
              <a:xfrm>
                <a:off x="9093200" y="4489458"/>
                <a:ext cx="45155" cy="250795"/>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7" name="墨迹 16"/>
              <p14:cNvContentPartPr/>
              <p14:nvPr/>
            </p14:nvContentPartPr>
            <p14:xfrm>
              <a:off x="9057746" y="4599259"/>
              <a:ext cx="193498" cy="175010"/>
            </p14:xfrm>
          </p:contentPart>
        </mc:Choice>
        <mc:Fallback xmlns="">
          <p:pic>
            <p:nvPicPr>
              <p:cNvPr id="17" name="墨迹 16"/>
            </p:nvPicPr>
            <p:blipFill>
              <a:blip r:embed="rId25"/>
            </p:blipFill>
            <p:spPr>
              <a:xfrm>
                <a:off x="9057746" y="4599259"/>
                <a:ext cx="193498" cy="175010"/>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8" name="墨迹 17"/>
              <p14:cNvContentPartPr/>
              <p14:nvPr/>
            </p14:nvContentPartPr>
            <p14:xfrm>
              <a:off x="9149644" y="1421230"/>
              <a:ext cx="171450" cy="19739"/>
            </p14:xfrm>
          </p:contentPart>
        </mc:Choice>
        <mc:Fallback xmlns="">
          <p:pic>
            <p:nvPicPr>
              <p:cNvPr id="18" name="墨迹 17"/>
            </p:nvPicPr>
            <p:blipFill>
              <a:blip r:embed="rId27"/>
            </p:blipFill>
            <p:spPr>
              <a:xfrm>
                <a:off x="9149644" y="1421230"/>
                <a:ext cx="171450" cy="19739"/>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9" name="墨迹 18"/>
              <p14:cNvContentPartPr/>
              <p14:nvPr/>
            </p14:nvContentPartPr>
            <p14:xfrm>
              <a:off x="9110133" y="1460708"/>
              <a:ext cx="90311" cy="407829"/>
            </p14:xfrm>
          </p:contentPart>
        </mc:Choice>
        <mc:Fallback xmlns="">
          <p:pic>
            <p:nvPicPr>
              <p:cNvPr id="19" name="墨迹 18"/>
            </p:nvPicPr>
            <p:blipFill>
              <a:blip r:embed="rId29"/>
            </p:blipFill>
            <p:spPr>
              <a:xfrm>
                <a:off x="9110133" y="1460708"/>
                <a:ext cx="90311" cy="407829"/>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20" name="墨迹 19"/>
              <p14:cNvContentPartPr/>
              <p14:nvPr/>
            </p14:nvContentPartPr>
            <p14:xfrm>
              <a:off x="9144000" y="1556585"/>
              <a:ext cx="265288" cy="174834"/>
            </p14:xfrm>
          </p:contentPart>
        </mc:Choice>
        <mc:Fallback xmlns="">
          <p:pic>
            <p:nvPicPr>
              <p:cNvPr id="20" name="墨迹 19"/>
            </p:nvPicPr>
            <p:blipFill>
              <a:blip r:embed="rId31"/>
            </p:blipFill>
            <p:spPr>
              <a:xfrm>
                <a:off x="9144000" y="1556585"/>
                <a:ext cx="265288" cy="174834"/>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21" name="墨迹 20"/>
              <p14:cNvContentPartPr/>
              <p14:nvPr/>
            </p14:nvContentPartPr>
            <p14:xfrm>
              <a:off x="9386711" y="1293453"/>
              <a:ext cx="107244" cy="243393"/>
            </p14:xfrm>
          </p:contentPart>
        </mc:Choice>
        <mc:Fallback xmlns="">
          <p:pic>
            <p:nvPicPr>
              <p:cNvPr id="21" name="墨迹 20"/>
            </p:nvPicPr>
            <p:blipFill>
              <a:blip r:embed="rId33"/>
            </p:blipFill>
            <p:spPr>
              <a:xfrm>
                <a:off x="9386711" y="1293453"/>
                <a:ext cx="107244" cy="243393"/>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22" name="墨迹 21"/>
              <p14:cNvContentPartPr/>
              <p14:nvPr/>
            </p14:nvContentPartPr>
            <p14:xfrm>
              <a:off x="9505244" y="1373291"/>
              <a:ext cx="158044" cy="14100"/>
            </p14:xfrm>
          </p:contentPart>
        </mc:Choice>
        <mc:Fallback xmlns="">
          <p:pic>
            <p:nvPicPr>
              <p:cNvPr id="22" name="墨迹 21"/>
            </p:nvPicPr>
            <p:blipFill>
              <a:blip r:embed="rId35"/>
            </p:blipFill>
            <p:spPr>
              <a:xfrm>
                <a:off x="9505244" y="1373291"/>
                <a:ext cx="158044" cy="14100"/>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3" name="墨迹 22"/>
              <p14:cNvContentPartPr/>
              <p14:nvPr/>
            </p14:nvContentPartPr>
            <p14:xfrm>
              <a:off x="9584266" y="1268955"/>
              <a:ext cx="22578" cy="242512"/>
            </p14:xfrm>
          </p:contentPart>
        </mc:Choice>
        <mc:Fallback xmlns="">
          <p:pic>
            <p:nvPicPr>
              <p:cNvPr id="23" name="墨迹 22"/>
            </p:nvPicPr>
            <p:blipFill>
              <a:blip r:embed="rId37"/>
            </p:blipFill>
            <p:spPr>
              <a:xfrm>
                <a:off x="9584266" y="1268955"/>
                <a:ext cx="22578" cy="242512"/>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4" name="墨迹 23"/>
              <p14:cNvContentPartPr/>
              <p14:nvPr/>
            </p14:nvContentPartPr>
            <p14:xfrm>
              <a:off x="9223198" y="2802981"/>
              <a:ext cx="126824" cy="267891"/>
            </p14:xfrm>
          </p:contentPart>
        </mc:Choice>
        <mc:Fallback xmlns="">
          <p:pic>
            <p:nvPicPr>
              <p:cNvPr id="24" name="墨迹 23"/>
            </p:nvPicPr>
            <p:blipFill>
              <a:blip r:embed="rId39"/>
            </p:blipFill>
            <p:spPr>
              <a:xfrm>
                <a:off x="9223198" y="2802981"/>
                <a:ext cx="126824" cy="267891"/>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5" name="墨迹 24"/>
              <p14:cNvContentPartPr/>
              <p14:nvPr/>
            </p14:nvContentPartPr>
            <p14:xfrm>
              <a:off x="9182805" y="3096251"/>
              <a:ext cx="198262" cy="33839"/>
            </p14:xfrm>
          </p:contentPart>
        </mc:Choice>
        <mc:Fallback xmlns="">
          <p:pic>
            <p:nvPicPr>
              <p:cNvPr id="25" name="墨迹 24"/>
            </p:nvPicPr>
            <p:blipFill>
              <a:blip r:embed="rId41"/>
            </p:blipFill>
            <p:spPr>
              <a:xfrm>
                <a:off x="9182805" y="3096251"/>
                <a:ext cx="198262" cy="33839"/>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6" name="墨迹 25"/>
              <p14:cNvContentPartPr/>
              <p14:nvPr/>
            </p14:nvContentPartPr>
            <p14:xfrm>
              <a:off x="9460088" y="3011654"/>
              <a:ext cx="167393" cy="172895"/>
            </p14:xfrm>
          </p:contentPart>
        </mc:Choice>
        <mc:Fallback xmlns="">
          <p:pic>
            <p:nvPicPr>
              <p:cNvPr id="26" name="墨迹 25"/>
            </p:nvPicPr>
            <p:blipFill>
              <a:blip r:embed="rId43"/>
            </p:blipFill>
            <p:spPr>
              <a:xfrm>
                <a:off x="9460088" y="3011654"/>
                <a:ext cx="167393" cy="172895"/>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7" name="墨迹 26"/>
              <p14:cNvContentPartPr/>
              <p14:nvPr/>
            </p14:nvContentPartPr>
            <p14:xfrm>
              <a:off x="9204325" y="3677151"/>
              <a:ext cx="140052" cy="246212"/>
            </p14:xfrm>
          </p:contentPart>
        </mc:Choice>
        <mc:Fallback xmlns="">
          <p:pic>
            <p:nvPicPr>
              <p:cNvPr id="27" name="墨迹 26"/>
            </p:nvPicPr>
            <p:blipFill>
              <a:blip r:embed="rId45"/>
            </p:blipFill>
            <p:spPr>
              <a:xfrm>
                <a:off x="9204325" y="3677151"/>
                <a:ext cx="140052" cy="246212"/>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8" name="墨迹 27"/>
              <p14:cNvContentPartPr/>
              <p14:nvPr/>
            </p14:nvContentPartPr>
            <p14:xfrm>
              <a:off x="9369777" y="3829426"/>
              <a:ext cx="100189" cy="301729"/>
            </p14:xfrm>
          </p:contentPart>
        </mc:Choice>
        <mc:Fallback xmlns="">
          <p:pic>
            <p:nvPicPr>
              <p:cNvPr id="28" name="墨迹 27"/>
            </p:nvPicPr>
            <p:blipFill>
              <a:blip r:embed="rId47"/>
            </p:blipFill>
            <p:spPr>
              <a:xfrm>
                <a:off x="9369777" y="3829426"/>
                <a:ext cx="100189" cy="301729"/>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9" name="墨迹 28"/>
              <p14:cNvContentPartPr/>
              <p14:nvPr/>
            </p14:nvContentPartPr>
            <p14:xfrm>
              <a:off x="9474200" y="3648952"/>
              <a:ext cx="90311" cy="11279"/>
            </p14:xfrm>
          </p:contentPart>
        </mc:Choice>
        <mc:Fallback xmlns="">
          <p:pic>
            <p:nvPicPr>
              <p:cNvPr id="29" name="墨迹 28"/>
            </p:nvPicPr>
            <p:blipFill>
              <a:blip r:embed="rId49"/>
            </p:blipFill>
            <p:spPr>
              <a:xfrm>
                <a:off x="9474200" y="3648952"/>
                <a:ext cx="90311" cy="11279"/>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30" name="墨迹 29"/>
              <p14:cNvContentPartPr/>
              <p14:nvPr/>
            </p14:nvContentPartPr>
            <p14:xfrm>
              <a:off x="10244666" y="2963187"/>
              <a:ext cx="45156" cy="417169"/>
            </p14:xfrm>
          </p:contentPart>
        </mc:Choice>
        <mc:Fallback xmlns="">
          <p:pic>
            <p:nvPicPr>
              <p:cNvPr id="30" name="墨迹 29"/>
            </p:nvPicPr>
            <p:blipFill>
              <a:blip r:embed="rId51"/>
            </p:blipFill>
            <p:spPr>
              <a:xfrm>
                <a:off x="10244666" y="2963187"/>
                <a:ext cx="45156" cy="417169"/>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31" name="墨迹 30"/>
              <p14:cNvContentPartPr/>
              <p14:nvPr/>
            </p14:nvContentPartPr>
            <p14:xfrm>
              <a:off x="10250311" y="3096427"/>
              <a:ext cx="124178" cy="180298"/>
            </p14:xfrm>
          </p:contentPart>
        </mc:Choice>
        <mc:Fallback xmlns="">
          <p:pic>
            <p:nvPicPr>
              <p:cNvPr id="31" name="墨迹 30"/>
            </p:nvPicPr>
            <p:blipFill>
              <a:blip r:embed="rId53"/>
            </p:blipFill>
            <p:spPr>
              <a:xfrm>
                <a:off x="10250311" y="3096427"/>
                <a:ext cx="124178" cy="180298"/>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32" name="墨迹 31"/>
              <p14:cNvContentPartPr/>
              <p14:nvPr/>
            </p14:nvContentPartPr>
            <p14:xfrm>
              <a:off x="10430932" y="3147009"/>
              <a:ext cx="117123" cy="36659"/>
            </p14:xfrm>
          </p:contentPart>
        </mc:Choice>
        <mc:Fallback xmlns="">
          <p:pic>
            <p:nvPicPr>
              <p:cNvPr id="32" name="墨迹 31"/>
            </p:nvPicPr>
            <p:blipFill>
              <a:blip r:embed="rId55"/>
            </p:blipFill>
            <p:spPr>
              <a:xfrm>
                <a:off x="10430932" y="3147009"/>
                <a:ext cx="117123" cy="36659"/>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3" name="墨迹 32"/>
              <p14:cNvContentPartPr/>
              <p14:nvPr/>
            </p14:nvContentPartPr>
            <p14:xfrm>
              <a:off x="10459155" y="3196005"/>
              <a:ext cx="16933" cy="73670"/>
            </p14:xfrm>
          </p:contentPart>
        </mc:Choice>
        <mc:Fallback xmlns="">
          <p:pic>
            <p:nvPicPr>
              <p:cNvPr id="33" name="墨迹 32"/>
            </p:nvPicPr>
            <p:blipFill>
              <a:blip r:embed="rId57"/>
            </p:blipFill>
            <p:spPr>
              <a:xfrm>
                <a:off x="10459155" y="3196005"/>
                <a:ext cx="16933" cy="73670"/>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4" name="墨迹 33"/>
              <p14:cNvContentPartPr/>
              <p14:nvPr/>
            </p14:nvContentPartPr>
            <p14:xfrm>
              <a:off x="10518422" y="3190013"/>
              <a:ext cx="25400" cy="100811"/>
            </p14:xfrm>
          </p:contentPart>
        </mc:Choice>
        <mc:Fallback xmlns="">
          <p:pic>
            <p:nvPicPr>
              <p:cNvPr id="34" name="墨迹 33"/>
            </p:nvPicPr>
            <p:blipFill>
              <a:blip r:embed="rId59"/>
            </p:blipFill>
            <p:spPr>
              <a:xfrm>
                <a:off x="10518422" y="3190013"/>
                <a:ext cx="25400" cy="100811"/>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5" name="墨迹 34"/>
              <p14:cNvContentPartPr/>
              <p14:nvPr/>
            </p14:nvContentPartPr>
            <p14:xfrm>
              <a:off x="10417527" y="3316204"/>
              <a:ext cx="154517" cy="11279"/>
            </p14:xfrm>
          </p:contentPart>
        </mc:Choice>
        <mc:Fallback xmlns="">
          <p:pic>
            <p:nvPicPr>
              <p:cNvPr id="35" name="墨迹 34"/>
            </p:nvPicPr>
            <p:blipFill>
              <a:blip r:embed="rId61"/>
            </p:blipFill>
            <p:spPr>
              <a:xfrm>
                <a:off x="10417527" y="3316204"/>
                <a:ext cx="154517" cy="11279"/>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6" name="墨迹 35"/>
              <p14:cNvContentPartPr/>
              <p14:nvPr/>
            </p14:nvContentPartPr>
            <p14:xfrm>
              <a:off x="10646832" y="3124450"/>
              <a:ext cx="108656" cy="16919"/>
            </p14:xfrm>
          </p:contentPart>
        </mc:Choice>
        <mc:Fallback xmlns="">
          <p:pic>
            <p:nvPicPr>
              <p:cNvPr id="36" name="墨迹 35"/>
            </p:nvPicPr>
            <p:blipFill>
              <a:blip r:embed="rId63"/>
            </p:blipFill>
            <p:spPr>
              <a:xfrm>
                <a:off x="10646832" y="3124450"/>
                <a:ext cx="108656" cy="16919"/>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7" name="墨迹 36"/>
              <p14:cNvContentPartPr/>
              <p14:nvPr/>
            </p14:nvContentPartPr>
            <p14:xfrm>
              <a:off x="10641188" y="3220327"/>
              <a:ext cx="125589" cy="14099"/>
            </p14:xfrm>
          </p:contentPart>
        </mc:Choice>
        <mc:Fallback xmlns="">
          <p:pic>
            <p:nvPicPr>
              <p:cNvPr id="37" name="墨迹 36"/>
            </p:nvPicPr>
            <p:blipFill>
              <a:blip r:embed="rId65"/>
            </p:blipFill>
            <p:spPr>
              <a:xfrm>
                <a:off x="10641188" y="3220327"/>
                <a:ext cx="125589" cy="14099"/>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8" name="墨迹 37"/>
              <p14:cNvContentPartPr/>
              <p14:nvPr/>
            </p14:nvContentPartPr>
            <p14:xfrm>
              <a:off x="10899422" y="3175208"/>
              <a:ext cx="344312" cy="11280"/>
            </p14:xfrm>
          </p:contentPart>
        </mc:Choice>
        <mc:Fallback xmlns="">
          <p:pic>
            <p:nvPicPr>
              <p:cNvPr id="38" name="墨迹 37"/>
            </p:nvPicPr>
            <p:blipFill>
              <a:blip r:embed="rId67"/>
            </p:blipFill>
            <p:spPr>
              <a:xfrm>
                <a:off x="10899422" y="3175208"/>
                <a:ext cx="344312" cy="11280"/>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39" name="墨迹 38"/>
              <p14:cNvContentPartPr/>
              <p14:nvPr/>
            </p14:nvContentPartPr>
            <p14:xfrm>
              <a:off x="10952338" y="2808621"/>
              <a:ext cx="108656" cy="231232"/>
            </p14:xfrm>
          </p:contentPart>
        </mc:Choice>
        <mc:Fallback xmlns="">
          <p:pic>
            <p:nvPicPr>
              <p:cNvPr id="39" name="墨迹 38"/>
            </p:nvPicPr>
            <p:blipFill>
              <a:blip r:embed="rId69"/>
            </p:blipFill>
            <p:spPr>
              <a:xfrm>
                <a:off x="10952338" y="2808621"/>
                <a:ext cx="108656" cy="231232"/>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40" name="墨迹 39"/>
              <p14:cNvContentPartPr/>
              <p14:nvPr/>
            </p14:nvContentPartPr>
            <p14:xfrm>
              <a:off x="10909123" y="3045493"/>
              <a:ext cx="114477" cy="11280"/>
            </p14:xfrm>
          </p:contentPart>
        </mc:Choice>
        <mc:Fallback xmlns="">
          <p:pic>
            <p:nvPicPr>
              <p:cNvPr id="40" name="墨迹 39"/>
            </p:nvPicPr>
            <p:blipFill>
              <a:blip r:embed="rId71"/>
            </p:blipFill>
            <p:spPr>
              <a:xfrm>
                <a:off x="10909123" y="3045493"/>
                <a:ext cx="114477" cy="11280"/>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41" name="墨迹 40"/>
              <p14:cNvContentPartPr/>
              <p14:nvPr/>
            </p14:nvContentPartPr>
            <p14:xfrm>
              <a:off x="11057467" y="2957723"/>
              <a:ext cx="98072" cy="225945"/>
            </p14:xfrm>
          </p:contentPart>
        </mc:Choice>
        <mc:Fallback xmlns="">
          <p:pic>
            <p:nvPicPr>
              <p:cNvPr id="41" name="墨迹 40"/>
            </p:nvPicPr>
            <p:blipFill>
              <a:blip r:embed="rId73"/>
            </p:blipFill>
            <p:spPr>
              <a:xfrm>
                <a:off x="11057467" y="2957723"/>
                <a:ext cx="98072" cy="225945"/>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42" name="墨迹 41"/>
              <p14:cNvContentPartPr/>
              <p14:nvPr/>
            </p14:nvContentPartPr>
            <p14:xfrm>
              <a:off x="11159067" y="2724024"/>
              <a:ext cx="132644" cy="28199"/>
            </p14:xfrm>
          </p:contentPart>
        </mc:Choice>
        <mc:Fallback xmlns="">
          <p:pic>
            <p:nvPicPr>
              <p:cNvPr id="42" name="墨迹 41"/>
            </p:nvPicPr>
            <p:blipFill>
              <a:blip r:embed="rId75"/>
            </p:blipFill>
            <p:spPr>
              <a:xfrm>
                <a:off x="11159067" y="2724024"/>
                <a:ext cx="132644" cy="28199"/>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3" name="墨迹 42"/>
              <p14:cNvContentPartPr/>
              <p14:nvPr/>
            </p14:nvContentPartPr>
            <p14:xfrm>
              <a:off x="10910711" y="3434639"/>
              <a:ext cx="71437" cy="149455"/>
            </p14:xfrm>
          </p:contentPart>
        </mc:Choice>
        <mc:Fallback xmlns="">
          <p:pic>
            <p:nvPicPr>
              <p:cNvPr id="43" name="墨迹 42"/>
            </p:nvPicPr>
            <p:blipFill>
              <a:blip r:embed="rId77"/>
            </p:blipFill>
            <p:spPr>
              <a:xfrm>
                <a:off x="10910711" y="3434639"/>
                <a:ext cx="71437" cy="149455"/>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4" name="墨迹 43"/>
              <p14:cNvContentPartPr/>
              <p14:nvPr/>
            </p14:nvContentPartPr>
            <p14:xfrm>
              <a:off x="10859911" y="3592554"/>
              <a:ext cx="124177" cy="11279"/>
            </p14:xfrm>
          </p:contentPart>
        </mc:Choice>
        <mc:Fallback xmlns="">
          <p:pic>
            <p:nvPicPr>
              <p:cNvPr id="44" name="墨迹 43"/>
            </p:nvPicPr>
            <p:blipFill>
              <a:blip r:embed="rId79"/>
            </p:blipFill>
            <p:spPr>
              <a:xfrm>
                <a:off x="10859911" y="3592554"/>
                <a:ext cx="124177" cy="11279"/>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5" name="墨迹 44"/>
              <p14:cNvContentPartPr/>
              <p14:nvPr/>
            </p14:nvContentPartPr>
            <p14:xfrm>
              <a:off x="11028186" y="3553075"/>
              <a:ext cx="111125" cy="90237"/>
            </p14:xfrm>
          </p:contentPart>
        </mc:Choice>
        <mc:Fallback xmlns="">
          <p:pic>
            <p:nvPicPr>
              <p:cNvPr id="45" name="墨迹 44"/>
            </p:nvPicPr>
            <p:blipFill>
              <a:blip r:embed="rId81"/>
            </p:blipFill>
            <p:spPr>
              <a:xfrm>
                <a:off x="11028186" y="3553075"/>
                <a:ext cx="111125" cy="90237"/>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6" name="墨迹 45"/>
              <p14:cNvContentPartPr/>
              <p14:nvPr/>
            </p14:nvContentPartPr>
            <p14:xfrm>
              <a:off x="11229093" y="3440279"/>
              <a:ext cx="18344" cy="43004"/>
            </p14:xfrm>
          </p:contentPart>
        </mc:Choice>
        <mc:Fallback xmlns="">
          <p:pic>
            <p:nvPicPr>
              <p:cNvPr id="46" name="墨迹 45"/>
            </p:nvPicPr>
            <p:blipFill>
              <a:blip r:embed="rId83"/>
            </p:blipFill>
            <p:spPr>
              <a:xfrm>
                <a:off x="11229093" y="3440279"/>
                <a:ext cx="18344" cy="43004"/>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7" name="墨迹 46"/>
              <p14:cNvContentPartPr/>
              <p14:nvPr/>
            </p14:nvContentPartPr>
            <p14:xfrm>
              <a:off x="11383080" y="3159699"/>
              <a:ext cx="231246" cy="26789"/>
            </p14:xfrm>
          </p:contentPart>
        </mc:Choice>
        <mc:Fallback xmlns="">
          <p:pic>
            <p:nvPicPr>
              <p:cNvPr id="47" name="墨迹 46"/>
            </p:nvPicPr>
            <p:blipFill>
              <a:blip r:embed="rId85"/>
            </p:blipFill>
            <p:spPr>
              <a:xfrm>
                <a:off x="11383080" y="3159699"/>
                <a:ext cx="231246" cy="26789"/>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48" name="墨迹 47"/>
              <p14:cNvContentPartPr/>
              <p14:nvPr/>
            </p14:nvContentPartPr>
            <p14:xfrm>
              <a:off x="11384844" y="3327483"/>
              <a:ext cx="91723" cy="188933"/>
            </p14:xfrm>
          </p:contentPart>
        </mc:Choice>
        <mc:Fallback xmlns="">
          <p:pic>
            <p:nvPicPr>
              <p:cNvPr id="48" name="墨迹 47"/>
            </p:nvPicPr>
            <p:blipFill>
              <a:blip r:embed="rId87"/>
            </p:blipFill>
            <p:spPr>
              <a:xfrm>
                <a:off x="11384844" y="3327483"/>
                <a:ext cx="91723" cy="188933"/>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49" name="墨迹 48"/>
              <p14:cNvContentPartPr/>
              <p14:nvPr/>
            </p14:nvContentPartPr>
            <p14:xfrm>
              <a:off x="11328400" y="3524876"/>
              <a:ext cx="129822" cy="5640"/>
            </p14:xfrm>
          </p:contentPart>
        </mc:Choice>
        <mc:Fallback xmlns="">
          <p:pic>
            <p:nvPicPr>
              <p:cNvPr id="49" name="墨迹 48"/>
            </p:nvPicPr>
            <p:blipFill>
              <a:blip r:embed="rId89"/>
            </p:blipFill>
            <p:spPr>
              <a:xfrm>
                <a:off x="11328400" y="3524876"/>
                <a:ext cx="129822" cy="5640"/>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50" name="墨迹 49"/>
              <p14:cNvContentPartPr/>
              <p14:nvPr/>
            </p14:nvContentPartPr>
            <p14:xfrm>
              <a:off x="11514667" y="3389521"/>
              <a:ext cx="76200" cy="360"/>
            </p14:xfrm>
          </p:contentPart>
        </mc:Choice>
        <mc:Fallback xmlns="">
          <p:pic>
            <p:nvPicPr>
              <p:cNvPr id="50" name="墨迹 49"/>
            </p:nvPicPr>
            <p:blipFill>
              <a:blip r:embed="rId91"/>
            </p:blipFill>
            <p:spPr>
              <a:xfrm>
                <a:off x="11514667" y="3389521"/>
                <a:ext cx="76200" cy="360"/>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51" name="墨迹 50"/>
              <p14:cNvContentPartPr/>
              <p14:nvPr/>
            </p14:nvContentPartPr>
            <p14:xfrm>
              <a:off x="11494911" y="2808621"/>
              <a:ext cx="19756" cy="318649"/>
            </p14:xfrm>
          </p:contentPart>
        </mc:Choice>
        <mc:Fallback xmlns="">
          <p:pic>
            <p:nvPicPr>
              <p:cNvPr id="51" name="墨迹 50"/>
            </p:nvPicPr>
            <p:blipFill>
              <a:blip r:embed="rId93"/>
            </p:blipFill>
            <p:spPr>
              <a:xfrm>
                <a:off x="11494911" y="2808621"/>
                <a:ext cx="19756" cy="318649"/>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52" name="墨迹 51"/>
              <p14:cNvContentPartPr/>
              <p14:nvPr/>
            </p14:nvContentPartPr>
            <p14:xfrm>
              <a:off x="11607800" y="3304924"/>
              <a:ext cx="59267" cy="267891"/>
            </p14:xfrm>
          </p:contentPart>
        </mc:Choice>
        <mc:Fallback xmlns="">
          <p:pic>
            <p:nvPicPr>
              <p:cNvPr id="52" name="墨迹 51"/>
            </p:nvPicPr>
            <p:blipFill>
              <a:blip r:embed="rId95"/>
            </p:blipFill>
            <p:spPr>
              <a:xfrm>
                <a:off x="11607800" y="3304924"/>
                <a:ext cx="59267" cy="267891"/>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53" name="墨迹 52"/>
              <p14:cNvContentPartPr/>
              <p14:nvPr/>
            </p14:nvContentPartPr>
            <p14:xfrm>
              <a:off x="11576755" y="3513597"/>
              <a:ext cx="166512" cy="97286"/>
            </p14:xfrm>
          </p:contentPart>
        </mc:Choice>
        <mc:Fallback xmlns="">
          <p:pic>
            <p:nvPicPr>
              <p:cNvPr id="53" name="墨迹 52"/>
            </p:nvPicPr>
            <p:blipFill>
              <a:blip r:embed="rId97"/>
            </p:blipFill>
            <p:spPr>
              <a:xfrm>
                <a:off x="11576755" y="3513597"/>
                <a:ext cx="166512" cy="97286"/>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54" name="墨迹 53"/>
              <p14:cNvContentPartPr/>
              <p14:nvPr/>
            </p14:nvContentPartPr>
            <p14:xfrm>
              <a:off x="10763955" y="2724024"/>
              <a:ext cx="118533" cy="767013"/>
            </p14:xfrm>
          </p:contentPart>
        </mc:Choice>
        <mc:Fallback xmlns="">
          <p:pic>
            <p:nvPicPr>
              <p:cNvPr id="54" name="墨迹 53"/>
            </p:nvPicPr>
            <p:blipFill>
              <a:blip r:embed="rId99"/>
            </p:blipFill>
            <p:spPr>
              <a:xfrm>
                <a:off x="10763955" y="2724024"/>
                <a:ext cx="118533" cy="767013"/>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55" name="墨迹 54"/>
              <p14:cNvContentPartPr/>
              <p14:nvPr/>
            </p14:nvContentPartPr>
            <p14:xfrm>
              <a:off x="10696222" y="3299284"/>
              <a:ext cx="287867" cy="243922"/>
            </p14:xfrm>
          </p:contentPart>
        </mc:Choice>
        <mc:Fallback xmlns="">
          <p:pic>
            <p:nvPicPr>
              <p:cNvPr id="55" name="墨迹 54"/>
            </p:nvPicPr>
            <p:blipFill>
              <a:blip r:embed="rId101"/>
            </p:blipFill>
            <p:spPr>
              <a:xfrm>
                <a:off x="10696222" y="3299284"/>
                <a:ext cx="287867" cy="243922"/>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56" name="墨迹 55"/>
              <p14:cNvContentPartPr/>
              <p14:nvPr/>
            </p14:nvContentPartPr>
            <p14:xfrm>
              <a:off x="828145" y="1703220"/>
              <a:ext cx="91899" cy="53578"/>
            </p14:xfrm>
          </p:contentPart>
        </mc:Choice>
        <mc:Fallback xmlns="">
          <p:pic>
            <p:nvPicPr>
              <p:cNvPr id="56" name="墨迹 55"/>
            </p:nvPicPr>
            <p:blipFill>
              <a:blip r:embed="rId103"/>
            </p:blipFill>
            <p:spPr>
              <a:xfrm>
                <a:off x="828145" y="1703220"/>
                <a:ext cx="91899" cy="53578"/>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57" name="墨迹 56"/>
              <p14:cNvContentPartPr/>
              <p14:nvPr/>
            </p14:nvContentPartPr>
            <p14:xfrm>
              <a:off x="796219" y="1810376"/>
              <a:ext cx="219781" cy="253791"/>
            </p14:xfrm>
          </p:contentPart>
        </mc:Choice>
        <mc:Fallback xmlns="">
          <p:pic>
            <p:nvPicPr>
              <p:cNvPr id="57" name="墨迹 56"/>
            </p:nvPicPr>
            <p:blipFill>
              <a:blip r:embed="rId105"/>
            </p:blipFill>
            <p:spPr>
              <a:xfrm>
                <a:off x="796219" y="1810376"/>
                <a:ext cx="219781" cy="253791"/>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58" name="墨迹 57"/>
              <p14:cNvContentPartPr/>
              <p14:nvPr/>
            </p14:nvContentPartPr>
            <p14:xfrm>
              <a:off x="1134533" y="1928812"/>
              <a:ext cx="43215" cy="36659"/>
            </p14:xfrm>
          </p:contentPart>
        </mc:Choice>
        <mc:Fallback xmlns="">
          <p:pic>
            <p:nvPicPr>
              <p:cNvPr id="58" name="墨迹 57"/>
            </p:nvPicPr>
            <p:blipFill>
              <a:blip r:embed="rId107"/>
            </p:blipFill>
            <p:spPr>
              <a:xfrm>
                <a:off x="1134533" y="1928812"/>
                <a:ext cx="43215" cy="36659"/>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59" name="墨迹 58"/>
              <p14:cNvContentPartPr/>
              <p14:nvPr/>
            </p14:nvContentPartPr>
            <p14:xfrm>
              <a:off x="1116894" y="2030328"/>
              <a:ext cx="40217" cy="22560"/>
            </p14:xfrm>
          </p:contentPart>
        </mc:Choice>
        <mc:Fallback xmlns="">
          <p:pic>
            <p:nvPicPr>
              <p:cNvPr id="59" name="墨迹 58"/>
            </p:nvPicPr>
            <p:blipFill>
              <a:blip r:embed="rId109"/>
            </p:blipFill>
            <p:spPr>
              <a:xfrm>
                <a:off x="1116894" y="2030328"/>
                <a:ext cx="40217" cy="22560"/>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60" name="墨迹 59"/>
              <p14:cNvContentPartPr/>
              <p14:nvPr/>
            </p14:nvContentPartPr>
            <p14:xfrm>
              <a:off x="1682220" y="1737059"/>
              <a:ext cx="124002" cy="152274"/>
            </p14:xfrm>
          </p:contentPart>
        </mc:Choice>
        <mc:Fallback xmlns="">
          <p:pic>
            <p:nvPicPr>
              <p:cNvPr id="60" name="墨迹 59"/>
            </p:nvPicPr>
            <p:blipFill>
              <a:blip r:embed="rId111"/>
            </p:blipFill>
            <p:spPr>
              <a:xfrm>
                <a:off x="1682220" y="1737059"/>
                <a:ext cx="124002" cy="152274"/>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61" name="墨迹 60"/>
              <p14:cNvContentPartPr/>
              <p14:nvPr/>
            </p14:nvContentPartPr>
            <p14:xfrm>
              <a:off x="1862666" y="1612983"/>
              <a:ext cx="146756" cy="73317"/>
            </p14:xfrm>
          </p:contentPart>
        </mc:Choice>
        <mc:Fallback xmlns="">
          <p:pic>
            <p:nvPicPr>
              <p:cNvPr id="61" name="墨迹 60"/>
            </p:nvPicPr>
            <p:blipFill>
              <a:blip r:embed="rId113"/>
            </p:blipFill>
            <p:spPr>
              <a:xfrm>
                <a:off x="1862666" y="1612983"/>
                <a:ext cx="146756" cy="73317"/>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62" name="墨迹 61"/>
              <p14:cNvContentPartPr/>
              <p14:nvPr/>
            </p14:nvContentPartPr>
            <p14:xfrm>
              <a:off x="1879600" y="1714500"/>
              <a:ext cx="45155" cy="373989"/>
            </p14:xfrm>
          </p:contentPart>
        </mc:Choice>
        <mc:Fallback xmlns="">
          <p:pic>
            <p:nvPicPr>
              <p:cNvPr id="62" name="墨迹 61"/>
            </p:nvPicPr>
            <p:blipFill>
              <a:blip r:embed="rId115"/>
            </p:blipFill>
            <p:spPr>
              <a:xfrm>
                <a:off x="1879600" y="1714500"/>
                <a:ext cx="45155" cy="373989"/>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63" name="墨迹 62"/>
              <p14:cNvContentPartPr/>
              <p14:nvPr/>
            </p14:nvContentPartPr>
            <p14:xfrm>
              <a:off x="1885244" y="1744108"/>
              <a:ext cx="206022" cy="199685"/>
            </p14:xfrm>
          </p:contentPart>
        </mc:Choice>
        <mc:Fallback xmlns="">
          <p:pic>
            <p:nvPicPr>
              <p:cNvPr id="63" name="墨迹 62"/>
            </p:nvPicPr>
            <p:blipFill>
              <a:blip r:embed="rId117"/>
            </p:blipFill>
            <p:spPr>
              <a:xfrm>
                <a:off x="1885244" y="1744108"/>
                <a:ext cx="206022" cy="199685"/>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64" name="墨迹 63"/>
              <p14:cNvContentPartPr/>
              <p14:nvPr/>
            </p14:nvContentPartPr>
            <p14:xfrm>
              <a:off x="2091266" y="1528386"/>
              <a:ext cx="89606" cy="228412"/>
            </p14:xfrm>
          </p:contentPart>
        </mc:Choice>
        <mc:Fallback xmlns="">
          <p:pic>
            <p:nvPicPr>
              <p:cNvPr id="64" name="墨迹 63"/>
            </p:nvPicPr>
            <p:blipFill>
              <a:blip r:embed="rId119"/>
            </p:blipFill>
            <p:spPr>
              <a:xfrm>
                <a:off x="2091266" y="1528386"/>
                <a:ext cx="89606" cy="228412"/>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65" name="墨迹 64"/>
              <p14:cNvContentPartPr/>
              <p14:nvPr/>
            </p14:nvContentPartPr>
            <p14:xfrm>
              <a:off x="2195688" y="1539666"/>
              <a:ext cx="138289" cy="39478"/>
            </p14:xfrm>
          </p:contentPart>
        </mc:Choice>
        <mc:Fallback xmlns="">
          <p:pic>
            <p:nvPicPr>
              <p:cNvPr id="65" name="墨迹 64"/>
            </p:nvPicPr>
            <p:blipFill>
              <a:blip r:embed="rId121"/>
            </p:blipFill>
            <p:spPr>
              <a:xfrm>
                <a:off x="2195688" y="1539666"/>
                <a:ext cx="138289" cy="39478"/>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66" name="墨迹 65"/>
              <p14:cNvContentPartPr/>
              <p14:nvPr/>
            </p14:nvContentPartPr>
            <p14:xfrm>
              <a:off x="2242784" y="1480448"/>
              <a:ext cx="31927" cy="155094"/>
            </p14:xfrm>
          </p:contentPart>
        </mc:Choice>
        <mc:Fallback xmlns="">
          <p:pic>
            <p:nvPicPr>
              <p:cNvPr id="66" name="墨迹 65"/>
            </p:nvPicPr>
            <p:blipFill>
              <a:blip r:embed="rId123"/>
            </p:blipFill>
            <p:spPr>
              <a:xfrm>
                <a:off x="2242784" y="1480448"/>
                <a:ext cx="31927" cy="155094"/>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67" name="墨迹 66"/>
              <p14:cNvContentPartPr/>
              <p14:nvPr/>
            </p14:nvContentPartPr>
            <p14:xfrm>
              <a:off x="2262011" y="1776537"/>
              <a:ext cx="153811" cy="22560"/>
            </p14:xfrm>
          </p:contentPart>
        </mc:Choice>
        <mc:Fallback xmlns="">
          <p:pic>
            <p:nvPicPr>
              <p:cNvPr id="67" name="墨迹 66"/>
            </p:nvPicPr>
            <p:blipFill>
              <a:blip r:embed="rId125"/>
            </p:blipFill>
            <p:spPr>
              <a:xfrm>
                <a:off x="2262011" y="1776537"/>
                <a:ext cx="153811" cy="22560"/>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68" name="墨迹 67"/>
              <p14:cNvContentPartPr/>
              <p14:nvPr/>
            </p14:nvContentPartPr>
            <p14:xfrm>
              <a:off x="2309988" y="1751158"/>
              <a:ext cx="15523" cy="256611"/>
            </p14:xfrm>
          </p:contentPart>
        </mc:Choice>
        <mc:Fallback xmlns="">
          <p:pic>
            <p:nvPicPr>
              <p:cNvPr id="68" name="墨迹 67"/>
            </p:nvPicPr>
            <p:blipFill>
              <a:blip r:embed="rId127"/>
            </p:blipFill>
            <p:spPr>
              <a:xfrm>
                <a:off x="2309988" y="1751158"/>
                <a:ext cx="15523" cy="256611"/>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69" name="墨迹 68"/>
              <p14:cNvContentPartPr/>
              <p14:nvPr/>
            </p14:nvContentPartPr>
            <p14:xfrm>
              <a:off x="2545644" y="1686300"/>
              <a:ext cx="152400" cy="167785"/>
            </p14:xfrm>
          </p:contentPart>
        </mc:Choice>
        <mc:Fallback xmlns="">
          <p:pic>
            <p:nvPicPr>
              <p:cNvPr id="69" name="墨迹 68"/>
            </p:nvPicPr>
            <p:blipFill>
              <a:blip r:embed="rId129"/>
            </p:blipFill>
            <p:spPr>
              <a:xfrm>
                <a:off x="2545644" y="1686300"/>
                <a:ext cx="152400" cy="167785"/>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70" name="墨迹 69"/>
              <p14:cNvContentPartPr/>
              <p14:nvPr/>
            </p14:nvContentPartPr>
            <p14:xfrm>
              <a:off x="2737555" y="1629902"/>
              <a:ext cx="84667" cy="219953"/>
            </p14:xfrm>
          </p:contentPart>
        </mc:Choice>
        <mc:Fallback xmlns="">
          <p:pic>
            <p:nvPicPr>
              <p:cNvPr id="70" name="墨迹 69"/>
            </p:nvPicPr>
            <p:blipFill>
              <a:blip r:embed="rId131"/>
            </p:blipFill>
            <p:spPr>
              <a:xfrm>
                <a:off x="2737555" y="1629902"/>
                <a:ext cx="84667" cy="219953"/>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71" name="墨迹 70"/>
              <p14:cNvContentPartPr/>
              <p14:nvPr/>
            </p14:nvContentPartPr>
            <p14:xfrm>
              <a:off x="2726266" y="1872414"/>
              <a:ext cx="163689" cy="33839"/>
            </p14:xfrm>
          </p:contentPart>
        </mc:Choice>
        <mc:Fallback xmlns="">
          <p:pic>
            <p:nvPicPr>
              <p:cNvPr id="71" name="墨迹 70"/>
            </p:nvPicPr>
            <p:blipFill>
              <a:blip r:embed="rId133"/>
            </p:blipFill>
            <p:spPr>
              <a:xfrm>
                <a:off x="2726266" y="1872414"/>
                <a:ext cx="163689" cy="33839"/>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72" name="墨迹 71"/>
              <p14:cNvContentPartPr/>
              <p14:nvPr/>
            </p14:nvContentPartPr>
            <p14:xfrm>
              <a:off x="2881136" y="1550945"/>
              <a:ext cx="107597" cy="16920"/>
            </p14:xfrm>
          </p:contentPart>
        </mc:Choice>
        <mc:Fallback xmlns="">
          <p:pic>
            <p:nvPicPr>
              <p:cNvPr id="72" name="墨迹 71"/>
            </p:nvPicPr>
            <p:blipFill>
              <a:blip r:embed="rId135"/>
            </p:blipFill>
            <p:spPr>
              <a:xfrm>
                <a:off x="2881136" y="1550945"/>
                <a:ext cx="107597" cy="16920"/>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73" name="墨迹 72"/>
              <p14:cNvContentPartPr/>
              <p14:nvPr/>
            </p14:nvContentPartPr>
            <p14:xfrm>
              <a:off x="3200400" y="1697580"/>
              <a:ext cx="225777" cy="22559"/>
            </p14:xfrm>
          </p:contentPart>
        </mc:Choice>
        <mc:Fallback xmlns="">
          <p:pic>
            <p:nvPicPr>
              <p:cNvPr id="73" name="墨迹 72"/>
            </p:nvPicPr>
            <p:blipFill>
              <a:blip r:embed="rId137"/>
            </p:blipFill>
            <p:spPr>
              <a:xfrm>
                <a:off x="3200400" y="1697580"/>
                <a:ext cx="225777" cy="22559"/>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74" name="墨迹 73"/>
              <p14:cNvContentPartPr/>
              <p14:nvPr/>
            </p14:nvContentPartPr>
            <p14:xfrm>
              <a:off x="3375377" y="1607343"/>
              <a:ext cx="150460" cy="56398"/>
            </p14:xfrm>
          </p:contentPart>
        </mc:Choice>
        <mc:Fallback xmlns="">
          <p:pic>
            <p:nvPicPr>
              <p:cNvPr id="74" name="墨迹 73"/>
            </p:nvPicPr>
            <p:blipFill>
              <a:blip r:embed="rId139"/>
            </p:blipFill>
            <p:spPr>
              <a:xfrm>
                <a:off x="3375377" y="1607343"/>
                <a:ext cx="150460" cy="56398"/>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75" name="墨迹 74"/>
              <p14:cNvContentPartPr/>
              <p14:nvPr/>
            </p14:nvContentPartPr>
            <p14:xfrm>
              <a:off x="3207984" y="1759618"/>
              <a:ext cx="223838" cy="28199"/>
            </p14:xfrm>
          </p:contentPart>
        </mc:Choice>
        <mc:Fallback xmlns="">
          <p:pic>
            <p:nvPicPr>
              <p:cNvPr id="75" name="墨迹 74"/>
            </p:nvPicPr>
            <p:blipFill>
              <a:blip r:embed="rId141"/>
            </p:blipFill>
            <p:spPr>
              <a:xfrm>
                <a:off x="3207984" y="1759618"/>
                <a:ext cx="223838" cy="28199"/>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76" name="墨迹 75"/>
              <p14:cNvContentPartPr/>
              <p14:nvPr/>
            </p14:nvContentPartPr>
            <p14:xfrm>
              <a:off x="3246261" y="1799097"/>
              <a:ext cx="123472" cy="47938"/>
            </p14:xfrm>
          </p:contentPart>
        </mc:Choice>
        <mc:Fallback xmlns="">
          <p:pic>
            <p:nvPicPr>
              <p:cNvPr id="76" name="墨迹 75"/>
            </p:nvPicPr>
            <p:blipFill>
              <a:blip r:embed="rId143"/>
            </p:blipFill>
            <p:spPr>
              <a:xfrm>
                <a:off x="3246261" y="1799097"/>
                <a:ext cx="123472" cy="47938"/>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77" name="墨迹 76"/>
              <p14:cNvContentPartPr/>
              <p14:nvPr/>
            </p14:nvContentPartPr>
            <p14:xfrm>
              <a:off x="3565877" y="1646822"/>
              <a:ext cx="148167" cy="152275"/>
            </p14:xfrm>
          </p:contentPart>
        </mc:Choice>
        <mc:Fallback xmlns="">
          <p:pic>
            <p:nvPicPr>
              <p:cNvPr id="77" name="墨迹 76"/>
            </p:nvPicPr>
            <p:blipFill>
              <a:blip r:embed="rId145"/>
            </p:blipFill>
            <p:spPr>
              <a:xfrm>
                <a:off x="3565877" y="1646822"/>
                <a:ext cx="148167" cy="152275"/>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78" name="墨迹 77"/>
              <p14:cNvContentPartPr/>
              <p14:nvPr/>
            </p14:nvContentPartPr>
            <p14:xfrm>
              <a:off x="3810000" y="1494547"/>
              <a:ext cx="127881" cy="62038"/>
            </p14:xfrm>
          </p:contentPart>
        </mc:Choice>
        <mc:Fallback xmlns="">
          <p:pic>
            <p:nvPicPr>
              <p:cNvPr id="78" name="墨迹 77"/>
            </p:nvPicPr>
            <p:blipFill>
              <a:blip r:embed="rId147"/>
            </p:blipFill>
            <p:spPr>
              <a:xfrm>
                <a:off x="3810000" y="1494547"/>
                <a:ext cx="127881" cy="62038"/>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79" name="墨迹 78"/>
              <p14:cNvContentPartPr/>
              <p14:nvPr/>
            </p14:nvContentPartPr>
            <p14:xfrm>
              <a:off x="3793066" y="1601703"/>
              <a:ext cx="33867" cy="349668"/>
            </p14:xfrm>
          </p:contentPart>
        </mc:Choice>
        <mc:Fallback xmlns="">
          <p:pic>
            <p:nvPicPr>
              <p:cNvPr id="79" name="墨迹 78"/>
            </p:nvPicPr>
            <p:blipFill>
              <a:blip r:embed="rId149"/>
            </p:blipFill>
            <p:spPr>
              <a:xfrm>
                <a:off x="3793066" y="1601703"/>
                <a:ext cx="33867" cy="349668"/>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80" name="墨迹 79"/>
              <p14:cNvContentPartPr/>
              <p14:nvPr/>
            </p14:nvContentPartPr>
            <p14:xfrm>
              <a:off x="3838222" y="1680661"/>
              <a:ext cx="143933" cy="157914"/>
            </p14:xfrm>
          </p:contentPart>
        </mc:Choice>
        <mc:Fallback xmlns="">
          <p:pic>
            <p:nvPicPr>
              <p:cNvPr id="80" name="墨迹 79"/>
            </p:nvPicPr>
            <p:blipFill>
              <a:blip r:embed="rId151"/>
            </p:blipFill>
            <p:spPr>
              <a:xfrm>
                <a:off x="3838222" y="1680661"/>
                <a:ext cx="143933" cy="157914"/>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81" name="墨迹 80"/>
              <p14:cNvContentPartPr/>
              <p14:nvPr/>
            </p14:nvContentPartPr>
            <p14:xfrm>
              <a:off x="3996266" y="1460708"/>
              <a:ext cx="112889" cy="150336"/>
            </p14:xfrm>
          </p:contentPart>
        </mc:Choice>
        <mc:Fallback xmlns="">
          <p:pic>
            <p:nvPicPr>
              <p:cNvPr id="81" name="墨迹 80"/>
            </p:nvPicPr>
            <p:blipFill>
              <a:blip r:embed="rId153"/>
            </p:blipFill>
            <p:spPr>
              <a:xfrm>
                <a:off x="3996266" y="1460708"/>
                <a:ext cx="112889" cy="150336"/>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82" name="墨迹 81"/>
              <p14:cNvContentPartPr/>
              <p14:nvPr/>
            </p14:nvContentPartPr>
            <p14:xfrm>
              <a:off x="4097866" y="1480448"/>
              <a:ext cx="135467" cy="14099"/>
            </p14:xfrm>
          </p:contentPart>
        </mc:Choice>
        <mc:Fallback xmlns="">
          <p:pic>
            <p:nvPicPr>
              <p:cNvPr id="82" name="墨迹 81"/>
            </p:nvPicPr>
            <p:blipFill>
              <a:blip r:embed="rId155"/>
            </p:blipFill>
            <p:spPr>
              <a:xfrm>
                <a:off x="4097866" y="1480448"/>
                <a:ext cx="135467" cy="14099"/>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83" name="墨迹 82"/>
              <p14:cNvContentPartPr/>
              <p14:nvPr/>
            </p14:nvContentPartPr>
            <p14:xfrm>
              <a:off x="4157133" y="1398671"/>
              <a:ext cx="42333" cy="211492"/>
            </p14:xfrm>
          </p:contentPart>
        </mc:Choice>
        <mc:Fallback xmlns="">
          <p:pic>
            <p:nvPicPr>
              <p:cNvPr id="83" name="墨迹 82"/>
            </p:nvPicPr>
            <p:blipFill>
              <a:blip r:embed="rId157"/>
            </p:blipFill>
            <p:spPr>
              <a:xfrm>
                <a:off x="4157133" y="1398671"/>
                <a:ext cx="42333" cy="211492"/>
              </a:xfrm>
              <a:prstGeom prst="rect"/>
            </p:spPr>
          </p:pic>
        </mc:Fallback>
      </mc:AlternateContent>
      <mc:AlternateContent xmlns:mc="http://schemas.openxmlformats.org/markup-compatibility/2006" xmlns:p14="http://schemas.microsoft.com/office/powerpoint/2010/main">
        <mc:Choice Requires="p14">
          <p:contentPart r:id="rId158" p14:bwMode="auto">
            <p14:nvContentPartPr>
              <p14:cNvPr id="84" name="墨迹 83"/>
              <p14:cNvContentPartPr/>
              <p14:nvPr/>
            </p14:nvContentPartPr>
            <p14:xfrm>
              <a:off x="4176888" y="1737059"/>
              <a:ext cx="124178" cy="5640"/>
            </p14:xfrm>
          </p:contentPart>
        </mc:Choice>
        <mc:Fallback xmlns="">
          <p:pic>
            <p:nvPicPr>
              <p:cNvPr id="84" name="墨迹 83"/>
            </p:nvPicPr>
            <p:blipFill>
              <a:blip r:embed="rId159"/>
            </p:blipFill>
            <p:spPr>
              <a:xfrm>
                <a:off x="4176888" y="1737059"/>
                <a:ext cx="124178" cy="5640"/>
              </a:xfrm>
              <a:prstGeom prst="rect"/>
            </p:spPr>
          </p:pic>
        </mc:Fallback>
      </mc:AlternateContent>
      <mc:AlternateContent xmlns:mc="http://schemas.openxmlformats.org/markup-compatibility/2006" xmlns:p14="http://schemas.microsoft.com/office/powerpoint/2010/main">
        <mc:Choice Requires="p14">
          <p:contentPart r:id="rId160" p14:bwMode="auto">
            <p14:nvContentPartPr>
              <p14:cNvPr id="85" name="墨迹 84"/>
              <p14:cNvContentPartPr/>
              <p14:nvPr/>
            </p14:nvContentPartPr>
            <p14:xfrm>
              <a:off x="4219222" y="1690530"/>
              <a:ext cx="14111" cy="227002"/>
            </p14:xfrm>
          </p:contentPart>
        </mc:Choice>
        <mc:Fallback xmlns="">
          <p:pic>
            <p:nvPicPr>
              <p:cNvPr id="85" name="墨迹 84"/>
            </p:nvPicPr>
            <p:blipFill>
              <a:blip r:embed="rId161"/>
            </p:blipFill>
            <p:spPr>
              <a:xfrm>
                <a:off x="4219222" y="1690530"/>
                <a:ext cx="14111" cy="227002"/>
              </a:xfrm>
              <a:prstGeom prst="rect"/>
            </p:spPr>
          </p:pic>
        </mc:Fallback>
      </mc:AlternateContent>
      <mc:AlternateContent xmlns:mc="http://schemas.openxmlformats.org/markup-compatibility/2006" xmlns:p14="http://schemas.microsoft.com/office/powerpoint/2010/main">
        <mc:Choice Requires="p14">
          <p:contentPart r:id="rId162" p14:bwMode="auto">
            <p14:nvContentPartPr>
              <p14:cNvPr id="86" name="墨迹 85"/>
              <p14:cNvContentPartPr/>
              <p14:nvPr/>
            </p14:nvContentPartPr>
            <p14:xfrm>
              <a:off x="4498622" y="1539666"/>
              <a:ext cx="84666" cy="310189"/>
            </p14:xfrm>
          </p:contentPart>
        </mc:Choice>
        <mc:Fallback xmlns="">
          <p:pic>
            <p:nvPicPr>
              <p:cNvPr id="86" name="墨迹 85"/>
            </p:nvPicPr>
            <p:blipFill>
              <a:blip r:embed="rId163"/>
            </p:blipFill>
            <p:spPr>
              <a:xfrm>
                <a:off x="4498622" y="1539666"/>
                <a:ext cx="84666" cy="310189"/>
              </a:xfrm>
              <a:prstGeom prst="rect"/>
            </p:spPr>
          </p:pic>
        </mc:Fallback>
      </mc:AlternateContent>
      <mc:AlternateContent xmlns:mc="http://schemas.openxmlformats.org/markup-compatibility/2006" xmlns:p14="http://schemas.microsoft.com/office/powerpoint/2010/main">
        <mc:Choice Requires="p14">
          <p:contentPart r:id="rId164" p14:bwMode="auto">
            <p14:nvContentPartPr>
              <p14:cNvPr id="87" name="墨迹 86"/>
              <p14:cNvContentPartPr/>
              <p14:nvPr/>
            </p14:nvContentPartPr>
            <p14:xfrm>
              <a:off x="4435827" y="1827296"/>
              <a:ext cx="122061" cy="5639"/>
            </p14:xfrm>
          </p:contentPart>
        </mc:Choice>
        <mc:Fallback xmlns="">
          <p:pic>
            <p:nvPicPr>
              <p:cNvPr id="87" name="墨迹 86"/>
            </p:nvPicPr>
            <p:blipFill>
              <a:blip r:embed="rId165"/>
            </p:blipFill>
            <p:spPr>
              <a:xfrm>
                <a:off x="4435827" y="1827296"/>
                <a:ext cx="122061" cy="5639"/>
              </a:xfrm>
              <a:prstGeom prst="rect"/>
            </p:spPr>
          </p:pic>
        </mc:Fallback>
      </mc:AlternateContent>
      <mc:AlternateContent xmlns:mc="http://schemas.openxmlformats.org/markup-compatibility/2006" xmlns:p14="http://schemas.microsoft.com/office/powerpoint/2010/main">
        <mc:Choice Requires="p14">
          <p:contentPart r:id="rId166" p14:bwMode="auto">
            <p14:nvContentPartPr>
              <p14:cNvPr id="88" name="墨迹 87"/>
              <p14:cNvContentPartPr/>
              <p14:nvPr/>
            </p14:nvContentPartPr>
            <p14:xfrm>
              <a:off x="4542190" y="1748338"/>
              <a:ext cx="179387" cy="186114"/>
            </p14:xfrm>
          </p:contentPart>
        </mc:Choice>
        <mc:Fallback xmlns="">
          <p:pic>
            <p:nvPicPr>
              <p:cNvPr id="88" name="墨迹 87"/>
            </p:nvPicPr>
            <p:blipFill>
              <a:blip r:embed="rId167"/>
            </p:blipFill>
            <p:spPr>
              <a:xfrm>
                <a:off x="4542190" y="1748338"/>
                <a:ext cx="179387" cy="186114"/>
              </a:xfrm>
              <a:prstGeom prst="rect"/>
            </p:spPr>
          </p:pic>
        </mc:Fallback>
      </mc:AlternateContent>
      <mc:AlternateContent xmlns:mc="http://schemas.openxmlformats.org/markup-compatibility/2006" xmlns:p14="http://schemas.microsoft.com/office/powerpoint/2010/main">
        <mc:Choice Requires="p14">
          <p:contentPart r:id="rId168" p14:bwMode="auto">
            <p14:nvContentPartPr>
              <p14:cNvPr id="89" name="墨迹 88"/>
              <p14:cNvContentPartPr/>
              <p14:nvPr/>
            </p14:nvContentPartPr>
            <p14:xfrm>
              <a:off x="4814711" y="1722959"/>
              <a:ext cx="56444" cy="172014"/>
            </p14:xfrm>
          </p:contentPart>
        </mc:Choice>
        <mc:Fallback xmlns="">
          <p:pic>
            <p:nvPicPr>
              <p:cNvPr id="89" name="墨迹 88"/>
            </p:nvPicPr>
            <p:blipFill>
              <a:blip r:embed="rId169"/>
            </p:blipFill>
            <p:spPr>
              <a:xfrm>
                <a:off x="4814711" y="1722959"/>
                <a:ext cx="56444" cy="172014"/>
              </a:xfrm>
              <a:prstGeom prst="rect"/>
            </p:spPr>
          </p:pic>
        </mc:Fallback>
      </mc:AlternateContent>
      <mc:AlternateContent xmlns:mc="http://schemas.openxmlformats.org/markup-compatibility/2006" xmlns:p14="http://schemas.microsoft.com/office/powerpoint/2010/main">
        <mc:Choice Requires="p14">
          <p:contentPart r:id="rId170" p14:bwMode="auto">
            <p14:nvContentPartPr>
              <p14:cNvPr id="90" name="墨迹 89"/>
              <p14:cNvContentPartPr/>
              <p14:nvPr/>
            </p14:nvContentPartPr>
            <p14:xfrm>
              <a:off x="4891616" y="1708860"/>
              <a:ext cx="210961" cy="284810"/>
            </p14:xfrm>
          </p:contentPart>
        </mc:Choice>
        <mc:Fallback xmlns="">
          <p:pic>
            <p:nvPicPr>
              <p:cNvPr id="90" name="墨迹 89"/>
            </p:nvPicPr>
            <p:blipFill>
              <a:blip r:embed="rId171"/>
            </p:blipFill>
            <p:spPr>
              <a:xfrm>
                <a:off x="4891616" y="1708860"/>
                <a:ext cx="210961" cy="284810"/>
              </a:xfrm>
              <a:prstGeom prst="rect"/>
            </p:spPr>
          </p:pic>
        </mc:Fallback>
      </mc:AlternateContent>
      <mc:AlternateContent xmlns:mc="http://schemas.openxmlformats.org/markup-compatibility/2006" xmlns:p14="http://schemas.microsoft.com/office/powerpoint/2010/main">
        <mc:Choice Requires="p14">
          <p:contentPart r:id="rId172" p14:bwMode="auto">
            <p14:nvContentPartPr>
              <p14:cNvPr id="91" name="墨迹 90"/>
              <p14:cNvContentPartPr/>
              <p14:nvPr/>
            </p14:nvContentPartPr>
            <p14:xfrm>
              <a:off x="5111044" y="1590424"/>
              <a:ext cx="191206" cy="349668"/>
            </p14:xfrm>
          </p:contentPart>
        </mc:Choice>
        <mc:Fallback xmlns="">
          <p:pic>
            <p:nvPicPr>
              <p:cNvPr id="91" name="墨迹 90"/>
            </p:nvPicPr>
            <p:blipFill>
              <a:blip r:embed="rId173"/>
            </p:blipFill>
            <p:spPr>
              <a:xfrm>
                <a:off x="5111044" y="1590424"/>
                <a:ext cx="191206" cy="349668"/>
              </a:xfrm>
              <a:prstGeom prst="rect"/>
            </p:spPr>
          </p:pic>
        </mc:Fallback>
      </mc:AlternateContent>
      <mc:AlternateContent xmlns:mc="http://schemas.openxmlformats.org/markup-compatibility/2006" xmlns:p14="http://schemas.microsoft.com/office/powerpoint/2010/main">
        <mc:Choice Requires="p14">
          <p:contentPart r:id="rId174" p14:bwMode="auto">
            <p14:nvContentPartPr>
              <p14:cNvPr id="92" name="墨迹 91"/>
              <p14:cNvContentPartPr/>
              <p14:nvPr/>
            </p14:nvContentPartPr>
            <p14:xfrm>
              <a:off x="1004711" y="2735304"/>
              <a:ext cx="62089" cy="360"/>
            </p14:xfrm>
          </p:contentPart>
        </mc:Choice>
        <mc:Fallback xmlns="">
          <p:pic>
            <p:nvPicPr>
              <p:cNvPr id="92" name="墨迹 91"/>
            </p:nvPicPr>
            <p:blipFill>
              <a:blip r:embed="rId175"/>
            </p:blipFill>
            <p:spPr>
              <a:xfrm>
                <a:off x="1004711" y="2735304"/>
                <a:ext cx="62089" cy="360"/>
              </a:xfrm>
              <a:prstGeom prst="rect"/>
            </p:spPr>
          </p:pic>
        </mc:Fallback>
      </mc:AlternateContent>
      <mc:AlternateContent xmlns:mc="http://schemas.openxmlformats.org/markup-compatibility/2006" xmlns:p14="http://schemas.microsoft.com/office/powerpoint/2010/main">
        <mc:Choice Requires="p14">
          <p:contentPart r:id="rId176" p14:bwMode="auto">
            <p14:nvContentPartPr>
              <p14:cNvPr id="93" name="墨迹 92"/>
              <p14:cNvContentPartPr/>
              <p14:nvPr/>
            </p14:nvContentPartPr>
            <p14:xfrm>
              <a:off x="936977" y="2763855"/>
              <a:ext cx="344311" cy="670784"/>
            </p14:xfrm>
          </p:contentPart>
        </mc:Choice>
        <mc:Fallback xmlns="">
          <p:pic>
            <p:nvPicPr>
              <p:cNvPr id="93" name="墨迹 92"/>
            </p:nvPicPr>
            <p:blipFill>
              <a:blip r:embed="rId177"/>
            </p:blipFill>
            <p:spPr>
              <a:xfrm>
                <a:off x="936977" y="2763855"/>
                <a:ext cx="344311" cy="670784"/>
              </a:xfrm>
              <a:prstGeom prst="rect"/>
            </p:spPr>
          </p:pic>
        </mc:Fallback>
      </mc:AlternateContent>
      <mc:AlternateContent xmlns:mc="http://schemas.openxmlformats.org/markup-compatibility/2006" xmlns:p14="http://schemas.microsoft.com/office/powerpoint/2010/main">
        <mc:Choice Requires="p14">
          <p:contentPart r:id="rId178" p14:bwMode="auto">
            <p14:nvContentPartPr>
              <p14:cNvPr id="94" name="墨迹 93"/>
              <p14:cNvContentPartPr/>
              <p14:nvPr/>
            </p14:nvContentPartPr>
            <p14:xfrm>
              <a:off x="1603022" y="2986275"/>
              <a:ext cx="105012" cy="59958"/>
            </p14:xfrm>
          </p:contentPart>
        </mc:Choice>
        <mc:Fallback xmlns="">
          <p:pic>
            <p:nvPicPr>
              <p:cNvPr id="94" name="墨迹 93"/>
            </p:nvPicPr>
            <p:blipFill>
              <a:blip r:embed="rId179"/>
            </p:blipFill>
            <p:spPr>
              <a:xfrm>
                <a:off x="1603022" y="2986275"/>
                <a:ext cx="105012" cy="59958"/>
              </a:xfrm>
              <a:prstGeom prst="rect"/>
            </p:spPr>
          </p:pic>
        </mc:Fallback>
      </mc:AlternateContent>
      <mc:AlternateContent xmlns:mc="http://schemas.openxmlformats.org/markup-compatibility/2006" xmlns:p14="http://schemas.microsoft.com/office/powerpoint/2010/main">
        <mc:Choice Requires="p14">
          <p:contentPart r:id="rId180" p14:bwMode="auto">
            <p14:nvContentPartPr>
              <p14:cNvPr id="95" name="墨迹 94"/>
              <p14:cNvContentPartPr/>
              <p14:nvPr/>
            </p14:nvContentPartPr>
            <p14:xfrm>
              <a:off x="1661759" y="3011654"/>
              <a:ext cx="37218" cy="16919"/>
            </p14:xfrm>
          </p:contentPart>
        </mc:Choice>
        <mc:Fallback xmlns="">
          <p:pic>
            <p:nvPicPr>
              <p:cNvPr id="95" name="墨迹 94"/>
            </p:nvPicPr>
            <p:blipFill>
              <a:blip r:embed="rId181"/>
            </p:blipFill>
            <p:spPr>
              <a:xfrm>
                <a:off x="1661759" y="3011654"/>
                <a:ext cx="37218" cy="16919"/>
              </a:xfrm>
              <a:prstGeom prst="rect"/>
            </p:spPr>
          </p:pic>
        </mc:Fallback>
      </mc:AlternateContent>
      <mc:AlternateContent xmlns:mc="http://schemas.openxmlformats.org/markup-compatibility/2006" xmlns:p14="http://schemas.microsoft.com/office/powerpoint/2010/main">
        <mc:Choice Requires="p14">
          <p:contentPart r:id="rId182" p14:bwMode="auto">
            <p14:nvContentPartPr>
              <p14:cNvPr id="96" name="墨迹 95"/>
              <p14:cNvContentPartPr/>
              <p14:nvPr/>
            </p14:nvContentPartPr>
            <p14:xfrm>
              <a:off x="1648177" y="3051133"/>
              <a:ext cx="47978" cy="8459"/>
            </p14:xfrm>
          </p:contentPart>
        </mc:Choice>
        <mc:Fallback xmlns="">
          <p:pic>
            <p:nvPicPr>
              <p:cNvPr id="96" name="墨迹 95"/>
            </p:nvPicPr>
            <p:blipFill>
              <a:blip r:embed="rId183"/>
            </p:blipFill>
            <p:spPr>
              <a:xfrm>
                <a:off x="1648177" y="3051133"/>
                <a:ext cx="47978" cy="8459"/>
              </a:xfrm>
              <a:prstGeom prst="rect"/>
            </p:spPr>
          </p:pic>
        </mc:Fallback>
      </mc:AlternateContent>
      <mc:AlternateContent xmlns:mc="http://schemas.openxmlformats.org/markup-compatibility/2006" xmlns:p14="http://schemas.microsoft.com/office/powerpoint/2010/main">
        <mc:Choice Requires="p14">
          <p:contentPart r:id="rId184" p14:bwMode="auto">
            <p14:nvContentPartPr>
              <p14:cNvPr id="97" name="墨迹 96"/>
              <p14:cNvContentPartPr/>
              <p14:nvPr/>
            </p14:nvContentPartPr>
            <p14:xfrm>
              <a:off x="2115255" y="2695825"/>
              <a:ext cx="136878" cy="287630"/>
            </p14:xfrm>
          </p:contentPart>
        </mc:Choice>
        <mc:Fallback xmlns="">
          <p:pic>
            <p:nvPicPr>
              <p:cNvPr id="97" name="墨迹 96"/>
            </p:nvPicPr>
            <p:blipFill>
              <a:blip r:embed="rId185"/>
            </p:blipFill>
            <p:spPr>
              <a:xfrm>
                <a:off x="2115255" y="2695825"/>
                <a:ext cx="136878" cy="287630"/>
              </a:xfrm>
              <a:prstGeom prst="rect"/>
            </p:spPr>
          </p:pic>
        </mc:Fallback>
      </mc:AlternateContent>
      <mc:AlternateContent xmlns:mc="http://schemas.openxmlformats.org/markup-compatibility/2006" xmlns:p14="http://schemas.microsoft.com/office/powerpoint/2010/main">
        <mc:Choice Requires="p14">
          <p:contentPart r:id="rId186" p14:bwMode="auto">
            <p14:nvContentPartPr>
              <p14:cNvPr id="98" name="墨迹 97"/>
              <p14:cNvContentPartPr/>
              <p14:nvPr/>
            </p14:nvContentPartPr>
            <p14:xfrm>
              <a:off x="2302227" y="2893218"/>
              <a:ext cx="107950" cy="129716"/>
            </p14:xfrm>
          </p:contentPart>
        </mc:Choice>
        <mc:Fallback xmlns="">
          <p:pic>
            <p:nvPicPr>
              <p:cNvPr id="98" name="墨迹 97"/>
            </p:nvPicPr>
            <p:blipFill>
              <a:blip r:embed="rId187"/>
            </p:blipFill>
            <p:spPr>
              <a:xfrm>
                <a:off x="2302227" y="2893218"/>
                <a:ext cx="107950" cy="129716"/>
              </a:xfrm>
              <a:prstGeom prst="rect"/>
            </p:spPr>
          </p:pic>
        </mc:Fallback>
      </mc:AlternateContent>
      <mc:AlternateContent xmlns:mc="http://schemas.openxmlformats.org/markup-compatibility/2006" xmlns:p14="http://schemas.microsoft.com/office/powerpoint/2010/main">
        <mc:Choice Requires="p14">
          <p:contentPart r:id="rId188" p14:bwMode="auto">
            <p14:nvContentPartPr>
              <p14:cNvPr id="99" name="墨迹 98"/>
              <p14:cNvContentPartPr/>
              <p14:nvPr/>
            </p14:nvContentPartPr>
            <p14:xfrm>
              <a:off x="2568222" y="2808621"/>
              <a:ext cx="160866" cy="16920"/>
            </p14:xfrm>
          </p:contentPart>
        </mc:Choice>
        <mc:Fallback xmlns="">
          <p:pic>
            <p:nvPicPr>
              <p:cNvPr id="99" name="墨迹 98"/>
            </p:nvPicPr>
            <p:blipFill>
              <a:blip r:embed="rId189"/>
            </p:blipFill>
            <p:spPr>
              <a:xfrm>
                <a:off x="2568222" y="2808621"/>
                <a:ext cx="160866" cy="16920"/>
              </a:xfrm>
              <a:prstGeom prst="rect"/>
            </p:spPr>
          </p:pic>
        </mc:Fallback>
      </mc:AlternateContent>
      <mc:AlternateContent xmlns:mc="http://schemas.openxmlformats.org/markup-compatibility/2006" xmlns:p14="http://schemas.microsoft.com/office/powerpoint/2010/main">
        <mc:Choice Requires="p14">
          <p:contentPart r:id="rId190" p14:bwMode="auto">
            <p14:nvContentPartPr>
              <p14:cNvPr id="100" name="墨迹 99"/>
              <p14:cNvContentPartPr/>
              <p14:nvPr/>
            </p14:nvContentPartPr>
            <p14:xfrm>
              <a:off x="2652888" y="2712745"/>
              <a:ext cx="22578" cy="281990"/>
            </p14:xfrm>
          </p:contentPart>
        </mc:Choice>
        <mc:Fallback xmlns="">
          <p:pic>
            <p:nvPicPr>
              <p:cNvPr id="100" name="墨迹 99"/>
            </p:nvPicPr>
            <p:blipFill>
              <a:blip r:embed="rId191"/>
            </p:blipFill>
            <p:spPr>
              <a:xfrm>
                <a:off x="2652888" y="2712745"/>
                <a:ext cx="22578" cy="281990"/>
              </a:xfrm>
              <a:prstGeom prst="rect"/>
            </p:spPr>
          </p:pic>
        </mc:Fallback>
      </mc:AlternateContent>
      <mc:AlternateContent xmlns:mc="http://schemas.openxmlformats.org/markup-compatibility/2006" xmlns:p14="http://schemas.microsoft.com/office/powerpoint/2010/main">
        <mc:Choice Requires="p14">
          <p:contentPart r:id="rId192" p14:bwMode="auto">
            <p14:nvContentPartPr>
              <p14:cNvPr id="101" name="墨迹 100"/>
              <p14:cNvContentPartPr/>
              <p14:nvPr/>
            </p14:nvContentPartPr>
            <p14:xfrm>
              <a:off x="2833511" y="2639427"/>
              <a:ext cx="122237" cy="315829"/>
            </p14:xfrm>
          </p:contentPart>
        </mc:Choice>
        <mc:Fallback xmlns="">
          <p:pic>
            <p:nvPicPr>
              <p:cNvPr id="101" name="墨迹 100"/>
            </p:nvPicPr>
            <p:blipFill>
              <a:blip r:embed="rId193"/>
            </p:blipFill>
            <p:spPr>
              <a:xfrm>
                <a:off x="2833511" y="2639427"/>
                <a:ext cx="122237" cy="315829"/>
              </a:xfrm>
              <a:prstGeom prst="rect"/>
            </p:spPr>
          </p:pic>
        </mc:Fallback>
      </mc:AlternateContent>
      <mc:AlternateContent xmlns:mc="http://schemas.openxmlformats.org/markup-compatibility/2006" xmlns:p14="http://schemas.microsoft.com/office/powerpoint/2010/main">
        <mc:Choice Requires="p14">
          <p:contentPart r:id="rId194" p14:bwMode="auto">
            <p14:nvContentPartPr>
              <p14:cNvPr id="102" name="墨迹 101"/>
              <p14:cNvContentPartPr/>
              <p14:nvPr/>
            </p14:nvContentPartPr>
            <p14:xfrm>
              <a:off x="2824338" y="2938337"/>
              <a:ext cx="209550" cy="33839"/>
            </p14:xfrm>
          </p:contentPart>
        </mc:Choice>
        <mc:Fallback xmlns="">
          <p:pic>
            <p:nvPicPr>
              <p:cNvPr id="102" name="墨迹 101"/>
            </p:nvPicPr>
            <p:blipFill>
              <a:blip r:embed="rId195"/>
            </p:blipFill>
            <p:spPr>
              <a:xfrm>
                <a:off x="2824338" y="2938337"/>
                <a:ext cx="209550" cy="33839"/>
              </a:xfrm>
              <a:prstGeom prst="rect"/>
            </p:spPr>
          </p:pic>
        </mc:Fallback>
      </mc:AlternateContent>
      <mc:AlternateContent xmlns:mc="http://schemas.openxmlformats.org/markup-compatibility/2006" xmlns:p14="http://schemas.microsoft.com/office/powerpoint/2010/main">
        <mc:Choice Requires="p14">
          <p:contentPart r:id="rId196" p14:bwMode="auto">
            <p14:nvContentPartPr>
              <p14:cNvPr id="103" name="墨迹 102"/>
              <p14:cNvContentPartPr/>
              <p14:nvPr/>
            </p14:nvContentPartPr>
            <p14:xfrm>
              <a:off x="3053644" y="2605588"/>
              <a:ext cx="135467" cy="39479"/>
            </p14:xfrm>
          </p:contentPart>
        </mc:Choice>
        <mc:Fallback xmlns="">
          <p:pic>
            <p:nvPicPr>
              <p:cNvPr id="103" name="墨迹 102"/>
            </p:nvPicPr>
            <p:blipFill>
              <a:blip r:embed="rId197"/>
            </p:blipFill>
            <p:spPr>
              <a:xfrm>
                <a:off x="3053644" y="2605588"/>
                <a:ext cx="135467" cy="39479"/>
              </a:xfrm>
              <a:prstGeom prst="rect"/>
            </p:spPr>
          </p:pic>
        </mc:Fallback>
      </mc:AlternateContent>
      <mc:AlternateContent xmlns:mc="http://schemas.openxmlformats.org/markup-compatibility/2006" xmlns:p14="http://schemas.microsoft.com/office/powerpoint/2010/main">
        <mc:Choice Requires="p14">
          <p:contentPart r:id="rId198" p14:bwMode="auto">
            <p14:nvContentPartPr>
              <p14:cNvPr id="104" name="墨迹 103"/>
              <p14:cNvContentPartPr/>
              <p14:nvPr/>
            </p14:nvContentPartPr>
            <p14:xfrm>
              <a:off x="3312054" y="2724024"/>
              <a:ext cx="289101" cy="22559"/>
            </p14:xfrm>
          </p:contentPart>
        </mc:Choice>
        <mc:Fallback xmlns="">
          <p:pic>
            <p:nvPicPr>
              <p:cNvPr id="104" name="墨迹 103"/>
            </p:nvPicPr>
            <p:blipFill>
              <a:blip r:embed="rId199"/>
            </p:blipFill>
            <p:spPr>
              <a:xfrm>
                <a:off x="3312054" y="2724024"/>
                <a:ext cx="289101" cy="22559"/>
              </a:xfrm>
              <a:prstGeom prst="rect"/>
            </p:spPr>
          </p:pic>
        </mc:Fallback>
      </mc:AlternateContent>
      <mc:AlternateContent xmlns:mc="http://schemas.openxmlformats.org/markup-compatibility/2006" xmlns:p14="http://schemas.microsoft.com/office/powerpoint/2010/main">
        <mc:Choice Requires="p14">
          <p:contentPart r:id="rId200" p14:bwMode="auto">
            <p14:nvContentPartPr>
              <p14:cNvPr id="105" name="墨迹 104"/>
              <p14:cNvContentPartPr/>
              <p14:nvPr/>
            </p14:nvContentPartPr>
            <p14:xfrm>
              <a:off x="3481740" y="2667626"/>
              <a:ext cx="246415" cy="28199"/>
            </p14:xfrm>
          </p:contentPart>
        </mc:Choice>
        <mc:Fallback xmlns="">
          <p:pic>
            <p:nvPicPr>
              <p:cNvPr id="105" name="墨迹 104"/>
            </p:nvPicPr>
            <p:blipFill>
              <a:blip r:embed="rId201"/>
            </p:blipFill>
            <p:spPr>
              <a:xfrm>
                <a:off x="3481740" y="2667626"/>
                <a:ext cx="246415" cy="28199"/>
              </a:xfrm>
              <a:prstGeom prst="rect"/>
            </p:spPr>
          </p:pic>
        </mc:Fallback>
      </mc:AlternateContent>
      <mc:AlternateContent xmlns:mc="http://schemas.openxmlformats.org/markup-compatibility/2006" xmlns:p14="http://schemas.microsoft.com/office/powerpoint/2010/main">
        <mc:Choice Requires="p14">
          <p:contentPart r:id="rId202" p14:bwMode="auto">
            <p14:nvContentPartPr>
              <p14:cNvPr id="106" name="墨迹 105"/>
              <p14:cNvContentPartPr/>
              <p14:nvPr/>
            </p14:nvContentPartPr>
            <p14:xfrm>
              <a:off x="3360737" y="2791702"/>
              <a:ext cx="302507" cy="50758"/>
            </p14:xfrm>
          </p:contentPart>
        </mc:Choice>
        <mc:Fallback xmlns="">
          <p:pic>
            <p:nvPicPr>
              <p:cNvPr id="106" name="墨迹 105"/>
            </p:nvPicPr>
            <p:blipFill>
              <a:blip r:embed="rId203"/>
            </p:blipFill>
            <p:spPr>
              <a:xfrm>
                <a:off x="3360737" y="2791702"/>
                <a:ext cx="302507" cy="50758"/>
              </a:xfrm>
              <a:prstGeom prst="rect"/>
            </p:spPr>
          </p:pic>
        </mc:Fallback>
      </mc:AlternateContent>
      <mc:AlternateContent xmlns:mc="http://schemas.openxmlformats.org/markup-compatibility/2006" xmlns:p14="http://schemas.microsoft.com/office/powerpoint/2010/main">
        <mc:Choice Requires="p14">
          <p:contentPart r:id="rId204" p14:bwMode="auto">
            <p14:nvContentPartPr>
              <p14:cNvPr id="107" name="墨迹 106"/>
              <p14:cNvContentPartPr/>
              <p14:nvPr/>
            </p14:nvContentPartPr>
            <p14:xfrm>
              <a:off x="3377670" y="2872598"/>
              <a:ext cx="189618" cy="34720"/>
            </p14:xfrm>
          </p:contentPart>
        </mc:Choice>
        <mc:Fallback xmlns="">
          <p:pic>
            <p:nvPicPr>
              <p:cNvPr id="107" name="墨迹 106"/>
            </p:nvPicPr>
            <p:blipFill>
              <a:blip r:embed="rId205"/>
            </p:blipFill>
            <p:spPr>
              <a:xfrm>
                <a:off x="3377670" y="2872598"/>
                <a:ext cx="189618" cy="34720"/>
              </a:xfrm>
              <a:prstGeom prst="rect"/>
            </p:spPr>
          </p:pic>
        </mc:Fallback>
      </mc:AlternateContent>
      <mc:AlternateContent xmlns:mc="http://schemas.openxmlformats.org/markup-compatibility/2006" xmlns:p14="http://schemas.microsoft.com/office/powerpoint/2010/main">
        <mc:Choice Requires="p14">
          <p:contentPart r:id="rId206" p14:bwMode="auto">
            <p14:nvContentPartPr>
              <p14:cNvPr id="108" name="墨迹 107"/>
              <p14:cNvContentPartPr/>
              <p14:nvPr/>
            </p14:nvContentPartPr>
            <p14:xfrm>
              <a:off x="3921125" y="2633787"/>
              <a:ext cx="99836" cy="290450"/>
            </p14:xfrm>
          </p:contentPart>
        </mc:Choice>
        <mc:Fallback xmlns="">
          <p:pic>
            <p:nvPicPr>
              <p:cNvPr id="108" name="墨迹 107"/>
            </p:nvPicPr>
            <p:blipFill>
              <a:blip r:embed="rId207"/>
            </p:blipFill>
            <p:spPr>
              <a:xfrm>
                <a:off x="3921125" y="2633787"/>
                <a:ext cx="99836" cy="290450"/>
              </a:xfrm>
              <a:prstGeom prst="rect"/>
            </p:spPr>
          </p:pic>
        </mc:Fallback>
      </mc:AlternateContent>
      <mc:AlternateContent xmlns:mc="http://schemas.openxmlformats.org/markup-compatibility/2006" xmlns:p14="http://schemas.microsoft.com/office/powerpoint/2010/main">
        <mc:Choice Requires="p14">
          <p:contentPart r:id="rId208" p14:bwMode="auto">
            <p14:nvContentPartPr>
              <p14:cNvPr id="109" name="墨迹 108"/>
              <p14:cNvContentPartPr/>
              <p14:nvPr/>
            </p14:nvContentPartPr>
            <p14:xfrm>
              <a:off x="3853744" y="2887579"/>
              <a:ext cx="170744" cy="28198"/>
            </p14:xfrm>
          </p:contentPart>
        </mc:Choice>
        <mc:Fallback xmlns="">
          <p:pic>
            <p:nvPicPr>
              <p:cNvPr id="109" name="墨迹 108"/>
            </p:nvPicPr>
            <p:blipFill>
              <a:blip r:embed="rId209"/>
            </p:blipFill>
            <p:spPr>
              <a:xfrm>
                <a:off x="3853744" y="2887579"/>
                <a:ext cx="170744" cy="28198"/>
              </a:xfrm>
              <a:prstGeom prst="rect"/>
            </p:spPr>
          </p:pic>
        </mc:Fallback>
      </mc:AlternateContent>
      <mc:AlternateContent xmlns:mc="http://schemas.openxmlformats.org/markup-compatibility/2006" xmlns:p14="http://schemas.microsoft.com/office/powerpoint/2010/main">
        <mc:Choice Requires="p14">
          <p:contentPart r:id="rId210" p14:bwMode="auto">
            <p14:nvContentPartPr>
              <p14:cNvPr id="110" name="墨迹 109"/>
              <p14:cNvContentPartPr/>
              <p14:nvPr/>
            </p14:nvContentPartPr>
            <p14:xfrm>
              <a:off x="4041422" y="2788882"/>
              <a:ext cx="118533" cy="366587"/>
            </p14:xfrm>
          </p:contentPart>
        </mc:Choice>
        <mc:Fallback xmlns="">
          <p:pic>
            <p:nvPicPr>
              <p:cNvPr id="110" name="墨迹 109"/>
            </p:nvPicPr>
            <p:blipFill>
              <a:blip r:embed="rId211"/>
            </p:blipFill>
            <p:spPr>
              <a:xfrm>
                <a:off x="4041422" y="2788882"/>
                <a:ext cx="118533" cy="366587"/>
              </a:xfrm>
              <a:prstGeom prst="rect"/>
            </p:spPr>
          </p:pic>
        </mc:Fallback>
      </mc:AlternateContent>
      <mc:AlternateContent xmlns:mc="http://schemas.openxmlformats.org/markup-compatibility/2006" xmlns:p14="http://schemas.microsoft.com/office/powerpoint/2010/main">
        <mc:Choice Requires="p14">
          <p:contentPart r:id="rId212" p14:bwMode="auto">
            <p14:nvContentPartPr>
              <p14:cNvPr id="111" name="墨迹 110"/>
              <p14:cNvContentPartPr/>
              <p14:nvPr/>
            </p14:nvContentPartPr>
            <p14:xfrm>
              <a:off x="4222044" y="2566110"/>
              <a:ext cx="121356" cy="22559"/>
            </p14:xfrm>
          </p:contentPart>
        </mc:Choice>
        <mc:Fallback xmlns="">
          <p:pic>
            <p:nvPicPr>
              <p:cNvPr id="111" name="墨迹 110"/>
            </p:nvPicPr>
            <p:blipFill>
              <a:blip r:embed="rId213"/>
            </p:blipFill>
            <p:spPr>
              <a:xfrm>
                <a:off x="4222044" y="2566110"/>
                <a:ext cx="121356" cy="22559"/>
              </a:xfrm>
              <a:prstGeom prst="rect"/>
            </p:spPr>
          </p:pic>
        </mc:Fallback>
      </mc:AlternateContent>
      <mc:AlternateContent xmlns:mc="http://schemas.openxmlformats.org/markup-compatibility/2006" xmlns:p14="http://schemas.microsoft.com/office/powerpoint/2010/main">
        <mc:Choice Requires="p14">
          <p:contentPart r:id="rId214" p14:bwMode="auto">
            <p14:nvContentPartPr>
              <p14:cNvPr id="112" name="墨迹 111"/>
              <p14:cNvContentPartPr/>
              <p14:nvPr/>
            </p14:nvContentPartPr>
            <p14:xfrm>
              <a:off x="2421466" y="3104535"/>
              <a:ext cx="53622" cy="136941"/>
            </p14:xfrm>
          </p:contentPart>
        </mc:Choice>
        <mc:Fallback xmlns="">
          <p:pic>
            <p:nvPicPr>
              <p:cNvPr id="112" name="墨迹 111"/>
            </p:nvPicPr>
            <p:blipFill>
              <a:blip r:embed="rId215"/>
            </p:blipFill>
            <p:spPr>
              <a:xfrm>
                <a:off x="2421466" y="3104535"/>
                <a:ext cx="53622" cy="136941"/>
              </a:xfrm>
              <a:prstGeom prst="rect"/>
            </p:spPr>
          </p:pic>
        </mc:Fallback>
      </mc:AlternateContent>
      <mc:AlternateContent xmlns:mc="http://schemas.openxmlformats.org/markup-compatibility/2006" xmlns:p14="http://schemas.microsoft.com/office/powerpoint/2010/main">
        <mc:Choice Requires="p14">
          <p:contentPart r:id="rId216" p14:bwMode="auto">
            <p14:nvContentPartPr>
              <p14:cNvPr id="113" name="墨迹 112"/>
              <p14:cNvContentPartPr/>
              <p14:nvPr/>
            </p14:nvContentPartPr>
            <p14:xfrm>
              <a:off x="2468562" y="3098366"/>
              <a:ext cx="178682" cy="286220"/>
            </p14:xfrm>
          </p:contentPart>
        </mc:Choice>
        <mc:Fallback xmlns="">
          <p:pic>
            <p:nvPicPr>
              <p:cNvPr id="113" name="墨迹 112"/>
            </p:nvPicPr>
            <p:blipFill>
              <a:blip r:embed="rId217"/>
            </p:blipFill>
            <p:spPr>
              <a:xfrm>
                <a:off x="2468562" y="3098366"/>
                <a:ext cx="178682" cy="286220"/>
              </a:xfrm>
              <a:prstGeom prst="rect"/>
            </p:spPr>
          </p:pic>
        </mc:Fallback>
      </mc:AlternateContent>
      <mc:AlternateContent xmlns:mc="http://schemas.openxmlformats.org/markup-compatibility/2006" xmlns:p14="http://schemas.microsoft.com/office/powerpoint/2010/main">
        <mc:Choice Requires="p14">
          <p:contentPart r:id="rId218" p14:bwMode="auto">
            <p14:nvContentPartPr>
              <p14:cNvPr id="114" name="墨迹 113"/>
              <p14:cNvContentPartPr/>
              <p14:nvPr/>
            </p14:nvContentPartPr>
            <p14:xfrm>
              <a:off x="2672644" y="3051133"/>
              <a:ext cx="115711" cy="344028"/>
            </p14:xfrm>
          </p:contentPart>
        </mc:Choice>
        <mc:Fallback xmlns="">
          <p:pic>
            <p:nvPicPr>
              <p:cNvPr id="114" name="墨迹 113"/>
            </p:nvPicPr>
            <p:blipFill>
              <a:blip r:embed="rId219"/>
            </p:blipFill>
            <p:spPr>
              <a:xfrm>
                <a:off x="2672644" y="3051133"/>
                <a:ext cx="115711" cy="344028"/>
              </a:xfrm>
              <a:prstGeom prst="rect"/>
            </p:spPr>
          </p:pic>
        </mc:Fallback>
      </mc:AlternateContent>
      <mc:AlternateContent xmlns:mc="http://schemas.openxmlformats.org/markup-compatibility/2006" xmlns:p14="http://schemas.microsoft.com/office/powerpoint/2010/main">
        <mc:Choice Requires="p14">
          <p:contentPart r:id="rId220" p14:bwMode="auto">
            <p14:nvContentPartPr>
              <p14:cNvPr id="115" name="墨迹 114"/>
              <p14:cNvContentPartPr/>
              <p14:nvPr/>
            </p14:nvContentPartPr>
            <p14:xfrm>
              <a:off x="7635169" y="3575634"/>
              <a:ext cx="91369" cy="11280"/>
            </p14:xfrm>
          </p:contentPart>
        </mc:Choice>
        <mc:Fallback xmlns="">
          <p:pic>
            <p:nvPicPr>
              <p:cNvPr id="115" name="墨迹 114"/>
            </p:nvPicPr>
            <p:blipFill>
              <a:blip r:embed="rId221"/>
            </p:blipFill>
            <p:spPr>
              <a:xfrm>
                <a:off x="7635169" y="3575634"/>
                <a:ext cx="91369" cy="11280"/>
              </a:xfrm>
              <a:prstGeom prst="rect"/>
            </p:spPr>
          </p:pic>
        </mc:Fallback>
      </mc:AlternateContent>
      <mc:AlternateContent xmlns:mc="http://schemas.openxmlformats.org/markup-compatibility/2006" xmlns:p14="http://schemas.microsoft.com/office/powerpoint/2010/main">
        <mc:Choice Requires="p14">
          <p:contentPart r:id="rId222" p14:bwMode="auto">
            <p14:nvContentPartPr>
              <p14:cNvPr id="116" name="墨迹 115"/>
              <p14:cNvContentPartPr/>
              <p14:nvPr/>
            </p14:nvContentPartPr>
            <p14:xfrm>
              <a:off x="7701138" y="3259805"/>
              <a:ext cx="658284" cy="338389"/>
            </p14:xfrm>
          </p:contentPart>
        </mc:Choice>
        <mc:Fallback xmlns="">
          <p:pic>
            <p:nvPicPr>
              <p:cNvPr id="116" name="墨迹 115"/>
            </p:nvPicPr>
            <p:blipFill>
              <a:blip r:embed="rId223"/>
            </p:blipFill>
            <p:spPr>
              <a:xfrm>
                <a:off x="7701138" y="3259805"/>
                <a:ext cx="658284" cy="338389"/>
              </a:xfrm>
              <a:prstGeom prst="rect"/>
            </p:spPr>
          </p:pic>
        </mc:Fallback>
      </mc:AlternateContent>
      <mc:AlternateContent xmlns:mc="http://schemas.openxmlformats.org/markup-compatibility/2006" xmlns:p14="http://schemas.microsoft.com/office/powerpoint/2010/main">
        <mc:Choice Requires="p14">
          <p:contentPart r:id="rId224" p14:bwMode="auto">
            <p14:nvContentPartPr>
              <p14:cNvPr id="117" name="墨迹 116"/>
              <p14:cNvContentPartPr/>
              <p14:nvPr/>
            </p14:nvContentPartPr>
            <p14:xfrm>
              <a:off x="6914444" y="3161109"/>
              <a:ext cx="251883" cy="279170"/>
            </p14:xfrm>
          </p:contentPart>
        </mc:Choice>
        <mc:Fallback xmlns="">
          <p:pic>
            <p:nvPicPr>
              <p:cNvPr id="117" name="墨迹 116"/>
            </p:nvPicPr>
            <p:blipFill>
              <a:blip r:embed="rId225"/>
            </p:blipFill>
            <p:spPr>
              <a:xfrm>
                <a:off x="6914444" y="3161109"/>
                <a:ext cx="251883" cy="279170"/>
              </a:xfrm>
              <a:prstGeom prst="rect"/>
            </p:spPr>
          </p:pic>
        </mc:Fallback>
      </mc:AlternateContent>
      <mc:AlternateContent xmlns:mc="http://schemas.openxmlformats.org/markup-compatibility/2006" xmlns:p14="http://schemas.microsoft.com/office/powerpoint/2010/main">
        <mc:Choice Requires="p14">
          <p:contentPart r:id="rId226" p14:bwMode="auto">
            <p14:nvContentPartPr>
              <p14:cNvPr id="118" name="墨迹 117"/>
              <p14:cNvContentPartPr/>
              <p14:nvPr/>
            </p14:nvContentPartPr>
            <p14:xfrm>
              <a:off x="4966405" y="3725089"/>
              <a:ext cx="14817" cy="53578"/>
            </p14:xfrm>
          </p:contentPart>
        </mc:Choice>
        <mc:Fallback xmlns="">
          <p:pic>
            <p:nvPicPr>
              <p:cNvPr id="118" name="墨迹 117"/>
            </p:nvPicPr>
            <p:blipFill>
              <a:blip r:embed="rId227"/>
            </p:blipFill>
            <p:spPr>
              <a:xfrm>
                <a:off x="4966405" y="3725089"/>
                <a:ext cx="14817" cy="53578"/>
              </a:xfrm>
              <a:prstGeom prst="rect"/>
            </p:spPr>
          </p:pic>
        </mc:Fallback>
      </mc:AlternateContent>
      <mc:AlternateContent xmlns:mc="http://schemas.openxmlformats.org/markup-compatibility/2006" xmlns:p14="http://schemas.microsoft.com/office/powerpoint/2010/main">
        <mc:Choice Requires="p14">
          <p:contentPart r:id="rId228" p14:bwMode="auto">
            <p14:nvContentPartPr>
              <p14:cNvPr id="119" name="墨迹 118"/>
              <p14:cNvContentPartPr/>
              <p14:nvPr/>
            </p14:nvContentPartPr>
            <p14:xfrm>
              <a:off x="4679244" y="4282020"/>
              <a:ext cx="169333" cy="267185"/>
            </p14:xfrm>
          </p:contentPart>
        </mc:Choice>
        <mc:Fallback xmlns="">
          <p:pic>
            <p:nvPicPr>
              <p:cNvPr id="119" name="墨迹 118"/>
            </p:nvPicPr>
            <p:blipFill>
              <a:blip r:embed="rId229"/>
            </p:blipFill>
            <p:spPr>
              <a:xfrm>
                <a:off x="4679244" y="4282020"/>
                <a:ext cx="169333" cy="267185"/>
              </a:xfrm>
              <a:prstGeom prst="rect"/>
            </p:spPr>
          </p:pic>
        </mc:Fallback>
      </mc:AlternateContent>
      <mc:AlternateContent xmlns:mc="http://schemas.openxmlformats.org/markup-compatibility/2006" xmlns:p14="http://schemas.microsoft.com/office/powerpoint/2010/main">
        <mc:Choice Requires="p14">
          <p:contentPart r:id="rId230" p14:bwMode="auto">
            <p14:nvContentPartPr>
              <p14:cNvPr id="120" name="墨迹 119"/>
              <p14:cNvContentPartPr/>
              <p14:nvPr/>
            </p14:nvContentPartPr>
            <p14:xfrm>
              <a:off x="4950177" y="4269330"/>
              <a:ext cx="70556" cy="225592"/>
            </p14:xfrm>
          </p:contentPart>
        </mc:Choice>
        <mc:Fallback xmlns="">
          <p:pic>
            <p:nvPicPr>
              <p:cNvPr id="120" name="墨迹 119"/>
            </p:nvPicPr>
            <p:blipFill>
              <a:blip r:embed="rId231"/>
            </p:blipFill>
            <p:spPr>
              <a:xfrm>
                <a:off x="4950177" y="4269330"/>
                <a:ext cx="70556" cy="225592"/>
              </a:xfrm>
              <a:prstGeom prst="rect"/>
            </p:spPr>
          </p:pic>
        </mc:Fallback>
      </mc:AlternateContent>
      <mc:AlternateContent xmlns:mc="http://schemas.openxmlformats.org/markup-compatibility/2006" xmlns:p14="http://schemas.microsoft.com/office/powerpoint/2010/main">
        <mc:Choice Requires="p14">
          <p:contentPart r:id="rId232" p14:bwMode="auto">
            <p14:nvContentPartPr>
              <p14:cNvPr id="121" name="墨迹 120"/>
              <p14:cNvContentPartPr/>
              <p14:nvPr/>
            </p14:nvContentPartPr>
            <p14:xfrm>
              <a:off x="5070827" y="4320088"/>
              <a:ext cx="175684" cy="219953"/>
            </p14:xfrm>
          </p:contentPart>
        </mc:Choice>
        <mc:Fallback xmlns="">
          <p:pic>
            <p:nvPicPr>
              <p:cNvPr id="121" name="墨迹 120"/>
            </p:nvPicPr>
            <p:blipFill>
              <a:blip r:embed="rId233"/>
            </p:blipFill>
            <p:spPr>
              <a:xfrm>
                <a:off x="5070827" y="4320088"/>
                <a:ext cx="175684" cy="219953"/>
              </a:xfrm>
              <a:prstGeom prst="rect"/>
            </p:spPr>
          </p:pic>
        </mc:Fallback>
      </mc:AlternateContent>
      <mc:AlternateContent xmlns:mc="http://schemas.openxmlformats.org/markup-compatibility/2006" xmlns:p14="http://schemas.microsoft.com/office/powerpoint/2010/main">
        <mc:Choice Requires="p14">
          <p:contentPart r:id="rId234" p14:bwMode="auto">
            <p14:nvContentPartPr>
              <p14:cNvPr id="122" name="墨迹 121"/>
              <p14:cNvContentPartPr/>
              <p14:nvPr/>
            </p14:nvContentPartPr>
            <p14:xfrm>
              <a:off x="5254977" y="4248709"/>
              <a:ext cx="39512" cy="133417"/>
            </p14:xfrm>
          </p:contentPart>
        </mc:Choice>
        <mc:Fallback xmlns="">
          <p:pic>
            <p:nvPicPr>
              <p:cNvPr id="122" name="墨迹 121"/>
            </p:nvPicPr>
            <p:blipFill>
              <a:blip r:embed="rId235"/>
            </p:blipFill>
            <p:spPr>
              <a:xfrm>
                <a:off x="5254977" y="4248709"/>
                <a:ext cx="39512" cy="133417"/>
              </a:xfrm>
              <a:prstGeom prst="rect"/>
            </p:spPr>
          </p:pic>
        </mc:Fallback>
      </mc:AlternateContent>
      <mc:AlternateContent xmlns:mc="http://schemas.openxmlformats.org/markup-compatibility/2006" xmlns:p14="http://schemas.microsoft.com/office/powerpoint/2010/main">
        <mc:Choice Requires="p14">
          <p:contentPart r:id="rId236" p14:bwMode="auto">
            <p14:nvContentPartPr>
              <p14:cNvPr id="123" name="墨迹 122"/>
              <p14:cNvContentPartPr/>
              <p14:nvPr/>
            </p14:nvContentPartPr>
            <p14:xfrm>
              <a:off x="5294488" y="4280610"/>
              <a:ext cx="76200" cy="16919"/>
            </p14:xfrm>
          </p:contentPart>
        </mc:Choice>
        <mc:Fallback xmlns="">
          <p:pic>
            <p:nvPicPr>
              <p:cNvPr id="123" name="墨迹 122"/>
            </p:nvPicPr>
            <p:blipFill>
              <a:blip r:embed="rId237"/>
            </p:blipFill>
            <p:spPr>
              <a:xfrm>
                <a:off x="5294488" y="4280610"/>
                <a:ext cx="76200" cy="16919"/>
              </a:xfrm>
              <a:prstGeom prst="rect"/>
            </p:spPr>
          </p:pic>
        </mc:Fallback>
      </mc:AlternateContent>
      <mc:AlternateContent xmlns:mc="http://schemas.openxmlformats.org/markup-compatibility/2006" xmlns:p14="http://schemas.microsoft.com/office/powerpoint/2010/main">
        <mc:Choice Requires="p14">
          <p:contentPart r:id="rId238" p14:bwMode="auto">
            <p14:nvContentPartPr>
              <p14:cNvPr id="124" name="墨迹 123"/>
              <p14:cNvContentPartPr/>
              <p14:nvPr/>
            </p14:nvContentPartPr>
            <p14:xfrm>
              <a:off x="5348111" y="4224212"/>
              <a:ext cx="19756" cy="166374"/>
            </p14:xfrm>
          </p:contentPart>
        </mc:Choice>
        <mc:Fallback xmlns="">
          <p:pic>
            <p:nvPicPr>
              <p:cNvPr id="124" name="墨迹 123"/>
            </p:nvPicPr>
            <p:blipFill>
              <a:blip r:embed="rId239"/>
            </p:blipFill>
            <p:spPr>
              <a:xfrm>
                <a:off x="5348111" y="4224212"/>
                <a:ext cx="19756" cy="166374"/>
              </a:xfrm>
              <a:prstGeom prst="rect"/>
            </p:spPr>
          </p:pic>
        </mc:Fallback>
      </mc:AlternateContent>
      <mc:AlternateContent xmlns:mc="http://schemas.openxmlformats.org/markup-compatibility/2006" xmlns:p14="http://schemas.microsoft.com/office/powerpoint/2010/main">
        <mc:Choice Requires="p14">
          <p:contentPart r:id="rId240" p14:bwMode="auto">
            <p14:nvContentPartPr>
              <p14:cNvPr id="125" name="墨迹 124"/>
              <p14:cNvContentPartPr/>
              <p14:nvPr/>
            </p14:nvContentPartPr>
            <p14:xfrm>
              <a:off x="5410200" y="4286250"/>
              <a:ext cx="81844" cy="219952"/>
            </p14:xfrm>
          </p:contentPart>
        </mc:Choice>
        <mc:Fallback xmlns="">
          <p:pic>
            <p:nvPicPr>
              <p:cNvPr id="125" name="墨迹 124"/>
            </p:nvPicPr>
            <p:blipFill>
              <a:blip r:embed="rId241"/>
            </p:blipFill>
            <p:spPr>
              <a:xfrm>
                <a:off x="5410200" y="4286250"/>
                <a:ext cx="81844" cy="219952"/>
              </a:xfrm>
              <a:prstGeom prst="rect"/>
            </p:spPr>
          </p:pic>
        </mc:Fallback>
      </mc:AlternateContent>
      <mc:AlternateContent xmlns:mc="http://schemas.openxmlformats.org/markup-compatibility/2006" xmlns:p14="http://schemas.microsoft.com/office/powerpoint/2010/main">
        <mc:Choice Requires="p14">
          <p:contentPart r:id="rId242" p14:bwMode="auto">
            <p14:nvContentPartPr>
              <p14:cNvPr id="126" name="墨迹 125"/>
              <p14:cNvContentPartPr/>
              <p14:nvPr/>
            </p14:nvContentPartPr>
            <p14:xfrm>
              <a:off x="4534605" y="4593619"/>
              <a:ext cx="895350" cy="59217"/>
            </p14:xfrm>
          </p:contentPart>
        </mc:Choice>
        <mc:Fallback xmlns="">
          <p:pic>
            <p:nvPicPr>
              <p:cNvPr id="126" name="墨迹 125"/>
            </p:nvPicPr>
            <p:blipFill>
              <a:blip r:embed="rId243"/>
            </p:blipFill>
            <p:spPr>
              <a:xfrm>
                <a:off x="4534605" y="4593619"/>
                <a:ext cx="895350" cy="59217"/>
              </a:xfrm>
              <a:prstGeom prst="rect"/>
            </p:spPr>
          </p:pic>
        </mc:Fallback>
      </mc:AlternateContent>
      <mc:AlternateContent xmlns:mc="http://schemas.openxmlformats.org/markup-compatibility/2006" xmlns:p14="http://schemas.microsoft.com/office/powerpoint/2010/main">
        <mc:Choice Requires="p14">
          <p:contentPart r:id="rId244" p14:bwMode="auto">
            <p14:nvContentPartPr>
              <p14:cNvPr id="127" name="墨迹 126"/>
              <p14:cNvContentPartPr/>
              <p14:nvPr/>
            </p14:nvContentPartPr>
            <p14:xfrm>
              <a:off x="4675011" y="4730031"/>
              <a:ext cx="199672" cy="174658"/>
            </p14:xfrm>
          </p:contentPart>
        </mc:Choice>
        <mc:Fallback xmlns="">
          <p:pic>
            <p:nvPicPr>
              <p:cNvPr id="127" name="墨迹 126"/>
            </p:nvPicPr>
            <p:blipFill>
              <a:blip r:embed="rId245"/>
            </p:blipFill>
            <p:spPr>
              <a:xfrm>
                <a:off x="4675011" y="4730031"/>
                <a:ext cx="199672" cy="174658"/>
              </a:xfrm>
              <a:prstGeom prst="rect"/>
            </p:spPr>
          </p:pic>
        </mc:Fallback>
      </mc:AlternateContent>
      <mc:AlternateContent xmlns:mc="http://schemas.openxmlformats.org/markup-compatibility/2006" xmlns:p14="http://schemas.microsoft.com/office/powerpoint/2010/main">
        <mc:Choice Requires="p14">
          <p:contentPart r:id="rId246" p14:bwMode="auto">
            <p14:nvContentPartPr>
              <p14:cNvPr id="128" name="墨迹 127"/>
              <p14:cNvContentPartPr/>
              <p14:nvPr/>
            </p14:nvContentPartPr>
            <p14:xfrm>
              <a:off x="5012266" y="4751533"/>
              <a:ext cx="45156" cy="114206"/>
            </p14:xfrm>
          </p:contentPart>
        </mc:Choice>
        <mc:Fallback xmlns="">
          <p:pic>
            <p:nvPicPr>
              <p:cNvPr id="128" name="墨迹 127"/>
            </p:nvPicPr>
            <p:blipFill>
              <a:blip r:embed="rId247"/>
            </p:blipFill>
            <p:spPr>
              <a:xfrm>
                <a:off x="5012266" y="4751533"/>
                <a:ext cx="45156" cy="114206"/>
              </a:xfrm>
              <a:prstGeom prst="rect"/>
            </p:spPr>
          </p:pic>
        </mc:Fallback>
      </mc:AlternateContent>
      <mc:AlternateContent xmlns:mc="http://schemas.openxmlformats.org/markup-compatibility/2006" xmlns:p14="http://schemas.microsoft.com/office/powerpoint/2010/main">
        <mc:Choice Requires="p14">
          <p:contentPart r:id="rId248" p14:bwMode="auto">
            <p14:nvContentPartPr>
              <p14:cNvPr id="129" name="墨迹 128"/>
              <p14:cNvContentPartPr/>
              <p14:nvPr/>
            </p14:nvContentPartPr>
            <p14:xfrm>
              <a:off x="5106105" y="4726154"/>
              <a:ext cx="115006" cy="146635"/>
            </p14:xfrm>
          </p:contentPart>
        </mc:Choice>
        <mc:Fallback xmlns="">
          <p:pic>
            <p:nvPicPr>
              <p:cNvPr id="129" name="墨迹 128"/>
            </p:nvPicPr>
            <p:blipFill>
              <a:blip r:embed="rId249"/>
            </p:blipFill>
            <p:spPr>
              <a:xfrm>
                <a:off x="5106105" y="4726154"/>
                <a:ext cx="115006" cy="146635"/>
              </a:xfrm>
              <a:prstGeom prst="rect"/>
            </p:spPr>
          </p:pic>
        </mc:Fallback>
      </mc:AlternateContent>
      <mc:AlternateContent xmlns:mc="http://schemas.openxmlformats.org/markup-compatibility/2006" xmlns:p14="http://schemas.microsoft.com/office/powerpoint/2010/main">
        <mc:Choice Requires="p14">
          <p:contentPart r:id="rId250" p14:bwMode="auto">
            <p14:nvContentPartPr>
              <p14:cNvPr id="130" name="墨迹 129"/>
              <p14:cNvContentPartPr/>
              <p14:nvPr/>
            </p14:nvContentPartPr>
            <p14:xfrm>
              <a:off x="5249333" y="4765633"/>
              <a:ext cx="50800" cy="5639"/>
            </p14:xfrm>
          </p:contentPart>
        </mc:Choice>
        <mc:Fallback xmlns="">
          <p:pic>
            <p:nvPicPr>
              <p:cNvPr id="130" name="墨迹 129"/>
            </p:nvPicPr>
            <p:blipFill>
              <a:blip r:embed="rId251"/>
            </p:blipFill>
            <p:spPr>
              <a:xfrm>
                <a:off x="5249333" y="4765633"/>
                <a:ext cx="50800" cy="5639"/>
              </a:xfrm>
              <a:prstGeom prst="rect"/>
            </p:spPr>
          </p:pic>
        </mc:Fallback>
      </mc:AlternateContent>
      <mc:AlternateContent xmlns:mc="http://schemas.openxmlformats.org/markup-compatibility/2006" xmlns:p14="http://schemas.microsoft.com/office/powerpoint/2010/main">
        <mc:Choice Requires="p14">
          <p:contentPart r:id="rId252" p14:bwMode="auto">
            <p14:nvContentPartPr>
              <p14:cNvPr id="131" name="墨迹 130"/>
              <p14:cNvContentPartPr/>
              <p14:nvPr/>
            </p14:nvContentPartPr>
            <p14:xfrm>
              <a:off x="5339644" y="4675396"/>
              <a:ext cx="94015" cy="194573"/>
            </p14:xfrm>
          </p:contentPart>
        </mc:Choice>
        <mc:Fallback xmlns="">
          <p:pic>
            <p:nvPicPr>
              <p:cNvPr id="131" name="墨迹 130"/>
            </p:nvPicPr>
            <p:blipFill>
              <a:blip r:embed="rId253"/>
            </p:blipFill>
            <p:spPr>
              <a:xfrm>
                <a:off x="5339644" y="4675396"/>
                <a:ext cx="94015" cy="194573"/>
              </a:xfrm>
              <a:prstGeom prst="rect"/>
            </p:spPr>
          </p:pic>
        </mc:Fallback>
      </mc:AlternateContent>
      <mc:AlternateContent xmlns:mc="http://schemas.openxmlformats.org/markup-compatibility/2006" xmlns:p14="http://schemas.microsoft.com/office/powerpoint/2010/main">
        <mc:Choice Requires="p14">
          <p:contentPart r:id="rId254" p14:bwMode="auto">
            <p14:nvContentPartPr>
              <p14:cNvPr id="132" name="墨迹 131"/>
              <p14:cNvContentPartPr/>
              <p14:nvPr/>
            </p14:nvContentPartPr>
            <p14:xfrm>
              <a:off x="5528733" y="4291889"/>
              <a:ext cx="134409" cy="590241"/>
            </p14:xfrm>
          </p:contentPart>
        </mc:Choice>
        <mc:Fallback xmlns="">
          <p:pic>
            <p:nvPicPr>
              <p:cNvPr id="132" name="墨迹 131"/>
            </p:nvPicPr>
            <p:blipFill>
              <a:blip r:embed="rId255"/>
            </p:blipFill>
            <p:spPr>
              <a:xfrm>
                <a:off x="5528733" y="4291889"/>
                <a:ext cx="134409" cy="590241"/>
              </a:xfrm>
              <a:prstGeom prst="rect"/>
            </p:spPr>
          </p:pic>
        </mc:Fallback>
      </mc:AlternateContent>
      <mc:AlternateContent xmlns:mc="http://schemas.openxmlformats.org/markup-compatibility/2006" xmlns:p14="http://schemas.microsoft.com/office/powerpoint/2010/main">
        <mc:Choice Requires="p14">
          <p:contentPart r:id="rId256" p14:bwMode="auto">
            <p14:nvContentPartPr>
              <p14:cNvPr id="133" name="墨迹 132"/>
              <p14:cNvContentPartPr/>
              <p14:nvPr/>
            </p14:nvContentPartPr>
            <p14:xfrm>
              <a:off x="5567362" y="4308809"/>
              <a:ext cx="116593" cy="172014"/>
            </p14:xfrm>
          </p:contentPart>
        </mc:Choice>
        <mc:Fallback xmlns="">
          <p:pic>
            <p:nvPicPr>
              <p:cNvPr id="133" name="墨迹 132"/>
            </p:nvPicPr>
            <p:blipFill>
              <a:blip r:embed="rId257"/>
            </p:blipFill>
            <p:spPr>
              <a:xfrm>
                <a:off x="5567362" y="4308809"/>
                <a:ext cx="116593" cy="172014"/>
              </a:xfrm>
              <a:prstGeom prst="rect"/>
            </p:spPr>
          </p:pic>
        </mc:Fallback>
      </mc:AlternateContent>
      <mc:AlternateContent xmlns:mc="http://schemas.openxmlformats.org/markup-compatibility/2006" xmlns:p14="http://schemas.microsoft.com/office/powerpoint/2010/main">
        <mc:Choice Requires="p14">
          <p:contentPart r:id="rId258" p14:bwMode="auto">
            <p14:nvContentPartPr>
              <p14:cNvPr id="134" name="墨迹 133"/>
              <p14:cNvContentPartPr/>
              <p14:nvPr/>
            </p14:nvContentPartPr>
            <p14:xfrm>
              <a:off x="5678311" y="4286250"/>
              <a:ext cx="120121" cy="154389"/>
            </p14:xfrm>
          </p:contentPart>
        </mc:Choice>
        <mc:Fallback xmlns="">
          <p:pic>
            <p:nvPicPr>
              <p:cNvPr id="134" name="墨迹 133"/>
            </p:nvPicPr>
            <p:blipFill>
              <a:blip r:embed="rId259"/>
            </p:blipFill>
            <p:spPr>
              <a:xfrm>
                <a:off x="5678311" y="4286250"/>
                <a:ext cx="120121" cy="154389"/>
              </a:xfrm>
              <a:prstGeom prst="rect"/>
            </p:spPr>
          </p:pic>
        </mc:Fallback>
      </mc:AlternateContent>
      <mc:AlternateContent xmlns:mc="http://schemas.openxmlformats.org/markup-compatibility/2006" xmlns:p14="http://schemas.microsoft.com/office/powerpoint/2010/main">
        <mc:Choice Requires="p14">
          <p:contentPart r:id="rId260" p14:bwMode="auto">
            <p14:nvContentPartPr>
              <p14:cNvPr id="135" name="墨迹 134"/>
              <p14:cNvContentPartPr/>
              <p14:nvPr/>
            </p14:nvContentPartPr>
            <p14:xfrm>
              <a:off x="4466695" y="4722629"/>
              <a:ext cx="187149" cy="309661"/>
            </p14:xfrm>
          </p:contentPart>
        </mc:Choice>
        <mc:Fallback xmlns="">
          <p:pic>
            <p:nvPicPr>
              <p:cNvPr id="135" name="墨迹 134"/>
            </p:nvPicPr>
            <p:blipFill>
              <a:blip r:embed="rId261"/>
            </p:blipFill>
            <p:spPr>
              <a:xfrm>
                <a:off x="4466695" y="4722629"/>
                <a:ext cx="187149" cy="309661"/>
              </a:xfrm>
              <a:prstGeom prst="rect"/>
            </p:spPr>
          </p:pic>
        </mc:Fallback>
      </mc:AlternateContent>
      <mc:AlternateContent xmlns:mc="http://schemas.openxmlformats.org/markup-compatibility/2006" xmlns:p14="http://schemas.microsoft.com/office/powerpoint/2010/main">
        <mc:Choice Requires="p14">
          <p:contentPart r:id="rId262" p14:bwMode="auto">
            <p14:nvContentPartPr>
              <p14:cNvPr id="136" name="墨迹 135"/>
              <p14:cNvContentPartPr/>
              <p14:nvPr/>
            </p14:nvContentPartPr>
            <p14:xfrm>
              <a:off x="6445955" y="4523121"/>
              <a:ext cx="180622" cy="270711"/>
            </p14:xfrm>
          </p:contentPart>
        </mc:Choice>
        <mc:Fallback xmlns="">
          <p:pic>
            <p:nvPicPr>
              <p:cNvPr id="136" name="墨迹 135"/>
            </p:nvPicPr>
            <p:blipFill>
              <a:blip r:embed="rId263"/>
            </p:blipFill>
            <p:spPr>
              <a:xfrm>
                <a:off x="6445955" y="4523121"/>
                <a:ext cx="180622" cy="270711"/>
              </a:xfrm>
              <a:prstGeom prst="rect"/>
            </p:spPr>
          </p:pic>
        </mc:Fallback>
      </mc:AlternateContent>
      <mc:AlternateContent xmlns:mc="http://schemas.openxmlformats.org/markup-compatibility/2006" xmlns:p14="http://schemas.microsoft.com/office/powerpoint/2010/main">
        <mc:Choice Requires="p14">
          <p:contentPart r:id="rId264" p14:bwMode="auto">
            <p14:nvContentPartPr>
              <p14:cNvPr id="137" name="墨迹 136"/>
              <p14:cNvContentPartPr/>
              <p14:nvPr/>
            </p14:nvContentPartPr>
            <p14:xfrm>
              <a:off x="6694311" y="4575818"/>
              <a:ext cx="39511" cy="184175"/>
            </p14:xfrm>
          </p:contentPart>
        </mc:Choice>
        <mc:Fallback xmlns="">
          <p:pic>
            <p:nvPicPr>
              <p:cNvPr id="137" name="墨迹 136"/>
            </p:nvPicPr>
            <p:blipFill>
              <a:blip r:embed="rId265"/>
            </p:blipFill>
            <p:spPr>
              <a:xfrm>
                <a:off x="6694311" y="4575818"/>
                <a:ext cx="39511" cy="184175"/>
              </a:xfrm>
              <a:prstGeom prst="rect"/>
            </p:spPr>
          </p:pic>
        </mc:Fallback>
      </mc:AlternateContent>
      <mc:AlternateContent xmlns:mc="http://schemas.openxmlformats.org/markup-compatibility/2006" xmlns:p14="http://schemas.microsoft.com/office/powerpoint/2010/main">
        <mc:Choice Requires="p14">
          <p:contentPart r:id="rId266" p14:bwMode="auto">
            <p14:nvContentPartPr>
              <p14:cNvPr id="138" name="墨迹 137"/>
              <p14:cNvContentPartPr/>
              <p14:nvPr/>
            </p14:nvContentPartPr>
            <p14:xfrm>
              <a:off x="6760456" y="4535811"/>
              <a:ext cx="139876" cy="207262"/>
            </p14:xfrm>
          </p:contentPart>
        </mc:Choice>
        <mc:Fallback xmlns="">
          <p:pic>
            <p:nvPicPr>
              <p:cNvPr id="138" name="墨迹 137"/>
            </p:nvPicPr>
            <p:blipFill>
              <a:blip r:embed="rId267"/>
            </p:blipFill>
            <p:spPr>
              <a:xfrm>
                <a:off x="6760456" y="4535811"/>
                <a:ext cx="139876" cy="207262"/>
              </a:xfrm>
              <a:prstGeom prst="rect"/>
            </p:spPr>
          </p:pic>
        </mc:Fallback>
      </mc:AlternateContent>
      <mc:AlternateContent xmlns:mc="http://schemas.openxmlformats.org/markup-compatibility/2006" xmlns:p14="http://schemas.microsoft.com/office/powerpoint/2010/main">
        <mc:Choice Requires="p14">
          <p:contentPart r:id="rId268" p14:bwMode="auto">
            <p14:nvContentPartPr>
              <p14:cNvPr id="139" name="墨迹 138"/>
              <p14:cNvContentPartPr/>
              <p14:nvPr/>
            </p14:nvContentPartPr>
            <p14:xfrm>
              <a:off x="6895747" y="4585159"/>
              <a:ext cx="69497" cy="11280"/>
            </p14:xfrm>
          </p:contentPart>
        </mc:Choice>
        <mc:Fallback xmlns="">
          <p:pic>
            <p:nvPicPr>
              <p:cNvPr id="139" name="墨迹 138"/>
            </p:nvPicPr>
            <p:blipFill>
              <a:blip r:embed="rId269"/>
            </p:blipFill>
            <p:spPr>
              <a:xfrm>
                <a:off x="6895747" y="4585159"/>
                <a:ext cx="69497" cy="11280"/>
              </a:xfrm>
              <a:prstGeom prst="rect"/>
            </p:spPr>
          </p:pic>
        </mc:Fallback>
      </mc:AlternateContent>
      <mc:AlternateContent xmlns:mc="http://schemas.openxmlformats.org/markup-compatibility/2006" xmlns:p14="http://schemas.microsoft.com/office/powerpoint/2010/main">
        <mc:Choice Requires="p14">
          <p:contentPart r:id="rId270" p14:bwMode="auto">
            <p14:nvContentPartPr>
              <p14:cNvPr id="140" name="墨迹 139"/>
              <p14:cNvContentPartPr/>
              <p14:nvPr/>
            </p14:nvContentPartPr>
            <p14:xfrm>
              <a:off x="6965244" y="4506202"/>
              <a:ext cx="112888" cy="298909"/>
            </p14:xfrm>
          </p:contentPart>
        </mc:Choice>
        <mc:Fallback xmlns="">
          <p:pic>
            <p:nvPicPr>
              <p:cNvPr id="140" name="墨迹 139"/>
            </p:nvPicPr>
            <p:blipFill>
              <a:blip r:embed="rId271"/>
            </p:blipFill>
            <p:spPr>
              <a:xfrm>
                <a:off x="6965244" y="4506202"/>
                <a:ext cx="112888" cy="298909"/>
              </a:xfrm>
              <a:prstGeom prst="rect"/>
            </p:spPr>
          </p:pic>
        </mc:Fallback>
      </mc:AlternateContent>
      <mc:AlternateContent xmlns:mc="http://schemas.openxmlformats.org/markup-compatibility/2006" xmlns:p14="http://schemas.microsoft.com/office/powerpoint/2010/main">
        <mc:Choice Requires="p14">
          <p:contentPart r:id="rId272" p14:bwMode="auto">
            <p14:nvContentPartPr>
              <p14:cNvPr id="141" name="墨迹 140"/>
              <p14:cNvContentPartPr/>
              <p14:nvPr/>
            </p14:nvContentPartPr>
            <p14:xfrm>
              <a:off x="7145866" y="4382126"/>
              <a:ext cx="45156" cy="377867"/>
            </p14:xfrm>
          </p:contentPart>
        </mc:Choice>
        <mc:Fallback xmlns="">
          <p:pic>
            <p:nvPicPr>
              <p:cNvPr id="141" name="墨迹 140"/>
            </p:nvPicPr>
            <p:blipFill>
              <a:blip r:embed="rId273"/>
            </p:blipFill>
            <p:spPr>
              <a:xfrm>
                <a:off x="7145866" y="4382126"/>
                <a:ext cx="45156" cy="377867"/>
              </a:xfrm>
              <a:prstGeom prst="rect"/>
            </p:spPr>
          </p:pic>
        </mc:Fallback>
      </mc:AlternateContent>
      <mc:AlternateContent xmlns:mc="http://schemas.openxmlformats.org/markup-compatibility/2006" xmlns:p14="http://schemas.microsoft.com/office/powerpoint/2010/main">
        <mc:Choice Requires="p14">
          <p:contentPart r:id="rId274" p14:bwMode="auto">
            <p14:nvContentPartPr>
              <p14:cNvPr id="142" name="墨迹 141"/>
              <p14:cNvContentPartPr/>
              <p14:nvPr/>
            </p14:nvContentPartPr>
            <p14:xfrm>
              <a:off x="7095066" y="4647197"/>
              <a:ext cx="206022" cy="154389"/>
            </p14:xfrm>
          </p:contentPart>
        </mc:Choice>
        <mc:Fallback xmlns="">
          <p:pic>
            <p:nvPicPr>
              <p:cNvPr id="142" name="墨迹 141"/>
            </p:nvPicPr>
            <p:blipFill>
              <a:blip r:embed="rId275"/>
            </p:blipFill>
            <p:spPr>
              <a:xfrm>
                <a:off x="7095066" y="4647197"/>
                <a:ext cx="206022" cy="154389"/>
              </a:xfrm>
              <a:prstGeom prst="rect"/>
            </p:spPr>
          </p:pic>
        </mc:Fallback>
      </mc:AlternateContent>
      <mc:AlternateContent xmlns:mc="http://schemas.openxmlformats.org/markup-compatibility/2006" xmlns:p14="http://schemas.microsoft.com/office/powerpoint/2010/main">
        <mc:Choice Requires="p14">
          <p:contentPart r:id="rId276" p14:bwMode="auto">
            <p14:nvContentPartPr>
              <p14:cNvPr id="143" name="墨迹 142"/>
              <p14:cNvContentPartPr/>
              <p14:nvPr/>
            </p14:nvContentPartPr>
            <p14:xfrm>
              <a:off x="7817555" y="4517481"/>
              <a:ext cx="88900" cy="217133"/>
            </p14:xfrm>
          </p:contentPart>
        </mc:Choice>
        <mc:Fallback xmlns="">
          <p:pic>
            <p:nvPicPr>
              <p:cNvPr id="143" name="墨迹 142"/>
            </p:nvPicPr>
            <p:blipFill>
              <a:blip r:embed="rId277"/>
            </p:blipFill>
            <p:spPr>
              <a:xfrm>
                <a:off x="7817555" y="4517481"/>
                <a:ext cx="88900" cy="217133"/>
              </a:xfrm>
              <a:prstGeom prst="rect"/>
            </p:spPr>
          </p:pic>
        </mc:Fallback>
      </mc:AlternateContent>
      <mc:AlternateContent xmlns:mc="http://schemas.openxmlformats.org/markup-compatibility/2006" xmlns:p14="http://schemas.microsoft.com/office/powerpoint/2010/main">
        <mc:Choice Requires="p14">
          <p:contentPart r:id="rId278" p14:bwMode="auto">
            <p14:nvContentPartPr>
              <p14:cNvPr id="144" name="墨迹 143"/>
              <p14:cNvContentPartPr/>
              <p14:nvPr/>
            </p14:nvContentPartPr>
            <p14:xfrm>
              <a:off x="7782277" y="4737434"/>
              <a:ext cx="193323" cy="16919"/>
            </p14:xfrm>
          </p:contentPart>
        </mc:Choice>
        <mc:Fallback xmlns="">
          <p:pic>
            <p:nvPicPr>
              <p:cNvPr id="144" name="墨迹 143"/>
            </p:nvPicPr>
            <p:blipFill>
              <a:blip r:embed="rId279"/>
            </p:blipFill>
            <p:spPr>
              <a:xfrm>
                <a:off x="7782277" y="4737434"/>
                <a:ext cx="193323" cy="16919"/>
              </a:xfrm>
              <a:prstGeom prst="rect"/>
            </p:spPr>
          </p:pic>
        </mc:Fallback>
      </mc:AlternateContent>
      <mc:AlternateContent xmlns:mc="http://schemas.openxmlformats.org/markup-compatibility/2006" xmlns:p14="http://schemas.microsoft.com/office/powerpoint/2010/main">
        <mc:Choice Requires="p14">
          <p:contentPart r:id="rId280" p14:bwMode="auto">
            <p14:nvContentPartPr>
              <p14:cNvPr id="145" name="墨迹 144"/>
              <p14:cNvContentPartPr/>
              <p14:nvPr/>
            </p14:nvContentPartPr>
            <p14:xfrm>
              <a:off x="8074377" y="4579519"/>
              <a:ext cx="127000" cy="174834"/>
            </p14:xfrm>
          </p:contentPart>
        </mc:Choice>
        <mc:Fallback xmlns="">
          <p:pic>
            <p:nvPicPr>
              <p:cNvPr id="145" name="墨迹 144"/>
            </p:nvPicPr>
            <p:blipFill>
              <a:blip r:embed="rId281"/>
            </p:blipFill>
            <p:spPr>
              <a:xfrm>
                <a:off x="8074377" y="4579519"/>
                <a:ext cx="127000" cy="174834"/>
              </a:xfrm>
              <a:prstGeom prst="rect"/>
            </p:spPr>
          </p:pic>
        </mc:Fallback>
      </mc:AlternateContent>
      <mc:AlternateContent xmlns:mc="http://schemas.openxmlformats.org/markup-compatibility/2006" xmlns:p14="http://schemas.microsoft.com/office/powerpoint/2010/main">
        <mc:Choice Requires="p14">
          <p:contentPart r:id="rId282" p14:bwMode="auto">
            <p14:nvContentPartPr>
              <p14:cNvPr id="146" name="墨迹 145"/>
              <p14:cNvContentPartPr/>
              <p14:nvPr/>
            </p14:nvContentPartPr>
            <p14:xfrm>
              <a:off x="8171744" y="4672047"/>
              <a:ext cx="241300" cy="34368"/>
            </p14:xfrm>
          </p:contentPart>
        </mc:Choice>
        <mc:Fallback xmlns="">
          <p:pic>
            <p:nvPicPr>
              <p:cNvPr id="146" name="墨迹 145"/>
            </p:nvPicPr>
            <p:blipFill>
              <a:blip r:embed="rId283"/>
            </p:blipFill>
            <p:spPr>
              <a:xfrm>
                <a:off x="8171744" y="4672047"/>
                <a:ext cx="241300" cy="34368"/>
              </a:xfrm>
              <a:prstGeom prst="rect"/>
            </p:spPr>
          </p:pic>
        </mc:Fallback>
      </mc:AlternateContent>
      <mc:AlternateContent xmlns:mc="http://schemas.openxmlformats.org/markup-compatibility/2006" xmlns:p14="http://schemas.microsoft.com/office/powerpoint/2010/main">
        <mc:Choice Requires="p14">
          <p:contentPart r:id="rId284" p14:bwMode="auto">
            <p14:nvContentPartPr>
              <p14:cNvPr id="147" name="墨迹 146"/>
              <p14:cNvContentPartPr/>
              <p14:nvPr/>
            </p14:nvContentPartPr>
            <p14:xfrm>
              <a:off x="5362222" y="5233736"/>
              <a:ext cx="191911" cy="287631"/>
            </p14:xfrm>
          </p:contentPart>
        </mc:Choice>
        <mc:Fallback xmlns="">
          <p:pic>
            <p:nvPicPr>
              <p:cNvPr id="147" name="墨迹 146"/>
            </p:nvPicPr>
            <p:blipFill>
              <a:blip r:embed="rId285"/>
            </p:blipFill>
            <p:spPr>
              <a:xfrm>
                <a:off x="5362222" y="5233736"/>
                <a:ext cx="191911" cy="287631"/>
              </a:xfrm>
              <a:prstGeom prst="rect"/>
            </p:spPr>
          </p:pic>
        </mc:Fallback>
      </mc:AlternateContent>
      <mc:AlternateContent xmlns:mc="http://schemas.openxmlformats.org/markup-compatibility/2006" xmlns:p14="http://schemas.microsoft.com/office/powerpoint/2010/main">
        <mc:Choice Requires="p14">
          <p:contentPart r:id="rId286" p14:bwMode="auto">
            <p14:nvContentPartPr>
              <p14:cNvPr id="148" name="墨迹 147"/>
              <p14:cNvContentPartPr/>
              <p14:nvPr/>
            </p14:nvContentPartPr>
            <p14:xfrm>
              <a:off x="5576711" y="5357812"/>
              <a:ext cx="125941" cy="263661"/>
            </p14:xfrm>
          </p:contentPart>
        </mc:Choice>
        <mc:Fallback xmlns="">
          <p:pic>
            <p:nvPicPr>
              <p:cNvPr id="148" name="墨迹 147"/>
            </p:nvPicPr>
            <p:blipFill>
              <a:blip r:embed="rId287"/>
            </p:blipFill>
            <p:spPr>
              <a:xfrm>
                <a:off x="5576711" y="5357812"/>
                <a:ext cx="125941" cy="263661"/>
              </a:xfrm>
              <a:prstGeom prst="rect"/>
            </p:spPr>
          </p:pic>
        </mc:Fallback>
      </mc:AlternateContent>
      <mc:AlternateContent xmlns:mc="http://schemas.openxmlformats.org/markup-compatibility/2006" xmlns:p14="http://schemas.microsoft.com/office/powerpoint/2010/main">
        <mc:Choice Requires="p14">
          <p:contentPart r:id="rId288" p14:bwMode="auto">
            <p14:nvContentPartPr>
              <p14:cNvPr id="149" name="墨迹 148"/>
              <p14:cNvContentPartPr/>
              <p14:nvPr/>
            </p14:nvContentPartPr>
            <p14:xfrm>
              <a:off x="5599288" y="5436769"/>
              <a:ext cx="186267" cy="122666"/>
            </p14:xfrm>
          </p:contentPart>
        </mc:Choice>
        <mc:Fallback xmlns="">
          <p:pic>
            <p:nvPicPr>
              <p:cNvPr id="149" name="墨迹 148"/>
            </p:nvPicPr>
            <p:blipFill>
              <a:blip r:embed="rId289"/>
            </p:blipFill>
            <p:spPr>
              <a:xfrm>
                <a:off x="5599288" y="5436769"/>
                <a:ext cx="186267" cy="122666"/>
              </a:xfrm>
              <a:prstGeom prst="rect"/>
            </p:spPr>
          </p:pic>
        </mc:Fallback>
      </mc:AlternateContent>
      <mc:AlternateContent xmlns:mc="http://schemas.openxmlformats.org/markup-compatibility/2006" xmlns:p14="http://schemas.microsoft.com/office/powerpoint/2010/main">
        <mc:Choice Requires="p14">
          <p:contentPart r:id="rId290" p14:bwMode="auto">
            <p14:nvContentPartPr>
              <p14:cNvPr id="150" name="墨迹 149"/>
              <p14:cNvContentPartPr/>
              <p14:nvPr/>
            </p14:nvContentPartPr>
            <p14:xfrm>
              <a:off x="5779911" y="5285904"/>
              <a:ext cx="56444" cy="173424"/>
            </p14:xfrm>
          </p:contentPart>
        </mc:Choice>
        <mc:Fallback xmlns="">
          <p:pic>
            <p:nvPicPr>
              <p:cNvPr id="150" name="墨迹 149"/>
            </p:nvPicPr>
            <p:blipFill>
              <a:blip r:embed="rId291"/>
            </p:blipFill>
            <p:spPr>
              <a:xfrm>
                <a:off x="5779911" y="5285904"/>
                <a:ext cx="56444" cy="173424"/>
              </a:xfrm>
              <a:prstGeom prst="rect"/>
            </p:spPr>
          </p:pic>
        </mc:Fallback>
      </mc:AlternateContent>
      <mc:AlternateContent xmlns:mc="http://schemas.openxmlformats.org/markup-compatibility/2006" xmlns:p14="http://schemas.microsoft.com/office/powerpoint/2010/main">
        <mc:Choice Requires="p14">
          <p:contentPart r:id="rId292" p14:bwMode="auto">
            <p14:nvContentPartPr>
              <p14:cNvPr id="151" name="墨迹 150"/>
              <p14:cNvContentPartPr/>
              <p14:nvPr/>
            </p14:nvContentPartPr>
            <p14:xfrm>
              <a:off x="5842000" y="5357812"/>
              <a:ext cx="81844" cy="16919"/>
            </p14:xfrm>
          </p:contentPart>
        </mc:Choice>
        <mc:Fallback xmlns="">
          <p:pic>
            <p:nvPicPr>
              <p:cNvPr id="151" name="墨迹 150"/>
            </p:nvPicPr>
            <p:blipFill>
              <a:blip r:embed="rId293"/>
            </p:blipFill>
            <p:spPr>
              <a:xfrm>
                <a:off x="5842000" y="5357812"/>
                <a:ext cx="81844" cy="16919"/>
              </a:xfrm>
              <a:prstGeom prst="rect"/>
            </p:spPr>
          </p:pic>
        </mc:Fallback>
      </mc:AlternateContent>
      <mc:AlternateContent xmlns:mc="http://schemas.openxmlformats.org/markup-compatibility/2006" xmlns:p14="http://schemas.microsoft.com/office/powerpoint/2010/main">
        <mc:Choice Requires="p14">
          <p:contentPart r:id="rId294" p14:bwMode="auto">
            <p14:nvContentPartPr>
              <p14:cNvPr id="152" name="墨迹 151"/>
              <p14:cNvContentPartPr/>
              <p14:nvPr/>
            </p14:nvContentPartPr>
            <p14:xfrm>
              <a:off x="5867400" y="5301414"/>
              <a:ext cx="31044" cy="132535"/>
            </p14:xfrm>
          </p:contentPart>
        </mc:Choice>
        <mc:Fallback xmlns="">
          <p:pic>
            <p:nvPicPr>
              <p:cNvPr id="152" name="墨迹 151"/>
            </p:nvPicPr>
            <p:blipFill>
              <a:blip r:embed="rId295"/>
            </p:blipFill>
            <p:spPr>
              <a:xfrm>
                <a:off x="5867400" y="5301414"/>
                <a:ext cx="31044" cy="132535"/>
              </a:xfrm>
              <a:prstGeom prst="rect"/>
            </p:spPr>
          </p:pic>
        </mc:Fallback>
      </mc:AlternateContent>
      <mc:AlternateContent xmlns:mc="http://schemas.openxmlformats.org/markup-compatibility/2006" xmlns:p14="http://schemas.microsoft.com/office/powerpoint/2010/main">
        <mc:Choice Requires="p14">
          <p:contentPart r:id="rId296" p14:bwMode="auto">
            <p14:nvContentPartPr>
              <p14:cNvPr id="153" name="墨迹 152"/>
              <p14:cNvContentPartPr/>
              <p14:nvPr/>
            </p14:nvContentPartPr>
            <p14:xfrm>
              <a:off x="6039555" y="5261935"/>
              <a:ext cx="45156" cy="386326"/>
            </p14:xfrm>
          </p:contentPart>
        </mc:Choice>
        <mc:Fallback xmlns="">
          <p:pic>
            <p:nvPicPr>
              <p:cNvPr id="153" name="墨迹 152"/>
            </p:nvPicPr>
            <p:blipFill>
              <a:blip r:embed="rId297"/>
            </p:blipFill>
            <p:spPr>
              <a:xfrm>
                <a:off x="6039555" y="5261935"/>
                <a:ext cx="45156" cy="386326"/>
              </a:xfrm>
              <a:prstGeom prst="rect"/>
            </p:spPr>
          </p:pic>
        </mc:Fallback>
      </mc:AlternateContent>
      <mc:AlternateContent xmlns:mc="http://schemas.openxmlformats.org/markup-compatibility/2006" xmlns:p14="http://schemas.microsoft.com/office/powerpoint/2010/main">
        <mc:Choice Requires="p14">
          <p:contentPart r:id="rId298" p14:bwMode="auto">
            <p14:nvContentPartPr>
              <p14:cNvPr id="154" name="墨迹 153"/>
              <p14:cNvContentPartPr/>
              <p14:nvPr/>
            </p14:nvContentPartPr>
            <p14:xfrm>
              <a:off x="6019800" y="5235675"/>
              <a:ext cx="64911" cy="119317"/>
            </p14:xfrm>
          </p:contentPart>
        </mc:Choice>
        <mc:Fallback xmlns="">
          <p:pic>
            <p:nvPicPr>
              <p:cNvPr id="154" name="墨迹 153"/>
            </p:nvPicPr>
            <p:blipFill>
              <a:blip r:embed="rId299"/>
            </p:blipFill>
            <p:spPr>
              <a:xfrm>
                <a:off x="6019800" y="5235675"/>
                <a:ext cx="64911" cy="119317"/>
              </a:xfrm>
              <a:prstGeom prst="rect"/>
            </p:spPr>
          </p:pic>
        </mc:Fallback>
      </mc:AlternateContent>
      <mc:AlternateContent xmlns:mc="http://schemas.openxmlformats.org/markup-compatibility/2006" xmlns:p14="http://schemas.microsoft.com/office/powerpoint/2010/main">
        <mc:Choice Requires="p14">
          <p:contentPart r:id="rId300" p14:bwMode="auto">
            <p14:nvContentPartPr>
              <p14:cNvPr id="155" name="墨迹 154"/>
              <p14:cNvContentPartPr/>
              <p14:nvPr/>
            </p14:nvContentPartPr>
            <p14:xfrm>
              <a:off x="6090355" y="5261935"/>
              <a:ext cx="84667" cy="62038"/>
            </p14:xfrm>
          </p:contentPart>
        </mc:Choice>
        <mc:Fallback xmlns="">
          <p:pic>
            <p:nvPicPr>
              <p:cNvPr id="155" name="墨迹 154"/>
            </p:nvPicPr>
            <p:blipFill>
              <a:blip r:embed="rId301"/>
            </p:blipFill>
            <p:spPr>
              <a:xfrm>
                <a:off x="6090355" y="5261935"/>
                <a:ext cx="84667" cy="62038"/>
              </a:xfrm>
              <a:prstGeom prst="rect"/>
            </p:spPr>
          </p:pic>
        </mc:Fallback>
      </mc:AlternateContent>
      <mc:AlternateContent xmlns:mc="http://schemas.openxmlformats.org/markup-compatibility/2006" xmlns:p14="http://schemas.microsoft.com/office/powerpoint/2010/main">
        <mc:Choice Requires="p14">
          <p:contentPart r:id="rId302" p14:bwMode="auto">
            <p14:nvContentPartPr>
              <p14:cNvPr id="156" name="墨迹 155"/>
              <p14:cNvContentPartPr/>
              <p14:nvPr/>
            </p14:nvContentPartPr>
            <p14:xfrm>
              <a:off x="6835422" y="5233736"/>
              <a:ext cx="152400" cy="276351"/>
            </p14:xfrm>
          </p:contentPart>
        </mc:Choice>
        <mc:Fallback xmlns="">
          <p:pic>
            <p:nvPicPr>
              <p:cNvPr id="156" name="墨迹 155"/>
            </p:nvPicPr>
            <p:blipFill>
              <a:blip r:embed="rId303"/>
            </p:blipFill>
            <p:spPr>
              <a:xfrm>
                <a:off x="6835422" y="5233736"/>
                <a:ext cx="152400" cy="276351"/>
              </a:xfrm>
              <a:prstGeom prst="rect"/>
            </p:spPr>
          </p:pic>
        </mc:Fallback>
      </mc:AlternateContent>
      <mc:AlternateContent xmlns:mc="http://schemas.openxmlformats.org/markup-compatibility/2006" xmlns:p14="http://schemas.microsoft.com/office/powerpoint/2010/main">
        <mc:Choice Requires="p14">
          <p:contentPart r:id="rId304" p14:bwMode="auto">
            <p14:nvContentPartPr>
              <p14:cNvPr id="157" name="墨迹 156"/>
              <p14:cNvContentPartPr/>
              <p14:nvPr/>
            </p14:nvContentPartPr>
            <p14:xfrm>
              <a:off x="7044266" y="5348823"/>
              <a:ext cx="62089" cy="155624"/>
            </p14:xfrm>
          </p:contentPart>
        </mc:Choice>
        <mc:Fallback xmlns="">
          <p:pic>
            <p:nvPicPr>
              <p:cNvPr id="157" name="墨迹 156"/>
            </p:nvPicPr>
            <p:blipFill>
              <a:blip r:embed="rId305"/>
            </p:blipFill>
            <p:spPr>
              <a:xfrm>
                <a:off x="7044266" y="5348823"/>
                <a:ext cx="62089" cy="155624"/>
              </a:xfrm>
              <a:prstGeom prst="rect"/>
            </p:spPr>
          </p:pic>
        </mc:Fallback>
      </mc:AlternateContent>
      <mc:AlternateContent xmlns:mc="http://schemas.openxmlformats.org/markup-compatibility/2006" xmlns:p14="http://schemas.microsoft.com/office/powerpoint/2010/main">
        <mc:Choice Requires="p14">
          <p:contentPart r:id="rId306" p14:bwMode="auto">
            <p14:nvContentPartPr>
              <p14:cNvPr id="158" name="墨迹 157"/>
              <p14:cNvContentPartPr/>
              <p14:nvPr/>
            </p14:nvContentPartPr>
            <p14:xfrm>
              <a:off x="7162800" y="5307054"/>
              <a:ext cx="67733" cy="152274"/>
            </p14:xfrm>
          </p:contentPart>
        </mc:Choice>
        <mc:Fallback xmlns="">
          <p:pic>
            <p:nvPicPr>
              <p:cNvPr id="158" name="墨迹 157"/>
            </p:nvPicPr>
            <p:blipFill>
              <a:blip r:embed="rId307"/>
            </p:blipFill>
            <p:spPr>
              <a:xfrm>
                <a:off x="7162800" y="5307054"/>
                <a:ext cx="67733" cy="152274"/>
              </a:xfrm>
              <a:prstGeom prst="rect"/>
            </p:spPr>
          </p:pic>
        </mc:Fallback>
      </mc:AlternateContent>
      <mc:AlternateContent xmlns:mc="http://schemas.openxmlformats.org/markup-compatibility/2006" xmlns:p14="http://schemas.microsoft.com/office/powerpoint/2010/main">
        <mc:Choice Requires="p14">
          <p:contentPart r:id="rId308" p14:bwMode="auto">
            <p14:nvContentPartPr>
              <p14:cNvPr id="159" name="墨迹 158"/>
              <p14:cNvContentPartPr/>
              <p14:nvPr/>
            </p14:nvContentPartPr>
            <p14:xfrm>
              <a:off x="7131050" y="5470608"/>
              <a:ext cx="119238" cy="16919"/>
            </p14:xfrm>
          </p:contentPart>
        </mc:Choice>
        <mc:Fallback xmlns="">
          <p:pic>
            <p:nvPicPr>
              <p:cNvPr id="159" name="墨迹 158"/>
            </p:nvPicPr>
            <p:blipFill>
              <a:blip r:embed="rId309"/>
            </p:blipFill>
            <p:spPr>
              <a:xfrm>
                <a:off x="7131050" y="5470608"/>
                <a:ext cx="119238" cy="16919"/>
              </a:xfrm>
              <a:prstGeom prst="rect"/>
            </p:spPr>
          </p:pic>
        </mc:Fallback>
      </mc:AlternateContent>
      <mc:AlternateContent xmlns:mc="http://schemas.openxmlformats.org/markup-compatibility/2006" xmlns:p14="http://schemas.microsoft.com/office/powerpoint/2010/main">
        <mc:Choice Requires="p14">
          <p:contentPart r:id="rId310" p14:bwMode="auto">
            <p14:nvContentPartPr>
              <p14:cNvPr id="160" name="墨迹 159"/>
              <p14:cNvContentPartPr/>
              <p14:nvPr/>
            </p14:nvContentPartPr>
            <p14:xfrm>
              <a:off x="7289800" y="5425490"/>
              <a:ext cx="84666" cy="101516"/>
            </p14:xfrm>
          </p:contentPart>
        </mc:Choice>
        <mc:Fallback xmlns="">
          <p:pic>
            <p:nvPicPr>
              <p:cNvPr id="160" name="墨迹 159"/>
            </p:nvPicPr>
            <p:blipFill>
              <a:blip r:embed="rId311"/>
            </p:blipFill>
            <p:spPr>
              <a:xfrm>
                <a:off x="7289800" y="5425490"/>
                <a:ext cx="84666" cy="101516"/>
              </a:xfrm>
              <a:prstGeom prst="rect"/>
            </p:spPr>
          </p:pic>
        </mc:Fallback>
      </mc:AlternateContent>
      <mc:AlternateContent xmlns:mc="http://schemas.openxmlformats.org/markup-compatibility/2006" xmlns:p14="http://schemas.microsoft.com/office/powerpoint/2010/main">
        <mc:Choice Requires="p14">
          <p:contentPart r:id="rId312" p14:bwMode="auto">
            <p14:nvContentPartPr>
              <p14:cNvPr id="161" name="墨迹 160"/>
              <p14:cNvContentPartPr/>
              <p14:nvPr/>
            </p14:nvContentPartPr>
            <p14:xfrm>
              <a:off x="7422444" y="5325912"/>
              <a:ext cx="90311" cy="232113"/>
            </p14:xfrm>
          </p:contentPart>
        </mc:Choice>
        <mc:Fallback xmlns="">
          <p:pic>
            <p:nvPicPr>
              <p:cNvPr id="161" name="墨迹 160"/>
            </p:nvPicPr>
            <p:blipFill>
              <a:blip r:embed="rId313"/>
            </p:blipFill>
            <p:spPr>
              <a:xfrm>
                <a:off x="7422444" y="5325912"/>
                <a:ext cx="90311" cy="232113"/>
              </a:xfrm>
              <a:prstGeom prst="rect"/>
            </p:spPr>
          </p:pic>
        </mc:Fallback>
      </mc:AlternateContent>
      <mc:AlternateContent xmlns:mc="http://schemas.openxmlformats.org/markup-compatibility/2006" xmlns:p14="http://schemas.microsoft.com/office/powerpoint/2010/main">
        <mc:Choice Requires="p14">
          <p:contentPart r:id="rId314" p14:bwMode="auto">
            <p14:nvContentPartPr>
              <p14:cNvPr id="162" name="墨迹 161"/>
              <p14:cNvContentPartPr/>
              <p14:nvPr/>
            </p14:nvContentPartPr>
            <p14:xfrm>
              <a:off x="7670800" y="5145791"/>
              <a:ext cx="39511" cy="379100"/>
            </p14:xfrm>
          </p:contentPart>
        </mc:Choice>
        <mc:Fallback xmlns="">
          <p:pic>
            <p:nvPicPr>
              <p:cNvPr id="162" name="墨迹 161"/>
            </p:nvPicPr>
            <p:blipFill>
              <a:blip r:embed="rId315"/>
            </p:blipFill>
            <p:spPr>
              <a:xfrm>
                <a:off x="7670800" y="5145791"/>
                <a:ext cx="39511" cy="379100"/>
              </a:xfrm>
              <a:prstGeom prst="rect"/>
            </p:spPr>
          </p:pic>
        </mc:Fallback>
      </mc:AlternateContent>
      <mc:AlternateContent xmlns:mc="http://schemas.openxmlformats.org/markup-compatibility/2006" xmlns:p14="http://schemas.microsoft.com/office/powerpoint/2010/main">
        <mc:Choice Requires="p14">
          <p:contentPart r:id="rId316" p14:bwMode="auto">
            <p14:nvContentPartPr>
              <p14:cNvPr id="163" name="墨迹 162"/>
              <p14:cNvContentPartPr/>
              <p14:nvPr/>
            </p14:nvContentPartPr>
            <p14:xfrm>
              <a:off x="7625644" y="5323973"/>
              <a:ext cx="256822" cy="252558"/>
            </p14:xfrm>
          </p:contentPart>
        </mc:Choice>
        <mc:Fallback xmlns="">
          <p:pic>
            <p:nvPicPr>
              <p:cNvPr id="163" name="墨迹 162"/>
            </p:nvPicPr>
            <p:blipFill>
              <a:blip r:embed="rId317"/>
            </p:blipFill>
            <p:spPr>
              <a:xfrm>
                <a:off x="7625644" y="5323973"/>
                <a:ext cx="256822" cy="252558"/>
              </a:xfrm>
              <a:prstGeom prst="rect"/>
            </p:spPr>
          </p:pic>
        </mc:Fallback>
      </mc:AlternateContent>
      <mc:AlternateContent xmlns:mc="http://schemas.openxmlformats.org/markup-compatibility/2006" xmlns:p14="http://schemas.microsoft.com/office/powerpoint/2010/main">
        <mc:Choice Requires="p14">
          <p:contentPart r:id="rId318" p14:bwMode="auto">
            <p14:nvContentPartPr>
              <p14:cNvPr id="164" name="墨迹 163"/>
              <p14:cNvContentPartPr/>
              <p14:nvPr/>
            </p14:nvContentPartPr>
            <p14:xfrm>
              <a:off x="5406319" y="6023309"/>
              <a:ext cx="164747" cy="19739"/>
            </p14:xfrm>
          </p:contentPart>
        </mc:Choice>
        <mc:Fallback xmlns="">
          <p:pic>
            <p:nvPicPr>
              <p:cNvPr id="164" name="墨迹 163"/>
            </p:nvPicPr>
            <p:blipFill>
              <a:blip r:embed="rId319"/>
            </p:blipFill>
            <p:spPr>
              <a:xfrm>
                <a:off x="5406319" y="6023309"/>
                <a:ext cx="164747" cy="19739"/>
              </a:xfrm>
              <a:prstGeom prst="rect"/>
            </p:spPr>
          </p:pic>
        </mc:Fallback>
      </mc:AlternateContent>
      <mc:AlternateContent xmlns:mc="http://schemas.openxmlformats.org/markup-compatibility/2006" xmlns:p14="http://schemas.microsoft.com/office/powerpoint/2010/main">
        <mc:Choice Requires="p14">
          <p:contentPart r:id="rId320" p14:bwMode="auto">
            <p14:nvContentPartPr>
              <p14:cNvPr id="165" name="墨迹 164"/>
              <p14:cNvContentPartPr/>
              <p14:nvPr/>
            </p14:nvContentPartPr>
            <p14:xfrm>
              <a:off x="5452533" y="6053799"/>
              <a:ext cx="33867" cy="148045"/>
            </p14:xfrm>
          </p:contentPart>
        </mc:Choice>
        <mc:Fallback xmlns="">
          <p:pic>
            <p:nvPicPr>
              <p:cNvPr id="165" name="墨迹 164"/>
            </p:nvPicPr>
            <p:blipFill>
              <a:blip r:embed="rId321"/>
            </p:blipFill>
            <p:spPr>
              <a:xfrm>
                <a:off x="5452533" y="6053799"/>
                <a:ext cx="33867" cy="148045"/>
              </a:xfrm>
              <a:prstGeom prst="rect"/>
            </p:spPr>
          </p:pic>
        </mc:Fallback>
      </mc:AlternateContent>
      <mc:AlternateContent xmlns:mc="http://schemas.openxmlformats.org/markup-compatibility/2006" xmlns:p14="http://schemas.microsoft.com/office/powerpoint/2010/main">
        <mc:Choice Requires="p14">
          <p:contentPart r:id="rId322" p14:bwMode="auto">
            <p14:nvContentPartPr>
              <p14:cNvPr id="166" name="墨迹 165"/>
              <p14:cNvContentPartPr/>
              <p14:nvPr/>
            </p14:nvContentPartPr>
            <p14:xfrm>
              <a:off x="5531555" y="6057147"/>
              <a:ext cx="11289" cy="236872"/>
            </p14:xfrm>
          </p:contentPart>
        </mc:Choice>
        <mc:Fallback xmlns="">
          <p:pic>
            <p:nvPicPr>
              <p:cNvPr id="166" name="墨迹 165"/>
            </p:nvPicPr>
            <p:blipFill>
              <a:blip r:embed="rId323"/>
            </p:blipFill>
            <p:spPr>
              <a:xfrm>
                <a:off x="5531555" y="6057147"/>
                <a:ext cx="11289" cy="236872"/>
              </a:xfrm>
              <a:prstGeom prst="rect"/>
            </p:spPr>
          </p:pic>
        </mc:Fallback>
      </mc:AlternateContent>
      <mc:AlternateContent xmlns:mc="http://schemas.openxmlformats.org/markup-compatibility/2006" xmlns:p14="http://schemas.microsoft.com/office/powerpoint/2010/main">
        <mc:Choice Requires="p14">
          <p:contentPart r:id="rId324" p14:bwMode="auto">
            <p14:nvContentPartPr>
              <p14:cNvPr id="167" name="墨迹 166"/>
              <p14:cNvContentPartPr/>
              <p14:nvPr/>
            </p14:nvContentPartPr>
            <p14:xfrm>
              <a:off x="5345288" y="6305299"/>
              <a:ext cx="285044" cy="19740"/>
            </p14:xfrm>
          </p:contentPart>
        </mc:Choice>
        <mc:Fallback xmlns="">
          <p:pic>
            <p:nvPicPr>
              <p:cNvPr id="167" name="墨迹 166"/>
            </p:nvPicPr>
            <p:blipFill>
              <a:blip r:embed="rId325"/>
            </p:blipFill>
            <p:spPr>
              <a:xfrm>
                <a:off x="5345288" y="6305299"/>
                <a:ext cx="285044" cy="19740"/>
              </a:xfrm>
              <a:prstGeom prst="rect"/>
            </p:spPr>
          </p:pic>
        </mc:Fallback>
      </mc:AlternateContent>
      <mc:AlternateContent xmlns:mc="http://schemas.openxmlformats.org/markup-compatibility/2006" xmlns:p14="http://schemas.microsoft.com/office/powerpoint/2010/main">
        <mc:Choice Requires="p14">
          <p:contentPart r:id="rId326" p14:bwMode="auto">
            <p14:nvContentPartPr>
              <p14:cNvPr id="168" name="墨迹 167"/>
              <p14:cNvContentPartPr/>
              <p14:nvPr/>
            </p14:nvContentPartPr>
            <p14:xfrm>
              <a:off x="5441244" y="6134871"/>
              <a:ext cx="11288" cy="147869"/>
            </p14:xfrm>
          </p:contentPart>
        </mc:Choice>
        <mc:Fallback xmlns="">
          <p:pic>
            <p:nvPicPr>
              <p:cNvPr id="168" name="墨迹 167"/>
            </p:nvPicPr>
            <p:blipFill>
              <a:blip r:embed="rId327"/>
            </p:blipFill>
            <p:spPr>
              <a:xfrm>
                <a:off x="5441244" y="6134871"/>
                <a:ext cx="11288" cy="147869"/>
              </a:xfrm>
              <a:prstGeom prst="rect"/>
            </p:spPr>
          </p:pic>
        </mc:Fallback>
      </mc:AlternateContent>
      <mc:AlternateContent xmlns:mc="http://schemas.openxmlformats.org/markup-compatibility/2006" xmlns:p14="http://schemas.microsoft.com/office/powerpoint/2010/main">
        <mc:Choice Requires="p14">
          <p:contentPart r:id="rId328" p14:bwMode="auto">
            <p14:nvContentPartPr>
              <p14:cNvPr id="169" name="墨迹 168"/>
              <p14:cNvContentPartPr/>
              <p14:nvPr/>
            </p14:nvContentPartPr>
            <p14:xfrm>
              <a:off x="5858933" y="6045868"/>
              <a:ext cx="149578" cy="246213"/>
            </p14:xfrm>
          </p:contentPart>
        </mc:Choice>
        <mc:Fallback xmlns="">
          <p:pic>
            <p:nvPicPr>
              <p:cNvPr id="169" name="墨迹 168"/>
            </p:nvPicPr>
            <p:blipFill>
              <a:blip r:embed="rId329"/>
            </p:blipFill>
            <p:spPr>
              <a:xfrm>
                <a:off x="5858933" y="6045868"/>
                <a:ext cx="149578" cy="246213"/>
              </a:xfrm>
              <a:prstGeom prst="rect"/>
            </p:spPr>
          </p:pic>
        </mc:Fallback>
      </mc:AlternateContent>
      <mc:AlternateContent xmlns:mc="http://schemas.openxmlformats.org/markup-compatibility/2006" xmlns:p14="http://schemas.microsoft.com/office/powerpoint/2010/main">
        <mc:Choice Requires="p14">
          <p:contentPart r:id="rId330" p14:bwMode="auto">
            <p14:nvContentPartPr>
              <p14:cNvPr id="170" name="墨迹 169"/>
              <p14:cNvContentPartPr/>
              <p14:nvPr/>
            </p14:nvContentPartPr>
            <p14:xfrm>
              <a:off x="5947480" y="6160074"/>
              <a:ext cx="405342" cy="32429"/>
            </p14:xfrm>
          </p:contentPart>
        </mc:Choice>
        <mc:Fallback xmlns="">
          <p:pic>
            <p:nvPicPr>
              <p:cNvPr id="170" name="墨迹 169"/>
            </p:nvPicPr>
            <p:blipFill>
              <a:blip r:embed="rId331"/>
            </p:blipFill>
            <p:spPr>
              <a:xfrm>
                <a:off x="5947480" y="6160074"/>
                <a:ext cx="405342" cy="32429"/>
              </a:xfrm>
              <a:prstGeom prst="rect"/>
            </p:spPr>
          </p:pic>
        </mc:Fallback>
      </mc:AlternateContent>
      <mc:AlternateContent xmlns:mc="http://schemas.openxmlformats.org/markup-compatibility/2006" xmlns:p14="http://schemas.microsoft.com/office/powerpoint/2010/main">
        <mc:Choice Requires="p14">
          <p:contentPart r:id="rId332" p14:bwMode="auto">
            <p14:nvContentPartPr>
              <p14:cNvPr id="171" name="墨迹 170"/>
              <p14:cNvContentPartPr/>
              <p14:nvPr/>
            </p14:nvContentPartPr>
            <p14:xfrm>
              <a:off x="7038622" y="5966911"/>
              <a:ext cx="169333" cy="298909"/>
            </p14:xfrm>
          </p:contentPart>
        </mc:Choice>
        <mc:Fallback xmlns="">
          <p:pic>
            <p:nvPicPr>
              <p:cNvPr id="171" name="墨迹 170"/>
            </p:nvPicPr>
            <p:blipFill>
              <a:blip r:embed="rId333"/>
            </p:blipFill>
            <p:spPr>
              <a:xfrm>
                <a:off x="7038622" y="5966911"/>
                <a:ext cx="169333" cy="298909"/>
              </a:xfrm>
              <a:prstGeom prst="rect"/>
            </p:spPr>
          </p:pic>
        </mc:Fallback>
      </mc:AlternateContent>
      <mc:AlternateContent xmlns:mc="http://schemas.openxmlformats.org/markup-compatibility/2006" xmlns:p14="http://schemas.microsoft.com/office/powerpoint/2010/main">
        <mc:Choice Requires="p14">
          <p:contentPart r:id="rId334" p14:bwMode="auto">
            <p14:nvContentPartPr>
              <p14:cNvPr id="172" name="墨迹 171"/>
              <p14:cNvContentPartPr/>
              <p14:nvPr/>
            </p14:nvContentPartPr>
            <p14:xfrm>
              <a:off x="7255933" y="6099093"/>
              <a:ext cx="127000" cy="206205"/>
            </p14:xfrm>
          </p:contentPart>
        </mc:Choice>
        <mc:Fallback xmlns="">
          <p:pic>
            <p:nvPicPr>
              <p:cNvPr id="172" name="墨迹 171"/>
            </p:nvPicPr>
            <p:blipFill>
              <a:blip r:embed="rId335"/>
            </p:blipFill>
            <p:spPr>
              <a:xfrm>
                <a:off x="7255933" y="6099093"/>
                <a:ext cx="127000" cy="206205"/>
              </a:xfrm>
              <a:prstGeom prst="rect"/>
            </p:spPr>
          </p:pic>
        </mc:Fallback>
      </mc:AlternateContent>
      <mc:AlternateContent xmlns:mc="http://schemas.openxmlformats.org/markup-compatibility/2006" xmlns:p14="http://schemas.microsoft.com/office/powerpoint/2010/main">
        <mc:Choice Requires="p14">
          <p:contentPart r:id="rId336" p14:bwMode="auto">
            <p14:nvContentPartPr>
              <p14:cNvPr id="173" name="墨迹 172"/>
              <p14:cNvContentPartPr/>
              <p14:nvPr/>
            </p14:nvContentPartPr>
            <p14:xfrm>
              <a:off x="7374466" y="6205721"/>
              <a:ext cx="81844" cy="255377"/>
            </p14:xfrm>
          </p:contentPart>
        </mc:Choice>
        <mc:Fallback xmlns="">
          <p:pic>
            <p:nvPicPr>
              <p:cNvPr id="173" name="墨迹 172"/>
            </p:nvPicPr>
            <p:blipFill>
              <a:blip r:embed="rId337"/>
            </p:blipFill>
            <p:spPr>
              <a:xfrm>
                <a:off x="7374466" y="6205721"/>
                <a:ext cx="81844" cy="255377"/>
              </a:xfrm>
              <a:prstGeom prst="rect"/>
            </p:spPr>
          </p:pic>
        </mc:Fallback>
      </mc:AlternateContent>
      <mc:AlternateContent xmlns:mc="http://schemas.openxmlformats.org/markup-compatibility/2006" xmlns:p14="http://schemas.microsoft.com/office/powerpoint/2010/main">
        <mc:Choice Requires="p14">
          <p:contentPart r:id="rId338" p14:bwMode="auto">
            <p14:nvContentPartPr>
              <p14:cNvPr id="174" name="墨迹 173"/>
              <p14:cNvContentPartPr/>
              <p14:nvPr/>
            </p14:nvContentPartPr>
            <p14:xfrm>
              <a:off x="7478888" y="6068427"/>
              <a:ext cx="90312" cy="22559"/>
            </p14:xfrm>
          </p:contentPart>
        </mc:Choice>
        <mc:Fallback xmlns="">
          <p:pic>
            <p:nvPicPr>
              <p:cNvPr id="174" name="墨迹 173"/>
            </p:nvPicPr>
            <p:blipFill>
              <a:blip r:embed="rId339"/>
            </p:blipFill>
            <p:spPr>
              <a:xfrm>
                <a:off x="7478888" y="6068427"/>
                <a:ext cx="90312" cy="22559"/>
              </a:xfrm>
              <a:prstGeom prst="rect"/>
            </p:spPr>
          </p:pic>
        </mc:Fallback>
      </mc:AlternateContent>
      <mc:AlternateContent xmlns:mc="http://schemas.openxmlformats.org/markup-compatibility/2006" xmlns:p14="http://schemas.microsoft.com/office/powerpoint/2010/main">
        <mc:Choice Requires="p14">
          <p:contentPart r:id="rId340" p14:bwMode="auto">
            <p14:nvContentPartPr>
              <p14:cNvPr id="175" name="墨迹 174"/>
              <p14:cNvContentPartPr/>
              <p14:nvPr/>
            </p14:nvContentPartPr>
            <p14:xfrm>
              <a:off x="7732888" y="5918972"/>
              <a:ext cx="22578" cy="425805"/>
            </p14:xfrm>
          </p:contentPart>
        </mc:Choice>
        <mc:Fallback xmlns="">
          <p:pic>
            <p:nvPicPr>
              <p:cNvPr id="175" name="墨迹 174"/>
            </p:nvPicPr>
            <p:blipFill>
              <a:blip r:embed="rId341"/>
            </p:blipFill>
            <p:spPr>
              <a:xfrm>
                <a:off x="7732888" y="5918972"/>
                <a:ext cx="22578" cy="425805"/>
              </a:xfrm>
              <a:prstGeom prst="rect"/>
            </p:spPr>
          </p:pic>
        </mc:Fallback>
      </mc:AlternateContent>
      <mc:AlternateContent xmlns:mc="http://schemas.openxmlformats.org/markup-compatibility/2006" xmlns:p14="http://schemas.microsoft.com/office/powerpoint/2010/main">
        <mc:Choice Requires="p14">
          <p:contentPart r:id="rId342" p14:bwMode="auto">
            <p14:nvContentPartPr>
              <p14:cNvPr id="176" name="墨迹 175"/>
              <p14:cNvContentPartPr/>
              <p14:nvPr/>
            </p14:nvContentPartPr>
            <p14:xfrm>
              <a:off x="7682088" y="6172763"/>
              <a:ext cx="180622" cy="169194"/>
            </p14:xfrm>
          </p:contentPart>
        </mc:Choice>
        <mc:Fallback xmlns="">
          <p:pic>
            <p:nvPicPr>
              <p:cNvPr id="176" name="墨迹 175"/>
            </p:nvPicPr>
            <p:blipFill>
              <a:blip r:embed="rId343"/>
            </p:blipFill>
            <p:spPr>
              <a:xfrm>
                <a:off x="7682088" y="6172763"/>
                <a:ext cx="180622" cy="169194"/>
              </a:xfrm>
              <a:prstGeom prst="rect"/>
            </p:spPr>
          </p:pic>
        </mc:Fallback>
      </mc:AlternateContent>
      <mc:AlternateContent xmlns:mc="http://schemas.openxmlformats.org/markup-compatibility/2006" xmlns:p14="http://schemas.microsoft.com/office/powerpoint/2010/main">
        <mc:Choice Requires="p14">
          <p:contentPart r:id="rId344" p14:bwMode="auto">
            <p14:nvContentPartPr>
              <p14:cNvPr id="177" name="墨迹 176"/>
              <p14:cNvContentPartPr/>
              <p14:nvPr/>
            </p14:nvContentPartPr>
            <p14:xfrm>
              <a:off x="8449733" y="6017669"/>
              <a:ext cx="197556" cy="310189"/>
            </p14:xfrm>
          </p:contentPart>
        </mc:Choice>
        <mc:Fallback xmlns="">
          <p:pic>
            <p:nvPicPr>
              <p:cNvPr id="177" name="墨迹 176"/>
            </p:nvPicPr>
            <p:blipFill>
              <a:blip r:embed="rId345"/>
            </p:blipFill>
            <p:spPr>
              <a:xfrm>
                <a:off x="8449733" y="6017669"/>
                <a:ext cx="197556" cy="310189"/>
              </a:xfrm>
              <a:prstGeom prst="rect"/>
            </p:spPr>
          </p:pic>
        </mc:Fallback>
      </mc:AlternateContent>
      <mc:AlternateContent xmlns:mc="http://schemas.openxmlformats.org/markup-compatibility/2006" xmlns:p14="http://schemas.microsoft.com/office/powerpoint/2010/main">
        <mc:Choice Requires="p14">
          <p:contentPart r:id="rId346" p14:bwMode="auto">
            <p14:nvContentPartPr>
              <p14:cNvPr id="178" name="墨迹 177"/>
              <p14:cNvContentPartPr/>
              <p14:nvPr/>
            </p14:nvContentPartPr>
            <p14:xfrm>
              <a:off x="8720666" y="6209422"/>
              <a:ext cx="360" cy="16919"/>
            </p14:xfrm>
          </p:contentPart>
        </mc:Choice>
        <mc:Fallback xmlns="">
          <p:pic>
            <p:nvPicPr>
              <p:cNvPr id="178" name="墨迹 177"/>
            </p:nvPicPr>
            <p:blipFill>
              <a:blip r:embed="rId347"/>
            </p:blipFill>
            <p:spPr>
              <a:xfrm>
                <a:off x="8720666" y="6209422"/>
                <a:ext cx="360" cy="16919"/>
              </a:xfrm>
              <a:prstGeom prst="rect"/>
            </p:spPr>
          </p:pic>
        </mc:Fallback>
      </mc:AlternateContent>
      <mc:AlternateContent xmlns:mc="http://schemas.openxmlformats.org/markup-compatibility/2006" xmlns:p14="http://schemas.microsoft.com/office/powerpoint/2010/main">
        <mc:Choice Requires="p14">
          <p:contentPart r:id="rId348" p14:bwMode="auto">
            <p14:nvContentPartPr>
              <p14:cNvPr id="179" name="墨迹 178"/>
              <p14:cNvContentPartPr/>
              <p14:nvPr/>
            </p14:nvContentPartPr>
            <p14:xfrm>
              <a:off x="8691033" y="6141744"/>
              <a:ext cx="128411" cy="203033"/>
            </p14:xfrm>
          </p:contentPart>
        </mc:Choice>
        <mc:Fallback xmlns="">
          <p:pic>
            <p:nvPicPr>
              <p:cNvPr id="179" name="墨迹 178"/>
            </p:nvPicPr>
            <p:blipFill>
              <a:blip r:embed="rId349"/>
            </p:blipFill>
            <p:spPr>
              <a:xfrm>
                <a:off x="8691033" y="6141744"/>
                <a:ext cx="128411" cy="203033"/>
              </a:xfrm>
              <a:prstGeom prst="rect"/>
            </p:spPr>
          </p:pic>
        </mc:Fallback>
      </mc:AlternateContent>
      <mc:AlternateContent xmlns:mc="http://schemas.openxmlformats.org/markup-compatibility/2006" xmlns:p14="http://schemas.microsoft.com/office/powerpoint/2010/main">
        <mc:Choice Requires="p14">
          <p:contentPart r:id="rId350" p14:bwMode="auto">
            <p14:nvContentPartPr>
              <p14:cNvPr id="180" name="墨迹 179"/>
              <p14:cNvContentPartPr/>
              <p14:nvPr/>
            </p14:nvContentPartPr>
            <p14:xfrm>
              <a:off x="8843433" y="6271460"/>
              <a:ext cx="103011" cy="109976"/>
            </p14:xfrm>
          </p:contentPart>
        </mc:Choice>
        <mc:Fallback xmlns="">
          <p:pic>
            <p:nvPicPr>
              <p:cNvPr id="180" name="墨迹 179"/>
            </p:nvPicPr>
            <p:blipFill>
              <a:blip r:embed="rId351"/>
            </p:blipFill>
            <p:spPr>
              <a:xfrm>
                <a:off x="8843433" y="6271460"/>
                <a:ext cx="103011" cy="109976"/>
              </a:xfrm>
              <a:prstGeom prst="rect"/>
            </p:spPr>
          </p:pic>
        </mc:Fallback>
      </mc:AlternateContent>
      <mc:AlternateContent xmlns:mc="http://schemas.openxmlformats.org/markup-compatibility/2006" xmlns:p14="http://schemas.microsoft.com/office/powerpoint/2010/main">
        <mc:Choice Requires="p14">
          <p:contentPart r:id="rId352" p14:bwMode="auto">
            <p14:nvContentPartPr>
              <p14:cNvPr id="181" name="墨迹 180"/>
              <p14:cNvContentPartPr/>
              <p14:nvPr/>
            </p14:nvContentPartPr>
            <p14:xfrm>
              <a:off x="9064977" y="5987884"/>
              <a:ext cx="95956" cy="540187"/>
            </p14:xfrm>
          </p:contentPart>
        </mc:Choice>
        <mc:Fallback xmlns="">
          <p:pic>
            <p:nvPicPr>
              <p:cNvPr id="181" name="墨迹 180"/>
            </p:nvPicPr>
            <p:blipFill>
              <a:blip r:embed="rId353"/>
            </p:blipFill>
            <p:spPr>
              <a:xfrm>
                <a:off x="9064977" y="5987884"/>
                <a:ext cx="95956" cy="540187"/>
              </a:xfrm>
              <a:prstGeom prst="rect"/>
            </p:spPr>
          </p:pic>
        </mc:Fallback>
      </mc:AlternateContent>
      <mc:AlternateContent xmlns:mc="http://schemas.openxmlformats.org/markup-compatibility/2006" xmlns:p14="http://schemas.microsoft.com/office/powerpoint/2010/main">
        <mc:Choice Requires="p14">
          <p:contentPart r:id="rId354" p14:bwMode="auto">
            <p14:nvContentPartPr>
              <p14:cNvPr id="182" name="墨迹 181"/>
              <p14:cNvContentPartPr/>
              <p14:nvPr/>
            </p14:nvContentPartPr>
            <p14:xfrm>
              <a:off x="9081911" y="5973960"/>
              <a:ext cx="79022" cy="97287"/>
            </p14:xfrm>
          </p:contentPart>
        </mc:Choice>
        <mc:Fallback xmlns="">
          <p:pic>
            <p:nvPicPr>
              <p:cNvPr id="182" name="墨迹 181"/>
            </p:nvPicPr>
            <p:blipFill>
              <a:blip r:embed="rId355"/>
            </p:blipFill>
            <p:spPr>
              <a:xfrm>
                <a:off x="9081911" y="5973960"/>
                <a:ext cx="79022" cy="97287"/>
              </a:xfrm>
              <a:prstGeom prst="rect"/>
            </p:spPr>
          </p:pic>
        </mc:Fallback>
      </mc:AlternateContent>
      <mc:AlternateContent xmlns:mc="http://schemas.openxmlformats.org/markup-compatibility/2006" xmlns:p14="http://schemas.microsoft.com/office/powerpoint/2010/main">
        <mc:Choice Requires="p14">
          <p:contentPart r:id="rId356" p14:bwMode="auto">
            <p14:nvContentPartPr>
              <p14:cNvPr id="183" name="墨迹 182"/>
              <p14:cNvContentPartPr/>
              <p14:nvPr/>
            </p14:nvContentPartPr>
            <p14:xfrm>
              <a:off x="9160933" y="5995110"/>
              <a:ext cx="90311" cy="126895"/>
            </p14:xfrm>
          </p:contentPart>
        </mc:Choice>
        <mc:Fallback xmlns="">
          <p:pic>
            <p:nvPicPr>
              <p:cNvPr id="183" name="墨迹 182"/>
            </p:nvPicPr>
            <p:blipFill>
              <a:blip r:embed="rId357"/>
            </p:blipFill>
            <p:spPr>
              <a:xfrm>
                <a:off x="9160933" y="5995110"/>
                <a:ext cx="90311" cy="126895"/>
              </a:xfrm>
              <a:prstGeom prst="rect"/>
            </p:spPr>
          </p:pic>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B_8_BD.13_1#7e1f1d959?vop=1&amp;pid=7ce211511&amp;color=0,0,0&amp;vtp=1&amp;bt=1&amp;bbb=1&amp;hb=1"/>
          <p:cNvSpPr/>
          <p:nvPr/>
        </p:nvSpPr>
        <p:spPr>
          <a:xfrm>
            <a:off x="509181" y="956818"/>
            <a:ext cx="10899648" cy="1498600"/>
          </a:xfrm>
          <a:prstGeom prst="rect">
            <a:avLst/>
          </a:prstGeom>
          <a:blipFill rotWithShape="1">
            <a:blip r:embed="rId1"/>
            <a:stretch>
              <a:fillRect l="-1454" r="-895" b="-6504"/>
            </a:stretch>
          </a:blipFill>
        </p:spPr>
        <p:txBody>
          <a:bodyPr/>
          <a:lstStyle/>
          <a:p>
            <a:r>
              <a:rPr lang="zh-CN" altLang="en-US">
                <a:noFill/>
              </a:rPr>
              <a:t> </a:t>
            </a:r>
            <a:endParaRPr lang="zh-CN" altLang="en-US">
              <a:noFill/>
            </a:endParaRPr>
          </a:p>
        </p:txBody>
      </p:sp>
      <p:sp>
        <p:nvSpPr>
          <p:cNvPr id="3" name="QB_8_AN.14_1#7e1f1d959.blank?vop=1&amp;pid=7ce211511&amp;color=0,0,0&amp;vpa=5&amp;vtp=1&amp;bbb=1"/>
          <p:cNvSpPr/>
          <p:nvPr/>
        </p:nvSpPr>
        <p:spPr>
          <a:xfrm>
            <a:off x="7378891" y="1189609"/>
            <a:ext cx="819150" cy="317500"/>
          </a:xfrm>
          <a:prstGeom prst="rect">
            <a:avLst/>
          </a:prstGeom>
          <a:noFill/>
        </p:spPr>
        <p:txBody>
          <a:bodyPr wrap="none" lIns="0" tIns="0" rIns="0" bIns="0" rtlCol="0" anchor="t"/>
          <a:lstStyle/>
          <a:p>
            <a:pPr algn="ctr" latinLnBrk="1">
              <a:lnSpc>
                <a:spcPts val="2500"/>
              </a:lnSpc>
            </a:pPr>
            <a:r>
              <a:rPr lang="en-US" altLang="zh-CN" sz="2000" b="0" i="0" dirty="0">
                <a:solidFill>
                  <a:srgbClr val="FF0000"/>
                </a:solidFill>
                <a:latin typeface="黑体" panose="02010609060101010101" pitchFamily="34" charset="-122"/>
                <a:ea typeface="黑体" panose="02010609060101010101" pitchFamily="34" charset="-122"/>
                <a:cs typeface="黑体" panose="02010609060101010101" pitchFamily="34" charset="-122"/>
              </a:rPr>
              <a:t>0.003</a:t>
            </a:r>
            <a:endParaRPr lang="en-US" altLang="zh-CN" sz="2000" dirty="0">
              <a:solidFill>
                <a:srgbClr val="FF0000"/>
              </a:solidFill>
            </a:endParaRPr>
          </a:p>
        </p:txBody>
      </p:sp>
      <p:sp>
        <p:nvSpPr>
          <p:cNvPr id="4" name="QB_8_AN.15_1#7e1f1d959.blank?vop=1&amp;pid=7ce211511&amp;color=0,0,0&amp;vpa=6&amp;vtp=1&amp;bbb=1"/>
          <p:cNvSpPr/>
          <p:nvPr/>
        </p:nvSpPr>
        <p:spPr>
          <a:xfrm>
            <a:off x="1157668" y="1706118"/>
            <a:ext cx="1160082" cy="317500"/>
          </a:xfrm>
          <a:prstGeom prst="rect">
            <a:avLst/>
          </a:prstGeom>
          <a:blipFill rotWithShape="1">
            <a:blip r:embed="rId2"/>
            <a:stretch>
              <a:fillRect l="-2105" b="-1923"/>
            </a:stretch>
          </a:blipFill>
        </p:spPr>
        <p:txBody>
          <a:bodyPr/>
          <a:lstStyle/>
          <a:p>
            <a:r>
              <a:rPr lang="zh-CN" altLang="en-US">
                <a:noFill/>
              </a:rPr>
              <a:t> </a:t>
            </a:r>
            <a:endParaRPr lang="zh-CN" altLang="en-US">
              <a:noFill/>
            </a:endParaRPr>
          </a:p>
        </p:txBody>
      </p:sp>
      <mc:AlternateContent xmlns:mc="http://schemas.openxmlformats.org/markup-compatibility/2006" xmlns:p14="http://schemas.microsoft.com/office/powerpoint/2010/main">
        <mc:Choice Requires="p14">
          <p:contentPart r:id="rId3" p14:bwMode="auto">
            <p14:nvContentPartPr>
              <p14:cNvPr id="7" name="墨迹 6"/>
              <p14:cNvContentPartPr/>
              <p14:nvPr/>
            </p14:nvContentPartPr>
            <p14:xfrm>
              <a:off x="1614311" y="3279545"/>
              <a:ext cx="8466" cy="8459"/>
            </p14:xfrm>
          </p:contentPart>
        </mc:Choice>
        <mc:Fallback xmlns="">
          <p:pic>
            <p:nvPicPr>
              <p:cNvPr id="7" name="墨迹 6"/>
            </p:nvPicPr>
            <p:blipFill>
              <a:blip r:embed="rId4"/>
            </p:blipFill>
            <p:spPr>
              <a:xfrm>
                <a:off x="1614311" y="3279545"/>
                <a:ext cx="8466" cy="8459"/>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墨迹 7"/>
              <p14:cNvContentPartPr/>
              <p14:nvPr/>
            </p14:nvContentPartPr>
            <p14:xfrm>
              <a:off x="1614311" y="3268089"/>
              <a:ext cx="39511" cy="202504"/>
            </p14:xfrm>
          </p:contentPart>
        </mc:Choice>
        <mc:Fallback xmlns="">
          <p:pic>
            <p:nvPicPr>
              <p:cNvPr id="8" name="墨迹 7"/>
            </p:nvPicPr>
            <p:blipFill>
              <a:blip r:embed="rId6"/>
            </p:blipFill>
            <p:spPr>
              <a:xfrm>
                <a:off x="1614311" y="3268089"/>
                <a:ext cx="39511" cy="202504"/>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9" name="墨迹 8"/>
              <p14:cNvContentPartPr/>
              <p14:nvPr/>
            </p14:nvContentPartPr>
            <p14:xfrm>
              <a:off x="2448806" y="3214687"/>
              <a:ext cx="175860" cy="189815"/>
            </p14:xfrm>
          </p:contentPart>
        </mc:Choice>
        <mc:Fallback xmlns="">
          <p:pic>
            <p:nvPicPr>
              <p:cNvPr id="9" name="墨迹 8"/>
            </p:nvPicPr>
            <p:blipFill>
              <a:blip r:embed="rId8"/>
            </p:blipFill>
            <p:spPr>
              <a:xfrm>
                <a:off x="2448806" y="3214687"/>
                <a:ext cx="175860" cy="189815"/>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0" name="墨迹 9"/>
              <p14:cNvContentPartPr/>
              <p14:nvPr/>
            </p14:nvContentPartPr>
            <p14:xfrm>
              <a:off x="2861733" y="3028573"/>
              <a:ext cx="117122" cy="50759"/>
            </p14:xfrm>
          </p:contentPart>
        </mc:Choice>
        <mc:Fallback xmlns="">
          <p:pic>
            <p:nvPicPr>
              <p:cNvPr id="10" name="墨迹 9"/>
            </p:nvPicPr>
            <p:blipFill>
              <a:blip r:embed="rId10"/>
            </p:blipFill>
            <p:spPr>
              <a:xfrm>
                <a:off x="2861733" y="3028573"/>
                <a:ext cx="117122" cy="50759"/>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1" name="墨迹 10"/>
              <p14:cNvContentPartPr/>
              <p14:nvPr/>
            </p14:nvContentPartPr>
            <p14:xfrm>
              <a:off x="2816577" y="3118810"/>
              <a:ext cx="67734" cy="469514"/>
            </p14:xfrm>
          </p:contentPart>
        </mc:Choice>
        <mc:Fallback xmlns="">
          <p:pic>
            <p:nvPicPr>
              <p:cNvPr id="11" name="墨迹 10"/>
            </p:nvPicPr>
            <p:blipFill>
              <a:blip r:embed="rId12"/>
            </p:blipFill>
            <p:spPr>
              <a:xfrm>
                <a:off x="2816577" y="3118810"/>
                <a:ext cx="67734" cy="469514"/>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2" name="墨迹 11"/>
              <p14:cNvContentPartPr/>
              <p14:nvPr/>
            </p14:nvContentPartPr>
            <p14:xfrm>
              <a:off x="2822222" y="3204817"/>
              <a:ext cx="282222" cy="167784"/>
            </p14:xfrm>
          </p:contentPart>
        </mc:Choice>
        <mc:Fallback xmlns="">
          <p:pic>
            <p:nvPicPr>
              <p:cNvPr id="12" name="墨迹 11"/>
            </p:nvPicPr>
            <p:blipFill>
              <a:blip r:embed="rId14"/>
            </p:blipFill>
            <p:spPr>
              <a:xfrm>
                <a:off x="2822222" y="3204817"/>
                <a:ext cx="282222" cy="167784"/>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3" name="墨迹 12"/>
              <p14:cNvContentPartPr/>
              <p14:nvPr/>
            </p14:nvContentPartPr>
            <p14:xfrm>
              <a:off x="3149600" y="2939747"/>
              <a:ext cx="79022" cy="195983"/>
            </p14:xfrm>
          </p:contentPart>
        </mc:Choice>
        <mc:Fallback xmlns="">
          <p:pic>
            <p:nvPicPr>
              <p:cNvPr id="13" name="墨迹 12"/>
            </p:nvPicPr>
            <p:blipFill>
              <a:blip r:embed="rId16"/>
            </p:blipFill>
            <p:spPr>
              <a:xfrm>
                <a:off x="3149600" y="2939747"/>
                <a:ext cx="79022" cy="195983"/>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4" name="墨迹 13"/>
              <p14:cNvContentPartPr/>
              <p14:nvPr/>
            </p14:nvContentPartPr>
            <p14:xfrm>
              <a:off x="3239911" y="3011654"/>
              <a:ext cx="115711" cy="11280"/>
            </p14:xfrm>
          </p:contentPart>
        </mc:Choice>
        <mc:Fallback xmlns="">
          <p:pic>
            <p:nvPicPr>
              <p:cNvPr id="14" name="墨迹 13"/>
            </p:nvPicPr>
            <p:blipFill>
              <a:blip r:embed="rId18"/>
            </p:blipFill>
            <p:spPr>
              <a:xfrm>
                <a:off x="3239911" y="3011654"/>
                <a:ext cx="115711" cy="11280"/>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5" name="墨迹 14"/>
              <p14:cNvContentPartPr/>
              <p14:nvPr/>
            </p14:nvContentPartPr>
            <p14:xfrm>
              <a:off x="3290711" y="2929877"/>
              <a:ext cx="28222" cy="211493"/>
            </p14:xfrm>
          </p:contentPart>
        </mc:Choice>
        <mc:Fallback xmlns="">
          <p:pic>
            <p:nvPicPr>
              <p:cNvPr id="15" name="墨迹 14"/>
            </p:nvPicPr>
            <p:blipFill>
              <a:blip r:embed="rId20"/>
            </p:blipFill>
            <p:spPr>
              <a:xfrm>
                <a:off x="3290711" y="2929877"/>
                <a:ext cx="28222" cy="211493"/>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6" name="墨迹 15"/>
              <p14:cNvContentPartPr/>
              <p14:nvPr/>
            </p14:nvContentPartPr>
            <p14:xfrm>
              <a:off x="3462161" y="3276725"/>
              <a:ext cx="158750" cy="8459"/>
            </p14:xfrm>
          </p:contentPart>
        </mc:Choice>
        <mc:Fallback xmlns="">
          <p:pic>
            <p:nvPicPr>
              <p:cNvPr id="16" name="墨迹 15"/>
            </p:nvPicPr>
            <p:blipFill>
              <a:blip r:embed="rId22"/>
            </p:blipFill>
            <p:spPr>
              <a:xfrm>
                <a:off x="3462161" y="3276725"/>
                <a:ext cx="158750" cy="8459"/>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7" name="墨迹 16"/>
              <p14:cNvContentPartPr/>
              <p14:nvPr/>
            </p14:nvContentPartPr>
            <p14:xfrm>
              <a:off x="3539066" y="3200587"/>
              <a:ext cx="22578" cy="203033"/>
            </p14:xfrm>
          </p:contentPart>
        </mc:Choice>
        <mc:Fallback xmlns="">
          <p:pic>
            <p:nvPicPr>
              <p:cNvPr id="17" name="墨迹 16"/>
            </p:nvPicPr>
            <p:blipFill>
              <a:blip r:embed="rId24"/>
            </p:blipFill>
            <p:spPr>
              <a:xfrm>
                <a:off x="3539066" y="3200587"/>
                <a:ext cx="22578" cy="203033"/>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8" name="墨迹 17"/>
              <p14:cNvContentPartPr/>
              <p14:nvPr/>
            </p14:nvContentPartPr>
            <p14:xfrm>
              <a:off x="3859565" y="3166749"/>
              <a:ext cx="179035" cy="228412"/>
            </p14:xfrm>
          </p:contentPart>
        </mc:Choice>
        <mc:Fallback xmlns="">
          <p:pic>
            <p:nvPicPr>
              <p:cNvPr id="18" name="墨迹 17"/>
            </p:nvPicPr>
            <p:blipFill>
              <a:blip r:embed="rId26"/>
            </p:blipFill>
            <p:spPr>
              <a:xfrm>
                <a:off x="3859565" y="3166749"/>
                <a:ext cx="179035" cy="228412"/>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9" name="墨迹 18"/>
              <p14:cNvContentPartPr/>
              <p14:nvPr/>
            </p14:nvContentPartPr>
            <p14:xfrm>
              <a:off x="4188177" y="3056773"/>
              <a:ext cx="90311" cy="284810"/>
            </p14:xfrm>
          </p:contentPart>
        </mc:Choice>
        <mc:Fallback xmlns="">
          <p:pic>
            <p:nvPicPr>
              <p:cNvPr id="19" name="墨迹 18"/>
            </p:nvPicPr>
            <p:blipFill>
              <a:blip r:embed="rId28"/>
            </p:blipFill>
            <p:spPr>
              <a:xfrm>
                <a:off x="4188177" y="3056773"/>
                <a:ext cx="90311" cy="284810"/>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20" name="墨迹 19"/>
              <p14:cNvContentPartPr/>
              <p14:nvPr/>
            </p14:nvContentPartPr>
            <p14:xfrm>
              <a:off x="4147431" y="3344402"/>
              <a:ext cx="139524" cy="19740"/>
            </p14:xfrm>
          </p:contentPart>
        </mc:Choice>
        <mc:Fallback xmlns="">
          <p:pic>
            <p:nvPicPr>
              <p:cNvPr id="20" name="墨迹 19"/>
            </p:nvPicPr>
            <p:blipFill>
              <a:blip r:embed="rId30"/>
            </p:blipFill>
            <p:spPr>
              <a:xfrm>
                <a:off x="4147431" y="3344402"/>
                <a:ext cx="139524" cy="19740"/>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21" name="墨迹 20"/>
              <p14:cNvContentPartPr/>
              <p14:nvPr/>
            </p14:nvContentPartPr>
            <p14:xfrm>
              <a:off x="4346222" y="3017294"/>
              <a:ext cx="127000" cy="22559"/>
            </p14:xfrm>
          </p:contentPart>
        </mc:Choice>
        <mc:Fallback xmlns="">
          <p:pic>
            <p:nvPicPr>
              <p:cNvPr id="21" name="墨迹 20"/>
            </p:nvPicPr>
            <p:blipFill>
              <a:blip r:embed="rId32"/>
            </p:blipFill>
            <p:spPr>
              <a:xfrm>
                <a:off x="4346222" y="3017294"/>
                <a:ext cx="127000" cy="22559"/>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22" name="墨迹 21"/>
              <p14:cNvContentPartPr/>
              <p14:nvPr/>
            </p14:nvContentPartPr>
            <p14:xfrm>
              <a:off x="4810477" y="3203407"/>
              <a:ext cx="309034" cy="16920"/>
            </p14:xfrm>
          </p:contentPart>
        </mc:Choice>
        <mc:Fallback xmlns="">
          <p:pic>
            <p:nvPicPr>
              <p:cNvPr id="22" name="墨迹 21"/>
            </p:nvPicPr>
            <p:blipFill>
              <a:blip r:embed="rId34"/>
            </p:blipFill>
            <p:spPr>
              <a:xfrm>
                <a:off x="4810477" y="3203407"/>
                <a:ext cx="309034" cy="16920"/>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3" name="墨迹 22"/>
              <p14:cNvContentPartPr/>
              <p14:nvPr/>
            </p14:nvContentPartPr>
            <p14:xfrm>
              <a:off x="5077177" y="3079332"/>
              <a:ext cx="146756" cy="78957"/>
            </p14:xfrm>
          </p:contentPart>
        </mc:Choice>
        <mc:Fallback xmlns="">
          <p:pic>
            <p:nvPicPr>
              <p:cNvPr id="23" name="墨迹 22"/>
            </p:nvPicPr>
            <p:blipFill>
              <a:blip r:embed="rId36"/>
            </p:blipFill>
            <p:spPr>
              <a:xfrm>
                <a:off x="5077177" y="3079332"/>
                <a:ext cx="146756" cy="78957"/>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4" name="墨迹 23"/>
              <p14:cNvContentPartPr/>
              <p14:nvPr/>
            </p14:nvContentPartPr>
            <p14:xfrm>
              <a:off x="4814358" y="3282365"/>
              <a:ext cx="305153" cy="22559"/>
            </p14:xfrm>
          </p:contentPart>
        </mc:Choice>
        <mc:Fallback xmlns="">
          <p:pic>
            <p:nvPicPr>
              <p:cNvPr id="24" name="墨迹 23"/>
            </p:nvPicPr>
            <p:blipFill>
              <a:blip r:embed="rId38"/>
            </p:blipFill>
            <p:spPr>
              <a:xfrm>
                <a:off x="4814358" y="3282365"/>
                <a:ext cx="305153" cy="22559"/>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5" name="墨迹 24"/>
              <p14:cNvContentPartPr/>
              <p14:nvPr/>
            </p14:nvContentPartPr>
            <p14:xfrm>
              <a:off x="4823177" y="3318495"/>
              <a:ext cx="169334" cy="87945"/>
            </p14:xfrm>
          </p:contentPart>
        </mc:Choice>
        <mc:Fallback xmlns="">
          <p:pic>
            <p:nvPicPr>
              <p:cNvPr id="25" name="墨迹 24"/>
            </p:nvPicPr>
            <p:blipFill>
              <a:blip r:embed="rId40"/>
            </p:blipFill>
            <p:spPr>
              <a:xfrm>
                <a:off x="4823177" y="3318495"/>
                <a:ext cx="169334" cy="87945"/>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6" name="墨迹 25"/>
              <p14:cNvContentPartPr/>
              <p14:nvPr/>
            </p14:nvContentPartPr>
            <p14:xfrm>
              <a:off x="5487281" y="3096251"/>
              <a:ext cx="250296" cy="180474"/>
            </p14:xfrm>
          </p:contentPart>
        </mc:Choice>
        <mc:Fallback xmlns="">
          <p:pic>
            <p:nvPicPr>
              <p:cNvPr id="26" name="墨迹 25"/>
            </p:nvPicPr>
            <p:blipFill>
              <a:blip r:embed="rId42"/>
            </p:blipFill>
            <p:spPr>
              <a:xfrm>
                <a:off x="5487281" y="3096251"/>
                <a:ext cx="250296" cy="180474"/>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7" name="墨迹 26"/>
              <p14:cNvContentPartPr/>
              <p14:nvPr/>
            </p14:nvContentPartPr>
            <p14:xfrm>
              <a:off x="5809544" y="2917716"/>
              <a:ext cx="203200" cy="427392"/>
            </p14:xfrm>
          </p:contentPart>
        </mc:Choice>
        <mc:Fallback xmlns="">
          <p:pic>
            <p:nvPicPr>
              <p:cNvPr id="27" name="墨迹 26"/>
            </p:nvPicPr>
            <p:blipFill>
              <a:blip r:embed="rId44"/>
            </p:blipFill>
            <p:spPr>
              <a:xfrm>
                <a:off x="5809544" y="2917716"/>
                <a:ext cx="203200" cy="427392"/>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8" name="墨迹 27"/>
              <p14:cNvContentPartPr/>
              <p14:nvPr/>
            </p14:nvContentPartPr>
            <p14:xfrm>
              <a:off x="5836355" y="3075631"/>
              <a:ext cx="220134" cy="223653"/>
            </p14:xfrm>
          </p:contentPart>
        </mc:Choice>
        <mc:Fallback xmlns="">
          <p:pic>
            <p:nvPicPr>
              <p:cNvPr id="28" name="墨迹 27"/>
            </p:nvPicPr>
            <p:blipFill>
              <a:blip r:embed="rId46"/>
            </p:blipFill>
            <p:spPr>
              <a:xfrm>
                <a:off x="5836355" y="3075631"/>
                <a:ext cx="220134" cy="223653"/>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9" name="墨迹 28"/>
              <p14:cNvContentPartPr/>
              <p14:nvPr/>
            </p14:nvContentPartPr>
            <p14:xfrm>
              <a:off x="6162146" y="2895509"/>
              <a:ext cx="120121" cy="142229"/>
            </p14:xfrm>
          </p:contentPart>
        </mc:Choice>
        <mc:Fallback xmlns="">
          <p:pic>
            <p:nvPicPr>
              <p:cNvPr id="29" name="墨迹 28"/>
            </p:nvPicPr>
            <p:blipFill>
              <a:blip r:embed="rId48"/>
            </p:blipFill>
            <p:spPr>
              <a:xfrm>
                <a:off x="6162146" y="2895509"/>
                <a:ext cx="120121" cy="142229"/>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30" name="墨迹 29"/>
              <p14:cNvContentPartPr/>
              <p14:nvPr/>
            </p14:nvContentPartPr>
            <p14:xfrm>
              <a:off x="6287911" y="2943976"/>
              <a:ext cx="112889" cy="16920"/>
            </p14:xfrm>
          </p:contentPart>
        </mc:Choice>
        <mc:Fallback xmlns="">
          <p:pic>
            <p:nvPicPr>
              <p:cNvPr id="30" name="墨迹 29"/>
            </p:nvPicPr>
            <p:blipFill>
              <a:blip r:embed="rId50"/>
            </p:blipFill>
            <p:spPr>
              <a:xfrm>
                <a:off x="6287911" y="2943976"/>
                <a:ext cx="112889" cy="16920"/>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31" name="墨迹 30"/>
              <p14:cNvContentPartPr/>
              <p14:nvPr/>
            </p14:nvContentPartPr>
            <p14:xfrm>
              <a:off x="6299200" y="2876299"/>
              <a:ext cx="50800" cy="214312"/>
            </p14:xfrm>
          </p:contentPart>
        </mc:Choice>
        <mc:Fallback xmlns="">
          <p:pic>
            <p:nvPicPr>
              <p:cNvPr id="31" name="墨迹 30"/>
            </p:nvPicPr>
            <p:blipFill>
              <a:blip r:embed="rId52"/>
            </p:blipFill>
            <p:spPr>
              <a:xfrm>
                <a:off x="6299200" y="2876299"/>
                <a:ext cx="50800" cy="214312"/>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32" name="墨迹 31"/>
              <p14:cNvContentPartPr/>
              <p14:nvPr/>
            </p14:nvContentPartPr>
            <p14:xfrm>
              <a:off x="6742112" y="3096251"/>
              <a:ext cx="177447" cy="28199"/>
            </p14:xfrm>
          </p:contentPart>
        </mc:Choice>
        <mc:Fallback xmlns="">
          <p:pic>
            <p:nvPicPr>
              <p:cNvPr id="32" name="墨迹 31"/>
            </p:nvPicPr>
            <p:blipFill>
              <a:blip r:embed="rId54"/>
            </p:blipFill>
            <p:spPr>
              <a:xfrm>
                <a:off x="6742112" y="3096251"/>
                <a:ext cx="177447" cy="28199"/>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3" name="墨迹 32"/>
              <p14:cNvContentPartPr/>
              <p14:nvPr/>
            </p14:nvContentPartPr>
            <p14:xfrm>
              <a:off x="6821311" y="3039853"/>
              <a:ext cx="47978" cy="256611"/>
            </p14:xfrm>
          </p:contentPart>
        </mc:Choice>
        <mc:Fallback xmlns="">
          <p:pic>
            <p:nvPicPr>
              <p:cNvPr id="33" name="墨迹 32"/>
            </p:nvPicPr>
            <p:blipFill>
              <a:blip r:embed="rId56"/>
            </p:blipFill>
            <p:spPr>
              <a:xfrm>
                <a:off x="6821311" y="3039853"/>
                <a:ext cx="47978" cy="256611"/>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4" name="墨迹 33"/>
              <p14:cNvContentPartPr/>
              <p14:nvPr/>
            </p14:nvContentPartPr>
            <p14:xfrm>
              <a:off x="7157155" y="2940980"/>
              <a:ext cx="86784" cy="330105"/>
            </p14:xfrm>
          </p:contentPart>
        </mc:Choice>
        <mc:Fallback xmlns="">
          <p:pic>
            <p:nvPicPr>
              <p:cNvPr id="34" name="墨迹 33"/>
            </p:nvPicPr>
            <p:blipFill>
              <a:blip r:embed="rId58"/>
            </p:blipFill>
            <p:spPr>
              <a:xfrm>
                <a:off x="7157155" y="2940980"/>
                <a:ext cx="86784" cy="330105"/>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5" name="墨迹 34"/>
              <p14:cNvContentPartPr/>
              <p14:nvPr/>
            </p14:nvContentPartPr>
            <p14:xfrm>
              <a:off x="7071606" y="3259805"/>
              <a:ext cx="181504" cy="28199"/>
            </p14:xfrm>
          </p:contentPart>
        </mc:Choice>
        <mc:Fallback xmlns="">
          <p:pic>
            <p:nvPicPr>
              <p:cNvPr id="35" name="墨迹 34"/>
            </p:nvPicPr>
            <p:blipFill>
              <a:blip r:embed="rId60"/>
            </p:blipFill>
            <p:spPr>
              <a:xfrm>
                <a:off x="7071606" y="3259805"/>
                <a:ext cx="181504" cy="28199"/>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6" name="墨迹 35"/>
              <p14:cNvContentPartPr/>
              <p14:nvPr/>
            </p14:nvContentPartPr>
            <p14:xfrm>
              <a:off x="7309555" y="3192128"/>
              <a:ext cx="87489" cy="140995"/>
            </p14:xfrm>
          </p:contentPart>
        </mc:Choice>
        <mc:Fallback xmlns="">
          <p:pic>
            <p:nvPicPr>
              <p:cNvPr id="36" name="墨迹 35"/>
            </p:nvPicPr>
            <p:blipFill>
              <a:blip r:embed="rId62"/>
            </p:blipFill>
            <p:spPr>
              <a:xfrm>
                <a:off x="7309555" y="3192128"/>
                <a:ext cx="87489" cy="140995"/>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7" name="墨迹 36"/>
              <p14:cNvContentPartPr/>
              <p14:nvPr/>
            </p14:nvContentPartPr>
            <p14:xfrm>
              <a:off x="1538111" y="4602079"/>
              <a:ext cx="166511" cy="14980"/>
            </p14:xfrm>
          </p:contentPart>
        </mc:Choice>
        <mc:Fallback xmlns="">
          <p:pic>
            <p:nvPicPr>
              <p:cNvPr id="37" name="墨迹 36"/>
            </p:nvPicPr>
            <p:blipFill>
              <a:blip r:embed="rId64"/>
            </p:blipFill>
            <p:spPr>
              <a:xfrm>
                <a:off x="1538111" y="4602079"/>
                <a:ext cx="166511" cy="14980"/>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8" name="墨迹 37"/>
              <p14:cNvContentPartPr/>
              <p14:nvPr/>
            </p14:nvContentPartPr>
            <p14:xfrm>
              <a:off x="1569155" y="4624638"/>
              <a:ext cx="33867" cy="140995"/>
            </p14:xfrm>
          </p:contentPart>
        </mc:Choice>
        <mc:Fallback xmlns="">
          <p:pic>
            <p:nvPicPr>
              <p:cNvPr id="38" name="墨迹 37"/>
            </p:nvPicPr>
            <p:blipFill>
              <a:blip r:embed="rId66"/>
            </p:blipFill>
            <p:spPr>
              <a:xfrm>
                <a:off x="1569155" y="4624638"/>
                <a:ext cx="33867" cy="140995"/>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9" name="墨迹 38"/>
              <p14:cNvContentPartPr/>
              <p14:nvPr/>
            </p14:nvContentPartPr>
            <p14:xfrm>
              <a:off x="1656644" y="4623580"/>
              <a:ext cx="14111" cy="204091"/>
            </p14:xfrm>
          </p:contentPart>
        </mc:Choice>
        <mc:Fallback xmlns="">
          <p:pic>
            <p:nvPicPr>
              <p:cNvPr id="39" name="墨迹 38"/>
            </p:nvPicPr>
            <p:blipFill>
              <a:blip r:embed="rId68"/>
            </p:blipFill>
            <p:spPr>
              <a:xfrm>
                <a:off x="1656644" y="4623580"/>
                <a:ext cx="14111" cy="204091"/>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40" name="墨迹 39"/>
              <p14:cNvContentPartPr/>
              <p14:nvPr/>
            </p14:nvContentPartPr>
            <p14:xfrm>
              <a:off x="1474434" y="4816391"/>
              <a:ext cx="354366" cy="22559"/>
            </p14:xfrm>
          </p:contentPart>
        </mc:Choice>
        <mc:Fallback xmlns="">
          <p:pic>
            <p:nvPicPr>
              <p:cNvPr id="40" name="墨迹 39"/>
            </p:nvPicPr>
            <p:blipFill>
              <a:blip r:embed="rId70"/>
            </p:blipFill>
            <p:spPr>
              <a:xfrm>
                <a:off x="1474434" y="4816391"/>
                <a:ext cx="354366" cy="22559"/>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41" name="墨迹 40"/>
              <p14:cNvContentPartPr/>
              <p14:nvPr/>
            </p14:nvContentPartPr>
            <p14:xfrm>
              <a:off x="2678288" y="4370847"/>
              <a:ext cx="118534" cy="281990"/>
            </p14:xfrm>
          </p:contentPart>
        </mc:Choice>
        <mc:Fallback xmlns="">
          <p:pic>
            <p:nvPicPr>
              <p:cNvPr id="41" name="墨迹 40"/>
            </p:nvPicPr>
            <p:blipFill>
              <a:blip r:embed="rId72"/>
            </p:blipFill>
            <p:spPr>
              <a:xfrm>
                <a:off x="2678288" y="4370847"/>
                <a:ext cx="118534" cy="281990"/>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42" name="墨迹 41"/>
              <p14:cNvContentPartPr/>
              <p14:nvPr/>
            </p14:nvContentPartPr>
            <p14:xfrm>
              <a:off x="2843388" y="4534401"/>
              <a:ext cx="117123" cy="157914"/>
            </p14:xfrm>
          </p:contentPart>
        </mc:Choice>
        <mc:Fallback xmlns="">
          <p:pic>
            <p:nvPicPr>
              <p:cNvPr id="42" name="墨迹 41"/>
            </p:nvPicPr>
            <p:blipFill>
              <a:blip r:embed="rId74"/>
            </p:blipFill>
            <p:spPr>
              <a:xfrm>
                <a:off x="2843388" y="4534401"/>
                <a:ext cx="117123" cy="157914"/>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3" name="墨迹 42"/>
              <p14:cNvContentPartPr/>
              <p14:nvPr/>
            </p14:nvContentPartPr>
            <p14:xfrm>
              <a:off x="3256844" y="4461083"/>
              <a:ext cx="135467" cy="11280"/>
            </p14:xfrm>
          </p:contentPart>
        </mc:Choice>
        <mc:Fallback xmlns="">
          <p:pic>
            <p:nvPicPr>
              <p:cNvPr id="43" name="墨迹 42"/>
            </p:nvPicPr>
            <p:blipFill>
              <a:blip r:embed="rId76"/>
            </p:blipFill>
            <p:spPr>
              <a:xfrm>
                <a:off x="3256844" y="4461083"/>
                <a:ext cx="135467" cy="11280"/>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4" name="墨迹 43"/>
              <p14:cNvContentPartPr/>
              <p14:nvPr/>
            </p14:nvContentPartPr>
            <p14:xfrm>
              <a:off x="3325988" y="4374372"/>
              <a:ext cx="15523" cy="210787"/>
            </p14:xfrm>
          </p:contentPart>
        </mc:Choice>
        <mc:Fallback xmlns="">
          <p:pic>
            <p:nvPicPr>
              <p:cNvPr id="44" name="墨迹 43"/>
            </p:nvPicPr>
            <p:blipFill>
              <a:blip r:embed="rId78"/>
            </p:blipFill>
            <p:spPr>
              <a:xfrm>
                <a:off x="3325988" y="4374372"/>
                <a:ext cx="15523" cy="210787"/>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5" name="墨迹 44"/>
              <p14:cNvContentPartPr/>
              <p14:nvPr/>
            </p14:nvContentPartPr>
            <p14:xfrm>
              <a:off x="3872088" y="4291889"/>
              <a:ext cx="71085" cy="265071"/>
            </p14:xfrm>
          </p:contentPart>
        </mc:Choice>
        <mc:Fallback xmlns="">
          <p:pic>
            <p:nvPicPr>
              <p:cNvPr id="45" name="墨迹 44"/>
            </p:nvPicPr>
            <p:blipFill>
              <a:blip r:embed="rId80"/>
            </p:blipFill>
            <p:spPr>
              <a:xfrm>
                <a:off x="3872088" y="4291889"/>
                <a:ext cx="71085" cy="265071"/>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6" name="墨迹 45"/>
              <p14:cNvContentPartPr/>
              <p14:nvPr/>
            </p14:nvContentPartPr>
            <p14:xfrm>
              <a:off x="3786716" y="4562600"/>
              <a:ext cx="181328" cy="19034"/>
            </p14:xfrm>
          </p:contentPart>
        </mc:Choice>
        <mc:Fallback xmlns="">
          <p:pic>
            <p:nvPicPr>
              <p:cNvPr id="46" name="墨迹 45"/>
            </p:nvPicPr>
            <p:blipFill>
              <a:blip r:embed="rId82"/>
            </p:blipFill>
            <p:spPr>
              <a:xfrm>
                <a:off x="3786716" y="4562600"/>
                <a:ext cx="181328" cy="19034"/>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7" name="墨迹 46"/>
              <p14:cNvContentPartPr/>
              <p14:nvPr/>
            </p14:nvContentPartPr>
            <p14:xfrm>
              <a:off x="4103511" y="4229851"/>
              <a:ext cx="124177" cy="33839"/>
            </p14:xfrm>
          </p:contentPart>
        </mc:Choice>
        <mc:Fallback xmlns="">
          <p:pic>
            <p:nvPicPr>
              <p:cNvPr id="47" name="墨迹 46"/>
            </p:nvPicPr>
            <p:blipFill>
              <a:blip r:embed="rId84"/>
            </p:blipFill>
            <p:spPr>
              <a:xfrm>
                <a:off x="4103511" y="4229851"/>
                <a:ext cx="124177" cy="33839"/>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8" name="墨迹 47"/>
              <p14:cNvContentPartPr/>
              <p14:nvPr/>
            </p14:nvContentPartPr>
            <p14:xfrm>
              <a:off x="4619095" y="4311629"/>
              <a:ext cx="302860" cy="14099"/>
            </p14:xfrm>
          </p:contentPart>
        </mc:Choice>
        <mc:Fallback xmlns="">
          <p:pic>
            <p:nvPicPr>
              <p:cNvPr id="48" name="墨迹 47"/>
            </p:nvPicPr>
            <p:blipFill>
              <a:blip r:embed="rId86"/>
            </p:blipFill>
            <p:spPr>
              <a:xfrm>
                <a:off x="4619095" y="4311629"/>
                <a:ext cx="302860" cy="14099"/>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9" name="墨迹 48"/>
              <p14:cNvContentPartPr/>
              <p14:nvPr/>
            </p14:nvContentPartPr>
            <p14:xfrm>
              <a:off x="4876976" y="4227032"/>
              <a:ext cx="128235" cy="76137"/>
            </p14:xfrm>
          </p:contentPart>
        </mc:Choice>
        <mc:Fallback xmlns="">
          <p:pic>
            <p:nvPicPr>
              <p:cNvPr id="49" name="墨迹 48"/>
            </p:nvPicPr>
            <p:blipFill>
              <a:blip r:embed="rId88"/>
            </p:blipFill>
            <p:spPr>
              <a:xfrm>
                <a:off x="4876976" y="4227032"/>
                <a:ext cx="128235" cy="76137"/>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50" name="墨迹 49"/>
              <p14:cNvContentPartPr/>
              <p14:nvPr/>
            </p14:nvContentPartPr>
            <p14:xfrm>
              <a:off x="4621036" y="4399045"/>
              <a:ext cx="320675" cy="22560"/>
            </p14:xfrm>
          </p:contentPart>
        </mc:Choice>
        <mc:Fallback xmlns="">
          <p:pic>
            <p:nvPicPr>
              <p:cNvPr id="50" name="墨迹 49"/>
            </p:nvPicPr>
            <p:blipFill>
              <a:blip r:embed="rId90"/>
            </p:blipFill>
            <p:spPr>
              <a:xfrm>
                <a:off x="4621036" y="4399045"/>
                <a:ext cx="320675" cy="22560"/>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51" name="墨迹 50"/>
              <p14:cNvContentPartPr/>
              <p14:nvPr/>
            </p14:nvContentPartPr>
            <p14:xfrm>
              <a:off x="4663898" y="4401865"/>
              <a:ext cx="133879" cy="93057"/>
            </p14:xfrm>
          </p:contentPart>
        </mc:Choice>
        <mc:Fallback xmlns="">
          <p:pic>
            <p:nvPicPr>
              <p:cNvPr id="51" name="墨迹 50"/>
            </p:nvPicPr>
            <p:blipFill>
              <a:blip r:embed="rId92"/>
            </p:blipFill>
            <p:spPr>
              <a:xfrm>
                <a:off x="4663898" y="4401865"/>
                <a:ext cx="133879" cy="93057"/>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52" name="墨迹 51"/>
              <p14:cNvContentPartPr/>
              <p14:nvPr/>
            </p14:nvContentPartPr>
            <p14:xfrm>
              <a:off x="5561894" y="4239369"/>
              <a:ext cx="114300" cy="286572"/>
            </p14:xfrm>
          </p:contentPart>
        </mc:Choice>
        <mc:Fallback xmlns="">
          <p:pic>
            <p:nvPicPr>
              <p:cNvPr id="52" name="墨迹 51"/>
            </p:nvPicPr>
            <p:blipFill>
              <a:blip r:embed="rId94"/>
            </p:blipFill>
            <p:spPr>
              <a:xfrm>
                <a:off x="5561894" y="4239369"/>
                <a:ext cx="114300" cy="286572"/>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53" name="墨迹 52"/>
              <p14:cNvContentPartPr/>
              <p14:nvPr/>
            </p14:nvContentPartPr>
            <p14:xfrm>
              <a:off x="5525205" y="4494922"/>
              <a:ext cx="130528" cy="33839"/>
            </p14:xfrm>
          </p:contentPart>
        </mc:Choice>
        <mc:Fallback xmlns="">
          <p:pic>
            <p:nvPicPr>
              <p:cNvPr id="53" name="墨迹 52"/>
            </p:nvPicPr>
            <p:blipFill>
              <a:blip r:embed="rId96"/>
            </p:blipFill>
            <p:spPr>
              <a:xfrm>
                <a:off x="5525205" y="4494922"/>
                <a:ext cx="130528" cy="33839"/>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4" name="墨迹 53"/>
              <p14:cNvContentPartPr/>
              <p14:nvPr/>
            </p14:nvContentPartPr>
            <p14:xfrm>
              <a:off x="5706533" y="4449804"/>
              <a:ext cx="104422" cy="298909"/>
            </p14:xfrm>
          </p:contentPart>
        </mc:Choice>
        <mc:Fallback xmlns="">
          <p:pic>
            <p:nvPicPr>
              <p:cNvPr id="54" name="墨迹 53"/>
            </p:nvPicPr>
            <p:blipFill>
              <a:blip r:embed="rId98"/>
            </p:blipFill>
            <p:spPr>
              <a:xfrm>
                <a:off x="5706533" y="4449804"/>
                <a:ext cx="104422" cy="298909"/>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5" name="墨迹 54"/>
              <p14:cNvContentPartPr/>
              <p14:nvPr/>
            </p14:nvContentPartPr>
            <p14:xfrm>
              <a:off x="5892800" y="4258051"/>
              <a:ext cx="118533" cy="11279"/>
            </p14:xfrm>
          </p:contentPart>
        </mc:Choice>
        <mc:Fallback xmlns="">
          <p:pic>
            <p:nvPicPr>
              <p:cNvPr id="55" name="墨迹 54"/>
            </p:nvPicPr>
            <p:blipFill>
              <a:blip r:embed="rId100"/>
            </p:blipFill>
            <p:spPr>
              <a:xfrm>
                <a:off x="5892800" y="4258051"/>
                <a:ext cx="118533" cy="11279"/>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6" name="墨迹 55"/>
              <p14:cNvContentPartPr/>
              <p14:nvPr/>
            </p14:nvContentPartPr>
            <p14:xfrm>
              <a:off x="9519355" y="2709925"/>
              <a:ext cx="76200" cy="31019"/>
            </p14:xfrm>
          </p:contentPart>
        </mc:Choice>
        <mc:Fallback xmlns="">
          <p:pic>
            <p:nvPicPr>
              <p:cNvPr id="56" name="墨迹 55"/>
            </p:nvPicPr>
            <p:blipFill>
              <a:blip r:embed="rId102"/>
            </p:blipFill>
            <p:spPr>
              <a:xfrm>
                <a:off x="9519355" y="2709925"/>
                <a:ext cx="76200" cy="31019"/>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7" name="墨迹 56"/>
              <p14:cNvContentPartPr/>
              <p14:nvPr/>
            </p14:nvContentPartPr>
            <p14:xfrm>
              <a:off x="9801577" y="2241292"/>
              <a:ext cx="94898" cy="102046"/>
            </p14:xfrm>
          </p:contentPart>
        </mc:Choice>
        <mc:Fallback xmlns="">
          <p:pic>
            <p:nvPicPr>
              <p:cNvPr id="57" name="墨迹 56"/>
            </p:nvPicPr>
            <p:blipFill>
              <a:blip r:embed="rId104"/>
            </p:blipFill>
            <p:spPr>
              <a:xfrm>
                <a:off x="9801577" y="2241292"/>
                <a:ext cx="94898" cy="102046"/>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8" name="墨迹 57"/>
              <p14:cNvContentPartPr/>
              <p14:nvPr/>
            </p14:nvContentPartPr>
            <p14:xfrm>
              <a:off x="9758009" y="2351797"/>
              <a:ext cx="100894" cy="64858"/>
            </p14:xfrm>
          </p:contentPart>
        </mc:Choice>
        <mc:Fallback xmlns="">
          <p:pic>
            <p:nvPicPr>
              <p:cNvPr id="58" name="墨迹 57"/>
            </p:nvPicPr>
            <p:blipFill>
              <a:blip r:embed="rId106"/>
            </p:blipFill>
            <p:spPr>
              <a:xfrm>
                <a:off x="9758009" y="2351797"/>
                <a:ext cx="100894" cy="64858"/>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59" name="墨迹 58"/>
              <p14:cNvContentPartPr/>
              <p14:nvPr/>
            </p14:nvContentPartPr>
            <p14:xfrm>
              <a:off x="9606315" y="2426525"/>
              <a:ext cx="373062" cy="15509"/>
            </p14:xfrm>
          </p:contentPart>
        </mc:Choice>
        <mc:Fallback xmlns="">
          <p:pic>
            <p:nvPicPr>
              <p:cNvPr id="59" name="墨迹 58"/>
            </p:nvPicPr>
            <p:blipFill>
              <a:blip r:embed="rId108"/>
            </p:blipFill>
            <p:spPr>
              <a:xfrm>
                <a:off x="9606315" y="2426525"/>
                <a:ext cx="373062" cy="15509"/>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60" name="墨迹 59"/>
              <p14:cNvContentPartPr/>
              <p14:nvPr/>
            </p14:nvContentPartPr>
            <p14:xfrm>
              <a:off x="9637006" y="2335054"/>
              <a:ext cx="173038" cy="262603"/>
            </p14:xfrm>
          </p:contentPart>
        </mc:Choice>
        <mc:Fallback xmlns="">
          <p:pic>
            <p:nvPicPr>
              <p:cNvPr id="60" name="墨迹 59"/>
            </p:nvPicPr>
            <p:blipFill>
              <a:blip r:embed="rId110"/>
            </p:blipFill>
            <p:spPr>
              <a:xfrm>
                <a:off x="9637006" y="2335054"/>
                <a:ext cx="173038" cy="262603"/>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61" name="墨迹 60"/>
              <p14:cNvContentPartPr/>
              <p14:nvPr/>
            </p14:nvContentPartPr>
            <p14:xfrm>
              <a:off x="9725377" y="2475873"/>
              <a:ext cx="42863" cy="149455"/>
            </p14:xfrm>
          </p:contentPart>
        </mc:Choice>
        <mc:Fallback xmlns="">
          <p:pic>
            <p:nvPicPr>
              <p:cNvPr id="61" name="墨迹 60"/>
            </p:nvPicPr>
            <p:blipFill>
              <a:blip r:embed="rId112"/>
            </p:blipFill>
            <p:spPr>
              <a:xfrm>
                <a:off x="9725377" y="2475873"/>
                <a:ext cx="42863" cy="149455"/>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62" name="墨迹 61"/>
              <p14:cNvContentPartPr/>
              <p14:nvPr/>
            </p14:nvContentPartPr>
            <p14:xfrm>
              <a:off x="9770886" y="2420885"/>
              <a:ext cx="89958" cy="263660"/>
            </p14:xfrm>
          </p:contentPart>
        </mc:Choice>
        <mc:Fallback xmlns="">
          <p:pic>
            <p:nvPicPr>
              <p:cNvPr id="62" name="墨迹 61"/>
            </p:nvPicPr>
            <p:blipFill>
              <a:blip r:embed="rId114"/>
            </p:blipFill>
            <p:spPr>
              <a:xfrm>
                <a:off x="9770886" y="2420885"/>
                <a:ext cx="89958" cy="263660"/>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63" name="墨迹 62"/>
              <p14:cNvContentPartPr/>
              <p14:nvPr/>
            </p14:nvContentPartPr>
            <p14:xfrm>
              <a:off x="10007600" y="2351797"/>
              <a:ext cx="67733" cy="255554"/>
            </p14:xfrm>
          </p:contentPart>
        </mc:Choice>
        <mc:Fallback xmlns="">
          <p:pic>
            <p:nvPicPr>
              <p:cNvPr id="63" name="墨迹 62"/>
            </p:nvPicPr>
            <p:blipFill>
              <a:blip r:embed="rId116"/>
            </p:blipFill>
            <p:spPr>
              <a:xfrm>
                <a:off x="10007600" y="2351797"/>
                <a:ext cx="67733" cy="255554"/>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4" name="墨迹 63"/>
              <p14:cNvContentPartPr/>
              <p14:nvPr/>
            </p14:nvContentPartPr>
            <p14:xfrm>
              <a:off x="10043759" y="2284120"/>
              <a:ext cx="268641" cy="391261"/>
            </p14:xfrm>
          </p:contentPart>
        </mc:Choice>
        <mc:Fallback xmlns="">
          <p:pic>
            <p:nvPicPr>
              <p:cNvPr id="64" name="墨迹 63"/>
            </p:nvPicPr>
            <p:blipFill>
              <a:blip r:embed="rId118"/>
            </p:blipFill>
            <p:spPr>
              <a:xfrm>
                <a:off x="10043759" y="2284120"/>
                <a:ext cx="268641" cy="391261"/>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5" name="墨迹 64"/>
              <p14:cNvContentPartPr/>
              <p14:nvPr/>
            </p14:nvContentPartPr>
            <p14:xfrm>
              <a:off x="10481732" y="2583029"/>
              <a:ext cx="11289" cy="16920"/>
            </p14:xfrm>
          </p:contentPart>
        </mc:Choice>
        <mc:Fallback xmlns="">
          <p:pic>
            <p:nvPicPr>
              <p:cNvPr id="65" name="墨迹 64"/>
            </p:nvPicPr>
            <p:blipFill>
              <a:blip r:embed="rId120"/>
            </p:blipFill>
            <p:spPr>
              <a:xfrm>
                <a:off x="10481732" y="2583029"/>
                <a:ext cx="11289" cy="16920"/>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66" name="墨迹 65"/>
              <p14:cNvContentPartPr/>
              <p14:nvPr/>
            </p14:nvContentPartPr>
            <p14:xfrm>
              <a:off x="10456332" y="2650707"/>
              <a:ext cx="25400" cy="14099"/>
            </p14:xfrm>
          </p:contentPart>
        </mc:Choice>
        <mc:Fallback xmlns="">
          <p:pic>
            <p:nvPicPr>
              <p:cNvPr id="66" name="墨迹 65"/>
            </p:nvPicPr>
            <p:blipFill>
              <a:blip r:embed="rId122"/>
            </p:blipFill>
            <p:spPr>
              <a:xfrm>
                <a:off x="10456332" y="2650707"/>
                <a:ext cx="25400" cy="14099"/>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67" name="墨迹 66"/>
              <p14:cNvContentPartPr/>
              <p14:nvPr/>
            </p14:nvContentPartPr>
            <p14:xfrm>
              <a:off x="10814755" y="2295399"/>
              <a:ext cx="117123" cy="33839"/>
            </p14:xfrm>
          </p:contentPart>
        </mc:Choice>
        <mc:Fallback xmlns="">
          <p:pic>
            <p:nvPicPr>
              <p:cNvPr id="67" name="墨迹 66"/>
            </p:nvPicPr>
            <p:blipFill>
              <a:blip r:embed="rId124"/>
            </p:blipFill>
            <p:spPr>
              <a:xfrm>
                <a:off x="10814755" y="2295399"/>
                <a:ext cx="117123" cy="33839"/>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68" name="墨迹 67"/>
              <p14:cNvContentPartPr/>
              <p14:nvPr/>
            </p14:nvContentPartPr>
            <p14:xfrm>
              <a:off x="10699044" y="2396916"/>
              <a:ext cx="59267" cy="180473"/>
            </p14:xfrm>
          </p:contentPart>
        </mc:Choice>
        <mc:Fallback xmlns="">
          <p:pic>
            <p:nvPicPr>
              <p:cNvPr id="68" name="墨迹 67"/>
            </p:nvPicPr>
            <p:blipFill>
              <a:blip r:embed="rId126"/>
            </p:blipFill>
            <p:spPr>
              <a:xfrm>
                <a:off x="10699044" y="2396916"/>
                <a:ext cx="59267" cy="180473"/>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69" name="墨迹 68"/>
              <p14:cNvContentPartPr/>
              <p14:nvPr/>
            </p14:nvContentPartPr>
            <p14:xfrm>
              <a:off x="10727267" y="2335407"/>
              <a:ext cx="249767" cy="292741"/>
            </p14:xfrm>
          </p:contentPart>
        </mc:Choice>
        <mc:Fallback xmlns="">
          <p:pic>
            <p:nvPicPr>
              <p:cNvPr id="69" name="墨迹 68"/>
            </p:nvPicPr>
            <p:blipFill>
              <a:blip r:embed="rId128"/>
            </p:blipFill>
            <p:spPr>
              <a:xfrm>
                <a:off x="10727267" y="2335407"/>
                <a:ext cx="249767" cy="292741"/>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70" name="墨迹 69"/>
              <p14:cNvContentPartPr/>
              <p14:nvPr/>
            </p14:nvContentPartPr>
            <p14:xfrm>
              <a:off x="10769600" y="2487152"/>
              <a:ext cx="62088" cy="87417"/>
            </p14:xfrm>
          </p:contentPart>
        </mc:Choice>
        <mc:Fallback xmlns="">
          <p:pic>
            <p:nvPicPr>
              <p:cNvPr id="70" name="墨迹 69"/>
            </p:nvPicPr>
            <p:blipFill>
              <a:blip r:embed="rId130"/>
            </p:blipFill>
            <p:spPr>
              <a:xfrm>
                <a:off x="10769600" y="2487152"/>
                <a:ext cx="62088" cy="87417"/>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71" name="墨迹 70"/>
              <p14:cNvContentPartPr/>
              <p14:nvPr/>
            </p14:nvContentPartPr>
            <p14:xfrm>
              <a:off x="10811932" y="2353736"/>
              <a:ext cx="108127" cy="167255"/>
            </p14:xfrm>
          </p:contentPart>
        </mc:Choice>
        <mc:Fallback xmlns="">
          <p:pic>
            <p:nvPicPr>
              <p:cNvPr id="71" name="墨迹 70"/>
            </p:nvPicPr>
            <p:blipFill>
              <a:blip r:embed="rId132"/>
            </p:blipFill>
            <p:spPr>
              <a:xfrm>
                <a:off x="10811932" y="2353736"/>
                <a:ext cx="108127" cy="167255"/>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72" name="墨迹 71"/>
              <p14:cNvContentPartPr/>
              <p14:nvPr/>
            </p14:nvContentPartPr>
            <p14:xfrm>
              <a:off x="10854267" y="2470233"/>
              <a:ext cx="84667" cy="56398"/>
            </p14:xfrm>
          </p:contentPart>
        </mc:Choice>
        <mc:Fallback xmlns="">
          <p:pic>
            <p:nvPicPr>
              <p:cNvPr id="72" name="墨迹 71"/>
            </p:nvPicPr>
            <p:blipFill>
              <a:blip r:embed="rId134"/>
            </p:blipFill>
            <p:spPr>
              <a:xfrm>
                <a:off x="10854267" y="2470233"/>
                <a:ext cx="84667" cy="56398"/>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73" name="墨迹 72"/>
              <p14:cNvContentPartPr/>
              <p14:nvPr/>
            </p14:nvContentPartPr>
            <p14:xfrm>
              <a:off x="10998200" y="2270725"/>
              <a:ext cx="104422" cy="188228"/>
            </p14:xfrm>
          </p:contentPart>
        </mc:Choice>
        <mc:Fallback xmlns="">
          <p:pic>
            <p:nvPicPr>
              <p:cNvPr id="73" name="墨迹 72"/>
            </p:nvPicPr>
            <p:blipFill>
              <a:blip r:embed="rId136"/>
            </p:blipFill>
            <p:spPr>
              <a:xfrm>
                <a:off x="10998200" y="2270725"/>
                <a:ext cx="104422" cy="188228"/>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74" name="墨迹 73"/>
              <p14:cNvContentPartPr/>
              <p14:nvPr/>
            </p14:nvContentPartPr>
            <p14:xfrm>
              <a:off x="11068755" y="2340518"/>
              <a:ext cx="90312" cy="47938"/>
            </p14:xfrm>
          </p:contentPart>
        </mc:Choice>
        <mc:Fallback xmlns="">
          <p:pic>
            <p:nvPicPr>
              <p:cNvPr id="74" name="墨迹 73"/>
            </p:nvPicPr>
            <p:blipFill>
              <a:blip r:embed="rId138"/>
            </p:blipFill>
            <p:spPr>
              <a:xfrm>
                <a:off x="11068755" y="2340518"/>
                <a:ext cx="90312" cy="47938"/>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75" name="墨迹 74"/>
              <p14:cNvContentPartPr/>
              <p14:nvPr/>
            </p14:nvContentPartPr>
            <p14:xfrm>
              <a:off x="11034888" y="2413835"/>
              <a:ext cx="45156" cy="493483"/>
            </p14:xfrm>
          </p:contentPart>
        </mc:Choice>
        <mc:Fallback xmlns="">
          <p:pic>
            <p:nvPicPr>
              <p:cNvPr id="75" name="墨迹 74"/>
            </p:nvPicPr>
            <p:blipFill>
              <a:blip r:embed="rId140"/>
            </p:blipFill>
            <p:spPr>
              <a:xfrm>
                <a:off x="11034888" y="2413835"/>
                <a:ext cx="45156" cy="493483"/>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76" name="墨迹 75"/>
              <p14:cNvContentPartPr/>
              <p14:nvPr/>
            </p14:nvContentPartPr>
            <p14:xfrm>
              <a:off x="11249377" y="2248518"/>
              <a:ext cx="28223" cy="114559"/>
            </p14:xfrm>
          </p:contentPart>
        </mc:Choice>
        <mc:Fallback xmlns="">
          <p:pic>
            <p:nvPicPr>
              <p:cNvPr id="76" name="墨迹 75"/>
            </p:nvPicPr>
            <p:blipFill>
              <a:blip r:embed="rId142"/>
            </p:blipFill>
            <p:spPr>
              <a:xfrm>
                <a:off x="11249377" y="2248518"/>
                <a:ext cx="28223" cy="114559"/>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77" name="墨迹 76"/>
              <p14:cNvContentPartPr/>
              <p14:nvPr/>
            </p14:nvContentPartPr>
            <p14:xfrm>
              <a:off x="11176000" y="2230013"/>
              <a:ext cx="187677" cy="406594"/>
            </p14:xfrm>
          </p:contentPart>
        </mc:Choice>
        <mc:Fallback xmlns="">
          <p:pic>
            <p:nvPicPr>
              <p:cNvPr id="77" name="墨迹 76"/>
            </p:nvPicPr>
            <p:blipFill>
              <a:blip r:embed="rId144"/>
            </p:blipFill>
            <p:spPr>
              <a:xfrm>
                <a:off x="11176000" y="2230013"/>
                <a:ext cx="187677" cy="406594"/>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78" name="墨迹 77"/>
              <p14:cNvContentPartPr/>
              <p14:nvPr/>
            </p14:nvContentPartPr>
            <p14:xfrm>
              <a:off x="11277600" y="2520991"/>
              <a:ext cx="84667" cy="90237"/>
            </p14:xfrm>
          </p:contentPart>
        </mc:Choice>
        <mc:Fallback xmlns="">
          <p:pic>
            <p:nvPicPr>
              <p:cNvPr id="78" name="墨迹 77"/>
            </p:nvPicPr>
            <p:blipFill>
              <a:blip r:embed="rId146"/>
            </p:blipFill>
            <p:spPr>
              <a:xfrm>
                <a:off x="11277600" y="2520991"/>
                <a:ext cx="84667" cy="90237"/>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79" name="墨迹 78"/>
              <p14:cNvContentPartPr/>
              <p14:nvPr/>
            </p14:nvContentPartPr>
            <p14:xfrm>
              <a:off x="11420827" y="2231775"/>
              <a:ext cx="59973" cy="129187"/>
            </p14:xfrm>
          </p:contentPart>
        </mc:Choice>
        <mc:Fallback xmlns="">
          <p:pic>
            <p:nvPicPr>
              <p:cNvPr id="79" name="墨迹 78"/>
            </p:nvPicPr>
            <p:blipFill>
              <a:blip r:embed="rId148"/>
            </p:blipFill>
            <p:spPr>
              <a:xfrm>
                <a:off x="11420827" y="2231775"/>
                <a:ext cx="59973" cy="129187"/>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80" name="墨迹 79"/>
              <p14:cNvContentPartPr/>
              <p14:nvPr/>
            </p14:nvContentPartPr>
            <p14:xfrm>
              <a:off x="11370732" y="2306679"/>
              <a:ext cx="165100" cy="180473"/>
            </p14:xfrm>
          </p:contentPart>
        </mc:Choice>
        <mc:Fallback xmlns="">
          <p:pic>
            <p:nvPicPr>
              <p:cNvPr id="80" name="墨迹 79"/>
            </p:nvPicPr>
            <p:blipFill>
              <a:blip r:embed="rId150"/>
            </p:blipFill>
            <p:spPr>
              <a:xfrm>
                <a:off x="11370732" y="2306679"/>
                <a:ext cx="165100" cy="180473"/>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81" name="墨迹 80"/>
              <p14:cNvContentPartPr/>
              <p14:nvPr/>
            </p14:nvContentPartPr>
            <p14:xfrm>
              <a:off x="11531600" y="2385636"/>
              <a:ext cx="38100" cy="84597"/>
            </p14:xfrm>
          </p:contentPart>
        </mc:Choice>
        <mc:Fallback xmlns="">
          <p:pic>
            <p:nvPicPr>
              <p:cNvPr id="81" name="墨迹 80"/>
            </p:nvPicPr>
            <p:blipFill>
              <a:blip r:embed="rId152"/>
            </p:blipFill>
            <p:spPr>
              <a:xfrm>
                <a:off x="11531600" y="2385636"/>
                <a:ext cx="38100" cy="84597"/>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82" name="墨迹 81"/>
              <p14:cNvContentPartPr/>
              <p14:nvPr/>
            </p14:nvContentPartPr>
            <p14:xfrm>
              <a:off x="11376377" y="2498432"/>
              <a:ext cx="125588" cy="165669"/>
            </p14:xfrm>
          </p:contentPart>
        </mc:Choice>
        <mc:Fallback xmlns="">
          <p:pic>
            <p:nvPicPr>
              <p:cNvPr id="82" name="墨迹 81"/>
            </p:nvPicPr>
            <p:blipFill>
              <a:blip r:embed="rId154"/>
            </p:blipFill>
            <p:spPr>
              <a:xfrm>
                <a:off x="11376377" y="2498432"/>
                <a:ext cx="125588" cy="165669"/>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83" name="墨迹 82"/>
              <p14:cNvContentPartPr/>
              <p14:nvPr/>
            </p14:nvContentPartPr>
            <p14:xfrm>
              <a:off x="11509022" y="2566110"/>
              <a:ext cx="47978" cy="42298"/>
            </p14:xfrm>
          </p:contentPart>
        </mc:Choice>
        <mc:Fallback xmlns="">
          <p:pic>
            <p:nvPicPr>
              <p:cNvPr id="83" name="墨迹 82"/>
            </p:nvPicPr>
            <p:blipFill>
              <a:blip r:embed="rId156"/>
            </p:blipFill>
            <p:spPr>
              <a:xfrm>
                <a:off x="11509022" y="2566110"/>
                <a:ext cx="47978" cy="42298"/>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84" name="墨迹 83"/>
              <p14:cNvContentPartPr/>
              <p14:nvPr/>
            </p14:nvContentPartPr>
            <p14:xfrm>
              <a:off x="9978143" y="3180848"/>
              <a:ext cx="159279" cy="258021"/>
            </p14:xfrm>
          </p:contentPart>
        </mc:Choice>
        <mc:Fallback xmlns="">
          <p:pic>
            <p:nvPicPr>
              <p:cNvPr id="84" name="墨迹 83"/>
            </p:nvPicPr>
            <p:blipFill>
              <a:blip r:embed="rId158"/>
            </p:blipFill>
            <p:spPr>
              <a:xfrm>
                <a:off x="9978143" y="3180848"/>
                <a:ext cx="159279" cy="258021"/>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85" name="墨迹 84"/>
              <p14:cNvContentPartPr/>
              <p14:nvPr/>
            </p14:nvContentPartPr>
            <p14:xfrm>
              <a:off x="10162822" y="3338763"/>
              <a:ext cx="86078" cy="279875"/>
            </p14:xfrm>
          </p:contentPart>
        </mc:Choice>
        <mc:Fallback xmlns="">
          <p:pic>
            <p:nvPicPr>
              <p:cNvPr id="85" name="墨迹 84"/>
            </p:nvPicPr>
            <p:blipFill>
              <a:blip r:embed="rId160"/>
            </p:blipFill>
            <p:spPr>
              <a:xfrm>
                <a:off x="10162822" y="3338763"/>
                <a:ext cx="86078" cy="279875"/>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86" name="墨迹 85"/>
              <p14:cNvContentPartPr/>
              <p14:nvPr/>
            </p14:nvContentPartPr>
            <p14:xfrm>
              <a:off x="10323688" y="3051133"/>
              <a:ext cx="39512" cy="11279"/>
            </p14:xfrm>
          </p:contentPart>
        </mc:Choice>
        <mc:Fallback xmlns="">
          <p:pic>
            <p:nvPicPr>
              <p:cNvPr id="86" name="墨迹 85"/>
            </p:nvPicPr>
            <p:blipFill>
              <a:blip r:embed="rId162"/>
            </p:blipFill>
            <p:spPr>
              <a:xfrm>
                <a:off x="10323688" y="3051133"/>
                <a:ext cx="39512" cy="11279"/>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87" name="墨迹 86"/>
              <p14:cNvContentPartPr/>
              <p14:nvPr/>
            </p14:nvContentPartPr>
            <p14:xfrm>
              <a:off x="10374488" y="3327483"/>
              <a:ext cx="127000" cy="8460"/>
            </p14:xfrm>
          </p:contentPart>
        </mc:Choice>
        <mc:Fallback xmlns="">
          <p:pic>
            <p:nvPicPr>
              <p:cNvPr id="87" name="墨迹 86"/>
            </p:nvPicPr>
            <p:blipFill>
              <a:blip r:embed="rId164"/>
            </p:blipFill>
            <p:spPr>
              <a:xfrm>
                <a:off x="10374488" y="3327483"/>
                <a:ext cx="127000" cy="8460"/>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88" name="墨迹 87"/>
              <p14:cNvContentPartPr/>
              <p14:nvPr/>
            </p14:nvContentPartPr>
            <p14:xfrm>
              <a:off x="10370784" y="3406440"/>
              <a:ext cx="170216" cy="14981"/>
            </p14:xfrm>
          </p:contentPart>
        </mc:Choice>
        <mc:Fallback xmlns="">
          <p:pic>
            <p:nvPicPr>
              <p:cNvPr id="88" name="墨迹 87"/>
            </p:nvPicPr>
            <p:blipFill>
              <a:blip r:embed="rId166"/>
            </p:blipFill>
            <p:spPr>
              <a:xfrm>
                <a:off x="10370784" y="3406440"/>
                <a:ext cx="170216" cy="14981"/>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89" name="墨迹 88"/>
              <p14:cNvContentPartPr/>
              <p14:nvPr/>
            </p14:nvContentPartPr>
            <p14:xfrm>
              <a:off x="10634132" y="3310564"/>
              <a:ext cx="73378" cy="116321"/>
            </p14:xfrm>
          </p:contentPart>
        </mc:Choice>
        <mc:Fallback xmlns="">
          <p:pic>
            <p:nvPicPr>
              <p:cNvPr id="89" name="墨迹 88"/>
            </p:nvPicPr>
            <p:blipFill>
              <a:blip r:embed="rId168"/>
            </p:blipFill>
            <p:spPr>
              <a:xfrm>
                <a:off x="10634132" y="3310564"/>
                <a:ext cx="73378" cy="116321"/>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90" name="墨迹 89"/>
              <p14:cNvContentPartPr/>
              <p14:nvPr/>
            </p14:nvContentPartPr>
            <p14:xfrm>
              <a:off x="10741377" y="3366962"/>
              <a:ext cx="39511" cy="39478"/>
            </p14:xfrm>
          </p:contentPart>
        </mc:Choice>
        <mc:Fallback xmlns="">
          <p:pic>
            <p:nvPicPr>
              <p:cNvPr id="90" name="墨迹 89"/>
            </p:nvPicPr>
            <p:blipFill>
              <a:blip r:embed="rId170"/>
            </p:blipFill>
            <p:spPr>
              <a:xfrm>
                <a:off x="10741377" y="3366962"/>
                <a:ext cx="39511" cy="39478"/>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91" name="墨迹 90"/>
              <p14:cNvContentPartPr/>
              <p14:nvPr/>
            </p14:nvContentPartPr>
            <p14:xfrm>
              <a:off x="10896600" y="3319023"/>
              <a:ext cx="105018" cy="59958"/>
            </p14:xfrm>
          </p:contentPart>
        </mc:Choice>
        <mc:Fallback xmlns="">
          <p:pic>
            <p:nvPicPr>
              <p:cNvPr id="91" name="墨迹 90"/>
            </p:nvPicPr>
            <p:blipFill>
              <a:blip r:embed="rId172"/>
            </p:blipFill>
            <p:spPr>
              <a:xfrm>
                <a:off x="10896600" y="3319023"/>
                <a:ext cx="105018" cy="59958"/>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92" name="墨迹 91"/>
              <p14:cNvContentPartPr/>
              <p14:nvPr/>
            </p14:nvContentPartPr>
            <p14:xfrm>
              <a:off x="10912651" y="3345812"/>
              <a:ext cx="99660" cy="104337"/>
            </p14:xfrm>
          </p:contentPart>
        </mc:Choice>
        <mc:Fallback xmlns="">
          <p:pic>
            <p:nvPicPr>
              <p:cNvPr id="92" name="墨迹 91"/>
            </p:nvPicPr>
            <p:blipFill>
              <a:blip r:embed="rId174"/>
            </p:blipFill>
            <p:spPr>
              <a:xfrm>
                <a:off x="10912651" y="3345812"/>
                <a:ext cx="99660" cy="104337"/>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93" name="墨迹 92"/>
              <p14:cNvContentPartPr/>
              <p14:nvPr/>
            </p14:nvContentPartPr>
            <p14:xfrm>
              <a:off x="11074400" y="3310564"/>
              <a:ext cx="90311" cy="110857"/>
            </p14:xfrm>
          </p:contentPart>
        </mc:Choice>
        <mc:Fallback xmlns="">
          <p:pic>
            <p:nvPicPr>
              <p:cNvPr id="93" name="墨迹 92"/>
            </p:nvPicPr>
            <p:blipFill>
              <a:blip r:embed="rId176"/>
            </p:blipFill>
            <p:spPr>
              <a:xfrm>
                <a:off x="11074400" y="3310564"/>
                <a:ext cx="90311" cy="110857"/>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95" name="墨迹 94"/>
              <p14:cNvContentPartPr/>
              <p14:nvPr/>
            </p14:nvContentPartPr>
            <p14:xfrm>
              <a:off x="9342966" y="3248526"/>
              <a:ext cx="234244" cy="242511"/>
            </p14:xfrm>
          </p:contentPart>
        </mc:Choice>
        <mc:Fallback xmlns="">
          <p:pic>
            <p:nvPicPr>
              <p:cNvPr id="95" name="墨迹 94"/>
            </p:nvPicPr>
            <p:blipFill>
              <a:blip r:embed="rId178"/>
            </p:blipFill>
            <p:spPr>
              <a:xfrm>
                <a:off x="9342966" y="3248526"/>
                <a:ext cx="234244" cy="242511"/>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96" name="墨迹 95"/>
              <p14:cNvContentPartPr/>
              <p14:nvPr/>
            </p14:nvContentPartPr>
            <p14:xfrm>
              <a:off x="9445977" y="3304924"/>
              <a:ext cx="31045" cy="160734"/>
            </p14:xfrm>
          </p:contentPart>
        </mc:Choice>
        <mc:Fallback xmlns="">
          <p:pic>
            <p:nvPicPr>
              <p:cNvPr id="96" name="墨迹 95"/>
            </p:nvPicPr>
            <p:blipFill>
              <a:blip r:embed="rId180"/>
            </p:blipFill>
            <p:spPr>
              <a:xfrm>
                <a:off x="9445977" y="3304924"/>
                <a:ext cx="31045" cy="160734"/>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97" name="墨迹 96"/>
              <p14:cNvContentPartPr/>
              <p14:nvPr/>
            </p14:nvContentPartPr>
            <p14:xfrm>
              <a:off x="9356725" y="4051317"/>
              <a:ext cx="162630" cy="150335"/>
            </p14:xfrm>
          </p:contentPart>
        </mc:Choice>
        <mc:Fallback xmlns="">
          <p:pic>
            <p:nvPicPr>
              <p:cNvPr id="97" name="墨迹 96"/>
            </p:nvPicPr>
            <p:blipFill>
              <a:blip r:embed="rId182"/>
            </p:blipFill>
            <p:spPr>
              <a:xfrm>
                <a:off x="9356725" y="4051317"/>
                <a:ext cx="162630" cy="150335"/>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98" name="墨迹 97"/>
              <p14:cNvContentPartPr/>
              <p14:nvPr/>
            </p14:nvContentPartPr>
            <p14:xfrm>
              <a:off x="9239955" y="3925302"/>
              <a:ext cx="342371" cy="338388"/>
            </p14:xfrm>
          </p:contentPart>
        </mc:Choice>
        <mc:Fallback xmlns="">
          <p:pic>
            <p:nvPicPr>
              <p:cNvPr id="98" name="墨迹 97"/>
            </p:nvPicPr>
            <p:blipFill>
              <a:blip r:embed="rId184"/>
            </p:blipFill>
            <p:spPr>
              <a:xfrm>
                <a:off x="9239955" y="3925302"/>
                <a:ext cx="342371" cy="338388"/>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99" name="墨迹 98"/>
              <p14:cNvContentPartPr/>
              <p14:nvPr/>
            </p14:nvContentPartPr>
            <p14:xfrm>
              <a:off x="10098616" y="3981700"/>
              <a:ext cx="86078" cy="259431"/>
            </p14:xfrm>
          </p:contentPart>
        </mc:Choice>
        <mc:Fallback xmlns="">
          <p:pic>
            <p:nvPicPr>
              <p:cNvPr id="99" name="墨迹 98"/>
            </p:nvPicPr>
            <p:blipFill>
              <a:blip r:embed="rId186"/>
            </p:blipFill>
            <p:spPr>
              <a:xfrm>
                <a:off x="10098616" y="3981700"/>
                <a:ext cx="86078" cy="259431"/>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100" name="墨迹 99"/>
              <p14:cNvContentPartPr/>
              <p14:nvPr/>
            </p14:nvContentPartPr>
            <p14:xfrm>
              <a:off x="10026826" y="4231262"/>
              <a:ext cx="195262" cy="38068"/>
            </p14:xfrm>
          </p:contentPart>
        </mc:Choice>
        <mc:Fallback xmlns="">
          <p:pic>
            <p:nvPicPr>
              <p:cNvPr id="100" name="墨迹 99"/>
            </p:nvPicPr>
            <p:blipFill>
              <a:blip r:embed="rId188"/>
            </p:blipFill>
            <p:spPr>
              <a:xfrm>
                <a:off x="10026826" y="4231262"/>
                <a:ext cx="195262" cy="38068"/>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101" name="墨迹 100"/>
              <p14:cNvContentPartPr/>
              <p14:nvPr/>
            </p14:nvContentPartPr>
            <p14:xfrm>
              <a:off x="10289998" y="4181913"/>
              <a:ext cx="152224" cy="160735"/>
            </p14:xfrm>
          </p:contentPart>
        </mc:Choice>
        <mc:Fallback xmlns="">
          <p:pic>
            <p:nvPicPr>
              <p:cNvPr id="101" name="墨迹 100"/>
            </p:nvPicPr>
            <p:blipFill>
              <a:blip r:embed="rId190"/>
            </p:blipFill>
            <p:spPr>
              <a:xfrm>
                <a:off x="10289998" y="4181913"/>
                <a:ext cx="152224" cy="160735"/>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102" name="墨迹 101"/>
              <p14:cNvContentPartPr/>
              <p14:nvPr/>
            </p14:nvContentPartPr>
            <p14:xfrm>
              <a:off x="10541000" y="4100136"/>
              <a:ext cx="160867" cy="22559"/>
            </p14:xfrm>
          </p:contentPart>
        </mc:Choice>
        <mc:Fallback xmlns="">
          <p:pic>
            <p:nvPicPr>
              <p:cNvPr id="102" name="墨迹 101"/>
            </p:nvPicPr>
            <p:blipFill>
              <a:blip r:embed="rId192"/>
            </p:blipFill>
            <p:spPr>
              <a:xfrm>
                <a:off x="10541000" y="4100136"/>
                <a:ext cx="160867" cy="22559"/>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103" name="墨迹 102"/>
              <p14:cNvContentPartPr/>
              <p14:nvPr/>
            </p14:nvContentPartPr>
            <p14:xfrm>
              <a:off x="10545938" y="4184733"/>
              <a:ext cx="150283" cy="11280"/>
            </p14:xfrm>
          </p:contentPart>
        </mc:Choice>
        <mc:Fallback xmlns="">
          <p:pic>
            <p:nvPicPr>
              <p:cNvPr id="103" name="墨迹 102"/>
            </p:nvPicPr>
            <p:blipFill>
              <a:blip r:embed="rId194"/>
            </p:blipFill>
            <p:spPr>
              <a:xfrm>
                <a:off x="10545938" y="4184733"/>
                <a:ext cx="150283" cy="11280"/>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104" name="墨迹 103"/>
              <p14:cNvContentPartPr/>
              <p14:nvPr/>
            </p14:nvContentPartPr>
            <p14:xfrm>
              <a:off x="10930467" y="3919662"/>
              <a:ext cx="124177" cy="362358"/>
            </p14:xfrm>
          </p:contentPart>
        </mc:Choice>
        <mc:Fallback xmlns="">
          <p:pic>
            <p:nvPicPr>
              <p:cNvPr id="104" name="墨迹 103"/>
            </p:nvPicPr>
            <p:blipFill>
              <a:blip r:embed="rId196"/>
            </p:blipFill>
            <p:spPr>
              <a:xfrm>
                <a:off x="10930467" y="3919662"/>
                <a:ext cx="124177" cy="362358"/>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105" name="墨迹 104"/>
              <p14:cNvContentPartPr/>
              <p14:nvPr/>
            </p14:nvContentPartPr>
            <p14:xfrm>
              <a:off x="10933288" y="4049378"/>
              <a:ext cx="248356" cy="190343"/>
            </p14:xfrm>
          </p:contentPart>
        </mc:Choice>
        <mc:Fallback xmlns="">
          <p:pic>
            <p:nvPicPr>
              <p:cNvPr id="105" name="墨迹 104"/>
            </p:nvPicPr>
            <p:blipFill>
              <a:blip r:embed="rId198"/>
            </p:blipFill>
            <p:spPr>
              <a:xfrm>
                <a:off x="10933288" y="4049378"/>
                <a:ext cx="248356" cy="190343"/>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106" name="墨迹 105"/>
              <p14:cNvContentPartPr/>
              <p14:nvPr/>
            </p14:nvContentPartPr>
            <p14:xfrm>
              <a:off x="11252200" y="3798230"/>
              <a:ext cx="76200" cy="220129"/>
            </p14:xfrm>
          </p:contentPart>
        </mc:Choice>
        <mc:Fallback xmlns="">
          <p:pic>
            <p:nvPicPr>
              <p:cNvPr id="106" name="墨迹 105"/>
            </p:nvPicPr>
            <p:blipFill>
              <a:blip r:embed="rId200"/>
            </p:blipFill>
            <p:spPr>
              <a:xfrm>
                <a:off x="11252200" y="3798230"/>
                <a:ext cx="76200" cy="220129"/>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107" name="墨迹 106"/>
              <p14:cNvContentPartPr/>
              <p14:nvPr/>
            </p14:nvContentPartPr>
            <p14:xfrm>
              <a:off x="11390488" y="3857625"/>
              <a:ext cx="118533" cy="5639"/>
            </p14:xfrm>
          </p:contentPart>
        </mc:Choice>
        <mc:Fallback xmlns="">
          <p:pic>
            <p:nvPicPr>
              <p:cNvPr id="107" name="墨迹 106"/>
            </p:nvPicPr>
            <p:blipFill>
              <a:blip r:embed="rId202"/>
            </p:blipFill>
            <p:spPr>
              <a:xfrm>
                <a:off x="11390488" y="3857625"/>
                <a:ext cx="118533" cy="5639"/>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108" name="墨迹 107"/>
              <p14:cNvContentPartPr/>
              <p14:nvPr/>
            </p14:nvContentPartPr>
            <p14:xfrm>
              <a:off x="11435644" y="3771265"/>
              <a:ext cx="16933" cy="182236"/>
            </p14:xfrm>
          </p:contentPart>
        </mc:Choice>
        <mc:Fallback xmlns="">
          <p:pic>
            <p:nvPicPr>
              <p:cNvPr id="108" name="墨迹 107"/>
            </p:nvPicPr>
            <p:blipFill>
              <a:blip r:embed="rId204"/>
            </p:blipFill>
            <p:spPr>
              <a:xfrm>
                <a:off x="11435644" y="3771265"/>
                <a:ext cx="16933" cy="182236"/>
              </a:xfrm>
              <a:prstGeom prst="rect"/>
            </p:spPr>
          </p:pic>
        </mc:Fallback>
      </mc:AlternateContent>
      <mc:AlternateContent xmlns:mc="http://schemas.openxmlformats.org/markup-compatibility/2006" xmlns:p14="http://schemas.microsoft.com/office/powerpoint/2010/main">
        <mc:Choice Requires="p14">
          <p:contentPart r:id="rId205" p14:bwMode="auto">
            <p14:nvContentPartPr>
              <p14:cNvPr id="109" name="墨迹 108"/>
              <p14:cNvContentPartPr/>
              <p14:nvPr/>
            </p14:nvContentPartPr>
            <p14:xfrm>
              <a:off x="11176000" y="3220327"/>
              <a:ext cx="290688" cy="259431"/>
            </p14:xfrm>
          </p:contentPart>
        </mc:Choice>
        <mc:Fallback xmlns="">
          <p:pic>
            <p:nvPicPr>
              <p:cNvPr id="109" name="墨迹 108"/>
            </p:nvPicPr>
            <p:blipFill>
              <a:blip r:embed="rId206"/>
            </p:blipFill>
            <p:spPr>
              <a:xfrm>
                <a:off x="11176000" y="3220327"/>
                <a:ext cx="290688" cy="259431"/>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121" name="墨迹 120"/>
              <p14:cNvContentPartPr/>
              <p14:nvPr/>
            </p14:nvContentPartPr>
            <p14:xfrm>
              <a:off x="5435600" y="5177338"/>
              <a:ext cx="67733" cy="148750"/>
            </p14:xfrm>
          </p:contentPart>
        </mc:Choice>
        <mc:Fallback xmlns="">
          <p:pic>
            <p:nvPicPr>
              <p:cNvPr id="121" name="墨迹 120"/>
            </p:nvPicPr>
            <p:blipFill>
              <a:blip r:embed="rId208"/>
            </p:blipFill>
            <p:spPr>
              <a:xfrm>
                <a:off x="5435600" y="5177338"/>
                <a:ext cx="67733" cy="148750"/>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122" name="墨迹 121"/>
              <p14:cNvContentPartPr/>
              <p14:nvPr/>
            </p14:nvContentPartPr>
            <p14:xfrm>
              <a:off x="5571066" y="5233736"/>
              <a:ext cx="33866" cy="84597"/>
            </p14:xfrm>
          </p:contentPart>
        </mc:Choice>
        <mc:Fallback xmlns="">
          <p:pic>
            <p:nvPicPr>
              <p:cNvPr id="122" name="墨迹 121"/>
            </p:nvPicPr>
            <p:blipFill>
              <a:blip r:embed="rId210"/>
            </p:blipFill>
            <p:spPr>
              <a:xfrm>
                <a:off x="5571066" y="5233736"/>
                <a:ext cx="33866" cy="84597"/>
              </a:xfrm>
              <a:prstGeom prst="rect"/>
            </p:spPr>
          </p:pic>
        </mc:Fallback>
      </mc:AlternateContent>
      <mc:AlternateContent xmlns:mc="http://schemas.openxmlformats.org/markup-compatibility/2006" xmlns:p14="http://schemas.microsoft.com/office/powerpoint/2010/main">
        <mc:Choice Requires="p14">
          <p:contentPart r:id="rId211" p14:bwMode="auto">
            <p14:nvContentPartPr>
              <p14:cNvPr id="123" name="墨迹 122"/>
              <p14:cNvContentPartPr/>
              <p14:nvPr/>
            </p14:nvContentPartPr>
            <p14:xfrm>
              <a:off x="5717822" y="5171698"/>
              <a:ext cx="67733" cy="114559"/>
            </p14:xfrm>
          </p:contentPart>
        </mc:Choice>
        <mc:Fallback xmlns="">
          <p:pic>
            <p:nvPicPr>
              <p:cNvPr id="123" name="墨迹 122"/>
            </p:nvPicPr>
            <p:blipFill>
              <a:blip r:embed="rId212"/>
            </p:blipFill>
            <p:spPr>
              <a:xfrm>
                <a:off x="5717822" y="5171698"/>
                <a:ext cx="67733" cy="114559"/>
              </a:xfrm>
              <a:prstGeom prst="rect"/>
            </p:spPr>
          </p:pic>
        </mc:Fallback>
      </mc:AlternateContent>
      <mc:AlternateContent xmlns:mc="http://schemas.openxmlformats.org/markup-compatibility/2006" xmlns:p14="http://schemas.microsoft.com/office/powerpoint/2010/main">
        <mc:Choice Requires="p14">
          <p:contentPart r:id="rId213" p14:bwMode="auto">
            <p14:nvContentPartPr>
              <p14:cNvPr id="124" name="墨迹 123"/>
              <p14:cNvContentPartPr/>
              <p14:nvPr/>
            </p14:nvContentPartPr>
            <p14:xfrm>
              <a:off x="5853288" y="5154779"/>
              <a:ext cx="73378" cy="138880"/>
            </p14:xfrm>
          </p:contentPart>
        </mc:Choice>
        <mc:Fallback xmlns="">
          <p:pic>
            <p:nvPicPr>
              <p:cNvPr id="124" name="墨迹 123"/>
            </p:nvPicPr>
            <p:blipFill>
              <a:blip r:embed="rId214"/>
            </p:blipFill>
            <p:spPr>
              <a:xfrm>
                <a:off x="5853288" y="5154779"/>
                <a:ext cx="73378" cy="138880"/>
              </a:xfrm>
              <a:prstGeom prst="rect"/>
            </p:spPr>
          </p:pic>
        </mc:Fallback>
      </mc:AlternateContent>
      <mc:AlternateContent xmlns:mc="http://schemas.openxmlformats.org/markup-compatibility/2006" xmlns:p14="http://schemas.microsoft.com/office/powerpoint/2010/main">
        <mc:Choice Requires="p14">
          <p:contentPart r:id="rId215" p14:bwMode="auto">
            <p14:nvContentPartPr>
              <p14:cNvPr id="125" name="墨迹 124"/>
              <p14:cNvContentPartPr/>
              <p14:nvPr/>
            </p14:nvContentPartPr>
            <p14:xfrm>
              <a:off x="6004277" y="5083400"/>
              <a:ext cx="230012" cy="249914"/>
            </p14:xfrm>
          </p:contentPart>
        </mc:Choice>
        <mc:Fallback xmlns="">
          <p:pic>
            <p:nvPicPr>
              <p:cNvPr id="125" name="墨迹 124"/>
            </p:nvPicPr>
            <p:blipFill>
              <a:blip r:embed="rId216"/>
            </p:blipFill>
            <p:spPr>
              <a:xfrm>
                <a:off x="6004277" y="5083400"/>
                <a:ext cx="230012" cy="249914"/>
              </a:xfrm>
              <a:prstGeom prst="rect"/>
            </p:spPr>
          </p:pic>
        </mc:Fallback>
      </mc:AlternateContent>
      <mc:AlternateContent xmlns:mc="http://schemas.openxmlformats.org/markup-compatibility/2006" xmlns:p14="http://schemas.microsoft.com/office/powerpoint/2010/main">
        <mc:Choice Requires="p14">
          <p:contentPart r:id="rId217" p14:bwMode="auto">
            <p14:nvContentPartPr>
              <p14:cNvPr id="126" name="墨迹 125"/>
              <p14:cNvContentPartPr/>
              <p14:nvPr/>
            </p14:nvContentPartPr>
            <p14:xfrm>
              <a:off x="8111066" y="3011654"/>
              <a:ext cx="42334" cy="360"/>
            </p14:xfrm>
          </p:contentPart>
        </mc:Choice>
        <mc:Fallback xmlns="">
          <p:pic>
            <p:nvPicPr>
              <p:cNvPr id="126" name="墨迹 125"/>
            </p:nvPicPr>
            <p:blipFill>
              <a:blip r:embed="rId218"/>
            </p:blipFill>
            <p:spPr>
              <a:xfrm>
                <a:off x="8111066" y="3011654"/>
                <a:ext cx="42334" cy="360"/>
              </a:xfrm>
              <a:prstGeom prst="rect"/>
            </p:spPr>
          </p:pic>
        </mc:Fallback>
      </mc:AlternateContent>
      <mc:AlternateContent xmlns:mc="http://schemas.openxmlformats.org/markup-compatibility/2006" xmlns:p14="http://schemas.microsoft.com/office/powerpoint/2010/main">
        <mc:Choice Requires="p14">
          <p:contentPart r:id="rId219" p14:bwMode="auto">
            <p14:nvContentPartPr>
              <p14:cNvPr id="127" name="墨迹 126"/>
              <p14:cNvContentPartPr/>
              <p14:nvPr/>
            </p14:nvContentPartPr>
            <p14:xfrm>
              <a:off x="3595511" y="5190028"/>
              <a:ext cx="141111" cy="29609"/>
            </p14:xfrm>
          </p:contentPart>
        </mc:Choice>
        <mc:Fallback xmlns="">
          <p:pic>
            <p:nvPicPr>
              <p:cNvPr id="127" name="墨迹 126"/>
            </p:nvPicPr>
            <p:blipFill>
              <a:blip r:embed="rId220"/>
            </p:blipFill>
            <p:spPr>
              <a:xfrm>
                <a:off x="3595511" y="5190028"/>
                <a:ext cx="141111" cy="29609"/>
              </a:xfrm>
              <a:prstGeom prst="rect"/>
            </p:spPr>
          </p:pic>
        </mc:Fallback>
      </mc:AlternateContent>
      <mc:AlternateContent xmlns:mc="http://schemas.openxmlformats.org/markup-compatibility/2006" xmlns:p14="http://schemas.microsoft.com/office/powerpoint/2010/main">
        <mc:Choice Requires="p14">
          <p:contentPart r:id="rId221" p14:bwMode="auto">
            <p14:nvContentPartPr>
              <p14:cNvPr id="128" name="墨迹 127"/>
              <p14:cNvContentPartPr/>
              <p14:nvPr/>
            </p14:nvContentPartPr>
            <p14:xfrm>
              <a:off x="3787422" y="5126580"/>
              <a:ext cx="84666" cy="138704"/>
            </p14:xfrm>
          </p:contentPart>
        </mc:Choice>
        <mc:Fallback xmlns="">
          <p:pic>
            <p:nvPicPr>
              <p:cNvPr id="128" name="墨迹 127"/>
            </p:nvPicPr>
            <p:blipFill>
              <a:blip r:embed="rId222"/>
            </p:blipFill>
            <p:spPr>
              <a:xfrm>
                <a:off x="3787422" y="5126580"/>
                <a:ext cx="84666" cy="138704"/>
              </a:xfrm>
              <a:prstGeom prst="rect"/>
            </p:spPr>
          </p:pic>
        </mc:Fallback>
      </mc:AlternateContent>
      <mc:AlternateContent xmlns:mc="http://schemas.openxmlformats.org/markup-compatibility/2006" xmlns:p14="http://schemas.microsoft.com/office/powerpoint/2010/main">
        <mc:Choice Requires="p14">
          <p:contentPart r:id="rId223" p14:bwMode="auto">
            <p14:nvContentPartPr>
              <p14:cNvPr id="129" name="墨迹 128"/>
              <p14:cNvContentPartPr/>
              <p14:nvPr/>
            </p14:nvContentPartPr>
            <p14:xfrm>
              <a:off x="3934177" y="5199898"/>
              <a:ext cx="25400" cy="47938"/>
            </p14:xfrm>
          </p:contentPart>
        </mc:Choice>
        <mc:Fallback xmlns="">
          <p:pic>
            <p:nvPicPr>
              <p:cNvPr id="129" name="墨迹 128"/>
            </p:nvPicPr>
            <p:blipFill>
              <a:blip r:embed="rId224"/>
            </p:blipFill>
            <p:spPr>
              <a:xfrm>
                <a:off x="3934177" y="5199898"/>
                <a:ext cx="25400" cy="47938"/>
              </a:xfrm>
              <a:prstGeom prst="rect"/>
            </p:spPr>
          </p:pic>
        </mc:Fallback>
      </mc:AlternateContent>
      <mc:AlternateContent xmlns:mc="http://schemas.openxmlformats.org/markup-compatibility/2006" xmlns:p14="http://schemas.microsoft.com/office/powerpoint/2010/main">
        <mc:Choice Requires="p14">
          <p:contentPart r:id="rId225" p14:bwMode="auto">
            <p14:nvContentPartPr>
              <p14:cNvPr id="130" name="墨迹 129"/>
              <p14:cNvContentPartPr/>
              <p14:nvPr/>
            </p14:nvContentPartPr>
            <p14:xfrm>
              <a:off x="4041422" y="5132220"/>
              <a:ext cx="62089" cy="99401"/>
            </p14:xfrm>
          </p:contentPart>
        </mc:Choice>
        <mc:Fallback xmlns="">
          <p:pic>
            <p:nvPicPr>
              <p:cNvPr id="130" name="墨迹 129"/>
            </p:nvPicPr>
            <p:blipFill>
              <a:blip r:embed="rId226"/>
            </p:blipFill>
            <p:spPr>
              <a:xfrm>
                <a:off x="4041422" y="5132220"/>
                <a:ext cx="62089" cy="99401"/>
              </a:xfrm>
              <a:prstGeom prst="rect"/>
            </p:spPr>
          </p:pic>
        </mc:Fallback>
      </mc:AlternateContent>
      <mc:AlternateContent xmlns:mc="http://schemas.openxmlformats.org/markup-compatibility/2006" xmlns:p14="http://schemas.microsoft.com/office/powerpoint/2010/main">
        <mc:Choice Requires="p14">
          <p:contentPart r:id="rId227" p14:bwMode="auto">
            <p14:nvContentPartPr>
              <p14:cNvPr id="131" name="墨迹 130"/>
              <p14:cNvContentPartPr/>
              <p14:nvPr/>
            </p14:nvContentPartPr>
            <p14:xfrm>
              <a:off x="4171244" y="5111776"/>
              <a:ext cx="56444" cy="99401"/>
            </p14:xfrm>
          </p:contentPart>
        </mc:Choice>
        <mc:Fallback xmlns="">
          <p:pic>
            <p:nvPicPr>
              <p:cNvPr id="131" name="墨迹 130"/>
            </p:nvPicPr>
            <p:blipFill>
              <a:blip r:embed="rId228"/>
            </p:blipFill>
            <p:spPr>
              <a:xfrm>
                <a:off x="4171244" y="5111776"/>
                <a:ext cx="56444" cy="99401"/>
              </a:xfrm>
              <a:prstGeom prst="rect"/>
            </p:spPr>
          </p:pic>
        </mc:Fallback>
      </mc:AlternateContent>
      <mc:AlternateContent xmlns:mc="http://schemas.openxmlformats.org/markup-compatibility/2006" xmlns:p14="http://schemas.microsoft.com/office/powerpoint/2010/main">
        <mc:Choice Requires="p14">
          <p:contentPart r:id="rId229" p14:bwMode="auto">
            <p14:nvContentPartPr>
              <p14:cNvPr id="132" name="墨迹 131"/>
              <p14:cNvContentPartPr/>
              <p14:nvPr/>
            </p14:nvContentPartPr>
            <p14:xfrm>
              <a:off x="4275490" y="5058902"/>
              <a:ext cx="189265" cy="228413"/>
            </p14:xfrm>
          </p:contentPart>
        </mc:Choice>
        <mc:Fallback xmlns="">
          <p:pic>
            <p:nvPicPr>
              <p:cNvPr id="132" name="墨迹 131"/>
            </p:nvPicPr>
            <p:blipFill>
              <a:blip r:embed="rId230"/>
            </p:blipFill>
            <p:spPr>
              <a:xfrm>
                <a:off x="4275490" y="5058902"/>
                <a:ext cx="189265" cy="228413"/>
              </a:xfrm>
              <a:prstGeom prst="rect"/>
            </p:spPr>
          </p:pic>
        </mc:Fallback>
      </mc:AlternateContent>
      <mc:AlternateContent xmlns:mc="http://schemas.openxmlformats.org/markup-compatibility/2006" xmlns:p14="http://schemas.microsoft.com/office/powerpoint/2010/main">
        <mc:Choice Requires="p14">
          <p:contentPart r:id="rId231" p14:bwMode="auto">
            <p14:nvContentPartPr>
              <p14:cNvPr id="133" name="墨迹 132"/>
              <p14:cNvContentPartPr/>
              <p14:nvPr/>
            </p14:nvContentPartPr>
            <p14:xfrm>
              <a:off x="2204861" y="5205537"/>
              <a:ext cx="194027" cy="33839"/>
            </p14:xfrm>
          </p:contentPart>
        </mc:Choice>
        <mc:Fallback xmlns="">
          <p:pic>
            <p:nvPicPr>
              <p:cNvPr id="133" name="墨迹 132"/>
            </p:nvPicPr>
            <p:blipFill>
              <a:blip r:embed="rId232"/>
            </p:blipFill>
            <p:spPr>
              <a:xfrm>
                <a:off x="2204861" y="5205537"/>
                <a:ext cx="194027" cy="33839"/>
              </a:xfrm>
              <a:prstGeom prst="rect"/>
            </p:spPr>
          </p:pic>
        </mc:Fallback>
      </mc:AlternateContent>
      <mc:AlternateContent xmlns:mc="http://schemas.openxmlformats.org/markup-compatibility/2006" xmlns:p14="http://schemas.microsoft.com/office/powerpoint/2010/main">
        <mc:Choice Requires="p14">
          <p:contentPart r:id="rId233" p14:bwMode="auto">
            <p14:nvContentPartPr>
              <p14:cNvPr id="134" name="墨迹 133"/>
              <p14:cNvContentPartPr/>
              <p14:nvPr/>
            </p14:nvContentPartPr>
            <p14:xfrm>
              <a:off x="2449688" y="5149139"/>
              <a:ext cx="79023" cy="137471"/>
            </p14:xfrm>
          </p:contentPart>
        </mc:Choice>
        <mc:Fallback xmlns="">
          <p:pic>
            <p:nvPicPr>
              <p:cNvPr id="134" name="墨迹 133"/>
            </p:nvPicPr>
            <p:blipFill>
              <a:blip r:embed="rId234"/>
            </p:blipFill>
            <p:spPr>
              <a:xfrm>
                <a:off x="2449688" y="5149139"/>
                <a:ext cx="79023" cy="137471"/>
              </a:xfrm>
              <a:prstGeom prst="rect"/>
            </p:spPr>
          </p:pic>
        </mc:Fallback>
      </mc:AlternateContent>
      <mc:AlternateContent xmlns:mc="http://schemas.openxmlformats.org/markup-compatibility/2006" xmlns:p14="http://schemas.microsoft.com/office/powerpoint/2010/main">
        <mc:Choice Requires="p14">
          <p:contentPart r:id="rId235" p14:bwMode="auto">
            <p14:nvContentPartPr>
              <p14:cNvPr id="135" name="墨迹 134"/>
              <p14:cNvContentPartPr/>
              <p14:nvPr/>
            </p14:nvContentPartPr>
            <p14:xfrm>
              <a:off x="2596444" y="5216817"/>
              <a:ext cx="39511" cy="73318"/>
            </p14:xfrm>
          </p:contentPart>
        </mc:Choice>
        <mc:Fallback xmlns="">
          <p:pic>
            <p:nvPicPr>
              <p:cNvPr id="135" name="墨迹 134"/>
            </p:nvPicPr>
            <p:blipFill>
              <a:blip r:embed="rId236"/>
            </p:blipFill>
            <p:spPr>
              <a:xfrm>
                <a:off x="2596444" y="5216817"/>
                <a:ext cx="39511" cy="73318"/>
              </a:xfrm>
              <a:prstGeom prst="rect"/>
            </p:spPr>
          </p:pic>
        </mc:Fallback>
      </mc:AlternateContent>
      <mc:AlternateContent xmlns:mc="http://schemas.openxmlformats.org/markup-compatibility/2006" xmlns:p14="http://schemas.microsoft.com/office/powerpoint/2010/main">
        <mc:Choice Requires="p14">
          <p:contentPart r:id="rId237" p14:bwMode="auto">
            <p14:nvContentPartPr>
              <p14:cNvPr id="136" name="墨迹 135"/>
              <p14:cNvContentPartPr/>
              <p14:nvPr/>
            </p14:nvContentPartPr>
            <p14:xfrm>
              <a:off x="2722033" y="5154779"/>
              <a:ext cx="81844" cy="107157"/>
            </p14:xfrm>
          </p:contentPart>
        </mc:Choice>
        <mc:Fallback xmlns="">
          <p:pic>
            <p:nvPicPr>
              <p:cNvPr id="136" name="墨迹 135"/>
            </p:nvPicPr>
            <p:blipFill>
              <a:blip r:embed="rId238"/>
            </p:blipFill>
            <p:spPr>
              <a:xfrm>
                <a:off x="2722033" y="5154779"/>
                <a:ext cx="81844" cy="107157"/>
              </a:xfrm>
              <a:prstGeom prst="rect"/>
            </p:spPr>
          </p:pic>
        </mc:Fallback>
      </mc:AlternateContent>
      <mc:AlternateContent xmlns:mc="http://schemas.openxmlformats.org/markup-compatibility/2006" xmlns:p14="http://schemas.microsoft.com/office/powerpoint/2010/main">
        <mc:Choice Requires="p14">
          <p:contentPart r:id="rId239" p14:bwMode="auto">
            <p14:nvContentPartPr>
              <p14:cNvPr id="137" name="墨迹 136"/>
              <p14:cNvContentPartPr/>
              <p14:nvPr/>
            </p14:nvContentPartPr>
            <p14:xfrm>
              <a:off x="2844800" y="5154779"/>
              <a:ext cx="73377" cy="121785"/>
            </p14:xfrm>
          </p:contentPart>
        </mc:Choice>
        <mc:Fallback xmlns="">
          <p:pic>
            <p:nvPicPr>
              <p:cNvPr id="137" name="墨迹 136"/>
            </p:nvPicPr>
            <p:blipFill>
              <a:blip r:embed="rId240"/>
            </p:blipFill>
            <p:spPr>
              <a:xfrm>
                <a:off x="2844800" y="5154779"/>
                <a:ext cx="73377" cy="121785"/>
              </a:xfrm>
              <a:prstGeom prst="rect"/>
            </p:spPr>
          </p:pic>
        </mc:Fallback>
      </mc:AlternateContent>
      <mc:AlternateContent xmlns:mc="http://schemas.openxmlformats.org/markup-compatibility/2006" xmlns:p14="http://schemas.microsoft.com/office/powerpoint/2010/main">
        <mc:Choice Requires="p14">
          <p:contentPart r:id="rId241" p14:bwMode="auto">
            <p14:nvContentPartPr>
              <p14:cNvPr id="138" name="墨迹 137"/>
              <p14:cNvContentPartPr/>
              <p14:nvPr/>
            </p14:nvContentPartPr>
            <p14:xfrm>
              <a:off x="2979031" y="5104021"/>
              <a:ext cx="204435" cy="208673"/>
            </p14:xfrm>
          </p:contentPart>
        </mc:Choice>
        <mc:Fallback xmlns="">
          <p:pic>
            <p:nvPicPr>
              <p:cNvPr id="138" name="墨迹 137"/>
            </p:nvPicPr>
            <p:blipFill>
              <a:blip r:embed="rId242"/>
            </p:blipFill>
            <p:spPr>
              <a:xfrm>
                <a:off x="2979031" y="5104021"/>
                <a:ext cx="204435" cy="208673"/>
              </a:xfrm>
              <a:prstGeom prst="rect"/>
            </p:spPr>
          </p:pic>
        </mc:Fallback>
      </mc:AlternateContent>
      <mc:AlternateContent xmlns:mc="http://schemas.openxmlformats.org/markup-compatibility/2006" xmlns:p14="http://schemas.microsoft.com/office/powerpoint/2010/main">
        <mc:Choice Requires="p14">
          <p:contentPart r:id="rId243" p14:bwMode="auto">
            <p14:nvContentPartPr>
              <p14:cNvPr id="139" name="墨迹 138"/>
              <p14:cNvContentPartPr/>
              <p14:nvPr/>
            </p14:nvContentPartPr>
            <p14:xfrm>
              <a:off x="5175955" y="5216817"/>
              <a:ext cx="189089" cy="5640"/>
            </p14:xfrm>
          </p:contentPart>
        </mc:Choice>
        <mc:Fallback xmlns="">
          <p:pic>
            <p:nvPicPr>
              <p:cNvPr id="139" name="墨迹 138"/>
            </p:nvPicPr>
            <p:blipFill>
              <a:blip r:embed="rId244"/>
            </p:blipFill>
            <p:spPr>
              <a:xfrm>
                <a:off x="5175955" y="5216817"/>
                <a:ext cx="189089" cy="5640"/>
              </a:xfrm>
              <a:prstGeom prst="rect"/>
            </p:spPr>
          </p:pic>
        </mc:Fallback>
      </mc:AlternateContent>
      <mc:AlternateContent xmlns:mc="http://schemas.openxmlformats.org/markup-compatibility/2006" xmlns:p14="http://schemas.microsoft.com/office/powerpoint/2010/main">
        <mc:Choice Requires="p14">
          <p:contentPart r:id="rId245" p14:bwMode="auto">
            <p14:nvContentPartPr>
              <p14:cNvPr id="140" name="墨迹 139"/>
              <p14:cNvContentPartPr/>
              <p14:nvPr/>
            </p14:nvContentPartPr>
            <p14:xfrm>
              <a:off x="5245100" y="5113890"/>
              <a:ext cx="21166" cy="235462"/>
            </p14:xfrm>
          </p:contentPart>
        </mc:Choice>
        <mc:Fallback xmlns="">
          <p:pic>
            <p:nvPicPr>
              <p:cNvPr id="140" name="墨迹 139"/>
            </p:nvPicPr>
            <p:blipFill>
              <a:blip r:embed="rId246"/>
            </p:blipFill>
            <p:spPr>
              <a:xfrm>
                <a:off x="5245100" y="5113890"/>
                <a:ext cx="21166" cy="235462"/>
              </a:xfrm>
              <a:prstGeom prst="rect"/>
            </p:spPr>
          </p:pic>
        </mc:Fallback>
      </mc:AlternateContent>
      <mc:AlternateContent xmlns:mc="http://schemas.openxmlformats.org/markup-compatibility/2006" xmlns:p14="http://schemas.microsoft.com/office/powerpoint/2010/main">
        <mc:Choice Requires="p14">
          <p:contentPart r:id="rId247" p14:bwMode="auto">
            <p14:nvContentPartPr>
              <p14:cNvPr id="141" name="墨迹 140"/>
              <p14:cNvContentPartPr/>
              <p14:nvPr/>
            </p14:nvContentPartPr>
            <p14:xfrm>
              <a:off x="2549525" y="3767388"/>
              <a:ext cx="190852" cy="2820"/>
            </p14:xfrm>
          </p:contentPart>
        </mc:Choice>
        <mc:Fallback xmlns="">
          <p:pic>
            <p:nvPicPr>
              <p:cNvPr id="141" name="墨迹 140"/>
            </p:nvPicPr>
            <p:blipFill>
              <a:blip r:embed="rId248"/>
            </p:blipFill>
            <p:spPr>
              <a:xfrm>
                <a:off x="2549525" y="3767388"/>
                <a:ext cx="190852" cy="2820"/>
              </a:xfrm>
              <a:prstGeom prst="rect"/>
            </p:spPr>
          </p:pic>
        </mc:Fallback>
      </mc:AlternateContent>
      <mc:AlternateContent xmlns:mc="http://schemas.openxmlformats.org/markup-compatibility/2006" xmlns:p14="http://schemas.microsoft.com/office/powerpoint/2010/main">
        <mc:Choice Requires="p14">
          <p:contentPart r:id="rId249" p14:bwMode="auto">
            <p14:nvContentPartPr>
              <p14:cNvPr id="142" name="墨迹 141"/>
              <p14:cNvContentPartPr/>
              <p14:nvPr/>
            </p14:nvContentPartPr>
            <p14:xfrm>
              <a:off x="2785533" y="3660231"/>
              <a:ext cx="177800" cy="191754"/>
            </p14:xfrm>
          </p:contentPart>
        </mc:Choice>
        <mc:Fallback xmlns="">
          <p:pic>
            <p:nvPicPr>
              <p:cNvPr id="142" name="墨迹 141"/>
            </p:nvPicPr>
            <p:blipFill>
              <a:blip r:embed="rId250"/>
            </p:blipFill>
            <p:spPr>
              <a:xfrm>
                <a:off x="2785533" y="3660231"/>
                <a:ext cx="177800" cy="191754"/>
              </a:xfrm>
              <a:prstGeom prst="rect"/>
            </p:spPr>
          </p:pic>
        </mc:Fallback>
      </mc:AlternateContent>
      <mc:AlternateContent xmlns:mc="http://schemas.openxmlformats.org/markup-compatibility/2006" xmlns:p14="http://schemas.microsoft.com/office/powerpoint/2010/main">
        <mc:Choice Requires="p14">
          <p:contentPart r:id="rId251" p14:bwMode="auto">
            <p14:nvContentPartPr>
              <p14:cNvPr id="143" name="墨迹 142"/>
              <p14:cNvContentPartPr/>
              <p14:nvPr/>
            </p14:nvContentPartPr>
            <p14:xfrm>
              <a:off x="2963333" y="3661641"/>
              <a:ext cx="169333" cy="202328"/>
            </p14:xfrm>
          </p:contentPart>
        </mc:Choice>
        <mc:Fallback xmlns="">
          <p:pic>
            <p:nvPicPr>
              <p:cNvPr id="143" name="墨迹 142"/>
            </p:nvPicPr>
            <p:blipFill>
              <a:blip r:embed="rId252"/>
            </p:blipFill>
            <p:spPr>
              <a:xfrm>
                <a:off x="2963333" y="3661641"/>
                <a:ext cx="169333" cy="202328"/>
              </a:xfrm>
              <a:prstGeom prst="rect"/>
            </p:spPr>
          </p:pic>
        </mc:Fallback>
      </mc:AlternateContent>
      <mc:AlternateContent xmlns:mc="http://schemas.openxmlformats.org/markup-compatibility/2006" xmlns:p14="http://schemas.microsoft.com/office/powerpoint/2010/main">
        <mc:Choice Requires="p14">
          <p:contentPart r:id="rId253" p14:bwMode="auto">
            <p14:nvContentPartPr>
              <p14:cNvPr id="144" name="墨迹 143"/>
              <p14:cNvContentPartPr/>
              <p14:nvPr/>
            </p14:nvContentPartPr>
            <p14:xfrm>
              <a:off x="2997200" y="3585152"/>
              <a:ext cx="180622" cy="280932"/>
            </p14:xfrm>
          </p:contentPart>
        </mc:Choice>
        <mc:Fallback xmlns="">
          <p:pic>
            <p:nvPicPr>
              <p:cNvPr id="144" name="墨迹 143"/>
            </p:nvPicPr>
            <p:blipFill>
              <a:blip r:embed="rId254"/>
            </p:blipFill>
            <p:spPr>
              <a:xfrm>
                <a:off x="2997200" y="3585152"/>
                <a:ext cx="180622" cy="280932"/>
              </a:xfrm>
              <a:prstGeom prst="rect"/>
            </p:spPr>
          </p:pic>
        </mc:Fallback>
      </mc:AlternateContent>
      <mc:AlternateContent xmlns:mc="http://schemas.openxmlformats.org/markup-compatibility/2006" xmlns:p14="http://schemas.microsoft.com/office/powerpoint/2010/main">
        <mc:Choice Requires="p14">
          <p:contentPart r:id="rId255" p14:bwMode="auto">
            <p14:nvContentPartPr>
              <p14:cNvPr id="145" name="墨迹 144"/>
              <p14:cNvContentPartPr/>
              <p14:nvPr/>
            </p14:nvContentPartPr>
            <p14:xfrm>
              <a:off x="3953933" y="3708170"/>
              <a:ext cx="143933" cy="19739"/>
            </p14:xfrm>
          </p:contentPart>
        </mc:Choice>
        <mc:Fallback xmlns="">
          <p:pic>
            <p:nvPicPr>
              <p:cNvPr id="145" name="墨迹 144"/>
            </p:nvPicPr>
            <p:blipFill>
              <a:blip r:embed="rId256"/>
            </p:blipFill>
            <p:spPr>
              <a:xfrm>
                <a:off x="3953933" y="3708170"/>
                <a:ext cx="143933" cy="19739"/>
              </a:xfrm>
              <a:prstGeom prst="rect"/>
            </p:spPr>
          </p:pic>
        </mc:Fallback>
      </mc:AlternateContent>
      <mc:AlternateContent xmlns:mc="http://schemas.openxmlformats.org/markup-compatibility/2006" xmlns:p14="http://schemas.microsoft.com/office/powerpoint/2010/main">
        <mc:Choice Requires="p14">
          <p:contentPart r:id="rId257" p14:bwMode="auto">
            <p14:nvContentPartPr>
              <p14:cNvPr id="146" name="墨迹 145"/>
              <p14:cNvContentPartPr/>
              <p14:nvPr/>
            </p14:nvContentPartPr>
            <p14:xfrm>
              <a:off x="4069644" y="3615113"/>
              <a:ext cx="231422" cy="223653"/>
            </p14:xfrm>
          </p:contentPart>
        </mc:Choice>
        <mc:Fallback xmlns="">
          <p:pic>
            <p:nvPicPr>
              <p:cNvPr id="146" name="墨迹 145"/>
            </p:nvPicPr>
            <p:blipFill>
              <a:blip r:embed="rId258"/>
            </p:blipFill>
            <p:spPr>
              <a:xfrm>
                <a:off x="4069644" y="3615113"/>
                <a:ext cx="231422" cy="223653"/>
              </a:xfrm>
              <a:prstGeom prst="rect"/>
            </p:spPr>
          </p:pic>
        </mc:Fallback>
      </mc:AlternateContent>
      <mc:AlternateContent xmlns:mc="http://schemas.openxmlformats.org/markup-compatibility/2006" xmlns:p14="http://schemas.microsoft.com/office/powerpoint/2010/main">
        <mc:Choice Requires="p14">
          <p:contentPart r:id="rId259" p14:bwMode="auto">
            <p14:nvContentPartPr>
              <p14:cNvPr id="147" name="墨迹 146"/>
              <p14:cNvContentPartPr/>
              <p14:nvPr/>
            </p14:nvContentPartPr>
            <p14:xfrm>
              <a:off x="4336873" y="3603833"/>
              <a:ext cx="156104" cy="212374"/>
            </p14:xfrm>
          </p:contentPart>
        </mc:Choice>
        <mc:Fallback xmlns="">
          <p:pic>
            <p:nvPicPr>
              <p:cNvPr id="147" name="墨迹 146"/>
            </p:nvPicPr>
            <p:blipFill>
              <a:blip r:embed="rId260"/>
            </p:blipFill>
            <p:spPr>
              <a:xfrm>
                <a:off x="4336873" y="3603833"/>
                <a:ext cx="156104" cy="212374"/>
              </a:xfrm>
              <a:prstGeom prst="rect"/>
            </p:spPr>
          </p:pic>
        </mc:Fallback>
      </mc:AlternateContent>
      <mc:AlternateContent xmlns:mc="http://schemas.openxmlformats.org/markup-compatibility/2006" xmlns:p14="http://schemas.microsoft.com/office/powerpoint/2010/main">
        <mc:Choice Requires="p14">
          <p:contentPart r:id="rId261" p14:bwMode="auto">
            <p14:nvContentPartPr>
              <p14:cNvPr id="148" name="墨迹 147"/>
              <p14:cNvContentPartPr/>
              <p14:nvPr/>
            </p14:nvContentPartPr>
            <p14:xfrm>
              <a:off x="4334933" y="3560830"/>
              <a:ext cx="197555" cy="271415"/>
            </p14:xfrm>
          </p:contentPart>
        </mc:Choice>
        <mc:Fallback xmlns="">
          <p:pic>
            <p:nvPicPr>
              <p:cNvPr id="148" name="墨迹 147"/>
            </p:nvPicPr>
            <p:blipFill>
              <a:blip r:embed="rId262"/>
            </p:blipFill>
            <p:spPr>
              <a:xfrm>
                <a:off x="4334933" y="3560830"/>
                <a:ext cx="197555" cy="271415"/>
              </a:xfrm>
              <a:prstGeom prst="rect"/>
            </p:spPr>
          </p:pic>
        </mc:Fallback>
      </mc:AlternateContent>
      <mc:AlternateContent xmlns:mc="http://schemas.openxmlformats.org/markup-compatibility/2006" xmlns:p14="http://schemas.microsoft.com/office/powerpoint/2010/main">
        <mc:Choice Requires="p14">
          <p:contentPart r:id="rId263" p14:bwMode="auto">
            <p14:nvContentPartPr>
              <p14:cNvPr id="149" name="墨迹 148"/>
              <p14:cNvContentPartPr/>
              <p14:nvPr/>
            </p14:nvContentPartPr>
            <p14:xfrm>
              <a:off x="5610577" y="3660231"/>
              <a:ext cx="197556" cy="16920"/>
            </p14:xfrm>
          </p:contentPart>
        </mc:Choice>
        <mc:Fallback xmlns="">
          <p:pic>
            <p:nvPicPr>
              <p:cNvPr id="149" name="墨迹 148"/>
            </p:nvPicPr>
            <p:blipFill>
              <a:blip r:embed="rId264"/>
            </p:blipFill>
            <p:spPr>
              <a:xfrm>
                <a:off x="5610577" y="3660231"/>
                <a:ext cx="197556" cy="16920"/>
              </a:xfrm>
              <a:prstGeom prst="rect"/>
            </p:spPr>
          </p:pic>
        </mc:Fallback>
      </mc:AlternateContent>
      <mc:AlternateContent xmlns:mc="http://schemas.openxmlformats.org/markup-compatibility/2006" xmlns:p14="http://schemas.microsoft.com/office/powerpoint/2010/main">
        <mc:Choice Requires="p14">
          <p:contentPart r:id="rId265" p14:bwMode="auto">
            <p14:nvContentPartPr>
              <p14:cNvPr id="150" name="墨迹 149"/>
              <p14:cNvContentPartPr/>
              <p14:nvPr/>
            </p14:nvContentPartPr>
            <p14:xfrm>
              <a:off x="5678311" y="3613703"/>
              <a:ext cx="45156" cy="207263"/>
            </p14:xfrm>
          </p:contentPart>
        </mc:Choice>
        <mc:Fallback xmlns="">
          <p:pic>
            <p:nvPicPr>
              <p:cNvPr id="150" name="墨迹 149"/>
            </p:nvPicPr>
            <p:blipFill>
              <a:blip r:embed="rId266"/>
            </p:blipFill>
            <p:spPr>
              <a:xfrm>
                <a:off x="5678311" y="3613703"/>
                <a:ext cx="45156" cy="207263"/>
              </a:xfrm>
              <a:prstGeom prst="rect"/>
            </p:spPr>
          </p:pic>
        </mc:Fallback>
      </mc:AlternateContent>
      <mc:AlternateContent xmlns:mc="http://schemas.openxmlformats.org/markup-compatibility/2006" xmlns:p14="http://schemas.microsoft.com/office/powerpoint/2010/main">
        <mc:Choice Requires="p14">
          <p:contentPart r:id="rId267" p14:bwMode="auto">
            <p14:nvContentPartPr>
              <p14:cNvPr id="151" name="墨迹 150"/>
              <p14:cNvContentPartPr/>
              <p14:nvPr/>
            </p14:nvContentPartPr>
            <p14:xfrm>
              <a:off x="5766858" y="3603833"/>
              <a:ext cx="188031" cy="174834"/>
            </p14:xfrm>
          </p:contentPart>
        </mc:Choice>
        <mc:Fallback xmlns="">
          <p:pic>
            <p:nvPicPr>
              <p:cNvPr id="151" name="墨迹 150"/>
            </p:nvPicPr>
            <p:blipFill>
              <a:blip r:embed="rId268"/>
            </p:blipFill>
            <p:spPr>
              <a:xfrm>
                <a:off x="5766858" y="3603833"/>
                <a:ext cx="188031" cy="174834"/>
              </a:xfrm>
              <a:prstGeom prst="rect"/>
            </p:spPr>
          </p:pic>
        </mc:Fallback>
      </mc:AlternateContent>
      <mc:AlternateContent xmlns:mc="http://schemas.openxmlformats.org/markup-compatibility/2006" xmlns:p14="http://schemas.microsoft.com/office/powerpoint/2010/main">
        <mc:Choice Requires="p14">
          <p:contentPart r:id="rId269" p14:bwMode="auto">
            <p14:nvContentPartPr>
              <p14:cNvPr id="152" name="墨迹 151"/>
              <p14:cNvContentPartPr/>
              <p14:nvPr/>
            </p14:nvContentPartPr>
            <p14:xfrm>
              <a:off x="5954888" y="3609473"/>
              <a:ext cx="150989" cy="197393"/>
            </p14:xfrm>
          </p:contentPart>
        </mc:Choice>
        <mc:Fallback xmlns="">
          <p:pic>
            <p:nvPicPr>
              <p:cNvPr id="152" name="墨迹 151"/>
            </p:nvPicPr>
            <p:blipFill>
              <a:blip r:embed="rId270"/>
            </p:blipFill>
            <p:spPr>
              <a:xfrm>
                <a:off x="5954888" y="3609473"/>
                <a:ext cx="150989" cy="197393"/>
              </a:xfrm>
              <a:prstGeom prst="rect"/>
            </p:spPr>
          </p:pic>
        </mc:Fallback>
      </mc:AlternateContent>
      <mc:AlternateContent xmlns:mc="http://schemas.openxmlformats.org/markup-compatibility/2006" xmlns:p14="http://schemas.microsoft.com/office/powerpoint/2010/main">
        <mc:Choice Requires="p14">
          <p:contentPart r:id="rId271" p14:bwMode="auto">
            <p14:nvContentPartPr>
              <p14:cNvPr id="153" name="墨迹 152"/>
              <p14:cNvContentPartPr/>
              <p14:nvPr/>
            </p14:nvContentPartPr>
            <p14:xfrm>
              <a:off x="5932311" y="3541972"/>
              <a:ext cx="220133" cy="284634"/>
            </p14:xfrm>
          </p:contentPart>
        </mc:Choice>
        <mc:Fallback xmlns="">
          <p:pic>
            <p:nvPicPr>
              <p:cNvPr id="153" name="墨迹 152"/>
            </p:nvPicPr>
            <p:blipFill>
              <a:blip r:embed="rId272"/>
            </p:blipFill>
            <p:spPr>
              <a:xfrm>
                <a:off x="5932311" y="3541972"/>
                <a:ext cx="220133" cy="284634"/>
              </a:xfrm>
              <a:prstGeom prst="rect"/>
            </p:spPr>
          </p:pic>
        </mc:Fallback>
      </mc:AlternateContent>
      <mc:AlternateContent xmlns:mc="http://schemas.openxmlformats.org/markup-compatibility/2006" xmlns:p14="http://schemas.microsoft.com/office/powerpoint/2010/main">
        <mc:Choice Requires="p14">
          <p:contentPart r:id="rId273" p14:bwMode="auto">
            <p14:nvContentPartPr>
              <p14:cNvPr id="154" name="墨迹 153"/>
              <p14:cNvContentPartPr/>
              <p14:nvPr/>
            </p14:nvContentPartPr>
            <p14:xfrm>
              <a:off x="6992761" y="3601013"/>
              <a:ext cx="209550" cy="19740"/>
            </p14:xfrm>
          </p:contentPart>
        </mc:Choice>
        <mc:Fallback xmlns="">
          <p:pic>
            <p:nvPicPr>
              <p:cNvPr id="154" name="墨迹 153"/>
            </p:nvPicPr>
            <p:blipFill>
              <a:blip r:embed="rId274"/>
            </p:blipFill>
            <p:spPr>
              <a:xfrm>
                <a:off x="6992761" y="3601013"/>
                <a:ext cx="209550" cy="19740"/>
              </a:xfrm>
              <a:prstGeom prst="rect"/>
            </p:spPr>
          </p:pic>
        </mc:Fallback>
      </mc:AlternateContent>
      <mc:AlternateContent xmlns:mc="http://schemas.openxmlformats.org/markup-compatibility/2006" xmlns:p14="http://schemas.microsoft.com/office/powerpoint/2010/main">
        <mc:Choice Requires="p14">
          <p:contentPart r:id="rId275" p14:bwMode="auto">
            <p14:nvContentPartPr>
              <p14:cNvPr id="155" name="墨迹 154"/>
              <p14:cNvContentPartPr/>
              <p14:nvPr/>
            </p14:nvContentPartPr>
            <p14:xfrm>
              <a:off x="7095066" y="3528753"/>
              <a:ext cx="22578" cy="238635"/>
            </p14:xfrm>
          </p:contentPart>
        </mc:Choice>
        <mc:Fallback xmlns="">
          <p:pic>
            <p:nvPicPr>
              <p:cNvPr id="155" name="墨迹 154"/>
            </p:nvPicPr>
            <p:blipFill>
              <a:blip r:embed="rId276"/>
            </p:blipFill>
            <p:spPr>
              <a:xfrm>
                <a:off x="7095066" y="3528753"/>
                <a:ext cx="22578" cy="238635"/>
              </a:xfrm>
              <a:prstGeom prst="rect"/>
            </p:spPr>
          </p:pic>
        </mc:Fallback>
      </mc:AlternateContent>
      <mc:AlternateContent xmlns:mc="http://schemas.openxmlformats.org/markup-compatibility/2006" xmlns:p14="http://schemas.microsoft.com/office/powerpoint/2010/main">
        <mc:Choice Requires="p14">
          <p:contentPart r:id="rId277" p14:bwMode="auto">
            <p14:nvContentPartPr>
              <p14:cNvPr id="156" name="墨迹 155"/>
              <p14:cNvContentPartPr/>
              <p14:nvPr/>
            </p14:nvContentPartPr>
            <p14:xfrm>
              <a:off x="7236177" y="3549374"/>
              <a:ext cx="180623" cy="181355"/>
            </p14:xfrm>
          </p:contentPart>
        </mc:Choice>
        <mc:Fallback xmlns="">
          <p:pic>
            <p:nvPicPr>
              <p:cNvPr id="156" name="墨迹 155"/>
            </p:nvPicPr>
            <p:blipFill>
              <a:blip r:embed="rId278"/>
            </p:blipFill>
            <p:spPr>
              <a:xfrm>
                <a:off x="7236177" y="3549374"/>
                <a:ext cx="180623" cy="181355"/>
              </a:xfrm>
              <a:prstGeom prst="rect"/>
            </p:spPr>
          </p:pic>
        </mc:Fallback>
      </mc:AlternateContent>
      <mc:AlternateContent xmlns:mc="http://schemas.openxmlformats.org/markup-compatibility/2006" xmlns:p14="http://schemas.microsoft.com/office/powerpoint/2010/main">
        <mc:Choice Requires="p14">
          <p:contentPart r:id="rId279" p14:bwMode="auto">
            <p14:nvContentPartPr>
              <p14:cNvPr id="157" name="墨迹 156"/>
              <p14:cNvContentPartPr/>
              <p14:nvPr/>
            </p14:nvContentPartPr>
            <p14:xfrm>
              <a:off x="7258755" y="3498792"/>
              <a:ext cx="242712" cy="302435"/>
            </p14:xfrm>
          </p:contentPart>
        </mc:Choice>
        <mc:Fallback xmlns="">
          <p:pic>
            <p:nvPicPr>
              <p:cNvPr id="157" name="墨迹 156"/>
            </p:nvPicPr>
            <p:blipFill>
              <a:blip r:embed="rId280"/>
            </p:blipFill>
            <p:spPr>
              <a:xfrm>
                <a:off x="7258755" y="3498792"/>
                <a:ext cx="242712" cy="302435"/>
              </a:xfrm>
              <a:prstGeom prst="rect"/>
            </p:spPr>
          </p:pic>
        </mc:Fallback>
      </mc:AlternateContent>
      <mc:AlternateContent xmlns:mc="http://schemas.openxmlformats.org/markup-compatibility/2006" xmlns:p14="http://schemas.microsoft.com/office/powerpoint/2010/main">
        <mc:Choice Requires="p14">
          <p:contentPart r:id="rId281" p14:bwMode="auto">
            <p14:nvContentPartPr>
              <p14:cNvPr id="158" name="墨迹 157"/>
              <p14:cNvContentPartPr/>
              <p14:nvPr/>
            </p14:nvContentPartPr>
            <p14:xfrm>
              <a:off x="7588955" y="795212"/>
              <a:ext cx="105018" cy="59958"/>
            </p14:xfrm>
          </p:contentPart>
        </mc:Choice>
        <mc:Fallback xmlns="">
          <p:pic>
            <p:nvPicPr>
              <p:cNvPr id="158" name="墨迹 157"/>
            </p:nvPicPr>
            <p:blipFill>
              <a:blip r:embed="rId282"/>
            </p:blipFill>
            <p:spPr>
              <a:xfrm>
                <a:off x="7588955" y="795212"/>
                <a:ext cx="105018" cy="59958"/>
              </a:xfrm>
              <a:prstGeom prst="rect"/>
            </p:spPr>
          </p:pic>
        </mc:Fallback>
      </mc:AlternateContent>
      <mc:AlternateContent xmlns:mc="http://schemas.openxmlformats.org/markup-compatibility/2006" xmlns:p14="http://schemas.microsoft.com/office/powerpoint/2010/main">
        <mc:Choice Requires="p14">
          <p:contentPart r:id="rId283" p14:bwMode="auto">
            <p14:nvContentPartPr>
              <p14:cNvPr id="165" name="墨迹 164"/>
              <p14:cNvContentPartPr/>
              <p14:nvPr/>
            </p14:nvContentPartPr>
            <p14:xfrm>
              <a:off x="1693333" y="1517106"/>
              <a:ext cx="45155" cy="45119"/>
            </p14:xfrm>
          </p:contentPart>
        </mc:Choice>
        <mc:Fallback xmlns="">
          <p:pic>
            <p:nvPicPr>
              <p:cNvPr id="165" name="墨迹 164"/>
            </p:nvPicPr>
            <p:blipFill>
              <a:blip r:embed="rId284"/>
            </p:blipFill>
            <p:spPr>
              <a:xfrm>
                <a:off x="1693333" y="1517106"/>
                <a:ext cx="45155" cy="45119"/>
              </a:xfrm>
              <a:prstGeom prst="rect"/>
            </p:spPr>
          </p:pic>
        </mc:Fallback>
      </mc:AlternateContent>
      <mc:AlternateContent xmlns:mc="http://schemas.openxmlformats.org/markup-compatibility/2006" xmlns:p14="http://schemas.microsoft.com/office/powerpoint/2010/main">
        <mc:Choice Requires="p14">
          <p:contentPart r:id="rId285" p14:bwMode="auto">
            <p14:nvContentPartPr>
              <p14:cNvPr id="169" name="墨迹 168"/>
              <p14:cNvContentPartPr/>
              <p14:nvPr/>
            </p14:nvContentPartPr>
            <p14:xfrm>
              <a:off x="8658577" y="5104021"/>
              <a:ext cx="152400" cy="193516"/>
            </p14:xfrm>
          </p:contentPart>
        </mc:Choice>
        <mc:Fallback xmlns="">
          <p:pic>
            <p:nvPicPr>
              <p:cNvPr id="169" name="墨迹 168"/>
            </p:nvPicPr>
            <p:blipFill>
              <a:blip r:embed="rId286"/>
            </p:blipFill>
            <p:spPr>
              <a:xfrm>
                <a:off x="8658577" y="5104021"/>
                <a:ext cx="152400" cy="193516"/>
              </a:xfrm>
              <a:prstGeom prst="rect"/>
            </p:spPr>
          </p:pic>
        </mc:Fallback>
      </mc:AlternateContent>
      <mc:AlternateContent xmlns:mc="http://schemas.openxmlformats.org/markup-compatibility/2006" xmlns:p14="http://schemas.microsoft.com/office/powerpoint/2010/main">
        <mc:Choice Requires="p14">
          <p:contentPart r:id="rId287" p14:bwMode="auto">
            <p14:nvContentPartPr>
              <p14:cNvPr id="170" name="墨迹 169"/>
              <p14:cNvContentPartPr/>
              <p14:nvPr/>
            </p14:nvContentPartPr>
            <p14:xfrm>
              <a:off x="8870244" y="5182978"/>
              <a:ext cx="45156" cy="53578"/>
            </p14:xfrm>
          </p:contentPart>
        </mc:Choice>
        <mc:Fallback xmlns="">
          <p:pic>
            <p:nvPicPr>
              <p:cNvPr id="170" name="墨迹 169"/>
            </p:nvPicPr>
            <p:blipFill>
              <a:blip r:embed="rId288"/>
            </p:blipFill>
            <p:spPr>
              <a:xfrm>
                <a:off x="8870244" y="5182978"/>
                <a:ext cx="45156" cy="53578"/>
              </a:xfrm>
              <a:prstGeom prst="rect"/>
            </p:spPr>
          </p:pic>
        </mc:Fallback>
      </mc:AlternateContent>
      <mc:AlternateContent xmlns:mc="http://schemas.openxmlformats.org/markup-compatibility/2006" xmlns:p14="http://schemas.microsoft.com/office/powerpoint/2010/main">
        <mc:Choice Requires="p14">
          <p:contentPart r:id="rId289" p14:bwMode="auto">
            <p14:nvContentPartPr>
              <p14:cNvPr id="171" name="墨迹 170"/>
              <p14:cNvContentPartPr/>
              <p14:nvPr/>
            </p14:nvContentPartPr>
            <p14:xfrm>
              <a:off x="9008533" y="5115301"/>
              <a:ext cx="127882" cy="140995"/>
            </p14:xfrm>
          </p:contentPart>
        </mc:Choice>
        <mc:Fallback xmlns="">
          <p:pic>
            <p:nvPicPr>
              <p:cNvPr id="171" name="墨迹 170"/>
            </p:nvPicPr>
            <p:blipFill>
              <a:blip r:embed="rId290"/>
            </p:blipFill>
            <p:spPr>
              <a:xfrm>
                <a:off x="9008533" y="5115301"/>
                <a:ext cx="127882" cy="140995"/>
              </a:xfrm>
              <a:prstGeom prst="rect"/>
            </p:spPr>
          </p:pic>
        </mc:Fallback>
      </mc:AlternateContent>
      <mc:AlternateContent xmlns:mc="http://schemas.openxmlformats.org/markup-compatibility/2006" xmlns:p14="http://schemas.microsoft.com/office/powerpoint/2010/main">
        <mc:Choice Requires="p14">
          <p:contentPart r:id="rId291" p14:bwMode="auto">
            <p14:nvContentPartPr>
              <p14:cNvPr id="172" name="墨迹 171"/>
              <p14:cNvContentPartPr/>
              <p14:nvPr/>
            </p14:nvContentPartPr>
            <p14:xfrm>
              <a:off x="9186333" y="5047623"/>
              <a:ext cx="56444" cy="242511"/>
            </p14:xfrm>
          </p:contentPart>
        </mc:Choice>
        <mc:Fallback xmlns="">
          <p:pic>
            <p:nvPicPr>
              <p:cNvPr id="172" name="墨迹 171"/>
            </p:nvPicPr>
            <p:blipFill>
              <a:blip r:embed="rId292"/>
            </p:blipFill>
            <p:spPr>
              <a:xfrm>
                <a:off x="9186333" y="5047623"/>
                <a:ext cx="56444" cy="242511"/>
              </a:xfrm>
              <a:prstGeom prst="rect"/>
            </p:spPr>
          </p:pic>
        </mc:Fallback>
      </mc:AlternateContent>
      <mc:AlternateContent xmlns:mc="http://schemas.openxmlformats.org/markup-compatibility/2006" xmlns:p14="http://schemas.microsoft.com/office/powerpoint/2010/main">
        <mc:Choice Requires="p14">
          <p:contentPart r:id="rId293" p14:bwMode="auto">
            <p14:nvContentPartPr>
              <p14:cNvPr id="173" name="墨迹 172"/>
              <p14:cNvContentPartPr/>
              <p14:nvPr/>
            </p14:nvContentPartPr>
            <p14:xfrm>
              <a:off x="9282288" y="4985585"/>
              <a:ext cx="164571" cy="451184"/>
            </p14:xfrm>
          </p:contentPart>
        </mc:Choice>
        <mc:Fallback xmlns="">
          <p:pic>
            <p:nvPicPr>
              <p:cNvPr id="173" name="墨迹 172"/>
            </p:nvPicPr>
            <p:blipFill>
              <a:blip r:embed="rId294"/>
            </p:blipFill>
            <p:spPr>
              <a:xfrm>
                <a:off x="9282288" y="4985585"/>
                <a:ext cx="164571" cy="451184"/>
              </a:xfrm>
              <a:prstGeom prst="rect"/>
            </p:spPr>
          </p:pic>
        </mc:Fallback>
      </mc:AlternateContent>
      <mc:AlternateContent xmlns:mc="http://schemas.openxmlformats.org/markup-compatibility/2006" xmlns:p14="http://schemas.microsoft.com/office/powerpoint/2010/main">
        <mc:Choice Requires="p14">
          <p:contentPart r:id="rId295" p14:bwMode="auto">
            <p14:nvContentPartPr>
              <p14:cNvPr id="174" name="墨迹 173"/>
              <p14:cNvContentPartPr/>
              <p14:nvPr/>
            </p14:nvContentPartPr>
            <p14:xfrm>
              <a:off x="9559572" y="5171698"/>
              <a:ext cx="191205" cy="5640"/>
            </p14:xfrm>
          </p:contentPart>
        </mc:Choice>
        <mc:Fallback xmlns="">
          <p:pic>
            <p:nvPicPr>
              <p:cNvPr id="174" name="墨迹 173"/>
            </p:nvPicPr>
            <p:blipFill>
              <a:blip r:embed="rId296"/>
            </p:blipFill>
            <p:spPr>
              <a:xfrm>
                <a:off x="9559572" y="5171698"/>
                <a:ext cx="191205" cy="5640"/>
              </a:xfrm>
              <a:prstGeom prst="rect"/>
            </p:spPr>
          </p:pic>
        </mc:Fallback>
      </mc:AlternateContent>
      <mc:AlternateContent xmlns:mc="http://schemas.openxmlformats.org/markup-compatibility/2006" xmlns:p14="http://schemas.microsoft.com/office/powerpoint/2010/main">
        <mc:Choice Requires="p14">
          <p:contentPart r:id="rId297" p14:bwMode="auto">
            <p14:nvContentPartPr>
              <p14:cNvPr id="175" name="墨迹 174"/>
              <p14:cNvContentPartPr/>
              <p14:nvPr/>
            </p14:nvContentPartPr>
            <p14:xfrm>
              <a:off x="9783762" y="5092741"/>
              <a:ext cx="201260" cy="186114"/>
            </p14:xfrm>
          </p:contentPart>
        </mc:Choice>
        <mc:Fallback xmlns="">
          <p:pic>
            <p:nvPicPr>
              <p:cNvPr id="175" name="墨迹 174"/>
            </p:nvPicPr>
            <p:blipFill>
              <a:blip r:embed="rId298"/>
            </p:blipFill>
            <p:spPr>
              <a:xfrm>
                <a:off x="9783762" y="5092741"/>
                <a:ext cx="201260" cy="186114"/>
              </a:xfrm>
              <a:prstGeom prst="rect"/>
            </p:spPr>
          </p:pic>
        </mc:Fallback>
      </mc:AlternateContent>
      <mc:AlternateContent xmlns:mc="http://schemas.openxmlformats.org/markup-compatibility/2006" xmlns:p14="http://schemas.microsoft.com/office/powerpoint/2010/main">
        <mc:Choice Requires="p14">
          <p:contentPart r:id="rId299" p14:bwMode="auto">
            <p14:nvContentPartPr>
              <p14:cNvPr id="176" name="墨迹 175"/>
              <p14:cNvContentPartPr/>
              <p14:nvPr/>
            </p14:nvContentPartPr>
            <p14:xfrm>
              <a:off x="10030177" y="5108074"/>
              <a:ext cx="158045" cy="235638"/>
            </p14:xfrm>
          </p:contentPart>
        </mc:Choice>
        <mc:Fallback xmlns="">
          <p:pic>
            <p:nvPicPr>
              <p:cNvPr id="176" name="墨迹 175"/>
            </p:nvPicPr>
            <p:blipFill>
              <a:blip r:embed="rId300"/>
            </p:blipFill>
            <p:spPr>
              <a:xfrm>
                <a:off x="10030177" y="5108074"/>
                <a:ext cx="158045" cy="235638"/>
              </a:xfrm>
              <a:prstGeom prst="rect"/>
            </p:spPr>
          </p:pic>
        </mc:Fallback>
      </mc:AlternateContent>
      <mc:AlternateContent xmlns:mc="http://schemas.openxmlformats.org/markup-compatibility/2006" xmlns:p14="http://schemas.microsoft.com/office/powerpoint/2010/main">
        <mc:Choice Requires="p14">
          <p:contentPart r:id="rId301" p14:bwMode="auto">
            <p14:nvContentPartPr>
              <p14:cNvPr id="177" name="墨迹 176"/>
              <p14:cNvContentPartPr/>
              <p14:nvPr/>
            </p14:nvContentPartPr>
            <p14:xfrm>
              <a:off x="10021711" y="5052558"/>
              <a:ext cx="285044" cy="344733"/>
            </p14:xfrm>
          </p:contentPart>
        </mc:Choice>
        <mc:Fallback xmlns="">
          <p:pic>
            <p:nvPicPr>
              <p:cNvPr id="177" name="墨迹 176"/>
            </p:nvPicPr>
            <p:blipFill>
              <a:blip r:embed="rId302"/>
            </p:blipFill>
            <p:spPr>
              <a:xfrm>
                <a:off x="10021711" y="5052558"/>
                <a:ext cx="285044" cy="344733"/>
              </a:xfrm>
              <a:prstGeom prst="rect"/>
            </p:spPr>
          </p:pic>
        </mc:Fallback>
      </mc:AlternateContent>
      <mc:AlternateContent xmlns:mc="http://schemas.openxmlformats.org/markup-compatibility/2006" xmlns:p14="http://schemas.microsoft.com/office/powerpoint/2010/main">
        <mc:Choice Requires="p14">
          <p:contentPart r:id="rId303" p14:bwMode="auto">
            <p14:nvContentPartPr>
              <p14:cNvPr id="178" name="墨迹 177"/>
              <p14:cNvContentPartPr/>
              <p14:nvPr/>
            </p14:nvContentPartPr>
            <p14:xfrm>
              <a:off x="10414000" y="5115301"/>
              <a:ext cx="190500" cy="33838"/>
            </p14:xfrm>
          </p:contentPart>
        </mc:Choice>
        <mc:Fallback xmlns="">
          <p:pic>
            <p:nvPicPr>
              <p:cNvPr id="178" name="墨迹 177"/>
            </p:nvPicPr>
            <p:blipFill>
              <a:blip r:embed="rId304"/>
            </p:blipFill>
            <p:spPr>
              <a:xfrm>
                <a:off x="10414000" y="5115301"/>
                <a:ext cx="190500" cy="33838"/>
              </a:xfrm>
              <a:prstGeom prst="rect"/>
            </p:spPr>
          </p:pic>
        </mc:Fallback>
      </mc:AlternateContent>
      <mc:AlternateContent xmlns:mc="http://schemas.openxmlformats.org/markup-compatibility/2006" xmlns:p14="http://schemas.microsoft.com/office/powerpoint/2010/main">
        <mc:Choice Requires="p14">
          <p:contentPart r:id="rId305" p14:bwMode="auto">
            <p14:nvContentPartPr>
              <p14:cNvPr id="179" name="墨迹 178"/>
              <p14:cNvContentPartPr/>
              <p14:nvPr/>
            </p14:nvContentPartPr>
            <p14:xfrm>
              <a:off x="10390011" y="5229507"/>
              <a:ext cx="204611" cy="23969"/>
            </p14:xfrm>
          </p:contentPart>
        </mc:Choice>
        <mc:Fallback xmlns="">
          <p:pic>
            <p:nvPicPr>
              <p:cNvPr id="179" name="墨迹 178"/>
            </p:nvPicPr>
            <p:blipFill>
              <a:blip r:embed="rId306"/>
            </p:blipFill>
            <p:spPr>
              <a:xfrm>
                <a:off x="10390011" y="5229507"/>
                <a:ext cx="204611" cy="23969"/>
              </a:xfrm>
              <a:prstGeom prst="rect"/>
            </p:spPr>
          </p:pic>
        </mc:Fallback>
      </mc:AlternateContent>
      <mc:AlternateContent xmlns:mc="http://schemas.openxmlformats.org/markup-compatibility/2006" xmlns:p14="http://schemas.microsoft.com/office/powerpoint/2010/main">
        <mc:Choice Requires="p14">
          <p:contentPart r:id="rId307" p14:bwMode="auto">
            <p14:nvContentPartPr>
              <p14:cNvPr id="180" name="墨迹 179"/>
              <p14:cNvContentPartPr/>
              <p14:nvPr/>
            </p14:nvContentPartPr>
            <p14:xfrm>
              <a:off x="10752667" y="5092741"/>
              <a:ext cx="174977" cy="222773"/>
            </p14:xfrm>
          </p:contentPart>
        </mc:Choice>
        <mc:Fallback xmlns="">
          <p:pic>
            <p:nvPicPr>
              <p:cNvPr id="180" name="墨迹 179"/>
            </p:nvPicPr>
            <p:blipFill>
              <a:blip r:embed="rId308"/>
            </p:blipFill>
            <p:spPr>
              <a:xfrm>
                <a:off x="10752667" y="5092741"/>
                <a:ext cx="174977" cy="222773"/>
              </a:xfrm>
              <a:prstGeom prst="rect"/>
            </p:spPr>
          </p:pic>
        </mc:Fallback>
      </mc:AlternateContent>
      <mc:AlternateContent xmlns:mc="http://schemas.openxmlformats.org/markup-compatibility/2006" xmlns:p14="http://schemas.microsoft.com/office/powerpoint/2010/main">
        <mc:Choice Requires="p14">
          <p:contentPart r:id="rId309" p14:bwMode="auto">
            <p14:nvContentPartPr>
              <p14:cNvPr id="181" name="墨迹 180"/>
              <p14:cNvContentPartPr/>
              <p14:nvPr/>
            </p14:nvContentPartPr>
            <p14:xfrm>
              <a:off x="10761132" y="5008144"/>
              <a:ext cx="285045" cy="338389"/>
            </p14:xfrm>
          </p:contentPart>
        </mc:Choice>
        <mc:Fallback xmlns="">
          <p:pic>
            <p:nvPicPr>
              <p:cNvPr id="181" name="墨迹 180"/>
            </p:nvPicPr>
            <p:blipFill>
              <a:blip r:embed="rId310"/>
            </p:blipFill>
            <p:spPr>
              <a:xfrm>
                <a:off x="10761132" y="5008144"/>
                <a:ext cx="285045" cy="338389"/>
              </a:xfrm>
              <a:prstGeom prst="rect"/>
            </p:spPr>
          </p:pic>
        </mc:Fallback>
      </mc:AlternateContent>
      <mc:AlternateContent xmlns:mc="http://schemas.openxmlformats.org/markup-compatibility/2006" xmlns:p14="http://schemas.microsoft.com/office/powerpoint/2010/main">
        <mc:Choice Requires="p14">
          <p:contentPart r:id="rId311" p14:bwMode="auto">
            <p14:nvContentPartPr>
              <p14:cNvPr id="182" name="墨迹 181"/>
              <p14:cNvContentPartPr/>
              <p14:nvPr/>
            </p14:nvContentPartPr>
            <p14:xfrm>
              <a:off x="10993613" y="5154779"/>
              <a:ext cx="162631" cy="28199"/>
            </p14:xfrm>
          </p:contentPart>
        </mc:Choice>
        <mc:Fallback xmlns="">
          <p:pic>
            <p:nvPicPr>
              <p:cNvPr id="182" name="墨迹 181"/>
            </p:nvPicPr>
            <p:blipFill>
              <a:blip r:embed="rId312"/>
            </p:blipFill>
            <p:spPr>
              <a:xfrm>
                <a:off x="10993613" y="5154779"/>
                <a:ext cx="162631" cy="28199"/>
              </a:xfrm>
              <a:prstGeom prst="rect"/>
            </p:spPr>
          </p:pic>
        </mc:Fallback>
      </mc:AlternateContent>
      <mc:AlternateContent xmlns:mc="http://schemas.openxmlformats.org/markup-compatibility/2006" xmlns:p14="http://schemas.microsoft.com/office/powerpoint/2010/main">
        <mc:Choice Requires="p14">
          <p:contentPart r:id="rId313" p14:bwMode="auto">
            <p14:nvContentPartPr>
              <p14:cNvPr id="183" name="墨迹 182"/>
              <p14:cNvContentPartPr/>
              <p14:nvPr/>
            </p14:nvContentPartPr>
            <p14:xfrm>
              <a:off x="11181644" y="5115301"/>
              <a:ext cx="124177" cy="133240"/>
            </p14:xfrm>
          </p:contentPart>
        </mc:Choice>
        <mc:Fallback xmlns="">
          <p:pic>
            <p:nvPicPr>
              <p:cNvPr id="183" name="墨迹 182"/>
            </p:nvPicPr>
            <p:blipFill>
              <a:blip r:embed="rId314"/>
            </p:blipFill>
            <p:spPr>
              <a:xfrm>
                <a:off x="11181644" y="5115301"/>
                <a:ext cx="124177" cy="133240"/>
              </a:xfrm>
              <a:prstGeom prst="rect"/>
            </p:spPr>
          </p:pic>
        </mc:Fallback>
      </mc:AlternateContent>
      <mc:AlternateContent xmlns:mc="http://schemas.openxmlformats.org/markup-compatibility/2006" xmlns:p14="http://schemas.microsoft.com/office/powerpoint/2010/main">
        <mc:Choice Requires="p14">
          <p:contentPart r:id="rId315" p14:bwMode="auto">
            <p14:nvContentPartPr>
              <p14:cNvPr id="184" name="墨迹 183"/>
              <p14:cNvContentPartPr/>
              <p14:nvPr/>
            </p14:nvContentPartPr>
            <p14:xfrm>
              <a:off x="11334044" y="5149139"/>
              <a:ext cx="53623" cy="56398"/>
            </p14:xfrm>
          </p:contentPart>
        </mc:Choice>
        <mc:Fallback xmlns="">
          <p:pic>
            <p:nvPicPr>
              <p:cNvPr id="184" name="墨迹 183"/>
            </p:nvPicPr>
            <p:blipFill>
              <a:blip r:embed="rId316"/>
            </p:blipFill>
            <p:spPr>
              <a:xfrm>
                <a:off x="11334044" y="5149139"/>
                <a:ext cx="53623" cy="56398"/>
              </a:xfrm>
              <a:prstGeom prst="rect"/>
            </p:spPr>
          </p:pic>
        </mc:Fallback>
      </mc:AlternateContent>
      <mc:AlternateContent xmlns:mc="http://schemas.openxmlformats.org/markup-compatibility/2006" xmlns:p14="http://schemas.microsoft.com/office/powerpoint/2010/main">
        <mc:Choice Requires="p14">
          <p:contentPart r:id="rId317" p14:bwMode="auto">
            <p14:nvContentPartPr>
              <p14:cNvPr id="185" name="墨迹 184"/>
              <p14:cNvContentPartPr/>
              <p14:nvPr/>
            </p14:nvContentPartPr>
            <p14:xfrm>
              <a:off x="11435644" y="5141385"/>
              <a:ext cx="246415" cy="120551"/>
            </p14:xfrm>
          </p:contentPart>
        </mc:Choice>
        <mc:Fallback xmlns="">
          <p:pic>
            <p:nvPicPr>
              <p:cNvPr id="185" name="墨迹 184"/>
            </p:nvPicPr>
            <p:blipFill>
              <a:blip r:embed="rId318"/>
            </p:blipFill>
            <p:spPr>
              <a:xfrm>
                <a:off x="11435644" y="5141385"/>
                <a:ext cx="246415" cy="120551"/>
              </a:xfrm>
              <a:prstGeom prst="rect"/>
            </p:spPr>
          </p:pic>
        </mc:Fallback>
      </mc:AlternateContent>
      <mc:AlternateContent xmlns:mc="http://schemas.openxmlformats.org/markup-compatibility/2006" xmlns:p14="http://schemas.microsoft.com/office/powerpoint/2010/main">
        <mc:Choice Requires="p14">
          <p:contentPart r:id="rId319" p14:bwMode="auto">
            <p14:nvContentPartPr>
              <p14:cNvPr id="186" name="墨迹 185"/>
              <p14:cNvContentPartPr/>
              <p14:nvPr/>
            </p14:nvContentPartPr>
            <p14:xfrm>
              <a:off x="11707636" y="5087101"/>
              <a:ext cx="264231" cy="265071"/>
            </p14:xfrm>
          </p:contentPart>
        </mc:Choice>
        <mc:Fallback xmlns="">
          <p:pic>
            <p:nvPicPr>
              <p:cNvPr id="186" name="墨迹 185"/>
            </p:nvPicPr>
            <p:blipFill>
              <a:blip r:embed="rId320"/>
            </p:blipFill>
            <p:spPr>
              <a:xfrm>
                <a:off x="11707636" y="5087101"/>
                <a:ext cx="264231" cy="265071"/>
              </a:xfrm>
              <a:prstGeom prst="rect"/>
            </p:spPr>
          </p:pic>
        </mc:Fallback>
      </mc:AlternateContent>
      <mc:AlternateContent xmlns:mc="http://schemas.openxmlformats.org/markup-compatibility/2006" xmlns:p14="http://schemas.microsoft.com/office/powerpoint/2010/main">
        <mc:Choice Requires="p14">
          <p:contentPart r:id="rId321" p14:bwMode="auto">
            <p14:nvContentPartPr>
              <p14:cNvPr id="187" name="墨迹 186"/>
              <p14:cNvContentPartPr/>
              <p14:nvPr/>
            </p14:nvContentPartPr>
            <p14:xfrm>
              <a:off x="9565569" y="5794368"/>
              <a:ext cx="145697" cy="267714"/>
            </p14:xfrm>
          </p:contentPart>
        </mc:Choice>
        <mc:Fallback xmlns="">
          <p:pic>
            <p:nvPicPr>
              <p:cNvPr id="187" name="墨迹 186"/>
            </p:nvPicPr>
            <p:blipFill>
              <a:blip r:embed="rId322"/>
            </p:blipFill>
            <p:spPr>
              <a:xfrm>
                <a:off x="9565569" y="5794368"/>
                <a:ext cx="145697" cy="267714"/>
              </a:xfrm>
              <a:prstGeom prst="rect"/>
            </p:spPr>
          </p:pic>
        </mc:Fallback>
      </mc:AlternateContent>
      <mc:AlternateContent xmlns:mc="http://schemas.openxmlformats.org/markup-compatibility/2006" xmlns:p14="http://schemas.microsoft.com/office/powerpoint/2010/main">
        <mc:Choice Requires="p14">
          <p:contentPart r:id="rId323" p14:bwMode="auto">
            <p14:nvContentPartPr>
              <p14:cNvPr id="188" name="墨迹 187"/>
              <p14:cNvContentPartPr/>
              <p14:nvPr/>
            </p14:nvContentPartPr>
            <p14:xfrm>
              <a:off x="9541933" y="5797716"/>
              <a:ext cx="260174" cy="287631"/>
            </p14:xfrm>
          </p:contentPart>
        </mc:Choice>
        <mc:Fallback xmlns="">
          <p:pic>
            <p:nvPicPr>
              <p:cNvPr id="188" name="墨迹 187"/>
            </p:nvPicPr>
            <p:blipFill>
              <a:blip r:embed="rId324"/>
            </p:blipFill>
            <p:spPr>
              <a:xfrm>
                <a:off x="9541933" y="5797716"/>
                <a:ext cx="260174" cy="287631"/>
              </a:xfrm>
              <a:prstGeom prst="rect"/>
            </p:spPr>
          </p:pic>
        </mc:Fallback>
      </mc:AlternateContent>
      <mc:AlternateContent xmlns:mc="http://schemas.openxmlformats.org/markup-compatibility/2006" xmlns:p14="http://schemas.microsoft.com/office/powerpoint/2010/main">
        <mc:Choice Requires="p14">
          <p:contentPart r:id="rId325" p14:bwMode="auto">
            <p14:nvContentPartPr>
              <p14:cNvPr id="189" name="墨迹 188"/>
              <p14:cNvContentPartPr/>
              <p14:nvPr/>
            </p14:nvContentPartPr>
            <p14:xfrm>
              <a:off x="9851496" y="5878083"/>
              <a:ext cx="188559" cy="38069"/>
            </p14:xfrm>
          </p:contentPart>
        </mc:Choice>
        <mc:Fallback xmlns="">
          <p:pic>
            <p:nvPicPr>
              <p:cNvPr id="189" name="墨迹 188"/>
            </p:nvPicPr>
            <p:blipFill>
              <a:blip r:embed="rId326"/>
            </p:blipFill>
            <p:spPr>
              <a:xfrm>
                <a:off x="9851496" y="5878083"/>
                <a:ext cx="188559" cy="38069"/>
              </a:xfrm>
              <a:prstGeom prst="rect"/>
            </p:spPr>
          </p:pic>
        </mc:Fallback>
      </mc:AlternateContent>
      <mc:AlternateContent xmlns:mc="http://schemas.openxmlformats.org/markup-compatibility/2006" xmlns:p14="http://schemas.microsoft.com/office/powerpoint/2010/main">
        <mc:Choice Requires="p14">
          <p:contentPart r:id="rId327" p14:bwMode="auto">
            <p14:nvContentPartPr>
              <p14:cNvPr id="190" name="墨迹 189"/>
              <p14:cNvContentPartPr/>
              <p14:nvPr/>
            </p14:nvContentPartPr>
            <p14:xfrm>
              <a:off x="9838266" y="5972550"/>
              <a:ext cx="248356" cy="19740"/>
            </p14:xfrm>
          </p:contentPart>
        </mc:Choice>
        <mc:Fallback xmlns="">
          <p:pic>
            <p:nvPicPr>
              <p:cNvPr id="190" name="墨迹 189"/>
            </p:nvPicPr>
            <p:blipFill>
              <a:blip r:embed="rId328"/>
            </p:blipFill>
            <p:spPr>
              <a:xfrm>
                <a:off x="9838266" y="5972550"/>
                <a:ext cx="248356" cy="19740"/>
              </a:xfrm>
              <a:prstGeom prst="rect"/>
            </p:spPr>
          </p:pic>
        </mc:Fallback>
      </mc:AlternateContent>
      <mc:AlternateContent xmlns:mc="http://schemas.openxmlformats.org/markup-compatibility/2006" xmlns:p14="http://schemas.microsoft.com/office/powerpoint/2010/main">
        <mc:Choice Requires="p14">
          <p:contentPart r:id="rId329" p14:bwMode="auto">
            <p14:nvContentPartPr>
              <p14:cNvPr id="191" name="墨迹 190"/>
              <p14:cNvContentPartPr/>
              <p14:nvPr/>
            </p14:nvContentPartPr>
            <p14:xfrm>
              <a:off x="10289822" y="5844245"/>
              <a:ext cx="104422" cy="145225"/>
            </p14:xfrm>
          </p:contentPart>
        </mc:Choice>
        <mc:Fallback xmlns="">
          <p:pic>
            <p:nvPicPr>
              <p:cNvPr id="191" name="墨迹 190"/>
            </p:nvPicPr>
            <p:blipFill>
              <a:blip r:embed="rId330"/>
            </p:blipFill>
            <p:spPr>
              <a:xfrm>
                <a:off x="10289822" y="5844245"/>
                <a:ext cx="104422" cy="145225"/>
              </a:xfrm>
              <a:prstGeom prst="rect"/>
            </p:spPr>
          </p:pic>
        </mc:Fallback>
      </mc:AlternateContent>
      <mc:AlternateContent xmlns:mc="http://schemas.openxmlformats.org/markup-compatibility/2006" xmlns:p14="http://schemas.microsoft.com/office/powerpoint/2010/main">
        <mc:Choice Requires="p14">
          <p:contentPart r:id="rId331" p14:bwMode="auto">
            <p14:nvContentPartPr>
              <p14:cNvPr id="192" name="墨迹 191"/>
              <p14:cNvContentPartPr/>
              <p14:nvPr/>
            </p14:nvContentPartPr>
            <p14:xfrm>
              <a:off x="10419644" y="5921792"/>
              <a:ext cx="47977" cy="70498"/>
            </p14:xfrm>
          </p:contentPart>
        </mc:Choice>
        <mc:Fallback xmlns="">
          <p:pic>
            <p:nvPicPr>
              <p:cNvPr id="192" name="墨迹 191"/>
            </p:nvPicPr>
            <p:blipFill>
              <a:blip r:embed="rId332"/>
            </p:blipFill>
            <p:spPr>
              <a:xfrm>
                <a:off x="10419644" y="5921792"/>
                <a:ext cx="47977" cy="70498"/>
              </a:xfrm>
              <a:prstGeom prst="rect"/>
            </p:spPr>
          </p:pic>
        </mc:Fallback>
      </mc:AlternateContent>
      <mc:AlternateContent xmlns:mc="http://schemas.openxmlformats.org/markup-compatibility/2006" xmlns:p14="http://schemas.microsoft.com/office/powerpoint/2010/main">
        <mc:Choice Requires="p14">
          <p:contentPart r:id="rId333" p14:bwMode="auto">
            <p14:nvContentPartPr>
              <p14:cNvPr id="193" name="墨迹 192"/>
              <p14:cNvContentPartPr/>
              <p14:nvPr/>
            </p14:nvContentPartPr>
            <p14:xfrm>
              <a:off x="10605911" y="5854115"/>
              <a:ext cx="214489" cy="129715"/>
            </p14:xfrm>
          </p:contentPart>
        </mc:Choice>
        <mc:Fallback xmlns="">
          <p:pic>
            <p:nvPicPr>
              <p:cNvPr id="193" name="墨迹 192"/>
            </p:nvPicPr>
            <p:blipFill>
              <a:blip r:embed="rId334"/>
            </p:blipFill>
            <p:spPr>
              <a:xfrm>
                <a:off x="10605911" y="5854115"/>
                <a:ext cx="214489" cy="129715"/>
              </a:xfrm>
              <a:prstGeom prst="rect"/>
            </p:spPr>
          </p:pic>
        </mc:Fallback>
      </mc:AlternateContent>
      <mc:AlternateContent xmlns:mc="http://schemas.openxmlformats.org/markup-compatibility/2006" xmlns:p14="http://schemas.microsoft.com/office/powerpoint/2010/main">
        <mc:Choice Requires="p14">
          <p:contentPart r:id="rId335" p14:bwMode="auto">
            <p14:nvContentPartPr>
              <p14:cNvPr id="194" name="墨迹 193"/>
              <p14:cNvContentPartPr/>
              <p14:nvPr/>
            </p14:nvContentPartPr>
            <p14:xfrm>
              <a:off x="10715977" y="5766697"/>
              <a:ext cx="221014" cy="411706"/>
            </p14:xfrm>
          </p:contentPart>
        </mc:Choice>
        <mc:Fallback xmlns="">
          <p:pic>
            <p:nvPicPr>
              <p:cNvPr id="194" name="墨迹 193"/>
            </p:nvPicPr>
            <p:blipFill>
              <a:blip r:embed="rId336"/>
            </p:blipFill>
            <p:spPr>
              <a:xfrm>
                <a:off x="10715977" y="5766697"/>
                <a:ext cx="221014" cy="411706"/>
              </a:xfrm>
              <a:prstGeom prst="rect"/>
            </p:spPr>
          </p:pic>
        </mc:Fallback>
      </mc:AlternateContent>
      <mc:AlternateContent xmlns:mc="http://schemas.openxmlformats.org/markup-compatibility/2006" xmlns:p14="http://schemas.microsoft.com/office/powerpoint/2010/main">
        <mc:Choice Requires="p14">
          <p:contentPart r:id="rId337" p14:bwMode="auto">
            <p14:nvContentPartPr>
              <p14:cNvPr id="195" name="墨迹 194"/>
              <p14:cNvContentPartPr/>
              <p14:nvPr/>
            </p14:nvContentPartPr>
            <p14:xfrm>
              <a:off x="10950222" y="5754537"/>
              <a:ext cx="155223" cy="37540"/>
            </p14:xfrm>
          </p:contentPart>
        </mc:Choice>
        <mc:Fallback xmlns="">
          <p:pic>
            <p:nvPicPr>
              <p:cNvPr id="195" name="墨迹 194"/>
            </p:nvPicPr>
            <p:blipFill>
              <a:blip r:embed="rId338"/>
            </p:blipFill>
            <p:spPr>
              <a:xfrm>
                <a:off x="10950222" y="5754537"/>
                <a:ext cx="155223" cy="37540"/>
              </a:xfrm>
              <a:prstGeom prst="rect"/>
            </p:spPr>
          </p:pic>
        </mc:Fallback>
      </mc:AlternateContent>
      <mc:AlternateContent xmlns:mc="http://schemas.openxmlformats.org/markup-compatibility/2006" xmlns:p14="http://schemas.microsoft.com/office/powerpoint/2010/main">
        <mc:Choice Requires="p14">
          <p:contentPart r:id="rId339" p14:bwMode="auto">
            <p14:nvContentPartPr>
              <p14:cNvPr id="196" name="墨迹 195"/>
              <p14:cNvContentPartPr/>
              <p14:nvPr/>
            </p14:nvContentPartPr>
            <p14:xfrm>
              <a:off x="7436555" y="843150"/>
              <a:ext cx="47978" cy="36659"/>
            </p14:xfrm>
          </p:contentPart>
        </mc:Choice>
        <mc:Fallback xmlns="">
          <p:pic>
            <p:nvPicPr>
              <p:cNvPr id="196" name="墨迹 195"/>
            </p:nvPicPr>
            <p:blipFill>
              <a:blip r:embed="rId340"/>
            </p:blipFill>
            <p:spPr>
              <a:xfrm>
                <a:off x="7436555" y="843150"/>
                <a:ext cx="47978" cy="36659"/>
              </a:xfrm>
              <a:prstGeom prst="rect"/>
            </p:spPr>
          </p:pic>
        </mc:Fallback>
      </mc:AlternateContent>
      <mc:AlternateContent xmlns:mc="http://schemas.openxmlformats.org/markup-compatibility/2006" xmlns:p14="http://schemas.microsoft.com/office/powerpoint/2010/main">
        <mc:Choice Requires="p14">
          <p:contentPart r:id="rId341" p14:bwMode="auto">
            <p14:nvContentPartPr>
              <p14:cNvPr id="197" name="墨迹 196"/>
              <p14:cNvContentPartPr/>
              <p14:nvPr/>
            </p14:nvContentPartPr>
            <p14:xfrm>
              <a:off x="2988556" y="1817955"/>
              <a:ext cx="1573566" cy="127776"/>
            </p14:xfrm>
          </p:contentPart>
        </mc:Choice>
        <mc:Fallback xmlns="">
          <p:pic>
            <p:nvPicPr>
              <p:cNvPr id="197" name="墨迹 196"/>
            </p:nvPicPr>
            <p:blipFill>
              <a:blip r:embed="rId342"/>
            </p:blipFill>
            <p:spPr>
              <a:xfrm>
                <a:off x="2988556" y="1817955"/>
                <a:ext cx="1573566" cy="127776"/>
              </a:xfrm>
              <a:prstGeom prst="rect"/>
            </p:spPr>
          </p:pic>
        </mc:Fallback>
      </mc:AlternateContent>
      <mc:AlternateContent xmlns:mc="http://schemas.openxmlformats.org/markup-compatibility/2006" xmlns:p14="http://schemas.microsoft.com/office/powerpoint/2010/main">
        <mc:Choice Requires="p14">
          <p:contentPart r:id="rId343" p14:bwMode="auto">
            <p14:nvContentPartPr>
              <p14:cNvPr id="198" name="墨迹 197"/>
              <p14:cNvContentPartPr/>
              <p14:nvPr/>
            </p14:nvContentPartPr>
            <p14:xfrm>
              <a:off x="2777066" y="1814430"/>
              <a:ext cx="2057400" cy="244097"/>
            </p14:xfrm>
          </p:contentPart>
        </mc:Choice>
        <mc:Fallback xmlns="">
          <p:pic>
            <p:nvPicPr>
              <p:cNvPr id="198" name="墨迹 197"/>
            </p:nvPicPr>
            <p:blipFill>
              <a:blip r:embed="rId344"/>
            </p:blipFill>
            <p:spPr>
              <a:xfrm>
                <a:off x="2777066" y="1814430"/>
                <a:ext cx="2057400" cy="244097"/>
              </a:xfrm>
              <a:prstGeom prst="rect"/>
            </p:spPr>
          </p:pic>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4" grpId="0" animBg="1" build="p"/>
    </p:bldLst>
  </p:timing>
</p:sld>
</file>

<file path=ppt/theme/theme1.xml><?xml version="1.0" encoding="utf-8"?>
<a:theme xmlns:a="http://schemas.openxmlformats.org/drawingml/2006/mai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534</Words>
  <Application>WPS 演示</Application>
  <PresentationFormat>宽屏</PresentationFormat>
  <Paragraphs>306</Paragraphs>
  <Slides>46</Slides>
  <Notes>42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46</vt:i4>
      </vt:variant>
    </vt:vector>
  </HeadingPairs>
  <TitlesOfParts>
    <vt:vector size="56" baseType="lpstr">
      <vt:lpstr>Arial</vt:lpstr>
      <vt:lpstr>宋体</vt:lpstr>
      <vt:lpstr>Wingdings</vt:lpstr>
      <vt:lpstr>Times New Roman</vt:lpstr>
      <vt:lpstr>微软雅黑</vt:lpstr>
      <vt:lpstr>黑体</vt:lpstr>
      <vt:lpstr>Arial Unicode MS</vt:lpstr>
      <vt:lpstr>Calibri</vt:lpstr>
      <vt:lpstr>等线</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朱珂</dc:creator>
  <cp:lastModifiedBy>caicai</cp:lastModifiedBy>
  <cp:revision>6</cp:revision>
  <dcterms:created xsi:type="dcterms:W3CDTF">1900-01-01T00:00:00Z</dcterms:created>
  <dcterms:modified xsi:type="dcterms:W3CDTF">2025-09-24T01:14:00Z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5B342D42C4334F928553515F4E818952_13</vt:lpwstr>
  </property>
  <property fmtid="{D5CDD505-2E9C-101B-9397-08002B2CF9AE}" pid="3" name="KSOProductBuildVer">
    <vt:lpwstr>2052-12.1.0.22529</vt:lpwstr>
  </property>
</Properties>
</file>